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 id="2147483694" r:id="rId4"/>
    <p:sldMasterId id="2147483711" r:id="rId5"/>
    <p:sldMasterId id="2147483728" r:id="rId6"/>
  </p:sldMasterIdLst>
  <p:notesMasterIdLst>
    <p:notesMasterId r:id="rId26"/>
  </p:notesMasterIdLst>
  <p:sldIdLst>
    <p:sldId id="256" r:id="rId7"/>
    <p:sldId id="294" r:id="rId8"/>
    <p:sldId id="295" r:id="rId9"/>
    <p:sldId id="296" r:id="rId10"/>
    <p:sldId id="297" r:id="rId11"/>
    <p:sldId id="298" r:id="rId12"/>
    <p:sldId id="299" r:id="rId13"/>
    <p:sldId id="301" r:id="rId14"/>
    <p:sldId id="302" r:id="rId15"/>
    <p:sldId id="314" r:id="rId16"/>
    <p:sldId id="304" r:id="rId17"/>
    <p:sldId id="315" r:id="rId18"/>
    <p:sldId id="306" r:id="rId19"/>
    <p:sldId id="307" r:id="rId20"/>
    <p:sldId id="308" r:id="rId21"/>
    <p:sldId id="309" r:id="rId22"/>
    <p:sldId id="310" r:id="rId23"/>
    <p:sldId id="311" r:id="rId24"/>
    <p:sldId id="313" r:id="rId2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6" autoAdjust="0"/>
    <p:restoredTop sz="94660"/>
  </p:normalViewPr>
  <p:slideViewPr>
    <p:cSldViewPr snapToGrid="0" snapToObjects="1">
      <p:cViewPr varScale="1">
        <p:scale>
          <a:sx n="87" d="100"/>
          <a:sy n="87" d="100"/>
        </p:scale>
        <p:origin x="-135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ED3C77FE-C8BF-4CD8-ADF3-78D3088DA285}" type="datetimeFigureOut">
              <a:rPr lang="en-US" smtClean="0"/>
              <a:t>5/23/2017</a:t>
            </a:fld>
            <a:endParaRPr 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DE255AE8-FE61-4528-A1BA-D2BB5273C990}" type="slidenum">
              <a:rPr lang="en-US" smtClean="0"/>
              <a:t>‹#›</a:t>
            </a:fld>
            <a:endParaRPr lang="en-US"/>
          </a:p>
        </p:txBody>
      </p:sp>
    </p:spTree>
    <p:extLst>
      <p:ext uri="{BB962C8B-B14F-4D97-AF65-F5344CB8AC3E}">
        <p14:creationId xmlns:p14="http://schemas.microsoft.com/office/powerpoint/2010/main" val="165888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http://www.chp.gov.hk/files/pdf/ncd_watch_mar2015.pdf</a:t>
            </a:r>
          </a:p>
        </p:txBody>
      </p:sp>
      <p:sp>
        <p:nvSpPr>
          <p:cNvPr id="4" name="Slide Number Placeholder 3"/>
          <p:cNvSpPr>
            <a:spLocks noGrp="1"/>
          </p:cNvSpPr>
          <p:nvPr>
            <p:ph type="sldNum" sz="quarter" idx="10"/>
          </p:nvPr>
        </p:nvSpPr>
        <p:spPr/>
        <p:txBody>
          <a:bodyPr/>
          <a:lstStyle/>
          <a:p>
            <a:fld id="{E5A88A48-B659-47BE-B944-7BA9D4F27192}" type="slidenum">
              <a:rPr lang="en-US" altLang="en-US" smtClean="0">
                <a:solidFill>
                  <a:prstClr val="black"/>
                </a:solidFill>
              </a:rPr>
              <a:pPr/>
              <a:t>2</a:t>
            </a:fld>
            <a:endParaRPr lang="en-US" altLang="en-US" dirty="0">
              <a:solidFill>
                <a:prstClr val="black"/>
              </a:solidFill>
            </a:endParaRPr>
          </a:p>
        </p:txBody>
      </p:sp>
    </p:spTree>
    <p:extLst>
      <p:ext uri="{BB962C8B-B14F-4D97-AF65-F5344CB8AC3E}">
        <p14:creationId xmlns:p14="http://schemas.microsoft.com/office/powerpoint/2010/main" val="224581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http://www.chp.gov.hk/files/pdf/ncd_watch_mar2015.pdf</a:t>
            </a:r>
          </a:p>
        </p:txBody>
      </p:sp>
      <p:sp>
        <p:nvSpPr>
          <p:cNvPr id="4" name="Slide Number Placeholder 3"/>
          <p:cNvSpPr>
            <a:spLocks noGrp="1"/>
          </p:cNvSpPr>
          <p:nvPr>
            <p:ph type="sldNum" sz="quarter" idx="10"/>
          </p:nvPr>
        </p:nvSpPr>
        <p:spPr/>
        <p:txBody>
          <a:bodyPr/>
          <a:lstStyle/>
          <a:p>
            <a:fld id="{E5A88A48-B659-47BE-B944-7BA9D4F27192}" type="slidenum">
              <a:rPr lang="en-US" altLang="en-US" smtClean="0">
                <a:solidFill>
                  <a:prstClr val="black"/>
                </a:solidFill>
              </a:rPr>
              <a:pPr/>
              <a:t>3</a:t>
            </a:fld>
            <a:endParaRPr lang="en-US" altLang="en-US" dirty="0">
              <a:solidFill>
                <a:prstClr val="black"/>
              </a:solidFill>
            </a:endParaRPr>
          </a:p>
        </p:txBody>
      </p:sp>
    </p:spTree>
    <p:extLst>
      <p:ext uri="{BB962C8B-B14F-4D97-AF65-F5344CB8AC3E}">
        <p14:creationId xmlns:p14="http://schemas.microsoft.com/office/powerpoint/2010/main" val="224581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http://www.chp.gov.hk/files/pdf/ncd_watch_mar2015.pdf</a:t>
            </a:r>
          </a:p>
        </p:txBody>
      </p:sp>
      <p:sp>
        <p:nvSpPr>
          <p:cNvPr id="4" name="Slide Number Placeholder 3"/>
          <p:cNvSpPr>
            <a:spLocks noGrp="1"/>
          </p:cNvSpPr>
          <p:nvPr>
            <p:ph type="sldNum" sz="quarter" idx="10"/>
          </p:nvPr>
        </p:nvSpPr>
        <p:spPr/>
        <p:txBody>
          <a:bodyPr/>
          <a:lstStyle/>
          <a:p>
            <a:fld id="{E5A88A48-B659-47BE-B944-7BA9D4F27192}" type="slidenum">
              <a:rPr lang="en-US" altLang="en-US" smtClean="0">
                <a:solidFill>
                  <a:prstClr val="black"/>
                </a:solidFill>
              </a:rPr>
              <a:pPr/>
              <a:t>4</a:t>
            </a:fld>
            <a:endParaRPr lang="en-US" altLang="en-US" dirty="0">
              <a:solidFill>
                <a:prstClr val="black"/>
              </a:solidFill>
            </a:endParaRPr>
          </a:p>
        </p:txBody>
      </p:sp>
    </p:spTree>
    <p:extLst>
      <p:ext uri="{BB962C8B-B14F-4D97-AF65-F5344CB8AC3E}">
        <p14:creationId xmlns:p14="http://schemas.microsoft.com/office/powerpoint/2010/main" val="224581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http://www.chp.gov.hk/files/pdf/ncd_watch_mar2015.pdf</a:t>
            </a:r>
          </a:p>
        </p:txBody>
      </p:sp>
      <p:sp>
        <p:nvSpPr>
          <p:cNvPr id="4" name="Slide Number Placeholder 3"/>
          <p:cNvSpPr>
            <a:spLocks noGrp="1"/>
          </p:cNvSpPr>
          <p:nvPr>
            <p:ph type="sldNum" sz="quarter" idx="10"/>
          </p:nvPr>
        </p:nvSpPr>
        <p:spPr/>
        <p:txBody>
          <a:bodyPr/>
          <a:lstStyle/>
          <a:p>
            <a:fld id="{E5A88A48-B659-47BE-B944-7BA9D4F27192}" type="slidenum">
              <a:rPr lang="en-US" altLang="en-US" smtClean="0">
                <a:solidFill>
                  <a:prstClr val="black"/>
                </a:solidFill>
              </a:rPr>
              <a:pPr/>
              <a:t>5</a:t>
            </a:fld>
            <a:endParaRPr lang="en-US" altLang="en-US" dirty="0">
              <a:solidFill>
                <a:prstClr val="black"/>
              </a:solidFill>
            </a:endParaRPr>
          </a:p>
        </p:txBody>
      </p:sp>
    </p:spTree>
    <p:extLst>
      <p:ext uri="{BB962C8B-B14F-4D97-AF65-F5344CB8AC3E}">
        <p14:creationId xmlns:p14="http://schemas.microsoft.com/office/powerpoint/2010/main" val="224581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461543"/>
            <a:endParaRPr lang="en-US" b="1" dirty="0">
              <a:solidFill>
                <a:prstClr val="white"/>
              </a:solidFill>
            </a:endParaRPr>
          </a:p>
          <a:p>
            <a:pPr defTabSz="461543"/>
            <a:r>
              <a:rPr lang="zh-HK" sz="1200" b="1" i="0" dirty="0" smtClean="0">
                <a:solidFill>
                  <a:srgbClr val="FFFFFF"/>
                </a:solidFill>
                <a:ea typeface="SimSun" pitchFamily="18" charset="0"/>
              </a:rPr>
              <a:t>藍色的部份是脂肪燃燒的地方。</a:t>
            </a:r>
          </a:p>
          <a:p>
            <a:pPr defTabSz="461543"/>
            <a:r>
              <a:rPr lang="zh-HK" sz="1200" b="1" i="0" dirty="0" smtClean="0">
                <a:solidFill>
                  <a:srgbClr val="FFFFFF"/>
                </a:solidFill>
                <a:ea typeface="SimSun" pitchFamily="18" charset="0"/>
              </a:rPr>
              <a:t>一個人在最佳的狀態時，</a:t>
            </a:r>
          </a:p>
          <a:p>
            <a:pPr defTabSz="461543"/>
            <a:r>
              <a:rPr lang="zh-HK" sz="1200" b="1" i="0" dirty="0" smtClean="0">
                <a:solidFill>
                  <a:srgbClr val="FFFFFF"/>
                </a:solidFill>
                <a:ea typeface="SimSun" pitchFamily="18" charset="0"/>
              </a:rPr>
              <a:t>可以有更多的能量和荷爾蒙。</a:t>
            </a:r>
          </a:p>
          <a:p>
            <a:endParaRPr lang="en-US" dirty="0"/>
          </a:p>
        </p:txBody>
      </p:sp>
      <p:sp>
        <p:nvSpPr>
          <p:cNvPr id="4" name="Slide Number Placeholder 3"/>
          <p:cNvSpPr>
            <a:spLocks noGrp="1"/>
          </p:cNvSpPr>
          <p:nvPr>
            <p:ph type="sldNum" sz="quarter" idx="10"/>
          </p:nvPr>
        </p:nvSpPr>
        <p:spPr/>
        <p:txBody>
          <a:bodyPr/>
          <a:lstStyle/>
          <a:p>
            <a:fld id="{996276B3-FC17-F943-96A5-FB8ED76469C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0100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http://www.chp.gov.hk/files/pdf/ncd_watch_mar2015.pdf</a:t>
            </a:r>
          </a:p>
        </p:txBody>
      </p:sp>
      <p:sp>
        <p:nvSpPr>
          <p:cNvPr id="4" name="Slide Number Placeholder 3"/>
          <p:cNvSpPr>
            <a:spLocks noGrp="1"/>
          </p:cNvSpPr>
          <p:nvPr>
            <p:ph type="sldNum" sz="quarter" idx="10"/>
          </p:nvPr>
        </p:nvSpPr>
        <p:spPr/>
        <p:txBody>
          <a:bodyPr/>
          <a:lstStyle/>
          <a:p>
            <a:fld id="{E5A88A48-B659-47BE-B944-7BA9D4F27192}" type="slidenum">
              <a:rPr lang="en-US" altLang="en-US" smtClean="0">
                <a:solidFill>
                  <a:prstClr val="black"/>
                </a:solidFill>
              </a:rPr>
              <a:pPr/>
              <a:t>7</a:t>
            </a:fld>
            <a:endParaRPr lang="en-US" altLang="en-US" dirty="0">
              <a:solidFill>
                <a:prstClr val="black"/>
              </a:solidFill>
            </a:endParaRPr>
          </a:p>
        </p:txBody>
      </p:sp>
    </p:spTree>
    <p:extLst>
      <p:ext uri="{BB962C8B-B14F-4D97-AF65-F5344CB8AC3E}">
        <p14:creationId xmlns:p14="http://schemas.microsoft.com/office/powerpoint/2010/main" val="224581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重頭看一篇計劃，可做及不可做的事項。排毒是可選擇的。</a:t>
            </a:r>
          </a:p>
        </p:txBody>
      </p:sp>
      <p:sp>
        <p:nvSpPr>
          <p:cNvPr id="4" name="Slide Number Placeholder 3"/>
          <p:cNvSpPr>
            <a:spLocks noGrp="1"/>
          </p:cNvSpPr>
          <p:nvPr>
            <p:ph type="sldNum" sz="quarter" idx="10"/>
          </p:nvPr>
        </p:nvSpPr>
        <p:spPr/>
        <p:txBody>
          <a:bodyPr/>
          <a:lstStyle/>
          <a:p>
            <a:fld id="{996276B3-FC17-F943-96A5-FB8ED76469C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7592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解釋計劃的詳細內容</a:t>
            </a:r>
          </a:p>
        </p:txBody>
      </p:sp>
      <p:sp>
        <p:nvSpPr>
          <p:cNvPr id="4" name="Slide Number Placeholder 3"/>
          <p:cNvSpPr>
            <a:spLocks noGrp="1"/>
          </p:cNvSpPr>
          <p:nvPr>
            <p:ph type="sldNum" sz="quarter" idx="10"/>
          </p:nvPr>
        </p:nvSpPr>
        <p:spPr/>
        <p:txBody>
          <a:bodyPr/>
          <a:lstStyle/>
          <a:p>
            <a:fld id="{996276B3-FC17-F943-96A5-FB8ED76469C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58451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D9ECA-A85F-5546-8635-C24D3D441271}"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3101362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D9ECA-A85F-5546-8635-C24D3D441271}"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292018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D9ECA-A85F-5546-8635-C24D3D441271}"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540398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nvGrpSpPr>
            <p:cNvPr id="90117" name="Group 5"/>
            <p:cNvGrpSpPr>
              <a:grpSpLocks/>
            </p:cNvGrpSpPr>
            <p:nvPr/>
          </p:nvGrpSpPr>
          <p:grpSpPr bwMode="auto">
            <a:xfrm>
              <a:off x="0" y="672"/>
              <a:ext cx="1806" cy="1989"/>
              <a:chOff x="0" y="672"/>
              <a:chExt cx="1806" cy="1989"/>
            </a:xfrm>
          </p:grpSpPr>
          <p:sp>
            <p:nvSpPr>
              <p:cNvPr id="9011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grpSp>
      <p:sp>
        <p:nvSpPr>
          <p:cNvPr id="90128" name="Rectangle 16"/>
          <p:cNvSpPr>
            <a:spLocks noGrp="1" noChangeArrowheads="1"/>
          </p:cNvSpPr>
          <p:nvPr>
            <p:ph type="dt" sz="half" idx="2"/>
          </p:nvPr>
        </p:nvSpPr>
        <p:spPr>
          <a:xfrm>
            <a:off x="457200" y="6248400"/>
            <a:ext cx="2133600" cy="457200"/>
          </a:xfrm>
        </p:spPr>
        <p:txBody>
          <a:bodyPr/>
          <a:lstStyle>
            <a:lvl1pPr>
              <a:defRPr/>
            </a:lvl1pPr>
          </a:lstStyle>
          <a:p>
            <a:endParaRPr lang="en-US" altLang="en-US" dirty="0">
              <a:solidFill>
                <a:prstClr val="black"/>
              </a:solidFill>
            </a:endParaRPr>
          </a:p>
        </p:txBody>
      </p:sp>
      <p:sp>
        <p:nvSpPr>
          <p:cNvPr id="90129" name="Rectangle 17"/>
          <p:cNvSpPr>
            <a:spLocks noGrp="1" noChangeArrowheads="1"/>
          </p:cNvSpPr>
          <p:nvPr>
            <p:ph type="ftr" sz="quarter" idx="3"/>
          </p:nvPr>
        </p:nvSpPr>
        <p:spPr/>
        <p:txBody>
          <a:bodyPr/>
          <a:lstStyle>
            <a:lvl1pPr>
              <a:defRPr/>
            </a:lvl1pPr>
          </a:lstStyle>
          <a:p>
            <a:endParaRPr lang="en-US" altLang="en-US" dirty="0">
              <a:solidFill>
                <a:prstClr val="black"/>
              </a:solidFill>
            </a:endParaRPr>
          </a:p>
        </p:txBody>
      </p:sp>
      <p:sp>
        <p:nvSpPr>
          <p:cNvPr id="90130" name="Rectangle 18"/>
          <p:cNvSpPr>
            <a:spLocks noGrp="1" noChangeArrowheads="1"/>
          </p:cNvSpPr>
          <p:nvPr>
            <p:ph type="sldNum" sz="quarter" idx="4"/>
          </p:nvPr>
        </p:nvSpPr>
        <p:spPr/>
        <p:txBody>
          <a:bodyPr/>
          <a:lstStyle>
            <a:lvl1pPr>
              <a:defRPr/>
            </a:lvl1pPr>
          </a:lstStyle>
          <a:p>
            <a:fld id="{7367EF13-D9BD-4CCC-A423-284DC2E071C1}" type="slidenum">
              <a:rPr lang="en-US" altLang="en-US">
                <a:solidFill>
                  <a:prstClr val="black"/>
                </a:solidFill>
              </a:rPr>
              <a:pPr/>
              <a:t>‹#›</a:t>
            </a:fld>
            <a:endParaRPr lang="en-US" altLang="en-US" dirty="0">
              <a:solidFill>
                <a:prstClr val="black"/>
              </a:solidFill>
            </a:endParaRPr>
          </a:p>
        </p:txBody>
      </p:sp>
      <p:sp>
        <p:nvSpPr>
          <p:cNvPr id="90131" name="Rectangle 19"/>
          <p:cNvSpPr>
            <a:spLocks noGrp="1" noChangeArrowheads="1"/>
          </p:cNvSpPr>
          <p:nvPr>
            <p:ph type="ctrTitle"/>
          </p:nvPr>
        </p:nvSpPr>
        <p:spPr>
          <a:xfrm>
            <a:off x="2971800" y="1828800"/>
            <a:ext cx="6019800" cy="2209800"/>
          </a:xfrm>
        </p:spPr>
        <p:txBody>
          <a:bodyPr/>
          <a:lstStyle>
            <a:lvl1pPr>
              <a:defRPr/>
            </a:lvl1pPr>
          </a:lstStyle>
          <a:p>
            <a:pPr lvl="0"/>
            <a:r>
              <a:rPr lang="en-US" altLang="en-US" noProof="0" smtClean="0"/>
              <a:t>Click to edit Master title style</a:t>
            </a:r>
          </a:p>
        </p:txBody>
      </p:sp>
      <p:sp>
        <p:nvSpPr>
          <p:cNvPr id="90132" name="Rectangle 20"/>
          <p:cNvSpPr>
            <a:spLocks noGrp="1" noChangeArrowheads="1"/>
          </p:cNvSpPr>
          <p:nvPr>
            <p:ph type="subTitle" idx="1"/>
          </p:nvPr>
        </p:nvSpPr>
        <p:spPr>
          <a:xfrm>
            <a:off x="2971800" y="4267200"/>
            <a:ext cx="6019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3173186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BF920B0E-8756-490A-A63E-FAB11254B5A5}"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7" name="Group 6"/>
          <p:cNvGrpSpPr/>
          <p:nvPr userDrawn="1"/>
        </p:nvGrpSpPr>
        <p:grpSpPr>
          <a:xfrm>
            <a:off x="7409700" y="6373690"/>
            <a:ext cx="1237839" cy="406316"/>
            <a:chOff x="7409686" y="4683015"/>
            <a:chExt cx="1237839" cy="406316"/>
          </a:xfrm>
        </p:grpSpPr>
        <p:sp>
          <p:nvSpPr>
            <p:cNvPr id="8" name="TextBox 7"/>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9" name="TextBox 8"/>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0" name="TextBox 9"/>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2888953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396A5DE5-4FD5-475F-9861-AAD53C0C187D}"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695656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F68B867-5A58-4F86-9C1F-26405A2008D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8" name="Group 7"/>
          <p:cNvGrpSpPr/>
          <p:nvPr userDrawn="1"/>
        </p:nvGrpSpPr>
        <p:grpSpPr>
          <a:xfrm>
            <a:off x="7409700" y="6373690"/>
            <a:ext cx="1237839" cy="406316"/>
            <a:chOff x="7409686" y="4683015"/>
            <a:chExt cx="1237839" cy="406316"/>
          </a:xfrm>
        </p:grpSpPr>
        <p:sp>
          <p:nvSpPr>
            <p:cNvPr id="9" name="TextBox 8"/>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10" name="TextBox 9"/>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1" name="TextBox 10"/>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2336201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8" name="Slide Number Placeholder 7"/>
          <p:cNvSpPr>
            <a:spLocks noGrp="1"/>
          </p:cNvSpPr>
          <p:nvPr>
            <p:ph type="sldNum" sz="quarter" idx="11"/>
          </p:nvPr>
        </p:nvSpPr>
        <p:spPr/>
        <p:txBody>
          <a:bodyPr/>
          <a:lstStyle>
            <a:lvl1pPr>
              <a:defRPr/>
            </a:lvl1pPr>
          </a:lstStyle>
          <a:p>
            <a:fld id="{12317123-306C-43E3-924C-6E6B4B211353}" type="slidenum">
              <a:rPr lang="en-US" altLang="en-US">
                <a:solidFill>
                  <a:prstClr val="black"/>
                </a:solidFill>
              </a:rPr>
              <a:pPr/>
              <a:t>‹#›</a:t>
            </a:fld>
            <a:endParaRPr lang="en-US" altLang="en-US" dirty="0">
              <a:solidFill>
                <a:prstClr val="black"/>
              </a:solidFill>
            </a:endParaRPr>
          </a:p>
        </p:txBody>
      </p:sp>
      <p:sp>
        <p:nvSpPr>
          <p:cNvPr id="9" name="Date Placeholder 8"/>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961465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4" name="Slide Number Placeholder 3"/>
          <p:cNvSpPr>
            <a:spLocks noGrp="1"/>
          </p:cNvSpPr>
          <p:nvPr>
            <p:ph type="sldNum" sz="quarter" idx="11"/>
          </p:nvPr>
        </p:nvSpPr>
        <p:spPr/>
        <p:txBody>
          <a:bodyPr/>
          <a:lstStyle>
            <a:lvl1pPr>
              <a:defRPr/>
            </a:lvl1pPr>
          </a:lstStyle>
          <a:p>
            <a:fld id="{72A808BD-7B27-4113-98EC-E6A0AFEECF39}" type="slidenum">
              <a:rPr lang="en-US" altLang="en-US">
                <a:solidFill>
                  <a:prstClr val="black"/>
                </a:solidFill>
              </a:rPr>
              <a:pPr/>
              <a:t>‹#›</a:t>
            </a:fld>
            <a:endParaRPr lang="en-US" altLang="en-US" dirty="0">
              <a:solidFill>
                <a:prstClr val="black"/>
              </a:solidFill>
            </a:endParaRPr>
          </a:p>
        </p:txBody>
      </p:sp>
      <p:sp>
        <p:nvSpPr>
          <p:cNvPr id="5" name="Date Placeholder 4"/>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6" name="Group 5"/>
          <p:cNvGrpSpPr/>
          <p:nvPr userDrawn="1"/>
        </p:nvGrpSpPr>
        <p:grpSpPr>
          <a:xfrm>
            <a:off x="7409700" y="6373690"/>
            <a:ext cx="1237839" cy="406316"/>
            <a:chOff x="7409686" y="4683015"/>
            <a:chExt cx="1237839" cy="406316"/>
          </a:xfrm>
        </p:grpSpPr>
        <p:sp>
          <p:nvSpPr>
            <p:cNvPr id="7" name="TextBox 6"/>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8" name="TextBox 7"/>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9" name="TextBox 8"/>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4038275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3" name="Slide Number Placeholder 2"/>
          <p:cNvSpPr>
            <a:spLocks noGrp="1"/>
          </p:cNvSpPr>
          <p:nvPr>
            <p:ph type="sldNum" sz="quarter" idx="11"/>
          </p:nvPr>
        </p:nvSpPr>
        <p:spPr/>
        <p:txBody>
          <a:bodyPr/>
          <a:lstStyle>
            <a:lvl1pPr>
              <a:defRPr/>
            </a:lvl1pPr>
          </a:lstStyle>
          <a:p>
            <a:fld id="{F76EC5D5-A0F3-4A05-BC27-CA316C427E06}" type="slidenum">
              <a:rPr lang="en-US" altLang="en-US">
                <a:solidFill>
                  <a:prstClr val="black"/>
                </a:solidFill>
              </a:rPr>
              <a:pPr/>
              <a:t>‹#›</a:t>
            </a:fld>
            <a:endParaRPr lang="en-US" altLang="en-US" dirty="0">
              <a:solidFill>
                <a:prstClr val="black"/>
              </a:solidFill>
            </a:endParaRPr>
          </a:p>
        </p:txBody>
      </p:sp>
      <p:sp>
        <p:nvSpPr>
          <p:cNvPr id="4" name="Date Placeholder 3"/>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5" name="Group 4"/>
          <p:cNvGrpSpPr/>
          <p:nvPr userDrawn="1"/>
        </p:nvGrpSpPr>
        <p:grpSpPr>
          <a:xfrm>
            <a:off x="7409700" y="6373690"/>
            <a:ext cx="1237839" cy="406316"/>
            <a:chOff x="7409686" y="4683015"/>
            <a:chExt cx="1237839" cy="406316"/>
          </a:xfrm>
        </p:grpSpPr>
        <p:sp>
          <p:nvSpPr>
            <p:cNvPr id="6" name="TextBox 5"/>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7" name="TextBox 6"/>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8" name="TextBox 7"/>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212129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CDF31E6B-2F50-46A0-A64A-5A68AB763F3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656926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D9ECA-A85F-5546-8635-C24D3D441271}"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2392064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40E245C1-B3F2-4D08-A872-C4442C24E23A}"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724875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A6455B32-F5EC-4E87-AE76-D9198EFD074E}"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310651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6A290140-4134-4D63-844E-2E3FE6831FA8}"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024049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r>
              <a:rPr lang="en-US" dirty="0" smtClean="0"/>
              <a:t>Click icon to add clip art</a:t>
            </a:r>
            <a:endParaRPr lang="en-US" dirty="0"/>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2A8EDDB-F479-4040-8356-13CE5F3A61C9}"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086854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a:lstStyle/>
          <a:p>
            <a:r>
              <a:rPr lang="en-US" dirty="0" smtClean="0"/>
              <a:t>Click icon to add clip art</a:t>
            </a:r>
            <a:endParaRPr lang="en-US" dirty="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58B75B68-E7AC-41F4-9291-F94B68871570}"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7182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83C7B7E-4C2F-486D-8FF1-4F64A16D14E8}"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13177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0C006D1A-4DF2-4652-B29D-CBC88B63FB7F}"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617437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lvl1p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Tree>
    <p:extLst>
      <p:ext uri="{BB962C8B-B14F-4D97-AF65-F5344CB8AC3E}">
        <p14:creationId xmlns:p14="http://schemas.microsoft.com/office/powerpoint/2010/main" val="1738237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nvGrpSpPr>
            <p:cNvPr id="90117" name="Group 5"/>
            <p:cNvGrpSpPr>
              <a:grpSpLocks/>
            </p:cNvGrpSpPr>
            <p:nvPr/>
          </p:nvGrpSpPr>
          <p:grpSpPr bwMode="auto">
            <a:xfrm>
              <a:off x="0" y="672"/>
              <a:ext cx="1806" cy="1989"/>
              <a:chOff x="0" y="672"/>
              <a:chExt cx="1806" cy="1989"/>
            </a:xfrm>
          </p:grpSpPr>
          <p:sp>
            <p:nvSpPr>
              <p:cNvPr id="9011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grpSp>
      <p:sp>
        <p:nvSpPr>
          <p:cNvPr id="90128" name="Rectangle 16"/>
          <p:cNvSpPr>
            <a:spLocks noGrp="1" noChangeArrowheads="1"/>
          </p:cNvSpPr>
          <p:nvPr>
            <p:ph type="dt" sz="half" idx="2"/>
          </p:nvPr>
        </p:nvSpPr>
        <p:spPr>
          <a:xfrm>
            <a:off x="457200" y="6248400"/>
            <a:ext cx="2133600" cy="457200"/>
          </a:xfrm>
        </p:spPr>
        <p:txBody>
          <a:bodyPr/>
          <a:lstStyle>
            <a:lvl1pPr>
              <a:defRPr/>
            </a:lvl1pPr>
          </a:lstStyle>
          <a:p>
            <a:endParaRPr lang="en-US" altLang="en-US" dirty="0">
              <a:solidFill>
                <a:prstClr val="black"/>
              </a:solidFill>
            </a:endParaRPr>
          </a:p>
        </p:txBody>
      </p:sp>
      <p:sp>
        <p:nvSpPr>
          <p:cNvPr id="90129" name="Rectangle 17"/>
          <p:cNvSpPr>
            <a:spLocks noGrp="1" noChangeArrowheads="1"/>
          </p:cNvSpPr>
          <p:nvPr>
            <p:ph type="ftr" sz="quarter" idx="3"/>
          </p:nvPr>
        </p:nvSpPr>
        <p:spPr/>
        <p:txBody>
          <a:bodyPr/>
          <a:lstStyle>
            <a:lvl1pPr>
              <a:defRPr/>
            </a:lvl1pPr>
          </a:lstStyle>
          <a:p>
            <a:endParaRPr lang="en-US" altLang="en-US" dirty="0">
              <a:solidFill>
                <a:prstClr val="black"/>
              </a:solidFill>
            </a:endParaRPr>
          </a:p>
        </p:txBody>
      </p:sp>
      <p:sp>
        <p:nvSpPr>
          <p:cNvPr id="90130" name="Rectangle 18"/>
          <p:cNvSpPr>
            <a:spLocks noGrp="1" noChangeArrowheads="1"/>
          </p:cNvSpPr>
          <p:nvPr>
            <p:ph type="sldNum" sz="quarter" idx="4"/>
          </p:nvPr>
        </p:nvSpPr>
        <p:spPr/>
        <p:txBody>
          <a:bodyPr/>
          <a:lstStyle>
            <a:lvl1pPr>
              <a:defRPr/>
            </a:lvl1pPr>
          </a:lstStyle>
          <a:p>
            <a:fld id="{7367EF13-D9BD-4CCC-A423-284DC2E071C1}" type="slidenum">
              <a:rPr lang="en-US" altLang="en-US">
                <a:solidFill>
                  <a:prstClr val="black"/>
                </a:solidFill>
              </a:rPr>
              <a:pPr/>
              <a:t>‹#›</a:t>
            </a:fld>
            <a:endParaRPr lang="en-US" altLang="en-US" dirty="0">
              <a:solidFill>
                <a:prstClr val="black"/>
              </a:solidFill>
            </a:endParaRPr>
          </a:p>
        </p:txBody>
      </p:sp>
      <p:sp>
        <p:nvSpPr>
          <p:cNvPr id="90131" name="Rectangle 19"/>
          <p:cNvSpPr>
            <a:spLocks noGrp="1" noChangeArrowheads="1"/>
          </p:cNvSpPr>
          <p:nvPr>
            <p:ph type="ctrTitle"/>
          </p:nvPr>
        </p:nvSpPr>
        <p:spPr>
          <a:xfrm>
            <a:off x="2971800" y="1828800"/>
            <a:ext cx="6019800" cy="2209800"/>
          </a:xfrm>
        </p:spPr>
        <p:txBody>
          <a:bodyPr/>
          <a:lstStyle>
            <a:lvl1pPr>
              <a:defRPr/>
            </a:lvl1pPr>
          </a:lstStyle>
          <a:p>
            <a:pPr lvl="0"/>
            <a:r>
              <a:rPr lang="en-US" altLang="en-US" noProof="0" smtClean="0"/>
              <a:t>Click to edit Master title style</a:t>
            </a:r>
          </a:p>
        </p:txBody>
      </p:sp>
      <p:sp>
        <p:nvSpPr>
          <p:cNvPr id="90132" name="Rectangle 20"/>
          <p:cNvSpPr>
            <a:spLocks noGrp="1" noChangeArrowheads="1"/>
          </p:cNvSpPr>
          <p:nvPr>
            <p:ph type="subTitle" idx="1"/>
          </p:nvPr>
        </p:nvSpPr>
        <p:spPr>
          <a:xfrm>
            <a:off x="2971800" y="4267200"/>
            <a:ext cx="6019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937906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BF920B0E-8756-490A-A63E-FAB11254B5A5}"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7" name="Group 6"/>
          <p:cNvGrpSpPr/>
          <p:nvPr userDrawn="1"/>
        </p:nvGrpSpPr>
        <p:grpSpPr>
          <a:xfrm>
            <a:off x="7409700" y="6373690"/>
            <a:ext cx="1237839" cy="406316"/>
            <a:chOff x="7409686" y="4683015"/>
            <a:chExt cx="1237839" cy="406316"/>
          </a:xfrm>
        </p:grpSpPr>
        <p:sp>
          <p:nvSpPr>
            <p:cNvPr id="8" name="TextBox 7"/>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9" name="TextBox 8"/>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0" name="TextBox 9"/>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477359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D9ECA-A85F-5546-8635-C24D3D441271}" type="datetimeFigureOut">
              <a:rPr lang="en-US" smtClean="0"/>
              <a:t>5/23/2017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628535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396A5DE5-4FD5-475F-9861-AAD53C0C187D}"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422622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F68B867-5A58-4F86-9C1F-26405A2008D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8" name="Group 7"/>
          <p:cNvGrpSpPr/>
          <p:nvPr userDrawn="1"/>
        </p:nvGrpSpPr>
        <p:grpSpPr>
          <a:xfrm>
            <a:off x="7409700" y="6373690"/>
            <a:ext cx="1237839" cy="406316"/>
            <a:chOff x="7409686" y="4683015"/>
            <a:chExt cx="1237839" cy="406316"/>
          </a:xfrm>
        </p:grpSpPr>
        <p:sp>
          <p:nvSpPr>
            <p:cNvPr id="9" name="TextBox 8"/>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10" name="TextBox 9"/>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1" name="TextBox 10"/>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2566586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8" name="Slide Number Placeholder 7"/>
          <p:cNvSpPr>
            <a:spLocks noGrp="1"/>
          </p:cNvSpPr>
          <p:nvPr>
            <p:ph type="sldNum" sz="quarter" idx="11"/>
          </p:nvPr>
        </p:nvSpPr>
        <p:spPr/>
        <p:txBody>
          <a:bodyPr/>
          <a:lstStyle>
            <a:lvl1pPr>
              <a:defRPr/>
            </a:lvl1pPr>
          </a:lstStyle>
          <a:p>
            <a:fld id="{12317123-306C-43E3-924C-6E6B4B211353}" type="slidenum">
              <a:rPr lang="en-US" altLang="en-US">
                <a:solidFill>
                  <a:prstClr val="black"/>
                </a:solidFill>
              </a:rPr>
              <a:pPr/>
              <a:t>‹#›</a:t>
            </a:fld>
            <a:endParaRPr lang="en-US" altLang="en-US" dirty="0">
              <a:solidFill>
                <a:prstClr val="black"/>
              </a:solidFill>
            </a:endParaRPr>
          </a:p>
        </p:txBody>
      </p:sp>
      <p:sp>
        <p:nvSpPr>
          <p:cNvPr id="9" name="Date Placeholder 8"/>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956318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4" name="Slide Number Placeholder 3"/>
          <p:cNvSpPr>
            <a:spLocks noGrp="1"/>
          </p:cNvSpPr>
          <p:nvPr>
            <p:ph type="sldNum" sz="quarter" idx="11"/>
          </p:nvPr>
        </p:nvSpPr>
        <p:spPr/>
        <p:txBody>
          <a:bodyPr/>
          <a:lstStyle>
            <a:lvl1pPr>
              <a:defRPr/>
            </a:lvl1pPr>
          </a:lstStyle>
          <a:p>
            <a:fld id="{72A808BD-7B27-4113-98EC-E6A0AFEECF39}" type="slidenum">
              <a:rPr lang="en-US" altLang="en-US">
                <a:solidFill>
                  <a:prstClr val="black"/>
                </a:solidFill>
              </a:rPr>
              <a:pPr/>
              <a:t>‹#›</a:t>
            </a:fld>
            <a:endParaRPr lang="en-US" altLang="en-US" dirty="0">
              <a:solidFill>
                <a:prstClr val="black"/>
              </a:solidFill>
            </a:endParaRPr>
          </a:p>
        </p:txBody>
      </p:sp>
      <p:sp>
        <p:nvSpPr>
          <p:cNvPr id="5" name="Date Placeholder 4"/>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6" name="Group 5"/>
          <p:cNvGrpSpPr/>
          <p:nvPr userDrawn="1"/>
        </p:nvGrpSpPr>
        <p:grpSpPr>
          <a:xfrm>
            <a:off x="7409700" y="6373690"/>
            <a:ext cx="1237839" cy="406316"/>
            <a:chOff x="7409686" y="4683015"/>
            <a:chExt cx="1237839" cy="406316"/>
          </a:xfrm>
        </p:grpSpPr>
        <p:sp>
          <p:nvSpPr>
            <p:cNvPr id="7" name="TextBox 6"/>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8" name="TextBox 7"/>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9" name="TextBox 8"/>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1286895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3" name="Slide Number Placeholder 2"/>
          <p:cNvSpPr>
            <a:spLocks noGrp="1"/>
          </p:cNvSpPr>
          <p:nvPr>
            <p:ph type="sldNum" sz="quarter" idx="11"/>
          </p:nvPr>
        </p:nvSpPr>
        <p:spPr/>
        <p:txBody>
          <a:bodyPr/>
          <a:lstStyle>
            <a:lvl1pPr>
              <a:defRPr/>
            </a:lvl1pPr>
          </a:lstStyle>
          <a:p>
            <a:fld id="{F76EC5D5-A0F3-4A05-BC27-CA316C427E06}" type="slidenum">
              <a:rPr lang="en-US" altLang="en-US">
                <a:solidFill>
                  <a:prstClr val="black"/>
                </a:solidFill>
              </a:rPr>
              <a:pPr/>
              <a:t>‹#›</a:t>
            </a:fld>
            <a:endParaRPr lang="en-US" altLang="en-US" dirty="0">
              <a:solidFill>
                <a:prstClr val="black"/>
              </a:solidFill>
            </a:endParaRPr>
          </a:p>
        </p:txBody>
      </p:sp>
      <p:sp>
        <p:nvSpPr>
          <p:cNvPr id="4" name="Date Placeholder 3"/>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5" name="Group 4"/>
          <p:cNvGrpSpPr/>
          <p:nvPr userDrawn="1"/>
        </p:nvGrpSpPr>
        <p:grpSpPr>
          <a:xfrm>
            <a:off x="7409700" y="6373690"/>
            <a:ext cx="1237839" cy="406316"/>
            <a:chOff x="7409686" y="4683015"/>
            <a:chExt cx="1237839" cy="406316"/>
          </a:xfrm>
        </p:grpSpPr>
        <p:sp>
          <p:nvSpPr>
            <p:cNvPr id="6" name="TextBox 5"/>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7" name="TextBox 6"/>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8" name="TextBox 7"/>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478786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CDF31E6B-2F50-46A0-A64A-5A68AB763F3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24363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40E245C1-B3F2-4D08-A872-C4442C24E23A}"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753268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A6455B32-F5EC-4E87-AE76-D9198EFD074E}"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4166859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6A290140-4134-4D63-844E-2E3FE6831FA8}"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070369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r>
              <a:rPr lang="en-US" dirty="0" smtClean="0"/>
              <a:t>Click icon to add clip art</a:t>
            </a:r>
            <a:endParaRPr lang="en-US" dirty="0"/>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2A8EDDB-F479-4040-8356-13CE5F3A61C9}"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141349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D9ECA-A85F-5546-8635-C24D3D441271}"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1496389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a:lstStyle/>
          <a:p>
            <a:r>
              <a:rPr lang="en-US" dirty="0" smtClean="0"/>
              <a:t>Click icon to add clip art</a:t>
            </a:r>
            <a:endParaRPr lang="en-US" dirty="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58B75B68-E7AC-41F4-9291-F94B68871570}"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386839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83C7B7E-4C2F-486D-8FF1-4F64A16D14E8}"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697640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0C006D1A-4DF2-4652-B29D-CBC88B63FB7F}"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107301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lvl1p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Tree>
    <p:extLst>
      <p:ext uri="{BB962C8B-B14F-4D97-AF65-F5344CB8AC3E}">
        <p14:creationId xmlns:p14="http://schemas.microsoft.com/office/powerpoint/2010/main" val="3420501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nvGrpSpPr>
            <p:cNvPr id="90117" name="Group 5"/>
            <p:cNvGrpSpPr>
              <a:grpSpLocks/>
            </p:cNvGrpSpPr>
            <p:nvPr/>
          </p:nvGrpSpPr>
          <p:grpSpPr bwMode="auto">
            <a:xfrm>
              <a:off x="0" y="672"/>
              <a:ext cx="1806" cy="1989"/>
              <a:chOff x="0" y="672"/>
              <a:chExt cx="1806" cy="1989"/>
            </a:xfrm>
          </p:grpSpPr>
          <p:sp>
            <p:nvSpPr>
              <p:cNvPr id="9011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grpSp>
      <p:sp>
        <p:nvSpPr>
          <p:cNvPr id="90128" name="Rectangle 16"/>
          <p:cNvSpPr>
            <a:spLocks noGrp="1" noChangeArrowheads="1"/>
          </p:cNvSpPr>
          <p:nvPr>
            <p:ph type="dt" sz="half" idx="2"/>
          </p:nvPr>
        </p:nvSpPr>
        <p:spPr>
          <a:xfrm>
            <a:off x="457200" y="6248400"/>
            <a:ext cx="2133600" cy="457200"/>
          </a:xfrm>
        </p:spPr>
        <p:txBody>
          <a:bodyPr/>
          <a:lstStyle>
            <a:lvl1pPr>
              <a:defRPr/>
            </a:lvl1pPr>
          </a:lstStyle>
          <a:p>
            <a:endParaRPr lang="en-US" altLang="en-US" dirty="0">
              <a:solidFill>
                <a:prstClr val="black"/>
              </a:solidFill>
            </a:endParaRPr>
          </a:p>
        </p:txBody>
      </p:sp>
      <p:sp>
        <p:nvSpPr>
          <p:cNvPr id="90129" name="Rectangle 17"/>
          <p:cNvSpPr>
            <a:spLocks noGrp="1" noChangeArrowheads="1"/>
          </p:cNvSpPr>
          <p:nvPr>
            <p:ph type="ftr" sz="quarter" idx="3"/>
          </p:nvPr>
        </p:nvSpPr>
        <p:spPr/>
        <p:txBody>
          <a:bodyPr/>
          <a:lstStyle>
            <a:lvl1pPr>
              <a:defRPr/>
            </a:lvl1pPr>
          </a:lstStyle>
          <a:p>
            <a:endParaRPr lang="en-US" altLang="en-US" dirty="0">
              <a:solidFill>
                <a:prstClr val="black"/>
              </a:solidFill>
            </a:endParaRPr>
          </a:p>
        </p:txBody>
      </p:sp>
      <p:sp>
        <p:nvSpPr>
          <p:cNvPr id="90130" name="Rectangle 18"/>
          <p:cNvSpPr>
            <a:spLocks noGrp="1" noChangeArrowheads="1"/>
          </p:cNvSpPr>
          <p:nvPr>
            <p:ph type="sldNum" sz="quarter" idx="4"/>
          </p:nvPr>
        </p:nvSpPr>
        <p:spPr/>
        <p:txBody>
          <a:bodyPr/>
          <a:lstStyle>
            <a:lvl1pPr>
              <a:defRPr/>
            </a:lvl1pPr>
          </a:lstStyle>
          <a:p>
            <a:fld id="{7367EF13-D9BD-4CCC-A423-284DC2E071C1}" type="slidenum">
              <a:rPr lang="en-US" altLang="en-US">
                <a:solidFill>
                  <a:prstClr val="black"/>
                </a:solidFill>
              </a:rPr>
              <a:pPr/>
              <a:t>‹#›</a:t>
            </a:fld>
            <a:endParaRPr lang="en-US" altLang="en-US" dirty="0">
              <a:solidFill>
                <a:prstClr val="black"/>
              </a:solidFill>
            </a:endParaRPr>
          </a:p>
        </p:txBody>
      </p:sp>
      <p:sp>
        <p:nvSpPr>
          <p:cNvPr id="90131" name="Rectangle 19"/>
          <p:cNvSpPr>
            <a:spLocks noGrp="1" noChangeArrowheads="1"/>
          </p:cNvSpPr>
          <p:nvPr>
            <p:ph type="ctrTitle"/>
          </p:nvPr>
        </p:nvSpPr>
        <p:spPr>
          <a:xfrm>
            <a:off x="2971800" y="1828800"/>
            <a:ext cx="6019800" cy="2209800"/>
          </a:xfrm>
        </p:spPr>
        <p:txBody>
          <a:bodyPr/>
          <a:lstStyle>
            <a:lvl1pPr>
              <a:defRPr/>
            </a:lvl1pPr>
          </a:lstStyle>
          <a:p>
            <a:pPr lvl="0"/>
            <a:r>
              <a:rPr lang="en-US" altLang="en-US" noProof="0" smtClean="0"/>
              <a:t>Click to edit Master title style</a:t>
            </a:r>
          </a:p>
        </p:txBody>
      </p:sp>
      <p:sp>
        <p:nvSpPr>
          <p:cNvPr id="90132" name="Rectangle 20"/>
          <p:cNvSpPr>
            <a:spLocks noGrp="1" noChangeArrowheads="1"/>
          </p:cNvSpPr>
          <p:nvPr>
            <p:ph type="subTitle" idx="1"/>
          </p:nvPr>
        </p:nvSpPr>
        <p:spPr>
          <a:xfrm>
            <a:off x="2971800" y="4267200"/>
            <a:ext cx="6019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3693304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BF920B0E-8756-490A-A63E-FAB11254B5A5}"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7" name="Group 6"/>
          <p:cNvGrpSpPr/>
          <p:nvPr userDrawn="1"/>
        </p:nvGrpSpPr>
        <p:grpSpPr>
          <a:xfrm>
            <a:off x="7409700" y="6373690"/>
            <a:ext cx="1237839" cy="406316"/>
            <a:chOff x="7409686" y="4683015"/>
            <a:chExt cx="1237839" cy="406316"/>
          </a:xfrm>
        </p:grpSpPr>
        <p:sp>
          <p:nvSpPr>
            <p:cNvPr id="8" name="TextBox 7"/>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9" name="TextBox 8"/>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0" name="TextBox 9"/>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1173039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396A5DE5-4FD5-475F-9861-AAD53C0C187D}"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304635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F68B867-5A58-4F86-9C1F-26405A2008D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8" name="Group 7"/>
          <p:cNvGrpSpPr/>
          <p:nvPr userDrawn="1"/>
        </p:nvGrpSpPr>
        <p:grpSpPr>
          <a:xfrm>
            <a:off x="7409700" y="6373690"/>
            <a:ext cx="1237839" cy="406316"/>
            <a:chOff x="7409686" y="4683015"/>
            <a:chExt cx="1237839" cy="406316"/>
          </a:xfrm>
        </p:grpSpPr>
        <p:sp>
          <p:nvSpPr>
            <p:cNvPr id="9" name="TextBox 8"/>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10" name="TextBox 9"/>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1" name="TextBox 10"/>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3023037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8" name="Slide Number Placeholder 7"/>
          <p:cNvSpPr>
            <a:spLocks noGrp="1"/>
          </p:cNvSpPr>
          <p:nvPr>
            <p:ph type="sldNum" sz="quarter" idx="11"/>
          </p:nvPr>
        </p:nvSpPr>
        <p:spPr/>
        <p:txBody>
          <a:bodyPr/>
          <a:lstStyle>
            <a:lvl1pPr>
              <a:defRPr/>
            </a:lvl1pPr>
          </a:lstStyle>
          <a:p>
            <a:fld id="{12317123-306C-43E3-924C-6E6B4B211353}" type="slidenum">
              <a:rPr lang="en-US" altLang="en-US">
                <a:solidFill>
                  <a:prstClr val="black"/>
                </a:solidFill>
              </a:rPr>
              <a:pPr/>
              <a:t>‹#›</a:t>
            </a:fld>
            <a:endParaRPr lang="en-US" altLang="en-US" dirty="0">
              <a:solidFill>
                <a:prstClr val="black"/>
              </a:solidFill>
            </a:endParaRPr>
          </a:p>
        </p:txBody>
      </p:sp>
      <p:sp>
        <p:nvSpPr>
          <p:cNvPr id="9" name="Date Placeholder 8"/>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346902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4" name="Slide Number Placeholder 3"/>
          <p:cNvSpPr>
            <a:spLocks noGrp="1"/>
          </p:cNvSpPr>
          <p:nvPr>
            <p:ph type="sldNum" sz="quarter" idx="11"/>
          </p:nvPr>
        </p:nvSpPr>
        <p:spPr/>
        <p:txBody>
          <a:bodyPr/>
          <a:lstStyle>
            <a:lvl1pPr>
              <a:defRPr/>
            </a:lvl1pPr>
          </a:lstStyle>
          <a:p>
            <a:fld id="{72A808BD-7B27-4113-98EC-E6A0AFEECF39}" type="slidenum">
              <a:rPr lang="en-US" altLang="en-US">
                <a:solidFill>
                  <a:prstClr val="black"/>
                </a:solidFill>
              </a:rPr>
              <a:pPr/>
              <a:t>‹#›</a:t>
            </a:fld>
            <a:endParaRPr lang="en-US" altLang="en-US" dirty="0">
              <a:solidFill>
                <a:prstClr val="black"/>
              </a:solidFill>
            </a:endParaRPr>
          </a:p>
        </p:txBody>
      </p:sp>
      <p:sp>
        <p:nvSpPr>
          <p:cNvPr id="5" name="Date Placeholder 4"/>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6" name="Group 5"/>
          <p:cNvGrpSpPr/>
          <p:nvPr userDrawn="1"/>
        </p:nvGrpSpPr>
        <p:grpSpPr>
          <a:xfrm>
            <a:off x="7409700" y="6373690"/>
            <a:ext cx="1237839" cy="406316"/>
            <a:chOff x="7409686" y="4683015"/>
            <a:chExt cx="1237839" cy="406316"/>
          </a:xfrm>
        </p:grpSpPr>
        <p:sp>
          <p:nvSpPr>
            <p:cNvPr id="7" name="TextBox 6"/>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8" name="TextBox 7"/>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9" name="TextBox 8"/>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3610952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D9ECA-A85F-5546-8635-C24D3D441271}" type="datetimeFigureOut">
              <a:rPr lang="en-US" smtClean="0"/>
              <a:t>5/23/2017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52558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3" name="Slide Number Placeholder 2"/>
          <p:cNvSpPr>
            <a:spLocks noGrp="1"/>
          </p:cNvSpPr>
          <p:nvPr>
            <p:ph type="sldNum" sz="quarter" idx="11"/>
          </p:nvPr>
        </p:nvSpPr>
        <p:spPr/>
        <p:txBody>
          <a:bodyPr/>
          <a:lstStyle>
            <a:lvl1pPr>
              <a:defRPr/>
            </a:lvl1pPr>
          </a:lstStyle>
          <a:p>
            <a:fld id="{F76EC5D5-A0F3-4A05-BC27-CA316C427E06}" type="slidenum">
              <a:rPr lang="en-US" altLang="en-US">
                <a:solidFill>
                  <a:prstClr val="black"/>
                </a:solidFill>
              </a:rPr>
              <a:pPr/>
              <a:t>‹#›</a:t>
            </a:fld>
            <a:endParaRPr lang="en-US" altLang="en-US" dirty="0">
              <a:solidFill>
                <a:prstClr val="black"/>
              </a:solidFill>
            </a:endParaRPr>
          </a:p>
        </p:txBody>
      </p:sp>
      <p:sp>
        <p:nvSpPr>
          <p:cNvPr id="4" name="Date Placeholder 3"/>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5" name="Group 4"/>
          <p:cNvGrpSpPr/>
          <p:nvPr userDrawn="1"/>
        </p:nvGrpSpPr>
        <p:grpSpPr>
          <a:xfrm>
            <a:off x="7409700" y="6373690"/>
            <a:ext cx="1237839" cy="406316"/>
            <a:chOff x="7409686" y="4683015"/>
            <a:chExt cx="1237839" cy="406316"/>
          </a:xfrm>
        </p:grpSpPr>
        <p:sp>
          <p:nvSpPr>
            <p:cNvPr id="6" name="TextBox 5"/>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7" name="TextBox 6"/>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8" name="TextBox 7"/>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4073148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CDF31E6B-2F50-46A0-A64A-5A68AB763F3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611854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40E245C1-B3F2-4D08-A872-C4442C24E23A}"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479818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A6455B32-F5EC-4E87-AE76-D9198EFD074E}"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71595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6A290140-4134-4D63-844E-2E3FE6831FA8}"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616633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r>
              <a:rPr lang="en-US" dirty="0" smtClean="0"/>
              <a:t>Click icon to add clip art</a:t>
            </a:r>
            <a:endParaRPr lang="en-US" dirty="0"/>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2A8EDDB-F479-4040-8356-13CE5F3A61C9}"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29893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a:lstStyle/>
          <a:p>
            <a:r>
              <a:rPr lang="en-US" dirty="0" smtClean="0"/>
              <a:t>Click icon to add clip art</a:t>
            </a:r>
            <a:endParaRPr lang="en-US" dirty="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58B75B68-E7AC-41F4-9291-F94B68871570}"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324232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83C7B7E-4C2F-486D-8FF1-4F64A16D14E8}"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367293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0C006D1A-4DF2-4652-B29D-CBC88B63FB7F}"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640296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lvl1p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Tree>
    <p:extLst>
      <p:ext uri="{BB962C8B-B14F-4D97-AF65-F5344CB8AC3E}">
        <p14:creationId xmlns:p14="http://schemas.microsoft.com/office/powerpoint/2010/main" val="1963084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D9ECA-A85F-5546-8635-C24D3D441271}" type="datetimeFigureOut">
              <a:rPr lang="en-US" smtClean="0"/>
              <a:t>5/23/2017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2666648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nvGrpSpPr>
            <p:cNvPr id="90117" name="Group 5"/>
            <p:cNvGrpSpPr>
              <a:grpSpLocks/>
            </p:cNvGrpSpPr>
            <p:nvPr/>
          </p:nvGrpSpPr>
          <p:grpSpPr bwMode="auto">
            <a:xfrm>
              <a:off x="0" y="672"/>
              <a:ext cx="1806" cy="1989"/>
              <a:chOff x="0" y="672"/>
              <a:chExt cx="1806" cy="1989"/>
            </a:xfrm>
          </p:grpSpPr>
          <p:sp>
            <p:nvSpPr>
              <p:cNvPr id="9011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grpSp>
      <p:sp>
        <p:nvSpPr>
          <p:cNvPr id="90128" name="Rectangle 16"/>
          <p:cNvSpPr>
            <a:spLocks noGrp="1" noChangeArrowheads="1"/>
          </p:cNvSpPr>
          <p:nvPr>
            <p:ph type="dt" sz="half" idx="2"/>
          </p:nvPr>
        </p:nvSpPr>
        <p:spPr>
          <a:xfrm>
            <a:off x="457200" y="6248400"/>
            <a:ext cx="2133600" cy="457200"/>
          </a:xfrm>
        </p:spPr>
        <p:txBody>
          <a:bodyPr/>
          <a:lstStyle>
            <a:lvl1pPr>
              <a:defRPr/>
            </a:lvl1pPr>
          </a:lstStyle>
          <a:p>
            <a:endParaRPr lang="en-US" altLang="en-US" dirty="0">
              <a:solidFill>
                <a:prstClr val="black"/>
              </a:solidFill>
            </a:endParaRPr>
          </a:p>
        </p:txBody>
      </p:sp>
      <p:sp>
        <p:nvSpPr>
          <p:cNvPr id="90129" name="Rectangle 17"/>
          <p:cNvSpPr>
            <a:spLocks noGrp="1" noChangeArrowheads="1"/>
          </p:cNvSpPr>
          <p:nvPr>
            <p:ph type="ftr" sz="quarter" idx="3"/>
          </p:nvPr>
        </p:nvSpPr>
        <p:spPr/>
        <p:txBody>
          <a:bodyPr/>
          <a:lstStyle>
            <a:lvl1pPr>
              <a:defRPr/>
            </a:lvl1pPr>
          </a:lstStyle>
          <a:p>
            <a:endParaRPr lang="en-US" altLang="en-US" dirty="0">
              <a:solidFill>
                <a:prstClr val="black"/>
              </a:solidFill>
            </a:endParaRPr>
          </a:p>
        </p:txBody>
      </p:sp>
      <p:sp>
        <p:nvSpPr>
          <p:cNvPr id="90130" name="Rectangle 18"/>
          <p:cNvSpPr>
            <a:spLocks noGrp="1" noChangeArrowheads="1"/>
          </p:cNvSpPr>
          <p:nvPr>
            <p:ph type="sldNum" sz="quarter" idx="4"/>
          </p:nvPr>
        </p:nvSpPr>
        <p:spPr/>
        <p:txBody>
          <a:bodyPr/>
          <a:lstStyle>
            <a:lvl1pPr>
              <a:defRPr/>
            </a:lvl1pPr>
          </a:lstStyle>
          <a:p>
            <a:fld id="{7367EF13-D9BD-4CCC-A423-284DC2E071C1}" type="slidenum">
              <a:rPr lang="en-US" altLang="en-US">
                <a:solidFill>
                  <a:prstClr val="black"/>
                </a:solidFill>
              </a:rPr>
              <a:pPr/>
              <a:t>‹#›</a:t>
            </a:fld>
            <a:endParaRPr lang="en-US" altLang="en-US" dirty="0">
              <a:solidFill>
                <a:prstClr val="black"/>
              </a:solidFill>
            </a:endParaRPr>
          </a:p>
        </p:txBody>
      </p:sp>
      <p:sp>
        <p:nvSpPr>
          <p:cNvPr id="90131" name="Rectangle 19"/>
          <p:cNvSpPr>
            <a:spLocks noGrp="1" noChangeArrowheads="1"/>
          </p:cNvSpPr>
          <p:nvPr>
            <p:ph type="ctrTitle"/>
          </p:nvPr>
        </p:nvSpPr>
        <p:spPr>
          <a:xfrm>
            <a:off x="2971800" y="1828800"/>
            <a:ext cx="6019800" cy="2209800"/>
          </a:xfrm>
        </p:spPr>
        <p:txBody>
          <a:bodyPr/>
          <a:lstStyle>
            <a:lvl1pPr>
              <a:defRPr/>
            </a:lvl1pPr>
          </a:lstStyle>
          <a:p>
            <a:pPr lvl="0"/>
            <a:r>
              <a:rPr lang="en-US" altLang="en-US" noProof="0" smtClean="0"/>
              <a:t>Click to edit Master title style</a:t>
            </a:r>
          </a:p>
        </p:txBody>
      </p:sp>
      <p:sp>
        <p:nvSpPr>
          <p:cNvPr id="90132" name="Rectangle 20"/>
          <p:cNvSpPr>
            <a:spLocks noGrp="1" noChangeArrowheads="1"/>
          </p:cNvSpPr>
          <p:nvPr>
            <p:ph type="subTitle" idx="1"/>
          </p:nvPr>
        </p:nvSpPr>
        <p:spPr>
          <a:xfrm>
            <a:off x="2971800" y="4267200"/>
            <a:ext cx="6019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97477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BF920B0E-8756-490A-A63E-FAB11254B5A5}"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7" name="Group 6"/>
          <p:cNvGrpSpPr/>
          <p:nvPr userDrawn="1"/>
        </p:nvGrpSpPr>
        <p:grpSpPr>
          <a:xfrm>
            <a:off x="7409700" y="6373690"/>
            <a:ext cx="1237839" cy="406316"/>
            <a:chOff x="7409686" y="4683015"/>
            <a:chExt cx="1237839" cy="406316"/>
          </a:xfrm>
        </p:grpSpPr>
        <p:sp>
          <p:nvSpPr>
            <p:cNvPr id="8" name="TextBox 7"/>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9" name="TextBox 8"/>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0" name="TextBox 9"/>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3925187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396A5DE5-4FD5-475F-9861-AAD53C0C187D}"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927565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F68B867-5A58-4F86-9C1F-26405A2008D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8" name="Group 7"/>
          <p:cNvGrpSpPr/>
          <p:nvPr userDrawn="1"/>
        </p:nvGrpSpPr>
        <p:grpSpPr>
          <a:xfrm>
            <a:off x="7409700" y="6373690"/>
            <a:ext cx="1237839" cy="406316"/>
            <a:chOff x="7409686" y="4683015"/>
            <a:chExt cx="1237839" cy="406316"/>
          </a:xfrm>
        </p:grpSpPr>
        <p:sp>
          <p:nvSpPr>
            <p:cNvPr id="9" name="TextBox 8"/>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10" name="TextBox 9"/>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1" name="TextBox 10"/>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4153661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8" name="Slide Number Placeholder 7"/>
          <p:cNvSpPr>
            <a:spLocks noGrp="1"/>
          </p:cNvSpPr>
          <p:nvPr>
            <p:ph type="sldNum" sz="quarter" idx="11"/>
          </p:nvPr>
        </p:nvSpPr>
        <p:spPr/>
        <p:txBody>
          <a:bodyPr/>
          <a:lstStyle>
            <a:lvl1pPr>
              <a:defRPr/>
            </a:lvl1pPr>
          </a:lstStyle>
          <a:p>
            <a:fld id="{12317123-306C-43E3-924C-6E6B4B211353}" type="slidenum">
              <a:rPr lang="en-US" altLang="en-US">
                <a:solidFill>
                  <a:prstClr val="black"/>
                </a:solidFill>
              </a:rPr>
              <a:pPr/>
              <a:t>‹#›</a:t>
            </a:fld>
            <a:endParaRPr lang="en-US" altLang="en-US" dirty="0">
              <a:solidFill>
                <a:prstClr val="black"/>
              </a:solidFill>
            </a:endParaRPr>
          </a:p>
        </p:txBody>
      </p:sp>
      <p:sp>
        <p:nvSpPr>
          <p:cNvPr id="9" name="Date Placeholder 8"/>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01045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4" name="Slide Number Placeholder 3"/>
          <p:cNvSpPr>
            <a:spLocks noGrp="1"/>
          </p:cNvSpPr>
          <p:nvPr>
            <p:ph type="sldNum" sz="quarter" idx="11"/>
          </p:nvPr>
        </p:nvSpPr>
        <p:spPr/>
        <p:txBody>
          <a:bodyPr/>
          <a:lstStyle>
            <a:lvl1pPr>
              <a:defRPr/>
            </a:lvl1pPr>
          </a:lstStyle>
          <a:p>
            <a:fld id="{72A808BD-7B27-4113-98EC-E6A0AFEECF39}" type="slidenum">
              <a:rPr lang="en-US" altLang="en-US">
                <a:solidFill>
                  <a:prstClr val="black"/>
                </a:solidFill>
              </a:rPr>
              <a:pPr/>
              <a:t>‹#›</a:t>
            </a:fld>
            <a:endParaRPr lang="en-US" altLang="en-US" dirty="0">
              <a:solidFill>
                <a:prstClr val="black"/>
              </a:solidFill>
            </a:endParaRPr>
          </a:p>
        </p:txBody>
      </p:sp>
      <p:sp>
        <p:nvSpPr>
          <p:cNvPr id="5" name="Date Placeholder 4"/>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6" name="Group 5"/>
          <p:cNvGrpSpPr/>
          <p:nvPr userDrawn="1"/>
        </p:nvGrpSpPr>
        <p:grpSpPr>
          <a:xfrm>
            <a:off x="7409700" y="6373690"/>
            <a:ext cx="1237839" cy="406316"/>
            <a:chOff x="7409686" y="4683015"/>
            <a:chExt cx="1237839" cy="406316"/>
          </a:xfrm>
        </p:grpSpPr>
        <p:sp>
          <p:nvSpPr>
            <p:cNvPr id="7" name="TextBox 6"/>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8" name="TextBox 7"/>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9" name="TextBox 8"/>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2554706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3" name="Slide Number Placeholder 2"/>
          <p:cNvSpPr>
            <a:spLocks noGrp="1"/>
          </p:cNvSpPr>
          <p:nvPr>
            <p:ph type="sldNum" sz="quarter" idx="11"/>
          </p:nvPr>
        </p:nvSpPr>
        <p:spPr/>
        <p:txBody>
          <a:bodyPr/>
          <a:lstStyle>
            <a:lvl1pPr>
              <a:defRPr/>
            </a:lvl1pPr>
          </a:lstStyle>
          <a:p>
            <a:fld id="{F76EC5D5-A0F3-4A05-BC27-CA316C427E06}" type="slidenum">
              <a:rPr lang="en-US" altLang="en-US">
                <a:solidFill>
                  <a:prstClr val="black"/>
                </a:solidFill>
              </a:rPr>
              <a:pPr/>
              <a:t>‹#›</a:t>
            </a:fld>
            <a:endParaRPr lang="en-US" altLang="en-US" dirty="0">
              <a:solidFill>
                <a:prstClr val="black"/>
              </a:solidFill>
            </a:endParaRPr>
          </a:p>
        </p:txBody>
      </p:sp>
      <p:sp>
        <p:nvSpPr>
          <p:cNvPr id="4" name="Date Placeholder 3"/>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5" name="Group 4"/>
          <p:cNvGrpSpPr/>
          <p:nvPr userDrawn="1"/>
        </p:nvGrpSpPr>
        <p:grpSpPr>
          <a:xfrm>
            <a:off x="7409700" y="6373690"/>
            <a:ext cx="1237839" cy="406316"/>
            <a:chOff x="7409686" y="4683015"/>
            <a:chExt cx="1237839" cy="406316"/>
          </a:xfrm>
        </p:grpSpPr>
        <p:sp>
          <p:nvSpPr>
            <p:cNvPr id="6" name="TextBox 5"/>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7" name="TextBox 6"/>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8" name="TextBox 7"/>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sz="1000" b="0" i="0" dirty="0" smtClean="0">
                <a:solidFill>
                  <a:srgbClr val="404040"/>
                </a:solidFill>
                <a:ea typeface="SimSun" pitchFamily="18" charset="0"/>
              </a:rPr>
              <a:t>今日</a:t>
            </a:r>
            <a:r>
              <a:rPr lang="zh-HK" sz="1000" b="0" i="0" dirty="0" smtClean="0">
                <a:solidFill>
                  <a:srgbClr val="2D83F4"/>
                </a:solidFill>
                <a:ea typeface="SimSun" pitchFamily="18" charset="0"/>
              </a:rPr>
              <a:t> 就開始</a:t>
            </a:r>
            <a:r>
              <a:rPr lang="zh-HK" sz="1000" b="0" i="0" dirty="0" smtClean="0">
                <a:solidFill>
                  <a:srgbClr val="404040"/>
                </a:solidFill>
                <a:ea typeface="SimSun" pitchFamily="18" charset="0"/>
              </a:rPr>
              <a:t> </a:t>
            </a:r>
            <a:r>
              <a:rPr lang="zh-HK" sz="1000" b="0" i="0" dirty="0" smtClean="0">
                <a:solidFill>
                  <a:srgbClr val="000000"/>
                </a:solidFill>
                <a:ea typeface="SimSun" pitchFamily="18" charset="0"/>
              </a:rPr>
              <a:t>過著</a:t>
            </a:r>
            <a:r>
              <a:rPr lang="zh-HK" sz="1000" b="0" i="0" dirty="0" smtClean="0">
                <a:solidFill>
                  <a:srgbClr val="2D83F4"/>
                </a:solidFill>
                <a:ea typeface="SimSun" pitchFamily="18" charset="0"/>
              </a:rPr>
              <a:t> TLS生活</a:t>
            </a:r>
          </a:p>
        </p:txBody>
      </p:sp>
    </p:spTree>
    <p:extLst>
      <p:ext uri="{BB962C8B-B14F-4D97-AF65-F5344CB8AC3E}">
        <p14:creationId xmlns:p14="http://schemas.microsoft.com/office/powerpoint/2010/main" val="1174727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CDF31E6B-2F50-46A0-A64A-5A68AB763F3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742842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40E245C1-B3F2-4D08-A872-C4442C24E23A}"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667250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A6455B32-F5EC-4E87-AE76-D9198EFD074E}"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471760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D9ECA-A85F-5546-8635-C24D3D441271}" type="datetimeFigureOut">
              <a:rPr lang="en-US" smtClean="0"/>
              <a:t>5/23/2017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4287636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6A290140-4134-4D63-844E-2E3FE6831FA8}"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910561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r>
              <a:rPr lang="en-US" dirty="0" smtClean="0"/>
              <a:t>Click icon to add clip art</a:t>
            </a:r>
            <a:endParaRPr lang="en-US" dirty="0"/>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2A8EDDB-F479-4040-8356-13CE5F3A61C9}"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701027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a:lstStyle/>
          <a:p>
            <a:r>
              <a:rPr lang="en-US" dirty="0" smtClean="0"/>
              <a:t>Click icon to add clip art</a:t>
            </a:r>
            <a:endParaRPr lang="en-US" dirty="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58B75B68-E7AC-41F4-9291-F94B68871570}"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518235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83C7B7E-4C2F-486D-8FF1-4F64A16D14E8}"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433024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0C006D1A-4DF2-4652-B29D-CBC88B63FB7F}"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044753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lvl1p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Tree>
    <p:extLst>
      <p:ext uri="{BB962C8B-B14F-4D97-AF65-F5344CB8AC3E}">
        <p14:creationId xmlns:p14="http://schemas.microsoft.com/office/powerpoint/2010/main" val="961835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nvGrpSpPr>
            <p:cNvPr id="90117" name="Group 5"/>
            <p:cNvGrpSpPr>
              <a:grpSpLocks/>
            </p:cNvGrpSpPr>
            <p:nvPr/>
          </p:nvGrpSpPr>
          <p:grpSpPr bwMode="auto">
            <a:xfrm>
              <a:off x="0" y="672"/>
              <a:ext cx="1806" cy="1989"/>
              <a:chOff x="0" y="672"/>
              <a:chExt cx="1806" cy="1989"/>
            </a:xfrm>
          </p:grpSpPr>
          <p:sp>
            <p:nvSpPr>
              <p:cNvPr id="9011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1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9012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grpSp>
      </p:grpSp>
      <p:sp>
        <p:nvSpPr>
          <p:cNvPr id="90128" name="Rectangle 16"/>
          <p:cNvSpPr>
            <a:spLocks noGrp="1" noChangeArrowheads="1"/>
          </p:cNvSpPr>
          <p:nvPr>
            <p:ph type="dt" sz="half" idx="2"/>
          </p:nvPr>
        </p:nvSpPr>
        <p:spPr>
          <a:xfrm>
            <a:off x="457200" y="6248400"/>
            <a:ext cx="2133600" cy="457200"/>
          </a:xfrm>
        </p:spPr>
        <p:txBody>
          <a:bodyPr/>
          <a:lstStyle>
            <a:lvl1pPr>
              <a:defRPr/>
            </a:lvl1pPr>
          </a:lstStyle>
          <a:p>
            <a:endParaRPr lang="en-US" altLang="en-US" dirty="0">
              <a:solidFill>
                <a:prstClr val="black"/>
              </a:solidFill>
            </a:endParaRPr>
          </a:p>
        </p:txBody>
      </p:sp>
      <p:sp>
        <p:nvSpPr>
          <p:cNvPr id="90129" name="Rectangle 17"/>
          <p:cNvSpPr>
            <a:spLocks noGrp="1" noChangeArrowheads="1"/>
          </p:cNvSpPr>
          <p:nvPr>
            <p:ph type="ftr" sz="quarter" idx="3"/>
          </p:nvPr>
        </p:nvSpPr>
        <p:spPr/>
        <p:txBody>
          <a:bodyPr/>
          <a:lstStyle>
            <a:lvl1pPr>
              <a:defRPr/>
            </a:lvl1pPr>
          </a:lstStyle>
          <a:p>
            <a:endParaRPr lang="en-US" altLang="en-US" dirty="0">
              <a:solidFill>
                <a:prstClr val="black"/>
              </a:solidFill>
            </a:endParaRPr>
          </a:p>
        </p:txBody>
      </p:sp>
      <p:sp>
        <p:nvSpPr>
          <p:cNvPr id="90130" name="Rectangle 18"/>
          <p:cNvSpPr>
            <a:spLocks noGrp="1" noChangeArrowheads="1"/>
          </p:cNvSpPr>
          <p:nvPr>
            <p:ph type="sldNum" sz="quarter" idx="4"/>
          </p:nvPr>
        </p:nvSpPr>
        <p:spPr/>
        <p:txBody>
          <a:bodyPr/>
          <a:lstStyle>
            <a:lvl1pPr>
              <a:defRPr/>
            </a:lvl1pPr>
          </a:lstStyle>
          <a:p>
            <a:fld id="{7367EF13-D9BD-4CCC-A423-284DC2E071C1}" type="slidenum">
              <a:rPr lang="en-US" altLang="en-US">
                <a:solidFill>
                  <a:prstClr val="black"/>
                </a:solidFill>
              </a:rPr>
              <a:pPr/>
              <a:t>‹#›</a:t>
            </a:fld>
            <a:endParaRPr lang="en-US" altLang="en-US" dirty="0">
              <a:solidFill>
                <a:prstClr val="black"/>
              </a:solidFill>
            </a:endParaRPr>
          </a:p>
        </p:txBody>
      </p:sp>
      <p:sp>
        <p:nvSpPr>
          <p:cNvPr id="90131" name="Rectangle 19"/>
          <p:cNvSpPr>
            <a:spLocks noGrp="1" noChangeArrowheads="1"/>
          </p:cNvSpPr>
          <p:nvPr>
            <p:ph type="ctrTitle"/>
          </p:nvPr>
        </p:nvSpPr>
        <p:spPr>
          <a:xfrm>
            <a:off x="2971800" y="1828800"/>
            <a:ext cx="6019800" cy="2209800"/>
          </a:xfrm>
        </p:spPr>
        <p:txBody>
          <a:bodyPr/>
          <a:lstStyle>
            <a:lvl1pPr>
              <a:defRPr/>
            </a:lvl1pPr>
          </a:lstStyle>
          <a:p>
            <a:pPr lvl="0"/>
            <a:r>
              <a:rPr lang="en-US" altLang="en-US" noProof="0" smtClean="0"/>
              <a:t>Click to edit Master title style</a:t>
            </a:r>
          </a:p>
        </p:txBody>
      </p:sp>
      <p:sp>
        <p:nvSpPr>
          <p:cNvPr id="90132" name="Rectangle 20"/>
          <p:cNvSpPr>
            <a:spLocks noGrp="1" noChangeArrowheads="1"/>
          </p:cNvSpPr>
          <p:nvPr>
            <p:ph type="subTitle" idx="1"/>
          </p:nvPr>
        </p:nvSpPr>
        <p:spPr>
          <a:xfrm>
            <a:off x="2971800" y="4267200"/>
            <a:ext cx="6019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3119933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BF920B0E-8756-490A-A63E-FAB11254B5A5}"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7" name="Group 6"/>
          <p:cNvGrpSpPr/>
          <p:nvPr userDrawn="1"/>
        </p:nvGrpSpPr>
        <p:grpSpPr>
          <a:xfrm>
            <a:off x="7409700" y="6373690"/>
            <a:ext cx="1237839" cy="406316"/>
            <a:chOff x="7409686" y="4683015"/>
            <a:chExt cx="1237839" cy="406316"/>
          </a:xfrm>
        </p:grpSpPr>
        <p:sp>
          <p:nvSpPr>
            <p:cNvPr id="8" name="TextBox 7"/>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9" name="TextBox 8"/>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0" name="TextBox 9"/>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altLang="en-US" sz="1000" dirty="0" smtClean="0">
                <a:solidFill>
                  <a:srgbClr val="404040"/>
                </a:solidFill>
                <a:latin typeface="Arial" pitchFamily="34" charset="0"/>
                <a:ea typeface="SimSun" pitchFamily="18" charset="0"/>
              </a:rPr>
              <a:t>今日</a:t>
            </a:r>
            <a:r>
              <a:rPr lang="zh-HK" altLang="en-US" sz="1000" dirty="0" smtClean="0">
                <a:solidFill>
                  <a:srgbClr val="2D83F4"/>
                </a:solidFill>
                <a:latin typeface="Arial" pitchFamily="34" charset="0"/>
                <a:ea typeface="SimSun" pitchFamily="18" charset="0"/>
              </a:rPr>
              <a:t> 就開始</a:t>
            </a:r>
            <a:r>
              <a:rPr lang="zh-HK" altLang="en-US" sz="1000" dirty="0" smtClean="0">
                <a:solidFill>
                  <a:srgbClr val="404040"/>
                </a:solidFill>
                <a:latin typeface="Arial" pitchFamily="34" charset="0"/>
                <a:ea typeface="SimSun" pitchFamily="18" charset="0"/>
              </a:rPr>
              <a:t> </a:t>
            </a:r>
            <a:r>
              <a:rPr lang="zh-HK" altLang="en-US" sz="1000" dirty="0" smtClean="0">
                <a:solidFill>
                  <a:srgbClr val="000000"/>
                </a:solidFill>
                <a:latin typeface="Arial" pitchFamily="34" charset="0"/>
                <a:ea typeface="SimSun" pitchFamily="18" charset="0"/>
              </a:rPr>
              <a:t>過著</a:t>
            </a:r>
            <a:r>
              <a:rPr lang="zh-HK" altLang="en-US" sz="1000" dirty="0" smtClean="0">
                <a:solidFill>
                  <a:srgbClr val="2D83F4"/>
                </a:solidFill>
                <a:latin typeface="Arial" pitchFamily="34" charset="0"/>
                <a:ea typeface="SimSun" pitchFamily="18" charset="0"/>
              </a:rPr>
              <a:t> </a:t>
            </a:r>
            <a:r>
              <a:rPr lang="en-US" altLang="zh-HK" sz="1000" dirty="0" smtClean="0">
                <a:solidFill>
                  <a:srgbClr val="2D83F4"/>
                </a:solidFill>
                <a:latin typeface="Arial" pitchFamily="34" charset="0"/>
                <a:ea typeface="SimSun" pitchFamily="18" charset="0"/>
              </a:rPr>
              <a:t>TLS</a:t>
            </a:r>
            <a:r>
              <a:rPr lang="zh-HK" altLang="en-US" sz="1000" dirty="0" smtClean="0">
                <a:solidFill>
                  <a:srgbClr val="2D83F4"/>
                </a:solidFill>
                <a:latin typeface="Arial" pitchFamily="34" charset="0"/>
                <a:ea typeface="SimSun" pitchFamily="18" charset="0"/>
              </a:rPr>
              <a:t>生活</a:t>
            </a:r>
          </a:p>
        </p:txBody>
      </p:sp>
    </p:spTree>
    <p:extLst>
      <p:ext uri="{BB962C8B-B14F-4D97-AF65-F5344CB8AC3E}">
        <p14:creationId xmlns:p14="http://schemas.microsoft.com/office/powerpoint/2010/main" val="2205519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396A5DE5-4FD5-475F-9861-AAD53C0C187D}"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88686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2F68B867-5A58-4F86-9C1F-26405A2008D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8" name="Group 7"/>
          <p:cNvGrpSpPr/>
          <p:nvPr userDrawn="1"/>
        </p:nvGrpSpPr>
        <p:grpSpPr>
          <a:xfrm>
            <a:off x="7409700" y="6373690"/>
            <a:ext cx="1237839" cy="406316"/>
            <a:chOff x="7409686" y="4683015"/>
            <a:chExt cx="1237839" cy="406316"/>
          </a:xfrm>
        </p:grpSpPr>
        <p:sp>
          <p:nvSpPr>
            <p:cNvPr id="9" name="TextBox 8"/>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10" name="TextBox 9"/>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11" name="TextBox 10"/>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altLang="en-US" sz="1000" dirty="0" smtClean="0">
                <a:solidFill>
                  <a:srgbClr val="404040"/>
                </a:solidFill>
                <a:latin typeface="Arial" pitchFamily="34" charset="0"/>
                <a:ea typeface="SimSun" pitchFamily="18" charset="0"/>
              </a:rPr>
              <a:t>今日</a:t>
            </a:r>
            <a:r>
              <a:rPr lang="zh-HK" altLang="en-US" sz="1000" dirty="0" smtClean="0">
                <a:solidFill>
                  <a:srgbClr val="2D83F4"/>
                </a:solidFill>
                <a:latin typeface="Arial" pitchFamily="34" charset="0"/>
                <a:ea typeface="SimSun" pitchFamily="18" charset="0"/>
              </a:rPr>
              <a:t> 就開始</a:t>
            </a:r>
            <a:r>
              <a:rPr lang="zh-HK" altLang="en-US" sz="1000" dirty="0" smtClean="0">
                <a:solidFill>
                  <a:srgbClr val="404040"/>
                </a:solidFill>
                <a:latin typeface="Arial" pitchFamily="34" charset="0"/>
                <a:ea typeface="SimSun" pitchFamily="18" charset="0"/>
              </a:rPr>
              <a:t> </a:t>
            </a:r>
            <a:r>
              <a:rPr lang="zh-HK" altLang="en-US" sz="1000" dirty="0" smtClean="0">
                <a:solidFill>
                  <a:srgbClr val="000000"/>
                </a:solidFill>
                <a:latin typeface="Arial" pitchFamily="34" charset="0"/>
                <a:ea typeface="SimSun" pitchFamily="18" charset="0"/>
              </a:rPr>
              <a:t>過著</a:t>
            </a:r>
            <a:r>
              <a:rPr lang="zh-HK" altLang="en-US" sz="1000" dirty="0" smtClean="0">
                <a:solidFill>
                  <a:srgbClr val="2D83F4"/>
                </a:solidFill>
                <a:latin typeface="Arial" pitchFamily="34" charset="0"/>
                <a:ea typeface="SimSun" pitchFamily="18" charset="0"/>
              </a:rPr>
              <a:t> </a:t>
            </a:r>
            <a:r>
              <a:rPr lang="en-US" altLang="zh-HK" sz="1000" dirty="0" smtClean="0">
                <a:solidFill>
                  <a:srgbClr val="2D83F4"/>
                </a:solidFill>
                <a:latin typeface="Arial" pitchFamily="34" charset="0"/>
                <a:ea typeface="SimSun" pitchFamily="18" charset="0"/>
              </a:rPr>
              <a:t>TLS</a:t>
            </a:r>
            <a:r>
              <a:rPr lang="zh-HK" altLang="en-US" sz="1000" dirty="0" smtClean="0">
                <a:solidFill>
                  <a:srgbClr val="2D83F4"/>
                </a:solidFill>
                <a:latin typeface="Arial" pitchFamily="34" charset="0"/>
                <a:ea typeface="SimSun" pitchFamily="18" charset="0"/>
              </a:rPr>
              <a:t>生活</a:t>
            </a:r>
          </a:p>
        </p:txBody>
      </p:sp>
    </p:spTree>
    <p:extLst>
      <p:ext uri="{BB962C8B-B14F-4D97-AF65-F5344CB8AC3E}">
        <p14:creationId xmlns:p14="http://schemas.microsoft.com/office/powerpoint/2010/main" val="2361711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D9ECA-A85F-5546-8635-C24D3D441271}"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2083911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8" name="Slide Number Placeholder 7"/>
          <p:cNvSpPr>
            <a:spLocks noGrp="1"/>
          </p:cNvSpPr>
          <p:nvPr>
            <p:ph type="sldNum" sz="quarter" idx="11"/>
          </p:nvPr>
        </p:nvSpPr>
        <p:spPr/>
        <p:txBody>
          <a:bodyPr/>
          <a:lstStyle>
            <a:lvl1pPr>
              <a:defRPr/>
            </a:lvl1pPr>
          </a:lstStyle>
          <a:p>
            <a:fld id="{12317123-306C-43E3-924C-6E6B4B211353}" type="slidenum">
              <a:rPr lang="en-US" altLang="en-US">
                <a:solidFill>
                  <a:prstClr val="black"/>
                </a:solidFill>
              </a:rPr>
              <a:pPr/>
              <a:t>‹#›</a:t>
            </a:fld>
            <a:endParaRPr lang="en-US" altLang="en-US" dirty="0">
              <a:solidFill>
                <a:prstClr val="black"/>
              </a:solidFill>
            </a:endParaRPr>
          </a:p>
        </p:txBody>
      </p:sp>
      <p:sp>
        <p:nvSpPr>
          <p:cNvPr id="9" name="Date Placeholder 8"/>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268725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4" name="Slide Number Placeholder 3"/>
          <p:cNvSpPr>
            <a:spLocks noGrp="1"/>
          </p:cNvSpPr>
          <p:nvPr>
            <p:ph type="sldNum" sz="quarter" idx="11"/>
          </p:nvPr>
        </p:nvSpPr>
        <p:spPr/>
        <p:txBody>
          <a:bodyPr/>
          <a:lstStyle>
            <a:lvl1pPr>
              <a:defRPr/>
            </a:lvl1pPr>
          </a:lstStyle>
          <a:p>
            <a:fld id="{72A808BD-7B27-4113-98EC-E6A0AFEECF39}" type="slidenum">
              <a:rPr lang="en-US" altLang="en-US">
                <a:solidFill>
                  <a:prstClr val="black"/>
                </a:solidFill>
              </a:rPr>
              <a:pPr/>
              <a:t>‹#›</a:t>
            </a:fld>
            <a:endParaRPr lang="en-US" altLang="en-US" dirty="0">
              <a:solidFill>
                <a:prstClr val="black"/>
              </a:solidFill>
            </a:endParaRPr>
          </a:p>
        </p:txBody>
      </p:sp>
      <p:sp>
        <p:nvSpPr>
          <p:cNvPr id="5" name="Date Placeholder 4"/>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6" name="Group 5"/>
          <p:cNvGrpSpPr/>
          <p:nvPr userDrawn="1"/>
        </p:nvGrpSpPr>
        <p:grpSpPr>
          <a:xfrm>
            <a:off x="7409700" y="6373690"/>
            <a:ext cx="1237839" cy="406316"/>
            <a:chOff x="7409686" y="4683015"/>
            <a:chExt cx="1237839" cy="406316"/>
          </a:xfrm>
        </p:grpSpPr>
        <p:sp>
          <p:nvSpPr>
            <p:cNvPr id="7" name="TextBox 6"/>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8" name="TextBox 7"/>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9" name="TextBox 8"/>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altLang="en-US" sz="1000" dirty="0" smtClean="0">
                <a:solidFill>
                  <a:srgbClr val="404040"/>
                </a:solidFill>
                <a:latin typeface="Arial" pitchFamily="34" charset="0"/>
                <a:ea typeface="SimSun" pitchFamily="18" charset="0"/>
              </a:rPr>
              <a:t>今日</a:t>
            </a:r>
            <a:r>
              <a:rPr lang="zh-HK" altLang="en-US" sz="1000" dirty="0" smtClean="0">
                <a:solidFill>
                  <a:srgbClr val="2D83F4"/>
                </a:solidFill>
                <a:latin typeface="Arial" pitchFamily="34" charset="0"/>
                <a:ea typeface="SimSun" pitchFamily="18" charset="0"/>
              </a:rPr>
              <a:t> 就開始</a:t>
            </a:r>
            <a:r>
              <a:rPr lang="zh-HK" altLang="en-US" sz="1000" dirty="0" smtClean="0">
                <a:solidFill>
                  <a:srgbClr val="404040"/>
                </a:solidFill>
                <a:latin typeface="Arial" pitchFamily="34" charset="0"/>
                <a:ea typeface="SimSun" pitchFamily="18" charset="0"/>
              </a:rPr>
              <a:t> </a:t>
            </a:r>
            <a:r>
              <a:rPr lang="zh-HK" altLang="en-US" sz="1000" dirty="0" smtClean="0">
                <a:solidFill>
                  <a:srgbClr val="000000"/>
                </a:solidFill>
                <a:latin typeface="Arial" pitchFamily="34" charset="0"/>
                <a:ea typeface="SimSun" pitchFamily="18" charset="0"/>
              </a:rPr>
              <a:t>過著</a:t>
            </a:r>
            <a:r>
              <a:rPr lang="zh-HK" altLang="en-US" sz="1000" dirty="0" smtClean="0">
                <a:solidFill>
                  <a:srgbClr val="2D83F4"/>
                </a:solidFill>
                <a:latin typeface="Arial" pitchFamily="34" charset="0"/>
                <a:ea typeface="SimSun" pitchFamily="18" charset="0"/>
              </a:rPr>
              <a:t> </a:t>
            </a:r>
            <a:r>
              <a:rPr lang="en-US" altLang="zh-HK" sz="1000" dirty="0" smtClean="0">
                <a:solidFill>
                  <a:srgbClr val="2D83F4"/>
                </a:solidFill>
                <a:latin typeface="Arial" pitchFamily="34" charset="0"/>
                <a:ea typeface="SimSun" pitchFamily="18" charset="0"/>
              </a:rPr>
              <a:t>TLS</a:t>
            </a:r>
            <a:r>
              <a:rPr lang="zh-HK" altLang="en-US" sz="1000" dirty="0" smtClean="0">
                <a:solidFill>
                  <a:srgbClr val="2D83F4"/>
                </a:solidFill>
                <a:latin typeface="Arial" pitchFamily="34" charset="0"/>
                <a:ea typeface="SimSun" pitchFamily="18" charset="0"/>
              </a:rPr>
              <a:t>生活</a:t>
            </a:r>
          </a:p>
        </p:txBody>
      </p:sp>
    </p:spTree>
    <p:extLst>
      <p:ext uri="{BB962C8B-B14F-4D97-AF65-F5344CB8AC3E}">
        <p14:creationId xmlns:p14="http://schemas.microsoft.com/office/powerpoint/2010/main" val="3574912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3" name="Slide Number Placeholder 2"/>
          <p:cNvSpPr>
            <a:spLocks noGrp="1"/>
          </p:cNvSpPr>
          <p:nvPr>
            <p:ph type="sldNum" sz="quarter" idx="11"/>
          </p:nvPr>
        </p:nvSpPr>
        <p:spPr/>
        <p:txBody>
          <a:bodyPr/>
          <a:lstStyle>
            <a:lvl1pPr>
              <a:defRPr/>
            </a:lvl1pPr>
          </a:lstStyle>
          <a:p>
            <a:fld id="{F76EC5D5-A0F3-4A05-BC27-CA316C427E06}" type="slidenum">
              <a:rPr lang="en-US" altLang="en-US">
                <a:solidFill>
                  <a:prstClr val="black"/>
                </a:solidFill>
              </a:rPr>
              <a:pPr/>
              <a:t>‹#›</a:t>
            </a:fld>
            <a:endParaRPr lang="en-US" altLang="en-US" dirty="0">
              <a:solidFill>
                <a:prstClr val="black"/>
              </a:solidFill>
            </a:endParaRPr>
          </a:p>
        </p:txBody>
      </p:sp>
      <p:sp>
        <p:nvSpPr>
          <p:cNvPr id="4" name="Date Placeholder 3"/>
          <p:cNvSpPr>
            <a:spLocks noGrp="1"/>
          </p:cNvSpPr>
          <p:nvPr>
            <p:ph type="dt" sz="half" idx="12"/>
          </p:nvPr>
        </p:nvSpPr>
        <p:spPr/>
        <p:txBody>
          <a:bodyPr/>
          <a:lstStyle>
            <a:lvl1pPr>
              <a:defRPr/>
            </a:lvl1pPr>
          </a:lstStyle>
          <a:p>
            <a:endParaRPr lang="en-US" altLang="en-US" dirty="0">
              <a:solidFill>
                <a:prstClr val="black"/>
              </a:solidFill>
            </a:endParaRPr>
          </a:p>
        </p:txBody>
      </p:sp>
      <p:grpSp>
        <p:nvGrpSpPr>
          <p:cNvPr id="5" name="Group 4"/>
          <p:cNvGrpSpPr/>
          <p:nvPr userDrawn="1"/>
        </p:nvGrpSpPr>
        <p:grpSpPr>
          <a:xfrm>
            <a:off x="7409700" y="6373690"/>
            <a:ext cx="1237839" cy="406316"/>
            <a:chOff x="7409686" y="4683015"/>
            <a:chExt cx="1237839" cy="406316"/>
          </a:xfrm>
        </p:grpSpPr>
        <p:sp>
          <p:nvSpPr>
            <p:cNvPr id="6" name="TextBox 5"/>
            <p:cNvSpPr txBox="1"/>
            <p:nvPr/>
          </p:nvSpPr>
          <p:spPr>
            <a:xfrm>
              <a:off x="7516366" y="4683015"/>
              <a:ext cx="1051891"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FIND</a:t>
              </a:r>
              <a:r>
                <a:rPr lang="en-US" sz="1050" dirty="0" smtClean="0">
                  <a:solidFill>
                    <a:srgbClr val="404040"/>
                  </a:solidFill>
                  <a:latin typeface="Trebuchet MS" panose="020B0603020202020204" pitchFamily="34" charset="0"/>
                  <a:cs typeface="Gill Sans"/>
                </a:rPr>
                <a:t>YOUR</a:t>
              </a:r>
              <a:r>
                <a:rPr lang="en-US" sz="1050" dirty="0" smtClean="0">
                  <a:solidFill>
                    <a:srgbClr val="073E87">
                      <a:lumMod val="60000"/>
                      <a:lumOff val="40000"/>
                    </a:srgbClr>
                  </a:solidFill>
                  <a:latin typeface="Trebuchet MS" panose="020B0603020202020204" pitchFamily="34" charset="0"/>
                  <a:cs typeface="Gill Sans"/>
                </a:rPr>
                <a:t>FIT</a:t>
              </a:r>
              <a:endParaRPr lang="en-US" sz="1050" dirty="0">
                <a:solidFill>
                  <a:srgbClr val="073E87">
                    <a:lumMod val="60000"/>
                    <a:lumOff val="40000"/>
                  </a:srgbClr>
                </a:solidFill>
                <a:latin typeface="Trebuchet MS" panose="020B0603020202020204" pitchFamily="34" charset="0"/>
                <a:cs typeface="Gill Sans"/>
              </a:endParaRPr>
            </a:p>
          </p:txBody>
        </p:sp>
        <p:sp>
          <p:nvSpPr>
            <p:cNvPr id="7" name="TextBox 6"/>
            <p:cNvSpPr txBox="1"/>
            <p:nvPr/>
          </p:nvSpPr>
          <p:spPr>
            <a:xfrm>
              <a:off x="7409686" y="4835415"/>
              <a:ext cx="1237839" cy="253916"/>
            </a:xfrm>
            <a:prstGeom prst="rect">
              <a:avLst/>
            </a:prstGeom>
            <a:noFill/>
          </p:spPr>
          <p:txBody>
            <a:bodyPr wrap="none" rtlCol="0">
              <a:spAutoFit/>
            </a:bodyPr>
            <a:lstStyle/>
            <a:p>
              <a:pPr defTabSz="914400" eaLnBrk="0" fontAlgn="base" hangingPunct="0">
                <a:spcBef>
                  <a:spcPct val="0"/>
                </a:spcBef>
                <a:spcAft>
                  <a:spcPct val="0"/>
                </a:spcAft>
              </a:pPr>
              <a:r>
                <a:rPr lang="en-US" sz="1050" dirty="0" smtClean="0">
                  <a:solidFill>
                    <a:srgbClr val="404040"/>
                  </a:solidFill>
                  <a:latin typeface="Trebuchet MS" panose="020B0603020202020204" pitchFamily="34" charset="0"/>
                  <a:cs typeface="Gill Sans"/>
                </a:rPr>
                <a:t>#</a:t>
              </a:r>
              <a:r>
                <a:rPr lang="en-US" sz="1050" dirty="0" smtClean="0">
                  <a:solidFill>
                    <a:srgbClr val="073E87">
                      <a:lumMod val="60000"/>
                      <a:lumOff val="40000"/>
                    </a:srgbClr>
                  </a:solidFill>
                  <a:latin typeface="Trebuchet MS" panose="020B0603020202020204" pitchFamily="34" charset="0"/>
                  <a:cs typeface="Gill Sans"/>
                </a:rPr>
                <a:t>TLS</a:t>
              </a:r>
              <a:r>
                <a:rPr lang="en-US" sz="1050" dirty="0" smtClean="0">
                  <a:solidFill>
                    <a:prstClr val="black"/>
                  </a:solidFill>
                  <a:latin typeface="Trebuchet MS" panose="020B0603020202020204" pitchFamily="34" charset="0"/>
                  <a:cs typeface="Gill Sans"/>
                </a:rPr>
                <a:t>WEIGHT</a:t>
              </a:r>
              <a:r>
                <a:rPr lang="en-US" sz="1050" dirty="0" smtClean="0">
                  <a:solidFill>
                    <a:srgbClr val="073E87">
                      <a:lumMod val="60000"/>
                      <a:lumOff val="40000"/>
                    </a:srgbClr>
                  </a:solidFill>
                  <a:latin typeface="Trebuchet MS" panose="020B0603020202020204" pitchFamily="34" charset="0"/>
                  <a:cs typeface="Gill Sans"/>
                </a:rPr>
                <a:t>LOSS</a:t>
              </a:r>
              <a:endParaRPr lang="en-US" sz="1050" dirty="0">
                <a:solidFill>
                  <a:srgbClr val="073E87">
                    <a:lumMod val="60000"/>
                    <a:lumOff val="40000"/>
                  </a:srgbClr>
                </a:solidFill>
                <a:latin typeface="Trebuchet MS" panose="020B0603020202020204" pitchFamily="34" charset="0"/>
                <a:cs typeface="Gill Sans"/>
              </a:endParaRPr>
            </a:p>
          </p:txBody>
        </p:sp>
      </p:grpSp>
      <p:sp>
        <p:nvSpPr>
          <p:cNvPr id="8" name="TextBox 7"/>
          <p:cNvSpPr txBox="1"/>
          <p:nvPr userDrawn="1"/>
        </p:nvSpPr>
        <p:spPr>
          <a:xfrm>
            <a:off x="154769" y="6457531"/>
            <a:ext cx="2064989" cy="253916"/>
          </a:xfrm>
          <a:prstGeom prst="rect">
            <a:avLst/>
          </a:prstGeom>
          <a:noFill/>
        </p:spPr>
        <p:txBody>
          <a:bodyPr wrap="none" rtlCol="0">
            <a:spAutoFit/>
          </a:bodyPr>
          <a:lstStyle/>
          <a:p>
            <a:pPr defTabSz="914400" eaLnBrk="0" fontAlgn="base" hangingPunct="0">
              <a:spcBef>
                <a:spcPct val="0"/>
              </a:spcBef>
              <a:spcAft>
                <a:spcPct val="0"/>
              </a:spcAft>
            </a:pPr>
            <a:r>
              <a:rPr lang="zh-HK" altLang="en-US" sz="1000" dirty="0" smtClean="0">
                <a:solidFill>
                  <a:srgbClr val="404040"/>
                </a:solidFill>
                <a:latin typeface="Arial" pitchFamily="34" charset="0"/>
                <a:ea typeface="SimSun" pitchFamily="18" charset="0"/>
              </a:rPr>
              <a:t>今日</a:t>
            </a:r>
            <a:r>
              <a:rPr lang="zh-HK" altLang="en-US" sz="1000" dirty="0" smtClean="0">
                <a:solidFill>
                  <a:srgbClr val="2D83F4"/>
                </a:solidFill>
                <a:latin typeface="Arial" pitchFamily="34" charset="0"/>
                <a:ea typeface="SimSun" pitchFamily="18" charset="0"/>
              </a:rPr>
              <a:t> 就開始</a:t>
            </a:r>
            <a:r>
              <a:rPr lang="zh-HK" altLang="en-US" sz="1000" dirty="0" smtClean="0">
                <a:solidFill>
                  <a:srgbClr val="404040"/>
                </a:solidFill>
                <a:latin typeface="Arial" pitchFamily="34" charset="0"/>
                <a:ea typeface="SimSun" pitchFamily="18" charset="0"/>
              </a:rPr>
              <a:t> </a:t>
            </a:r>
            <a:r>
              <a:rPr lang="zh-HK" altLang="en-US" sz="1000" dirty="0" smtClean="0">
                <a:solidFill>
                  <a:srgbClr val="000000"/>
                </a:solidFill>
                <a:latin typeface="Arial" pitchFamily="34" charset="0"/>
                <a:ea typeface="SimSun" pitchFamily="18" charset="0"/>
              </a:rPr>
              <a:t>過著</a:t>
            </a:r>
            <a:r>
              <a:rPr lang="zh-HK" altLang="en-US" sz="1000" dirty="0" smtClean="0">
                <a:solidFill>
                  <a:srgbClr val="2D83F4"/>
                </a:solidFill>
                <a:latin typeface="Arial" pitchFamily="34" charset="0"/>
                <a:ea typeface="SimSun" pitchFamily="18" charset="0"/>
              </a:rPr>
              <a:t> </a:t>
            </a:r>
            <a:r>
              <a:rPr lang="en-US" altLang="zh-HK" sz="1000" dirty="0" smtClean="0">
                <a:solidFill>
                  <a:srgbClr val="2D83F4"/>
                </a:solidFill>
                <a:latin typeface="Arial" pitchFamily="34" charset="0"/>
                <a:ea typeface="SimSun" pitchFamily="18" charset="0"/>
              </a:rPr>
              <a:t>TLS</a:t>
            </a:r>
            <a:r>
              <a:rPr lang="zh-HK" altLang="en-US" sz="1000" dirty="0" smtClean="0">
                <a:solidFill>
                  <a:srgbClr val="2D83F4"/>
                </a:solidFill>
                <a:latin typeface="Arial" pitchFamily="34" charset="0"/>
                <a:ea typeface="SimSun" pitchFamily="18" charset="0"/>
              </a:rPr>
              <a:t>生活</a:t>
            </a:r>
          </a:p>
        </p:txBody>
      </p:sp>
    </p:spTree>
    <p:extLst>
      <p:ext uri="{BB962C8B-B14F-4D97-AF65-F5344CB8AC3E}">
        <p14:creationId xmlns:p14="http://schemas.microsoft.com/office/powerpoint/2010/main" val="2293146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CDF31E6B-2F50-46A0-A64A-5A68AB763F3D}"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5166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p:txBody>
          <a:bodyPr/>
          <a:lstStyle>
            <a:lvl1pPr>
              <a:defRPr/>
            </a:lvl1pPr>
          </a:lstStyle>
          <a:p>
            <a:fld id="{40E245C1-B3F2-4D08-A872-C4442C24E23A}"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4002030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A6455B32-F5EC-4E87-AE76-D9198EFD074E}"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211916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prstClr val="black"/>
              </a:solidFill>
            </a:endParaRPr>
          </a:p>
        </p:txBody>
      </p:sp>
      <p:sp>
        <p:nvSpPr>
          <p:cNvPr id="5" name="Slide Number Placeholder 4"/>
          <p:cNvSpPr>
            <a:spLocks noGrp="1"/>
          </p:cNvSpPr>
          <p:nvPr>
            <p:ph type="sldNum" sz="quarter" idx="11"/>
          </p:nvPr>
        </p:nvSpPr>
        <p:spPr/>
        <p:txBody>
          <a:bodyPr/>
          <a:lstStyle>
            <a:lvl1pPr>
              <a:defRPr/>
            </a:lvl1pPr>
          </a:lstStyle>
          <a:p>
            <a:fld id="{6A290140-4134-4D63-844E-2E3FE6831FA8}" type="slidenum">
              <a:rPr lang="en-US" altLang="en-US">
                <a:solidFill>
                  <a:prstClr val="black"/>
                </a:solidFill>
              </a:rPr>
              <a:pPr/>
              <a:t>‹#›</a:t>
            </a:fld>
            <a:endParaRPr lang="en-US" altLang="en-US" dirty="0">
              <a:solidFill>
                <a:prstClr val="black"/>
              </a:solidFill>
            </a:endParaRPr>
          </a:p>
        </p:txBody>
      </p:sp>
      <p:sp>
        <p:nvSpPr>
          <p:cNvPr id="6" name="Date Placeholder 5"/>
          <p:cNvSpPr>
            <a:spLocks noGrp="1"/>
          </p:cNvSpPr>
          <p:nvPr>
            <p:ph type="dt" sz="half" idx="12"/>
          </p:nvPr>
        </p:nvSpPr>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1329084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r>
              <a:rPr lang="en-US" dirty="0" smtClean="0"/>
              <a:t>Click icon to add clip art</a:t>
            </a:r>
            <a:endParaRPr lang="en-US" dirty="0"/>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2A8EDDB-F479-4040-8356-13CE5F3A61C9}"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356862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ClipArt Placeholder 2"/>
          <p:cNvSpPr>
            <a:spLocks noGrp="1"/>
          </p:cNvSpPr>
          <p:nvPr>
            <p:ph type="clipArt" sz="half" idx="1"/>
          </p:nvPr>
        </p:nvSpPr>
        <p:spPr>
          <a:xfrm>
            <a:off x="457200" y="1981200"/>
            <a:ext cx="4038600" cy="3886200"/>
          </a:xfrm>
        </p:spPr>
        <p:txBody>
          <a:bodyPr/>
          <a:lstStyle/>
          <a:p>
            <a:r>
              <a:rPr lang="en-US" dirty="0" smtClean="0"/>
              <a:t>Click icon to add clip art</a:t>
            </a:r>
            <a:endParaRPr lang="en-US" dirty="0"/>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58B75B68-E7AC-41F4-9291-F94B68871570}"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3730675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383C7B7E-4C2F-486D-8FF1-4F64A16D14E8}"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2518236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D9ECA-A85F-5546-8635-C24D3D441271}" type="datetimeFigureOut">
              <a:rPr lang="en-US" smtClean="0"/>
              <a:t>5/23/2017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B8D8C-B411-9243-8B0E-67293C0DA169}" type="slidenum">
              <a:rPr lang="en-US" smtClean="0"/>
              <a:t>‹#›</a:t>
            </a:fld>
            <a:endParaRPr lang="en-US"/>
          </a:p>
        </p:txBody>
      </p:sp>
    </p:spTree>
    <p:extLst>
      <p:ext uri="{BB962C8B-B14F-4D97-AF65-F5344CB8AC3E}">
        <p14:creationId xmlns:p14="http://schemas.microsoft.com/office/powerpoint/2010/main" val="3126061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lvl1pPr algn="ctr">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dirty="0">
              <a:solidFill>
                <a:prstClr val="black"/>
              </a:solidFill>
            </a:endParaRPr>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0C006D1A-4DF2-4652-B29D-CBC88B63FB7F}" type="slidenum">
              <a:rPr lang="en-US" altLang="en-US">
                <a:solidFill>
                  <a:prstClr val="black"/>
                </a:solidFill>
              </a:rPr>
              <a:pPr/>
              <a:t>‹#›</a:t>
            </a:fld>
            <a:endParaRPr lang="en-US" altLang="en-US" dirty="0">
              <a:solidFill>
                <a:prstClr val="black"/>
              </a:solidFill>
            </a:endParaRPr>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dirty="0">
              <a:solidFill>
                <a:prstClr val="black"/>
              </a:solidFill>
            </a:endParaRPr>
          </a:p>
        </p:txBody>
      </p:sp>
    </p:spTree>
    <p:extLst>
      <p:ext uri="{BB962C8B-B14F-4D97-AF65-F5344CB8AC3E}">
        <p14:creationId xmlns:p14="http://schemas.microsoft.com/office/powerpoint/2010/main" val="531371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lvl1p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Tree>
    <p:extLst>
      <p:ext uri="{BB962C8B-B14F-4D97-AF65-F5344CB8AC3E}">
        <p14:creationId xmlns:p14="http://schemas.microsoft.com/office/powerpoint/2010/main" val="362270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D9ECA-A85F-5546-8635-C24D3D441271}" type="datetimeFigureOut">
              <a:rPr lang="en-US" smtClean="0"/>
              <a:t>5/23/2017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B8D8C-B411-9243-8B0E-67293C0DA169}" type="slidenum">
              <a:rPr lang="en-US" smtClean="0"/>
              <a:t>‹#›</a:t>
            </a:fld>
            <a:endParaRPr lang="en-US"/>
          </a:p>
        </p:txBody>
      </p:sp>
    </p:spTree>
    <p:extLst>
      <p:ext uri="{BB962C8B-B14F-4D97-AF65-F5344CB8AC3E}">
        <p14:creationId xmlns:p14="http://schemas.microsoft.com/office/powerpoint/2010/main" val="3940335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
        <p:nvSpPr>
          <p:cNvPr id="8909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defTabSz="914400" fontAlgn="base">
              <a:spcBef>
                <a:spcPct val="0"/>
              </a:spcBef>
              <a:spcAft>
                <a:spcPct val="0"/>
              </a:spcAft>
            </a:pPr>
            <a:fld id="{60A42902-7EF2-488F-A14F-90A8FB8E5493}" type="slidenum">
              <a:rPr lang="en-US" altLang="en-US">
                <a:solidFill>
                  <a:prstClr val="black"/>
                </a:solidFill>
              </a:rPr>
              <a:pPr defTabSz="914400" fontAlgn="base">
                <a:spcBef>
                  <a:spcPct val="0"/>
                </a:spcBef>
                <a:spcAft>
                  <a:spcPct val="0"/>
                </a:spcAft>
              </a:pPr>
              <a:t>‹#›</a:t>
            </a:fld>
            <a:endParaRPr lang="en-US" altLang="en-US" dirty="0">
              <a:solidFill>
                <a:prstClr val="black"/>
              </a:solidFill>
            </a:endParaRPr>
          </a:p>
        </p:txBody>
      </p:sp>
      <p:grpSp>
        <p:nvGrpSpPr>
          <p:cNvPr id="89092" name="Group 4"/>
          <p:cNvGrpSpPr>
            <a:grpSpLocks/>
          </p:cNvGrpSpPr>
          <p:nvPr/>
        </p:nvGrpSpPr>
        <p:grpSpPr bwMode="auto">
          <a:xfrm>
            <a:off x="0" y="0"/>
            <a:ext cx="9144000" cy="546100"/>
            <a:chOff x="0" y="0"/>
            <a:chExt cx="5760" cy="344"/>
          </a:xfrm>
        </p:grpSpPr>
        <p:sp>
          <p:nvSpPr>
            <p:cNvPr id="890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09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10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10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grpSp>
      <p:sp>
        <p:nvSpPr>
          <p:cNvPr id="89102"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9103"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910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1610942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itchFamily="34" charset="0"/>
        </a:defRPr>
      </a:lvl2pPr>
      <a:lvl3pPr algn="l" rtl="0" eaLnBrk="1" fontAlgn="base" hangingPunct="1">
        <a:spcBef>
          <a:spcPct val="0"/>
        </a:spcBef>
        <a:spcAft>
          <a:spcPct val="0"/>
        </a:spcAft>
        <a:defRPr sz="4400">
          <a:solidFill>
            <a:schemeClr val="tx1"/>
          </a:solidFill>
          <a:latin typeface="Arial" pitchFamily="34" charset="0"/>
        </a:defRPr>
      </a:lvl3pPr>
      <a:lvl4pPr algn="l" rtl="0" eaLnBrk="1" fontAlgn="base" hangingPunct="1">
        <a:spcBef>
          <a:spcPct val="0"/>
        </a:spcBef>
        <a:spcAft>
          <a:spcPct val="0"/>
        </a:spcAft>
        <a:defRPr sz="4400">
          <a:solidFill>
            <a:schemeClr val="tx1"/>
          </a:solidFill>
          <a:latin typeface="Arial" pitchFamily="34" charset="0"/>
        </a:defRPr>
      </a:lvl4pPr>
      <a:lvl5pPr algn="l" rtl="0" eaLnBrk="1" fontAlgn="base" hangingPunct="1">
        <a:spcBef>
          <a:spcPct val="0"/>
        </a:spcBef>
        <a:spcAft>
          <a:spcPct val="0"/>
        </a:spcAft>
        <a:defRPr sz="4400">
          <a:solidFill>
            <a:schemeClr val="tx1"/>
          </a:solidFill>
          <a:latin typeface="Arial" pitchFamily="34" charset="0"/>
        </a:defRPr>
      </a:lvl5pPr>
      <a:lvl6pPr marL="457200" algn="l" rtl="0" eaLnBrk="1" fontAlgn="base" hangingPunct="1">
        <a:spcBef>
          <a:spcPct val="0"/>
        </a:spcBef>
        <a:spcAft>
          <a:spcPct val="0"/>
        </a:spcAft>
        <a:defRPr sz="4400">
          <a:solidFill>
            <a:schemeClr val="tx1"/>
          </a:solidFill>
          <a:latin typeface="Arial" pitchFamily="34" charset="0"/>
        </a:defRPr>
      </a:lvl6pPr>
      <a:lvl7pPr marL="914400" algn="l" rtl="0" eaLnBrk="1" fontAlgn="base" hangingPunct="1">
        <a:spcBef>
          <a:spcPct val="0"/>
        </a:spcBef>
        <a:spcAft>
          <a:spcPct val="0"/>
        </a:spcAft>
        <a:defRPr sz="4400">
          <a:solidFill>
            <a:schemeClr val="tx1"/>
          </a:solidFill>
          <a:latin typeface="Arial" pitchFamily="34" charset="0"/>
        </a:defRPr>
      </a:lvl7pPr>
      <a:lvl8pPr marL="1371600" algn="l" rtl="0" eaLnBrk="1" fontAlgn="base" hangingPunct="1">
        <a:spcBef>
          <a:spcPct val="0"/>
        </a:spcBef>
        <a:spcAft>
          <a:spcPct val="0"/>
        </a:spcAft>
        <a:defRPr sz="4400">
          <a:solidFill>
            <a:schemeClr val="tx1"/>
          </a:solidFill>
          <a:latin typeface="Arial" pitchFamily="34" charset="0"/>
        </a:defRPr>
      </a:lvl8pPr>
      <a:lvl9pPr marL="1828800" algn="l"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
        <p:nvSpPr>
          <p:cNvPr id="8909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defTabSz="914400" fontAlgn="base">
              <a:spcBef>
                <a:spcPct val="0"/>
              </a:spcBef>
              <a:spcAft>
                <a:spcPct val="0"/>
              </a:spcAft>
            </a:pPr>
            <a:fld id="{60A42902-7EF2-488F-A14F-90A8FB8E5493}" type="slidenum">
              <a:rPr lang="en-US" altLang="en-US">
                <a:solidFill>
                  <a:prstClr val="black"/>
                </a:solidFill>
              </a:rPr>
              <a:pPr defTabSz="914400" fontAlgn="base">
                <a:spcBef>
                  <a:spcPct val="0"/>
                </a:spcBef>
                <a:spcAft>
                  <a:spcPct val="0"/>
                </a:spcAft>
              </a:pPr>
              <a:t>‹#›</a:t>
            </a:fld>
            <a:endParaRPr lang="en-US" altLang="en-US" dirty="0">
              <a:solidFill>
                <a:prstClr val="black"/>
              </a:solidFill>
            </a:endParaRPr>
          </a:p>
        </p:txBody>
      </p:sp>
      <p:grpSp>
        <p:nvGrpSpPr>
          <p:cNvPr id="89092" name="Group 4"/>
          <p:cNvGrpSpPr>
            <a:grpSpLocks/>
          </p:cNvGrpSpPr>
          <p:nvPr/>
        </p:nvGrpSpPr>
        <p:grpSpPr bwMode="auto">
          <a:xfrm>
            <a:off x="0" y="0"/>
            <a:ext cx="9144000" cy="546100"/>
            <a:chOff x="0" y="0"/>
            <a:chExt cx="5760" cy="344"/>
          </a:xfrm>
        </p:grpSpPr>
        <p:sp>
          <p:nvSpPr>
            <p:cNvPr id="890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09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10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10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grpSp>
      <p:sp>
        <p:nvSpPr>
          <p:cNvPr id="89102"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9103"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910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17045592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itchFamily="34" charset="0"/>
        </a:defRPr>
      </a:lvl2pPr>
      <a:lvl3pPr algn="l" rtl="0" eaLnBrk="1" fontAlgn="base" hangingPunct="1">
        <a:spcBef>
          <a:spcPct val="0"/>
        </a:spcBef>
        <a:spcAft>
          <a:spcPct val="0"/>
        </a:spcAft>
        <a:defRPr sz="4400">
          <a:solidFill>
            <a:schemeClr val="tx1"/>
          </a:solidFill>
          <a:latin typeface="Arial" pitchFamily="34" charset="0"/>
        </a:defRPr>
      </a:lvl3pPr>
      <a:lvl4pPr algn="l" rtl="0" eaLnBrk="1" fontAlgn="base" hangingPunct="1">
        <a:spcBef>
          <a:spcPct val="0"/>
        </a:spcBef>
        <a:spcAft>
          <a:spcPct val="0"/>
        </a:spcAft>
        <a:defRPr sz="4400">
          <a:solidFill>
            <a:schemeClr val="tx1"/>
          </a:solidFill>
          <a:latin typeface="Arial" pitchFamily="34" charset="0"/>
        </a:defRPr>
      </a:lvl4pPr>
      <a:lvl5pPr algn="l" rtl="0" eaLnBrk="1" fontAlgn="base" hangingPunct="1">
        <a:spcBef>
          <a:spcPct val="0"/>
        </a:spcBef>
        <a:spcAft>
          <a:spcPct val="0"/>
        </a:spcAft>
        <a:defRPr sz="4400">
          <a:solidFill>
            <a:schemeClr val="tx1"/>
          </a:solidFill>
          <a:latin typeface="Arial" pitchFamily="34" charset="0"/>
        </a:defRPr>
      </a:lvl5pPr>
      <a:lvl6pPr marL="457200" algn="l" rtl="0" eaLnBrk="1" fontAlgn="base" hangingPunct="1">
        <a:spcBef>
          <a:spcPct val="0"/>
        </a:spcBef>
        <a:spcAft>
          <a:spcPct val="0"/>
        </a:spcAft>
        <a:defRPr sz="4400">
          <a:solidFill>
            <a:schemeClr val="tx1"/>
          </a:solidFill>
          <a:latin typeface="Arial" pitchFamily="34" charset="0"/>
        </a:defRPr>
      </a:lvl6pPr>
      <a:lvl7pPr marL="914400" algn="l" rtl="0" eaLnBrk="1" fontAlgn="base" hangingPunct="1">
        <a:spcBef>
          <a:spcPct val="0"/>
        </a:spcBef>
        <a:spcAft>
          <a:spcPct val="0"/>
        </a:spcAft>
        <a:defRPr sz="4400">
          <a:solidFill>
            <a:schemeClr val="tx1"/>
          </a:solidFill>
          <a:latin typeface="Arial" pitchFamily="34" charset="0"/>
        </a:defRPr>
      </a:lvl7pPr>
      <a:lvl8pPr marL="1371600" algn="l" rtl="0" eaLnBrk="1" fontAlgn="base" hangingPunct="1">
        <a:spcBef>
          <a:spcPct val="0"/>
        </a:spcBef>
        <a:spcAft>
          <a:spcPct val="0"/>
        </a:spcAft>
        <a:defRPr sz="4400">
          <a:solidFill>
            <a:schemeClr val="tx1"/>
          </a:solidFill>
          <a:latin typeface="Arial" pitchFamily="34" charset="0"/>
        </a:defRPr>
      </a:lvl8pPr>
      <a:lvl9pPr marL="1828800" algn="l"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
        <p:nvSpPr>
          <p:cNvPr id="8909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defTabSz="914400" fontAlgn="base">
              <a:spcBef>
                <a:spcPct val="0"/>
              </a:spcBef>
              <a:spcAft>
                <a:spcPct val="0"/>
              </a:spcAft>
            </a:pPr>
            <a:fld id="{60A42902-7EF2-488F-A14F-90A8FB8E5493}" type="slidenum">
              <a:rPr lang="en-US" altLang="en-US">
                <a:solidFill>
                  <a:prstClr val="black"/>
                </a:solidFill>
              </a:rPr>
              <a:pPr defTabSz="914400" fontAlgn="base">
                <a:spcBef>
                  <a:spcPct val="0"/>
                </a:spcBef>
                <a:spcAft>
                  <a:spcPct val="0"/>
                </a:spcAft>
              </a:pPr>
              <a:t>‹#›</a:t>
            </a:fld>
            <a:endParaRPr lang="en-US" altLang="en-US" dirty="0">
              <a:solidFill>
                <a:prstClr val="black"/>
              </a:solidFill>
            </a:endParaRPr>
          </a:p>
        </p:txBody>
      </p:sp>
      <p:grpSp>
        <p:nvGrpSpPr>
          <p:cNvPr id="89092" name="Group 4"/>
          <p:cNvGrpSpPr>
            <a:grpSpLocks/>
          </p:cNvGrpSpPr>
          <p:nvPr/>
        </p:nvGrpSpPr>
        <p:grpSpPr bwMode="auto">
          <a:xfrm>
            <a:off x="0" y="0"/>
            <a:ext cx="9144000" cy="546100"/>
            <a:chOff x="0" y="0"/>
            <a:chExt cx="5760" cy="344"/>
          </a:xfrm>
        </p:grpSpPr>
        <p:sp>
          <p:nvSpPr>
            <p:cNvPr id="890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09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10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10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grpSp>
      <p:sp>
        <p:nvSpPr>
          <p:cNvPr id="89102"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9103"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910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17583785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itchFamily="34" charset="0"/>
        </a:defRPr>
      </a:lvl2pPr>
      <a:lvl3pPr algn="l" rtl="0" eaLnBrk="1" fontAlgn="base" hangingPunct="1">
        <a:spcBef>
          <a:spcPct val="0"/>
        </a:spcBef>
        <a:spcAft>
          <a:spcPct val="0"/>
        </a:spcAft>
        <a:defRPr sz="4400">
          <a:solidFill>
            <a:schemeClr val="tx1"/>
          </a:solidFill>
          <a:latin typeface="Arial" pitchFamily="34" charset="0"/>
        </a:defRPr>
      </a:lvl3pPr>
      <a:lvl4pPr algn="l" rtl="0" eaLnBrk="1" fontAlgn="base" hangingPunct="1">
        <a:spcBef>
          <a:spcPct val="0"/>
        </a:spcBef>
        <a:spcAft>
          <a:spcPct val="0"/>
        </a:spcAft>
        <a:defRPr sz="4400">
          <a:solidFill>
            <a:schemeClr val="tx1"/>
          </a:solidFill>
          <a:latin typeface="Arial" pitchFamily="34" charset="0"/>
        </a:defRPr>
      </a:lvl4pPr>
      <a:lvl5pPr algn="l" rtl="0" eaLnBrk="1" fontAlgn="base" hangingPunct="1">
        <a:spcBef>
          <a:spcPct val="0"/>
        </a:spcBef>
        <a:spcAft>
          <a:spcPct val="0"/>
        </a:spcAft>
        <a:defRPr sz="4400">
          <a:solidFill>
            <a:schemeClr val="tx1"/>
          </a:solidFill>
          <a:latin typeface="Arial" pitchFamily="34" charset="0"/>
        </a:defRPr>
      </a:lvl5pPr>
      <a:lvl6pPr marL="457200" algn="l" rtl="0" eaLnBrk="1" fontAlgn="base" hangingPunct="1">
        <a:spcBef>
          <a:spcPct val="0"/>
        </a:spcBef>
        <a:spcAft>
          <a:spcPct val="0"/>
        </a:spcAft>
        <a:defRPr sz="4400">
          <a:solidFill>
            <a:schemeClr val="tx1"/>
          </a:solidFill>
          <a:latin typeface="Arial" pitchFamily="34" charset="0"/>
        </a:defRPr>
      </a:lvl6pPr>
      <a:lvl7pPr marL="914400" algn="l" rtl="0" eaLnBrk="1" fontAlgn="base" hangingPunct="1">
        <a:spcBef>
          <a:spcPct val="0"/>
        </a:spcBef>
        <a:spcAft>
          <a:spcPct val="0"/>
        </a:spcAft>
        <a:defRPr sz="4400">
          <a:solidFill>
            <a:schemeClr val="tx1"/>
          </a:solidFill>
          <a:latin typeface="Arial" pitchFamily="34" charset="0"/>
        </a:defRPr>
      </a:lvl7pPr>
      <a:lvl8pPr marL="1371600" algn="l" rtl="0" eaLnBrk="1" fontAlgn="base" hangingPunct="1">
        <a:spcBef>
          <a:spcPct val="0"/>
        </a:spcBef>
        <a:spcAft>
          <a:spcPct val="0"/>
        </a:spcAft>
        <a:defRPr sz="4400">
          <a:solidFill>
            <a:schemeClr val="tx1"/>
          </a:solidFill>
          <a:latin typeface="Arial" pitchFamily="34" charset="0"/>
        </a:defRPr>
      </a:lvl8pPr>
      <a:lvl9pPr marL="1828800" algn="l"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
        <p:nvSpPr>
          <p:cNvPr id="8909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defTabSz="914400" fontAlgn="base">
              <a:spcBef>
                <a:spcPct val="0"/>
              </a:spcBef>
              <a:spcAft>
                <a:spcPct val="0"/>
              </a:spcAft>
            </a:pPr>
            <a:fld id="{60A42902-7EF2-488F-A14F-90A8FB8E5493}" type="slidenum">
              <a:rPr lang="en-US" altLang="en-US">
                <a:solidFill>
                  <a:prstClr val="black"/>
                </a:solidFill>
              </a:rPr>
              <a:pPr defTabSz="914400" fontAlgn="base">
                <a:spcBef>
                  <a:spcPct val="0"/>
                </a:spcBef>
                <a:spcAft>
                  <a:spcPct val="0"/>
                </a:spcAft>
              </a:pPr>
              <a:t>‹#›</a:t>
            </a:fld>
            <a:endParaRPr lang="en-US" altLang="en-US" dirty="0">
              <a:solidFill>
                <a:prstClr val="black"/>
              </a:solidFill>
            </a:endParaRPr>
          </a:p>
        </p:txBody>
      </p:sp>
      <p:grpSp>
        <p:nvGrpSpPr>
          <p:cNvPr id="89092" name="Group 4"/>
          <p:cNvGrpSpPr>
            <a:grpSpLocks/>
          </p:cNvGrpSpPr>
          <p:nvPr/>
        </p:nvGrpSpPr>
        <p:grpSpPr bwMode="auto">
          <a:xfrm>
            <a:off x="0" y="0"/>
            <a:ext cx="9144000" cy="546100"/>
            <a:chOff x="0" y="0"/>
            <a:chExt cx="5760" cy="344"/>
          </a:xfrm>
        </p:grpSpPr>
        <p:sp>
          <p:nvSpPr>
            <p:cNvPr id="890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09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10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10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grpSp>
      <p:sp>
        <p:nvSpPr>
          <p:cNvPr id="89102"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9103"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910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37286442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itchFamily="34" charset="0"/>
        </a:defRPr>
      </a:lvl2pPr>
      <a:lvl3pPr algn="l" rtl="0" eaLnBrk="1" fontAlgn="base" hangingPunct="1">
        <a:spcBef>
          <a:spcPct val="0"/>
        </a:spcBef>
        <a:spcAft>
          <a:spcPct val="0"/>
        </a:spcAft>
        <a:defRPr sz="4400">
          <a:solidFill>
            <a:schemeClr val="tx1"/>
          </a:solidFill>
          <a:latin typeface="Arial" pitchFamily="34" charset="0"/>
        </a:defRPr>
      </a:lvl3pPr>
      <a:lvl4pPr algn="l" rtl="0" eaLnBrk="1" fontAlgn="base" hangingPunct="1">
        <a:spcBef>
          <a:spcPct val="0"/>
        </a:spcBef>
        <a:spcAft>
          <a:spcPct val="0"/>
        </a:spcAft>
        <a:defRPr sz="4400">
          <a:solidFill>
            <a:schemeClr val="tx1"/>
          </a:solidFill>
          <a:latin typeface="Arial" pitchFamily="34" charset="0"/>
        </a:defRPr>
      </a:lvl4pPr>
      <a:lvl5pPr algn="l" rtl="0" eaLnBrk="1" fontAlgn="base" hangingPunct="1">
        <a:spcBef>
          <a:spcPct val="0"/>
        </a:spcBef>
        <a:spcAft>
          <a:spcPct val="0"/>
        </a:spcAft>
        <a:defRPr sz="4400">
          <a:solidFill>
            <a:schemeClr val="tx1"/>
          </a:solidFill>
          <a:latin typeface="Arial" pitchFamily="34" charset="0"/>
        </a:defRPr>
      </a:lvl5pPr>
      <a:lvl6pPr marL="457200" algn="l" rtl="0" eaLnBrk="1" fontAlgn="base" hangingPunct="1">
        <a:spcBef>
          <a:spcPct val="0"/>
        </a:spcBef>
        <a:spcAft>
          <a:spcPct val="0"/>
        </a:spcAft>
        <a:defRPr sz="4400">
          <a:solidFill>
            <a:schemeClr val="tx1"/>
          </a:solidFill>
          <a:latin typeface="Arial" pitchFamily="34" charset="0"/>
        </a:defRPr>
      </a:lvl6pPr>
      <a:lvl7pPr marL="914400" algn="l" rtl="0" eaLnBrk="1" fontAlgn="base" hangingPunct="1">
        <a:spcBef>
          <a:spcPct val="0"/>
        </a:spcBef>
        <a:spcAft>
          <a:spcPct val="0"/>
        </a:spcAft>
        <a:defRPr sz="4400">
          <a:solidFill>
            <a:schemeClr val="tx1"/>
          </a:solidFill>
          <a:latin typeface="Arial" pitchFamily="34" charset="0"/>
        </a:defRPr>
      </a:lvl7pPr>
      <a:lvl8pPr marL="1371600" algn="l" rtl="0" eaLnBrk="1" fontAlgn="base" hangingPunct="1">
        <a:spcBef>
          <a:spcPct val="0"/>
        </a:spcBef>
        <a:spcAft>
          <a:spcPct val="0"/>
        </a:spcAft>
        <a:defRPr sz="4400">
          <a:solidFill>
            <a:schemeClr val="tx1"/>
          </a:solidFill>
          <a:latin typeface="Arial" pitchFamily="34" charset="0"/>
        </a:defRPr>
      </a:lvl8pPr>
      <a:lvl9pPr marL="1828800" algn="l"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
        <p:nvSpPr>
          <p:cNvPr id="89091"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pPr defTabSz="914400" fontAlgn="base">
              <a:spcBef>
                <a:spcPct val="0"/>
              </a:spcBef>
              <a:spcAft>
                <a:spcPct val="0"/>
              </a:spcAft>
            </a:pPr>
            <a:fld id="{60A42902-7EF2-488F-A14F-90A8FB8E5493}" type="slidenum">
              <a:rPr lang="en-US" altLang="en-US">
                <a:solidFill>
                  <a:prstClr val="black"/>
                </a:solidFill>
              </a:rPr>
              <a:pPr defTabSz="914400" fontAlgn="base">
                <a:spcBef>
                  <a:spcPct val="0"/>
                </a:spcBef>
                <a:spcAft>
                  <a:spcPct val="0"/>
                </a:spcAft>
              </a:pPr>
              <a:t>‹#›</a:t>
            </a:fld>
            <a:endParaRPr lang="en-US" altLang="en-US" dirty="0">
              <a:solidFill>
                <a:prstClr val="black"/>
              </a:solidFill>
            </a:endParaRPr>
          </a:p>
        </p:txBody>
      </p:sp>
      <p:grpSp>
        <p:nvGrpSpPr>
          <p:cNvPr id="89092" name="Group 4"/>
          <p:cNvGrpSpPr>
            <a:grpSpLocks/>
          </p:cNvGrpSpPr>
          <p:nvPr/>
        </p:nvGrpSpPr>
        <p:grpSpPr bwMode="auto">
          <a:xfrm>
            <a:off x="0" y="0"/>
            <a:ext cx="9144000" cy="546100"/>
            <a:chOff x="0" y="0"/>
            <a:chExt cx="5760" cy="344"/>
          </a:xfrm>
        </p:grpSpPr>
        <p:sp>
          <p:nvSpPr>
            <p:cNvPr id="8909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09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09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0080FF"/>
                </a:solidFill>
                <a:latin typeface="Arial" pitchFamily="34" charset="0"/>
              </a:endParaRPr>
            </a:p>
          </p:txBody>
        </p:sp>
        <p:sp>
          <p:nvSpPr>
            <p:cNvPr id="8909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sz="2400" dirty="0">
                <a:solidFill>
                  <a:prstClr val="black"/>
                </a:solidFill>
                <a:latin typeface="Times New Roman" pitchFamily="18" charset="0"/>
              </a:endParaRPr>
            </a:p>
          </p:txBody>
        </p:sp>
        <p:sp>
          <p:nvSpPr>
            <p:cNvPr id="8910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sp>
          <p:nvSpPr>
            <p:cNvPr id="8910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altLang="en-US" dirty="0">
                <a:solidFill>
                  <a:srgbClr val="4584D3"/>
                </a:solidFill>
                <a:latin typeface="Arial" pitchFamily="34" charset="0"/>
              </a:endParaRPr>
            </a:p>
          </p:txBody>
        </p:sp>
      </p:grpSp>
      <p:sp>
        <p:nvSpPr>
          <p:cNvPr id="89102"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9103"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9104"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131014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pitchFamily="34" charset="0"/>
        </a:defRPr>
      </a:lvl2pPr>
      <a:lvl3pPr algn="l" rtl="0" eaLnBrk="1" fontAlgn="base" hangingPunct="1">
        <a:spcBef>
          <a:spcPct val="0"/>
        </a:spcBef>
        <a:spcAft>
          <a:spcPct val="0"/>
        </a:spcAft>
        <a:defRPr sz="4400">
          <a:solidFill>
            <a:schemeClr val="tx1"/>
          </a:solidFill>
          <a:latin typeface="Arial" pitchFamily="34" charset="0"/>
        </a:defRPr>
      </a:lvl3pPr>
      <a:lvl4pPr algn="l" rtl="0" eaLnBrk="1" fontAlgn="base" hangingPunct="1">
        <a:spcBef>
          <a:spcPct val="0"/>
        </a:spcBef>
        <a:spcAft>
          <a:spcPct val="0"/>
        </a:spcAft>
        <a:defRPr sz="4400">
          <a:solidFill>
            <a:schemeClr val="tx1"/>
          </a:solidFill>
          <a:latin typeface="Arial" pitchFamily="34" charset="0"/>
        </a:defRPr>
      </a:lvl4pPr>
      <a:lvl5pPr algn="l" rtl="0" eaLnBrk="1" fontAlgn="base" hangingPunct="1">
        <a:spcBef>
          <a:spcPct val="0"/>
        </a:spcBef>
        <a:spcAft>
          <a:spcPct val="0"/>
        </a:spcAft>
        <a:defRPr sz="4400">
          <a:solidFill>
            <a:schemeClr val="tx1"/>
          </a:solidFill>
          <a:latin typeface="Arial" pitchFamily="34" charset="0"/>
        </a:defRPr>
      </a:lvl5pPr>
      <a:lvl6pPr marL="457200" algn="l" rtl="0" eaLnBrk="1" fontAlgn="base" hangingPunct="1">
        <a:spcBef>
          <a:spcPct val="0"/>
        </a:spcBef>
        <a:spcAft>
          <a:spcPct val="0"/>
        </a:spcAft>
        <a:defRPr sz="4400">
          <a:solidFill>
            <a:schemeClr val="tx1"/>
          </a:solidFill>
          <a:latin typeface="Arial" pitchFamily="34" charset="0"/>
        </a:defRPr>
      </a:lvl6pPr>
      <a:lvl7pPr marL="914400" algn="l" rtl="0" eaLnBrk="1" fontAlgn="base" hangingPunct="1">
        <a:spcBef>
          <a:spcPct val="0"/>
        </a:spcBef>
        <a:spcAft>
          <a:spcPct val="0"/>
        </a:spcAft>
        <a:defRPr sz="4400">
          <a:solidFill>
            <a:schemeClr val="tx1"/>
          </a:solidFill>
          <a:latin typeface="Arial" pitchFamily="34" charset="0"/>
        </a:defRPr>
      </a:lvl7pPr>
      <a:lvl8pPr marL="1371600" algn="l" rtl="0" eaLnBrk="1" fontAlgn="base" hangingPunct="1">
        <a:spcBef>
          <a:spcPct val="0"/>
        </a:spcBef>
        <a:spcAft>
          <a:spcPct val="0"/>
        </a:spcAft>
        <a:defRPr sz="4400">
          <a:solidFill>
            <a:schemeClr val="tx1"/>
          </a:solidFill>
          <a:latin typeface="Arial" pitchFamily="34" charset="0"/>
        </a:defRPr>
      </a:lvl8pPr>
      <a:lvl9pPr marL="1828800" algn="l"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40510" y="447556"/>
            <a:ext cx="5262979" cy="1107996"/>
          </a:xfrm>
          <a:prstGeom prst="rect">
            <a:avLst/>
          </a:prstGeom>
          <a:noFill/>
        </p:spPr>
        <p:txBody>
          <a:bodyPr wrap="none" rtlCol="0">
            <a:spAutoFit/>
          </a:bodyPr>
          <a:lstStyle/>
          <a:p>
            <a:r>
              <a:rPr lang="zh-TW" altLang="en-US" sz="6600" dirty="0" smtClean="0">
                <a:solidFill>
                  <a:schemeClr val="bg1"/>
                </a:solidFill>
                <a:latin typeface="微軟正黑體" panose="020B0604030504040204" pitchFamily="34" charset="-120"/>
                <a:ea typeface="微軟正黑體" panose="020B0604030504040204" pitchFamily="34" charset="-120"/>
              </a:rPr>
              <a:t>健康體重指南</a:t>
            </a:r>
            <a:endParaRPr lang="en-US" sz="66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72002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47336" y="1143000"/>
            <a:ext cx="4951848" cy="5333088"/>
          </a:xfrm>
        </p:spPr>
        <p:txBody>
          <a:bodyPr>
            <a:noAutofit/>
          </a:bodyPr>
          <a:lstStyle/>
          <a:p>
            <a:pPr marL="0" indent="0">
              <a:lnSpc>
                <a:spcPct val="120000"/>
              </a:lnSpc>
              <a:spcBef>
                <a:spcPts val="0"/>
              </a:spcBef>
              <a:buNone/>
            </a:pPr>
            <a:r>
              <a:rPr lang="zh-HK" altLang="en-US" sz="2400" b="1" dirty="0">
                <a:solidFill>
                  <a:srgbClr val="31B6FD"/>
                </a:solidFill>
                <a:latin typeface="+mj-ea"/>
              </a:rPr>
              <a:t>為甚麼這適合你：</a:t>
            </a:r>
          </a:p>
          <a:p>
            <a:pPr marL="0" indent="0">
              <a:spcBef>
                <a:spcPts val="0"/>
              </a:spcBef>
              <a:buNone/>
            </a:pPr>
            <a:r>
              <a:rPr lang="zh-TW" altLang="en-US" sz="2000" dirty="0" smtClean="0">
                <a:solidFill>
                  <a:srgbClr val="000000"/>
                </a:solidFill>
                <a:latin typeface="+mj-ea"/>
                <a:ea typeface="+mj-ea"/>
              </a:rPr>
              <a:t>你</a:t>
            </a:r>
            <a:r>
              <a:rPr lang="zh-TW" altLang="en-US" sz="2000" dirty="0">
                <a:solidFill>
                  <a:srgbClr val="000000"/>
                </a:solidFill>
                <a:latin typeface="+mj-ea"/>
                <a:ea typeface="+mj-ea"/>
              </a:rPr>
              <a:t>正想啟動並希望得到</a:t>
            </a:r>
            <a:r>
              <a:rPr lang="en-US" altLang="zh-TW" sz="2000" dirty="0" smtClean="0">
                <a:solidFill>
                  <a:srgbClr val="000000"/>
                </a:solidFill>
                <a:latin typeface="+mj-ea"/>
                <a:ea typeface="+mj-ea"/>
              </a:rPr>
              <a:t>TLS</a:t>
            </a:r>
            <a:r>
              <a:rPr lang="zh-TW" altLang="en-US" sz="2000" dirty="0" smtClean="0">
                <a:solidFill>
                  <a:srgbClr val="000000"/>
                </a:solidFill>
                <a:latin typeface="+mj-ea"/>
                <a:ea typeface="+mj-ea"/>
              </a:rPr>
              <a:t>健</a:t>
            </a:r>
            <a:r>
              <a:rPr lang="zh-TW" altLang="en-US" sz="2000" dirty="0">
                <a:solidFill>
                  <a:srgbClr val="000000"/>
                </a:solidFill>
                <a:latin typeface="+mj-ea"/>
                <a:ea typeface="+mj-ea"/>
              </a:rPr>
              <a:t>康生活纖營計</a:t>
            </a:r>
            <a:r>
              <a:rPr lang="zh-TW" altLang="en-US" sz="2000" dirty="0" smtClean="0">
                <a:solidFill>
                  <a:srgbClr val="000000"/>
                </a:solidFill>
                <a:latin typeface="+mj-ea"/>
                <a:ea typeface="+mj-ea"/>
              </a:rPr>
              <a:t>劃帶來最佳的效果。</a:t>
            </a:r>
            <a:endParaRPr lang="en-US" altLang="zh-HK" sz="2000" b="1" i="0" dirty="0" smtClean="0">
              <a:solidFill>
                <a:srgbClr val="000000"/>
              </a:solidFill>
              <a:latin typeface="+mj-ea"/>
              <a:ea typeface="+mj-ea"/>
            </a:endParaRPr>
          </a:p>
          <a:p>
            <a:pPr marL="0" indent="0">
              <a:lnSpc>
                <a:spcPct val="120000"/>
              </a:lnSpc>
              <a:spcBef>
                <a:spcPts val="0"/>
              </a:spcBef>
              <a:buNone/>
            </a:pPr>
            <a:r>
              <a:rPr lang="zh-HK" altLang="en-US" sz="2400" b="1" dirty="0">
                <a:solidFill>
                  <a:srgbClr val="31B6FD"/>
                </a:solidFill>
                <a:latin typeface="+mj-ea"/>
              </a:rPr>
              <a:t>預期效果：</a:t>
            </a:r>
          </a:p>
          <a:p>
            <a:pPr marL="0" indent="0">
              <a:spcBef>
                <a:spcPts val="0"/>
              </a:spcBef>
              <a:buNone/>
            </a:pPr>
            <a:r>
              <a:rPr lang="zh-HK" sz="2000" b="0" i="0" dirty="0" smtClean="0">
                <a:solidFill>
                  <a:srgbClr val="000000"/>
                </a:solidFill>
                <a:latin typeface="+mj-ea"/>
                <a:ea typeface="+mj-ea"/>
              </a:rPr>
              <a:t>因</a:t>
            </a:r>
            <a:r>
              <a:rPr lang="zh-HK" sz="2000" b="0" i="0" dirty="0" smtClean="0">
                <a:solidFill>
                  <a:srgbClr val="000000"/>
                </a:solidFill>
                <a:latin typeface="+mj-ea"/>
                <a:ea typeface="+mj-ea"/>
              </a:rPr>
              <a:t>個人而異; </a:t>
            </a:r>
            <a:r>
              <a:rPr lang="zh-TW" altLang="en-US" sz="2000" dirty="0">
                <a:solidFill>
                  <a:srgbClr val="000000"/>
                </a:solidFill>
                <a:latin typeface="+mj-ea"/>
                <a:ea typeface="+mj-ea"/>
              </a:rPr>
              <a:t>清除身體的毒素</a:t>
            </a:r>
            <a:r>
              <a:rPr lang="zh-TW" altLang="en-US" sz="2000" dirty="0" smtClean="0">
                <a:solidFill>
                  <a:srgbClr val="000000"/>
                </a:solidFill>
                <a:latin typeface="+mj-ea"/>
                <a:ea typeface="+mj-ea"/>
              </a:rPr>
              <a:t>，身體能量會在未來幾天減少，</a:t>
            </a:r>
            <a:r>
              <a:rPr lang="zh-TW" altLang="en-US" sz="2000" dirty="0">
                <a:solidFill>
                  <a:srgbClr val="000000"/>
                </a:solidFill>
                <a:latin typeface="+mj-ea"/>
                <a:ea typeface="+mj-ea"/>
              </a:rPr>
              <a:t>接著能</a:t>
            </a:r>
            <a:r>
              <a:rPr lang="zh-TW" altLang="en-US" sz="2000" dirty="0" smtClean="0">
                <a:solidFill>
                  <a:srgbClr val="000000"/>
                </a:solidFill>
                <a:latin typeface="+mj-ea"/>
                <a:ea typeface="+mj-ea"/>
              </a:rPr>
              <a:t>量會激增</a:t>
            </a:r>
            <a:r>
              <a:rPr lang="zh-TW" altLang="en-US" sz="2000" dirty="0" smtClean="0">
                <a:solidFill>
                  <a:srgbClr val="000000"/>
                </a:solidFill>
                <a:latin typeface="+mj-ea"/>
              </a:rPr>
              <a:t>。</a:t>
            </a:r>
            <a:r>
              <a:rPr lang="en-US" altLang="zh-HK" sz="2000" b="0" i="0" dirty="0" smtClean="0">
                <a:solidFill>
                  <a:srgbClr val="000000"/>
                </a:solidFill>
                <a:latin typeface="+mj-ea"/>
                <a:ea typeface="+mj-ea"/>
              </a:rPr>
              <a:t/>
            </a:r>
            <a:br>
              <a:rPr lang="en-US" altLang="zh-HK" sz="2000" b="0" i="0" dirty="0" smtClean="0">
                <a:solidFill>
                  <a:srgbClr val="000000"/>
                </a:solidFill>
                <a:latin typeface="+mj-ea"/>
                <a:ea typeface="+mj-ea"/>
              </a:rPr>
            </a:br>
            <a:r>
              <a:rPr lang="zh-HK" altLang="en-US" sz="2400" b="1" dirty="0">
                <a:solidFill>
                  <a:srgbClr val="31B6FD"/>
                </a:solidFill>
                <a:latin typeface="+mj-ea"/>
              </a:rPr>
              <a:t>你將要做的事</a:t>
            </a:r>
            <a:r>
              <a:rPr lang="zh-HK" altLang="en-US" sz="2400" b="1" dirty="0" smtClean="0">
                <a:solidFill>
                  <a:srgbClr val="31B6FD"/>
                </a:solidFill>
                <a:latin typeface="+mj-ea"/>
              </a:rPr>
              <a:t>：</a:t>
            </a:r>
            <a:endParaRPr lang="zh-HK" sz="2400" b="1" i="0" dirty="0" smtClean="0">
              <a:solidFill>
                <a:schemeClr val="bg2">
                  <a:lumMod val="75000"/>
                </a:schemeClr>
              </a:solidFill>
              <a:latin typeface="+mj-ea"/>
              <a:ea typeface="+mj-ea"/>
            </a:endParaRPr>
          </a:p>
          <a:p>
            <a:pPr marL="0" indent="0">
              <a:spcBef>
                <a:spcPts val="0"/>
              </a:spcBef>
              <a:buNone/>
            </a:pPr>
            <a:r>
              <a:rPr lang="zh-HK" sz="2000" b="0" i="0" dirty="0" smtClean="0">
                <a:solidFill>
                  <a:srgbClr val="000000"/>
                </a:solidFill>
                <a:latin typeface="+mj-ea"/>
                <a:ea typeface="+mj-ea"/>
              </a:rPr>
              <a:t>嚴謹地跟從低升糖飲食計劃</a:t>
            </a:r>
          </a:p>
          <a:p>
            <a:pPr>
              <a:spcBef>
                <a:spcPts val="0"/>
              </a:spcBef>
            </a:pPr>
            <a:r>
              <a:rPr lang="zh-HK" sz="2000" b="0" i="0" dirty="0" smtClean="0">
                <a:solidFill>
                  <a:srgbClr val="000000"/>
                </a:solidFill>
                <a:latin typeface="+mj-ea"/>
                <a:ea typeface="+mj-ea"/>
              </a:rPr>
              <a:t>8-</a:t>
            </a:r>
            <a:r>
              <a:rPr lang="en-US" altLang="zh-HK" sz="2000" b="0" i="0" dirty="0" smtClean="0">
                <a:solidFill>
                  <a:srgbClr val="000000"/>
                </a:solidFill>
                <a:latin typeface="+mj-ea"/>
                <a:ea typeface="+mj-ea"/>
              </a:rPr>
              <a:t>12</a:t>
            </a:r>
            <a:r>
              <a:rPr lang="zh-HK" sz="2000" b="0" i="0" dirty="0" smtClean="0">
                <a:solidFill>
                  <a:srgbClr val="000000"/>
                </a:solidFill>
                <a:latin typeface="+mj-ea"/>
                <a:ea typeface="+mj-ea"/>
              </a:rPr>
              <a:t>杯蔬菜</a:t>
            </a:r>
          </a:p>
          <a:p>
            <a:pPr>
              <a:spcBef>
                <a:spcPts val="0"/>
              </a:spcBef>
            </a:pPr>
            <a:r>
              <a:rPr lang="zh-HK" sz="2000" b="0" i="0" dirty="0" smtClean="0">
                <a:solidFill>
                  <a:srgbClr val="000000"/>
                </a:solidFill>
                <a:latin typeface="+mj-ea"/>
                <a:ea typeface="+mj-ea"/>
              </a:rPr>
              <a:t>3</a:t>
            </a:r>
            <a:r>
              <a:rPr lang="zh-HK" altLang="en-US" sz="2000" dirty="0">
                <a:solidFill>
                  <a:srgbClr val="000000"/>
                </a:solidFill>
                <a:latin typeface="+mj-ea"/>
                <a:ea typeface="+mj-ea"/>
              </a:rPr>
              <a:t>份</a:t>
            </a:r>
            <a:r>
              <a:rPr lang="zh-HK" sz="2000" b="0" i="0" dirty="0" smtClean="0">
                <a:solidFill>
                  <a:srgbClr val="000000"/>
                </a:solidFill>
                <a:latin typeface="+mj-ea"/>
                <a:ea typeface="+mj-ea"/>
              </a:rPr>
              <a:t> 水果</a:t>
            </a:r>
          </a:p>
          <a:p>
            <a:pPr>
              <a:spcBef>
                <a:spcPts val="0"/>
              </a:spcBef>
            </a:pPr>
            <a:r>
              <a:rPr lang="zh-HK" sz="2000" b="0" i="0" dirty="0" smtClean="0">
                <a:solidFill>
                  <a:srgbClr val="000000"/>
                </a:solidFill>
                <a:latin typeface="+mj-ea"/>
                <a:ea typeface="+mj-ea"/>
              </a:rPr>
              <a:t>2份3安士的蛋白質</a:t>
            </a:r>
          </a:p>
          <a:p>
            <a:pPr>
              <a:spcBef>
                <a:spcPts val="0"/>
              </a:spcBef>
            </a:pPr>
            <a:r>
              <a:rPr lang="zh-HK" sz="2000" b="0" i="0" dirty="0" smtClean="0">
                <a:solidFill>
                  <a:srgbClr val="000000"/>
                </a:solidFill>
                <a:latin typeface="+mj-ea"/>
                <a:ea typeface="+mj-ea"/>
              </a:rPr>
              <a:t>2份好脂肪油</a:t>
            </a:r>
          </a:p>
          <a:p>
            <a:pPr>
              <a:spcBef>
                <a:spcPts val="0"/>
              </a:spcBef>
            </a:pPr>
            <a:r>
              <a:rPr lang="zh-HK" sz="2000" b="0" i="0" dirty="0" smtClean="0">
                <a:solidFill>
                  <a:srgbClr val="000000"/>
                </a:solidFill>
                <a:latin typeface="+mj-ea"/>
                <a:ea typeface="+mj-ea"/>
              </a:rPr>
              <a:t>沒有穀物，乳製品，澱粉，酒精，垃圾</a:t>
            </a:r>
            <a:r>
              <a:rPr lang="zh-HK" altLang="en-US" sz="2000" dirty="0">
                <a:solidFill>
                  <a:srgbClr val="000000"/>
                </a:solidFill>
                <a:latin typeface="+mj-ea"/>
                <a:ea typeface="+mj-ea"/>
              </a:rPr>
              <a:t>食</a:t>
            </a:r>
            <a:r>
              <a:rPr lang="zh-HK" altLang="en-US" sz="2000" dirty="0" smtClean="0">
                <a:solidFill>
                  <a:srgbClr val="000000"/>
                </a:solidFill>
                <a:latin typeface="+mj-ea"/>
                <a:ea typeface="+mj-ea"/>
              </a:rPr>
              <a:t>物</a:t>
            </a:r>
            <a:endParaRPr lang="en-US" altLang="zh-HK" sz="2000" dirty="0" smtClean="0">
              <a:solidFill>
                <a:srgbClr val="000000"/>
              </a:solidFill>
              <a:latin typeface="+mj-ea"/>
              <a:ea typeface="+mj-ea"/>
            </a:endParaRPr>
          </a:p>
          <a:p>
            <a:pPr>
              <a:spcBef>
                <a:spcPts val="0"/>
              </a:spcBef>
            </a:pPr>
            <a:r>
              <a:rPr lang="zh-HK" sz="2000" b="0" i="0" dirty="0" smtClean="0">
                <a:solidFill>
                  <a:srgbClr val="000000"/>
                </a:solidFill>
                <a:latin typeface="+mj-ea"/>
                <a:ea typeface="+mj-ea"/>
              </a:rPr>
              <a:t>8+杯水</a:t>
            </a:r>
          </a:p>
          <a:p>
            <a:pPr marL="0" indent="0">
              <a:spcBef>
                <a:spcPts val="0"/>
              </a:spcBef>
              <a:buNone/>
            </a:pPr>
            <a:r>
              <a:rPr lang="zh-TW" altLang="en-US" sz="2000" dirty="0">
                <a:solidFill>
                  <a:srgbClr val="000000"/>
                </a:solidFill>
                <a:latin typeface="+mj-ea"/>
                <a:ea typeface="+mj-ea"/>
              </a:rPr>
              <a:t>不要進行劇烈的運動</a:t>
            </a:r>
            <a:endParaRPr lang="zh-HK" sz="2000" b="0" i="0" dirty="0" smtClean="0">
              <a:solidFill>
                <a:srgbClr val="000000"/>
              </a:solidFill>
              <a:latin typeface="+mj-ea"/>
              <a:ea typeface="+mj-ea"/>
            </a:endParaRPr>
          </a:p>
        </p:txBody>
      </p:sp>
      <p:sp>
        <p:nvSpPr>
          <p:cNvPr id="10" name="TextBox 9"/>
          <p:cNvSpPr txBox="1"/>
          <p:nvPr/>
        </p:nvSpPr>
        <p:spPr>
          <a:xfrm>
            <a:off x="0" y="358914"/>
            <a:ext cx="9144000" cy="707886"/>
          </a:xfrm>
          <a:prstGeom prst="rect">
            <a:avLst/>
          </a:prstGeom>
          <a:noFill/>
        </p:spPr>
        <p:txBody>
          <a:bodyPr wrap="square" rtlCol="0">
            <a:spAutoFit/>
          </a:bodyPr>
          <a:lstStyle/>
          <a:p>
            <a:pPr algn="ctr" defTabSz="914400" eaLnBrk="0" fontAlgn="base" hangingPunct="0">
              <a:spcBef>
                <a:spcPct val="0"/>
              </a:spcBef>
              <a:spcAft>
                <a:spcPct val="0"/>
              </a:spcAft>
            </a:pPr>
            <a:r>
              <a:rPr lang="en-US" altLang="zh-TW" sz="4000" b="1" kern="0" dirty="0">
                <a:solidFill>
                  <a:srgbClr val="A50021"/>
                </a:solidFill>
                <a:latin typeface="+mj-ea"/>
              </a:rPr>
              <a:t>7</a:t>
            </a:r>
            <a:r>
              <a:rPr lang="zh-TW" altLang="en-US" sz="4000" b="1" kern="0" dirty="0">
                <a:solidFill>
                  <a:srgbClr val="A50021"/>
                </a:solidFill>
                <a:latin typeface="+mj-ea"/>
              </a:rPr>
              <a:t>天排毒</a:t>
            </a:r>
            <a:r>
              <a:rPr lang="en-US" altLang="zh-TW" sz="4000" b="1" kern="0" dirty="0">
                <a:solidFill>
                  <a:srgbClr val="A50021"/>
                </a:solidFill>
                <a:latin typeface="+mj-ea"/>
              </a:rPr>
              <a:t>-</a:t>
            </a:r>
            <a:r>
              <a:rPr lang="zh-TW" altLang="en-US" sz="4000" b="1" kern="0" dirty="0">
                <a:solidFill>
                  <a:srgbClr val="A50021"/>
                </a:solidFill>
                <a:latin typeface="+mj-ea"/>
              </a:rPr>
              <a:t>水果蔬菜淨化</a:t>
            </a:r>
            <a:endParaRPr lang="zh-HK" altLang="en-US" dirty="0">
              <a:latin typeface="+mj-ea"/>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184" y="1289446"/>
            <a:ext cx="3487616" cy="495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184" y="1160960"/>
            <a:ext cx="3593564" cy="508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49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lstStyle/>
          <a:p>
            <a:pPr algn="ctr" eaLnBrk="0" hangingPunct="0"/>
            <a:r>
              <a:rPr lang="zh-TW" altLang="en-US" sz="4000" b="1" i="0" dirty="0" smtClean="0">
                <a:solidFill>
                  <a:srgbClr val="A50021"/>
                </a:solidFill>
                <a:latin typeface="+mj-ea"/>
              </a:rPr>
              <a:t>擊退脂肪計劃</a:t>
            </a:r>
            <a:endParaRPr lang="zh-HK" sz="4000" b="1" i="0" dirty="0" smtClean="0">
              <a:solidFill>
                <a:srgbClr val="A50021"/>
              </a:solidFill>
              <a:latin typeface="+mj-ea"/>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733" y="1143000"/>
            <a:ext cx="3598268" cy="515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7733" y="1142999"/>
            <a:ext cx="3726034" cy="528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sz="quarter" idx="1"/>
          </p:nvPr>
        </p:nvSpPr>
        <p:spPr>
          <a:xfrm>
            <a:off x="247336" y="1143000"/>
            <a:ext cx="4951848" cy="5715000"/>
          </a:xfrm>
          <a:solidFill>
            <a:schemeClr val="bg1"/>
          </a:solidFill>
        </p:spPr>
        <p:txBody>
          <a:bodyPr>
            <a:noAutofit/>
          </a:bodyPr>
          <a:lstStyle/>
          <a:p>
            <a:pPr marL="0" indent="0">
              <a:lnSpc>
                <a:spcPct val="120000"/>
              </a:lnSpc>
              <a:spcBef>
                <a:spcPts val="0"/>
              </a:spcBef>
              <a:buNone/>
            </a:pPr>
            <a:r>
              <a:rPr lang="zh-HK" altLang="en-US" sz="2400" b="1" dirty="0">
                <a:solidFill>
                  <a:srgbClr val="31B6FD"/>
                </a:solidFill>
                <a:latin typeface="+mj-ea"/>
              </a:rPr>
              <a:t>為甚麼這適合你：</a:t>
            </a:r>
          </a:p>
          <a:p>
            <a:pPr marL="0" indent="0">
              <a:spcBef>
                <a:spcPts val="0"/>
              </a:spcBef>
              <a:buNone/>
            </a:pPr>
            <a:r>
              <a:rPr lang="zh-HK" altLang="en-US" sz="1800" dirty="0" smtClean="0">
                <a:solidFill>
                  <a:srgbClr val="000000"/>
                </a:solidFill>
                <a:latin typeface="+mj-ea"/>
              </a:rPr>
              <a:t>對</a:t>
            </a:r>
            <a:r>
              <a:rPr lang="zh-HK" altLang="en-US" sz="1800" dirty="0">
                <a:solidFill>
                  <a:srgbClr val="000000"/>
                </a:solidFill>
                <a:latin typeface="+mj-ea"/>
              </a:rPr>
              <a:t>於那些致力於實現短期減肥目標的人，密集燃脂</a:t>
            </a:r>
            <a:r>
              <a:rPr lang="zh-HK" altLang="en-US" sz="1800" dirty="0" smtClean="0">
                <a:solidFill>
                  <a:srgbClr val="000000"/>
                </a:solidFill>
                <a:latin typeface="+mj-ea"/>
              </a:rPr>
              <a:t>計劃</a:t>
            </a:r>
            <a:r>
              <a:rPr lang="zh-HK" altLang="en-US" sz="1800" dirty="0">
                <a:solidFill>
                  <a:srgbClr val="000000"/>
                </a:solidFill>
                <a:latin typeface="+mj-ea"/>
              </a:rPr>
              <a:t>是一項為期</a:t>
            </a:r>
            <a:r>
              <a:rPr lang="en-US" altLang="zh-HK" sz="1800" dirty="0">
                <a:solidFill>
                  <a:srgbClr val="000000"/>
                </a:solidFill>
                <a:latin typeface="+mj-ea"/>
              </a:rPr>
              <a:t>2</a:t>
            </a:r>
            <a:r>
              <a:rPr lang="zh-HK" altLang="en-US" sz="1800" dirty="0">
                <a:solidFill>
                  <a:srgbClr val="000000"/>
                </a:solidFill>
                <a:latin typeface="+mj-ea"/>
              </a:rPr>
              <a:t>週的高強度減肥方案。通過一個集</a:t>
            </a:r>
            <a:r>
              <a:rPr lang="zh-HK" altLang="en-US" sz="1800" dirty="0" smtClean="0">
                <a:solidFill>
                  <a:srgbClr val="000000"/>
                </a:solidFill>
                <a:latin typeface="+mj-ea"/>
              </a:rPr>
              <a:t>中的</a:t>
            </a:r>
            <a:r>
              <a:rPr lang="zh-HK" altLang="en-US" sz="1800" dirty="0">
                <a:solidFill>
                  <a:srgbClr val="000000"/>
                </a:solidFill>
                <a:latin typeface="+mj-ea"/>
              </a:rPr>
              <a:t>食物指南、快速且密集的鍛鍊計劃和使用</a:t>
            </a:r>
            <a:r>
              <a:rPr lang="en-US" altLang="zh-HK" sz="1800" dirty="0">
                <a:solidFill>
                  <a:srgbClr val="000000"/>
                </a:solidFill>
                <a:latin typeface="+mj-ea"/>
              </a:rPr>
              <a:t>TLS</a:t>
            </a:r>
            <a:r>
              <a:rPr lang="zh-HK" altLang="en-US" sz="1800" dirty="0">
                <a:solidFill>
                  <a:srgbClr val="000000"/>
                </a:solidFill>
                <a:latin typeface="+mj-ea"/>
              </a:rPr>
              <a:t>營</a:t>
            </a:r>
            <a:r>
              <a:rPr lang="zh-HK" altLang="en-US" sz="1800" dirty="0" smtClean="0">
                <a:solidFill>
                  <a:srgbClr val="000000"/>
                </a:solidFill>
                <a:latin typeface="+mj-ea"/>
              </a:rPr>
              <a:t>養補</a:t>
            </a:r>
            <a:r>
              <a:rPr lang="zh-HK" altLang="en-US" sz="1800" dirty="0">
                <a:solidFill>
                  <a:srgbClr val="000000"/>
                </a:solidFill>
                <a:latin typeface="+mj-ea"/>
              </a:rPr>
              <a:t>充品，你會減退脂肪，身體和情緒都變得更好。</a:t>
            </a:r>
            <a:r>
              <a:rPr lang="zh-HK" altLang="en-US" sz="1800" dirty="0" smtClean="0">
                <a:solidFill>
                  <a:srgbClr val="000000"/>
                </a:solidFill>
                <a:latin typeface="+mj-ea"/>
              </a:rPr>
              <a:t>天下</a:t>
            </a:r>
            <a:r>
              <a:rPr lang="zh-HK" altLang="en-US" sz="1800" dirty="0">
                <a:solidFill>
                  <a:srgbClr val="000000"/>
                </a:solidFill>
                <a:latin typeface="+mj-ea"/>
              </a:rPr>
              <a:t>無難事，只怕有心</a:t>
            </a:r>
            <a:r>
              <a:rPr lang="zh-HK" altLang="en-US" sz="1800" dirty="0" smtClean="0">
                <a:solidFill>
                  <a:srgbClr val="000000"/>
                </a:solidFill>
                <a:latin typeface="+mj-ea"/>
              </a:rPr>
              <a:t>人。</a:t>
            </a:r>
            <a:endParaRPr lang="en-US" altLang="zh-HK" sz="1800" dirty="0" smtClean="0">
              <a:solidFill>
                <a:srgbClr val="000000"/>
              </a:solidFill>
              <a:latin typeface="+mj-ea"/>
            </a:endParaRPr>
          </a:p>
          <a:p>
            <a:pPr marL="0" indent="0">
              <a:lnSpc>
                <a:spcPct val="120000"/>
              </a:lnSpc>
              <a:spcBef>
                <a:spcPts val="0"/>
              </a:spcBef>
              <a:buNone/>
            </a:pPr>
            <a:r>
              <a:rPr lang="zh-HK" altLang="en-US" sz="2400" b="1" dirty="0">
                <a:solidFill>
                  <a:srgbClr val="31B6FD"/>
                </a:solidFill>
                <a:latin typeface="+mj-ea"/>
              </a:rPr>
              <a:t>預期效果：</a:t>
            </a:r>
          </a:p>
          <a:p>
            <a:pPr marL="0" indent="0">
              <a:spcBef>
                <a:spcPts val="0"/>
              </a:spcBef>
              <a:buNone/>
            </a:pPr>
            <a:r>
              <a:rPr lang="zh-HK" altLang="en-US" sz="2000" dirty="0" smtClean="0">
                <a:solidFill>
                  <a:srgbClr val="000000"/>
                </a:solidFill>
                <a:latin typeface="+mj-ea"/>
              </a:rPr>
              <a:t>在</a:t>
            </a:r>
            <a:r>
              <a:rPr lang="zh-HK" altLang="en-US" sz="2000" dirty="0">
                <a:solidFill>
                  <a:srgbClr val="000000"/>
                </a:solidFill>
                <a:latin typeface="+mj-ea"/>
              </a:rPr>
              <a:t>這</a:t>
            </a:r>
            <a:r>
              <a:rPr lang="en-US" altLang="zh-HK" sz="2000" dirty="0">
                <a:solidFill>
                  <a:srgbClr val="000000"/>
                </a:solidFill>
                <a:latin typeface="+mj-ea"/>
              </a:rPr>
              <a:t>2</a:t>
            </a:r>
            <a:r>
              <a:rPr lang="zh-HK" altLang="en-US" sz="2000" dirty="0">
                <a:solidFill>
                  <a:srgbClr val="000000"/>
                </a:solidFill>
                <a:latin typeface="+mj-ea"/>
              </a:rPr>
              <a:t>星期的計劃裡減去</a:t>
            </a:r>
            <a:r>
              <a:rPr lang="en-US" altLang="zh-HK" sz="2000" dirty="0">
                <a:solidFill>
                  <a:srgbClr val="000000"/>
                </a:solidFill>
                <a:latin typeface="+mj-ea"/>
              </a:rPr>
              <a:t>10</a:t>
            </a:r>
            <a:r>
              <a:rPr lang="zh-HK" altLang="en-US" sz="2000" dirty="0" smtClean="0">
                <a:solidFill>
                  <a:srgbClr val="000000"/>
                </a:solidFill>
                <a:latin typeface="+mj-ea"/>
              </a:rPr>
              <a:t>磅</a:t>
            </a:r>
            <a:r>
              <a:rPr lang="en-US" altLang="zh-HK" sz="2000" b="0" i="0" dirty="0" smtClean="0">
                <a:solidFill>
                  <a:srgbClr val="000000"/>
                </a:solidFill>
                <a:latin typeface="+mj-ea"/>
                <a:ea typeface="+mj-ea"/>
              </a:rPr>
              <a:t/>
            </a:r>
            <a:br>
              <a:rPr lang="en-US" altLang="zh-HK" sz="2000" b="0" i="0" dirty="0" smtClean="0">
                <a:solidFill>
                  <a:srgbClr val="000000"/>
                </a:solidFill>
                <a:latin typeface="+mj-ea"/>
                <a:ea typeface="+mj-ea"/>
              </a:rPr>
            </a:br>
            <a:r>
              <a:rPr lang="zh-HK" altLang="en-US" sz="2400" b="1" dirty="0">
                <a:solidFill>
                  <a:srgbClr val="31B6FD"/>
                </a:solidFill>
                <a:latin typeface="+mj-ea"/>
              </a:rPr>
              <a:t>你將要做的事</a:t>
            </a:r>
            <a:r>
              <a:rPr lang="zh-HK" altLang="en-US" sz="2400" b="1" dirty="0" smtClean="0">
                <a:solidFill>
                  <a:srgbClr val="31B6FD"/>
                </a:solidFill>
                <a:latin typeface="+mj-ea"/>
              </a:rPr>
              <a:t>：</a:t>
            </a:r>
            <a:endParaRPr lang="zh-HK" sz="2400" b="1" i="0" dirty="0" smtClean="0">
              <a:solidFill>
                <a:schemeClr val="accent1"/>
              </a:solidFill>
              <a:latin typeface="+mj-ea"/>
              <a:ea typeface="+mj-ea"/>
            </a:endParaRPr>
          </a:p>
          <a:p>
            <a:pPr marL="0" indent="0">
              <a:spcBef>
                <a:spcPts val="0"/>
              </a:spcBef>
              <a:buNone/>
            </a:pPr>
            <a:r>
              <a:rPr lang="zh-HK" sz="1800" b="0" i="0" dirty="0" smtClean="0">
                <a:solidFill>
                  <a:srgbClr val="000000"/>
                </a:solidFill>
                <a:latin typeface="+mj-ea"/>
                <a:ea typeface="+mj-ea"/>
              </a:rPr>
              <a:t>嚴謹地跟從飲食計劃</a:t>
            </a:r>
          </a:p>
          <a:p>
            <a:pPr>
              <a:spcBef>
                <a:spcPts val="0"/>
              </a:spcBef>
            </a:pPr>
            <a:r>
              <a:rPr lang="en-US" altLang="zh-HK" sz="1800" b="0" i="0" dirty="0" smtClean="0">
                <a:solidFill>
                  <a:srgbClr val="000000"/>
                </a:solidFill>
                <a:latin typeface="+mj-ea"/>
                <a:ea typeface="+mj-ea"/>
              </a:rPr>
              <a:t>6</a:t>
            </a:r>
            <a:r>
              <a:rPr lang="zh-HK" sz="1800" b="0" i="0" dirty="0" smtClean="0">
                <a:solidFill>
                  <a:srgbClr val="000000"/>
                </a:solidFill>
                <a:latin typeface="+mj-ea"/>
                <a:ea typeface="+mj-ea"/>
              </a:rPr>
              <a:t>-</a:t>
            </a:r>
            <a:r>
              <a:rPr lang="en-US" altLang="zh-HK" sz="1800" b="0" i="0" dirty="0" smtClean="0">
                <a:solidFill>
                  <a:srgbClr val="000000"/>
                </a:solidFill>
                <a:latin typeface="+mj-ea"/>
                <a:ea typeface="+mj-ea"/>
              </a:rPr>
              <a:t>12</a:t>
            </a:r>
            <a:r>
              <a:rPr lang="zh-HK" sz="1800" b="0" i="0" dirty="0" smtClean="0">
                <a:solidFill>
                  <a:srgbClr val="000000"/>
                </a:solidFill>
                <a:latin typeface="+mj-ea"/>
                <a:ea typeface="+mj-ea"/>
              </a:rPr>
              <a:t>杯蔬菜</a:t>
            </a:r>
            <a:endParaRPr lang="en-US" altLang="zh-HK" sz="1800" b="0" i="0" dirty="0" smtClean="0">
              <a:solidFill>
                <a:srgbClr val="000000"/>
              </a:solidFill>
              <a:latin typeface="+mj-ea"/>
              <a:ea typeface="+mj-ea"/>
            </a:endParaRPr>
          </a:p>
          <a:p>
            <a:pPr>
              <a:spcBef>
                <a:spcPts val="0"/>
              </a:spcBef>
            </a:pPr>
            <a:r>
              <a:rPr lang="en-US" altLang="zh-HK" sz="1800" dirty="0">
                <a:solidFill>
                  <a:srgbClr val="000000"/>
                </a:solidFill>
                <a:latin typeface="+mj-ea"/>
              </a:rPr>
              <a:t>2</a:t>
            </a:r>
            <a:r>
              <a:rPr lang="zh-HK" altLang="en-US" sz="1800" dirty="0">
                <a:solidFill>
                  <a:srgbClr val="000000"/>
                </a:solidFill>
                <a:latin typeface="+mj-ea"/>
              </a:rPr>
              <a:t>份</a:t>
            </a:r>
            <a:r>
              <a:rPr lang="en-US" altLang="zh-HK" sz="1800" dirty="0">
                <a:solidFill>
                  <a:srgbClr val="000000"/>
                </a:solidFill>
                <a:latin typeface="+mj-ea"/>
              </a:rPr>
              <a:t>TLS</a:t>
            </a:r>
            <a:r>
              <a:rPr lang="en-US" altLang="zh-HK" sz="1800" baseline="30000" dirty="0">
                <a:solidFill>
                  <a:srgbClr val="000000"/>
                </a:solidFill>
                <a:latin typeface="+mj-ea"/>
              </a:rPr>
              <a:t>®</a:t>
            </a:r>
            <a:r>
              <a:rPr lang="zh-HK" altLang="en-US" sz="1800" dirty="0">
                <a:solidFill>
                  <a:srgbClr val="000000"/>
                </a:solidFill>
                <a:latin typeface="+mj-ea"/>
              </a:rPr>
              <a:t>高纖蛋白營養飲</a:t>
            </a:r>
            <a:r>
              <a:rPr lang="zh-HK" altLang="en-US" sz="1800" dirty="0" smtClean="0">
                <a:solidFill>
                  <a:srgbClr val="000000"/>
                </a:solidFill>
                <a:latin typeface="+mj-ea"/>
              </a:rPr>
              <a:t>品</a:t>
            </a:r>
            <a:endParaRPr lang="zh-HK" sz="1800" b="0" i="0" dirty="0" smtClean="0">
              <a:solidFill>
                <a:srgbClr val="000000"/>
              </a:solidFill>
              <a:latin typeface="+mj-ea"/>
              <a:ea typeface="+mj-ea"/>
            </a:endParaRPr>
          </a:p>
          <a:p>
            <a:pPr>
              <a:spcBef>
                <a:spcPts val="0"/>
              </a:spcBef>
            </a:pPr>
            <a:r>
              <a:rPr lang="en-US" altLang="zh-HK" sz="1800" dirty="0" smtClean="0">
                <a:solidFill>
                  <a:srgbClr val="000000"/>
                </a:solidFill>
                <a:latin typeface="+mj-ea"/>
                <a:ea typeface="+mj-ea"/>
              </a:rPr>
              <a:t>3-4</a:t>
            </a:r>
            <a:r>
              <a:rPr lang="zh-HK" altLang="en-US" sz="1800" dirty="0" smtClean="0">
                <a:solidFill>
                  <a:srgbClr val="000000"/>
                </a:solidFill>
                <a:latin typeface="+mj-ea"/>
                <a:ea typeface="+mj-ea"/>
              </a:rPr>
              <a:t>份蛋</a:t>
            </a:r>
            <a:r>
              <a:rPr lang="zh-HK" altLang="en-US" sz="1800" dirty="0">
                <a:solidFill>
                  <a:srgbClr val="000000"/>
                </a:solidFill>
                <a:latin typeface="+mj-ea"/>
                <a:ea typeface="+mj-ea"/>
              </a:rPr>
              <a:t>白質</a:t>
            </a:r>
          </a:p>
          <a:p>
            <a:pPr>
              <a:spcBef>
                <a:spcPts val="0"/>
              </a:spcBef>
            </a:pPr>
            <a:r>
              <a:rPr lang="en-US" altLang="zh-HK" sz="1800" dirty="0">
                <a:solidFill>
                  <a:srgbClr val="000000"/>
                </a:solidFill>
                <a:latin typeface="+mj-ea"/>
                <a:ea typeface="+mj-ea"/>
              </a:rPr>
              <a:t>2</a:t>
            </a:r>
            <a:r>
              <a:rPr lang="zh-HK" altLang="en-US" sz="1800" dirty="0">
                <a:solidFill>
                  <a:srgbClr val="000000"/>
                </a:solidFill>
                <a:latin typeface="+mj-ea"/>
                <a:ea typeface="+mj-ea"/>
              </a:rPr>
              <a:t>份好脂肪油</a:t>
            </a:r>
          </a:p>
          <a:p>
            <a:pPr>
              <a:spcBef>
                <a:spcPts val="0"/>
              </a:spcBef>
            </a:pPr>
            <a:r>
              <a:rPr lang="en-US" altLang="zh-HK" sz="1800" dirty="0" smtClean="0">
                <a:solidFill>
                  <a:srgbClr val="000000"/>
                </a:solidFill>
                <a:latin typeface="+mj-ea"/>
                <a:ea typeface="+mj-ea"/>
              </a:rPr>
              <a:t>2</a:t>
            </a:r>
            <a:r>
              <a:rPr lang="zh-HK" altLang="en-US" sz="1800" dirty="0" smtClean="0">
                <a:solidFill>
                  <a:srgbClr val="000000"/>
                </a:solidFill>
                <a:latin typeface="+mj-ea"/>
                <a:ea typeface="+mj-ea"/>
              </a:rPr>
              <a:t>份</a:t>
            </a:r>
            <a:r>
              <a:rPr lang="zh-HK" sz="1800" b="0" i="0" dirty="0" smtClean="0">
                <a:solidFill>
                  <a:srgbClr val="000000"/>
                </a:solidFill>
                <a:latin typeface="+mj-ea"/>
                <a:ea typeface="+mj-ea"/>
              </a:rPr>
              <a:t>水果</a:t>
            </a:r>
          </a:p>
          <a:p>
            <a:pPr>
              <a:spcBef>
                <a:spcPts val="0"/>
              </a:spcBef>
            </a:pPr>
            <a:r>
              <a:rPr lang="zh-HK" sz="1800" b="0" i="0" dirty="0" smtClean="0">
                <a:solidFill>
                  <a:srgbClr val="000000"/>
                </a:solidFill>
                <a:latin typeface="+mj-ea"/>
                <a:ea typeface="+mj-ea"/>
              </a:rPr>
              <a:t>沒有穀物，乳製品，澱粉，酒精，垃圾</a:t>
            </a:r>
            <a:r>
              <a:rPr lang="zh-HK" altLang="en-US" sz="1800" dirty="0">
                <a:solidFill>
                  <a:srgbClr val="000000"/>
                </a:solidFill>
                <a:latin typeface="+mj-ea"/>
                <a:ea typeface="+mj-ea"/>
              </a:rPr>
              <a:t>食</a:t>
            </a:r>
            <a:r>
              <a:rPr lang="zh-HK" altLang="en-US" sz="1800" dirty="0" smtClean="0">
                <a:solidFill>
                  <a:srgbClr val="000000"/>
                </a:solidFill>
                <a:latin typeface="+mj-ea"/>
                <a:ea typeface="+mj-ea"/>
              </a:rPr>
              <a:t>物</a:t>
            </a:r>
            <a:endParaRPr lang="en-US" altLang="zh-HK" sz="1800" dirty="0" smtClean="0">
              <a:solidFill>
                <a:srgbClr val="000000"/>
              </a:solidFill>
              <a:latin typeface="+mj-ea"/>
              <a:ea typeface="+mj-ea"/>
            </a:endParaRPr>
          </a:p>
          <a:p>
            <a:pPr>
              <a:spcBef>
                <a:spcPts val="0"/>
              </a:spcBef>
            </a:pPr>
            <a:r>
              <a:rPr lang="zh-HK" sz="1800" b="0" i="0" dirty="0" smtClean="0">
                <a:solidFill>
                  <a:srgbClr val="000000"/>
                </a:solidFill>
                <a:latin typeface="+mj-ea"/>
                <a:ea typeface="+mj-ea"/>
              </a:rPr>
              <a:t>8+杯水</a:t>
            </a:r>
          </a:p>
          <a:p>
            <a:pPr marL="0" indent="0">
              <a:spcBef>
                <a:spcPts val="0"/>
              </a:spcBef>
              <a:buNone/>
            </a:pPr>
            <a:r>
              <a:rPr lang="zh-TW" altLang="en-US" sz="1800" dirty="0">
                <a:solidFill>
                  <a:srgbClr val="000000"/>
                </a:solidFill>
                <a:latin typeface="+mj-ea"/>
                <a:ea typeface="+mj-ea"/>
              </a:rPr>
              <a:t>食用</a:t>
            </a:r>
            <a:r>
              <a:rPr lang="en-US" altLang="zh-TW" sz="1800" dirty="0">
                <a:solidFill>
                  <a:srgbClr val="000000"/>
                </a:solidFill>
                <a:latin typeface="+mj-ea"/>
                <a:ea typeface="+mj-ea"/>
              </a:rPr>
              <a:t>TLS</a:t>
            </a:r>
            <a:r>
              <a:rPr lang="en-US" altLang="zh-TW" sz="1800" baseline="30000" dirty="0" smtClean="0">
                <a:solidFill>
                  <a:srgbClr val="000000"/>
                </a:solidFill>
                <a:latin typeface="+mj-ea"/>
                <a:ea typeface="+mj-ea"/>
              </a:rPr>
              <a:t>®</a:t>
            </a:r>
            <a:r>
              <a:rPr lang="zh-TW" altLang="en-US" sz="1800" dirty="0" smtClean="0">
                <a:solidFill>
                  <a:srgbClr val="000000"/>
                </a:solidFill>
                <a:latin typeface="+mj-ea"/>
                <a:ea typeface="+mj-ea"/>
              </a:rPr>
              <a:t>營</a:t>
            </a:r>
            <a:r>
              <a:rPr lang="zh-TW" altLang="en-US" sz="1800" dirty="0">
                <a:solidFill>
                  <a:srgbClr val="000000"/>
                </a:solidFill>
                <a:latin typeface="+mj-ea"/>
                <a:ea typeface="+mj-ea"/>
              </a:rPr>
              <a:t>養補充品</a:t>
            </a:r>
            <a:r>
              <a:rPr lang="zh-TW" altLang="en-US" sz="1800" dirty="0" smtClean="0">
                <a:solidFill>
                  <a:srgbClr val="000000"/>
                </a:solidFill>
                <a:latin typeface="+mj-ea"/>
                <a:ea typeface="+mj-ea"/>
              </a:rPr>
              <a:t>，根據標籤指示食</a:t>
            </a:r>
            <a:r>
              <a:rPr lang="zh-TW" altLang="en-US" sz="1800" dirty="0" smtClean="0">
                <a:solidFill>
                  <a:srgbClr val="000000"/>
                </a:solidFill>
                <a:latin typeface="+mj-ea"/>
                <a:ea typeface="+mj-ea"/>
              </a:rPr>
              <a:t>用</a:t>
            </a:r>
            <a:endParaRPr lang="zh-TW" altLang="en-US" sz="1800" dirty="0">
              <a:solidFill>
                <a:srgbClr val="000000"/>
              </a:solidFill>
              <a:latin typeface="+mj-ea"/>
              <a:ea typeface="+mj-ea"/>
            </a:endParaRPr>
          </a:p>
        </p:txBody>
      </p:sp>
    </p:spTree>
    <p:extLst>
      <p:ext uri="{BB962C8B-B14F-4D97-AF65-F5344CB8AC3E}">
        <p14:creationId xmlns:p14="http://schemas.microsoft.com/office/powerpoint/2010/main" val="372667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2400"/>
            <a:ext cx="8229600" cy="1371600"/>
          </a:xfrm>
        </p:spPr>
        <p:txBody>
          <a:bodyPr/>
          <a:lstStyle/>
          <a:p>
            <a:pPr algn="ctr"/>
            <a:r>
              <a:rPr lang="zh-HK" altLang="en-US" sz="4000" b="1" dirty="0">
                <a:solidFill>
                  <a:srgbClr val="A50021"/>
                </a:solidFill>
                <a:latin typeface="+mj-ea"/>
              </a:rPr>
              <a:t>速效</a:t>
            </a:r>
            <a:r>
              <a:rPr lang="zh-TW" altLang="en-US" sz="4000" b="1" dirty="0">
                <a:solidFill>
                  <a:srgbClr val="A50021"/>
                </a:solidFill>
                <a:latin typeface="+mj-ea"/>
              </a:rPr>
              <a:t>減重計劃</a:t>
            </a:r>
            <a:endParaRPr lang="zh-HK" sz="4000" b="1" i="0" dirty="0" smtClean="0">
              <a:solidFill>
                <a:srgbClr val="000000"/>
              </a:solidFill>
              <a:latin typeface="+mj-ea"/>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402" y="1162050"/>
            <a:ext cx="3653495" cy="5154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a:spLocks noGrp="1"/>
          </p:cNvSpPr>
          <p:nvPr>
            <p:ph sz="quarter" idx="1"/>
          </p:nvPr>
        </p:nvSpPr>
        <p:spPr>
          <a:xfrm>
            <a:off x="105906" y="1114584"/>
            <a:ext cx="5086664" cy="5712420"/>
          </a:xfrm>
          <a:solidFill>
            <a:schemeClr val="bg1"/>
          </a:solidFill>
        </p:spPr>
        <p:txBody>
          <a:bodyPr>
            <a:noAutofit/>
          </a:bodyPr>
          <a:lstStyle/>
          <a:p>
            <a:pPr marL="0" indent="0">
              <a:lnSpc>
                <a:spcPct val="120000"/>
              </a:lnSpc>
              <a:spcBef>
                <a:spcPts val="0"/>
              </a:spcBef>
              <a:buNone/>
            </a:pPr>
            <a:r>
              <a:rPr lang="zh-HK" altLang="en-US" sz="2400" b="1" dirty="0">
                <a:solidFill>
                  <a:srgbClr val="31B6FD"/>
                </a:solidFill>
                <a:latin typeface="+mj-ea"/>
              </a:rPr>
              <a:t>為甚麼這適合你：</a:t>
            </a:r>
          </a:p>
          <a:p>
            <a:pPr marL="0" indent="0">
              <a:spcBef>
                <a:spcPts val="0"/>
              </a:spcBef>
              <a:buNone/>
            </a:pPr>
            <a:r>
              <a:rPr lang="zh-TW" altLang="en-US" sz="2000" dirty="0" smtClean="0">
                <a:solidFill>
                  <a:srgbClr val="000000"/>
                </a:solidFill>
                <a:latin typeface="+mj-ea"/>
                <a:ea typeface="+mj-ea"/>
              </a:rPr>
              <a:t>你</a:t>
            </a:r>
            <a:r>
              <a:rPr lang="zh-TW" altLang="en-US" sz="2000" dirty="0">
                <a:solidFill>
                  <a:srgbClr val="000000"/>
                </a:solidFill>
                <a:latin typeface="+mj-ea"/>
                <a:ea typeface="+mj-ea"/>
              </a:rPr>
              <a:t>堅定承諾希望在短期內透過一個密集擊退脂肪計劃達</a:t>
            </a:r>
            <a:r>
              <a:rPr lang="zh-TW" altLang="en-US" sz="2000" dirty="0" smtClean="0">
                <a:solidFill>
                  <a:srgbClr val="000000"/>
                </a:solidFill>
                <a:latin typeface="+mj-ea"/>
                <a:ea typeface="+mj-ea"/>
              </a:rPr>
              <a:t>成體</a:t>
            </a:r>
            <a:r>
              <a:rPr lang="zh-TW" altLang="en-US" sz="2000" dirty="0">
                <a:solidFill>
                  <a:srgbClr val="000000"/>
                </a:solidFill>
                <a:latin typeface="+mj-ea"/>
                <a:ea typeface="+mj-ea"/>
              </a:rPr>
              <a:t>重管理目標</a:t>
            </a:r>
            <a:r>
              <a:rPr lang="zh-TW" altLang="en-US" sz="2000" dirty="0" smtClean="0">
                <a:solidFill>
                  <a:srgbClr val="000000"/>
                </a:solidFill>
                <a:latin typeface="+mj-ea"/>
                <a:ea typeface="+mj-ea"/>
              </a:rPr>
              <a:t>。</a:t>
            </a:r>
            <a:r>
              <a:rPr lang="zh-HK" altLang="en-US" sz="2000" dirty="0">
                <a:latin typeface="+mj-ea"/>
              </a:rPr>
              <a:t>你已經準備好改掉不健康的習</a:t>
            </a:r>
            <a:r>
              <a:rPr lang="zh-HK" altLang="en-US" sz="2000" dirty="0" smtClean="0">
                <a:latin typeface="+mj-ea"/>
              </a:rPr>
              <a:t>慣和</a:t>
            </a:r>
            <a:r>
              <a:rPr lang="zh-HK" altLang="en-US" sz="2000" dirty="0">
                <a:latin typeface="+mj-ea"/>
              </a:rPr>
              <a:t>開</a:t>
            </a:r>
            <a:r>
              <a:rPr lang="zh-HK" altLang="en-US" sz="2000" dirty="0" smtClean="0">
                <a:latin typeface="+mj-ea"/>
              </a:rPr>
              <a:t>始撃</a:t>
            </a:r>
            <a:r>
              <a:rPr lang="zh-HK" altLang="en-US" sz="2000" dirty="0">
                <a:latin typeface="+mj-ea"/>
              </a:rPr>
              <a:t>退脂肪和減掉腰圍。</a:t>
            </a:r>
            <a:endParaRPr lang="en-US" altLang="zh-TW" sz="2000" dirty="0" smtClean="0">
              <a:solidFill>
                <a:srgbClr val="000000"/>
              </a:solidFill>
              <a:latin typeface="+mj-ea"/>
              <a:ea typeface="+mj-ea"/>
            </a:endParaRPr>
          </a:p>
          <a:p>
            <a:pPr marL="0" indent="0">
              <a:lnSpc>
                <a:spcPct val="120000"/>
              </a:lnSpc>
              <a:spcBef>
                <a:spcPts val="0"/>
              </a:spcBef>
              <a:buNone/>
            </a:pPr>
            <a:r>
              <a:rPr lang="zh-HK" altLang="en-US" sz="2400" b="1" dirty="0">
                <a:solidFill>
                  <a:srgbClr val="31B6FD"/>
                </a:solidFill>
                <a:latin typeface="+mj-ea"/>
              </a:rPr>
              <a:t>預期效果：</a:t>
            </a:r>
          </a:p>
          <a:p>
            <a:pPr marL="0" lvl="0" indent="0">
              <a:spcBef>
                <a:spcPts val="0"/>
              </a:spcBef>
              <a:buNone/>
            </a:pPr>
            <a:r>
              <a:rPr lang="zh-HK" altLang="en-US" sz="2000" dirty="0" smtClean="0">
                <a:solidFill>
                  <a:srgbClr val="000000"/>
                </a:solidFill>
                <a:latin typeface="微軟正黑體"/>
              </a:rPr>
              <a:t>每</a:t>
            </a:r>
            <a:r>
              <a:rPr lang="zh-HK" altLang="en-US" sz="2000" dirty="0">
                <a:solidFill>
                  <a:srgbClr val="000000"/>
                </a:solidFill>
                <a:latin typeface="微軟正黑體"/>
              </a:rPr>
              <a:t>星期</a:t>
            </a:r>
            <a:r>
              <a:rPr lang="zh-HK" altLang="en-US" sz="2000" dirty="0" smtClean="0">
                <a:solidFill>
                  <a:srgbClr val="000000"/>
                </a:solidFill>
                <a:latin typeface="微軟正黑體"/>
              </a:rPr>
              <a:t>減</a:t>
            </a:r>
            <a:r>
              <a:rPr lang="en-US" altLang="zh-HK" sz="2000" dirty="0" smtClean="0">
                <a:solidFill>
                  <a:srgbClr val="000000"/>
                </a:solidFill>
                <a:latin typeface="微軟正黑體"/>
              </a:rPr>
              <a:t>2-3</a:t>
            </a:r>
            <a:r>
              <a:rPr lang="zh-HK" altLang="en-US" sz="2000" dirty="0" smtClean="0">
                <a:solidFill>
                  <a:srgbClr val="000000"/>
                </a:solidFill>
                <a:latin typeface="微軟正黑體"/>
              </a:rPr>
              <a:t>磅</a:t>
            </a:r>
            <a:endParaRPr lang="zh-HK" altLang="en-US" sz="2000" dirty="0">
              <a:solidFill>
                <a:srgbClr val="000000"/>
              </a:solidFill>
              <a:latin typeface="微軟正黑體"/>
            </a:endParaRPr>
          </a:p>
          <a:p>
            <a:pPr marL="0" indent="0">
              <a:lnSpc>
                <a:spcPct val="120000"/>
              </a:lnSpc>
              <a:spcBef>
                <a:spcPts val="0"/>
              </a:spcBef>
              <a:buNone/>
            </a:pPr>
            <a:r>
              <a:rPr lang="zh-HK" altLang="en-US" sz="2400" b="1" dirty="0">
                <a:solidFill>
                  <a:srgbClr val="31B6FD"/>
                </a:solidFill>
                <a:latin typeface="+mj-ea"/>
              </a:rPr>
              <a:t>你將要做的事：</a:t>
            </a:r>
            <a:endParaRPr lang="en-US" altLang="zh-HK" sz="2400" b="1" dirty="0">
              <a:solidFill>
                <a:srgbClr val="31B6FD"/>
              </a:solidFill>
              <a:latin typeface="+mj-ea"/>
            </a:endParaRPr>
          </a:p>
          <a:p>
            <a:pPr marL="0" indent="0">
              <a:spcBef>
                <a:spcPts val="0"/>
              </a:spcBef>
              <a:buNone/>
            </a:pPr>
            <a:r>
              <a:rPr lang="zh-HK" altLang="en-US" sz="2000" dirty="0" smtClean="0">
                <a:solidFill>
                  <a:srgbClr val="000000"/>
                </a:solidFill>
                <a:latin typeface="+mj-ea"/>
              </a:rPr>
              <a:t>跟</a:t>
            </a:r>
            <a:r>
              <a:rPr lang="zh-HK" altLang="en-US" sz="2000" dirty="0">
                <a:solidFill>
                  <a:srgbClr val="000000"/>
                </a:solidFill>
                <a:latin typeface="+mj-ea"/>
              </a:rPr>
              <a:t>隨一份嚴謹、低升糖指</a:t>
            </a:r>
            <a:r>
              <a:rPr lang="zh-HK" altLang="en-US" sz="2000" dirty="0" smtClean="0">
                <a:solidFill>
                  <a:srgbClr val="000000"/>
                </a:solidFill>
                <a:latin typeface="+mj-ea"/>
              </a:rPr>
              <a:t>數飲食，</a:t>
            </a:r>
            <a:r>
              <a:rPr lang="zh-HK" altLang="en-US" sz="2000" dirty="0">
                <a:solidFill>
                  <a:srgbClr val="000000"/>
                </a:solidFill>
                <a:latin typeface="+mj-ea"/>
              </a:rPr>
              <a:t>每日包括：</a:t>
            </a:r>
            <a:endParaRPr lang="en-US" altLang="zh-HK" sz="2000" dirty="0" smtClean="0">
              <a:solidFill>
                <a:srgbClr val="000000"/>
              </a:solidFill>
              <a:latin typeface="+mj-ea"/>
            </a:endParaRPr>
          </a:p>
          <a:p>
            <a:pPr>
              <a:spcBef>
                <a:spcPts val="0"/>
              </a:spcBef>
            </a:pPr>
            <a:r>
              <a:rPr lang="en-US" altLang="zh-TW" sz="2000" dirty="0">
                <a:solidFill>
                  <a:srgbClr val="000000"/>
                </a:solidFill>
                <a:latin typeface="+mj-ea"/>
                <a:ea typeface="+mj-ea"/>
              </a:rPr>
              <a:t>5-6</a:t>
            </a:r>
            <a:r>
              <a:rPr lang="zh-TW" altLang="en-US" sz="2000" dirty="0">
                <a:solidFill>
                  <a:srgbClr val="000000"/>
                </a:solidFill>
                <a:latin typeface="+mj-ea"/>
                <a:ea typeface="+mj-ea"/>
              </a:rPr>
              <a:t>份蛋白質</a:t>
            </a:r>
          </a:p>
          <a:p>
            <a:pPr>
              <a:spcBef>
                <a:spcPts val="0"/>
              </a:spcBef>
            </a:pPr>
            <a:r>
              <a:rPr lang="en-US" altLang="zh-TW" sz="2000" dirty="0">
                <a:solidFill>
                  <a:srgbClr val="000000"/>
                </a:solidFill>
                <a:latin typeface="+mj-ea"/>
                <a:ea typeface="+mj-ea"/>
              </a:rPr>
              <a:t>6-12</a:t>
            </a:r>
            <a:r>
              <a:rPr lang="zh-TW" altLang="en-US" sz="2000" dirty="0">
                <a:solidFill>
                  <a:srgbClr val="000000"/>
                </a:solidFill>
                <a:latin typeface="+mj-ea"/>
                <a:ea typeface="+mj-ea"/>
              </a:rPr>
              <a:t>份蔬菜</a:t>
            </a:r>
          </a:p>
          <a:p>
            <a:pPr>
              <a:spcBef>
                <a:spcPts val="0"/>
              </a:spcBef>
            </a:pPr>
            <a:r>
              <a:rPr lang="en-US" altLang="zh-TW" sz="2000" dirty="0">
                <a:solidFill>
                  <a:srgbClr val="000000"/>
                </a:solidFill>
                <a:latin typeface="+mj-ea"/>
                <a:ea typeface="+mj-ea"/>
              </a:rPr>
              <a:t>2</a:t>
            </a:r>
            <a:r>
              <a:rPr lang="zh-TW" altLang="en-US" sz="2000" dirty="0">
                <a:solidFill>
                  <a:srgbClr val="000000"/>
                </a:solidFill>
                <a:latin typeface="+mj-ea"/>
                <a:ea typeface="+mj-ea"/>
              </a:rPr>
              <a:t>份乳製品</a:t>
            </a:r>
          </a:p>
          <a:p>
            <a:pPr>
              <a:spcBef>
                <a:spcPts val="0"/>
              </a:spcBef>
            </a:pPr>
            <a:r>
              <a:rPr lang="zh-TW" altLang="en-US" sz="2000" dirty="0">
                <a:solidFill>
                  <a:srgbClr val="000000"/>
                </a:solidFill>
                <a:latin typeface="+mj-ea"/>
                <a:ea typeface="+mj-ea"/>
              </a:rPr>
              <a:t>不吃穀物或澱粉</a:t>
            </a:r>
          </a:p>
          <a:p>
            <a:pPr>
              <a:spcBef>
                <a:spcPts val="0"/>
              </a:spcBef>
            </a:pPr>
            <a:r>
              <a:rPr lang="en-US" altLang="zh-TW" sz="2000" dirty="0">
                <a:solidFill>
                  <a:srgbClr val="000000"/>
                </a:solidFill>
                <a:latin typeface="+mj-ea"/>
                <a:ea typeface="+mj-ea"/>
              </a:rPr>
              <a:t>2</a:t>
            </a:r>
            <a:r>
              <a:rPr lang="zh-TW" altLang="en-US" sz="2000" dirty="0">
                <a:solidFill>
                  <a:srgbClr val="000000"/>
                </a:solidFill>
                <a:latin typeface="+mj-ea"/>
                <a:ea typeface="+mj-ea"/>
              </a:rPr>
              <a:t>份好的脂肪</a:t>
            </a:r>
          </a:p>
          <a:p>
            <a:pPr>
              <a:spcBef>
                <a:spcPts val="0"/>
              </a:spcBef>
            </a:pPr>
            <a:r>
              <a:rPr lang="en-US" altLang="zh-TW" sz="2000" dirty="0">
                <a:solidFill>
                  <a:srgbClr val="000000"/>
                </a:solidFill>
                <a:latin typeface="+mj-ea"/>
                <a:ea typeface="+mj-ea"/>
              </a:rPr>
              <a:t>2</a:t>
            </a:r>
            <a:r>
              <a:rPr lang="zh-TW" altLang="en-US" sz="2000" dirty="0" smtClean="0">
                <a:solidFill>
                  <a:srgbClr val="000000"/>
                </a:solidFill>
                <a:latin typeface="+mj-ea"/>
                <a:ea typeface="+mj-ea"/>
              </a:rPr>
              <a:t>份</a:t>
            </a:r>
            <a:r>
              <a:rPr lang="zh-TW" altLang="en-US" sz="2000" dirty="0">
                <a:solidFill>
                  <a:srgbClr val="000000"/>
                </a:solidFill>
                <a:latin typeface="+mj-ea"/>
                <a:ea typeface="+mj-ea"/>
              </a:rPr>
              <a:t>水果</a:t>
            </a:r>
          </a:p>
          <a:p>
            <a:pPr marL="0" lvl="0" indent="0">
              <a:spcBef>
                <a:spcPts val="0"/>
              </a:spcBef>
              <a:buNone/>
            </a:pPr>
            <a:r>
              <a:rPr lang="zh-HK" altLang="en-US" sz="2000" dirty="0">
                <a:solidFill>
                  <a:srgbClr val="000000"/>
                </a:solidFill>
                <a:latin typeface="微軟正黑體"/>
              </a:rPr>
              <a:t>運動（每星</a:t>
            </a:r>
            <a:r>
              <a:rPr lang="zh-HK" altLang="en-US" sz="2000" dirty="0" smtClean="0">
                <a:solidFill>
                  <a:srgbClr val="000000"/>
                </a:solidFill>
                <a:latin typeface="微軟正黑體"/>
              </a:rPr>
              <a:t>期</a:t>
            </a:r>
            <a:r>
              <a:rPr lang="en-US" altLang="zh-HK" sz="2000" dirty="0" smtClean="0">
                <a:solidFill>
                  <a:srgbClr val="000000"/>
                </a:solidFill>
                <a:latin typeface="微軟正黑體"/>
              </a:rPr>
              <a:t>4-5</a:t>
            </a:r>
            <a:r>
              <a:rPr lang="zh-HK" altLang="en-US" sz="2000" dirty="0">
                <a:solidFill>
                  <a:srgbClr val="000000"/>
                </a:solidFill>
                <a:latin typeface="微軟正黑體"/>
              </a:rPr>
              <a:t>次）</a:t>
            </a:r>
          </a:p>
          <a:p>
            <a:pPr marL="0" indent="0">
              <a:spcBef>
                <a:spcPts val="0"/>
              </a:spcBef>
              <a:buNone/>
            </a:pPr>
            <a:r>
              <a:rPr lang="zh-TW" altLang="en-US" sz="2000" dirty="0" smtClean="0">
                <a:solidFill>
                  <a:srgbClr val="000000"/>
                </a:solidFill>
                <a:latin typeface="+mj-ea"/>
                <a:ea typeface="+mj-ea"/>
              </a:rPr>
              <a:t>食</a:t>
            </a:r>
            <a:r>
              <a:rPr lang="zh-TW" altLang="en-US" sz="2000" dirty="0">
                <a:solidFill>
                  <a:srgbClr val="000000"/>
                </a:solidFill>
                <a:latin typeface="+mj-ea"/>
                <a:ea typeface="+mj-ea"/>
              </a:rPr>
              <a:t>用</a:t>
            </a:r>
            <a:r>
              <a:rPr lang="en-US" altLang="zh-TW" sz="2000" dirty="0" smtClean="0">
                <a:solidFill>
                  <a:srgbClr val="000000"/>
                </a:solidFill>
                <a:latin typeface="+mj-ea"/>
                <a:ea typeface="+mj-ea"/>
              </a:rPr>
              <a:t>TLS</a:t>
            </a:r>
            <a:r>
              <a:rPr lang="en-US" altLang="zh-HK" sz="2000" baseline="30000" dirty="0" smtClean="0">
                <a:latin typeface="+mj-ea"/>
              </a:rPr>
              <a:t>®</a:t>
            </a:r>
            <a:r>
              <a:rPr lang="zh-TW" altLang="en-US" sz="2000" dirty="0" smtClean="0">
                <a:solidFill>
                  <a:srgbClr val="000000"/>
                </a:solidFill>
                <a:latin typeface="+mj-ea"/>
                <a:ea typeface="+mj-ea"/>
              </a:rPr>
              <a:t>營</a:t>
            </a:r>
            <a:r>
              <a:rPr lang="zh-TW" altLang="en-US" sz="2000" dirty="0">
                <a:solidFill>
                  <a:srgbClr val="000000"/>
                </a:solidFill>
                <a:latin typeface="+mj-ea"/>
                <a:ea typeface="+mj-ea"/>
              </a:rPr>
              <a:t>養補充品</a:t>
            </a:r>
            <a:r>
              <a:rPr lang="zh-TW" altLang="en-US" sz="2000" dirty="0" smtClean="0">
                <a:solidFill>
                  <a:srgbClr val="000000"/>
                </a:solidFill>
                <a:latin typeface="+mj-ea"/>
                <a:ea typeface="+mj-ea"/>
              </a:rPr>
              <a:t>，</a:t>
            </a:r>
            <a:r>
              <a:rPr lang="zh-TW" altLang="en-US" sz="2000" dirty="0">
                <a:solidFill>
                  <a:srgbClr val="000000"/>
                </a:solidFill>
                <a:latin typeface="+mj-ea"/>
              </a:rPr>
              <a:t>根據標籤指示食用</a:t>
            </a:r>
            <a:r>
              <a:rPr lang="zh-TW" altLang="en-US" sz="2000" dirty="0" smtClean="0">
                <a:solidFill>
                  <a:srgbClr val="000000"/>
                </a:solidFill>
                <a:latin typeface="+mj-ea"/>
                <a:ea typeface="+mj-ea"/>
              </a:rPr>
              <a:t>。</a:t>
            </a:r>
            <a:endParaRPr lang="zh-TW" altLang="en-US" sz="2000" dirty="0">
              <a:solidFill>
                <a:srgbClr val="000000"/>
              </a:solidFill>
              <a:latin typeface="+mj-ea"/>
              <a:ea typeface="+mj-ea"/>
            </a:endParaRPr>
          </a:p>
        </p:txBody>
      </p:sp>
    </p:spTree>
    <p:extLst>
      <p:ext uri="{BB962C8B-B14F-4D97-AF65-F5344CB8AC3E}">
        <p14:creationId xmlns:p14="http://schemas.microsoft.com/office/powerpoint/2010/main" val="2705987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2400"/>
            <a:ext cx="8229600" cy="1371600"/>
          </a:xfrm>
        </p:spPr>
        <p:txBody>
          <a:bodyPr/>
          <a:lstStyle/>
          <a:p>
            <a:pPr algn="ctr" eaLnBrk="0" hangingPunct="0"/>
            <a:r>
              <a:rPr lang="zh-TW" altLang="en-US" sz="4000" b="1" i="0" dirty="0" smtClean="0">
                <a:solidFill>
                  <a:srgbClr val="A50021"/>
                </a:solidFill>
                <a:latin typeface="+mj-ea"/>
              </a:rPr>
              <a:t>平</a:t>
            </a:r>
            <a:r>
              <a:rPr lang="zh-HK" sz="4000" b="1" i="0" dirty="0" smtClean="0">
                <a:solidFill>
                  <a:srgbClr val="A50021"/>
                </a:solidFill>
                <a:latin typeface="+mj-ea"/>
              </a:rPr>
              <a:t>穩</a:t>
            </a:r>
            <a:r>
              <a:rPr lang="zh-TW" altLang="en-US" sz="4000" b="1" i="0" dirty="0" smtClean="0">
                <a:solidFill>
                  <a:srgbClr val="A50021"/>
                </a:solidFill>
                <a:latin typeface="+mj-ea"/>
              </a:rPr>
              <a:t>減重</a:t>
            </a:r>
            <a:r>
              <a:rPr lang="zh-HK" sz="4000" b="1" i="0" dirty="0" smtClean="0">
                <a:solidFill>
                  <a:srgbClr val="A50021"/>
                </a:solidFill>
                <a:latin typeface="+mj-ea"/>
              </a:rPr>
              <a:t>計劃</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128" y="1143000"/>
            <a:ext cx="3672072"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123352" y="1054976"/>
            <a:ext cx="5099578" cy="5770369"/>
          </a:xfrm>
          <a:prstGeom prst="rect">
            <a:avLst/>
          </a:prstGeom>
          <a:solidFill>
            <a:schemeClr val="bg1"/>
          </a:solidFill>
          <a:ln>
            <a:noFill/>
          </a:ln>
          <a:effectLst/>
          <a:ex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defTabSz="914400">
              <a:lnSpc>
                <a:spcPct val="120000"/>
              </a:lnSpc>
              <a:spcBef>
                <a:spcPts val="0"/>
              </a:spcBef>
              <a:buFont typeface="Wingdings" pitchFamily="2" charset="2"/>
              <a:buNone/>
            </a:pPr>
            <a:r>
              <a:rPr lang="zh-HK" sz="9600" b="1" i="0" dirty="0" smtClean="0">
                <a:solidFill>
                  <a:srgbClr val="31B6FD"/>
                </a:solidFill>
                <a:latin typeface="+mj-ea"/>
                <a:ea typeface="+mj-ea"/>
              </a:rPr>
              <a:t>為甚麼這適合你：</a:t>
            </a:r>
          </a:p>
          <a:p>
            <a:pPr marL="0" indent="0" defTabSz="914400">
              <a:lnSpc>
                <a:spcPct val="120000"/>
              </a:lnSpc>
              <a:spcBef>
                <a:spcPts val="0"/>
              </a:spcBef>
              <a:buNone/>
            </a:pPr>
            <a:r>
              <a:rPr lang="zh-HK" sz="7200" b="0" i="0" dirty="0" smtClean="0">
                <a:latin typeface="+mn-ea"/>
              </a:rPr>
              <a:t>有些人不會直接跳進水裡；他們會慢慢潛入</a:t>
            </a:r>
            <a:r>
              <a:rPr lang="zh-HK" sz="7200" b="0" i="0" dirty="0" smtClean="0">
                <a:latin typeface="+mn-ea"/>
              </a:rPr>
              <a:t>。</a:t>
            </a:r>
            <a:r>
              <a:rPr lang="zh-TW" altLang="en-US" sz="7200" dirty="0">
                <a:latin typeface="+mn-ea"/>
              </a:rPr>
              <a:t>平穩減重計劃</a:t>
            </a:r>
            <a:r>
              <a:rPr lang="zh-HK" sz="7200" b="0" i="0" dirty="0" smtClean="0">
                <a:latin typeface="+mn-ea"/>
              </a:rPr>
              <a:t>幫</a:t>
            </a:r>
            <a:r>
              <a:rPr lang="zh-HK" sz="7200" b="0" i="0" dirty="0" smtClean="0">
                <a:latin typeface="+mn-ea"/>
              </a:rPr>
              <a:t>助那些希望逐漸改變他們的生活方式的人，每天一次。在這個為期12週的計劃中，你會看到即使是飲食、定期運動和食用TLS營養補充品中，微小的變化都可以幫助實現一個更健康的你。</a:t>
            </a:r>
          </a:p>
          <a:p>
            <a:pPr marL="0" indent="0" defTabSz="914400">
              <a:lnSpc>
                <a:spcPct val="120000"/>
              </a:lnSpc>
              <a:spcBef>
                <a:spcPts val="0"/>
              </a:spcBef>
              <a:buFont typeface="Wingdings" pitchFamily="2" charset="2"/>
              <a:buNone/>
            </a:pPr>
            <a:r>
              <a:rPr lang="zh-HK" sz="9600" b="1" i="0" dirty="0" smtClean="0">
                <a:solidFill>
                  <a:srgbClr val="31B6FD"/>
                </a:solidFill>
                <a:latin typeface="+mj-ea"/>
                <a:ea typeface="+mj-ea"/>
              </a:rPr>
              <a:t>預期效果：</a:t>
            </a:r>
          </a:p>
          <a:p>
            <a:pPr marL="0" indent="0" defTabSz="914400">
              <a:lnSpc>
                <a:spcPct val="120000"/>
              </a:lnSpc>
              <a:spcBef>
                <a:spcPts val="0"/>
              </a:spcBef>
              <a:buFont typeface="Wingdings" pitchFamily="2" charset="2"/>
              <a:buNone/>
            </a:pPr>
            <a:r>
              <a:rPr lang="zh-HK" sz="7200" b="0" i="0" dirty="0" smtClean="0">
                <a:solidFill>
                  <a:srgbClr val="000000"/>
                </a:solidFill>
                <a:latin typeface="+mj-ea"/>
                <a:ea typeface="+mj-ea"/>
              </a:rPr>
              <a:t>每星期減1-2磅</a:t>
            </a:r>
          </a:p>
          <a:p>
            <a:pPr marL="0" indent="0" defTabSz="914400">
              <a:lnSpc>
                <a:spcPct val="120000"/>
              </a:lnSpc>
              <a:spcBef>
                <a:spcPts val="0"/>
              </a:spcBef>
              <a:buFont typeface="Wingdings" pitchFamily="2" charset="2"/>
              <a:buNone/>
            </a:pPr>
            <a:r>
              <a:rPr lang="zh-HK" sz="9600" b="1" i="0" dirty="0" smtClean="0">
                <a:solidFill>
                  <a:srgbClr val="31B6FD"/>
                </a:solidFill>
                <a:latin typeface="+mj-ea"/>
                <a:ea typeface="+mj-ea"/>
              </a:rPr>
              <a:t>你將要做的事</a:t>
            </a:r>
            <a:r>
              <a:rPr lang="zh-HK" sz="9600" b="1" i="0" dirty="0" smtClean="0">
                <a:solidFill>
                  <a:srgbClr val="31B6FD"/>
                </a:solidFill>
                <a:latin typeface="+mj-ea"/>
                <a:ea typeface="+mj-ea"/>
              </a:rPr>
              <a:t>：</a:t>
            </a:r>
            <a:endParaRPr lang="en-US" altLang="zh-HK" sz="9600" b="1" i="0" dirty="0" smtClean="0">
              <a:solidFill>
                <a:srgbClr val="31B6FD"/>
              </a:solidFill>
              <a:latin typeface="+mj-ea"/>
              <a:ea typeface="+mj-ea"/>
            </a:endParaRPr>
          </a:p>
          <a:p>
            <a:pPr defTabSz="914400">
              <a:lnSpc>
                <a:spcPct val="120000"/>
              </a:lnSpc>
              <a:spcBef>
                <a:spcPts val="0"/>
              </a:spcBef>
            </a:pPr>
            <a:r>
              <a:rPr lang="zh-HK" sz="7200" b="0" i="0" dirty="0" smtClean="0">
                <a:solidFill>
                  <a:srgbClr val="000000"/>
                </a:solidFill>
                <a:latin typeface="+mj-ea"/>
                <a:ea typeface="+mj-ea"/>
              </a:rPr>
              <a:t>5-6</a:t>
            </a:r>
            <a:r>
              <a:rPr lang="zh-HK" sz="7200" b="0" i="0" dirty="0" smtClean="0">
                <a:solidFill>
                  <a:srgbClr val="000000"/>
                </a:solidFill>
                <a:latin typeface="+mj-ea"/>
                <a:ea typeface="+mj-ea"/>
              </a:rPr>
              <a:t>份蛋白</a:t>
            </a:r>
            <a:r>
              <a:rPr lang="zh-HK" sz="7200" b="0" i="0" dirty="0" smtClean="0">
                <a:solidFill>
                  <a:srgbClr val="000000"/>
                </a:solidFill>
                <a:latin typeface="+mj-ea"/>
                <a:ea typeface="+mj-ea"/>
              </a:rPr>
              <a:t>質</a:t>
            </a:r>
            <a:endParaRPr lang="en-US" altLang="zh-HK" sz="7200" b="0" i="0" dirty="0" smtClean="0">
              <a:solidFill>
                <a:srgbClr val="000000"/>
              </a:solidFill>
              <a:latin typeface="+mj-ea"/>
              <a:ea typeface="+mj-ea"/>
            </a:endParaRPr>
          </a:p>
          <a:p>
            <a:pPr defTabSz="914400">
              <a:lnSpc>
                <a:spcPct val="120000"/>
              </a:lnSpc>
              <a:spcBef>
                <a:spcPts val="0"/>
              </a:spcBef>
            </a:pPr>
            <a:r>
              <a:rPr lang="zh-HK" sz="7200" b="0" i="0" dirty="0" smtClean="0">
                <a:solidFill>
                  <a:srgbClr val="000000"/>
                </a:solidFill>
                <a:latin typeface="+mj-ea"/>
                <a:ea typeface="+mj-ea"/>
              </a:rPr>
              <a:t>6-12</a:t>
            </a:r>
            <a:r>
              <a:rPr lang="zh-HK" sz="7200" b="0" i="0" dirty="0" smtClean="0">
                <a:solidFill>
                  <a:srgbClr val="000000"/>
                </a:solidFill>
                <a:latin typeface="+mj-ea"/>
                <a:ea typeface="+mj-ea"/>
              </a:rPr>
              <a:t>份蔬</a:t>
            </a:r>
            <a:r>
              <a:rPr lang="zh-HK" sz="7200" b="0" i="0" dirty="0" smtClean="0">
                <a:solidFill>
                  <a:srgbClr val="000000"/>
                </a:solidFill>
                <a:latin typeface="+mj-ea"/>
                <a:ea typeface="+mj-ea"/>
              </a:rPr>
              <a:t>菜</a:t>
            </a:r>
            <a:endParaRPr lang="en-US" altLang="zh-HK" sz="7200" b="0" i="0" dirty="0" smtClean="0">
              <a:solidFill>
                <a:srgbClr val="000000"/>
              </a:solidFill>
              <a:latin typeface="+mj-ea"/>
              <a:ea typeface="+mj-ea"/>
            </a:endParaRPr>
          </a:p>
          <a:p>
            <a:pPr defTabSz="914400">
              <a:lnSpc>
                <a:spcPct val="120000"/>
              </a:lnSpc>
              <a:spcBef>
                <a:spcPts val="0"/>
              </a:spcBef>
            </a:pPr>
            <a:r>
              <a:rPr lang="zh-HK" sz="7200" b="0" i="0" dirty="0" smtClean="0">
                <a:solidFill>
                  <a:srgbClr val="000000"/>
                </a:solidFill>
                <a:latin typeface="+mj-ea"/>
                <a:ea typeface="+mj-ea"/>
              </a:rPr>
              <a:t>2</a:t>
            </a:r>
            <a:r>
              <a:rPr lang="zh-HK" sz="7200" b="0" i="0" dirty="0" smtClean="0">
                <a:solidFill>
                  <a:srgbClr val="000000"/>
                </a:solidFill>
                <a:latin typeface="+mj-ea"/>
                <a:ea typeface="+mj-ea"/>
              </a:rPr>
              <a:t>份乳製</a:t>
            </a:r>
            <a:r>
              <a:rPr lang="zh-HK" sz="7200" b="0" i="0" dirty="0" smtClean="0">
                <a:solidFill>
                  <a:srgbClr val="000000"/>
                </a:solidFill>
                <a:latin typeface="+mj-ea"/>
                <a:ea typeface="+mj-ea"/>
              </a:rPr>
              <a:t>品</a:t>
            </a:r>
            <a:endParaRPr lang="en-US" altLang="zh-HK" sz="7200" b="0" i="0" dirty="0" smtClean="0">
              <a:solidFill>
                <a:srgbClr val="000000"/>
              </a:solidFill>
              <a:latin typeface="+mj-ea"/>
              <a:ea typeface="+mj-ea"/>
            </a:endParaRPr>
          </a:p>
          <a:p>
            <a:pPr defTabSz="914400">
              <a:lnSpc>
                <a:spcPct val="120000"/>
              </a:lnSpc>
              <a:spcBef>
                <a:spcPts val="0"/>
              </a:spcBef>
            </a:pPr>
            <a:r>
              <a:rPr lang="zh-HK" sz="7200" b="0" i="0" dirty="0" smtClean="0">
                <a:solidFill>
                  <a:srgbClr val="000000"/>
                </a:solidFill>
                <a:latin typeface="+mj-ea"/>
                <a:ea typeface="+mj-ea"/>
              </a:rPr>
              <a:t>1</a:t>
            </a:r>
            <a:r>
              <a:rPr lang="zh-HK" sz="7200" b="0" i="0" dirty="0" smtClean="0">
                <a:solidFill>
                  <a:srgbClr val="000000"/>
                </a:solidFill>
                <a:latin typeface="+mj-ea"/>
                <a:ea typeface="+mj-ea"/>
              </a:rPr>
              <a:t>份澱</a:t>
            </a:r>
            <a:r>
              <a:rPr lang="zh-HK" sz="7200" b="0" i="0" dirty="0" smtClean="0">
                <a:solidFill>
                  <a:srgbClr val="000000"/>
                </a:solidFill>
                <a:latin typeface="+mj-ea"/>
                <a:ea typeface="+mj-ea"/>
              </a:rPr>
              <a:t>粉</a:t>
            </a:r>
            <a:endParaRPr lang="en-US" altLang="zh-HK" sz="7200" b="0" i="0" dirty="0" smtClean="0">
              <a:solidFill>
                <a:srgbClr val="000000"/>
              </a:solidFill>
              <a:latin typeface="+mj-ea"/>
              <a:ea typeface="+mj-ea"/>
            </a:endParaRPr>
          </a:p>
          <a:p>
            <a:pPr defTabSz="914400">
              <a:lnSpc>
                <a:spcPct val="120000"/>
              </a:lnSpc>
              <a:spcBef>
                <a:spcPts val="0"/>
              </a:spcBef>
            </a:pPr>
            <a:r>
              <a:rPr lang="zh-HK" sz="7200" b="0" i="0" dirty="0" smtClean="0">
                <a:solidFill>
                  <a:srgbClr val="000000"/>
                </a:solidFill>
                <a:latin typeface="+mj-ea"/>
                <a:ea typeface="+mj-ea"/>
              </a:rPr>
              <a:t>2</a:t>
            </a:r>
            <a:r>
              <a:rPr lang="zh-HK" sz="7200" b="0" i="0" dirty="0" smtClean="0">
                <a:solidFill>
                  <a:srgbClr val="000000"/>
                </a:solidFill>
                <a:latin typeface="+mj-ea"/>
                <a:ea typeface="+mj-ea"/>
              </a:rPr>
              <a:t>份好的脂</a:t>
            </a:r>
            <a:r>
              <a:rPr lang="zh-HK" sz="7200" b="0" i="0" dirty="0" smtClean="0">
                <a:solidFill>
                  <a:srgbClr val="000000"/>
                </a:solidFill>
                <a:latin typeface="+mj-ea"/>
                <a:ea typeface="+mj-ea"/>
              </a:rPr>
              <a:t>肪</a:t>
            </a:r>
            <a:endParaRPr lang="en-US" altLang="zh-HK" sz="7200" b="0" i="0" dirty="0" smtClean="0">
              <a:solidFill>
                <a:srgbClr val="000000"/>
              </a:solidFill>
              <a:latin typeface="+mj-ea"/>
              <a:ea typeface="+mj-ea"/>
            </a:endParaRPr>
          </a:p>
          <a:p>
            <a:pPr defTabSz="914400">
              <a:lnSpc>
                <a:spcPct val="120000"/>
              </a:lnSpc>
              <a:spcBef>
                <a:spcPts val="0"/>
              </a:spcBef>
            </a:pPr>
            <a:r>
              <a:rPr lang="zh-HK" sz="7200" b="0" i="0" dirty="0" smtClean="0">
                <a:solidFill>
                  <a:srgbClr val="000000"/>
                </a:solidFill>
                <a:latin typeface="+mj-ea"/>
                <a:ea typeface="+mj-ea"/>
              </a:rPr>
              <a:t>1</a:t>
            </a:r>
            <a:r>
              <a:rPr lang="zh-HK" sz="7200" b="0" i="0" dirty="0" smtClean="0">
                <a:solidFill>
                  <a:srgbClr val="000000"/>
                </a:solidFill>
                <a:latin typeface="+mj-ea"/>
                <a:ea typeface="+mj-ea"/>
              </a:rPr>
              <a:t>份全穀</a:t>
            </a:r>
            <a:r>
              <a:rPr lang="zh-HK" sz="7200" b="0" i="0" dirty="0" smtClean="0">
                <a:solidFill>
                  <a:srgbClr val="000000"/>
                </a:solidFill>
                <a:latin typeface="+mj-ea"/>
                <a:ea typeface="+mj-ea"/>
              </a:rPr>
              <a:t>類</a:t>
            </a:r>
            <a:endParaRPr lang="en-US" altLang="zh-HK" sz="7200" b="0" i="0" dirty="0" smtClean="0">
              <a:solidFill>
                <a:srgbClr val="000000"/>
              </a:solidFill>
              <a:latin typeface="+mj-ea"/>
              <a:ea typeface="+mj-ea"/>
            </a:endParaRPr>
          </a:p>
          <a:p>
            <a:pPr defTabSz="914400">
              <a:lnSpc>
                <a:spcPct val="120000"/>
              </a:lnSpc>
              <a:spcBef>
                <a:spcPts val="0"/>
              </a:spcBef>
            </a:pPr>
            <a:r>
              <a:rPr lang="zh-HK" sz="7200" b="0" i="0" dirty="0" smtClean="0">
                <a:solidFill>
                  <a:srgbClr val="000000"/>
                </a:solidFill>
                <a:latin typeface="+mj-ea"/>
                <a:ea typeface="+mj-ea"/>
              </a:rPr>
              <a:t>2</a:t>
            </a:r>
            <a:r>
              <a:rPr lang="zh-HK" sz="7200" b="0" i="0" dirty="0" smtClean="0">
                <a:solidFill>
                  <a:srgbClr val="000000"/>
                </a:solidFill>
                <a:latin typeface="+mj-ea"/>
                <a:ea typeface="+mj-ea"/>
              </a:rPr>
              <a:t>份水果</a:t>
            </a:r>
          </a:p>
          <a:p>
            <a:pPr defTabSz="914400">
              <a:lnSpc>
                <a:spcPct val="120000"/>
              </a:lnSpc>
              <a:spcBef>
                <a:spcPts val="0"/>
              </a:spcBef>
            </a:pPr>
            <a:r>
              <a:rPr lang="zh-HK" sz="7200" b="0" i="0" dirty="0" smtClean="0">
                <a:solidFill>
                  <a:srgbClr val="000000"/>
                </a:solidFill>
                <a:latin typeface="+mj-ea"/>
                <a:ea typeface="+mj-ea"/>
              </a:rPr>
              <a:t>運動（每星期3-5次）</a:t>
            </a:r>
          </a:p>
          <a:p>
            <a:pPr marL="0" indent="0" defTabSz="914400">
              <a:lnSpc>
                <a:spcPct val="120000"/>
              </a:lnSpc>
              <a:spcBef>
                <a:spcPts val="0"/>
              </a:spcBef>
              <a:buNone/>
            </a:pPr>
            <a:r>
              <a:rPr lang="zh-HK" altLang="en-US" sz="7200" dirty="0">
                <a:solidFill>
                  <a:srgbClr val="000000"/>
                </a:solidFill>
                <a:latin typeface="+mj-ea"/>
                <a:ea typeface="+mj-ea"/>
              </a:rPr>
              <a:t>食</a:t>
            </a:r>
            <a:r>
              <a:rPr lang="zh-HK" sz="7200" b="0" i="0" dirty="0" smtClean="0">
                <a:solidFill>
                  <a:srgbClr val="000000"/>
                </a:solidFill>
                <a:latin typeface="+mj-ea"/>
                <a:ea typeface="+mj-ea"/>
              </a:rPr>
              <a:t>用</a:t>
            </a:r>
            <a:r>
              <a:rPr lang="zh-HK" sz="7200" b="0" i="0" dirty="0" smtClean="0">
                <a:solidFill>
                  <a:srgbClr val="000000"/>
                </a:solidFill>
                <a:latin typeface="+mj-ea"/>
                <a:ea typeface="+mj-ea"/>
              </a:rPr>
              <a:t>TLS</a:t>
            </a:r>
            <a:r>
              <a:rPr lang="zh-HK" sz="7200" b="0" i="0" baseline="30000" dirty="0" smtClean="0">
                <a:solidFill>
                  <a:srgbClr val="000000"/>
                </a:solidFill>
                <a:latin typeface="+mj-ea"/>
                <a:ea typeface="+mj-ea"/>
              </a:rPr>
              <a:t>®</a:t>
            </a:r>
            <a:r>
              <a:rPr lang="zh-HK" sz="7200" b="0" i="0" dirty="0" smtClean="0">
                <a:solidFill>
                  <a:srgbClr val="000000"/>
                </a:solidFill>
                <a:latin typeface="+mj-ea"/>
                <a:ea typeface="+mj-ea"/>
              </a:rPr>
              <a:t>營</a:t>
            </a:r>
            <a:r>
              <a:rPr lang="zh-HK" sz="7200" b="0" i="0" dirty="0" smtClean="0">
                <a:solidFill>
                  <a:srgbClr val="000000"/>
                </a:solidFill>
                <a:latin typeface="+mj-ea"/>
                <a:ea typeface="+mj-ea"/>
              </a:rPr>
              <a:t>養補充品，如指示的</a:t>
            </a:r>
            <a:r>
              <a:rPr lang="zh-HK" sz="5600" b="0" i="0" dirty="0" smtClean="0">
                <a:solidFill>
                  <a:srgbClr val="000000"/>
                </a:solidFill>
                <a:latin typeface="+mj-ea"/>
                <a:ea typeface="+mj-ea"/>
              </a:rPr>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163" y="1143000"/>
            <a:ext cx="3691467" cy="526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200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2400"/>
            <a:ext cx="8229600" cy="1371600"/>
          </a:xfrm>
        </p:spPr>
        <p:txBody>
          <a:bodyPr/>
          <a:lstStyle/>
          <a:p>
            <a:pPr algn="ctr" eaLnBrk="0" hangingPunct="0"/>
            <a:r>
              <a:rPr lang="zh-TW" altLang="en-US" sz="4000" b="1" dirty="0" smtClean="0">
                <a:solidFill>
                  <a:srgbClr val="A50021"/>
                </a:solidFill>
                <a:latin typeface="+mj-ea"/>
              </a:rPr>
              <a:t>維持體重</a:t>
            </a:r>
            <a:r>
              <a:rPr lang="zh-HK" sz="4000" b="1" i="0" dirty="0" smtClean="0">
                <a:solidFill>
                  <a:srgbClr val="A50021"/>
                </a:solidFill>
                <a:latin typeface="+mj-ea"/>
              </a:rPr>
              <a:t>計劃</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143000"/>
            <a:ext cx="3624263" cy="5185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247336" y="1160138"/>
            <a:ext cx="4900397" cy="533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defTabSz="914400">
              <a:spcBef>
                <a:spcPts val="0"/>
              </a:spcBef>
              <a:buFont typeface="Wingdings" pitchFamily="2" charset="2"/>
              <a:buNone/>
            </a:pPr>
            <a:r>
              <a:rPr lang="zh-HK" sz="2400" b="1" i="0" dirty="0" smtClean="0">
                <a:solidFill>
                  <a:srgbClr val="31B6FD"/>
                </a:solidFill>
                <a:latin typeface="+mj-ea"/>
                <a:ea typeface="+mj-ea"/>
              </a:rPr>
              <a:t>為甚麼這適合你：</a:t>
            </a:r>
          </a:p>
          <a:p>
            <a:pPr marL="0" indent="0" defTabSz="914400">
              <a:spcBef>
                <a:spcPts val="0"/>
              </a:spcBef>
              <a:buFont typeface="Wingdings" pitchFamily="2" charset="2"/>
              <a:buNone/>
            </a:pPr>
            <a:r>
              <a:rPr lang="zh-HK" sz="1800" b="0" i="0" dirty="0" smtClean="0">
                <a:solidFill>
                  <a:srgbClr val="000000"/>
                </a:solidFill>
                <a:latin typeface="+mj-ea"/>
                <a:ea typeface="+mj-ea"/>
              </a:rPr>
              <a:t>你達到了健康體重，並且正在尋求維持健康生活型態的方式。你想要專心維持理想身體組成，但想要尋求彈性的計劃，讓自己偶爾放縱一下。</a:t>
            </a:r>
          </a:p>
          <a:p>
            <a:pPr marL="0" indent="0" defTabSz="914400">
              <a:spcBef>
                <a:spcPts val="0"/>
              </a:spcBef>
              <a:buFont typeface="Wingdings" pitchFamily="2" charset="2"/>
              <a:buNone/>
            </a:pPr>
            <a:r>
              <a:rPr lang="zh-HK" sz="2400" b="1" i="0" dirty="0" smtClean="0">
                <a:solidFill>
                  <a:srgbClr val="31B6FD"/>
                </a:solidFill>
                <a:latin typeface="+mj-ea"/>
                <a:ea typeface="+mj-ea"/>
              </a:rPr>
              <a:t>預期效果：</a:t>
            </a:r>
          </a:p>
          <a:p>
            <a:pPr marL="0" indent="0" defTabSz="914400">
              <a:spcBef>
                <a:spcPts val="0"/>
              </a:spcBef>
              <a:buFont typeface="Wingdings" pitchFamily="2" charset="2"/>
              <a:buNone/>
            </a:pPr>
            <a:r>
              <a:rPr lang="zh-HK" sz="1800" b="0" i="0" dirty="0" smtClean="0">
                <a:solidFill>
                  <a:srgbClr val="000000"/>
                </a:solidFill>
                <a:latin typeface="+mj-ea"/>
                <a:ea typeface="+mj-ea"/>
              </a:rPr>
              <a:t>健康，每日都活在你目標的體重下。</a:t>
            </a:r>
          </a:p>
          <a:p>
            <a:pPr marL="0" indent="0" defTabSz="914400">
              <a:spcBef>
                <a:spcPts val="0"/>
              </a:spcBef>
              <a:buFont typeface="Wingdings" pitchFamily="2" charset="2"/>
              <a:buNone/>
            </a:pPr>
            <a:r>
              <a:rPr lang="zh-HK" sz="2400" b="1" i="0" dirty="0" smtClean="0">
                <a:solidFill>
                  <a:srgbClr val="31B6FD"/>
                </a:solidFill>
                <a:latin typeface="+mj-ea"/>
                <a:ea typeface="+mj-ea"/>
              </a:rPr>
              <a:t>你將要做的事：</a:t>
            </a:r>
          </a:p>
          <a:p>
            <a:pPr marL="0" indent="0" defTabSz="914400">
              <a:spcBef>
                <a:spcPts val="0"/>
              </a:spcBef>
              <a:buNone/>
            </a:pPr>
            <a:r>
              <a:rPr lang="zh-HK" sz="1800" b="0" i="0" dirty="0" smtClean="0">
                <a:solidFill>
                  <a:srgbClr val="000000"/>
                </a:solidFill>
                <a:latin typeface="+mj-ea"/>
                <a:ea typeface="+mj-ea"/>
              </a:rPr>
              <a:t>跟隨一份均衡和健康的膳食餐單，每日包括</a:t>
            </a:r>
            <a:r>
              <a:rPr lang="zh-HK" sz="1800" b="0" i="0" dirty="0" smtClean="0">
                <a:solidFill>
                  <a:srgbClr val="000000"/>
                </a:solidFill>
                <a:latin typeface="+mj-ea"/>
                <a:ea typeface="+mj-ea"/>
              </a:rPr>
              <a:t>：</a:t>
            </a:r>
            <a:endParaRPr lang="en-US" altLang="zh-HK" sz="1800" b="0" i="0" dirty="0" smtClean="0">
              <a:solidFill>
                <a:srgbClr val="000000"/>
              </a:solidFill>
              <a:latin typeface="+mj-ea"/>
              <a:ea typeface="+mj-ea"/>
            </a:endParaRPr>
          </a:p>
          <a:p>
            <a:pPr defTabSz="914400">
              <a:spcBef>
                <a:spcPts val="0"/>
              </a:spcBef>
            </a:pPr>
            <a:r>
              <a:rPr lang="zh-HK" sz="1800" b="0" i="0" dirty="0" smtClean="0">
                <a:solidFill>
                  <a:srgbClr val="000000"/>
                </a:solidFill>
                <a:latin typeface="+mj-ea"/>
                <a:ea typeface="+mj-ea"/>
              </a:rPr>
              <a:t>5-6</a:t>
            </a:r>
            <a:r>
              <a:rPr lang="zh-HK" sz="1800" b="0" i="0" dirty="0" smtClean="0">
                <a:solidFill>
                  <a:srgbClr val="000000"/>
                </a:solidFill>
                <a:latin typeface="+mj-ea"/>
                <a:ea typeface="+mj-ea"/>
              </a:rPr>
              <a:t>份蛋白</a:t>
            </a:r>
            <a:r>
              <a:rPr lang="zh-HK" sz="1800" b="0" i="0" dirty="0" smtClean="0">
                <a:solidFill>
                  <a:srgbClr val="000000"/>
                </a:solidFill>
                <a:latin typeface="+mj-ea"/>
                <a:ea typeface="+mj-ea"/>
              </a:rPr>
              <a:t>質</a:t>
            </a:r>
            <a:endParaRPr lang="en-US" altLang="zh-HK" sz="1800" b="0" i="0" dirty="0" smtClean="0">
              <a:solidFill>
                <a:srgbClr val="000000"/>
              </a:solidFill>
              <a:latin typeface="+mj-ea"/>
              <a:ea typeface="+mj-ea"/>
            </a:endParaRPr>
          </a:p>
          <a:p>
            <a:pPr defTabSz="914400">
              <a:spcBef>
                <a:spcPts val="0"/>
              </a:spcBef>
            </a:pPr>
            <a:r>
              <a:rPr lang="zh-HK" sz="1800" b="0" i="0" dirty="0" smtClean="0">
                <a:solidFill>
                  <a:srgbClr val="000000"/>
                </a:solidFill>
                <a:latin typeface="+mj-ea"/>
                <a:ea typeface="+mj-ea"/>
              </a:rPr>
              <a:t>6-8</a:t>
            </a:r>
            <a:r>
              <a:rPr lang="zh-HK" sz="1800" b="0" i="0" dirty="0" smtClean="0">
                <a:solidFill>
                  <a:srgbClr val="000000"/>
                </a:solidFill>
                <a:latin typeface="+mj-ea"/>
                <a:ea typeface="+mj-ea"/>
              </a:rPr>
              <a:t>份蔬</a:t>
            </a:r>
            <a:r>
              <a:rPr lang="zh-HK" sz="1800" b="0" i="0" dirty="0" smtClean="0">
                <a:solidFill>
                  <a:srgbClr val="000000"/>
                </a:solidFill>
                <a:latin typeface="+mj-ea"/>
                <a:ea typeface="+mj-ea"/>
              </a:rPr>
              <a:t>菜</a:t>
            </a:r>
            <a:endParaRPr lang="en-US" altLang="zh-HK" sz="1800" b="0" i="0" dirty="0" smtClean="0">
              <a:solidFill>
                <a:srgbClr val="000000"/>
              </a:solidFill>
              <a:latin typeface="+mj-ea"/>
              <a:ea typeface="+mj-ea"/>
            </a:endParaRPr>
          </a:p>
          <a:p>
            <a:pPr defTabSz="914400">
              <a:spcBef>
                <a:spcPts val="0"/>
              </a:spcBef>
            </a:pPr>
            <a:r>
              <a:rPr lang="zh-HK" sz="1800" b="0" i="0" dirty="0" smtClean="0">
                <a:solidFill>
                  <a:srgbClr val="000000"/>
                </a:solidFill>
                <a:latin typeface="+mj-ea"/>
                <a:ea typeface="+mj-ea"/>
              </a:rPr>
              <a:t>2</a:t>
            </a:r>
            <a:r>
              <a:rPr lang="zh-HK" sz="1800" b="0" i="0" dirty="0" smtClean="0">
                <a:solidFill>
                  <a:srgbClr val="000000"/>
                </a:solidFill>
                <a:latin typeface="+mj-ea"/>
                <a:ea typeface="+mj-ea"/>
              </a:rPr>
              <a:t>份乳製</a:t>
            </a:r>
            <a:r>
              <a:rPr lang="zh-HK" sz="1800" b="0" i="0" dirty="0" smtClean="0">
                <a:solidFill>
                  <a:srgbClr val="000000"/>
                </a:solidFill>
                <a:latin typeface="+mj-ea"/>
                <a:ea typeface="+mj-ea"/>
              </a:rPr>
              <a:t>品</a:t>
            </a:r>
            <a:endParaRPr lang="en-US" altLang="zh-HK" sz="1800" b="0" i="0" dirty="0" smtClean="0">
              <a:solidFill>
                <a:srgbClr val="000000"/>
              </a:solidFill>
              <a:latin typeface="+mj-ea"/>
              <a:ea typeface="+mj-ea"/>
            </a:endParaRPr>
          </a:p>
          <a:p>
            <a:pPr defTabSz="914400">
              <a:spcBef>
                <a:spcPts val="0"/>
              </a:spcBef>
            </a:pPr>
            <a:r>
              <a:rPr lang="zh-HK" sz="1800" b="0" i="0" dirty="0" smtClean="0">
                <a:solidFill>
                  <a:srgbClr val="000000"/>
                </a:solidFill>
                <a:latin typeface="+mj-ea"/>
                <a:ea typeface="+mj-ea"/>
              </a:rPr>
              <a:t>1</a:t>
            </a:r>
            <a:r>
              <a:rPr lang="zh-HK" sz="1800" b="0" i="0" dirty="0" smtClean="0">
                <a:solidFill>
                  <a:srgbClr val="000000"/>
                </a:solidFill>
                <a:latin typeface="+mj-ea"/>
                <a:ea typeface="+mj-ea"/>
              </a:rPr>
              <a:t>份澱</a:t>
            </a:r>
            <a:r>
              <a:rPr lang="zh-HK" sz="1800" b="0" i="0" dirty="0" smtClean="0">
                <a:solidFill>
                  <a:srgbClr val="000000"/>
                </a:solidFill>
                <a:latin typeface="+mj-ea"/>
                <a:ea typeface="+mj-ea"/>
              </a:rPr>
              <a:t>粉</a:t>
            </a:r>
            <a:endParaRPr lang="en-US" altLang="zh-HK" sz="1800" b="0" i="0" dirty="0" smtClean="0">
              <a:solidFill>
                <a:srgbClr val="000000"/>
              </a:solidFill>
              <a:latin typeface="+mj-ea"/>
              <a:ea typeface="+mj-ea"/>
            </a:endParaRPr>
          </a:p>
          <a:p>
            <a:pPr defTabSz="914400">
              <a:spcBef>
                <a:spcPts val="0"/>
              </a:spcBef>
            </a:pPr>
            <a:r>
              <a:rPr lang="zh-HK" sz="1800" b="0" i="0" dirty="0" smtClean="0">
                <a:solidFill>
                  <a:srgbClr val="000000"/>
                </a:solidFill>
                <a:latin typeface="+mj-ea"/>
                <a:ea typeface="+mj-ea"/>
              </a:rPr>
              <a:t>2</a:t>
            </a:r>
            <a:r>
              <a:rPr lang="zh-HK" sz="1800" b="0" i="0" dirty="0" smtClean="0">
                <a:solidFill>
                  <a:srgbClr val="000000"/>
                </a:solidFill>
                <a:latin typeface="+mj-ea"/>
                <a:ea typeface="+mj-ea"/>
              </a:rPr>
              <a:t>份好的脂</a:t>
            </a:r>
            <a:r>
              <a:rPr lang="zh-HK" sz="1800" b="0" i="0" dirty="0" smtClean="0">
                <a:solidFill>
                  <a:srgbClr val="000000"/>
                </a:solidFill>
                <a:latin typeface="+mj-ea"/>
                <a:ea typeface="+mj-ea"/>
              </a:rPr>
              <a:t>肪</a:t>
            </a:r>
            <a:endParaRPr lang="en-US" altLang="zh-HK" sz="1800" b="0" i="0" dirty="0" smtClean="0">
              <a:solidFill>
                <a:srgbClr val="000000"/>
              </a:solidFill>
              <a:latin typeface="+mj-ea"/>
              <a:ea typeface="+mj-ea"/>
            </a:endParaRPr>
          </a:p>
          <a:p>
            <a:pPr defTabSz="914400">
              <a:spcBef>
                <a:spcPts val="0"/>
              </a:spcBef>
            </a:pPr>
            <a:r>
              <a:rPr lang="zh-HK" sz="1800" b="0" i="0" dirty="0" smtClean="0">
                <a:solidFill>
                  <a:srgbClr val="000000"/>
                </a:solidFill>
                <a:latin typeface="+mj-ea"/>
                <a:ea typeface="+mj-ea"/>
              </a:rPr>
              <a:t>2</a:t>
            </a:r>
            <a:r>
              <a:rPr lang="zh-HK" sz="1800" b="0" i="0" dirty="0" smtClean="0">
                <a:solidFill>
                  <a:srgbClr val="000000"/>
                </a:solidFill>
                <a:latin typeface="+mj-ea"/>
                <a:ea typeface="+mj-ea"/>
              </a:rPr>
              <a:t>份全穀</a:t>
            </a:r>
            <a:r>
              <a:rPr lang="zh-HK" sz="1800" b="0" i="0" dirty="0" smtClean="0">
                <a:solidFill>
                  <a:srgbClr val="000000"/>
                </a:solidFill>
                <a:latin typeface="+mj-ea"/>
                <a:ea typeface="+mj-ea"/>
              </a:rPr>
              <a:t>類</a:t>
            </a:r>
            <a:endParaRPr lang="en-US" altLang="zh-HK" sz="1800" b="0" i="0" dirty="0" smtClean="0">
              <a:solidFill>
                <a:srgbClr val="000000"/>
              </a:solidFill>
              <a:latin typeface="+mj-ea"/>
              <a:ea typeface="+mj-ea"/>
            </a:endParaRPr>
          </a:p>
          <a:p>
            <a:pPr defTabSz="914400">
              <a:spcBef>
                <a:spcPts val="0"/>
              </a:spcBef>
            </a:pPr>
            <a:r>
              <a:rPr lang="zh-HK" sz="1800" b="0" i="0" dirty="0" smtClean="0">
                <a:solidFill>
                  <a:srgbClr val="000000"/>
                </a:solidFill>
                <a:latin typeface="+mj-ea"/>
                <a:ea typeface="+mj-ea"/>
              </a:rPr>
              <a:t>3</a:t>
            </a:r>
            <a:r>
              <a:rPr lang="zh-HK" sz="1800" b="0" i="0" dirty="0" smtClean="0">
                <a:solidFill>
                  <a:srgbClr val="000000"/>
                </a:solidFill>
                <a:latin typeface="+mj-ea"/>
                <a:ea typeface="+mj-ea"/>
              </a:rPr>
              <a:t>份水果</a:t>
            </a:r>
          </a:p>
          <a:p>
            <a:pPr defTabSz="914400">
              <a:spcBef>
                <a:spcPts val="0"/>
              </a:spcBef>
            </a:pPr>
            <a:r>
              <a:rPr lang="zh-HK" sz="1800" b="0" i="0" dirty="0" smtClean="0">
                <a:solidFill>
                  <a:srgbClr val="000000"/>
                </a:solidFill>
                <a:latin typeface="+mj-ea"/>
                <a:ea typeface="+mj-ea"/>
              </a:rPr>
              <a:t>運動（每星期</a:t>
            </a:r>
            <a:r>
              <a:rPr lang="en-US" altLang="zh-TW" sz="1800" dirty="0" smtClean="0">
                <a:solidFill>
                  <a:srgbClr val="000000"/>
                </a:solidFill>
                <a:latin typeface="+mj-ea"/>
                <a:ea typeface="+mj-ea"/>
              </a:rPr>
              <a:t>4-5</a:t>
            </a:r>
            <a:r>
              <a:rPr lang="zh-HK" sz="1800" b="0" i="0" dirty="0" smtClean="0">
                <a:solidFill>
                  <a:srgbClr val="000000"/>
                </a:solidFill>
                <a:latin typeface="+mj-ea"/>
                <a:ea typeface="+mj-ea"/>
              </a:rPr>
              <a:t>次）</a:t>
            </a:r>
          </a:p>
          <a:p>
            <a:pPr marL="0" indent="0">
              <a:spcBef>
                <a:spcPts val="0"/>
              </a:spcBef>
              <a:buNone/>
            </a:pPr>
            <a:r>
              <a:rPr lang="zh-TW" altLang="en-US" sz="1800" dirty="0">
                <a:solidFill>
                  <a:srgbClr val="000000"/>
                </a:solidFill>
                <a:latin typeface="+mj-ea"/>
              </a:rPr>
              <a:t>食用</a:t>
            </a:r>
            <a:r>
              <a:rPr lang="en-US" altLang="zh-TW" sz="1800" dirty="0">
                <a:solidFill>
                  <a:srgbClr val="000000"/>
                </a:solidFill>
                <a:latin typeface="+mj-ea"/>
              </a:rPr>
              <a:t>TLS</a:t>
            </a:r>
            <a:r>
              <a:rPr lang="en-US" altLang="zh-HK" sz="1800" baseline="30000" dirty="0">
                <a:latin typeface="+mj-ea"/>
              </a:rPr>
              <a:t>®</a:t>
            </a:r>
            <a:r>
              <a:rPr lang="zh-TW" altLang="en-US" sz="1800" dirty="0">
                <a:solidFill>
                  <a:srgbClr val="000000"/>
                </a:solidFill>
                <a:latin typeface="+mj-ea"/>
              </a:rPr>
              <a:t>營養補充品，如有需要。</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53877"/>
            <a:ext cx="3604557" cy="5174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795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2400"/>
            <a:ext cx="8229600" cy="1371600"/>
          </a:xfrm>
        </p:spPr>
        <p:txBody>
          <a:bodyPr/>
          <a:lstStyle/>
          <a:p>
            <a:pPr algn="ctr" eaLnBrk="0" hangingPunct="0"/>
            <a:r>
              <a:rPr lang="zh-HK" sz="4000" b="1" i="0" dirty="0" smtClean="0">
                <a:solidFill>
                  <a:srgbClr val="A50021"/>
                </a:solidFill>
                <a:latin typeface="+mj-ea"/>
              </a:rPr>
              <a:t>免費的體重管理</a:t>
            </a:r>
            <a:r>
              <a:rPr lang="zh-TW" altLang="en-US" sz="4000" b="1" dirty="0" smtClean="0">
                <a:solidFill>
                  <a:srgbClr val="A50021"/>
                </a:solidFill>
                <a:latin typeface="+mj-ea"/>
              </a:rPr>
              <a:t>問卷</a:t>
            </a:r>
            <a:endParaRPr lang="zh-HK" sz="4000" b="1" i="0" dirty="0" smtClean="0">
              <a:solidFill>
                <a:srgbClr val="A50021"/>
              </a:solidFill>
              <a:latin typeface="+mj-ea"/>
            </a:endParaRPr>
          </a:p>
        </p:txBody>
      </p:sp>
      <p:sp>
        <p:nvSpPr>
          <p:cNvPr id="7" name="Content Placeholder 2"/>
          <p:cNvSpPr txBox="1">
            <a:spLocks/>
          </p:cNvSpPr>
          <p:nvPr/>
        </p:nvSpPr>
        <p:spPr bwMode="auto">
          <a:xfrm>
            <a:off x="563031" y="1721224"/>
            <a:ext cx="4085178" cy="402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defTabSz="914400">
              <a:lnSpc>
                <a:spcPct val="120000"/>
              </a:lnSpc>
              <a:spcBef>
                <a:spcPts val="0"/>
              </a:spcBef>
              <a:buFont typeface="Wingdings" pitchFamily="2" charset="2"/>
              <a:buNone/>
            </a:pPr>
            <a:r>
              <a:rPr lang="zh-HK" sz="2800" b="1" i="0" dirty="0" smtClean="0">
                <a:solidFill>
                  <a:srgbClr val="31B6FD"/>
                </a:solidFill>
                <a:latin typeface="+mj-ea"/>
                <a:ea typeface="+mj-ea"/>
              </a:rPr>
              <a:t>尋找最適合你的計劃，根據：</a:t>
            </a:r>
          </a:p>
          <a:p>
            <a:pPr defTabSz="914400">
              <a:lnSpc>
                <a:spcPct val="120000"/>
              </a:lnSpc>
              <a:spcBef>
                <a:spcPts val="0"/>
              </a:spcBef>
              <a:buFont typeface="Arial" panose="020B0604020202020204" pitchFamily="34" charset="0"/>
              <a:buChar char="•"/>
            </a:pPr>
            <a:r>
              <a:rPr lang="zh-HK" sz="2800" b="0" i="0" dirty="0" smtClean="0">
                <a:solidFill>
                  <a:srgbClr val="000000"/>
                </a:solidFill>
                <a:latin typeface="+mj-ea"/>
                <a:ea typeface="+mj-ea"/>
              </a:rPr>
              <a:t>生活模式</a:t>
            </a:r>
          </a:p>
          <a:p>
            <a:pPr defTabSz="914400">
              <a:lnSpc>
                <a:spcPct val="120000"/>
              </a:lnSpc>
              <a:spcBef>
                <a:spcPts val="0"/>
              </a:spcBef>
              <a:buFont typeface="Arial" panose="020B0604020202020204" pitchFamily="34" charset="0"/>
              <a:buChar char="•"/>
            </a:pPr>
            <a:r>
              <a:rPr lang="zh-HK" sz="2800" b="0" i="0" dirty="0" smtClean="0">
                <a:solidFill>
                  <a:srgbClr val="000000"/>
                </a:solidFill>
                <a:latin typeface="+mj-ea"/>
                <a:ea typeface="+mj-ea"/>
              </a:rPr>
              <a:t>飲食習慣</a:t>
            </a:r>
          </a:p>
          <a:p>
            <a:pPr defTabSz="914400">
              <a:lnSpc>
                <a:spcPct val="120000"/>
              </a:lnSpc>
              <a:spcBef>
                <a:spcPts val="0"/>
              </a:spcBef>
              <a:buFont typeface="Arial" panose="020B0604020202020204" pitchFamily="34" charset="0"/>
              <a:buChar char="•"/>
            </a:pPr>
            <a:r>
              <a:rPr lang="zh-HK" sz="2800" b="0" i="0" dirty="0" smtClean="0">
                <a:solidFill>
                  <a:srgbClr val="000000"/>
                </a:solidFill>
                <a:latin typeface="+mj-ea"/>
                <a:ea typeface="+mj-ea"/>
              </a:rPr>
              <a:t>活動強度</a:t>
            </a:r>
          </a:p>
          <a:p>
            <a:pPr defTabSz="914400">
              <a:lnSpc>
                <a:spcPct val="120000"/>
              </a:lnSpc>
              <a:spcBef>
                <a:spcPts val="0"/>
              </a:spcBef>
              <a:buFont typeface="Arial" panose="020B0604020202020204" pitchFamily="34" charset="0"/>
              <a:buChar char="•"/>
            </a:pPr>
            <a:r>
              <a:rPr lang="zh-HK" sz="2800" b="0" i="0" dirty="0" smtClean="0">
                <a:solidFill>
                  <a:srgbClr val="000000"/>
                </a:solidFill>
                <a:latin typeface="+mj-ea"/>
                <a:ea typeface="+mj-ea"/>
              </a:rPr>
              <a:t>目標</a:t>
            </a:r>
          </a:p>
          <a:p>
            <a:pPr defTabSz="914400">
              <a:lnSpc>
                <a:spcPct val="120000"/>
              </a:lnSpc>
              <a:spcBef>
                <a:spcPts val="0"/>
              </a:spcBef>
              <a:buFont typeface="Arial" panose="020B0604020202020204" pitchFamily="34" charset="0"/>
              <a:buChar char="•"/>
            </a:pPr>
            <a:r>
              <a:rPr lang="zh-HK" sz="2800" b="0" i="0" dirty="0" smtClean="0">
                <a:solidFill>
                  <a:srgbClr val="000000"/>
                </a:solidFill>
                <a:latin typeface="+mj-ea"/>
                <a:ea typeface="+mj-ea"/>
              </a:rPr>
              <a:t>行為</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876813" y="1513109"/>
            <a:ext cx="3777342" cy="438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231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2400"/>
            <a:ext cx="8229600" cy="1371600"/>
          </a:xfrm>
        </p:spPr>
        <p:txBody>
          <a:bodyPr/>
          <a:lstStyle/>
          <a:p>
            <a:pPr algn="ctr" eaLnBrk="0" hangingPunct="0"/>
            <a:r>
              <a:rPr lang="zh-HK" sz="4000" b="1" i="0" dirty="0" smtClean="0">
                <a:solidFill>
                  <a:srgbClr val="A50021"/>
                </a:solidFill>
                <a:latin typeface="+mj-ea"/>
              </a:rPr>
              <a:t>TLS</a:t>
            </a:r>
            <a:r>
              <a:rPr lang="en-US" altLang="zh-HK" sz="4000" b="1" i="0" baseline="30000" dirty="0" smtClean="0">
                <a:solidFill>
                  <a:srgbClr val="A50021"/>
                </a:solidFill>
                <a:latin typeface="+mj-ea"/>
              </a:rPr>
              <a:t>®</a:t>
            </a:r>
            <a:r>
              <a:rPr lang="zh-HK" sz="4000" b="1" i="0" dirty="0" smtClean="0">
                <a:solidFill>
                  <a:srgbClr val="A50021"/>
                </a:solidFill>
                <a:latin typeface="+mj-ea"/>
              </a:rPr>
              <a:t>營</a:t>
            </a:r>
            <a:r>
              <a:rPr lang="zh-HK" sz="4000" b="1" i="0" dirty="0" smtClean="0">
                <a:solidFill>
                  <a:srgbClr val="A50021"/>
                </a:solidFill>
                <a:latin typeface="+mj-ea"/>
              </a:rPr>
              <a:t>養補充品</a:t>
            </a:r>
          </a:p>
        </p:txBody>
      </p:sp>
      <p:sp>
        <p:nvSpPr>
          <p:cNvPr id="2" name="TextBox 1"/>
          <p:cNvSpPr txBox="1"/>
          <p:nvPr/>
        </p:nvSpPr>
        <p:spPr>
          <a:xfrm>
            <a:off x="1062550" y="1175475"/>
            <a:ext cx="3331041" cy="2831544"/>
          </a:xfrm>
          <a:prstGeom prst="rect">
            <a:avLst/>
          </a:prstGeom>
          <a:noFill/>
        </p:spPr>
        <p:txBody>
          <a:bodyPr wrap="square" rtlCol="0">
            <a:spAutoFit/>
          </a:bodyPr>
          <a:lstStyle/>
          <a:p>
            <a:r>
              <a:rPr lang="zh-HK" b="0" i="0" dirty="0" smtClean="0">
                <a:solidFill>
                  <a:srgbClr val="31B6FD"/>
                </a:solidFill>
                <a:latin typeface="+mj-ea"/>
                <a:ea typeface="+mj-ea"/>
              </a:rPr>
              <a:t>過量進食？</a:t>
            </a:r>
          </a:p>
          <a:p>
            <a:r>
              <a:rPr lang="zh-HK" b="0" i="0" dirty="0" smtClean="0">
                <a:solidFill>
                  <a:srgbClr val="000000"/>
                </a:solidFill>
                <a:latin typeface="+mj-ea"/>
                <a:ea typeface="+mj-ea"/>
              </a:rPr>
              <a:t>TLS CORE高效修身配</a:t>
            </a:r>
            <a:r>
              <a:rPr lang="zh-HK" b="0" i="0" dirty="0" smtClean="0">
                <a:solidFill>
                  <a:srgbClr val="000000"/>
                </a:solidFill>
                <a:latin typeface="+mj-ea"/>
                <a:ea typeface="+mj-ea"/>
              </a:rPr>
              <a:t>方幫</a:t>
            </a:r>
            <a:r>
              <a:rPr lang="zh-HK" b="0" i="0" dirty="0" smtClean="0">
                <a:solidFill>
                  <a:srgbClr val="000000"/>
                </a:solidFill>
                <a:latin typeface="+mj-ea"/>
                <a:ea typeface="+mj-ea"/>
              </a:rPr>
              <a:t>你控制食慾 </a:t>
            </a:r>
          </a:p>
          <a:p>
            <a:pPr marL="342900" indent="-342900">
              <a:buFont typeface="Arial" panose="020B0604020202020204" pitchFamily="34" charset="0"/>
              <a:buChar char="•"/>
            </a:pPr>
            <a:r>
              <a:rPr lang="zh-HK" b="0" i="0" dirty="0" smtClean="0">
                <a:solidFill>
                  <a:srgbClr val="000000"/>
                </a:solidFill>
                <a:latin typeface="+mj-ea"/>
                <a:ea typeface="+mj-ea"/>
              </a:rPr>
              <a:t>TLS CORE 可抑制你的食慾，Lepticore™是一種全天然成分，</a:t>
            </a:r>
            <a:r>
              <a:rPr lang="zh-TW" altLang="en-US" b="0" i="0" dirty="0" smtClean="0">
                <a:solidFill>
                  <a:srgbClr val="000000"/>
                </a:solidFill>
                <a:latin typeface="+mj-ea"/>
                <a:ea typeface="+mj-ea"/>
              </a:rPr>
              <a:t>可助減</a:t>
            </a:r>
            <a:r>
              <a:rPr lang="zh-HK" b="0" i="0" dirty="0" smtClean="0">
                <a:solidFill>
                  <a:srgbClr val="000000"/>
                </a:solidFill>
                <a:latin typeface="+mj-ea"/>
                <a:ea typeface="+mj-ea"/>
              </a:rPr>
              <a:t>重。</a:t>
            </a:r>
          </a:p>
          <a:p>
            <a:pPr marL="342900" indent="-342900">
              <a:buFont typeface="Arial" panose="020B0604020202020204" pitchFamily="34" charset="0"/>
              <a:buChar char="•"/>
            </a:pPr>
            <a:r>
              <a:rPr lang="zh-HK" b="0" i="0" dirty="0" smtClean="0">
                <a:solidFill>
                  <a:srgbClr val="000000"/>
                </a:solidFill>
                <a:latin typeface="+mj-ea"/>
                <a:ea typeface="+mj-ea"/>
              </a:rPr>
              <a:t>與TLS CORE一同促進減肥，幫助控制碳水化合物，協助你的身體</a:t>
            </a:r>
            <a:r>
              <a:rPr lang="zh-TW" altLang="en-US" b="0" i="0" dirty="0" smtClean="0">
                <a:solidFill>
                  <a:srgbClr val="000000"/>
                </a:solidFill>
                <a:latin typeface="+mj-ea"/>
                <a:ea typeface="+mj-ea"/>
              </a:rPr>
              <a:t>減少</a:t>
            </a:r>
            <a:r>
              <a:rPr lang="zh-HK" b="0" i="0" dirty="0" smtClean="0">
                <a:solidFill>
                  <a:srgbClr val="000000"/>
                </a:solidFill>
                <a:latin typeface="+mj-ea"/>
                <a:ea typeface="+mj-ea"/>
              </a:rPr>
              <a:t>儲存脂肪</a:t>
            </a:r>
          </a:p>
          <a:p>
            <a:endParaRPr lang="en-US" sz="1600" dirty="0">
              <a:latin typeface="+mj-ea"/>
              <a:ea typeface="+mj-ea"/>
            </a:endParaRPr>
          </a:p>
        </p:txBody>
      </p:sp>
      <p:sp>
        <p:nvSpPr>
          <p:cNvPr id="8" name="TextBox 7"/>
          <p:cNvSpPr txBox="1"/>
          <p:nvPr/>
        </p:nvSpPr>
        <p:spPr>
          <a:xfrm>
            <a:off x="1155534" y="3740495"/>
            <a:ext cx="3331041" cy="3139321"/>
          </a:xfrm>
          <a:prstGeom prst="rect">
            <a:avLst/>
          </a:prstGeom>
          <a:noFill/>
        </p:spPr>
        <p:txBody>
          <a:bodyPr wrap="square" rtlCol="0">
            <a:spAutoFit/>
          </a:bodyPr>
          <a:lstStyle/>
          <a:p>
            <a:r>
              <a:rPr lang="zh-HK" b="0" i="0" dirty="0" smtClean="0">
                <a:solidFill>
                  <a:srgbClr val="31B6FD"/>
                </a:solidFill>
                <a:latin typeface="+mj-ea"/>
                <a:ea typeface="+mj-ea"/>
              </a:rPr>
              <a:t>壓力過大？</a:t>
            </a:r>
          </a:p>
          <a:p>
            <a:r>
              <a:rPr lang="zh-HK" b="0" i="0" dirty="0" smtClean="0">
                <a:solidFill>
                  <a:srgbClr val="000000"/>
                </a:solidFill>
                <a:latin typeface="+mj-ea"/>
                <a:ea typeface="+mj-ea"/>
              </a:rPr>
              <a:t>TLS® ACTS舒衡配</a:t>
            </a:r>
            <a:r>
              <a:rPr lang="zh-HK" b="0" i="0" dirty="0" smtClean="0">
                <a:solidFill>
                  <a:srgbClr val="000000"/>
                </a:solidFill>
                <a:latin typeface="+mj-ea"/>
                <a:ea typeface="+mj-ea"/>
              </a:rPr>
              <a:t>方助</a:t>
            </a:r>
            <a:r>
              <a:rPr lang="zh-HK" b="0" i="0" dirty="0" smtClean="0">
                <a:solidFill>
                  <a:srgbClr val="000000"/>
                </a:solidFill>
                <a:latin typeface="+mj-ea"/>
                <a:ea typeface="+mj-ea"/>
              </a:rPr>
              <a:t>你穩定情緒。</a:t>
            </a:r>
          </a:p>
          <a:p>
            <a:pPr marL="342900" indent="-342900">
              <a:buFont typeface="Arial" panose="020B0604020202020204" pitchFamily="34" charset="0"/>
              <a:buChar char="•"/>
            </a:pPr>
            <a:r>
              <a:rPr lang="zh-HK" b="0" i="0" dirty="0" smtClean="0">
                <a:solidFill>
                  <a:srgbClr val="000000"/>
                </a:solidFill>
                <a:latin typeface="+mj-ea"/>
                <a:ea typeface="+mj-ea"/>
              </a:rPr>
              <a:t>不要利用食物去解除你的壓力。你的身體對壓力的反應會直接受到腎上腺、甲狀腺和荷爾蒙皮質醇影響。</a:t>
            </a:r>
          </a:p>
          <a:p>
            <a:pPr marL="342900" indent="-342900">
              <a:buFont typeface="Arial" panose="020B0604020202020204" pitchFamily="34" charset="0"/>
              <a:buChar char="•"/>
            </a:pPr>
            <a:r>
              <a:rPr lang="zh-HK" b="0" i="0" dirty="0" smtClean="0">
                <a:solidFill>
                  <a:srgbClr val="000000"/>
                </a:solidFill>
                <a:latin typeface="+mj-ea"/>
                <a:ea typeface="+mj-ea"/>
              </a:rPr>
              <a:t>TLS ACTS通過支援你的身體適應壓力以助你減肥，解決問題的根源。</a:t>
            </a:r>
          </a:p>
          <a:p>
            <a:endParaRPr lang="en-US" dirty="0">
              <a:latin typeface="+mj-ea"/>
              <a:ea typeface="+mj-ea"/>
            </a:endParaRPr>
          </a:p>
        </p:txBody>
      </p:sp>
      <p:sp>
        <p:nvSpPr>
          <p:cNvPr id="9" name="TextBox 8"/>
          <p:cNvSpPr txBox="1"/>
          <p:nvPr/>
        </p:nvSpPr>
        <p:spPr>
          <a:xfrm>
            <a:off x="5548393" y="1158360"/>
            <a:ext cx="3443207" cy="3139321"/>
          </a:xfrm>
          <a:prstGeom prst="rect">
            <a:avLst/>
          </a:prstGeom>
          <a:noFill/>
        </p:spPr>
        <p:txBody>
          <a:bodyPr wrap="square" rtlCol="0">
            <a:spAutoFit/>
          </a:bodyPr>
          <a:lstStyle/>
          <a:p>
            <a:r>
              <a:rPr lang="zh-HK" b="0" i="0" dirty="0" smtClean="0">
                <a:solidFill>
                  <a:srgbClr val="31B6FD"/>
                </a:solidFill>
                <a:latin typeface="+mj-ea"/>
                <a:ea typeface="+mj-ea"/>
              </a:rPr>
              <a:t>緩慢的新陳代謝率？</a:t>
            </a:r>
          </a:p>
          <a:p>
            <a:r>
              <a:rPr lang="zh-HK" b="0" i="0" dirty="0" smtClean="0">
                <a:solidFill>
                  <a:srgbClr val="000000"/>
                </a:solidFill>
                <a:latin typeface="+mj-ea"/>
                <a:ea typeface="+mj-ea"/>
              </a:rPr>
              <a:t>TLS®消脂配方─青咖啡豆精華可提升能量，促進新陳代謝。</a:t>
            </a:r>
          </a:p>
          <a:p>
            <a:pPr marL="342900" indent="-342900">
              <a:buFont typeface="Arial" panose="020B0604020202020204" pitchFamily="34" charset="0"/>
              <a:buChar char="•"/>
            </a:pPr>
            <a:r>
              <a:rPr lang="zh-HK" b="0" i="0" dirty="0" smtClean="0">
                <a:solidFill>
                  <a:srgbClr val="000000"/>
                </a:solidFill>
                <a:latin typeface="+mj-ea"/>
                <a:ea typeface="+mj-ea"/>
              </a:rPr>
              <a:t>TLS®消脂配方可以加速燃燒脂肪以提供能源給身體，刺激生熱作用。</a:t>
            </a:r>
          </a:p>
          <a:p>
            <a:pPr marL="342900" indent="-342900">
              <a:buFont typeface="Arial" panose="020B0604020202020204" pitchFamily="34" charset="0"/>
              <a:buChar char="•"/>
            </a:pPr>
            <a:r>
              <a:rPr lang="zh-HK" b="0" i="0" dirty="0" smtClean="0">
                <a:solidFill>
                  <a:srgbClr val="000000"/>
                </a:solidFill>
                <a:latin typeface="+mj-ea"/>
                <a:ea typeface="+mj-ea"/>
              </a:rPr>
              <a:t>TLS®消脂配方─青咖啡豆精華使用Svetol™青咖啡豆精華，是最具醫學研究證實的青咖啡豆精華品牌。</a:t>
            </a:r>
          </a:p>
          <a:p>
            <a:endParaRPr lang="en-US" dirty="0">
              <a:latin typeface="+mj-ea"/>
              <a:ea typeface="+mj-ea"/>
            </a:endParaRPr>
          </a:p>
        </p:txBody>
      </p:sp>
      <p:sp>
        <p:nvSpPr>
          <p:cNvPr id="10" name="TextBox 9"/>
          <p:cNvSpPr txBox="1"/>
          <p:nvPr/>
        </p:nvSpPr>
        <p:spPr>
          <a:xfrm>
            <a:off x="5779840" y="4014839"/>
            <a:ext cx="3364159" cy="2831544"/>
          </a:xfrm>
          <a:prstGeom prst="rect">
            <a:avLst/>
          </a:prstGeom>
          <a:solidFill>
            <a:schemeClr val="bg1"/>
          </a:solidFill>
        </p:spPr>
        <p:txBody>
          <a:bodyPr wrap="square" rtlCol="0">
            <a:spAutoFit/>
          </a:bodyPr>
          <a:lstStyle/>
          <a:p>
            <a:r>
              <a:rPr lang="zh-HK" b="0" i="0" dirty="0" smtClean="0">
                <a:solidFill>
                  <a:srgbClr val="31B6FD"/>
                </a:solidFill>
                <a:latin typeface="+mj-ea"/>
                <a:ea typeface="+mj-ea"/>
              </a:rPr>
              <a:t>雕塑完美身形？</a:t>
            </a:r>
          </a:p>
          <a:p>
            <a:r>
              <a:rPr lang="zh-HK" sz="1600" b="0" i="0" dirty="0" smtClean="0">
                <a:solidFill>
                  <a:srgbClr val="000000"/>
                </a:solidFill>
                <a:latin typeface="+mj-ea"/>
                <a:ea typeface="+mj-ea"/>
              </a:rPr>
              <a:t>TLS®塑身去脂配</a:t>
            </a:r>
            <a:r>
              <a:rPr lang="zh-HK" sz="1600" b="0" i="0" dirty="0" smtClean="0">
                <a:solidFill>
                  <a:srgbClr val="000000"/>
                </a:solidFill>
                <a:latin typeface="+mj-ea"/>
                <a:ea typeface="+mj-ea"/>
              </a:rPr>
              <a:t>方</a:t>
            </a:r>
            <a:r>
              <a:rPr lang="zh-HK" altLang="en-US" sz="1600" dirty="0">
                <a:solidFill>
                  <a:srgbClr val="000000"/>
                </a:solidFill>
                <a:latin typeface="+mj-ea"/>
                <a:ea typeface="+mj-ea"/>
              </a:rPr>
              <a:t>－</a:t>
            </a:r>
            <a:r>
              <a:rPr lang="zh-HK" sz="1600" b="0" i="0" dirty="0" smtClean="0">
                <a:solidFill>
                  <a:srgbClr val="000000"/>
                </a:solidFill>
                <a:latin typeface="+mj-ea"/>
                <a:ea typeface="+mj-ea"/>
              </a:rPr>
              <a:t>紅</a:t>
            </a:r>
            <a:r>
              <a:rPr lang="zh-HK" sz="1600" b="0" i="0" dirty="0" smtClean="0">
                <a:solidFill>
                  <a:srgbClr val="000000"/>
                </a:solidFill>
                <a:latin typeface="+mj-ea"/>
                <a:ea typeface="+mj-ea"/>
              </a:rPr>
              <a:t>花籽油精華</a:t>
            </a:r>
          </a:p>
          <a:p>
            <a:pPr marL="342900" indent="-342900">
              <a:buFont typeface="Arial" panose="020B0604020202020204" pitchFamily="34" charset="0"/>
              <a:buChar char="•"/>
            </a:pPr>
            <a:r>
              <a:rPr lang="zh-HK" sz="1600" b="0" i="0" dirty="0" smtClean="0">
                <a:solidFill>
                  <a:srgbClr val="000000"/>
                </a:solidFill>
                <a:latin typeface="+mj-ea"/>
                <a:ea typeface="+mj-ea"/>
              </a:rPr>
              <a:t>TLS®塑身去脂配方所含有的天然成分，有助於將脂肪重新分配到燃燒脂肪的肌肉，以協助增加肌肉量，並降低體脂肪量。</a:t>
            </a:r>
          </a:p>
          <a:p>
            <a:pPr marL="342900" indent="-342900">
              <a:buFont typeface="Arial" panose="020B0604020202020204" pitchFamily="34" charset="0"/>
              <a:buChar char="•"/>
            </a:pPr>
            <a:r>
              <a:rPr lang="zh-HK" sz="1600" b="0" i="0" dirty="0" smtClean="0">
                <a:solidFill>
                  <a:srgbClr val="000000"/>
                </a:solidFill>
                <a:latin typeface="+mj-ea"/>
                <a:ea typeface="+mj-ea"/>
              </a:rPr>
              <a:t>這是運動計劃中一個絕佳的補充品，TLS®塑身去脂配方將幫助你的身體使用脂肪作為燃料，增強你的肌肉質量</a:t>
            </a:r>
            <a:r>
              <a:rPr lang="zh-HK" sz="1600" b="0" i="0" dirty="0" smtClean="0">
                <a:solidFill>
                  <a:srgbClr val="000000"/>
                </a:solidFill>
                <a:latin typeface="+mj-ea"/>
                <a:ea typeface="+mj-ea"/>
              </a:rPr>
              <a:t>。</a:t>
            </a:r>
            <a:endParaRPr lang="en-US" altLang="zh-HK" sz="1600" b="0" i="0" dirty="0" smtClean="0">
              <a:solidFill>
                <a:srgbClr val="000000"/>
              </a:solidFill>
              <a:latin typeface="+mj-ea"/>
              <a:ea typeface="+mj-ea"/>
            </a:endParaRPr>
          </a:p>
          <a:p>
            <a:pPr marL="342900" indent="-342900">
              <a:buFont typeface="Arial" panose="020B0604020202020204" pitchFamily="34" charset="0"/>
              <a:buChar char="•"/>
            </a:pPr>
            <a:endParaRPr lang="zh-HK" sz="1600" b="0" i="0" dirty="0" smtClean="0">
              <a:solidFill>
                <a:srgbClr val="000000"/>
              </a:solidFill>
              <a:latin typeface="+mj-ea"/>
              <a:ea typeface="+mj-ea"/>
            </a:endParaRPr>
          </a:p>
        </p:txBody>
      </p:sp>
      <p:pic>
        <p:nvPicPr>
          <p:cNvPr id="11" name="Picture 2" descr="M:\All Brands\TLS Weight Loss Solution\Thermochrome\Green Coffee Extract\Image\TLS_HK_ThermochromeWithSvetols_120Table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8897" y="1266846"/>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ll Brands\TLS Weight Loss Solution\CORE\Image\HK_tlsCore800x800_14082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rcRect/>
          <a:stretch/>
        </p:blipFill>
        <p:spPr bwMode="auto">
          <a:xfrm>
            <a:off x="40536" y="1328838"/>
            <a:ext cx="1145998" cy="24547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ll Brands\TLS Weight Loss Solution\CLA\Image\HK_CLA_image_14092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706" y="3482996"/>
            <a:ext cx="3125048" cy="31250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All Brands\TLS Weight Loss Solution\ACTS\Image\TLS-HKG-Acts_17021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839" y="4183662"/>
            <a:ext cx="2372695" cy="237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046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2400"/>
            <a:ext cx="8229600" cy="1371600"/>
          </a:xfrm>
        </p:spPr>
        <p:txBody>
          <a:bodyPr/>
          <a:lstStyle/>
          <a:p>
            <a:pPr algn="ctr" eaLnBrk="0" hangingPunct="0"/>
            <a:r>
              <a:rPr lang="zh-HK" sz="4000" b="1" i="0" dirty="0" smtClean="0">
                <a:solidFill>
                  <a:srgbClr val="A50021"/>
                </a:solidFill>
                <a:latin typeface="+mj-ea"/>
              </a:rPr>
              <a:t>TLS</a:t>
            </a:r>
            <a:r>
              <a:rPr lang="en-US" altLang="zh-HK" sz="4000" b="1" i="0" baseline="30000" dirty="0" smtClean="0">
                <a:solidFill>
                  <a:srgbClr val="A50021"/>
                </a:solidFill>
                <a:latin typeface="+mj-ea"/>
              </a:rPr>
              <a:t>®</a:t>
            </a:r>
            <a:r>
              <a:rPr lang="zh-HK" sz="4000" b="1" i="0" dirty="0" smtClean="0">
                <a:solidFill>
                  <a:srgbClr val="A50021"/>
                </a:solidFill>
                <a:latin typeface="+mj-ea"/>
              </a:rPr>
              <a:t>高</a:t>
            </a:r>
            <a:r>
              <a:rPr lang="zh-HK" sz="4000" b="1" i="0" dirty="0" smtClean="0">
                <a:solidFill>
                  <a:srgbClr val="A50021"/>
                </a:solidFill>
                <a:latin typeface="+mj-ea"/>
              </a:rPr>
              <a:t>纖蛋白營養飲品</a:t>
            </a:r>
          </a:p>
        </p:txBody>
      </p:sp>
      <p:sp>
        <p:nvSpPr>
          <p:cNvPr id="2" name="TextBox 1"/>
          <p:cNvSpPr txBox="1"/>
          <p:nvPr/>
        </p:nvSpPr>
        <p:spPr>
          <a:xfrm>
            <a:off x="4005938" y="2206193"/>
            <a:ext cx="4680862" cy="2985433"/>
          </a:xfrm>
          <a:prstGeom prst="rect">
            <a:avLst/>
          </a:prstGeom>
          <a:noFill/>
        </p:spPr>
        <p:txBody>
          <a:bodyPr wrap="square" rtlCol="0">
            <a:spAutoFit/>
          </a:bodyPr>
          <a:lstStyle/>
          <a:p>
            <a:r>
              <a:rPr lang="zh-HK" sz="2400" b="0" i="0" dirty="0" smtClean="0">
                <a:solidFill>
                  <a:srgbClr val="31B6FD"/>
                </a:solidFill>
                <a:latin typeface="+mj-ea"/>
                <a:ea typeface="+mj-ea"/>
              </a:rPr>
              <a:t>需要更多的蛋白質和膳食纖維？</a:t>
            </a:r>
            <a:endParaRPr lang="en-US" altLang="zh-HK" sz="2400" b="0" i="0" dirty="0" smtClean="0">
              <a:solidFill>
                <a:srgbClr val="31B6FD"/>
              </a:solidFill>
              <a:latin typeface="+mj-ea"/>
              <a:ea typeface="+mj-ea"/>
            </a:endParaRPr>
          </a:p>
          <a:p>
            <a:endParaRPr lang="zh-HK" sz="2400" b="0" i="0" dirty="0" smtClean="0">
              <a:solidFill>
                <a:srgbClr val="31B6FD"/>
              </a:solidFill>
              <a:latin typeface="+mj-ea"/>
              <a:ea typeface="+mj-ea"/>
            </a:endParaRPr>
          </a:p>
          <a:p>
            <a:r>
              <a:rPr lang="zh-HK" sz="2400" b="0" i="0" dirty="0" smtClean="0">
                <a:solidFill>
                  <a:srgbClr val="000000"/>
                </a:solidFill>
                <a:latin typeface="+mj-ea"/>
                <a:ea typeface="+mj-ea"/>
              </a:rPr>
              <a:t>TLS</a:t>
            </a:r>
            <a:r>
              <a:rPr lang="en-US" altLang="zh-HK" sz="2400" b="0" i="0" baseline="30000" dirty="0" smtClean="0">
                <a:solidFill>
                  <a:srgbClr val="000000"/>
                </a:solidFill>
                <a:latin typeface="+mj-ea"/>
                <a:ea typeface="+mj-ea"/>
              </a:rPr>
              <a:t>®</a:t>
            </a:r>
            <a:r>
              <a:rPr lang="zh-HK" sz="2400" b="0" i="0" dirty="0" smtClean="0">
                <a:solidFill>
                  <a:srgbClr val="000000"/>
                </a:solidFill>
                <a:latin typeface="+mj-ea"/>
                <a:ea typeface="+mj-ea"/>
              </a:rPr>
              <a:t>高</a:t>
            </a:r>
            <a:r>
              <a:rPr lang="zh-HK" sz="2400" b="0" i="0" dirty="0" smtClean="0">
                <a:solidFill>
                  <a:srgbClr val="000000"/>
                </a:solidFill>
                <a:latin typeface="+mj-ea"/>
                <a:ea typeface="+mj-ea"/>
              </a:rPr>
              <a:t>纖蛋白營養飲</a:t>
            </a:r>
            <a:r>
              <a:rPr lang="zh-HK" sz="2400" b="0" i="0" dirty="0" smtClean="0">
                <a:solidFill>
                  <a:srgbClr val="000000"/>
                </a:solidFill>
                <a:latin typeface="+mj-ea"/>
                <a:ea typeface="+mj-ea"/>
              </a:rPr>
              <a:t>品</a:t>
            </a:r>
            <a:endParaRPr lang="zh-HK" sz="2400" b="0" i="0" dirty="0" smtClean="0">
              <a:solidFill>
                <a:srgbClr val="000000"/>
              </a:solidFill>
              <a:latin typeface="+mj-ea"/>
              <a:ea typeface="+mj-ea"/>
            </a:endParaRPr>
          </a:p>
          <a:p>
            <a:pPr marL="342900" indent="-342900">
              <a:buFont typeface="Arial" panose="020B0604020202020204" pitchFamily="34" charset="0"/>
              <a:buChar char="•"/>
            </a:pPr>
            <a:r>
              <a:rPr lang="zh-HK" sz="2400" b="0" i="0" dirty="0" smtClean="0">
                <a:solidFill>
                  <a:srgbClr val="000000"/>
                </a:solidFill>
                <a:latin typeface="+mj-ea"/>
                <a:ea typeface="+mj-ea"/>
              </a:rPr>
              <a:t>每一份</a:t>
            </a:r>
            <a:r>
              <a:rPr lang="zh-HK" sz="2400" b="0" i="0" dirty="0" smtClean="0">
                <a:solidFill>
                  <a:srgbClr val="000000"/>
                </a:solidFill>
                <a:latin typeface="+mj-ea"/>
                <a:ea typeface="+mj-ea"/>
              </a:rPr>
              <a:t>TLS高</a:t>
            </a:r>
            <a:r>
              <a:rPr lang="zh-HK" sz="2400" b="0" i="0" dirty="0" smtClean="0">
                <a:solidFill>
                  <a:srgbClr val="000000"/>
                </a:solidFill>
                <a:latin typeface="+mj-ea"/>
                <a:ea typeface="+mj-ea"/>
              </a:rPr>
              <a:t>纖蛋白營養飲品可傳送18克蛋白質、10克纖維、3分之1建議每日攝取(RDA) 的22種維他命，以及礦物質</a:t>
            </a:r>
            <a:r>
              <a:rPr lang="zh-HK" sz="2000" b="0" i="0" dirty="0" smtClean="0">
                <a:solidFill>
                  <a:srgbClr val="000000"/>
                </a:solidFill>
                <a:latin typeface="+mj-ea"/>
                <a:ea typeface="+mj-ea"/>
              </a:rPr>
              <a:t>。</a:t>
            </a:r>
          </a:p>
          <a:p>
            <a:endParaRPr lang="en-US" sz="2000" dirty="0">
              <a:latin typeface="+mj-ea"/>
              <a:ea typeface="+mj-ea"/>
            </a:endParaRPr>
          </a:p>
        </p:txBody>
      </p:sp>
      <p:pic>
        <p:nvPicPr>
          <p:cNvPr id="15" name="Picture 2" descr="M:\All Brands\TLS Weight Loss Solution\Nutrition Shake\Image\TLS_Nutrition Shak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257" y="1673699"/>
            <a:ext cx="3810530" cy="381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20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52400"/>
            <a:ext cx="8229600" cy="1371600"/>
          </a:xfrm>
        </p:spPr>
        <p:txBody>
          <a:bodyPr/>
          <a:lstStyle/>
          <a:p>
            <a:pPr algn="ctr" eaLnBrk="0" hangingPunct="0"/>
            <a:r>
              <a:rPr lang="zh-HK" sz="4000" b="1" i="0" dirty="0" smtClean="0">
                <a:solidFill>
                  <a:srgbClr val="A50021"/>
                </a:solidFill>
                <a:latin typeface="+mj-ea"/>
              </a:rPr>
              <a:t>TLS工具</a:t>
            </a:r>
          </a:p>
        </p:txBody>
      </p:sp>
      <p:sp>
        <p:nvSpPr>
          <p:cNvPr id="2" name="TextBox 1"/>
          <p:cNvSpPr txBox="1"/>
          <p:nvPr/>
        </p:nvSpPr>
        <p:spPr>
          <a:xfrm>
            <a:off x="224730" y="1595109"/>
            <a:ext cx="5199677" cy="4955203"/>
          </a:xfrm>
          <a:prstGeom prst="rect">
            <a:avLst/>
          </a:prstGeom>
          <a:noFill/>
        </p:spPr>
        <p:txBody>
          <a:bodyPr wrap="square" rtlCol="0">
            <a:spAutoFit/>
          </a:bodyPr>
          <a:lstStyle/>
          <a:p>
            <a:r>
              <a:rPr lang="zh-HK" sz="2400" b="0" i="0" dirty="0" smtClean="0">
                <a:solidFill>
                  <a:srgbClr val="31B6FD"/>
                </a:solidFill>
                <a:latin typeface="+mj-ea"/>
                <a:ea typeface="+mj-ea"/>
              </a:rPr>
              <a:t>TLS</a:t>
            </a:r>
            <a:r>
              <a:rPr lang="en-US" altLang="zh-HK" sz="2400" b="0" i="0" baseline="30000" dirty="0" smtClean="0">
                <a:solidFill>
                  <a:srgbClr val="31B6FD"/>
                </a:solidFill>
                <a:latin typeface="+mj-ea"/>
                <a:ea typeface="+mj-ea"/>
              </a:rPr>
              <a:t>®</a:t>
            </a:r>
            <a:r>
              <a:rPr lang="zh-HK" sz="2400" b="0" i="0" dirty="0" smtClean="0">
                <a:solidFill>
                  <a:srgbClr val="31B6FD"/>
                </a:solidFill>
                <a:latin typeface="+mj-ea"/>
                <a:ea typeface="+mj-ea"/>
              </a:rPr>
              <a:t>健康指南與日誌</a:t>
            </a:r>
            <a:endParaRPr lang="en-US" altLang="zh-HK" sz="2400" b="0" i="0" dirty="0" smtClean="0">
              <a:solidFill>
                <a:srgbClr val="31B6FD"/>
              </a:solidFill>
              <a:latin typeface="+mj-ea"/>
              <a:ea typeface="+mj-ea"/>
            </a:endParaRPr>
          </a:p>
          <a:p>
            <a:endParaRPr lang="zh-HK" sz="2400" b="0" i="0" dirty="0" smtClean="0">
              <a:solidFill>
                <a:srgbClr val="31B6FD"/>
              </a:solidFill>
              <a:latin typeface="+mj-ea"/>
              <a:ea typeface="+mj-ea"/>
            </a:endParaRPr>
          </a:p>
          <a:p>
            <a:r>
              <a:rPr lang="zh-HK" sz="2000" b="0" i="0" dirty="0" smtClean="0">
                <a:solidFill>
                  <a:srgbClr val="000000"/>
                </a:solidFill>
                <a:latin typeface="+mj-ea"/>
                <a:ea typeface="+mj-ea"/>
              </a:rPr>
              <a:t>確保你對TLS的承諾的第一步，健康指南及日誌專為首12週的計劃時每日的步驟而設，配合行動和機器，幫你保持健康、心情良</a:t>
            </a:r>
            <a:r>
              <a:rPr lang="zh-HK" sz="2000" b="0" i="0" dirty="0" smtClean="0">
                <a:solidFill>
                  <a:srgbClr val="000000"/>
                </a:solidFill>
                <a:latin typeface="+mj-ea"/>
                <a:ea typeface="+mj-ea"/>
              </a:rPr>
              <a:t>好及成</a:t>
            </a:r>
            <a:r>
              <a:rPr lang="zh-HK" sz="2000" b="0" i="0" dirty="0" smtClean="0">
                <a:solidFill>
                  <a:srgbClr val="000000"/>
                </a:solidFill>
                <a:latin typeface="+mj-ea"/>
                <a:ea typeface="+mj-ea"/>
              </a:rPr>
              <a:t>功減肥。</a:t>
            </a:r>
          </a:p>
          <a:p>
            <a:endParaRPr lang="en-US" sz="2000" dirty="0">
              <a:latin typeface="+mj-ea"/>
              <a:ea typeface="+mj-ea"/>
            </a:endParaRPr>
          </a:p>
          <a:p>
            <a:r>
              <a:rPr lang="zh-HK" sz="2400" b="0" i="0" dirty="0" smtClean="0">
                <a:solidFill>
                  <a:srgbClr val="31B6FD"/>
                </a:solidFill>
                <a:latin typeface="+mj-ea"/>
                <a:ea typeface="+mj-ea"/>
              </a:rPr>
              <a:t>HK.TLSSLIM.COM</a:t>
            </a:r>
            <a:endParaRPr lang="en-US" altLang="zh-HK" sz="2400" b="0" i="0" dirty="0" smtClean="0">
              <a:solidFill>
                <a:srgbClr val="31B6FD"/>
              </a:solidFill>
              <a:latin typeface="+mj-ea"/>
              <a:ea typeface="+mj-ea"/>
            </a:endParaRPr>
          </a:p>
          <a:p>
            <a:endParaRPr lang="zh-HK" sz="2400" b="0" i="0" dirty="0" smtClean="0">
              <a:solidFill>
                <a:srgbClr val="31B6FD"/>
              </a:solidFill>
              <a:latin typeface="+mj-ea"/>
              <a:ea typeface="+mj-ea"/>
            </a:endParaRPr>
          </a:p>
          <a:p>
            <a:r>
              <a:rPr lang="zh-HK" sz="2000" b="0" i="0" dirty="0" smtClean="0">
                <a:solidFill>
                  <a:srgbClr val="000000"/>
                </a:solidFill>
                <a:latin typeface="+mj-ea"/>
                <a:ea typeface="+mj-ea"/>
              </a:rPr>
              <a:t>我們的劃時代的網站提供個人化的體重管理計劃和營養補充品建議、教育視頻、BMI和身體脂肪計算器、TLS成功案例、可列印的雜貨列表、在線聚會、TLS下載等等。</a:t>
            </a:r>
          </a:p>
          <a:p>
            <a:endParaRPr lang="en-US" sz="2000" dirty="0" smtClean="0">
              <a:latin typeface="+mj-ea"/>
              <a:ea typeface="+mj-ea"/>
            </a:endParaRPr>
          </a:p>
          <a:p>
            <a:endParaRPr lang="en-US" sz="2000" dirty="0">
              <a:latin typeface="+mj-ea"/>
              <a:ea typeface="+mj-ea"/>
            </a:endParaRPr>
          </a:p>
        </p:txBody>
      </p:sp>
      <p:pic>
        <p:nvPicPr>
          <p:cNvPr id="4100" name="Picture 4" descr="http://edge.shop.com/ccimg.shop.com/240000/243300/243395/products/1343932933__400x400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459" y="1894112"/>
            <a:ext cx="2240541" cy="22405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7" b="99114" l="1381" r="96459"/>
                    </a14:imgEffect>
                  </a14:imgLayer>
                </a14:imgProps>
              </a:ext>
              <a:ext uri="{28A0092B-C50C-407E-A947-70E740481C1C}">
                <a14:useLocalDpi xmlns:a14="http://schemas.microsoft.com/office/drawing/2010/main" val="0"/>
              </a:ext>
            </a:extLst>
          </a:blip>
          <a:srcRect/>
          <a:stretch>
            <a:fillRect/>
          </a:stretch>
        </p:blipFill>
        <p:spPr bwMode="auto">
          <a:xfrm>
            <a:off x="5170710" y="3014383"/>
            <a:ext cx="3973290" cy="3231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536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7143"/>
          <a:stretch/>
        </p:blipFill>
        <p:spPr bwMode="auto">
          <a:xfrm>
            <a:off x="0" y="653145"/>
            <a:ext cx="9144000" cy="568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88958" y="1554480"/>
            <a:ext cx="2954655" cy="646331"/>
          </a:xfrm>
          <a:prstGeom prst="rect">
            <a:avLst/>
          </a:prstGeom>
          <a:noFill/>
        </p:spPr>
        <p:txBody>
          <a:bodyPr wrap="none" rtlCol="0">
            <a:spAutoFit/>
          </a:bodyPr>
          <a:lstStyle/>
          <a:p>
            <a:r>
              <a:rPr lang="zh-TW" altLang="en-US" sz="3600" dirty="0" smtClean="0">
                <a:solidFill>
                  <a:schemeClr val="bg1"/>
                </a:solidFill>
              </a:rPr>
              <a:t>準備好了嗎</a:t>
            </a:r>
            <a:r>
              <a:rPr lang="zh-TW" altLang="en-US" sz="3600" dirty="0">
                <a:solidFill>
                  <a:schemeClr val="bg1"/>
                </a:solidFill>
              </a:rPr>
              <a:t>？</a:t>
            </a:r>
            <a:endParaRPr lang="en-US" sz="3600" dirty="0">
              <a:solidFill>
                <a:schemeClr val="bg1"/>
              </a:solidFill>
            </a:endParaRPr>
          </a:p>
        </p:txBody>
      </p:sp>
      <p:sp>
        <p:nvSpPr>
          <p:cNvPr id="4" name="TextBox 3"/>
          <p:cNvSpPr txBox="1"/>
          <p:nvPr/>
        </p:nvSpPr>
        <p:spPr>
          <a:xfrm>
            <a:off x="434341" y="3683496"/>
            <a:ext cx="8263890" cy="646331"/>
          </a:xfrm>
          <a:prstGeom prst="rect">
            <a:avLst/>
          </a:prstGeom>
          <a:noFill/>
        </p:spPr>
        <p:txBody>
          <a:bodyPr wrap="square" rtlCol="0">
            <a:spAutoFit/>
          </a:bodyPr>
          <a:lstStyle/>
          <a:p>
            <a:pPr algn="ctr"/>
            <a:r>
              <a:rPr lang="zh-TW" altLang="en-US" dirty="0" smtClean="0">
                <a:solidFill>
                  <a:schemeClr val="bg1"/>
                </a:solidFill>
              </a:rPr>
              <a:t>你要踏出第一步，利用</a:t>
            </a:r>
            <a:r>
              <a:rPr lang="en-US" altLang="zh-TW" dirty="0" smtClean="0">
                <a:solidFill>
                  <a:schemeClr val="bg1"/>
                </a:solidFill>
              </a:rPr>
              <a:t>TLS</a:t>
            </a:r>
            <a:r>
              <a:rPr lang="zh-TW" altLang="en-US" dirty="0" smtClean="0">
                <a:solidFill>
                  <a:schemeClr val="bg1"/>
                </a:solidFill>
              </a:rPr>
              <a:t>邁向健康。但你的故事尚未完結</a:t>
            </a:r>
            <a:r>
              <a:rPr lang="zh-TW" altLang="en-US" dirty="0" smtClean="0">
                <a:solidFill>
                  <a:schemeClr val="bg1"/>
                </a:solidFill>
              </a:rPr>
              <a:t>，</a:t>
            </a:r>
            <a:endParaRPr lang="en-US" altLang="zh-TW" dirty="0" smtClean="0">
              <a:solidFill>
                <a:schemeClr val="bg1"/>
              </a:solidFill>
            </a:endParaRPr>
          </a:p>
          <a:p>
            <a:pPr algn="ctr"/>
            <a:r>
              <a:rPr lang="en-US" altLang="zh-TW" dirty="0" smtClean="0">
                <a:solidFill>
                  <a:schemeClr val="bg1"/>
                </a:solidFill>
              </a:rPr>
              <a:t>TLS</a:t>
            </a:r>
            <a:r>
              <a:rPr lang="zh-TW" altLang="en-US" dirty="0" smtClean="0">
                <a:solidFill>
                  <a:schemeClr val="bg1"/>
                </a:solidFill>
              </a:rPr>
              <a:t>健康生活纖營計劃現在開始！是時候活出你的生活了！</a:t>
            </a:r>
            <a:endParaRPr lang="en-US" dirty="0">
              <a:solidFill>
                <a:schemeClr val="bg1"/>
              </a:solidFill>
            </a:endParaRPr>
          </a:p>
        </p:txBody>
      </p:sp>
    </p:spTree>
    <p:extLst>
      <p:ext uri="{BB962C8B-B14F-4D97-AF65-F5344CB8AC3E}">
        <p14:creationId xmlns:p14="http://schemas.microsoft.com/office/powerpoint/2010/main" val="984344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zh-HK" sz="4000" b="1" i="0" dirty="0" smtClean="0">
                <a:solidFill>
                  <a:srgbClr val="A50021"/>
                </a:solidFill>
                <a:latin typeface="+mj-ea"/>
              </a:rPr>
              <a:t>你的目標是甚麼？</a:t>
            </a:r>
          </a:p>
        </p:txBody>
      </p:sp>
      <p:sp>
        <p:nvSpPr>
          <p:cNvPr id="3" name="Content Placeholder 2"/>
          <p:cNvSpPr>
            <a:spLocks noGrp="1"/>
          </p:cNvSpPr>
          <p:nvPr>
            <p:ph sz="quarter" idx="1"/>
          </p:nvPr>
        </p:nvSpPr>
        <p:spPr>
          <a:xfrm>
            <a:off x="285056" y="1925492"/>
            <a:ext cx="4506700" cy="3733800"/>
          </a:xfrm>
        </p:spPr>
        <p:txBody>
          <a:bodyPr>
            <a:normAutofit/>
          </a:bodyPr>
          <a:lstStyle/>
          <a:p>
            <a:pPr>
              <a:buClr>
                <a:schemeClr val="tx1"/>
              </a:buClr>
              <a:buFont typeface="Arial" panose="020B0604020202020204" pitchFamily="34" charset="0"/>
              <a:buChar char="•"/>
            </a:pPr>
            <a:r>
              <a:rPr lang="zh-HK" sz="2800" b="0" i="0" dirty="0" smtClean="0">
                <a:solidFill>
                  <a:srgbClr val="000000"/>
                </a:solidFill>
                <a:latin typeface="+mj-ea"/>
                <a:ea typeface="+mj-ea"/>
              </a:rPr>
              <a:t>你為甚麼想要管理體重？</a:t>
            </a:r>
          </a:p>
          <a:p>
            <a:pPr>
              <a:buClr>
                <a:schemeClr val="tx1"/>
              </a:buClr>
              <a:buFont typeface="Arial" panose="020B0604020202020204" pitchFamily="34" charset="0"/>
              <a:buChar char="•"/>
            </a:pPr>
            <a:r>
              <a:rPr lang="zh-HK" sz="2800" b="0" i="0" dirty="0" smtClean="0">
                <a:solidFill>
                  <a:srgbClr val="000000"/>
                </a:solidFill>
                <a:latin typeface="+mj-ea"/>
                <a:ea typeface="+mj-ea"/>
              </a:rPr>
              <a:t>你的理想體重是多少？</a:t>
            </a:r>
          </a:p>
          <a:p>
            <a:pPr>
              <a:buClr>
                <a:schemeClr val="tx1"/>
              </a:buClr>
              <a:buFont typeface="Arial" panose="020B0604020202020204" pitchFamily="34" charset="0"/>
              <a:buChar char="•"/>
            </a:pPr>
            <a:r>
              <a:rPr lang="zh-HK" sz="2800" b="0" i="0" dirty="0" smtClean="0">
                <a:solidFill>
                  <a:srgbClr val="000000"/>
                </a:solidFill>
                <a:latin typeface="+mj-ea"/>
                <a:ea typeface="+mj-ea"/>
              </a:rPr>
              <a:t>你達到理想體</a:t>
            </a:r>
            <a:r>
              <a:rPr lang="zh-HK" sz="2800" b="0" i="0" dirty="0" smtClean="0">
                <a:solidFill>
                  <a:srgbClr val="000000"/>
                </a:solidFill>
                <a:latin typeface="+mj-ea"/>
                <a:ea typeface="+mj-ea"/>
              </a:rPr>
              <a:t>重後</a:t>
            </a:r>
            <a:r>
              <a:rPr lang="zh-HK" sz="2800" b="0" i="0" dirty="0" smtClean="0">
                <a:solidFill>
                  <a:srgbClr val="000000"/>
                </a:solidFill>
                <a:latin typeface="+mj-ea"/>
                <a:ea typeface="+mj-ea"/>
              </a:rPr>
              <a:t>，你的生活會有甚麼改變？ </a:t>
            </a:r>
          </a:p>
          <a:p>
            <a:pPr>
              <a:buClr>
                <a:schemeClr val="tx1"/>
              </a:buClr>
              <a:buFont typeface="Arial" panose="020B0604020202020204" pitchFamily="34" charset="0"/>
              <a:buChar char="•"/>
            </a:pPr>
            <a:endParaRPr lang="en-US" sz="2800" dirty="0">
              <a:latin typeface="+mj-ea"/>
              <a:ea typeface="+mj-ea"/>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974782" y="1763486"/>
            <a:ext cx="3494314" cy="429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271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zh-HK" sz="4000" b="1" i="0" dirty="0" smtClean="0">
                <a:solidFill>
                  <a:srgbClr val="A50021"/>
                </a:solidFill>
                <a:latin typeface="+mj-ea"/>
              </a:rPr>
              <a:t>你面對哪些障礙？</a:t>
            </a:r>
          </a:p>
        </p:txBody>
      </p:sp>
      <p:sp>
        <p:nvSpPr>
          <p:cNvPr id="3" name="Content Placeholder 2"/>
          <p:cNvSpPr>
            <a:spLocks noGrp="1"/>
          </p:cNvSpPr>
          <p:nvPr>
            <p:ph sz="quarter" idx="1"/>
          </p:nvPr>
        </p:nvSpPr>
        <p:spPr>
          <a:xfrm>
            <a:off x="347048" y="1738768"/>
            <a:ext cx="4506700" cy="3733800"/>
          </a:xfrm>
        </p:spPr>
        <p:txBody>
          <a:bodyPr>
            <a:noAutofit/>
          </a:bodyPr>
          <a:lstStyle/>
          <a:p>
            <a:pPr marL="0" indent="0">
              <a:buClr>
                <a:schemeClr val="tx1"/>
              </a:buClr>
              <a:buNone/>
            </a:pPr>
            <a:r>
              <a:rPr lang="zh-HK" sz="2800" b="0" i="0" dirty="0" smtClean="0">
                <a:solidFill>
                  <a:srgbClr val="4584D3"/>
                </a:solidFill>
                <a:latin typeface="+mj-ea"/>
                <a:ea typeface="+mj-ea"/>
              </a:rPr>
              <a:t>為甚麼體重成為了你的煩惱？</a:t>
            </a:r>
          </a:p>
          <a:p>
            <a:pPr>
              <a:buClr>
                <a:schemeClr val="tx1"/>
              </a:buClr>
              <a:buFont typeface="Wingdings" panose="05000000000000000000" pitchFamily="2" charset="2"/>
              <a:buChar char="q"/>
            </a:pPr>
            <a:r>
              <a:rPr lang="zh-HK" sz="2400" b="0" i="0" dirty="0" smtClean="0">
                <a:solidFill>
                  <a:srgbClr val="000000"/>
                </a:solidFill>
                <a:latin typeface="+mj-ea"/>
                <a:ea typeface="+mj-ea"/>
              </a:rPr>
              <a:t>人人都</a:t>
            </a:r>
            <a:r>
              <a:rPr lang="zh-TW" altLang="en-US" sz="2400" dirty="0">
                <a:solidFill>
                  <a:srgbClr val="000000"/>
                </a:solidFill>
                <a:latin typeface="+mj-ea"/>
                <a:ea typeface="+mj-ea"/>
              </a:rPr>
              <a:t>有</a:t>
            </a:r>
            <a:r>
              <a:rPr lang="zh-HK" sz="2400" b="0" i="0" dirty="0" smtClean="0">
                <a:solidFill>
                  <a:srgbClr val="000000"/>
                </a:solidFill>
                <a:latin typeface="+mj-ea"/>
                <a:ea typeface="+mj-ea"/>
              </a:rPr>
              <a:t>太多事要做</a:t>
            </a:r>
          </a:p>
          <a:p>
            <a:pPr>
              <a:buClr>
                <a:schemeClr val="tx1"/>
              </a:buClr>
              <a:buFont typeface="Wingdings" panose="05000000000000000000" pitchFamily="2" charset="2"/>
              <a:buChar char="q"/>
            </a:pPr>
            <a:r>
              <a:rPr lang="zh-HK" sz="2400" b="0" i="0" dirty="0" smtClean="0">
                <a:solidFill>
                  <a:srgbClr val="000000"/>
                </a:solidFill>
                <a:latin typeface="+mj-ea"/>
                <a:ea typeface="+mj-ea"/>
              </a:rPr>
              <a:t>我沒有時間運動</a:t>
            </a:r>
          </a:p>
          <a:p>
            <a:pPr>
              <a:buClr>
                <a:schemeClr val="tx1"/>
              </a:buClr>
              <a:buFont typeface="Wingdings" panose="05000000000000000000" pitchFamily="2" charset="2"/>
              <a:buChar char="q"/>
            </a:pPr>
            <a:r>
              <a:rPr lang="zh-HK" sz="2400" b="0" i="0" dirty="0" smtClean="0">
                <a:solidFill>
                  <a:srgbClr val="000000"/>
                </a:solidFill>
                <a:latin typeface="+mj-ea"/>
                <a:ea typeface="+mj-ea"/>
              </a:rPr>
              <a:t>我不喜歡烹飪</a:t>
            </a:r>
          </a:p>
          <a:p>
            <a:pPr>
              <a:buClr>
                <a:schemeClr val="tx1"/>
              </a:buClr>
              <a:buFont typeface="Wingdings" panose="05000000000000000000" pitchFamily="2" charset="2"/>
              <a:buChar char="q"/>
            </a:pPr>
            <a:r>
              <a:rPr lang="zh-HK" sz="2400" b="0" i="0" dirty="0" smtClean="0">
                <a:solidFill>
                  <a:srgbClr val="000000"/>
                </a:solidFill>
                <a:latin typeface="+mj-ea"/>
                <a:ea typeface="+mj-ea"/>
              </a:rPr>
              <a:t>我的工作時間很長</a:t>
            </a:r>
          </a:p>
          <a:p>
            <a:pPr>
              <a:buClr>
                <a:schemeClr val="tx1"/>
              </a:buClr>
              <a:buFont typeface="Wingdings" panose="05000000000000000000" pitchFamily="2" charset="2"/>
              <a:buChar char="q"/>
            </a:pPr>
            <a:r>
              <a:rPr lang="zh-HK" sz="2400" b="0" i="0" dirty="0" smtClean="0">
                <a:solidFill>
                  <a:srgbClr val="000000"/>
                </a:solidFill>
                <a:latin typeface="+mj-ea"/>
                <a:ea typeface="+mj-ea"/>
              </a:rPr>
              <a:t>我嘗試節食，但沒有</a:t>
            </a:r>
            <a:r>
              <a:rPr lang="zh-TW" altLang="en-US" sz="2400" b="0" i="0" dirty="0" smtClean="0">
                <a:solidFill>
                  <a:srgbClr val="000000"/>
                </a:solidFill>
                <a:latin typeface="+mj-ea"/>
                <a:ea typeface="+mj-ea"/>
              </a:rPr>
              <a:t>成</a:t>
            </a:r>
            <a:r>
              <a:rPr lang="zh-HK" sz="2400" b="0" i="0" dirty="0" smtClean="0">
                <a:solidFill>
                  <a:srgbClr val="000000"/>
                </a:solidFill>
                <a:latin typeface="+mj-ea"/>
                <a:ea typeface="+mj-ea"/>
              </a:rPr>
              <a:t>效／</a:t>
            </a:r>
            <a:r>
              <a:rPr lang="zh-TW" altLang="en-US" sz="2400" b="0" i="0" dirty="0" smtClean="0">
                <a:solidFill>
                  <a:srgbClr val="000000"/>
                </a:solidFill>
                <a:latin typeface="+mj-ea"/>
                <a:ea typeface="+mj-ea"/>
              </a:rPr>
              <a:t>抵</a:t>
            </a:r>
            <a:r>
              <a:rPr lang="zh-TW" altLang="en-US" sz="2400" dirty="0" smtClean="0"/>
              <a:t>受</a:t>
            </a:r>
            <a:r>
              <a:rPr lang="zh-TW" altLang="en-US" sz="2400" dirty="0"/>
              <a:t>不了誘</a:t>
            </a:r>
            <a:r>
              <a:rPr lang="zh-TW" altLang="en-US" sz="2400" dirty="0" smtClean="0"/>
              <a:t>惑</a:t>
            </a:r>
            <a:r>
              <a:rPr lang="zh-HK" altLang="en-US" sz="2400" dirty="0">
                <a:solidFill>
                  <a:srgbClr val="000000"/>
                </a:solidFill>
                <a:latin typeface="+mj-ea"/>
              </a:rPr>
              <a:t>，</a:t>
            </a:r>
            <a:r>
              <a:rPr lang="zh-TW" altLang="en-US" sz="2400" dirty="0" smtClean="0"/>
              <a:t>體</a:t>
            </a:r>
            <a:r>
              <a:rPr lang="zh-TW" altLang="en-US" sz="2400" dirty="0" smtClean="0"/>
              <a:t>重又回復最初</a:t>
            </a:r>
            <a:endParaRPr lang="zh-HK" sz="2400" b="0" i="0" dirty="0" smtClean="0">
              <a:solidFill>
                <a:srgbClr val="000000"/>
              </a:solidFill>
              <a:latin typeface="+mj-ea"/>
              <a:ea typeface="+mj-ea"/>
            </a:endParaRPr>
          </a:p>
          <a:p>
            <a:pPr>
              <a:buClr>
                <a:schemeClr val="tx1"/>
              </a:buClr>
              <a:buFont typeface="Wingdings" panose="05000000000000000000" pitchFamily="2" charset="2"/>
              <a:buChar char="q"/>
            </a:pPr>
            <a:r>
              <a:rPr lang="zh-HK" sz="2400" b="0" i="0" dirty="0" smtClean="0">
                <a:solidFill>
                  <a:srgbClr val="000000"/>
                </a:solidFill>
                <a:latin typeface="+mj-ea"/>
                <a:ea typeface="+mj-ea"/>
              </a:rPr>
              <a:t>我常選擇不健康的食物</a:t>
            </a:r>
          </a:p>
          <a:p>
            <a:pPr>
              <a:buClr>
                <a:schemeClr val="tx1"/>
              </a:buClr>
              <a:buFont typeface="Wingdings" panose="05000000000000000000" pitchFamily="2" charset="2"/>
              <a:buChar char="q"/>
            </a:pPr>
            <a:r>
              <a:rPr lang="zh-HK" sz="2400" b="0" i="0" dirty="0" smtClean="0">
                <a:solidFill>
                  <a:srgbClr val="000000"/>
                </a:solidFill>
                <a:latin typeface="+mj-ea"/>
                <a:ea typeface="+mj-ea"/>
              </a:rPr>
              <a:t>我</a:t>
            </a:r>
            <a:r>
              <a:rPr lang="zh-HK" altLang="en-US" sz="2400" dirty="0">
                <a:solidFill>
                  <a:srgbClr val="000000"/>
                </a:solidFill>
                <a:latin typeface="+mj-ea"/>
              </a:rPr>
              <a:t>經</a:t>
            </a:r>
            <a:r>
              <a:rPr lang="zh-HK" altLang="en-US" sz="2400" dirty="0" smtClean="0">
                <a:solidFill>
                  <a:srgbClr val="000000"/>
                </a:solidFill>
                <a:latin typeface="+mj-ea"/>
              </a:rPr>
              <a:t>常</a:t>
            </a:r>
            <a:r>
              <a:rPr lang="zh-HK" sz="2400" b="0" i="0" dirty="0" smtClean="0">
                <a:solidFill>
                  <a:srgbClr val="000000"/>
                </a:solidFill>
                <a:latin typeface="+mj-ea"/>
                <a:ea typeface="+mj-ea"/>
              </a:rPr>
              <a:t>吃太多</a:t>
            </a:r>
          </a:p>
          <a:p>
            <a:pPr>
              <a:buClr>
                <a:schemeClr val="tx1"/>
              </a:buClr>
              <a:buFont typeface="Wingdings" panose="05000000000000000000" pitchFamily="2" charset="2"/>
              <a:buChar char="q"/>
            </a:pPr>
            <a:r>
              <a:rPr lang="zh-HK" sz="2400" b="0" i="0" dirty="0" smtClean="0">
                <a:solidFill>
                  <a:srgbClr val="000000"/>
                </a:solidFill>
                <a:latin typeface="+mj-ea"/>
                <a:ea typeface="+mj-ea"/>
              </a:rPr>
              <a:t>其他</a:t>
            </a:r>
            <a:r>
              <a:rPr lang="zh-TW" altLang="en-US" sz="2400" dirty="0" smtClean="0">
                <a:solidFill>
                  <a:srgbClr val="000000"/>
                </a:solidFill>
                <a:latin typeface="+mj-ea"/>
                <a:ea typeface="+mj-ea"/>
              </a:rPr>
              <a:t>：</a:t>
            </a:r>
            <a:endParaRPr lang="en-US" sz="2800" dirty="0">
              <a:latin typeface="+mj-ea"/>
              <a:ea typeface="+mj-ea"/>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1382" r="4116" b="5606"/>
          <a:stretch/>
        </p:blipFill>
        <p:spPr bwMode="auto">
          <a:xfrm>
            <a:off x="5257818" y="1730830"/>
            <a:ext cx="3526971" cy="433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869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zh-HK" sz="4000" b="1" i="0" dirty="0" smtClean="0">
                <a:solidFill>
                  <a:srgbClr val="A50021"/>
                </a:solidFill>
                <a:latin typeface="+mj-ea"/>
              </a:rPr>
              <a:t>體重管理不是通用的</a:t>
            </a:r>
          </a:p>
        </p:txBody>
      </p:sp>
      <p:sp>
        <p:nvSpPr>
          <p:cNvPr id="3" name="Content Placeholder 2"/>
          <p:cNvSpPr>
            <a:spLocks noGrp="1"/>
          </p:cNvSpPr>
          <p:nvPr>
            <p:ph sz="quarter" idx="1"/>
          </p:nvPr>
        </p:nvSpPr>
        <p:spPr>
          <a:xfrm>
            <a:off x="176570" y="1704816"/>
            <a:ext cx="4700230" cy="4419600"/>
          </a:xfrm>
        </p:spPr>
        <p:txBody>
          <a:bodyPr>
            <a:noAutofit/>
          </a:bodyPr>
          <a:lstStyle/>
          <a:p>
            <a:pPr>
              <a:buClr>
                <a:schemeClr val="tx1"/>
              </a:buClr>
              <a:buFont typeface="Arial" panose="020B0604020202020204" pitchFamily="34" charset="0"/>
              <a:buChar char="•"/>
            </a:pPr>
            <a:r>
              <a:rPr lang="zh-HK" sz="2800" b="0" i="0" dirty="0" smtClean="0">
                <a:solidFill>
                  <a:srgbClr val="000000"/>
                </a:solidFill>
                <a:latin typeface="+mj-ea"/>
                <a:ea typeface="+mj-ea"/>
              </a:rPr>
              <a:t>沒有一個減肥計劃適</a:t>
            </a:r>
            <a:r>
              <a:rPr lang="zh-TW" altLang="en-US" sz="2800" b="0" i="0" dirty="0" smtClean="0">
                <a:solidFill>
                  <a:srgbClr val="000000"/>
                </a:solidFill>
                <a:latin typeface="+mj-ea"/>
                <a:ea typeface="+mj-ea"/>
              </a:rPr>
              <a:t>合</a:t>
            </a:r>
            <a:r>
              <a:rPr lang="zh-HK" sz="2800" b="0" i="0" dirty="0" smtClean="0">
                <a:solidFill>
                  <a:srgbClr val="000000"/>
                </a:solidFill>
                <a:latin typeface="+mj-ea"/>
                <a:ea typeface="+mj-ea"/>
              </a:rPr>
              <a:t>所有</a:t>
            </a:r>
            <a:r>
              <a:rPr lang="zh-TW" altLang="en-US" sz="2800" b="0" i="0" dirty="0" smtClean="0">
                <a:solidFill>
                  <a:srgbClr val="000000"/>
                </a:solidFill>
                <a:latin typeface="+mj-ea"/>
                <a:ea typeface="+mj-ea"/>
              </a:rPr>
              <a:t>人</a:t>
            </a:r>
            <a:r>
              <a:rPr lang="zh-HK" sz="2800" b="0" i="0" dirty="0" smtClean="0">
                <a:solidFill>
                  <a:srgbClr val="000000"/>
                </a:solidFill>
                <a:latin typeface="+mj-ea"/>
                <a:ea typeface="+mj-ea"/>
              </a:rPr>
              <a:t>的</a:t>
            </a:r>
            <a:r>
              <a:rPr lang="zh-HK" altLang="en-US" sz="2800" dirty="0" smtClean="0">
                <a:solidFill>
                  <a:srgbClr val="000000"/>
                </a:solidFill>
                <a:latin typeface="+mj-ea"/>
              </a:rPr>
              <a:t>。</a:t>
            </a:r>
            <a:r>
              <a:rPr lang="zh-HK" sz="2800" b="0" i="0" dirty="0" smtClean="0">
                <a:solidFill>
                  <a:srgbClr val="000000"/>
                </a:solidFill>
                <a:latin typeface="+mj-ea"/>
                <a:ea typeface="+mj-ea"/>
              </a:rPr>
              <a:t> 適合其他人的</a:t>
            </a:r>
            <a:r>
              <a:rPr lang="zh-TW" altLang="en-US" sz="2800" b="0" i="0" dirty="0" smtClean="0">
                <a:solidFill>
                  <a:srgbClr val="000000"/>
                </a:solidFill>
                <a:latin typeface="+mj-ea"/>
                <a:ea typeface="+mj-ea"/>
              </a:rPr>
              <a:t>也</a:t>
            </a:r>
            <a:r>
              <a:rPr lang="zh-HK" sz="2800" b="0" i="0" dirty="0" smtClean="0">
                <a:solidFill>
                  <a:srgbClr val="000000"/>
                </a:solidFill>
                <a:latin typeface="+mj-ea"/>
                <a:ea typeface="+mj-ea"/>
              </a:rPr>
              <a:t>不一定適合你</a:t>
            </a:r>
            <a:r>
              <a:rPr lang="zh-HK" altLang="en-US" sz="2800" dirty="0" smtClean="0">
                <a:solidFill>
                  <a:srgbClr val="000000"/>
                </a:solidFill>
                <a:latin typeface="+mj-ea"/>
              </a:rPr>
              <a:t>。</a:t>
            </a:r>
            <a:endParaRPr lang="zh-HK" sz="1050" b="0" i="0" dirty="0" smtClean="0">
              <a:solidFill>
                <a:srgbClr val="000000"/>
              </a:solidFill>
              <a:latin typeface="+mj-ea"/>
              <a:ea typeface="+mj-ea"/>
            </a:endParaRPr>
          </a:p>
          <a:p>
            <a:pPr>
              <a:buClr>
                <a:schemeClr val="tx1"/>
              </a:buClr>
              <a:buFont typeface="Arial" panose="020B0604020202020204" pitchFamily="34" charset="0"/>
              <a:buChar char="•"/>
            </a:pPr>
            <a:r>
              <a:rPr lang="zh-HK" sz="2800" b="0" i="0" dirty="0" smtClean="0">
                <a:solidFill>
                  <a:srgbClr val="000000"/>
                </a:solidFill>
                <a:latin typeface="+mj-ea"/>
                <a:ea typeface="+mj-ea"/>
              </a:rPr>
              <a:t>許</a:t>
            </a:r>
            <a:r>
              <a:rPr lang="zh-HK" sz="2800" b="0" i="0" dirty="0" smtClean="0">
                <a:solidFill>
                  <a:srgbClr val="000000"/>
                </a:solidFill>
                <a:latin typeface="+mj-ea"/>
                <a:ea typeface="+mj-ea"/>
              </a:rPr>
              <a:t>多減</a:t>
            </a:r>
            <a:r>
              <a:rPr lang="zh-HK" sz="2800" b="0" i="0" dirty="0" smtClean="0">
                <a:solidFill>
                  <a:srgbClr val="000000"/>
                </a:solidFill>
                <a:latin typeface="+mj-ea"/>
                <a:ea typeface="+mj-ea"/>
              </a:rPr>
              <a:t>肥計劃強調吃甚麼，而不是如何吃</a:t>
            </a:r>
            <a:r>
              <a:rPr lang="zh-HK" sz="2800" b="0" i="0" dirty="0" smtClean="0">
                <a:solidFill>
                  <a:srgbClr val="000000"/>
                </a:solidFill>
                <a:latin typeface="+mj-ea"/>
                <a:ea typeface="+mj-ea"/>
              </a:rPr>
              <a:t>。</a:t>
            </a:r>
            <a:endParaRPr lang="zh-HK" sz="1050" b="0" i="0" dirty="0" smtClean="0">
              <a:solidFill>
                <a:srgbClr val="000000"/>
              </a:solidFill>
              <a:latin typeface="+mj-ea"/>
              <a:ea typeface="+mj-ea"/>
            </a:endParaRPr>
          </a:p>
          <a:p>
            <a:pPr>
              <a:buClr>
                <a:schemeClr val="tx1"/>
              </a:buClr>
              <a:buFont typeface="Arial" panose="020B0604020202020204" pitchFamily="34" charset="0"/>
              <a:buChar char="•"/>
            </a:pPr>
            <a:r>
              <a:rPr lang="zh-HK" sz="2800" b="0" i="0" dirty="0" smtClean="0">
                <a:solidFill>
                  <a:srgbClr val="000000"/>
                </a:solidFill>
                <a:latin typeface="+mj-ea"/>
                <a:ea typeface="+mj-ea"/>
              </a:rPr>
              <a:t>許多計劃集中於</a:t>
            </a:r>
            <a:r>
              <a:rPr lang="zh-HK" sz="2800" b="0" i="0" dirty="0" smtClean="0">
                <a:solidFill>
                  <a:srgbClr val="000000"/>
                </a:solidFill>
                <a:latin typeface="+mj-ea"/>
                <a:ea typeface="+mj-ea"/>
              </a:rPr>
              <a:t>減</a:t>
            </a:r>
            <a:r>
              <a:rPr lang="zh-HK" altLang="en-US" sz="2800" dirty="0" smtClean="0">
                <a:solidFill>
                  <a:srgbClr val="000000"/>
                </a:solidFill>
                <a:latin typeface="+mj-ea"/>
                <a:ea typeface="+mj-ea"/>
              </a:rPr>
              <a:t>重</a:t>
            </a:r>
            <a:r>
              <a:rPr lang="zh-HK" sz="2800" b="0" i="0" dirty="0" smtClean="0">
                <a:solidFill>
                  <a:srgbClr val="000000"/>
                </a:solidFill>
                <a:latin typeface="+mj-ea"/>
                <a:ea typeface="+mj-ea"/>
              </a:rPr>
              <a:t>，</a:t>
            </a:r>
            <a:r>
              <a:rPr lang="zh-HK" sz="2800" b="0" i="0" dirty="0" smtClean="0">
                <a:solidFill>
                  <a:srgbClr val="000000"/>
                </a:solidFill>
                <a:latin typeface="+mj-ea"/>
                <a:ea typeface="+mj-ea"/>
              </a:rPr>
              <a:t>而不是實際的減少脂肪。</a:t>
            </a:r>
            <a:r>
              <a:rPr lang="zh-TW" altLang="en-US" sz="2800" b="0" i="0" dirty="0" smtClean="0">
                <a:solidFill>
                  <a:srgbClr val="000000"/>
                </a:solidFill>
                <a:latin typeface="+mj-ea"/>
                <a:ea typeface="+mj-ea"/>
              </a:rPr>
              <a:t>擁有</a:t>
            </a:r>
            <a:r>
              <a:rPr lang="zh-HK" sz="2800" b="0" i="0" dirty="0" smtClean="0">
                <a:solidFill>
                  <a:srgbClr val="000000"/>
                </a:solidFill>
                <a:latin typeface="+mj-ea"/>
                <a:ea typeface="+mj-ea"/>
              </a:rPr>
              <a:t>肌肉與脂肪的最佳比率</a:t>
            </a:r>
            <a:r>
              <a:rPr lang="zh-TW" altLang="en-US" sz="2800" b="0" i="0" dirty="0" smtClean="0">
                <a:solidFill>
                  <a:srgbClr val="000000"/>
                </a:solidFill>
                <a:latin typeface="+mj-ea"/>
                <a:ea typeface="+mj-ea"/>
              </a:rPr>
              <a:t>才</a:t>
            </a:r>
            <a:r>
              <a:rPr lang="zh-HK" altLang="en-US" sz="2800" dirty="0" smtClean="0">
                <a:solidFill>
                  <a:srgbClr val="000000"/>
                </a:solidFill>
                <a:latin typeface="+mj-ea"/>
              </a:rPr>
              <a:t>真</a:t>
            </a:r>
            <a:r>
              <a:rPr lang="zh-HK" altLang="en-US" sz="2800" dirty="0">
                <a:solidFill>
                  <a:srgbClr val="000000"/>
                </a:solidFill>
                <a:latin typeface="+mj-ea"/>
              </a:rPr>
              <a:t>正的健康</a:t>
            </a:r>
            <a:r>
              <a:rPr lang="zh-HK" altLang="en-US" sz="2800" dirty="0">
                <a:solidFill>
                  <a:srgbClr val="000000"/>
                </a:solidFill>
                <a:latin typeface="+mj-ea"/>
              </a:rPr>
              <a:t>和</a:t>
            </a:r>
            <a:r>
              <a:rPr lang="zh-HK" altLang="en-US" sz="2800" dirty="0" smtClean="0">
                <a:solidFill>
                  <a:srgbClr val="000000"/>
                </a:solidFill>
                <a:latin typeface="+mj-ea"/>
              </a:rPr>
              <a:t>纖型</a:t>
            </a:r>
            <a:r>
              <a:rPr lang="zh-HK" sz="2800" b="0" i="0" dirty="0" smtClean="0">
                <a:solidFill>
                  <a:srgbClr val="000000"/>
                </a:solidFill>
                <a:latin typeface="+mj-ea"/>
                <a:ea typeface="+mj-ea"/>
              </a:rPr>
              <a:t>。</a:t>
            </a:r>
            <a:endParaRPr lang="zh-HK" sz="2800" b="0" i="0" dirty="0" smtClean="0">
              <a:solidFill>
                <a:srgbClr val="000000"/>
              </a:solidFill>
              <a:latin typeface="+mj-ea"/>
              <a:ea typeface="+mj-ea"/>
            </a:endParaRPr>
          </a:p>
          <a:p>
            <a:pPr>
              <a:buClr>
                <a:schemeClr val="tx1"/>
              </a:buClr>
              <a:buFont typeface="Arial" panose="020B0604020202020204" pitchFamily="34" charset="0"/>
              <a:buChar char="•"/>
            </a:pPr>
            <a:endParaRPr lang="en-US" sz="2800" dirty="0">
              <a:latin typeface="+mj-ea"/>
              <a:ea typeface="+mj-ea"/>
            </a:endParaRPr>
          </a:p>
        </p:txBody>
      </p:sp>
      <p:pic>
        <p:nvPicPr>
          <p:cNvPr id="6" name="Content Placeholder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876800" y="1676400"/>
            <a:ext cx="4345693" cy="4572000"/>
          </a:xfrm>
          <a:prstGeom prst="rect">
            <a:avLst/>
          </a:prstGeom>
        </p:spPr>
      </p:pic>
    </p:spTree>
    <p:extLst>
      <p:ext uri="{BB962C8B-B14F-4D97-AF65-F5344CB8AC3E}">
        <p14:creationId xmlns:p14="http://schemas.microsoft.com/office/powerpoint/2010/main" val="67754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zh-HK" sz="4000" b="1" i="0" dirty="0" smtClean="0">
                <a:solidFill>
                  <a:srgbClr val="A50021"/>
                </a:solidFill>
                <a:latin typeface="+mj-ea"/>
              </a:rPr>
              <a:t>甚麼是TLS</a:t>
            </a:r>
            <a:r>
              <a:rPr lang="zh-HK" sz="4000" b="1" i="0" baseline="30000" dirty="0" smtClean="0">
                <a:solidFill>
                  <a:srgbClr val="A50021"/>
                </a:solidFill>
                <a:latin typeface="+mj-ea"/>
              </a:rPr>
              <a:t>®</a:t>
            </a:r>
            <a:r>
              <a:rPr lang="zh-HK" sz="4000" b="1" i="0" dirty="0" smtClean="0">
                <a:solidFill>
                  <a:srgbClr val="A50021"/>
                </a:solidFill>
                <a:latin typeface="+mj-ea"/>
              </a:rPr>
              <a:t>解決方案？</a:t>
            </a:r>
          </a:p>
        </p:txBody>
      </p:sp>
      <p:sp>
        <p:nvSpPr>
          <p:cNvPr id="7" name="Content Placeholder 2"/>
          <p:cNvSpPr>
            <a:spLocks noGrp="1"/>
          </p:cNvSpPr>
          <p:nvPr>
            <p:ph sz="quarter" idx="1"/>
          </p:nvPr>
        </p:nvSpPr>
        <p:spPr>
          <a:xfrm>
            <a:off x="362545" y="1627645"/>
            <a:ext cx="4834006" cy="4460414"/>
          </a:xfrm>
        </p:spPr>
        <p:txBody>
          <a:bodyPr>
            <a:noAutofit/>
          </a:bodyPr>
          <a:lstStyle/>
          <a:p>
            <a:pPr marL="0" indent="0">
              <a:buClr>
                <a:schemeClr val="tx1"/>
              </a:buClr>
              <a:buNone/>
            </a:pPr>
            <a:r>
              <a:rPr lang="zh-HK" sz="2800" b="0" i="0" dirty="0" smtClean="0">
                <a:solidFill>
                  <a:srgbClr val="4584D3"/>
                </a:solidFill>
                <a:latin typeface="+mj-ea"/>
                <a:ea typeface="+mj-ea"/>
              </a:rPr>
              <a:t>四大元素？</a:t>
            </a:r>
          </a:p>
          <a:p>
            <a:pPr marL="0" indent="0">
              <a:buClr>
                <a:schemeClr val="tx1"/>
              </a:buClr>
              <a:buNone/>
            </a:pPr>
            <a:r>
              <a:rPr lang="zh-HK" sz="2400" b="1" i="0" dirty="0" smtClean="0">
                <a:solidFill>
                  <a:srgbClr val="000000"/>
                </a:solidFill>
                <a:latin typeface="+mj-ea"/>
                <a:ea typeface="+mj-ea"/>
              </a:rPr>
              <a:t>低升糖飲食</a:t>
            </a:r>
          </a:p>
          <a:p>
            <a:pPr>
              <a:buClr>
                <a:schemeClr val="tx1"/>
              </a:buClr>
              <a:buFont typeface="Arial" panose="020B0604020202020204" pitchFamily="34" charset="0"/>
              <a:buChar char="•"/>
            </a:pPr>
            <a:r>
              <a:rPr lang="zh-HK" sz="2400" b="0" i="0" dirty="0" smtClean="0">
                <a:solidFill>
                  <a:srgbClr val="000000"/>
                </a:solidFill>
                <a:latin typeface="+mj-ea"/>
                <a:ea typeface="+mj-ea"/>
              </a:rPr>
              <a:t>TLS讓你吃得正確，而不是吃得少。</a:t>
            </a:r>
          </a:p>
          <a:p>
            <a:pPr marL="0" indent="0">
              <a:buClr>
                <a:schemeClr val="tx1"/>
              </a:buClr>
              <a:buNone/>
            </a:pPr>
            <a:r>
              <a:rPr lang="zh-HK" sz="2400" b="1" i="0" dirty="0" smtClean="0">
                <a:solidFill>
                  <a:srgbClr val="000000"/>
                </a:solidFill>
                <a:latin typeface="+mj-ea"/>
                <a:ea typeface="+mj-ea"/>
              </a:rPr>
              <a:t>身體組成</a:t>
            </a:r>
          </a:p>
          <a:p>
            <a:pPr>
              <a:buClr>
                <a:schemeClr val="tx1"/>
              </a:buClr>
              <a:buFont typeface="Arial" panose="020B0604020202020204" pitchFamily="34" charset="0"/>
              <a:buChar char="•"/>
            </a:pPr>
            <a:r>
              <a:rPr lang="zh-HK" altLang="en-US" sz="2400" dirty="0">
                <a:solidFill>
                  <a:srgbClr val="000000"/>
                </a:solidFill>
                <a:latin typeface="+mj-ea"/>
                <a:ea typeface="+mj-ea"/>
              </a:rPr>
              <a:t>著</a:t>
            </a:r>
            <a:r>
              <a:rPr lang="zh-HK" altLang="en-US" sz="2400" dirty="0" smtClean="0">
                <a:solidFill>
                  <a:srgbClr val="000000"/>
                </a:solidFill>
                <a:latin typeface="+mj-ea"/>
                <a:ea typeface="+mj-ea"/>
              </a:rPr>
              <a:t>重</a:t>
            </a:r>
            <a:r>
              <a:rPr lang="zh-HK" sz="2400" b="0" i="0" dirty="0" smtClean="0">
                <a:solidFill>
                  <a:srgbClr val="000000"/>
                </a:solidFill>
                <a:latin typeface="+mj-ea"/>
                <a:ea typeface="+mj-ea"/>
              </a:rPr>
              <a:t>減</a:t>
            </a:r>
            <a:r>
              <a:rPr lang="zh-HK" sz="2400" b="0" i="0" dirty="0" smtClean="0">
                <a:solidFill>
                  <a:srgbClr val="000000"/>
                </a:solidFill>
                <a:latin typeface="+mj-ea"/>
                <a:ea typeface="+mj-ea"/>
              </a:rPr>
              <a:t>少脂肪，而不</a:t>
            </a:r>
            <a:r>
              <a:rPr lang="zh-HK" altLang="en-US" sz="2400" dirty="0" smtClean="0">
                <a:solidFill>
                  <a:srgbClr val="000000"/>
                </a:solidFill>
                <a:latin typeface="+mj-ea"/>
                <a:ea typeface="+mj-ea"/>
              </a:rPr>
              <a:t>是</a:t>
            </a:r>
            <a:r>
              <a:rPr lang="zh-HK" altLang="en-US" sz="2400" dirty="0">
                <a:solidFill>
                  <a:srgbClr val="000000"/>
                </a:solidFill>
                <a:latin typeface="+mj-ea"/>
              </a:rPr>
              <a:t>減少</a:t>
            </a:r>
            <a:r>
              <a:rPr lang="zh-HK" sz="2400" b="0" i="0" dirty="0" smtClean="0">
                <a:solidFill>
                  <a:srgbClr val="000000"/>
                </a:solidFill>
                <a:latin typeface="+mj-ea"/>
                <a:ea typeface="+mj-ea"/>
              </a:rPr>
              <a:t>體重</a:t>
            </a:r>
            <a:endParaRPr lang="en-US" altLang="zh-HK" sz="2400" b="0" i="0" dirty="0" smtClean="0">
              <a:solidFill>
                <a:srgbClr val="000000"/>
              </a:solidFill>
              <a:latin typeface="+mj-ea"/>
              <a:ea typeface="+mj-ea"/>
            </a:endParaRPr>
          </a:p>
          <a:p>
            <a:pPr marL="0" indent="0">
              <a:buClr>
                <a:schemeClr val="tx1"/>
              </a:buClr>
              <a:buNone/>
            </a:pPr>
            <a:r>
              <a:rPr lang="zh-HK" sz="2400" b="1" i="0" dirty="0" smtClean="0">
                <a:solidFill>
                  <a:srgbClr val="000000"/>
                </a:solidFill>
                <a:latin typeface="+mj-ea"/>
                <a:ea typeface="+mj-ea"/>
              </a:rPr>
              <a:t>具科學根據的營養補充品</a:t>
            </a:r>
          </a:p>
          <a:p>
            <a:pPr>
              <a:buClr>
                <a:schemeClr val="tx1"/>
              </a:buClr>
              <a:buFont typeface="Arial" panose="020B0604020202020204" pitchFamily="34" charset="0"/>
              <a:buChar char="•"/>
            </a:pPr>
            <a:r>
              <a:rPr lang="zh-HK" sz="2400" b="0" i="0" dirty="0" smtClean="0">
                <a:solidFill>
                  <a:srgbClr val="000000"/>
                </a:solidFill>
                <a:latin typeface="+mj-ea"/>
                <a:ea typeface="+mj-ea"/>
              </a:rPr>
              <a:t>幫助身體強</a:t>
            </a:r>
            <a:r>
              <a:rPr lang="zh-HK" sz="2400" b="0" i="0" dirty="0" smtClean="0">
                <a:solidFill>
                  <a:srgbClr val="000000"/>
                </a:solidFill>
                <a:latin typeface="+mj-ea"/>
                <a:ea typeface="+mj-ea"/>
              </a:rPr>
              <a:t>化</a:t>
            </a:r>
            <a:r>
              <a:rPr lang="zh-HK" altLang="en-US" sz="2400" dirty="0">
                <a:solidFill>
                  <a:srgbClr val="000000"/>
                </a:solidFill>
                <a:latin typeface="+mj-ea"/>
                <a:ea typeface="+mj-ea"/>
              </a:rPr>
              <a:t>減重</a:t>
            </a:r>
            <a:r>
              <a:rPr lang="zh-HK" sz="2400" b="0" i="0" dirty="0" smtClean="0">
                <a:solidFill>
                  <a:srgbClr val="000000"/>
                </a:solidFill>
                <a:latin typeface="+mj-ea"/>
                <a:ea typeface="+mj-ea"/>
              </a:rPr>
              <a:t>效</a:t>
            </a:r>
            <a:r>
              <a:rPr lang="zh-HK" sz="2400" b="0" i="0" dirty="0" smtClean="0">
                <a:solidFill>
                  <a:srgbClr val="000000"/>
                </a:solidFill>
                <a:latin typeface="+mj-ea"/>
                <a:ea typeface="+mj-ea"/>
              </a:rPr>
              <a:t>果</a:t>
            </a:r>
          </a:p>
          <a:p>
            <a:pPr marL="0" indent="0">
              <a:buClr>
                <a:schemeClr val="tx1"/>
              </a:buClr>
              <a:buNone/>
            </a:pPr>
            <a:r>
              <a:rPr lang="zh-HK" sz="2400" b="1" i="0" dirty="0" smtClean="0">
                <a:solidFill>
                  <a:srgbClr val="000000"/>
                </a:solidFill>
                <a:latin typeface="+mj-ea"/>
                <a:ea typeface="+mj-ea"/>
              </a:rPr>
              <a:t>教育</a:t>
            </a:r>
          </a:p>
          <a:p>
            <a:pPr>
              <a:buClr>
                <a:schemeClr val="tx1"/>
              </a:buClr>
              <a:buFont typeface="Arial" panose="020B0604020202020204" pitchFamily="34" charset="0"/>
              <a:buChar char="•"/>
            </a:pPr>
            <a:r>
              <a:rPr lang="zh-HK" sz="2400" b="0" i="0" dirty="0" smtClean="0">
                <a:solidFill>
                  <a:srgbClr val="000000"/>
                </a:solidFill>
                <a:latin typeface="+mj-ea"/>
                <a:ea typeface="+mj-ea"/>
              </a:rPr>
              <a:t>留心並改變生活中不健康的習慣</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3248" r="4530" b="2503"/>
          <a:stretch/>
        </p:blipFill>
        <p:spPr bwMode="auto">
          <a:xfrm>
            <a:off x="5258543" y="1637010"/>
            <a:ext cx="3575213" cy="435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7605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0264" y="228600"/>
            <a:ext cx="9194264" cy="6477000"/>
            <a:chOff x="-50264" y="228600"/>
            <a:chExt cx="9194264" cy="647700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 y="228600"/>
              <a:ext cx="9194264"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0" y="228600"/>
              <a:ext cx="2068830" cy="1028700"/>
            </a:xfrm>
            <a:prstGeom prst="rect">
              <a:avLst/>
            </a:prstGeom>
            <a:solidFill>
              <a:srgbClr val="F2673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zh-TW" altLang="en-US" sz="2400" b="1" dirty="0">
                  <a:latin typeface="+mj-ea"/>
                </a:rPr>
                <a:t>為甚麼選</a:t>
              </a:r>
              <a:r>
                <a:rPr lang="zh-TW" altLang="en-US" sz="2400" b="1" dirty="0" smtClean="0">
                  <a:latin typeface="+mj-ea"/>
                </a:rPr>
                <a:t>擇</a:t>
              </a:r>
              <a:r>
                <a:rPr lang="en-US" altLang="zh-TW" sz="2400" b="1" dirty="0" smtClean="0">
                  <a:latin typeface="+mj-ea"/>
                </a:rPr>
                <a:t/>
              </a:r>
              <a:br>
                <a:rPr lang="en-US" altLang="zh-TW" sz="2400" b="1" dirty="0" smtClean="0">
                  <a:latin typeface="+mj-ea"/>
                </a:rPr>
              </a:br>
              <a:r>
                <a:rPr lang="zh-TW" altLang="en-US" sz="2400" b="1" dirty="0" smtClean="0">
                  <a:solidFill>
                    <a:schemeClr val="bg1"/>
                  </a:solidFill>
                  <a:latin typeface="+mj-ea"/>
                </a:rPr>
                <a:t>低</a:t>
              </a:r>
              <a:r>
                <a:rPr lang="zh-TW" altLang="en-US" sz="2400" b="1" dirty="0">
                  <a:solidFill>
                    <a:schemeClr val="bg1"/>
                  </a:solidFill>
                  <a:latin typeface="+mj-ea"/>
                </a:rPr>
                <a:t>升糖</a:t>
              </a:r>
              <a:r>
                <a:rPr lang="zh-TW" altLang="en-US" sz="2400" b="1" dirty="0">
                  <a:latin typeface="+mj-ea"/>
                </a:rPr>
                <a:t>飲食</a:t>
              </a:r>
              <a:r>
                <a:rPr lang="zh-TW" altLang="en-US" sz="2400" b="1" dirty="0" smtClean="0">
                  <a:latin typeface="+mj-ea"/>
                </a:rPr>
                <a:t>？</a:t>
              </a:r>
              <a:endParaRPr lang="en-US" sz="2400" dirty="0">
                <a:latin typeface="+mj-ea"/>
              </a:endParaRPr>
            </a:p>
          </p:txBody>
        </p:sp>
        <p:sp>
          <p:nvSpPr>
            <p:cNvPr id="4" name="Rectangle 3"/>
            <p:cNvSpPr/>
            <p:nvPr/>
          </p:nvSpPr>
          <p:spPr bwMode="auto">
            <a:xfrm>
              <a:off x="-50263" y="1450643"/>
              <a:ext cx="2119094" cy="1169551"/>
            </a:xfrm>
            <a:prstGeom prst="rect">
              <a:avLst/>
            </a:prstGeom>
            <a:solidFill>
              <a:srgbClr val="00B0F0"/>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algn="ctr" defTabSz="914400" fontAlgn="base">
                <a:spcBef>
                  <a:spcPct val="0"/>
                </a:spcBef>
                <a:spcAft>
                  <a:spcPct val="0"/>
                </a:spcAft>
              </a:pPr>
              <a:r>
                <a:rPr lang="zh-TW" altLang="en-US" sz="1400" dirty="0" smtClean="0">
                  <a:latin typeface="+mj-ea"/>
                  <a:ea typeface="+mj-ea"/>
                </a:rPr>
                <a:t>養成</a:t>
              </a:r>
              <a:r>
                <a:rPr kumimoji="0" lang="zh-TW" altLang="en-US" sz="1400" b="0" i="0" u="none" strike="noStrike" cap="none" normalizeH="0" baseline="0" dirty="0" smtClean="0">
                  <a:ln>
                    <a:noFill/>
                  </a:ln>
                  <a:effectLst/>
                  <a:latin typeface="+mj-ea"/>
                  <a:ea typeface="+mj-ea"/>
                </a:rPr>
                <a:t>低食糖飲食</a:t>
              </a:r>
              <a:r>
                <a:rPr kumimoji="0" lang="en-US" altLang="zh-TW" sz="1400" b="0" i="0" u="none" strike="noStrike" cap="none" normalizeH="0" baseline="0" dirty="0" smtClean="0">
                  <a:ln>
                    <a:noFill/>
                  </a:ln>
                  <a:effectLst/>
                  <a:latin typeface="+mj-ea"/>
                  <a:ea typeface="+mj-ea"/>
                </a:rPr>
                <a:t>(GI)</a:t>
              </a:r>
              <a:r>
                <a:rPr kumimoji="0" lang="zh-TW" altLang="en-US" sz="1400" b="0" i="0" u="none" strike="noStrike" cap="none" normalizeH="0" baseline="0" dirty="0" smtClean="0">
                  <a:ln>
                    <a:noFill/>
                  </a:ln>
                  <a:effectLst/>
                  <a:latin typeface="+mj-ea"/>
                  <a:ea typeface="+mj-ea"/>
                </a:rPr>
                <a:t>生活習慣並不複雜。這個簡介可讓你了解低升糖食物如何影響你的新陳代謝及幫助你燃燒脂肪。</a:t>
              </a:r>
              <a:endParaRPr kumimoji="0" lang="en-US" sz="1400" b="0" i="0" u="none" strike="noStrike" cap="none" normalizeH="0" baseline="0" dirty="0" smtClean="0">
                <a:ln>
                  <a:noFill/>
                </a:ln>
                <a:effectLst/>
                <a:latin typeface="+mj-ea"/>
                <a:ea typeface="+mj-ea"/>
              </a:endParaRPr>
            </a:p>
          </p:txBody>
        </p:sp>
        <p:grpSp>
          <p:nvGrpSpPr>
            <p:cNvPr id="12" name="Group 11"/>
            <p:cNvGrpSpPr/>
            <p:nvPr/>
          </p:nvGrpSpPr>
          <p:grpSpPr>
            <a:xfrm>
              <a:off x="0" y="2813538"/>
              <a:ext cx="2068830" cy="2801816"/>
              <a:chOff x="2118504" y="2813538"/>
              <a:chExt cx="2068830" cy="2801816"/>
            </a:xfrm>
          </p:grpSpPr>
          <p:sp>
            <p:nvSpPr>
              <p:cNvPr id="5" name="Rectangle 4"/>
              <p:cNvSpPr/>
              <p:nvPr/>
            </p:nvSpPr>
            <p:spPr bwMode="auto">
              <a:xfrm>
                <a:off x="2118504" y="2813538"/>
                <a:ext cx="2068830" cy="2801816"/>
              </a:xfrm>
              <a:prstGeom prst="rect">
                <a:avLst/>
              </a:prstGeom>
              <a:solidFill>
                <a:srgbClr val="F2673C"/>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zh-TW" altLang="en-US" sz="2400" b="1" dirty="0" smtClean="0">
                    <a:solidFill>
                      <a:schemeClr val="bg1"/>
                    </a:solidFill>
                    <a:latin typeface="+mj-ea"/>
                  </a:rPr>
                  <a:t>這是你的</a:t>
                </a:r>
                <a:endParaRPr lang="en-US" altLang="zh-TW" sz="2400" b="1" dirty="0" smtClean="0">
                  <a:solidFill>
                    <a:schemeClr val="bg1"/>
                  </a:solidFill>
                  <a:latin typeface="+mj-ea"/>
                </a:endParaRPr>
              </a:p>
              <a:p>
                <a:pPr algn="ctr" defTabSz="914400" eaLnBrk="0" fontAlgn="base" hangingPunct="0">
                  <a:spcBef>
                    <a:spcPct val="0"/>
                  </a:spcBef>
                  <a:spcAft>
                    <a:spcPct val="0"/>
                  </a:spcAft>
                </a:pPr>
                <a:r>
                  <a:rPr lang="zh-TW" altLang="en-US" sz="2400" b="1" dirty="0" smtClean="0">
                    <a:latin typeface="+mj-ea"/>
                  </a:rPr>
                  <a:t>燃燒脂肪區域</a:t>
                </a:r>
                <a:endParaRPr lang="en-US" altLang="zh-TW" sz="2400" b="1" dirty="0" smtClean="0">
                  <a:latin typeface="+mj-ea"/>
                </a:endParaRPr>
              </a:p>
              <a:p>
                <a:pPr algn="ctr" defTabSz="914400" eaLnBrk="0" fontAlgn="base" hangingPunct="0">
                  <a:spcBef>
                    <a:spcPct val="0"/>
                  </a:spcBef>
                  <a:spcAft>
                    <a:spcPct val="0"/>
                  </a:spcAft>
                </a:pPr>
                <a:r>
                  <a:rPr lang="zh-TW" altLang="en-US" sz="2400" b="1" dirty="0" smtClean="0">
                    <a:solidFill>
                      <a:schemeClr val="bg1"/>
                    </a:solidFill>
                    <a:latin typeface="+mj-ea"/>
                  </a:rPr>
                  <a:t>理想</a:t>
                </a:r>
                <a:r>
                  <a:rPr lang="en-US" altLang="zh-TW" sz="2400" b="1" dirty="0" smtClean="0">
                    <a:latin typeface="+mj-ea"/>
                  </a:rPr>
                  <a:t/>
                </a:r>
                <a:br>
                  <a:rPr lang="en-US" altLang="zh-TW" sz="2400" b="1" dirty="0" smtClean="0">
                    <a:latin typeface="+mj-ea"/>
                  </a:rPr>
                </a:br>
                <a:r>
                  <a:rPr lang="zh-TW" altLang="en-US" sz="2400" b="1" dirty="0" smtClean="0">
                    <a:latin typeface="+mj-ea"/>
                  </a:rPr>
                  <a:t>體重管理</a:t>
                </a:r>
                <a:endParaRPr lang="en-US" sz="2400" dirty="0">
                  <a:latin typeface="+mj-ea"/>
                </a:endParaRPr>
              </a:p>
            </p:txBody>
          </p:sp>
          <p:cxnSp>
            <p:nvCxnSpPr>
              <p:cNvPr id="9" name="Straight Arrow Connector 8"/>
              <p:cNvCxnSpPr>
                <a:endCxn id="5" idx="2"/>
              </p:cNvCxnSpPr>
              <p:nvPr/>
            </p:nvCxnSpPr>
            <p:spPr bwMode="auto">
              <a:xfrm>
                <a:off x="3152919" y="4994031"/>
                <a:ext cx="0" cy="62132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V="1">
                <a:off x="3152919" y="2813538"/>
                <a:ext cx="0" cy="66821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2314698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zh-HK" sz="4000" b="1" i="0" dirty="0" smtClean="0">
                <a:solidFill>
                  <a:srgbClr val="A50021"/>
                </a:solidFill>
                <a:latin typeface="+mj-ea"/>
              </a:rPr>
              <a:t>你有哪些選擇？</a:t>
            </a:r>
          </a:p>
        </p:txBody>
      </p:sp>
      <p:sp>
        <p:nvSpPr>
          <p:cNvPr id="7" name="Content Placeholder 2"/>
          <p:cNvSpPr>
            <a:spLocks noGrp="1"/>
          </p:cNvSpPr>
          <p:nvPr>
            <p:ph sz="quarter" idx="1"/>
          </p:nvPr>
        </p:nvSpPr>
        <p:spPr>
          <a:xfrm>
            <a:off x="424538" y="1741717"/>
            <a:ext cx="3880762" cy="4299847"/>
          </a:xfrm>
        </p:spPr>
        <p:txBody>
          <a:bodyPr>
            <a:normAutofit/>
          </a:bodyPr>
          <a:lstStyle/>
          <a:p>
            <a:pPr marL="0" indent="0">
              <a:buClr>
                <a:schemeClr val="tx1"/>
              </a:buClr>
              <a:buNone/>
            </a:pPr>
            <a:r>
              <a:rPr lang="zh-HK" sz="2800" b="0" i="0" dirty="0" smtClean="0">
                <a:solidFill>
                  <a:srgbClr val="000000"/>
                </a:solidFill>
                <a:latin typeface="+mj-ea"/>
                <a:ea typeface="+mj-ea"/>
              </a:rPr>
              <a:t>TLS</a:t>
            </a:r>
            <a:r>
              <a:rPr lang="en-US" altLang="zh-HK" sz="2800" baseline="30000" dirty="0" smtClean="0">
                <a:latin typeface="+mj-ea"/>
              </a:rPr>
              <a:t>®</a:t>
            </a:r>
            <a:r>
              <a:rPr lang="zh-HK" sz="2800" b="0" i="0" dirty="0" smtClean="0">
                <a:solidFill>
                  <a:srgbClr val="000000"/>
                </a:solidFill>
                <a:latin typeface="+mj-ea"/>
                <a:ea typeface="+mj-ea"/>
              </a:rPr>
              <a:t>健康生活纖營計劃是</a:t>
            </a:r>
            <a:r>
              <a:rPr lang="zh-TW" altLang="en-US" sz="2800" b="0" i="0" dirty="0" smtClean="0">
                <a:solidFill>
                  <a:srgbClr val="000000"/>
                </a:solidFill>
                <a:latin typeface="+mj-ea"/>
                <a:ea typeface="+mj-ea"/>
              </a:rPr>
              <a:t>一個</a:t>
            </a:r>
            <a:r>
              <a:rPr lang="zh-TW" altLang="en-US" sz="2800" dirty="0" smtClean="0">
                <a:solidFill>
                  <a:srgbClr val="000000"/>
                </a:solidFill>
                <a:latin typeface="+mj-ea"/>
                <a:ea typeface="+mj-ea"/>
              </a:rPr>
              <a:t>能提供最貼身及</a:t>
            </a:r>
            <a:r>
              <a:rPr lang="zh-HK" altLang="en-US" sz="2800" dirty="0" smtClean="0">
                <a:solidFill>
                  <a:srgbClr val="000000"/>
                </a:solidFill>
                <a:latin typeface="+mj-ea"/>
                <a:ea typeface="+mj-ea"/>
              </a:rPr>
              <a:t>度</a:t>
            </a:r>
            <a:r>
              <a:rPr lang="zh-HK" altLang="en-US" sz="2800" dirty="0">
                <a:solidFill>
                  <a:srgbClr val="000000"/>
                </a:solidFill>
                <a:latin typeface="+mj-ea"/>
                <a:ea typeface="+mj-ea"/>
              </a:rPr>
              <a:t>身訂</a:t>
            </a:r>
            <a:r>
              <a:rPr lang="zh-HK" altLang="en-US" sz="2800" dirty="0" smtClean="0">
                <a:solidFill>
                  <a:srgbClr val="000000"/>
                </a:solidFill>
                <a:latin typeface="+mj-ea"/>
                <a:ea typeface="+mj-ea"/>
              </a:rPr>
              <a:t>制</a:t>
            </a:r>
            <a:r>
              <a:rPr lang="zh-HK" sz="2800" b="0" i="0" dirty="0" smtClean="0">
                <a:solidFill>
                  <a:srgbClr val="000000"/>
                </a:solidFill>
                <a:latin typeface="+mj-ea"/>
                <a:ea typeface="+mj-ea"/>
              </a:rPr>
              <a:t>的</a:t>
            </a:r>
            <a:r>
              <a:rPr lang="zh-HK" sz="2800" b="0" i="0" dirty="0" smtClean="0">
                <a:solidFill>
                  <a:srgbClr val="000000"/>
                </a:solidFill>
                <a:latin typeface="+mj-ea"/>
                <a:ea typeface="+mj-ea"/>
              </a:rPr>
              <a:t>減</a:t>
            </a:r>
            <a:r>
              <a:rPr lang="zh-HK" altLang="en-US" sz="2800" dirty="0">
                <a:solidFill>
                  <a:srgbClr val="000000"/>
                </a:solidFill>
                <a:latin typeface="+mj-ea"/>
                <a:ea typeface="+mj-ea"/>
              </a:rPr>
              <a:t>重</a:t>
            </a:r>
            <a:r>
              <a:rPr lang="zh-HK" sz="2800" b="0" i="0" dirty="0" smtClean="0">
                <a:solidFill>
                  <a:srgbClr val="000000"/>
                </a:solidFill>
                <a:latin typeface="+mj-ea"/>
                <a:ea typeface="+mj-ea"/>
              </a:rPr>
              <a:t>計</a:t>
            </a:r>
            <a:r>
              <a:rPr lang="zh-HK" sz="2800" b="0" i="0" dirty="0" smtClean="0">
                <a:solidFill>
                  <a:srgbClr val="000000"/>
                </a:solidFill>
                <a:latin typeface="+mj-ea"/>
                <a:ea typeface="+mj-ea"/>
              </a:rPr>
              <a:t>劃。</a:t>
            </a:r>
          </a:p>
          <a:p>
            <a:pPr marL="0" indent="0">
              <a:buClr>
                <a:schemeClr val="tx1"/>
              </a:buClr>
              <a:buNone/>
            </a:pPr>
            <a:endParaRPr lang="en-US" sz="2800" dirty="0">
              <a:latin typeface="+mj-ea"/>
              <a:ea typeface="+mj-ea"/>
            </a:endParaRPr>
          </a:p>
          <a:p>
            <a:pPr marL="0" indent="0">
              <a:buClr>
                <a:schemeClr val="tx1"/>
              </a:buClr>
              <a:buNone/>
            </a:pPr>
            <a:r>
              <a:rPr lang="zh-HK" sz="2800" b="0" i="0" dirty="0" smtClean="0">
                <a:solidFill>
                  <a:srgbClr val="000000"/>
                </a:solidFill>
                <a:latin typeface="+mj-ea"/>
                <a:ea typeface="+mj-ea"/>
              </a:rPr>
              <a:t>找到適合你生活方式的解決方案從未如此簡單。</a:t>
            </a:r>
          </a:p>
        </p:txBody>
      </p:sp>
      <p:grpSp>
        <p:nvGrpSpPr>
          <p:cNvPr id="3" name="Group 2"/>
          <p:cNvGrpSpPr/>
          <p:nvPr/>
        </p:nvGrpSpPr>
        <p:grpSpPr>
          <a:xfrm>
            <a:off x="3842661" y="1436914"/>
            <a:ext cx="5301339" cy="5606142"/>
            <a:chOff x="3842661" y="1436914"/>
            <a:chExt cx="5301339" cy="5606142"/>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0" y="1436914"/>
              <a:ext cx="4000500" cy="3265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M:\All Brands\TLS Weight Loss Solution\Weight Loss Solution Kit\Image\TLS-HKG-weight-loss-solution-kit.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842661" y="3407229"/>
              <a:ext cx="5301339" cy="36358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7665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2" y="572456"/>
            <a:ext cx="8557532" cy="585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692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15684" y="573737"/>
            <a:ext cx="8485415" cy="581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1199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rant propos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rant propos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rant propos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Grant propos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Grant propos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2780</TotalTime>
  <Words>2068</Words>
  <Application>Microsoft Office PowerPoint</Application>
  <PresentationFormat>On-screen Show (4:3)</PresentationFormat>
  <Paragraphs>170</Paragraphs>
  <Slides>19</Slides>
  <Notes>8</Notes>
  <HiddenSlides>0</HiddenSlides>
  <MMClips>0</MMClips>
  <ScaleCrop>false</ScaleCrop>
  <HeadingPairs>
    <vt:vector size="4" baseType="variant">
      <vt:variant>
        <vt:lpstr>Theme</vt:lpstr>
      </vt:variant>
      <vt:variant>
        <vt:i4>6</vt:i4>
      </vt:variant>
      <vt:variant>
        <vt:lpstr>Slide Titles</vt:lpstr>
      </vt:variant>
      <vt:variant>
        <vt:i4>19</vt:i4>
      </vt:variant>
    </vt:vector>
  </HeadingPairs>
  <TitlesOfParts>
    <vt:vector size="25" baseType="lpstr">
      <vt:lpstr>Office Theme</vt:lpstr>
      <vt:lpstr>Grant proposal</vt:lpstr>
      <vt:lpstr>1_Grant proposal</vt:lpstr>
      <vt:lpstr>2_Grant proposal</vt:lpstr>
      <vt:lpstr>3_Grant proposal</vt:lpstr>
      <vt:lpstr>4_Grant proposal</vt:lpstr>
      <vt:lpstr>PowerPoint Presentation</vt:lpstr>
      <vt:lpstr>你的目標是甚麼？</vt:lpstr>
      <vt:lpstr>你面對哪些障礙？</vt:lpstr>
      <vt:lpstr>體重管理不是通用的</vt:lpstr>
      <vt:lpstr>甚麼是TLS®解決方案？</vt:lpstr>
      <vt:lpstr>PowerPoint Presentation</vt:lpstr>
      <vt:lpstr>你有哪些選擇？</vt:lpstr>
      <vt:lpstr>PowerPoint Presentation</vt:lpstr>
      <vt:lpstr>PowerPoint Presentation</vt:lpstr>
      <vt:lpstr>PowerPoint Presentation</vt:lpstr>
      <vt:lpstr>擊退脂肪計劃</vt:lpstr>
      <vt:lpstr>速效減重計劃</vt:lpstr>
      <vt:lpstr>平穩減重計劃</vt:lpstr>
      <vt:lpstr>維持體重計劃</vt:lpstr>
      <vt:lpstr>免費的體重管理問卷</vt:lpstr>
      <vt:lpstr>TLS®營養補充品</vt:lpstr>
      <vt:lpstr>TLS®高纖蛋白營養飲品</vt:lpstr>
      <vt:lpstr>TLS工具</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Smith</dc:creator>
  <cp:lastModifiedBy>Emmy Yeung</cp:lastModifiedBy>
  <cp:revision>43</cp:revision>
  <cp:lastPrinted>2017-01-19T08:24:48Z</cp:lastPrinted>
  <dcterms:created xsi:type="dcterms:W3CDTF">2015-10-26T15:08:02Z</dcterms:created>
  <dcterms:modified xsi:type="dcterms:W3CDTF">2017-05-23T10:23:47Z</dcterms:modified>
</cp:coreProperties>
</file>