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7" r:id="rId3"/>
    <p:sldMasterId id="2147483694" r:id="rId4"/>
    <p:sldMasterId id="2147483711" r:id="rId5"/>
    <p:sldMasterId id="2147483728" r:id="rId6"/>
  </p:sldMasterIdLst>
  <p:notesMasterIdLst>
    <p:notesMasterId r:id="rId26"/>
  </p:notesMasterIdLst>
  <p:sldIdLst>
    <p:sldId id="256" r:id="rId7"/>
    <p:sldId id="294" r:id="rId8"/>
    <p:sldId id="295" r:id="rId9"/>
    <p:sldId id="296" r:id="rId10"/>
    <p:sldId id="297" r:id="rId11"/>
    <p:sldId id="298" r:id="rId12"/>
    <p:sldId id="299" r:id="rId13"/>
    <p:sldId id="300" r:id="rId14"/>
    <p:sldId id="302" r:id="rId15"/>
    <p:sldId id="314" r:id="rId16"/>
    <p:sldId id="315" r:id="rId17"/>
    <p:sldId id="316" r:id="rId18"/>
    <p:sldId id="317" r:id="rId19"/>
    <p:sldId id="318" r:id="rId20"/>
    <p:sldId id="308" r:id="rId21"/>
    <p:sldId id="309" r:id="rId22"/>
    <p:sldId id="310" r:id="rId23"/>
    <p:sldId id="311" r:id="rId24"/>
    <p:sldId id="313" r:id="rId2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6" autoAdjust="0"/>
    <p:restoredTop sz="94660"/>
  </p:normalViewPr>
  <p:slideViewPr>
    <p:cSldViewPr snapToGrid="0" snapToObjects="1">
      <p:cViewPr>
        <p:scale>
          <a:sx n="60" d="100"/>
          <a:sy n="60" d="100"/>
        </p:scale>
        <p:origin x="-126" y="-6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ED3C77FE-C8BF-4CD8-ADF3-78D3088DA285}" type="datetimeFigureOut">
              <a:rPr lang="en-US" smtClean="0"/>
              <a:t>5/23/2017</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E255AE8-FE61-4528-A1BA-D2BB5273C990}" type="slidenum">
              <a:rPr lang="en-US" smtClean="0"/>
              <a:t>‹#›</a:t>
            </a:fld>
            <a:endParaRPr lang="en-US"/>
          </a:p>
        </p:txBody>
      </p:sp>
    </p:spTree>
    <p:extLst>
      <p:ext uri="{BB962C8B-B14F-4D97-AF65-F5344CB8AC3E}">
        <p14:creationId xmlns:p14="http://schemas.microsoft.com/office/powerpoint/2010/main" val="165888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http://www.chp.gov.hk/files/pdf/ncd_watch_mar2015.pdf</a:t>
            </a:r>
            <a:endParaRPr lang="en-US" dirty="0"/>
          </a:p>
        </p:txBody>
      </p:sp>
      <p:sp>
        <p:nvSpPr>
          <p:cNvPr id="4" name="Slide Number Placeholder 3"/>
          <p:cNvSpPr>
            <a:spLocks noGrp="1"/>
          </p:cNvSpPr>
          <p:nvPr>
            <p:ph type="sldNum" sz="quarter" idx="10"/>
          </p:nvPr>
        </p:nvSpPr>
        <p:spPr/>
        <p:txBody>
          <a:bodyPr/>
          <a:lstStyle/>
          <a:p>
            <a:fld id="{E5A88A48-B659-47BE-B944-7BA9D4F27192}" type="slidenum">
              <a:rPr lang="en-US" altLang="en-US" smtClean="0">
                <a:solidFill>
                  <a:prstClr val="black"/>
                </a:solidFill>
              </a:rPr>
              <a:pPr/>
              <a:t>2</a:t>
            </a:fld>
            <a:endParaRPr lang="en-US" altLang="en-US" dirty="0">
              <a:solidFill>
                <a:prstClr val="black"/>
              </a:solidFill>
            </a:endParaRPr>
          </a:p>
        </p:txBody>
      </p:sp>
    </p:spTree>
    <p:extLst>
      <p:ext uri="{BB962C8B-B14F-4D97-AF65-F5344CB8AC3E}">
        <p14:creationId xmlns:p14="http://schemas.microsoft.com/office/powerpoint/2010/main" val="224581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http://www.chp.gov.hk/files/pdf/ncd_watch_mar2015.pdf</a:t>
            </a:r>
            <a:endParaRPr lang="en-US" dirty="0"/>
          </a:p>
        </p:txBody>
      </p:sp>
      <p:sp>
        <p:nvSpPr>
          <p:cNvPr id="4" name="Slide Number Placeholder 3"/>
          <p:cNvSpPr>
            <a:spLocks noGrp="1"/>
          </p:cNvSpPr>
          <p:nvPr>
            <p:ph type="sldNum" sz="quarter" idx="10"/>
          </p:nvPr>
        </p:nvSpPr>
        <p:spPr/>
        <p:txBody>
          <a:bodyPr/>
          <a:lstStyle/>
          <a:p>
            <a:fld id="{E5A88A48-B659-47BE-B944-7BA9D4F27192}" type="slidenum">
              <a:rPr lang="en-US" altLang="en-US" smtClean="0">
                <a:solidFill>
                  <a:prstClr val="black"/>
                </a:solidFill>
              </a:rPr>
              <a:pPr/>
              <a:t>3</a:t>
            </a:fld>
            <a:endParaRPr lang="en-US" altLang="en-US" dirty="0">
              <a:solidFill>
                <a:prstClr val="black"/>
              </a:solidFill>
            </a:endParaRPr>
          </a:p>
        </p:txBody>
      </p:sp>
    </p:spTree>
    <p:extLst>
      <p:ext uri="{BB962C8B-B14F-4D97-AF65-F5344CB8AC3E}">
        <p14:creationId xmlns:p14="http://schemas.microsoft.com/office/powerpoint/2010/main" val="224581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http://www.chp.gov.hk/files/pdf/ncd_watch_mar2015.pdf</a:t>
            </a:r>
            <a:endParaRPr lang="en-US" dirty="0"/>
          </a:p>
        </p:txBody>
      </p:sp>
      <p:sp>
        <p:nvSpPr>
          <p:cNvPr id="4" name="Slide Number Placeholder 3"/>
          <p:cNvSpPr>
            <a:spLocks noGrp="1"/>
          </p:cNvSpPr>
          <p:nvPr>
            <p:ph type="sldNum" sz="quarter" idx="10"/>
          </p:nvPr>
        </p:nvSpPr>
        <p:spPr/>
        <p:txBody>
          <a:bodyPr/>
          <a:lstStyle/>
          <a:p>
            <a:fld id="{E5A88A48-B659-47BE-B944-7BA9D4F27192}" type="slidenum">
              <a:rPr lang="en-US" altLang="en-US" smtClean="0">
                <a:solidFill>
                  <a:prstClr val="black"/>
                </a:solidFill>
              </a:rPr>
              <a:pPr/>
              <a:t>4</a:t>
            </a:fld>
            <a:endParaRPr lang="en-US" altLang="en-US" dirty="0">
              <a:solidFill>
                <a:prstClr val="black"/>
              </a:solidFill>
            </a:endParaRPr>
          </a:p>
        </p:txBody>
      </p:sp>
    </p:spTree>
    <p:extLst>
      <p:ext uri="{BB962C8B-B14F-4D97-AF65-F5344CB8AC3E}">
        <p14:creationId xmlns:p14="http://schemas.microsoft.com/office/powerpoint/2010/main" val="224581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http://www.chp.gov.hk/files/pdf/ncd_watch_mar2015.pdf</a:t>
            </a:r>
            <a:endParaRPr lang="en-US" dirty="0"/>
          </a:p>
        </p:txBody>
      </p:sp>
      <p:sp>
        <p:nvSpPr>
          <p:cNvPr id="4" name="Slide Number Placeholder 3"/>
          <p:cNvSpPr>
            <a:spLocks noGrp="1"/>
          </p:cNvSpPr>
          <p:nvPr>
            <p:ph type="sldNum" sz="quarter" idx="10"/>
          </p:nvPr>
        </p:nvSpPr>
        <p:spPr/>
        <p:txBody>
          <a:bodyPr/>
          <a:lstStyle/>
          <a:p>
            <a:fld id="{E5A88A48-B659-47BE-B944-7BA9D4F27192}" type="slidenum">
              <a:rPr lang="en-US" altLang="en-US" smtClean="0">
                <a:solidFill>
                  <a:prstClr val="black"/>
                </a:solidFill>
              </a:rPr>
              <a:pPr/>
              <a:t>5</a:t>
            </a:fld>
            <a:endParaRPr lang="en-US" altLang="en-US" dirty="0">
              <a:solidFill>
                <a:prstClr val="black"/>
              </a:solidFill>
            </a:endParaRPr>
          </a:p>
        </p:txBody>
      </p:sp>
    </p:spTree>
    <p:extLst>
      <p:ext uri="{BB962C8B-B14F-4D97-AF65-F5344CB8AC3E}">
        <p14:creationId xmlns:p14="http://schemas.microsoft.com/office/powerpoint/2010/main" val="224581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461543"/>
            <a:endParaRPr lang="en-US" b="1" dirty="0">
              <a:solidFill>
                <a:prstClr val="white"/>
              </a:solidFill>
            </a:endParaRPr>
          </a:p>
          <a:p>
            <a:pPr defTabSz="461543"/>
            <a:r>
              <a:rPr lang="en-US" b="1" dirty="0">
                <a:solidFill>
                  <a:prstClr val="white"/>
                </a:solidFill>
              </a:rPr>
              <a:t>Blue zone is Where fat is burned</a:t>
            </a:r>
          </a:p>
          <a:p>
            <a:pPr defTabSz="461543"/>
            <a:r>
              <a:rPr lang="en-US" b="1" dirty="0">
                <a:solidFill>
                  <a:prstClr val="white"/>
                </a:solidFill>
              </a:rPr>
              <a:t>A person has more </a:t>
            </a:r>
          </a:p>
          <a:p>
            <a:pPr defTabSz="461543"/>
            <a:r>
              <a:rPr lang="en-US" b="1" dirty="0">
                <a:solidFill>
                  <a:prstClr val="white"/>
                </a:solidFill>
              </a:rPr>
              <a:t>Energy and hormones are at optimal levels</a:t>
            </a:r>
          </a:p>
          <a:p>
            <a:endParaRPr lang="en-US" dirty="0"/>
          </a:p>
        </p:txBody>
      </p:sp>
      <p:sp>
        <p:nvSpPr>
          <p:cNvPr id="4" name="Slide Number Placeholder 3"/>
          <p:cNvSpPr>
            <a:spLocks noGrp="1"/>
          </p:cNvSpPr>
          <p:nvPr>
            <p:ph type="sldNum" sz="quarter" idx="10"/>
          </p:nvPr>
        </p:nvSpPr>
        <p:spPr/>
        <p:txBody>
          <a:bodyPr/>
          <a:lstStyle/>
          <a:p>
            <a:fld id="{996276B3-FC17-F943-96A5-FB8ED76469C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0100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http://www.chp.gov.hk/files/pdf/ncd_watch_mar2015.pdf</a:t>
            </a:r>
            <a:endParaRPr lang="en-US" dirty="0"/>
          </a:p>
        </p:txBody>
      </p:sp>
      <p:sp>
        <p:nvSpPr>
          <p:cNvPr id="4" name="Slide Number Placeholder 3"/>
          <p:cNvSpPr>
            <a:spLocks noGrp="1"/>
          </p:cNvSpPr>
          <p:nvPr>
            <p:ph type="sldNum" sz="quarter" idx="10"/>
          </p:nvPr>
        </p:nvSpPr>
        <p:spPr/>
        <p:txBody>
          <a:bodyPr/>
          <a:lstStyle/>
          <a:p>
            <a:fld id="{E5A88A48-B659-47BE-B944-7BA9D4F27192}" type="slidenum">
              <a:rPr lang="en-US" altLang="en-US" smtClean="0">
                <a:solidFill>
                  <a:prstClr val="black"/>
                </a:solidFill>
              </a:rPr>
              <a:pPr/>
              <a:t>7</a:t>
            </a:fld>
            <a:endParaRPr lang="en-US" altLang="en-US" dirty="0">
              <a:solidFill>
                <a:prstClr val="black"/>
              </a:solidFill>
            </a:endParaRPr>
          </a:p>
        </p:txBody>
      </p:sp>
    </p:spTree>
    <p:extLst>
      <p:ext uri="{BB962C8B-B14F-4D97-AF65-F5344CB8AC3E}">
        <p14:creationId xmlns:p14="http://schemas.microsoft.com/office/powerpoint/2010/main" val="224581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plan and do’s &amp; don’ts.  Address detox is</a:t>
            </a:r>
            <a:r>
              <a:rPr lang="en-US" baseline="0" dirty="0" smtClean="0"/>
              <a:t> optional</a:t>
            </a:r>
            <a:endParaRPr lang="en-US" dirty="0"/>
          </a:p>
        </p:txBody>
      </p:sp>
      <p:sp>
        <p:nvSpPr>
          <p:cNvPr id="4" name="Slide Number Placeholder 3"/>
          <p:cNvSpPr>
            <a:spLocks noGrp="1"/>
          </p:cNvSpPr>
          <p:nvPr>
            <p:ph type="sldNum" sz="quarter" idx="10"/>
          </p:nvPr>
        </p:nvSpPr>
        <p:spPr/>
        <p:txBody>
          <a:bodyPr/>
          <a:lstStyle/>
          <a:p>
            <a:fld id="{996276B3-FC17-F943-96A5-FB8ED76469C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475926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program details</a:t>
            </a:r>
            <a:endParaRPr lang="en-US" dirty="0"/>
          </a:p>
        </p:txBody>
      </p:sp>
      <p:sp>
        <p:nvSpPr>
          <p:cNvPr id="4" name="Slide Number Placeholder 3"/>
          <p:cNvSpPr>
            <a:spLocks noGrp="1"/>
          </p:cNvSpPr>
          <p:nvPr>
            <p:ph type="sldNum" sz="quarter" idx="10"/>
          </p:nvPr>
        </p:nvSpPr>
        <p:spPr/>
        <p:txBody>
          <a:bodyPr/>
          <a:lstStyle/>
          <a:p>
            <a:fld id="{996276B3-FC17-F943-96A5-FB8ED76469C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58451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D9ECA-A85F-5546-8635-C24D3D441271}"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B8D8C-B411-9243-8B0E-67293C0DA169}" type="slidenum">
              <a:rPr lang="en-US" smtClean="0"/>
              <a:t>‹#›</a:t>
            </a:fld>
            <a:endParaRPr lang="en-US"/>
          </a:p>
        </p:txBody>
      </p:sp>
    </p:spTree>
    <p:extLst>
      <p:ext uri="{BB962C8B-B14F-4D97-AF65-F5344CB8AC3E}">
        <p14:creationId xmlns:p14="http://schemas.microsoft.com/office/powerpoint/2010/main" val="3101362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D9ECA-A85F-5546-8635-C24D3D441271}"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B8D8C-B411-9243-8B0E-67293C0DA169}" type="slidenum">
              <a:rPr lang="en-US" smtClean="0"/>
              <a:t>‹#›</a:t>
            </a:fld>
            <a:endParaRPr lang="en-US"/>
          </a:p>
        </p:txBody>
      </p:sp>
    </p:spTree>
    <p:extLst>
      <p:ext uri="{BB962C8B-B14F-4D97-AF65-F5344CB8AC3E}">
        <p14:creationId xmlns:p14="http://schemas.microsoft.com/office/powerpoint/2010/main" val="292018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D9ECA-A85F-5546-8635-C24D3D441271}"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B8D8C-B411-9243-8B0E-67293C0DA169}" type="slidenum">
              <a:rPr lang="en-US" smtClean="0"/>
              <a:t>‹#›</a:t>
            </a:fld>
            <a:endParaRPr lang="en-US"/>
          </a:p>
        </p:txBody>
      </p:sp>
    </p:spTree>
    <p:extLst>
      <p:ext uri="{BB962C8B-B14F-4D97-AF65-F5344CB8AC3E}">
        <p14:creationId xmlns:p14="http://schemas.microsoft.com/office/powerpoint/2010/main" val="540398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0114" name="Group 2"/>
          <p:cNvGrpSpPr>
            <a:grpSpLocks/>
          </p:cNvGrpSpPr>
          <p:nvPr/>
        </p:nvGrpSpPr>
        <p:grpSpPr bwMode="auto">
          <a:xfrm>
            <a:off x="0" y="0"/>
            <a:ext cx="9144000" cy="6858000"/>
            <a:chOff x="0" y="0"/>
            <a:chExt cx="5760" cy="4320"/>
          </a:xfrm>
        </p:grpSpPr>
        <p:sp>
          <p:nvSpPr>
            <p:cNvPr id="9011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1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grpSp>
          <p:nvGrpSpPr>
            <p:cNvPr id="90117" name="Group 5"/>
            <p:cNvGrpSpPr>
              <a:grpSpLocks/>
            </p:cNvGrpSpPr>
            <p:nvPr/>
          </p:nvGrpSpPr>
          <p:grpSpPr bwMode="auto">
            <a:xfrm>
              <a:off x="0" y="672"/>
              <a:ext cx="1806" cy="1989"/>
              <a:chOff x="0" y="672"/>
              <a:chExt cx="1806" cy="1989"/>
            </a:xfrm>
          </p:grpSpPr>
          <p:sp>
            <p:nvSpPr>
              <p:cNvPr id="9011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1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grpSp>
      </p:grpSp>
      <p:sp>
        <p:nvSpPr>
          <p:cNvPr id="90128" name="Rectangle 16"/>
          <p:cNvSpPr>
            <a:spLocks noGrp="1" noChangeArrowheads="1"/>
          </p:cNvSpPr>
          <p:nvPr>
            <p:ph type="dt" sz="half" idx="2"/>
          </p:nvPr>
        </p:nvSpPr>
        <p:spPr>
          <a:xfrm>
            <a:off x="457200" y="6248400"/>
            <a:ext cx="2133600" cy="457200"/>
          </a:xfrm>
        </p:spPr>
        <p:txBody>
          <a:bodyPr/>
          <a:lstStyle>
            <a:lvl1pPr>
              <a:defRPr/>
            </a:lvl1pPr>
          </a:lstStyle>
          <a:p>
            <a:endParaRPr lang="en-US" altLang="en-US" dirty="0">
              <a:solidFill>
                <a:prstClr val="black"/>
              </a:solidFill>
            </a:endParaRPr>
          </a:p>
        </p:txBody>
      </p:sp>
      <p:sp>
        <p:nvSpPr>
          <p:cNvPr id="90129" name="Rectangle 17"/>
          <p:cNvSpPr>
            <a:spLocks noGrp="1" noChangeArrowheads="1"/>
          </p:cNvSpPr>
          <p:nvPr>
            <p:ph type="ftr" sz="quarter" idx="3"/>
          </p:nvPr>
        </p:nvSpPr>
        <p:spPr/>
        <p:txBody>
          <a:bodyPr/>
          <a:lstStyle>
            <a:lvl1pPr>
              <a:defRPr/>
            </a:lvl1pPr>
          </a:lstStyle>
          <a:p>
            <a:endParaRPr lang="en-US" altLang="en-US" dirty="0">
              <a:solidFill>
                <a:prstClr val="black"/>
              </a:solidFill>
            </a:endParaRPr>
          </a:p>
        </p:txBody>
      </p:sp>
      <p:sp>
        <p:nvSpPr>
          <p:cNvPr id="90130" name="Rectangle 18"/>
          <p:cNvSpPr>
            <a:spLocks noGrp="1" noChangeArrowheads="1"/>
          </p:cNvSpPr>
          <p:nvPr>
            <p:ph type="sldNum" sz="quarter" idx="4"/>
          </p:nvPr>
        </p:nvSpPr>
        <p:spPr/>
        <p:txBody>
          <a:bodyPr/>
          <a:lstStyle>
            <a:lvl1pPr>
              <a:defRPr/>
            </a:lvl1pPr>
          </a:lstStyle>
          <a:p>
            <a:fld id="{7367EF13-D9BD-4CCC-A423-284DC2E071C1}" type="slidenum">
              <a:rPr lang="en-US" altLang="en-US">
                <a:solidFill>
                  <a:prstClr val="black"/>
                </a:solidFill>
              </a:rPr>
              <a:pPr/>
              <a:t>‹#›</a:t>
            </a:fld>
            <a:endParaRPr lang="en-US" altLang="en-US" dirty="0">
              <a:solidFill>
                <a:prstClr val="black"/>
              </a:solidFill>
            </a:endParaRPr>
          </a:p>
        </p:txBody>
      </p:sp>
      <p:sp>
        <p:nvSpPr>
          <p:cNvPr id="90131" name="Rectangle 19"/>
          <p:cNvSpPr>
            <a:spLocks noGrp="1" noChangeArrowheads="1"/>
          </p:cNvSpPr>
          <p:nvPr>
            <p:ph type="ctrTitle"/>
          </p:nvPr>
        </p:nvSpPr>
        <p:spPr>
          <a:xfrm>
            <a:off x="2971800" y="1828800"/>
            <a:ext cx="6019800" cy="2209800"/>
          </a:xfrm>
        </p:spPr>
        <p:txBody>
          <a:bodyPr/>
          <a:lstStyle>
            <a:lvl1pPr>
              <a:defRPr/>
            </a:lvl1pPr>
          </a:lstStyle>
          <a:p>
            <a:pPr lvl="0"/>
            <a:r>
              <a:rPr lang="en-US" altLang="en-US" noProof="0" smtClean="0"/>
              <a:t>Click to edit Master title style</a:t>
            </a:r>
          </a:p>
        </p:txBody>
      </p:sp>
      <p:sp>
        <p:nvSpPr>
          <p:cNvPr id="90132"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3173186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BF920B0E-8756-490A-A63E-FAB11254B5A5}"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7" name="Group 6"/>
          <p:cNvGrpSpPr/>
          <p:nvPr userDrawn="1"/>
        </p:nvGrpSpPr>
        <p:grpSpPr>
          <a:xfrm>
            <a:off x="7409700" y="6373690"/>
            <a:ext cx="1237839" cy="406316"/>
            <a:chOff x="7409686" y="4683015"/>
            <a:chExt cx="1237839" cy="406316"/>
          </a:xfrm>
        </p:grpSpPr>
        <p:sp>
          <p:nvSpPr>
            <p:cNvPr id="8" name="TextBox 7"/>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9" name="TextBox 8"/>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10" name="TextBox 9"/>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2888953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396A5DE5-4FD5-475F-9861-AAD53C0C187D}"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1695656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2F68B867-5A58-4F86-9C1F-26405A2008DD}"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8" name="Group 7"/>
          <p:cNvGrpSpPr/>
          <p:nvPr userDrawn="1"/>
        </p:nvGrpSpPr>
        <p:grpSpPr>
          <a:xfrm>
            <a:off x="7409700" y="6373690"/>
            <a:ext cx="1237839" cy="406316"/>
            <a:chOff x="7409686" y="4683015"/>
            <a:chExt cx="1237839" cy="406316"/>
          </a:xfrm>
        </p:grpSpPr>
        <p:sp>
          <p:nvSpPr>
            <p:cNvPr id="9" name="TextBox 8"/>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10" name="TextBox 9"/>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11" name="TextBox 10"/>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2336201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8" name="Slide Number Placeholder 7"/>
          <p:cNvSpPr>
            <a:spLocks noGrp="1"/>
          </p:cNvSpPr>
          <p:nvPr>
            <p:ph type="sldNum" sz="quarter" idx="11"/>
          </p:nvPr>
        </p:nvSpPr>
        <p:spPr/>
        <p:txBody>
          <a:bodyPr/>
          <a:lstStyle>
            <a:lvl1pPr>
              <a:defRPr/>
            </a:lvl1pPr>
          </a:lstStyle>
          <a:p>
            <a:fld id="{12317123-306C-43E3-924C-6E6B4B211353}" type="slidenum">
              <a:rPr lang="en-US" altLang="en-US">
                <a:solidFill>
                  <a:prstClr val="black"/>
                </a:solidFill>
              </a:rPr>
              <a:pPr/>
              <a:t>‹#›</a:t>
            </a:fld>
            <a:endParaRPr lang="en-US" altLang="en-US" dirty="0">
              <a:solidFill>
                <a:prstClr val="black"/>
              </a:solidFill>
            </a:endParaRPr>
          </a:p>
        </p:txBody>
      </p:sp>
      <p:sp>
        <p:nvSpPr>
          <p:cNvPr id="9" name="Date Placeholder 8"/>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961465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4" name="Slide Number Placeholder 3"/>
          <p:cNvSpPr>
            <a:spLocks noGrp="1"/>
          </p:cNvSpPr>
          <p:nvPr>
            <p:ph type="sldNum" sz="quarter" idx="11"/>
          </p:nvPr>
        </p:nvSpPr>
        <p:spPr/>
        <p:txBody>
          <a:bodyPr/>
          <a:lstStyle>
            <a:lvl1pPr>
              <a:defRPr/>
            </a:lvl1pPr>
          </a:lstStyle>
          <a:p>
            <a:fld id="{72A808BD-7B27-4113-98EC-E6A0AFEECF39}" type="slidenum">
              <a:rPr lang="en-US" altLang="en-US">
                <a:solidFill>
                  <a:prstClr val="black"/>
                </a:solidFill>
              </a:rPr>
              <a:pPr/>
              <a:t>‹#›</a:t>
            </a:fld>
            <a:endParaRPr lang="en-US" altLang="en-US" dirty="0">
              <a:solidFill>
                <a:prstClr val="black"/>
              </a:solidFill>
            </a:endParaRPr>
          </a:p>
        </p:txBody>
      </p:sp>
      <p:sp>
        <p:nvSpPr>
          <p:cNvPr id="5" name="Date Placeholder 4"/>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6" name="Group 5"/>
          <p:cNvGrpSpPr/>
          <p:nvPr userDrawn="1"/>
        </p:nvGrpSpPr>
        <p:grpSpPr>
          <a:xfrm>
            <a:off x="7409700" y="6373690"/>
            <a:ext cx="1237839" cy="406316"/>
            <a:chOff x="7409686" y="4683015"/>
            <a:chExt cx="1237839" cy="406316"/>
          </a:xfrm>
        </p:grpSpPr>
        <p:sp>
          <p:nvSpPr>
            <p:cNvPr id="7" name="TextBox 6"/>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8" name="TextBox 7"/>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9" name="TextBox 8"/>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4038275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3" name="Slide Number Placeholder 2"/>
          <p:cNvSpPr>
            <a:spLocks noGrp="1"/>
          </p:cNvSpPr>
          <p:nvPr>
            <p:ph type="sldNum" sz="quarter" idx="11"/>
          </p:nvPr>
        </p:nvSpPr>
        <p:spPr/>
        <p:txBody>
          <a:bodyPr/>
          <a:lstStyle>
            <a:lvl1pPr>
              <a:defRPr/>
            </a:lvl1pPr>
          </a:lstStyle>
          <a:p>
            <a:fld id="{F76EC5D5-A0F3-4A05-BC27-CA316C427E06}" type="slidenum">
              <a:rPr lang="en-US" altLang="en-US">
                <a:solidFill>
                  <a:prstClr val="black"/>
                </a:solidFill>
              </a:rPr>
              <a:pPr/>
              <a:t>‹#›</a:t>
            </a:fld>
            <a:endParaRPr lang="en-US" altLang="en-US" dirty="0">
              <a:solidFill>
                <a:prstClr val="black"/>
              </a:solidFill>
            </a:endParaRPr>
          </a:p>
        </p:txBody>
      </p:sp>
      <p:sp>
        <p:nvSpPr>
          <p:cNvPr id="4" name="Date Placeholder 3"/>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5" name="Group 4"/>
          <p:cNvGrpSpPr/>
          <p:nvPr userDrawn="1"/>
        </p:nvGrpSpPr>
        <p:grpSpPr>
          <a:xfrm>
            <a:off x="7409700" y="6373690"/>
            <a:ext cx="1237839" cy="406316"/>
            <a:chOff x="7409686" y="4683015"/>
            <a:chExt cx="1237839" cy="406316"/>
          </a:xfrm>
        </p:grpSpPr>
        <p:sp>
          <p:nvSpPr>
            <p:cNvPr id="6" name="TextBox 5"/>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7" name="TextBox 6"/>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8" name="TextBox 7"/>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2121297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CDF31E6B-2F50-46A0-A64A-5A68AB763F3D}"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1656926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D9ECA-A85F-5546-8635-C24D3D441271}"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B8D8C-B411-9243-8B0E-67293C0DA169}" type="slidenum">
              <a:rPr lang="en-US" smtClean="0"/>
              <a:t>‹#›</a:t>
            </a:fld>
            <a:endParaRPr lang="en-US"/>
          </a:p>
        </p:txBody>
      </p:sp>
    </p:spTree>
    <p:extLst>
      <p:ext uri="{BB962C8B-B14F-4D97-AF65-F5344CB8AC3E}">
        <p14:creationId xmlns:p14="http://schemas.microsoft.com/office/powerpoint/2010/main" val="2392064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40E245C1-B3F2-4D08-A872-C4442C24E23A}"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2724875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A6455B32-F5EC-4E87-AE76-D9198EFD074E}"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310651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6A290140-4134-4D63-844E-2E3FE6831FA8}"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024049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r>
              <a:rPr lang="en-US" dirty="0" smtClean="0"/>
              <a:t>Click icon to add clip art</a:t>
            </a:r>
            <a:endParaRPr lang="en-US" dirty="0"/>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32A8EDDB-F479-4040-8356-13CE5F3A61C9}"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086854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3886200"/>
          </a:xfrm>
        </p:spPr>
        <p:txBody>
          <a:bodyPr/>
          <a:lstStyle/>
          <a:p>
            <a:r>
              <a:rPr lang="en-US" dirty="0" smtClean="0"/>
              <a:t>Click icon to add clip art</a:t>
            </a:r>
            <a:endParaRPr lang="en-US" dirty="0"/>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58B75B68-E7AC-41F4-9291-F94B68871570}"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718243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383C7B7E-4C2F-486D-8FF1-4F64A16D14E8}"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1131779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C006D1A-4DF2-4652-B29D-CBC88B63FB7F}"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617437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Tree>
    <p:extLst>
      <p:ext uri="{BB962C8B-B14F-4D97-AF65-F5344CB8AC3E}">
        <p14:creationId xmlns:p14="http://schemas.microsoft.com/office/powerpoint/2010/main" val="1738237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0114" name="Group 2"/>
          <p:cNvGrpSpPr>
            <a:grpSpLocks/>
          </p:cNvGrpSpPr>
          <p:nvPr/>
        </p:nvGrpSpPr>
        <p:grpSpPr bwMode="auto">
          <a:xfrm>
            <a:off x="0" y="0"/>
            <a:ext cx="9144000" cy="6858000"/>
            <a:chOff x="0" y="0"/>
            <a:chExt cx="5760" cy="4320"/>
          </a:xfrm>
        </p:grpSpPr>
        <p:sp>
          <p:nvSpPr>
            <p:cNvPr id="9011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1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grpSp>
          <p:nvGrpSpPr>
            <p:cNvPr id="90117" name="Group 5"/>
            <p:cNvGrpSpPr>
              <a:grpSpLocks/>
            </p:cNvGrpSpPr>
            <p:nvPr/>
          </p:nvGrpSpPr>
          <p:grpSpPr bwMode="auto">
            <a:xfrm>
              <a:off x="0" y="672"/>
              <a:ext cx="1806" cy="1989"/>
              <a:chOff x="0" y="672"/>
              <a:chExt cx="1806" cy="1989"/>
            </a:xfrm>
          </p:grpSpPr>
          <p:sp>
            <p:nvSpPr>
              <p:cNvPr id="9011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1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grpSp>
      </p:grpSp>
      <p:sp>
        <p:nvSpPr>
          <p:cNvPr id="90128" name="Rectangle 16"/>
          <p:cNvSpPr>
            <a:spLocks noGrp="1" noChangeArrowheads="1"/>
          </p:cNvSpPr>
          <p:nvPr>
            <p:ph type="dt" sz="half" idx="2"/>
          </p:nvPr>
        </p:nvSpPr>
        <p:spPr>
          <a:xfrm>
            <a:off x="457200" y="6248400"/>
            <a:ext cx="2133600" cy="457200"/>
          </a:xfrm>
        </p:spPr>
        <p:txBody>
          <a:bodyPr/>
          <a:lstStyle>
            <a:lvl1pPr>
              <a:defRPr/>
            </a:lvl1pPr>
          </a:lstStyle>
          <a:p>
            <a:endParaRPr lang="en-US" altLang="en-US" dirty="0">
              <a:solidFill>
                <a:prstClr val="black"/>
              </a:solidFill>
            </a:endParaRPr>
          </a:p>
        </p:txBody>
      </p:sp>
      <p:sp>
        <p:nvSpPr>
          <p:cNvPr id="90129" name="Rectangle 17"/>
          <p:cNvSpPr>
            <a:spLocks noGrp="1" noChangeArrowheads="1"/>
          </p:cNvSpPr>
          <p:nvPr>
            <p:ph type="ftr" sz="quarter" idx="3"/>
          </p:nvPr>
        </p:nvSpPr>
        <p:spPr/>
        <p:txBody>
          <a:bodyPr/>
          <a:lstStyle>
            <a:lvl1pPr>
              <a:defRPr/>
            </a:lvl1pPr>
          </a:lstStyle>
          <a:p>
            <a:endParaRPr lang="en-US" altLang="en-US" dirty="0">
              <a:solidFill>
                <a:prstClr val="black"/>
              </a:solidFill>
            </a:endParaRPr>
          </a:p>
        </p:txBody>
      </p:sp>
      <p:sp>
        <p:nvSpPr>
          <p:cNvPr id="90130" name="Rectangle 18"/>
          <p:cNvSpPr>
            <a:spLocks noGrp="1" noChangeArrowheads="1"/>
          </p:cNvSpPr>
          <p:nvPr>
            <p:ph type="sldNum" sz="quarter" idx="4"/>
          </p:nvPr>
        </p:nvSpPr>
        <p:spPr/>
        <p:txBody>
          <a:bodyPr/>
          <a:lstStyle>
            <a:lvl1pPr>
              <a:defRPr/>
            </a:lvl1pPr>
          </a:lstStyle>
          <a:p>
            <a:fld id="{7367EF13-D9BD-4CCC-A423-284DC2E071C1}" type="slidenum">
              <a:rPr lang="en-US" altLang="en-US">
                <a:solidFill>
                  <a:prstClr val="black"/>
                </a:solidFill>
              </a:rPr>
              <a:pPr/>
              <a:t>‹#›</a:t>
            </a:fld>
            <a:endParaRPr lang="en-US" altLang="en-US" dirty="0">
              <a:solidFill>
                <a:prstClr val="black"/>
              </a:solidFill>
            </a:endParaRPr>
          </a:p>
        </p:txBody>
      </p:sp>
      <p:sp>
        <p:nvSpPr>
          <p:cNvPr id="90131" name="Rectangle 19"/>
          <p:cNvSpPr>
            <a:spLocks noGrp="1" noChangeArrowheads="1"/>
          </p:cNvSpPr>
          <p:nvPr>
            <p:ph type="ctrTitle"/>
          </p:nvPr>
        </p:nvSpPr>
        <p:spPr>
          <a:xfrm>
            <a:off x="2971800" y="1828800"/>
            <a:ext cx="6019800" cy="2209800"/>
          </a:xfrm>
        </p:spPr>
        <p:txBody>
          <a:bodyPr/>
          <a:lstStyle>
            <a:lvl1pPr>
              <a:defRPr/>
            </a:lvl1pPr>
          </a:lstStyle>
          <a:p>
            <a:pPr lvl="0"/>
            <a:r>
              <a:rPr lang="en-US" altLang="en-US" noProof="0" smtClean="0"/>
              <a:t>Click to edit Master title style</a:t>
            </a:r>
          </a:p>
        </p:txBody>
      </p:sp>
      <p:sp>
        <p:nvSpPr>
          <p:cNvPr id="90132"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1937906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BF920B0E-8756-490A-A63E-FAB11254B5A5}"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7" name="Group 6"/>
          <p:cNvGrpSpPr/>
          <p:nvPr userDrawn="1"/>
        </p:nvGrpSpPr>
        <p:grpSpPr>
          <a:xfrm>
            <a:off x="7409700" y="6373690"/>
            <a:ext cx="1237839" cy="406316"/>
            <a:chOff x="7409686" y="4683015"/>
            <a:chExt cx="1237839" cy="406316"/>
          </a:xfrm>
        </p:grpSpPr>
        <p:sp>
          <p:nvSpPr>
            <p:cNvPr id="8" name="TextBox 7"/>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9" name="TextBox 8"/>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10" name="TextBox 9"/>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477359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D9ECA-A85F-5546-8635-C24D3D441271}"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B8D8C-B411-9243-8B0E-67293C0DA169}" type="slidenum">
              <a:rPr lang="en-US" smtClean="0"/>
              <a:t>‹#›</a:t>
            </a:fld>
            <a:endParaRPr lang="en-US"/>
          </a:p>
        </p:txBody>
      </p:sp>
    </p:spTree>
    <p:extLst>
      <p:ext uri="{BB962C8B-B14F-4D97-AF65-F5344CB8AC3E}">
        <p14:creationId xmlns:p14="http://schemas.microsoft.com/office/powerpoint/2010/main" val="628535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396A5DE5-4FD5-475F-9861-AAD53C0C187D}"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4226220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2F68B867-5A58-4F86-9C1F-26405A2008DD}"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8" name="Group 7"/>
          <p:cNvGrpSpPr/>
          <p:nvPr userDrawn="1"/>
        </p:nvGrpSpPr>
        <p:grpSpPr>
          <a:xfrm>
            <a:off x="7409700" y="6373690"/>
            <a:ext cx="1237839" cy="406316"/>
            <a:chOff x="7409686" y="4683015"/>
            <a:chExt cx="1237839" cy="406316"/>
          </a:xfrm>
        </p:grpSpPr>
        <p:sp>
          <p:nvSpPr>
            <p:cNvPr id="9" name="TextBox 8"/>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10" name="TextBox 9"/>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11" name="TextBox 10"/>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2566586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8" name="Slide Number Placeholder 7"/>
          <p:cNvSpPr>
            <a:spLocks noGrp="1"/>
          </p:cNvSpPr>
          <p:nvPr>
            <p:ph type="sldNum" sz="quarter" idx="11"/>
          </p:nvPr>
        </p:nvSpPr>
        <p:spPr/>
        <p:txBody>
          <a:bodyPr/>
          <a:lstStyle>
            <a:lvl1pPr>
              <a:defRPr/>
            </a:lvl1pPr>
          </a:lstStyle>
          <a:p>
            <a:fld id="{12317123-306C-43E3-924C-6E6B4B211353}" type="slidenum">
              <a:rPr lang="en-US" altLang="en-US">
                <a:solidFill>
                  <a:prstClr val="black"/>
                </a:solidFill>
              </a:rPr>
              <a:pPr/>
              <a:t>‹#›</a:t>
            </a:fld>
            <a:endParaRPr lang="en-US" altLang="en-US" dirty="0">
              <a:solidFill>
                <a:prstClr val="black"/>
              </a:solidFill>
            </a:endParaRPr>
          </a:p>
        </p:txBody>
      </p:sp>
      <p:sp>
        <p:nvSpPr>
          <p:cNvPr id="9" name="Date Placeholder 8"/>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956318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4" name="Slide Number Placeholder 3"/>
          <p:cNvSpPr>
            <a:spLocks noGrp="1"/>
          </p:cNvSpPr>
          <p:nvPr>
            <p:ph type="sldNum" sz="quarter" idx="11"/>
          </p:nvPr>
        </p:nvSpPr>
        <p:spPr/>
        <p:txBody>
          <a:bodyPr/>
          <a:lstStyle>
            <a:lvl1pPr>
              <a:defRPr/>
            </a:lvl1pPr>
          </a:lstStyle>
          <a:p>
            <a:fld id="{72A808BD-7B27-4113-98EC-E6A0AFEECF39}" type="slidenum">
              <a:rPr lang="en-US" altLang="en-US">
                <a:solidFill>
                  <a:prstClr val="black"/>
                </a:solidFill>
              </a:rPr>
              <a:pPr/>
              <a:t>‹#›</a:t>
            </a:fld>
            <a:endParaRPr lang="en-US" altLang="en-US" dirty="0">
              <a:solidFill>
                <a:prstClr val="black"/>
              </a:solidFill>
            </a:endParaRPr>
          </a:p>
        </p:txBody>
      </p:sp>
      <p:sp>
        <p:nvSpPr>
          <p:cNvPr id="5" name="Date Placeholder 4"/>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6" name="Group 5"/>
          <p:cNvGrpSpPr/>
          <p:nvPr userDrawn="1"/>
        </p:nvGrpSpPr>
        <p:grpSpPr>
          <a:xfrm>
            <a:off x="7409700" y="6373690"/>
            <a:ext cx="1237839" cy="406316"/>
            <a:chOff x="7409686" y="4683015"/>
            <a:chExt cx="1237839" cy="406316"/>
          </a:xfrm>
        </p:grpSpPr>
        <p:sp>
          <p:nvSpPr>
            <p:cNvPr id="7" name="TextBox 6"/>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8" name="TextBox 7"/>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9" name="TextBox 8"/>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1286895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3" name="Slide Number Placeholder 2"/>
          <p:cNvSpPr>
            <a:spLocks noGrp="1"/>
          </p:cNvSpPr>
          <p:nvPr>
            <p:ph type="sldNum" sz="quarter" idx="11"/>
          </p:nvPr>
        </p:nvSpPr>
        <p:spPr/>
        <p:txBody>
          <a:bodyPr/>
          <a:lstStyle>
            <a:lvl1pPr>
              <a:defRPr/>
            </a:lvl1pPr>
          </a:lstStyle>
          <a:p>
            <a:fld id="{F76EC5D5-A0F3-4A05-BC27-CA316C427E06}" type="slidenum">
              <a:rPr lang="en-US" altLang="en-US">
                <a:solidFill>
                  <a:prstClr val="black"/>
                </a:solidFill>
              </a:rPr>
              <a:pPr/>
              <a:t>‹#›</a:t>
            </a:fld>
            <a:endParaRPr lang="en-US" altLang="en-US" dirty="0">
              <a:solidFill>
                <a:prstClr val="black"/>
              </a:solidFill>
            </a:endParaRPr>
          </a:p>
        </p:txBody>
      </p:sp>
      <p:sp>
        <p:nvSpPr>
          <p:cNvPr id="4" name="Date Placeholder 3"/>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5" name="Group 4"/>
          <p:cNvGrpSpPr/>
          <p:nvPr userDrawn="1"/>
        </p:nvGrpSpPr>
        <p:grpSpPr>
          <a:xfrm>
            <a:off x="7409700" y="6373690"/>
            <a:ext cx="1237839" cy="406316"/>
            <a:chOff x="7409686" y="4683015"/>
            <a:chExt cx="1237839" cy="406316"/>
          </a:xfrm>
        </p:grpSpPr>
        <p:sp>
          <p:nvSpPr>
            <p:cNvPr id="6" name="TextBox 5"/>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7" name="TextBox 6"/>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8" name="TextBox 7"/>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478786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CDF31E6B-2F50-46A0-A64A-5A68AB763F3D}"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243638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40E245C1-B3F2-4D08-A872-C4442C24E23A}"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2753268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A6455B32-F5EC-4E87-AE76-D9198EFD074E}"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4166859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6A290140-4134-4D63-844E-2E3FE6831FA8}"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070369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r>
              <a:rPr lang="en-US" dirty="0" smtClean="0"/>
              <a:t>Click icon to add clip art</a:t>
            </a:r>
            <a:endParaRPr lang="en-US" dirty="0"/>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32A8EDDB-F479-4040-8356-13CE5F3A61C9}"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2141349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D9ECA-A85F-5546-8635-C24D3D441271}"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B8D8C-B411-9243-8B0E-67293C0DA169}" type="slidenum">
              <a:rPr lang="en-US" smtClean="0"/>
              <a:t>‹#›</a:t>
            </a:fld>
            <a:endParaRPr lang="en-US"/>
          </a:p>
        </p:txBody>
      </p:sp>
    </p:spTree>
    <p:extLst>
      <p:ext uri="{BB962C8B-B14F-4D97-AF65-F5344CB8AC3E}">
        <p14:creationId xmlns:p14="http://schemas.microsoft.com/office/powerpoint/2010/main" val="1496389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3886200"/>
          </a:xfrm>
        </p:spPr>
        <p:txBody>
          <a:bodyPr/>
          <a:lstStyle/>
          <a:p>
            <a:r>
              <a:rPr lang="en-US" dirty="0" smtClean="0"/>
              <a:t>Click icon to add clip art</a:t>
            </a:r>
            <a:endParaRPr lang="en-US" dirty="0"/>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58B75B68-E7AC-41F4-9291-F94B68871570}"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386839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383C7B7E-4C2F-486D-8FF1-4F64A16D14E8}"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697640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C006D1A-4DF2-4652-B29D-CBC88B63FB7F}"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1107301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Tree>
    <p:extLst>
      <p:ext uri="{BB962C8B-B14F-4D97-AF65-F5344CB8AC3E}">
        <p14:creationId xmlns:p14="http://schemas.microsoft.com/office/powerpoint/2010/main" val="3420501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0114" name="Group 2"/>
          <p:cNvGrpSpPr>
            <a:grpSpLocks/>
          </p:cNvGrpSpPr>
          <p:nvPr/>
        </p:nvGrpSpPr>
        <p:grpSpPr bwMode="auto">
          <a:xfrm>
            <a:off x="0" y="0"/>
            <a:ext cx="9144000" cy="6858000"/>
            <a:chOff x="0" y="0"/>
            <a:chExt cx="5760" cy="4320"/>
          </a:xfrm>
        </p:grpSpPr>
        <p:sp>
          <p:nvSpPr>
            <p:cNvPr id="9011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1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grpSp>
          <p:nvGrpSpPr>
            <p:cNvPr id="90117" name="Group 5"/>
            <p:cNvGrpSpPr>
              <a:grpSpLocks/>
            </p:cNvGrpSpPr>
            <p:nvPr/>
          </p:nvGrpSpPr>
          <p:grpSpPr bwMode="auto">
            <a:xfrm>
              <a:off x="0" y="672"/>
              <a:ext cx="1806" cy="1989"/>
              <a:chOff x="0" y="672"/>
              <a:chExt cx="1806" cy="1989"/>
            </a:xfrm>
          </p:grpSpPr>
          <p:sp>
            <p:nvSpPr>
              <p:cNvPr id="9011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1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grpSp>
      </p:grpSp>
      <p:sp>
        <p:nvSpPr>
          <p:cNvPr id="90128" name="Rectangle 16"/>
          <p:cNvSpPr>
            <a:spLocks noGrp="1" noChangeArrowheads="1"/>
          </p:cNvSpPr>
          <p:nvPr>
            <p:ph type="dt" sz="half" idx="2"/>
          </p:nvPr>
        </p:nvSpPr>
        <p:spPr>
          <a:xfrm>
            <a:off x="457200" y="6248400"/>
            <a:ext cx="2133600" cy="457200"/>
          </a:xfrm>
        </p:spPr>
        <p:txBody>
          <a:bodyPr/>
          <a:lstStyle>
            <a:lvl1pPr>
              <a:defRPr/>
            </a:lvl1pPr>
          </a:lstStyle>
          <a:p>
            <a:endParaRPr lang="en-US" altLang="en-US" dirty="0">
              <a:solidFill>
                <a:prstClr val="black"/>
              </a:solidFill>
            </a:endParaRPr>
          </a:p>
        </p:txBody>
      </p:sp>
      <p:sp>
        <p:nvSpPr>
          <p:cNvPr id="90129" name="Rectangle 17"/>
          <p:cNvSpPr>
            <a:spLocks noGrp="1" noChangeArrowheads="1"/>
          </p:cNvSpPr>
          <p:nvPr>
            <p:ph type="ftr" sz="quarter" idx="3"/>
          </p:nvPr>
        </p:nvSpPr>
        <p:spPr/>
        <p:txBody>
          <a:bodyPr/>
          <a:lstStyle>
            <a:lvl1pPr>
              <a:defRPr/>
            </a:lvl1pPr>
          </a:lstStyle>
          <a:p>
            <a:endParaRPr lang="en-US" altLang="en-US" dirty="0">
              <a:solidFill>
                <a:prstClr val="black"/>
              </a:solidFill>
            </a:endParaRPr>
          </a:p>
        </p:txBody>
      </p:sp>
      <p:sp>
        <p:nvSpPr>
          <p:cNvPr id="90130" name="Rectangle 18"/>
          <p:cNvSpPr>
            <a:spLocks noGrp="1" noChangeArrowheads="1"/>
          </p:cNvSpPr>
          <p:nvPr>
            <p:ph type="sldNum" sz="quarter" idx="4"/>
          </p:nvPr>
        </p:nvSpPr>
        <p:spPr/>
        <p:txBody>
          <a:bodyPr/>
          <a:lstStyle>
            <a:lvl1pPr>
              <a:defRPr/>
            </a:lvl1pPr>
          </a:lstStyle>
          <a:p>
            <a:fld id="{7367EF13-D9BD-4CCC-A423-284DC2E071C1}" type="slidenum">
              <a:rPr lang="en-US" altLang="en-US">
                <a:solidFill>
                  <a:prstClr val="black"/>
                </a:solidFill>
              </a:rPr>
              <a:pPr/>
              <a:t>‹#›</a:t>
            </a:fld>
            <a:endParaRPr lang="en-US" altLang="en-US" dirty="0">
              <a:solidFill>
                <a:prstClr val="black"/>
              </a:solidFill>
            </a:endParaRPr>
          </a:p>
        </p:txBody>
      </p:sp>
      <p:sp>
        <p:nvSpPr>
          <p:cNvPr id="90131" name="Rectangle 19"/>
          <p:cNvSpPr>
            <a:spLocks noGrp="1" noChangeArrowheads="1"/>
          </p:cNvSpPr>
          <p:nvPr>
            <p:ph type="ctrTitle"/>
          </p:nvPr>
        </p:nvSpPr>
        <p:spPr>
          <a:xfrm>
            <a:off x="2971800" y="1828800"/>
            <a:ext cx="6019800" cy="2209800"/>
          </a:xfrm>
        </p:spPr>
        <p:txBody>
          <a:bodyPr/>
          <a:lstStyle>
            <a:lvl1pPr>
              <a:defRPr/>
            </a:lvl1pPr>
          </a:lstStyle>
          <a:p>
            <a:pPr lvl="0"/>
            <a:r>
              <a:rPr lang="en-US" altLang="en-US" noProof="0" smtClean="0"/>
              <a:t>Click to edit Master title style</a:t>
            </a:r>
          </a:p>
        </p:txBody>
      </p:sp>
      <p:sp>
        <p:nvSpPr>
          <p:cNvPr id="90132"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3693304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BF920B0E-8756-490A-A63E-FAB11254B5A5}"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7" name="Group 6"/>
          <p:cNvGrpSpPr/>
          <p:nvPr userDrawn="1"/>
        </p:nvGrpSpPr>
        <p:grpSpPr>
          <a:xfrm>
            <a:off x="7409700" y="6373690"/>
            <a:ext cx="1237839" cy="406316"/>
            <a:chOff x="7409686" y="4683015"/>
            <a:chExt cx="1237839" cy="406316"/>
          </a:xfrm>
        </p:grpSpPr>
        <p:sp>
          <p:nvSpPr>
            <p:cNvPr id="8" name="TextBox 7"/>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9" name="TextBox 8"/>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10" name="TextBox 9"/>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1173039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396A5DE5-4FD5-475F-9861-AAD53C0C187D}"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2304635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2F68B867-5A58-4F86-9C1F-26405A2008DD}"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8" name="Group 7"/>
          <p:cNvGrpSpPr/>
          <p:nvPr userDrawn="1"/>
        </p:nvGrpSpPr>
        <p:grpSpPr>
          <a:xfrm>
            <a:off x="7409700" y="6373690"/>
            <a:ext cx="1237839" cy="406316"/>
            <a:chOff x="7409686" y="4683015"/>
            <a:chExt cx="1237839" cy="406316"/>
          </a:xfrm>
        </p:grpSpPr>
        <p:sp>
          <p:nvSpPr>
            <p:cNvPr id="9" name="TextBox 8"/>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10" name="TextBox 9"/>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11" name="TextBox 10"/>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302303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8" name="Slide Number Placeholder 7"/>
          <p:cNvSpPr>
            <a:spLocks noGrp="1"/>
          </p:cNvSpPr>
          <p:nvPr>
            <p:ph type="sldNum" sz="quarter" idx="11"/>
          </p:nvPr>
        </p:nvSpPr>
        <p:spPr/>
        <p:txBody>
          <a:bodyPr/>
          <a:lstStyle>
            <a:lvl1pPr>
              <a:defRPr/>
            </a:lvl1pPr>
          </a:lstStyle>
          <a:p>
            <a:fld id="{12317123-306C-43E3-924C-6E6B4B211353}" type="slidenum">
              <a:rPr lang="en-US" altLang="en-US">
                <a:solidFill>
                  <a:prstClr val="black"/>
                </a:solidFill>
              </a:rPr>
              <a:pPr/>
              <a:t>‹#›</a:t>
            </a:fld>
            <a:endParaRPr lang="en-US" altLang="en-US" dirty="0">
              <a:solidFill>
                <a:prstClr val="black"/>
              </a:solidFill>
            </a:endParaRPr>
          </a:p>
        </p:txBody>
      </p:sp>
      <p:sp>
        <p:nvSpPr>
          <p:cNvPr id="9" name="Date Placeholder 8"/>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2346902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4" name="Slide Number Placeholder 3"/>
          <p:cNvSpPr>
            <a:spLocks noGrp="1"/>
          </p:cNvSpPr>
          <p:nvPr>
            <p:ph type="sldNum" sz="quarter" idx="11"/>
          </p:nvPr>
        </p:nvSpPr>
        <p:spPr/>
        <p:txBody>
          <a:bodyPr/>
          <a:lstStyle>
            <a:lvl1pPr>
              <a:defRPr/>
            </a:lvl1pPr>
          </a:lstStyle>
          <a:p>
            <a:fld id="{72A808BD-7B27-4113-98EC-E6A0AFEECF39}" type="slidenum">
              <a:rPr lang="en-US" altLang="en-US">
                <a:solidFill>
                  <a:prstClr val="black"/>
                </a:solidFill>
              </a:rPr>
              <a:pPr/>
              <a:t>‹#›</a:t>
            </a:fld>
            <a:endParaRPr lang="en-US" altLang="en-US" dirty="0">
              <a:solidFill>
                <a:prstClr val="black"/>
              </a:solidFill>
            </a:endParaRPr>
          </a:p>
        </p:txBody>
      </p:sp>
      <p:sp>
        <p:nvSpPr>
          <p:cNvPr id="5" name="Date Placeholder 4"/>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6" name="Group 5"/>
          <p:cNvGrpSpPr/>
          <p:nvPr userDrawn="1"/>
        </p:nvGrpSpPr>
        <p:grpSpPr>
          <a:xfrm>
            <a:off x="7409700" y="6373690"/>
            <a:ext cx="1237839" cy="406316"/>
            <a:chOff x="7409686" y="4683015"/>
            <a:chExt cx="1237839" cy="406316"/>
          </a:xfrm>
        </p:grpSpPr>
        <p:sp>
          <p:nvSpPr>
            <p:cNvPr id="7" name="TextBox 6"/>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8" name="TextBox 7"/>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9" name="TextBox 8"/>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3610952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D9ECA-A85F-5546-8635-C24D3D441271}"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B8D8C-B411-9243-8B0E-67293C0DA169}" type="slidenum">
              <a:rPr lang="en-US" smtClean="0"/>
              <a:t>‹#›</a:t>
            </a:fld>
            <a:endParaRPr lang="en-US"/>
          </a:p>
        </p:txBody>
      </p:sp>
    </p:spTree>
    <p:extLst>
      <p:ext uri="{BB962C8B-B14F-4D97-AF65-F5344CB8AC3E}">
        <p14:creationId xmlns:p14="http://schemas.microsoft.com/office/powerpoint/2010/main" val="525583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3" name="Slide Number Placeholder 2"/>
          <p:cNvSpPr>
            <a:spLocks noGrp="1"/>
          </p:cNvSpPr>
          <p:nvPr>
            <p:ph type="sldNum" sz="quarter" idx="11"/>
          </p:nvPr>
        </p:nvSpPr>
        <p:spPr/>
        <p:txBody>
          <a:bodyPr/>
          <a:lstStyle>
            <a:lvl1pPr>
              <a:defRPr/>
            </a:lvl1pPr>
          </a:lstStyle>
          <a:p>
            <a:fld id="{F76EC5D5-A0F3-4A05-BC27-CA316C427E06}" type="slidenum">
              <a:rPr lang="en-US" altLang="en-US">
                <a:solidFill>
                  <a:prstClr val="black"/>
                </a:solidFill>
              </a:rPr>
              <a:pPr/>
              <a:t>‹#›</a:t>
            </a:fld>
            <a:endParaRPr lang="en-US" altLang="en-US" dirty="0">
              <a:solidFill>
                <a:prstClr val="black"/>
              </a:solidFill>
            </a:endParaRPr>
          </a:p>
        </p:txBody>
      </p:sp>
      <p:sp>
        <p:nvSpPr>
          <p:cNvPr id="4" name="Date Placeholder 3"/>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5" name="Group 4"/>
          <p:cNvGrpSpPr/>
          <p:nvPr userDrawn="1"/>
        </p:nvGrpSpPr>
        <p:grpSpPr>
          <a:xfrm>
            <a:off x="7409700" y="6373690"/>
            <a:ext cx="1237839" cy="406316"/>
            <a:chOff x="7409686" y="4683015"/>
            <a:chExt cx="1237839" cy="406316"/>
          </a:xfrm>
        </p:grpSpPr>
        <p:sp>
          <p:nvSpPr>
            <p:cNvPr id="6" name="TextBox 5"/>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7" name="TextBox 6"/>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8" name="TextBox 7"/>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4073148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CDF31E6B-2F50-46A0-A64A-5A68AB763F3D}"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611854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40E245C1-B3F2-4D08-A872-C4442C24E23A}"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479818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A6455B32-F5EC-4E87-AE76-D9198EFD074E}"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715952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6A290140-4134-4D63-844E-2E3FE6831FA8}"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2616633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r>
              <a:rPr lang="en-US" dirty="0" smtClean="0"/>
              <a:t>Click icon to add clip art</a:t>
            </a:r>
            <a:endParaRPr lang="en-US" dirty="0"/>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32A8EDDB-F479-4040-8356-13CE5F3A61C9}"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298939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3886200"/>
          </a:xfrm>
        </p:spPr>
        <p:txBody>
          <a:bodyPr/>
          <a:lstStyle/>
          <a:p>
            <a:r>
              <a:rPr lang="en-US" dirty="0" smtClean="0"/>
              <a:t>Click icon to add clip art</a:t>
            </a:r>
            <a:endParaRPr lang="en-US" dirty="0"/>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58B75B68-E7AC-41F4-9291-F94B68871570}"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1324232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383C7B7E-4C2F-486D-8FF1-4F64A16D14E8}"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2367293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C006D1A-4DF2-4652-B29D-CBC88B63FB7F}"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640296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Tree>
    <p:extLst>
      <p:ext uri="{BB962C8B-B14F-4D97-AF65-F5344CB8AC3E}">
        <p14:creationId xmlns:p14="http://schemas.microsoft.com/office/powerpoint/2010/main" val="1963084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D9ECA-A85F-5546-8635-C24D3D441271}" type="datetimeFigureOut">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B8D8C-B411-9243-8B0E-67293C0DA169}" type="slidenum">
              <a:rPr lang="en-US" smtClean="0"/>
              <a:t>‹#›</a:t>
            </a:fld>
            <a:endParaRPr lang="en-US"/>
          </a:p>
        </p:txBody>
      </p:sp>
    </p:spTree>
    <p:extLst>
      <p:ext uri="{BB962C8B-B14F-4D97-AF65-F5344CB8AC3E}">
        <p14:creationId xmlns:p14="http://schemas.microsoft.com/office/powerpoint/2010/main" val="26666483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0114" name="Group 2"/>
          <p:cNvGrpSpPr>
            <a:grpSpLocks/>
          </p:cNvGrpSpPr>
          <p:nvPr/>
        </p:nvGrpSpPr>
        <p:grpSpPr bwMode="auto">
          <a:xfrm>
            <a:off x="0" y="0"/>
            <a:ext cx="9144000" cy="6858000"/>
            <a:chOff x="0" y="0"/>
            <a:chExt cx="5760" cy="4320"/>
          </a:xfrm>
        </p:grpSpPr>
        <p:sp>
          <p:nvSpPr>
            <p:cNvPr id="9011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1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grpSp>
          <p:nvGrpSpPr>
            <p:cNvPr id="90117" name="Group 5"/>
            <p:cNvGrpSpPr>
              <a:grpSpLocks/>
            </p:cNvGrpSpPr>
            <p:nvPr/>
          </p:nvGrpSpPr>
          <p:grpSpPr bwMode="auto">
            <a:xfrm>
              <a:off x="0" y="672"/>
              <a:ext cx="1806" cy="1989"/>
              <a:chOff x="0" y="672"/>
              <a:chExt cx="1806" cy="1989"/>
            </a:xfrm>
          </p:grpSpPr>
          <p:sp>
            <p:nvSpPr>
              <p:cNvPr id="9011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1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grpSp>
      </p:grpSp>
      <p:sp>
        <p:nvSpPr>
          <p:cNvPr id="90128" name="Rectangle 16"/>
          <p:cNvSpPr>
            <a:spLocks noGrp="1" noChangeArrowheads="1"/>
          </p:cNvSpPr>
          <p:nvPr>
            <p:ph type="dt" sz="half" idx="2"/>
          </p:nvPr>
        </p:nvSpPr>
        <p:spPr>
          <a:xfrm>
            <a:off x="457200" y="6248400"/>
            <a:ext cx="2133600" cy="457200"/>
          </a:xfrm>
        </p:spPr>
        <p:txBody>
          <a:bodyPr/>
          <a:lstStyle>
            <a:lvl1pPr>
              <a:defRPr/>
            </a:lvl1pPr>
          </a:lstStyle>
          <a:p>
            <a:endParaRPr lang="en-US" altLang="en-US" dirty="0">
              <a:solidFill>
                <a:prstClr val="black"/>
              </a:solidFill>
            </a:endParaRPr>
          </a:p>
        </p:txBody>
      </p:sp>
      <p:sp>
        <p:nvSpPr>
          <p:cNvPr id="90129" name="Rectangle 17"/>
          <p:cNvSpPr>
            <a:spLocks noGrp="1" noChangeArrowheads="1"/>
          </p:cNvSpPr>
          <p:nvPr>
            <p:ph type="ftr" sz="quarter" idx="3"/>
          </p:nvPr>
        </p:nvSpPr>
        <p:spPr/>
        <p:txBody>
          <a:bodyPr/>
          <a:lstStyle>
            <a:lvl1pPr>
              <a:defRPr/>
            </a:lvl1pPr>
          </a:lstStyle>
          <a:p>
            <a:endParaRPr lang="en-US" altLang="en-US" dirty="0">
              <a:solidFill>
                <a:prstClr val="black"/>
              </a:solidFill>
            </a:endParaRPr>
          </a:p>
        </p:txBody>
      </p:sp>
      <p:sp>
        <p:nvSpPr>
          <p:cNvPr id="90130" name="Rectangle 18"/>
          <p:cNvSpPr>
            <a:spLocks noGrp="1" noChangeArrowheads="1"/>
          </p:cNvSpPr>
          <p:nvPr>
            <p:ph type="sldNum" sz="quarter" idx="4"/>
          </p:nvPr>
        </p:nvSpPr>
        <p:spPr/>
        <p:txBody>
          <a:bodyPr/>
          <a:lstStyle>
            <a:lvl1pPr>
              <a:defRPr/>
            </a:lvl1pPr>
          </a:lstStyle>
          <a:p>
            <a:fld id="{7367EF13-D9BD-4CCC-A423-284DC2E071C1}" type="slidenum">
              <a:rPr lang="en-US" altLang="en-US">
                <a:solidFill>
                  <a:prstClr val="black"/>
                </a:solidFill>
              </a:rPr>
              <a:pPr/>
              <a:t>‹#›</a:t>
            </a:fld>
            <a:endParaRPr lang="en-US" altLang="en-US" dirty="0">
              <a:solidFill>
                <a:prstClr val="black"/>
              </a:solidFill>
            </a:endParaRPr>
          </a:p>
        </p:txBody>
      </p:sp>
      <p:sp>
        <p:nvSpPr>
          <p:cNvPr id="90131" name="Rectangle 19"/>
          <p:cNvSpPr>
            <a:spLocks noGrp="1" noChangeArrowheads="1"/>
          </p:cNvSpPr>
          <p:nvPr>
            <p:ph type="ctrTitle"/>
          </p:nvPr>
        </p:nvSpPr>
        <p:spPr>
          <a:xfrm>
            <a:off x="2971800" y="1828800"/>
            <a:ext cx="6019800" cy="2209800"/>
          </a:xfrm>
        </p:spPr>
        <p:txBody>
          <a:bodyPr/>
          <a:lstStyle>
            <a:lvl1pPr>
              <a:defRPr/>
            </a:lvl1pPr>
          </a:lstStyle>
          <a:p>
            <a:pPr lvl="0"/>
            <a:r>
              <a:rPr lang="en-US" altLang="en-US" noProof="0" smtClean="0"/>
              <a:t>Click to edit Master title style</a:t>
            </a:r>
          </a:p>
        </p:txBody>
      </p:sp>
      <p:sp>
        <p:nvSpPr>
          <p:cNvPr id="90132"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1974777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BF920B0E-8756-490A-A63E-FAB11254B5A5}"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7" name="Group 6"/>
          <p:cNvGrpSpPr/>
          <p:nvPr userDrawn="1"/>
        </p:nvGrpSpPr>
        <p:grpSpPr>
          <a:xfrm>
            <a:off x="7409700" y="6373690"/>
            <a:ext cx="1237839" cy="406316"/>
            <a:chOff x="7409686" y="4683015"/>
            <a:chExt cx="1237839" cy="406316"/>
          </a:xfrm>
        </p:grpSpPr>
        <p:sp>
          <p:nvSpPr>
            <p:cNvPr id="8" name="TextBox 7"/>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9" name="TextBox 8"/>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10" name="TextBox 9"/>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3925187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396A5DE5-4FD5-475F-9861-AAD53C0C187D}"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927565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2F68B867-5A58-4F86-9C1F-26405A2008DD}"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8" name="Group 7"/>
          <p:cNvGrpSpPr/>
          <p:nvPr userDrawn="1"/>
        </p:nvGrpSpPr>
        <p:grpSpPr>
          <a:xfrm>
            <a:off x="7409700" y="6373690"/>
            <a:ext cx="1237839" cy="406316"/>
            <a:chOff x="7409686" y="4683015"/>
            <a:chExt cx="1237839" cy="406316"/>
          </a:xfrm>
        </p:grpSpPr>
        <p:sp>
          <p:nvSpPr>
            <p:cNvPr id="9" name="TextBox 8"/>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10" name="TextBox 9"/>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11" name="TextBox 10"/>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4153661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8" name="Slide Number Placeholder 7"/>
          <p:cNvSpPr>
            <a:spLocks noGrp="1"/>
          </p:cNvSpPr>
          <p:nvPr>
            <p:ph type="sldNum" sz="quarter" idx="11"/>
          </p:nvPr>
        </p:nvSpPr>
        <p:spPr/>
        <p:txBody>
          <a:bodyPr/>
          <a:lstStyle>
            <a:lvl1pPr>
              <a:defRPr/>
            </a:lvl1pPr>
          </a:lstStyle>
          <a:p>
            <a:fld id="{12317123-306C-43E3-924C-6E6B4B211353}" type="slidenum">
              <a:rPr lang="en-US" altLang="en-US">
                <a:solidFill>
                  <a:prstClr val="black"/>
                </a:solidFill>
              </a:rPr>
              <a:pPr/>
              <a:t>‹#›</a:t>
            </a:fld>
            <a:endParaRPr lang="en-US" altLang="en-US" dirty="0">
              <a:solidFill>
                <a:prstClr val="black"/>
              </a:solidFill>
            </a:endParaRPr>
          </a:p>
        </p:txBody>
      </p:sp>
      <p:sp>
        <p:nvSpPr>
          <p:cNvPr id="9" name="Date Placeholder 8"/>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1010459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4" name="Slide Number Placeholder 3"/>
          <p:cNvSpPr>
            <a:spLocks noGrp="1"/>
          </p:cNvSpPr>
          <p:nvPr>
            <p:ph type="sldNum" sz="quarter" idx="11"/>
          </p:nvPr>
        </p:nvSpPr>
        <p:spPr/>
        <p:txBody>
          <a:bodyPr/>
          <a:lstStyle>
            <a:lvl1pPr>
              <a:defRPr/>
            </a:lvl1pPr>
          </a:lstStyle>
          <a:p>
            <a:fld id="{72A808BD-7B27-4113-98EC-E6A0AFEECF39}" type="slidenum">
              <a:rPr lang="en-US" altLang="en-US">
                <a:solidFill>
                  <a:prstClr val="black"/>
                </a:solidFill>
              </a:rPr>
              <a:pPr/>
              <a:t>‹#›</a:t>
            </a:fld>
            <a:endParaRPr lang="en-US" altLang="en-US" dirty="0">
              <a:solidFill>
                <a:prstClr val="black"/>
              </a:solidFill>
            </a:endParaRPr>
          </a:p>
        </p:txBody>
      </p:sp>
      <p:sp>
        <p:nvSpPr>
          <p:cNvPr id="5" name="Date Placeholder 4"/>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6" name="Group 5"/>
          <p:cNvGrpSpPr/>
          <p:nvPr userDrawn="1"/>
        </p:nvGrpSpPr>
        <p:grpSpPr>
          <a:xfrm>
            <a:off x="7409700" y="6373690"/>
            <a:ext cx="1237839" cy="406316"/>
            <a:chOff x="7409686" y="4683015"/>
            <a:chExt cx="1237839" cy="406316"/>
          </a:xfrm>
        </p:grpSpPr>
        <p:sp>
          <p:nvSpPr>
            <p:cNvPr id="7" name="TextBox 6"/>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8" name="TextBox 7"/>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9" name="TextBox 8"/>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2554706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3" name="Slide Number Placeholder 2"/>
          <p:cNvSpPr>
            <a:spLocks noGrp="1"/>
          </p:cNvSpPr>
          <p:nvPr>
            <p:ph type="sldNum" sz="quarter" idx="11"/>
          </p:nvPr>
        </p:nvSpPr>
        <p:spPr/>
        <p:txBody>
          <a:bodyPr/>
          <a:lstStyle>
            <a:lvl1pPr>
              <a:defRPr/>
            </a:lvl1pPr>
          </a:lstStyle>
          <a:p>
            <a:fld id="{F76EC5D5-A0F3-4A05-BC27-CA316C427E06}" type="slidenum">
              <a:rPr lang="en-US" altLang="en-US">
                <a:solidFill>
                  <a:prstClr val="black"/>
                </a:solidFill>
              </a:rPr>
              <a:pPr/>
              <a:t>‹#›</a:t>
            </a:fld>
            <a:endParaRPr lang="en-US" altLang="en-US" dirty="0">
              <a:solidFill>
                <a:prstClr val="black"/>
              </a:solidFill>
            </a:endParaRPr>
          </a:p>
        </p:txBody>
      </p:sp>
      <p:sp>
        <p:nvSpPr>
          <p:cNvPr id="4" name="Date Placeholder 3"/>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5" name="Group 4"/>
          <p:cNvGrpSpPr/>
          <p:nvPr userDrawn="1"/>
        </p:nvGrpSpPr>
        <p:grpSpPr>
          <a:xfrm>
            <a:off x="7409700" y="6373690"/>
            <a:ext cx="1237839" cy="406316"/>
            <a:chOff x="7409686" y="4683015"/>
            <a:chExt cx="1237839" cy="406316"/>
          </a:xfrm>
        </p:grpSpPr>
        <p:sp>
          <p:nvSpPr>
            <p:cNvPr id="6" name="TextBox 5"/>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7" name="TextBox 6"/>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8" name="TextBox 7"/>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1174727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CDF31E6B-2F50-46A0-A64A-5A68AB763F3D}"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742842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40E245C1-B3F2-4D08-A872-C4442C24E23A}"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667250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A6455B32-F5EC-4E87-AE76-D9198EFD074E}"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471760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D9ECA-A85F-5546-8635-C24D3D441271}" type="datetimeFigureOut">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B8D8C-B411-9243-8B0E-67293C0DA169}" type="slidenum">
              <a:rPr lang="en-US" smtClean="0"/>
              <a:t>‹#›</a:t>
            </a:fld>
            <a:endParaRPr lang="en-US"/>
          </a:p>
        </p:txBody>
      </p:sp>
    </p:spTree>
    <p:extLst>
      <p:ext uri="{BB962C8B-B14F-4D97-AF65-F5344CB8AC3E}">
        <p14:creationId xmlns:p14="http://schemas.microsoft.com/office/powerpoint/2010/main" val="42876366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6A290140-4134-4D63-844E-2E3FE6831FA8}"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910561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r>
              <a:rPr lang="en-US" dirty="0" smtClean="0"/>
              <a:t>Click icon to add clip art</a:t>
            </a:r>
            <a:endParaRPr lang="en-US" dirty="0"/>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32A8EDDB-F479-4040-8356-13CE5F3A61C9}"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2701027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3886200"/>
          </a:xfrm>
        </p:spPr>
        <p:txBody>
          <a:bodyPr/>
          <a:lstStyle/>
          <a:p>
            <a:r>
              <a:rPr lang="en-US" dirty="0" smtClean="0"/>
              <a:t>Click icon to add clip art</a:t>
            </a:r>
            <a:endParaRPr lang="en-US" dirty="0"/>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58B75B68-E7AC-41F4-9291-F94B68871570}"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1518235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383C7B7E-4C2F-486D-8FF1-4F64A16D14E8}"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1433024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C006D1A-4DF2-4652-B29D-CBC88B63FB7F}"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1044753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Tree>
    <p:extLst>
      <p:ext uri="{BB962C8B-B14F-4D97-AF65-F5344CB8AC3E}">
        <p14:creationId xmlns:p14="http://schemas.microsoft.com/office/powerpoint/2010/main" val="961835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0114" name="Group 2"/>
          <p:cNvGrpSpPr>
            <a:grpSpLocks/>
          </p:cNvGrpSpPr>
          <p:nvPr/>
        </p:nvGrpSpPr>
        <p:grpSpPr bwMode="auto">
          <a:xfrm>
            <a:off x="0" y="0"/>
            <a:ext cx="9144000" cy="6858000"/>
            <a:chOff x="0" y="0"/>
            <a:chExt cx="5760" cy="4320"/>
          </a:xfrm>
        </p:grpSpPr>
        <p:sp>
          <p:nvSpPr>
            <p:cNvPr id="9011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1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grpSp>
          <p:nvGrpSpPr>
            <p:cNvPr id="90117" name="Group 5"/>
            <p:cNvGrpSpPr>
              <a:grpSpLocks/>
            </p:cNvGrpSpPr>
            <p:nvPr/>
          </p:nvGrpSpPr>
          <p:grpSpPr bwMode="auto">
            <a:xfrm>
              <a:off x="0" y="672"/>
              <a:ext cx="1806" cy="1989"/>
              <a:chOff x="0" y="672"/>
              <a:chExt cx="1806" cy="1989"/>
            </a:xfrm>
          </p:grpSpPr>
          <p:sp>
            <p:nvSpPr>
              <p:cNvPr id="9011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1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9012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grpSp>
      </p:grpSp>
      <p:sp>
        <p:nvSpPr>
          <p:cNvPr id="90128" name="Rectangle 16"/>
          <p:cNvSpPr>
            <a:spLocks noGrp="1" noChangeArrowheads="1"/>
          </p:cNvSpPr>
          <p:nvPr>
            <p:ph type="dt" sz="half" idx="2"/>
          </p:nvPr>
        </p:nvSpPr>
        <p:spPr>
          <a:xfrm>
            <a:off x="457200" y="6248400"/>
            <a:ext cx="2133600" cy="457200"/>
          </a:xfrm>
        </p:spPr>
        <p:txBody>
          <a:bodyPr/>
          <a:lstStyle>
            <a:lvl1pPr>
              <a:defRPr/>
            </a:lvl1pPr>
          </a:lstStyle>
          <a:p>
            <a:endParaRPr lang="en-US" altLang="en-US" dirty="0">
              <a:solidFill>
                <a:prstClr val="black"/>
              </a:solidFill>
            </a:endParaRPr>
          </a:p>
        </p:txBody>
      </p:sp>
      <p:sp>
        <p:nvSpPr>
          <p:cNvPr id="90129" name="Rectangle 17"/>
          <p:cNvSpPr>
            <a:spLocks noGrp="1" noChangeArrowheads="1"/>
          </p:cNvSpPr>
          <p:nvPr>
            <p:ph type="ftr" sz="quarter" idx="3"/>
          </p:nvPr>
        </p:nvSpPr>
        <p:spPr/>
        <p:txBody>
          <a:bodyPr/>
          <a:lstStyle>
            <a:lvl1pPr>
              <a:defRPr/>
            </a:lvl1pPr>
          </a:lstStyle>
          <a:p>
            <a:endParaRPr lang="en-US" altLang="en-US" dirty="0">
              <a:solidFill>
                <a:prstClr val="black"/>
              </a:solidFill>
            </a:endParaRPr>
          </a:p>
        </p:txBody>
      </p:sp>
      <p:sp>
        <p:nvSpPr>
          <p:cNvPr id="90130" name="Rectangle 18"/>
          <p:cNvSpPr>
            <a:spLocks noGrp="1" noChangeArrowheads="1"/>
          </p:cNvSpPr>
          <p:nvPr>
            <p:ph type="sldNum" sz="quarter" idx="4"/>
          </p:nvPr>
        </p:nvSpPr>
        <p:spPr/>
        <p:txBody>
          <a:bodyPr/>
          <a:lstStyle>
            <a:lvl1pPr>
              <a:defRPr/>
            </a:lvl1pPr>
          </a:lstStyle>
          <a:p>
            <a:fld id="{7367EF13-D9BD-4CCC-A423-284DC2E071C1}" type="slidenum">
              <a:rPr lang="en-US" altLang="en-US">
                <a:solidFill>
                  <a:prstClr val="black"/>
                </a:solidFill>
              </a:rPr>
              <a:pPr/>
              <a:t>‹#›</a:t>
            </a:fld>
            <a:endParaRPr lang="en-US" altLang="en-US" dirty="0">
              <a:solidFill>
                <a:prstClr val="black"/>
              </a:solidFill>
            </a:endParaRPr>
          </a:p>
        </p:txBody>
      </p:sp>
      <p:sp>
        <p:nvSpPr>
          <p:cNvPr id="90131" name="Rectangle 19"/>
          <p:cNvSpPr>
            <a:spLocks noGrp="1" noChangeArrowheads="1"/>
          </p:cNvSpPr>
          <p:nvPr>
            <p:ph type="ctrTitle"/>
          </p:nvPr>
        </p:nvSpPr>
        <p:spPr>
          <a:xfrm>
            <a:off x="2971800" y="1828800"/>
            <a:ext cx="6019800" cy="2209800"/>
          </a:xfrm>
        </p:spPr>
        <p:txBody>
          <a:bodyPr/>
          <a:lstStyle>
            <a:lvl1pPr>
              <a:defRPr/>
            </a:lvl1pPr>
          </a:lstStyle>
          <a:p>
            <a:pPr lvl="0"/>
            <a:r>
              <a:rPr lang="en-US" altLang="en-US" noProof="0" smtClean="0"/>
              <a:t>Click to edit Master title style</a:t>
            </a:r>
          </a:p>
        </p:txBody>
      </p:sp>
      <p:sp>
        <p:nvSpPr>
          <p:cNvPr id="90132"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1641432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BF920B0E-8756-490A-A63E-FAB11254B5A5}"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7" name="Group 6"/>
          <p:cNvGrpSpPr/>
          <p:nvPr userDrawn="1"/>
        </p:nvGrpSpPr>
        <p:grpSpPr>
          <a:xfrm>
            <a:off x="7409700" y="6373690"/>
            <a:ext cx="1237839" cy="406316"/>
            <a:chOff x="7409686" y="4683015"/>
            <a:chExt cx="1237839" cy="406316"/>
          </a:xfrm>
        </p:grpSpPr>
        <p:sp>
          <p:nvSpPr>
            <p:cNvPr id="8" name="TextBox 7"/>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9" name="TextBox 8"/>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10" name="TextBox 9"/>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990743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396A5DE5-4FD5-475F-9861-AAD53C0C187D}"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1817095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2F68B867-5A58-4F86-9C1F-26405A2008DD}"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8" name="Group 7"/>
          <p:cNvGrpSpPr/>
          <p:nvPr userDrawn="1"/>
        </p:nvGrpSpPr>
        <p:grpSpPr>
          <a:xfrm>
            <a:off x="7409700" y="6373690"/>
            <a:ext cx="1237839" cy="406316"/>
            <a:chOff x="7409686" y="4683015"/>
            <a:chExt cx="1237839" cy="406316"/>
          </a:xfrm>
        </p:grpSpPr>
        <p:sp>
          <p:nvSpPr>
            <p:cNvPr id="9" name="TextBox 8"/>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10" name="TextBox 9"/>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11" name="TextBox 10"/>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1897574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D9ECA-A85F-5546-8635-C24D3D441271}"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B8D8C-B411-9243-8B0E-67293C0DA169}" type="slidenum">
              <a:rPr lang="en-US" smtClean="0"/>
              <a:t>‹#›</a:t>
            </a:fld>
            <a:endParaRPr lang="en-US"/>
          </a:p>
        </p:txBody>
      </p:sp>
    </p:spTree>
    <p:extLst>
      <p:ext uri="{BB962C8B-B14F-4D97-AF65-F5344CB8AC3E}">
        <p14:creationId xmlns:p14="http://schemas.microsoft.com/office/powerpoint/2010/main" val="20839112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8" name="Slide Number Placeholder 7"/>
          <p:cNvSpPr>
            <a:spLocks noGrp="1"/>
          </p:cNvSpPr>
          <p:nvPr>
            <p:ph type="sldNum" sz="quarter" idx="11"/>
          </p:nvPr>
        </p:nvSpPr>
        <p:spPr/>
        <p:txBody>
          <a:bodyPr/>
          <a:lstStyle>
            <a:lvl1pPr>
              <a:defRPr/>
            </a:lvl1pPr>
          </a:lstStyle>
          <a:p>
            <a:fld id="{12317123-306C-43E3-924C-6E6B4B211353}" type="slidenum">
              <a:rPr lang="en-US" altLang="en-US">
                <a:solidFill>
                  <a:prstClr val="black"/>
                </a:solidFill>
              </a:rPr>
              <a:pPr/>
              <a:t>‹#›</a:t>
            </a:fld>
            <a:endParaRPr lang="en-US" altLang="en-US" dirty="0">
              <a:solidFill>
                <a:prstClr val="black"/>
              </a:solidFill>
            </a:endParaRPr>
          </a:p>
        </p:txBody>
      </p:sp>
      <p:sp>
        <p:nvSpPr>
          <p:cNvPr id="9" name="Date Placeholder 8"/>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4019359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4" name="Slide Number Placeholder 3"/>
          <p:cNvSpPr>
            <a:spLocks noGrp="1"/>
          </p:cNvSpPr>
          <p:nvPr>
            <p:ph type="sldNum" sz="quarter" idx="11"/>
          </p:nvPr>
        </p:nvSpPr>
        <p:spPr/>
        <p:txBody>
          <a:bodyPr/>
          <a:lstStyle>
            <a:lvl1pPr>
              <a:defRPr/>
            </a:lvl1pPr>
          </a:lstStyle>
          <a:p>
            <a:fld id="{72A808BD-7B27-4113-98EC-E6A0AFEECF39}" type="slidenum">
              <a:rPr lang="en-US" altLang="en-US">
                <a:solidFill>
                  <a:prstClr val="black"/>
                </a:solidFill>
              </a:rPr>
              <a:pPr/>
              <a:t>‹#›</a:t>
            </a:fld>
            <a:endParaRPr lang="en-US" altLang="en-US" dirty="0">
              <a:solidFill>
                <a:prstClr val="black"/>
              </a:solidFill>
            </a:endParaRPr>
          </a:p>
        </p:txBody>
      </p:sp>
      <p:sp>
        <p:nvSpPr>
          <p:cNvPr id="5" name="Date Placeholder 4"/>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6" name="Group 5"/>
          <p:cNvGrpSpPr/>
          <p:nvPr userDrawn="1"/>
        </p:nvGrpSpPr>
        <p:grpSpPr>
          <a:xfrm>
            <a:off x="7409700" y="6373690"/>
            <a:ext cx="1237839" cy="406316"/>
            <a:chOff x="7409686" y="4683015"/>
            <a:chExt cx="1237839" cy="406316"/>
          </a:xfrm>
        </p:grpSpPr>
        <p:sp>
          <p:nvSpPr>
            <p:cNvPr id="7" name="TextBox 6"/>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8" name="TextBox 7"/>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9" name="TextBox 8"/>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943523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3" name="Slide Number Placeholder 2"/>
          <p:cNvSpPr>
            <a:spLocks noGrp="1"/>
          </p:cNvSpPr>
          <p:nvPr>
            <p:ph type="sldNum" sz="quarter" idx="11"/>
          </p:nvPr>
        </p:nvSpPr>
        <p:spPr/>
        <p:txBody>
          <a:bodyPr/>
          <a:lstStyle>
            <a:lvl1pPr>
              <a:defRPr/>
            </a:lvl1pPr>
          </a:lstStyle>
          <a:p>
            <a:fld id="{F76EC5D5-A0F3-4A05-BC27-CA316C427E06}" type="slidenum">
              <a:rPr lang="en-US" altLang="en-US">
                <a:solidFill>
                  <a:prstClr val="black"/>
                </a:solidFill>
              </a:rPr>
              <a:pPr/>
              <a:t>‹#›</a:t>
            </a:fld>
            <a:endParaRPr lang="en-US" altLang="en-US" dirty="0">
              <a:solidFill>
                <a:prstClr val="black"/>
              </a:solidFill>
            </a:endParaRPr>
          </a:p>
        </p:txBody>
      </p:sp>
      <p:sp>
        <p:nvSpPr>
          <p:cNvPr id="4" name="Date Placeholder 3"/>
          <p:cNvSpPr>
            <a:spLocks noGrp="1"/>
          </p:cNvSpPr>
          <p:nvPr>
            <p:ph type="dt" sz="half" idx="12"/>
          </p:nvPr>
        </p:nvSpPr>
        <p:spPr/>
        <p:txBody>
          <a:bodyPr/>
          <a:lstStyle>
            <a:lvl1pPr>
              <a:defRPr/>
            </a:lvl1pPr>
          </a:lstStyle>
          <a:p>
            <a:endParaRPr lang="en-US" altLang="en-US" dirty="0">
              <a:solidFill>
                <a:prstClr val="black"/>
              </a:solidFill>
            </a:endParaRPr>
          </a:p>
        </p:txBody>
      </p:sp>
      <p:grpSp>
        <p:nvGrpSpPr>
          <p:cNvPr id="5" name="Group 4"/>
          <p:cNvGrpSpPr/>
          <p:nvPr userDrawn="1"/>
        </p:nvGrpSpPr>
        <p:grpSpPr>
          <a:xfrm>
            <a:off x="7409700" y="6373690"/>
            <a:ext cx="1237839" cy="406316"/>
            <a:chOff x="7409686" y="4683015"/>
            <a:chExt cx="1237839" cy="406316"/>
          </a:xfrm>
        </p:grpSpPr>
        <p:sp>
          <p:nvSpPr>
            <p:cNvPr id="6" name="TextBox 5"/>
            <p:cNvSpPr txBox="1"/>
            <p:nvPr/>
          </p:nvSpPr>
          <p:spPr>
            <a:xfrm>
              <a:off x="7516366" y="4683015"/>
              <a:ext cx="1051891"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FIND</a:t>
              </a:r>
              <a:r>
                <a:rPr lang="en-US" sz="1050" dirty="0" smtClean="0">
                  <a:solidFill>
                    <a:srgbClr val="404040"/>
                  </a:solidFill>
                  <a:latin typeface="Trebuchet MS" panose="020B0603020202020204" pitchFamily="34" charset="0"/>
                  <a:cs typeface="Gill Sans"/>
                </a:rPr>
                <a:t>YOUR</a:t>
              </a:r>
              <a:r>
                <a:rPr lang="en-US" sz="1050" dirty="0" smtClean="0">
                  <a:solidFill>
                    <a:srgbClr val="073E87">
                      <a:lumMod val="60000"/>
                      <a:lumOff val="40000"/>
                    </a:srgbClr>
                  </a:solidFill>
                  <a:latin typeface="Trebuchet MS" panose="020B0603020202020204" pitchFamily="34" charset="0"/>
                  <a:cs typeface="Gill Sans"/>
                </a:rPr>
                <a:t>FIT</a:t>
              </a:r>
              <a:endParaRPr lang="en-US" sz="1050" dirty="0">
                <a:solidFill>
                  <a:srgbClr val="073E87">
                    <a:lumMod val="60000"/>
                    <a:lumOff val="40000"/>
                  </a:srgbClr>
                </a:solidFill>
                <a:latin typeface="Trebuchet MS" panose="020B0603020202020204" pitchFamily="34" charset="0"/>
                <a:cs typeface="Gill Sans"/>
              </a:endParaRPr>
            </a:p>
          </p:txBody>
        </p:sp>
        <p:sp>
          <p:nvSpPr>
            <p:cNvPr id="7" name="TextBox 6"/>
            <p:cNvSpPr txBox="1"/>
            <p:nvPr/>
          </p:nvSpPr>
          <p:spPr>
            <a:xfrm>
              <a:off x="7409686" y="4835415"/>
              <a:ext cx="123783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smtClean="0">
                  <a:solidFill>
                    <a:srgbClr val="404040"/>
                  </a:solidFill>
                  <a:latin typeface="Trebuchet MS" panose="020B0603020202020204" pitchFamily="34" charset="0"/>
                  <a:cs typeface="Gill Sans"/>
                </a:rPr>
                <a:t>#</a:t>
              </a:r>
              <a:r>
                <a:rPr lang="en-US" sz="1050" dirty="0" smtClean="0">
                  <a:solidFill>
                    <a:srgbClr val="073E87">
                      <a:lumMod val="60000"/>
                      <a:lumOff val="40000"/>
                    </a:srgbClr>
                  </a:solidFill>
                  <a:latin typeface="Trebuchet MS" panose="020B0603020202020204" pitchFamily="34" charset="0"/>
                  <a:cs typeface="Gill Sans"/>
                </a:rPr>
                <a:t>TLS</a:t>
              </a:r>
              <a:r>
                <a:rPr lang="en-US" sz="1050" dirty="0" smtClean="0">
                  <a:solidFill>
                    <a:prstClr val="black"/>
                  </a:solidFill>
                  <a:latin typeface="Trebuchet MS" panose="020B0603020202020204" pitchFamily="34" charset="0"/>
                  <a:cs typeface="Gill Sans"/>
                </a:rPr>
                <a:t>WEIGHT</a:t>
              </a:r>
              <a:r>
                <a:rPr lang="en-US" sz="1050" dirty="0" smtClean="0">
                  <a:solidFill>
                    <a:srgbClr val="073E87">
                      <a:lumMod val="60000"/>
                      <a:lumOff val="40000"/>
                    </a:srgbClr>
                  </a:solidFill>
                  <a:latin typeface="Trebuchet MS" panose="020B0603020202020204" pitchFamily="34" charset="0"/>
                  <a:cs typeface="Gill Sans"/>
                </a:rPr>
                <a:t>LOSS</a:t>
              </a:r>
              <a:endParaRPr lang="en-US" sz="1050" dirty="0">
                <a:solidFill>
                  <a:srgbClr val="073E87">
                    <a:lumMod val="60000"/>
                    <a:lumOff val="40000"/>
                  </a:srgbClr>
                </a:solidFill>
                <a:latin typeface="Trebuchet MS" panose="020B0603020202020204" pitchFamily="34" charset="0"/>
                <a:cs typeface="Gill Sans"/>
              </a:endParaRPr>
            </a:p>
          </p:txBody>
        </p:sp>
      </p:grpSp>
      <p:sp>
        <p:nvSpPr>
          <p:cNvPr id="8" name="TextBox 7"/>
          <p:cNvSpPr txBox="1"/>
          <p:nvPr userDrawn="1"/>
        </p:nvSpPr>
        <p:spPr>
          <a:xfrm>
            <a:off x="154769" y="6457531"/>
            <a:ext cx="2064989" cy="253916"/>
          </a:xfrm>
          <a:prstGeom prst="rect">
            <a:avLst/>
          </a:prstGeom>
          <a:noFill/>
        </p:spPr>
        <p:txBody>
          <a:bodyPr wrap="none" rtlCol="0">
            <a:spAutoFit/>
          </a:bodyPr>
          <a:lstStyle/>
          <a:p>
            <a:pPr defTabSz="914400" eaLnBrk="0" fontAlgn="base" hangingPunct="0">
              <a:spcBef>
                <a:spcPct val="0"/>
              </a:spcBef>
              <a:spcAft>
                <a:spcPct val="0"/>
              </a:spcAft>
            </a:pPr>
            <a:r>
              <a:rPr lang="en-US" sz="1050" dirty="0">
                <a:solidFill>
                  <a:srgbClr val="404040"/>
                </a:solidFill>
                <a:latin typeface="Trebuchet MS" panose="020B0603020202020204" pitchFamily="34" charset="0"/>
                <a:cs typeface="Gill Sans"/>
              </a:rPr>
              <a:t>START</a:t>
            </a:r>
            <a:r>
              <a:rPr lang="en-US" sz="1050" dirty="0">
                <a:solidFill>
                  <a:prstClr val="black"/>
                </a:solidFill>
                <a:latin typeface="Trebuchet MS" panose="020B0603020202020204" pitchFamily="34" charset="0"/>
                <a:cs typeface="Gill Sans"/>
              </a:rPr>
              <a:t> </a:t>
            </a:r>
            <a:r>
              <a:rPr lang="en-US" sz="1050" dirty="0" smtClean="0">
                <a:solidFill>
                  <a:srgbClr val="073E87">
                    <a:lumMod val="60000"/>
                    <a:lumOff val="40000"/>
                  </a:srgbClr>
                </a:solidFill>
                <a:latin typeface="Trebuchet MS" panose="020B0603020202020204" pitchFamily="34" charset="0"/>
                <a:cs typeface="Gill Sans"/>
              </a:rPr>
              <a:t>LIVING </a:t>
            </a:r>
            <a:r>
              <a:rPr lang="en-US" sz="1050" dirty="0">
                <a:solidFill>
                  <a:srgbClr val="404040"/>
                </a:solidFill>
                <a:latin typeface="Trebuchet MS" panose="020B0603020202020204" pitchFamily="34" charset="0"/>
                <a:cs typeface="Gill Sans"/>
              </a:rPr>
              <a:t>WITH</a:t>
            </a:r>
            <a:r>
              <a:rPr lang="en-US" sz="1050" dirty="0">
                <a:solidFill>
                  <a:prstClr val="black"/>
                </a:solidFill>
                <a:latin typeface="Trebuchet MS" panose="020B0603020202020204" pitchFamily="34" charset="0"/>
                <a:cs typeface="Gill Sans"/>
              </a:rPr>
              <a:t> </a:t>
            </a:r>
            <a:r>
              <a:rPr lang="en-US" sz="1050" dirty="0">
                <a:solidFill>
                  <a:srgbClr val="073E87">
                    <a:lumMod val="60000"/>
                    <a:lumOff val="40000"/>
                  </a:srgbClr>
                </a:solidFill>
                <a:latin typeface="Trebuchet MS" panose="020B0603020202020204" pitchFamily="34" charset="0"/>
                <a:cs typeface="Gill Sans"/>
              </a:rPr>
              <a:t>TLS TODAY</a:t>
            </a:r>
          </a:p>
        </p:txBody>
      </p:sp>
    </p:spTree>
    <p:extLst>
      <p:ext uri="{BB962C8B-B14F-4D97-AF65-F5344CB8AC3E}">
        <p14:creationId xmlns:p14="http://schemas.microsoft.com/office/powerpoint/2010/main" val="3322719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CDF31E6B-2F50-46A0-A64A-5A68AB763F3D}"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2129997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40E245C1-B3F2-4D08-A872-C4442C24E23A}"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1083349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A6455B32-F5EC-4E87-AE76-D9198EFD074E}"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584407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solidFill>
                <a:prstClr val="black"/>
              </a:solidFill>
            </a:endParaRPr>
          </a:p>
        </p:txBody>
      </p:sp>
      <p:sp>
        <p:nvSpPr>
          <p:cNvPr id="5" name="Slide Number Placeholder 4"/>
          <p:cNvSpPr>
            <a:spLocks noGrp="1"/>
          </p:cNvSpPr>
          <p:nvPr>
            <p:ph type="sldNum" sz="quarter" idx="11"/>
          </p:nvPr>
        </p:nvSpPr>
        <p:spPr/>
        <p:txBody>
          <a:bodyPr/>
          <a:lstStyle>
            <a:lvl1pPr>
              <a:defRPr/>
            </a:lvl1pPr>
          </a:lstStyle>
          <a:p>
            <a:fld id="{6A290140-4134-4D63-844E-2E3FE6831FA8}" type="slidenum">
              <a:rPr lang="en-US" altLang="en-US">
                <a:solidFill>
                  <a:prstClr val="black"/>
                </a:solidFill>
              </a:rPr>
              <a:pPr/>
              <a:t>‹#›</a:t>
            </a:fld>
            <a:endParaRPr lang="en-US" altLang="en-US" dirty="0">
              <a:solidFill>
                <a:prstClr val="black"/>
              </a:solidFill>
            </a:endParaRPr>
          </a:p>
        </p:txBody>
      </p:sp>
      <p:sp>
        <p:nvSpPr>
          <p:cNvPr id="6" name="Date Placeholder 5"/>
          <p:cNvSpPr>
            <a:spLocks noGrp="1"/>
          </p:cNvSpPr>
          <p:nvPr>
            <p:ph type="dt" sz="half"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2438294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r>
              <a:rPr lang="en-US" dirty="0" smtClean="0"/>
              <a:t>Click icon to add clip art</a:t>
            </a:r>
            <a:endParaRPr lang="en-US" dirty="0"/>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32A8EDDB-F479-4040-8356-13CE5F3A61C9}"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1212993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3886200"/>
          </a:xfrm>
        </p:spPr>
        <p:txBody>
          <a:bodyPr/>
          <a:lstStyle/>
          <a:p>
            <a:r>
              <a:rPr lang="en-US" dirty="0" smtClean="0"/>
              <a:t>Click icon to add clip art</a:t>
            </a:r>
            <a:endParaRPr lang="en-US" dirty="0"/>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58B75B68-E7AC-41F4-9291-F94B68871570}"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596265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383C7B7E-4C2F-486D-8FF1-4F64A16D14E8}"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983121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D9ECA-A85F-5546-8635-C24D3D441271}"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B8D8C-B411-9243-8B0E-67293C0DA169}" type="slidenum">
              <a:rPr lang="en-US" smtClean="0"/>
              <a:t>‹#›</a:t>
            </a:fld>
            <a:endParaRPr lang="en-US"/>
          </a:p>
        </p:txBody>
      </p:sp>
    </p:spTree>
    <p:extLst>
      <p:ext uri="{BB962C8B-B14F-4D97-AF65-F5344CB8AC3E}">
        <p14:creationId xmlns:p14="http://schemas.microsoft.com/office/powerpoint/2010/main" val="31260611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dirty="0">
              <a:solidFill>
                <a:prstClr val="black"/>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C006D1A-4DF2-4652-B29D-CBC88B63FB7F}" type="slidenum">
              <a:rPr lang="en-US" altLang="en-US">
                <a:solidFill>
                  <a:prstClr val="black"/>
                </a:solidFill>
              </a:rPr>
              <a:pPr/>
              <a:t>‹#›</a:t>
            </a:fld>
            <a:endParaRPr lang="en-US" altLang="en-US" dirty="0">
              <a:solidFill>
                <a:prstClr val="black"/>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6993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Tree>
    <p:extLst>
      <p:ext uri="{BB962C8B-B14F-4D97-AF65-F5344CB8AC3E}">
        <p14:creationId xmlns:p14="http://schemas.microsoft.com/office/powerpoint/2010/main" val="2063282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D9ECA-A85F-5546-8635-C24D3D441271}" type="datetimeFigureOut">
              <a:rPr lang="en-US" smtClean="0"/>
              <a:t>5/23/2017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B8D8C-B411-9243-8B0E-67293C0DA169}" type="slidenum">
              <a:rPr lang="en-US" smtClean="0"/>
              <a:t>‹#›</a:t>
            </a:fld>
            <a:endParaRPr lang="en-US"/>
          </a:p>
        </p:txBody>
      </p:sp>
    </p:spTree>
    <p:extLst>
      <p:ext uri="{BB962C8B-B14F-4D97-AF65-F5344CB8AC3E}">
        <p14:creationId xmlns:p14="http://schemas.microsoft.com/office/powerpoint/2010/main" val="3940335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defTabSz="914400" fontAlgn="base">
              <a:spcBef>
                <a:spcPct val="0"/>
              </a:spcBef>
              <a:spcAft>
                <a:spcPct val="0"/>
              </a:spcAft>
            </a:pPr>
            <a:endParaRPr lang="en-US" altLang="en-US" dirty="0">
              <a:solidFill>
                <a:prstClr val="black"/>
              </a:solidFill>
              <a:latin typeface="Arial" pitchFamily="34" charset="0"/>
            </a:endParaRPr>
          </a:p>
        </p:txBody>
      </p:sp>
      <p:sp>
        <p:nvSpPr>
          <p:cNvPr id="8909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defTabSz="914400" fontAlgn="base">
              <a:spcBef>
                <a:spcPct val="0"/>
              </a:spcBef>
              <a:spcAft>
                <a:spcPct val="0"/>
              </a:spcAft>
            </a:pPr>
            <a:fld id="{60A42902-7EF2-488F-A14F-90A8FB8E5493}" type="slidenum">
              <a:rPr lang="en-US" altLang="en-US">
                <a:solidFill>
                  <a:prstClr val="black"/>
                </a:solidFill>
              </a:rPr>
              <a:pPr defTabSz="914400" fontAlgn="base">
                <a:spcBef>
                  <a:spcPct val="0"/>
                </a:spcBef>
                <a:spcAft>
                  <a:spcPct val="0"/>
                </a:spcAft>
              </a:pPr>
              <a:t>‹#›</a:t>
            </a:fld>
            <a:endParaRPr lang="en-US" altLang="en-US" dirty="0">
              <a:solidFill>
                <a:prstClr val="black"/>
              </a:solidFill>
            </a:endParaRPr>
          </a:p>
        </p:txBody>
      </p:sp>
      <p:grpSp>
        <p:nvGrpSpPr>
          <p:cNvPr id="89092" name="Group 4"/>
          <p:cNvGrpSpPr>
            <a:grpSpLocks/>
          </p:cNvGrpSpPr>
          <p:nvPr/>
        </p:nvGrpSpPr>
        <p:grpSpPr bwMode="auto">
          <a:xfrm>
            <a:off x="0" y="0"/>
            <a:ext cx="9144000" cy="546100"/>
            <a:chOff x="0" y="0"/>
            <a:chExt cx="5760" cy="344"/>
          </a:xfrm>
        </p:grpSpPr>
        <p:sp>
          <p:nvSpPr>
            <p:cNvPr id="890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0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09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sp>
          <p:nvSpPr>
            <p:cNvPr id="8909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10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sp>
          <p:nvSpPr>
            <p:cNvPr id="8910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grpSp>
      <p:sp>
        <p:nvSpPr>
          <p:cNvPr id="8910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910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910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defTabSz="914400" fontAlgn="base">
              <a:spcBef>
                <a:spcPct val="0"/>
              </a:spcBef>
              <a:spcAft>
                <a:spcPct val="0"/>
              </a:spcAft>
            </a:pPr>
            <a:endParaRPr lang="en-US" altLang="en-US" dirty="0">
              <a:solidFill>
                <a:prstClr val="black"/>
              </a:solidFill>
              <a:latin typeface="Arial" pitchFamily="34" charset="0"/>
            </a:endParaRPr>
          </a:p>
        </p:txBody>
      </p:sp>
    </p:spTree>
    <p:extLst>
      <p:ext uri="{BB962C8B-B14F-4D97-AF65-F5344CB8AC3E}">
        <p14:creationId xmlns:p14="http://schemas.microsoft.com/office/powerpoint/2010/main" val="1610942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pitchFamily="34" charset="0"/>
        </a:defRPr>
      </a:lvl2pPr>
      <a:lvl3pPr algn="l" rtl="0" eaLnBrk="1" fontAlgn="base" hangingPunct="1">
        <a:spcBef>
          <a:spcPct val="0"/>
        </a:spcBef>
        <a:spcAft>
          <a:spcPct val="0"/>
        </a:spcAft>
        <a:defRPr sz="4400">
          <a:solidFill>
            <a:schemeClr val="tx1"/>
          </a:solidFill>
          <a:latin typeface="Arial" pitchFamily="34" charset="0"/>
        </a:defRPr>
      </a:lvl3pPr>
      <a:lvl4pPr algn="l" rtl="0" eaLnBrk="1" fontAlgn="base" hangingPunct="1">
        <a:spcBef>
          <a:spcPct val="0"/>
        </a:spcBef>
        <a:spcAft>
          <a:spcPct val="0"/>
        </a:spcAft>
        <a:defRPr sz="4400">
          <a:solidFill>
            <a:schemeClr val="tx1"/>
          </a:solidFill>
          <a:latin typeface="Arial" pitchFamily="34" charset="0"/>
        </a:defRPr>
      </a:lvl4pPr>
      <a:lvl5pPr algn="l" rtl="0" eaLnBrk="1" fontAlgn="base" hangingPunct="1">
        <a:spcBef>
          <a:spcPct val="0"/>
        </a:spcBef>
        <a:spcAft>
          <a:spcPct val="0"/>
        </a:spcAft>
        <a:defRPr sz="4400">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defTabSz="914400" fontAlgn="base">
              <a:spcBef>
                <a:spcPct val="0"/>
              </a:spcBef>
              <a:spcAft>
                <a:spcPct val="0"/>
              </a:spcAft>
            </a:pPr>
            <a:endParaRPr lang="en-US" altLang="en-US" dirty="0">
              <a:solidFill>
                <a:prstClr val="black"/>
              </a:solidFill>
              <a:latin typeface="Arial" pitchFamily="34" charset="0"/>
            </a:endParaRPr>
          </a:p>
        </p:txBody>
      </p:sp>
      <p:sp>
        <p:nvSpPr>
          <p:cNvPr id="8909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defTabSz="914400" fontAlgn="base">
              <a:spcBef>
                <a:spcPct val="0"/>
              </a:spcBef>
              <a:spcAft>
                <a:spcPct val="0"/>
              </a:spcAft>
            </a:pPr>
            <a:fld id="{60A42902-7EF2-488F-A14F-90A8FB8E5493}" type="slidenum">
              <a:rPr lang="en-US" altLang="en-US">
                <a:solidFill>
                  <a:prstClr val="black"/>
                </a:solidFill>
              </a:rPr>
              <a:pPr defTabSz="914400" fontAlgn="base">
                <a:spcBef>
                  <a:spcPct val="0"/>
                </a:spcBef>
                <a:spcAft>
                  <a:spcPct val="0"/>
                </a:spcAft>
              </a:pPr>
              <a:t>‹#›</a:t>
            </a:fld>
            <a:endParaRPr lang="en-US" altLang="en-US" dirty="0">
              <a:solidFill>
                <a:prstClr val="black"/>
              </a:solidFill>
            </a:endParaRPr>
          </a:p>
        </p:txBody>
      </p:sp>
      <p:grpSp>
        <p:nvGrpSpPr>
          <p:cNvPr id="89092" name="Group 4"/>
          <p:cNvGrpSpPr>
            <a:grpSpLocks/>
          </p:cNvGrpSpPr>
          <p:nvPr/>
        </p:nvGrpSpPr>
        <p:grpSpPr bwMode="auto">
          <a:xfrm>
            <a:off x="0" y="0"/>
            <a:ext cx="9144000" cy="546100"/>
            <a:chOff x="0" y="0"/>
            <a:chExt cx="5760" cy="344"/>
          </a:xfrm>
        </p:grpSpPr>
        <p:sp>
          <p:nvSpPr>
            <p:cNvPr id="890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0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09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sp>
          <p:nvSpPr>
            <p:cNvPr id="8909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10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sp>
          <p:nvSpPr>
            <p:cNvPr id="8910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grpSp>
      <p:sp>
        <p:nvSpPr>
          <p:cNvPr id="8910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910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910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defTabSz="914400" fontAlgn="base">
              <a:spcBef>
                <a:spcPct val="0"/>
              </a:spcBef>
              <a:spcAft>
                <a:spcPct val="0"/>
              </a:spcAft>
            </a:pPr>
            <a:endParaRPr lang="en-US" altLang="en-US" dirty="0">
              <a:solidFill>
                <a:prstClr val="black"/>
              </a:solidFill>
              <a:latin typeface="Arial" pitchFamily="34" charset="0"/>
            </a:endParaRPr>
          </a:p>
        </p:txBody>
      </p:sp>
    </p:spTree>
    <p:extLst>
      <p:ext uri="{BB962C8B-B14F-4D97-AF65-F5344CB8AC3E}">
        <p14:creationId xmlns:p14="http://schemas.microsoft.com/office/powerpoint/2010/main" val="17045592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pitchFamily="34" charset="0"/>
        </a:defRPr>
      </a:lvl2pPr>
      <a:lvl3pPr algn="l" rtl="0" eaLnBrk="1" fontAlgn="base" hangingPunct="1">
        <a:spcBef>
          <a:spcPct val="0"/>
        </a:spcBef>
        <a:spcAft>
          <a:spcPct val="0"/>
        </a:spcAft>
        <a:defRPr sz="4400">
          <a:solidFill>
            <a:schemeClr val="tx1"/>
          </a:solidFill>
          <a:latin typeface="Arial" pitchFamily="34" charset="0"/>
        </a:defRPr>
      </a:lvl3pPr>
      <a:lvl4pPr algn="l" rtl="0" eaLnBrk="1" fontAlgn="base" hangingPunct="1">
        <a:spcBef>
          <a:spcPct val="0"/>
        </a:spcBef>
        <a:spcAft>
          <a:spcPct val="0"/>
        </a:spcAft>
        <a:defRPr sz="4400">
          <a:solidFill>
            <a:schemeClr val="tx1"/>
          </a:solidFill>
          <a:latin typeface="Arial" pitchFamily="34" charset="0"/>
        </a:defRPr>
      </a:lvl4pPr>
      <a:lvl5pPr algn="l" rtl="0" eaLnBrk="1" fontAlgn="base" hangingPunct="1">
        <a:spcBef>
          <a:spcPct val="0"/>
        </a:spcBef>
        <a:spcAft>
          <a:spcPct val="0"/>
        </a:spcAft>
        <a:defRPr sz="4400">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defTabSz="914400" fontAlgn="base">
              <a:spcBef>
                <a:spcPct val="0"/>
              </a:spcBef>
              <a:spcAft>
                <a:spcPct val="0"/>
              </a:spcAft>
            </a:pPr>
            <a:endParaRPr lang="en-US" altLang="en-US" dirty="0">
              <a:solidFill>
                <a:prstClr val="black"/>
              </a:solidFill>
              <a:latin typeface="Arial" pitchFamily="34" charset="0"/>
            </a:endParaRPr>
          </a:p>
        </p:txBody>
      </p:sp>
      <p:sp>
        <p:nvSpPr>
          <p:cNvPr id="8909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defTabSz="914400" fontAlgn="base">
              <a:spcBef>
                <a:spcPct val="0"/>
              </a:spcBef>
              <a:spcAft>
                <a:spcPct val="0"/>
              </a:spcAft>
            </a:pPr>
            <a:fld id="{60A42902-7EF2-488F-A14F-90A8FB8E5493}" type="slidenum">
              <a:rPr lang="en-US" altLang="en-US">
                <a:solidFill>
                  <a:prstClr val="black"/>
                </a:solidFill>
              </a:rPr>
              <a:pPr defTabSz="914400" fontAlgn="base">
                <a:spcBef>
                  <a:spcPct val="0"/>
                </a:spcBef>
                <a:spcAft>
                  <a:spcPct val="0"/>
                </a:spcAft>
              </a:pPr>
              <a:t>‹#›</a:t>
            </a:fld>
            <a:endParaRPr lang="en-US" altLang="en-US" dirty="0">
              <a:solidFill>
                <a:prstClr val="black"/>
              </a:solidFill>
            </a:endParaRPr>
          </a:p>
        </p:txBody>
      </p:sp>
      <p:grpSp>
        <p:nvGrpSpPr>
          <p:cNvPr id="89092" name="Group 4"/>
          <p:cNvGrpSpPr>
            <a:grpSpLocks/>
          </p:cNvGrpSpPr>
          <p:nvPr/>
        </p:nvGrpSpPr>
        <p:grpSpPr bwMode="auto">
          <a:xfrm>
            <a:off x="0" y="0"/>
            <a:ext cx="9144000" cy="546100"/>
            <a:chOff x="0" y="0"/>
            <a:chExt cx="5760" cy="344"/>
          </a:xfrm>
        </p:grpSpPr>
        <p:sp>
          <p:nvSpPr>
            <p:cNvPr id="890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0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09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sp>
          <p:nvSpPr>
            <p:cNvPr id="8909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10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sp>
          <p:nvSpPr>
            <p:cNvPr id="8910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grpSp>
      <p:sp>
        <p:nvSpPr>
          <p:cNvPr id="8910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910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910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defTabSz="914400" fontAlgn="base">
              <a:spcBef>
                <a:spcPct val="0"/>
              </a:spcBef>
              <a:spcAft>
                <a:spcPct val="0"/>
              </a:spcAft>
            </a:pPr>
            <a:endParaRPr lang="en-US" altLang="en-US" dirty="0">
              <a:solidFill>
                <a:prstClr val="black"/>
              </a:solidFill>
              <a:latin typeface="Arial" pitchFamily="34" charset="0"/>
            </a:endParaRPr>
          </a:p>
        </p:txBody>
      </p:sp>
    </p:spTree>
    <p:extLst>
      <p:ext uri="{BB962C8B-B14F-4D97-AF65-F5344CB8AC3E}">
        <p14:creationId xmlns:p14="http://schemas.microsoft.com/office/powerpoint/2010/main" val="175837857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pitchFamily="34" charset="0"/>
        </a:defRPr>
      </a:lvl2pPr>
      <a:lvl3pPr algn="l" rtl="0" eaLnBrk="1" fontAlgn="base" hangingPunct="1">
        <a:spcBef>
          <a:spcPct val="0"/>
        </a:spcBef>
        <a:spcAft>
          <a:spcPct val="0"/>
        </a:spcAft>
        <a:defRPr sz="4400">
          <a:solidFill>
            <a:schemeClr val="tx1"/>
          </a:solidFill>
          <a:latin typeface="Arial" pitchFamily="34" charset="0"/>
        </a:defRPr>
      </a:lvl3pPr>
      <a:lvl4pPr algn="l" rtl="0" eaLnBrk="1" fontAlgn="base" hangingPunct="1">
        <a:spcBef>
          <a:spcPct val="0"/>
        </a:spcBef>
        <a:spcAft>
          <a:spcPct val="0"/>
        </a:spcAft>
        <a:defRPr sz="4400">
          <a:solidFill>
            <a:schemeClr val="tx1"/>
          </a:solidFill>
          <a:latin typeface="Arial" pitchFamily="34" charset="0"/>
        </a:defRPr>
      </a:lvl4pPr>
      <a:lvl5pPr algn="l" rtl="0" eaLnBrk="1" fontAlgn="base" hangingPunct="1">
        <a:spcBef>
          <a:spcPct val="0"/>
        </a:spcBef>
        <a:spcAft>
          <a:spcPct val="0"/>
        </a:spcAft>
        <a:defRPr sz="4400">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defTabSz="914400" fontAlgn="base">
              <a:spcBef>
                <a:spcPct val="0"/>
              </a:spcBef>
              <a:spcAft>
                <a:spcPct val="0"/>
              </a:spcAft>
            </a:pPr>
            <a:endParaRPr lang="en-US" altLang="en-US" dirty="0">
              <a:solidFill>
                <a:prstClr val="black"/>
              </a:solidFill>
              <a:latin typeface="Arial" pitchFamily="34" charset="0"/>
            </a:endParaRPr>
          </a:p>
        </p:txBody>
      </p:sp>
      <p:sp>
        <p:nvSpPr>
          <p:cNvPr id="8909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defTabSz="914400" fontAlgn="base">
              <a:spcBef>
                <a:spcPct val="0"/>
              </a:spcBef>
              <a:spcAft>
                <a:spcPct val="0"/>
              </a:spcAft>
            </a:pPr>
            <a:fld id="{60A42902-7EF2-488F-A14F-90A8FB8E5493}" type="slidenum">
              <a:rPr lang="en-US" altLang="en-US">
                <a:solidFill>
                  <a:prstClr val="black"/>
                </a:solidFill>
              </a:rPr>
              <a:pPr defTabSz="914400" fontAlgn="base">
                <a:spcBef>
                  <a:spcPct val="0"/>
                </a:spcBef>
                <a:spcAft>
                  <a:spcPct val="0"/>
                </a:spcAft>
              </a:pPr>
              <a:t>‹#›</a:t>
            </a:fld>
            <a:endParaRPr lang="en-US" altLang="en-US" dirty="0">
              <a:solidFill>
                <a:prstClr val="black"/>
              </a:solidFill>
            </a:endParaRPr>
          </a:p>
        </p:txBody>
      </p:sp>
      <p:grpSp>
        <p:nvGrpSpPr>
          <p:cNvPr id="89092" name="Group 4"/>
          <p:cNvGrpSpPr>
            <a:grpSpLocks/>
          </p:cNvGrpSpPr>
          <p:nvPr/>
        </p:nvGrpSpPr>
        <p:grpSpPr bwMode="auto">
          <a:xfrm>
            <a:off x="0" y="0"/>
            <a:ext cx="9144000" cy="546100"/>
            <a:chOff x="0" y="0"/>
            <a:chExt cx="5760" cy="344"/>
          </a:xfrm>
        </p:grpSpPr>
        <p:sp>
          <p:nvSpPr>
            <p:cNvPr id="890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0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09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sp>
          <p:nvSpPr>
            <p:cNvPr id="8909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10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sp>
          <p:nvSpPr>
            <p:cNvPr id="8910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grpSp>
      <p:sp>
        <p:nvSpPr>
          <p:cNvPr id="8910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910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910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defTabSz="914400" fontAlgn="base">
              <a:spcBef>
                <a:spcPct val="0"/>
              </a:spcBef>
              <a:spcAft>
                <a:spcPct val="0"/>
              </a:spcAft>
            </a:pPr>
            <a:endParaRPr lang="en-US" altLang="en-US" dirty="0">
              <a:solidFill>
                <a:prstClr val="black"/>
              </a:solidFill>
              <a:latin typeface="Arial" pitchFamily="34" charset="0"/>
            </a:endParaRPr>
          </a:p>
        </p:txBody>
      </p:sp>
    </p:spTree>
    <p:extLst>
      <p:ext uri="{BB962C8B-B14F-4D97-AF65-F5344CB8AC3E}">
        <p14:creationId xmlns:p14="http://schemas.microsoft.com/office/powerpoint/2010/main" val="372864421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pitchFamily="34" charset="0"/>
        </a:defRPr>
      </a:lvl2pPr>
      <a:lvl3pPr algn="l" rtl="0" eaLnBrk="1" fontAlgn="base" hangingPunct="1">
        <a:spcBef>
          <a:spcPct val="0"/>
        </a:spcBef>
        <a:spcAft>
          <a:spcPct val="0"/>
        </a:spcAft>
        <a:defRPr sz="4400">
          <a:solidFill>
            <a:schemeClr val="tx1"/>
          </a:solidFill>
          <a:latin typeface="Arial" pitchFamily="34" charset="0"/>
        </a:defRPr>
      </a:lvl3pPr>
      <a:lvl4pPr algn="l" rtl="0" eaLnBrk="1" fontAlgn="base" hangingPunct="1">
        <a:spcBef>
          <a:spcPct val="0"/>
        </a:spcBef>
        <a:spcAft>
          <a:spcPct val="0"/>
        </a:spcAft>
        <a:defRPr sz="4400">
          <a:solidFill>
            <a:schemeClr val="tx1"/>
          </a:solidFill>
          <a:latin typeface="Arial" pitchFamily="34" charset="0"/>
        </a:defRPr>
      </a:lvl4pPr>
      <a:lvl5pPr algn="l" rtl="0" eaLnBrk="1" fontAlgn="base" hangingPunct="1">
        <a:spcBef>
          <a:spcPct val="0"/>
        </a:spcBef>
        <a:spcAft>
          <a:spcPct val="0"/>
        </a:spcAft>
        <a:defRPr sz="4400">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defTabSz="914400" fontAlgn="base">
              <a:spcBef>
                <a:spcPct val="0"/>
              </a:spcBef>
              <a:spcAft>
                <a:spcPct val="0"/>
              </a:spcAft>
            </a:pPr>
            <a:endParaRPr lang="en-US" altLang="en-US" dirty="0">
              <a:solidFill>
                <a:prstClr val="black"/>
              </a:solidFill>
              <a:latin typeface="Arial" pitchFamily="34" charset="0"/>
            </a:endParaRPr>
          </a:p>
        </p:txBody>
      </p:sp>
      <p:sp>
        <p:nvSpPr>
          <p:cNvPr id="8909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defTabSz="914400" fontAlgn="base">
              <a:spcBef>
                <a:spcPct val="0"/>
              </a:spcBef>
              <a:spcAft>
                <a:spcPct val="0"/>
              </a:spcAft>
            </a:pPr>
            <a:fld id="{60A42902-7EF2-488F-A14F-90A8FB8E5493}" type="slidenum">
              <a:rPr lang="en-US" altLang="en-US">
                <a:solidFill>
                  <a:prstClr val="black"/>
                </a:solidFill>
              </a:rPr>
              <a:pPr defTabSz="914400" fontAlgn="base">
                <a:spcBef>
                  <a:spcPct val="0"/>
                </a:spcBef>
                <a:spcAft>
                  <a:spcPct val="0"/>
                </a:spcAft>
              </a:pPr>
              <a:t>‹#›</a:t>
            </a:fld>
            <a:endParaRPr lang="en-US" altLang="en-US" dirty="0">
              <a:solidFill>
                <a:prstClr val="black"/>
              </a:solidFill>
            </a:endParaRPr>
          </a:p>
        </p:txBody>
      </p:sp>
      <p:grpSp>
        <p:nvGrpSpPr>
          <p:cNvPr id="89092" name="Group 4"/>
          <p:cNvGrpSpPr>
            <a:grpSpLocks/>
          </p:cNvGrpSpPr>
          <p:nvPr/>
        </p:nvGrpSpPr>
        <p:grpSpPr bwMode="auto">
          <a:xfrm>
            <a:off x="0" y="0"/>
            <a:ext cx="9144000" cy="546100"/>
            <a:chOff x="0" y="0"/>
            <a:chExt cx="5760" cy="344"/>
          </a:xfrm>
        </p:grpSpPr>
        <p:sp>
          <p:nvSpPr>
            <p:cNvPr id="890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0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09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sp>
          <p:nvSpPr>
            <p:cNvPr id="8909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0080FF"/>
                </a:solidFill>
                <a:latin typeface="Arial" pitchFamily="34" charset="0"/>
              </a:endParaRPr>
            </a:p>
          </p:txBody>
        </p:sp>
        <p:sp>
          <p:nvSpPr>
            <p:cNvPr id="8909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sz="2400" dirty="0">
                <a:solidFill>
                  <a:prstClr val="black"/>
                </a:solidFill>
                <a:latin typeface="Times New Roman" pitchFamily="18" charset="0"/>
              </a:endParaRPr>
            </a:p>
          </p:txBody>
        </p:sp>
        <p:sp>
          <p:nvSpPr>
            <p:cNvPr id="8910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sp>
          <p:nvSpPr>
            <p:cNvPr id="8910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ltLang="en-US" dirty="0">
                <a:solidFill>
                  <a:srgbClr val="4584D3"/>
                </a:solidFill>
                <a:latin typeface="Arial" pitchFamily="34" charset="0"/>
              </a:endParaRPr>
            </a:p>
          </p:txBody>
        </p:sp>
      </p:grpSp>
      <p:sp>
        <p:nvSpPr>
          <p:cNvPr id="8910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910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910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defTabSz="914400" fontAlgn="base">
              <a:spcBef>
                <a:spcPct val="0"/>
              </a:spcBef>
              <a:spcAft>
                <a:spcPct val="0"/>
              </a:spcAft>
            </a:pPr>
            <a:endParaRPr lang="en-US" altLang="en-US" dirty="0">
              <a:solidFill>
                <a:prstClr val="black"/>
              </a:solidFill>
              <a:latin typeface="Arial" pitchFamily="34" charset="0"/>
            </a:endParaRPr>
          </a:p>
        </p:txBody>
      </p:sp>
    </p:spTree>
    <p:extLst>
      <p:ext uri="{BB962C8B-B14F-4D97-AF65-F5344CB8AC3E}">
        <p14:creationId xmlns:p14="http://schemas.microsoft.com/office/powerpoint/2010/main" val="258845932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pitchFamily="34" charset="0"/>
        </a:defRPr>
      </a:lvl2pPr>
      <a:lvl3pPr algn="l" rtl="0" eaLnBrk="1" fontAlgn="base" hangingPunct="1">
        <a:spcBef>
          <a:spcPct val="0"/>
        </a:spcBef>
        <a:spcAft>
          <a:spcPct val="0"/>
        </a:spcAft>
        <a:defRPr sz="4400">
          <a:solidFill>
            <a:schemeClr val="tx1"/>
          </a:solidFill>
          <a:latin typeface="Arial" pitchFamily="34" charset="0"/>
        </a:defRPr>
      </a:lvl3pPr>
      <a:lvl4pPr algn="l" rtl="0" eaLnBrk="1" fontAlgn="base" hangingPunct="1">
        <a:spcBef>
          <a:spcPct val="0"/>
        </a:spcBef>
        <a:spcAft>
          <a:spcPct val="0"/>
        </a:spcAft>
        <a:defRPr sz="4400">
          <a:solidFill>
            <a:schemeClr val="tx1"/>
          </a:solidFill>
          <a:latin typeface="Arial" pitchFamily="34" charset="0"/>
        </a:defRPr>
      </a:lvl4pPr>
      <a:lvl5pPr algn="l" rtl="0" eaLnBrk="1" fontAlgn="base" hangingPunct="1">
        <a:spcBef>
          <a:spcPct val="0"/>
        </a:spcBef>
        <a:spcAft>
          <a:spcPct val="0"/>
        </a:spcAft>
        <a:defRPr sz="4400">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61.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1.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2002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47336" y="1307556"/>
            <a:ext cx="4553263" cy="5333088"/>
          </a:xfrm>
        </p:spPr>
        <p:txBody>
          <a:bodyPr>
            <a:normAutofit fontScale="40000" lnSpcReduction="20000"/>
          </a:bodyPr>
          <a:lstStyle/>
          <a:p>
            <a:pPr marL="0" indent="0">
              <a:buNone/>
            </a:pPr>
            <a:r>
              <a:rPr lang="en-US" sz="6000" b="1" dirty="0" smtClean="0">
                <a:solidFill>
                  <a:srgbClr val="000000"/>
                </a:solidFill>
              </a:rPr>
              <a:t>Why it’s for you:</a:t>
            </a:r>
            <a:endParaRPr lang="en-US" sz="6000" b="1" dirty="0">
              <a:solidFill>
                <a:srgbClr val="000000"/>
              </a:solidFill>
            </a:endParaRPr>
          </a:p>
          <a:p>
            <a:pPr marL="0" indent="0">
              <a:buNone/>
            </a:pPr>
            <a:r>
              <a:rPr lang="en-US" sz="4800" dirty="0">
                <a:solidFill>
                  <a:srgbClr val="000000"/>
                </a:solidFill>
              </a:rPr>
              <a:t>You’re looking for a kick-start to receive maximum benefits from your TLS program.  </a:t>
            </a:r>
          </a:p>
          <a:p>
            <a:pPr marL="0" indent="0">
              <a:buNone/>
            </a:pPr>
            <a:r>
              <a:rPr lang="en-US" sz="6000" b="1" dirty="0">
                <a:solidFill>
                  <a:srgbClr val="000000"/>
                </a:solidFill>
              </a:rPr>
              <a:t>What to expect:</a:t>
            </a:r>
          </a:p>
          <a:p>
            <a:pPr marL="0" indent="0">
              <a:buNone/>
            </a:pPr>
            <a:r>
              <a:rPr lang="en-US" sz="4800" dirty="0">
                <a:solidFill>
                  <a:srgbClr val="000000"/>
                </a:solidFill>
              </a:rPr>
              <a:t>Varies for each individual; purges the body of toxins, resulting in decreased energy for a couple of days followed by a surge of energy.  </a:t>
            </a:r>
          </a:p>
          <a:p>
            <a:pPr marL="0" indent="0">
              <a:buNone/>
            </a:pPr>
            <a:r>
              <a:rPr lang="en-US" sz="6000" b="1" dirty="0">
                <a:solidFill>
                  <a:srgbClr val="000000"/>
                </a:solidFill>
              </a:rPr>
              <a:t>What you’ll do:</a:t>
            </a:r>
          </a:p>
          <a:p>
            <a:pPr marL="0" indent="0">
              <a:buNone/>
            </a:pPr>
            <a:r>
              <a:rPr lang="en-US" sz="4800" dirty="0">
                <a:solidFill>
                  <a:srgbClr val="000000"/>
                </a:solidFill>
              </a:rPr>
              <a:t>Follow a strict Low-Glycemic Plan</a:t>
            </a:r>
          </a:p>
          <a:p>
            <a:r>
              <a:rPr lang="en-US" sz="4800" dirty="0">
                <a:solidFill>
                  <a:srgbClr val="000000"/>
                </a:solidFill>
              </a:rPr>
              <a:t>8-12 cups of vegetables</a:t>
            </a:r>
          </a:p>
          <a:p>
            <a:r>
              <a:rPr lang="en-US" sz="4800" dirty="0">
                <a:solidFill>
                  <a:srgbClr val="000000"/>
                </a:solidFill>
              </a:rPr>
              <a:t>3 fruits</a:t>
            </a:r>
          </a:p>
          <a:p>
            <a:r>
              <a:rPr lang="en-US" sz="4800" dirty="0">
                <a:solidFill>
                  <a:srgbClr val="000000"/>
                </a:solidFill>
              </a:rPr>
              <a:t>Two 3oz servings of protein</a:t>
            </a:r>
          </a:p>
          <a:p>
            <a:r>
              <a:rPr lang="en-US" sz="4800" dirty="0">
                <a:solidFill>
                  <a:srgbClr val="000000"/>
                </a:solidFill>
              </a:rPr>
              <a:t>Two servings of good fat </a:t>
            </a:r>
            <a:r>
              <a:rPr lang="en-US" sz="4800" dirty="0" smtClean="0">
                <a:solidFill>
                  <a:srgbClr val="000000"/>
                </a:solidFill>
              </a:rPr>
              <a:t>oils</a:t>
            </a:r>
          </a:p>
          <a:p>
            <a:r>
              <a:rPr lang="en-US" sz="4800" dirty="0" smtClean="0">
                <a:solidFill>
                  <a:srgbClr val="000000"/>
                </a:solidFill>
              </a:rPr>
              <a:t>No Grains, Dairy, Starches, alcohol, junk</a:t>
            </a:r>
          </a:p>
          <a:p>
            <a:r>
              <a:rPr lang="en-US" sz="4800" dirty="0" smtClean="0">
                <a:solidFill>
                  <a:srgbClr val="000000"/>
                </a:solidFill>
              </a:rPr>
              <a:t>8+ Cups water</a:t>
            </a:r>
            <a:endParaRPr lang="en-US" sz="4800" dirty="0">
              <a:solidFill>
                <a:srgbClr val="000000"/>
              </a:solidFill>
            </a:endParaRPr>
          </a:p>
          <a:p>
            <a:pPr marL="0" indent="0">
              <a:buNone/>
            </a:pPr>
            <a:r>
              <a:rPr lang="en-US" sz="4800" dirty="0">
                <a:solidFill>
                  <a:srgbClr val="000000"/>
                </a:solidFill>
              </a:rPr>
              <a:t>No </a:t>
            </a:r>
            <a:r>
              <a:rPr lang="en-US" sz="4800" dirty="0" smtClean="0">
                <a:solidFill>
                  <a:srgbClr val="000000"/>
                </a:solidFill>
              </a:rPr>
              <a:t>Exercise</a:t>
            </a:r>
            <a:endParaRPr lang="en-US" sz="4800" dirty="0">
              <a:solidFill>
                <a:srgbClr val="000000"/>
              </a:solidFill>
            </a:endParaRPr>
          </a:p>
        </p:txBody>
      </p:sp>
      <p:sp>
        <p:nvSpPr>
          <p:cNvPr id="10" name="TextBox 9"/>
          <p:cNvSpPr txBox="1"/>
          <p:nvPr/>
        </p:nvSpPr>
        <p:spPr>
          <a:xfrm>
            <a:off x="304800" y="304800"/>
            <a:ext cx="9144000" cy="70788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4000" b="1">
                <a:solidFill>
                  <a:srgbClr val="A50021"/>
                </a:solidFill>
                <a:latin typeface="+mj-lt"/>
                <a:ea typeface="+mj-ea"/>
                <a:cs typeface="+mj-cs"/>
              </a:defRPr>
            </a:lvl1pPr>
            <a:lvl2pPr fontAlgn="base">
              <a:spcBef>
                <a:spcPct val="0"/>
              </a:spcBef>
              <a:spcAft>
                <a:spcPct val="0"/>
              </a:spcAft>
              <a:defRPr sz="4400">
                <a:latin typeface="Arial" pitchFamily="34" charset="0"/>
              </a:defRPr>
            </a:lvl2pPr>
            <a:lvl3pPr fontAlgn="base">
              <a:spcBef>
                <a:spcPct val="0"/>
              </a:spcBef>
              <a:spcAft>
                <a:spcPct val="0"/>
              </a:spcAft>
              <a:defRPr sz="4400">
                <a:latin typeface="Arial" pitchFamily="34" charset="0"/>
              </a:defRPr>
            </a:lvl3pPr>
            <a:lvl4pPr fontAlgn="base">
              <a:spcBef>
                <a:spcPct val="0"/>
              </a:spcBef>
              <a:spcAft>
                <a:spcPct val="0"/>
              </a:spcAft>
              <a:defRPr sz="4400">
                <a:latin typeface="Arial" pitchFamily="34" charset="0"/>
              </a:defRPr>
            </a:lvl4pPr>
            <a:lvl5pPr fontAlgn="base">
              <a:spcBef>
                <a:spcPct val="0"/>
              </a:spcBef>
              <a:spcAft>
                <a:spcPct val="0"/>
              </a:spcAft>
              <a:defRPr sz="4400">
                <a:latin typeface="Arial" pitchFamily="34" charset="0"/>
              </a:defRPr>
            </a:lvl5pPr>
            <a:lvl6pPr marL="457200" fontAlgn="base">
              <a:spcBef>
                <a:spcPct val="0"/>
              </a:spcBef>
              <a:spcAft>
                <a:spcPct val="0"/>
              </a:spcAft>
              <a:defRPr sz="4400">
                <a:latin typeface="Arial" pitchFamily="34" charset="0"/>
              </a:defRPr>
            </a:lvl6pPr>
            <a:lvl7pPr marL="914400" fontAlgn="base">
              <a:spcBef>
                <a:spcPct val="0"/>
              </a:spcBef>
              <a:spcAft>
                <a:spcPct val="0"/>
              </a:spcAft>
              <a:defRPr sz="4400">
                <a:latin typeface="Arial" pitchFamily="34" charset="0"/>
              </a:defRPr>
            </a:lvl7pPr>
            <a:lvl8pPr marL="1371600" fontAlgn="base">
              <a:spcBef>
                <a:spcPct val="0"/>
              </a:spcBef>
              <a:spcAft>
                <a:spcPct val="0"/>
              </a:spcAft>
              <a:defRPr sz="4400">
                <a:latin typeface="Arial" pitchFamily="34" charset="0"/>
              </a:defRPr>
            </a:lvl8pPr>
            <a:lvl9pPr marL="1828800" fontAlgn="base">
              <a:spcBef>
                <a:spcPct val="0"/>
              </a:spcBef>
              <a:spcAft>
                <a:spcPct val="0"/>
              </a:spcAft>
              <a:defRPr sz="4400">
                <a:latin typeface="Arial" pitchFamily="34" charset="0"/>
              </a:defRPr>
            </a:lvl9pPr>
          </a:lstStyle>
          <a:p>
            <a:r>
              <a:rPr lang="en-US" dirty="0"/>
              <a:t> 7 DAY DETOX</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184" y="1289446"/>
            <a:ext cx="3487616" cy="4958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174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70"/>
            <a:ext cx="9144000" cy="1371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hangingPunct="0"/>
            <a:r>
              <a:rPr lang="en-US" sz="4000" b="1" kern="1200" dirty="0">
                <a:solidFill>
                  <a:srgbClr val="A50021"/>
                </a:solidFill>
              </a:rPr>
              <a:t>FAT SHREDDER</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159" y="1206064"/>
            <a:ext cx="3598268" cy="515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sz="quarter" idx="1"/>
          </p:nvPr>
        </p:nvSpPr>
        <p:spPr>
          <a:xfrm>
            <a:off x="152400" y="1066800"/>
            <a:ext cx="5181600" cy="5333088"/>
          </a:xfrm>
        </p:spPr>
        <p:txBody>
          <a:bodyPr>
            <a:noAutofit/>
          </a:bodyPr>
          <a:lstStyle/>
          <a:p>
            <a:pPr marL="0" indent="0">
              <a:spcBef>
                <a:spcPts val="0"/>
              </a:spcBef>
              <a:buNone/>
            </a:pPr>
            <a:r>
              <a:rPr lang="en-US" sz="2000" b="1" dirty="0" smtClean="0">
                <a:solidFill>
                  <a:srgbClr val="000000"/>
                </a:solidFill>
              </a:rPr>
              <a:t>Why it’s for you:</a:t>
            </a:r>
            <a:endParaRPr lang="en-US" sz="2000" b="1" dirty="0">
              <a:solidFill>
                <a:srgbClr val="000000"/>
              </a:solidFill>
            </a:endParaRPr>
          </a:p>
          <a:p>
            <a:pPr marL="0" indent="0">
              <a:spcBef>
                <a:spcPts val="0"/>
              </a:spcBef>
              <a:buNone/>
            </a:pPr>
            <a:r>
              <a:rPr lang="en-US" sz="1800" dirty="0" smtClean="0">
                <a:solidFill>
                  <a:srgbClr val="000000"/>
                </a:solidFill>
              </a:rPr>
              <a:t>For those who are extremely committed to achieving short-term weight loss goals, the Fat Shredder program is a high-intensity, two-week weight loss regimen. Through a focused food guide, a quick, but intense workout plan and use of TLS supplements, you’ll shred fat, add muscle and feel better, physically and emotionally, knowing you can do anything you set your mind to doing.</a:t>
            </a:r>
            <a:endParaRPr lang="en-US" sz="1800" dirty="0">
              <a:solidFill>
                <a:srgbClr val="000000"/>
              </a:solidFill>
            </a:endParaRPr>
          </a:p>
          <a:p>
            <a:pPr marL="0" indent="0">
              <a:spcBef>
                <a:spcPts val="0"/>
              </a:spcBef>
              <a:buNone/>
            </a:pPr>
            <a:r>
              <a:rPr lang="en-US" sz="2000" b="1" dirty="0">
                <a:solidFill>
                  <a:srgbClr val="000000"/>
                </a:solidFill>
              </a:rPr>
              <a:t>What to expect:</a:t>
            </a:r>
          </a:p>
          <a:p>
            <a:pPr marL="0" indent="0">
              <a:spcBef>
                <a:spcPts val="0"/>
              </a:spcBef>
              <a:buNone/>
            </a:pPr>
            <a:r>
              <a:rPr lang="en-US" sz="1800" dirty="0" smtClean="0">
                <a:solidFill>
                  <a:srgbClr val="000000"/>
                </a:solidFill>
              </a:rPr>
              <a:t>Lose up to 10 pounds during this two-week program.</a:t>
            </a:r>
            <a:endParaRPr lang="en-US" sz="1800" dirty="0">
              <a:solidFill>
                <a:srgbClr val="000000"/>
              </a:solidFill>
            </a:endParaRPr>
          </a:p>
          <a:p>
            <a:pPr marL="0" indent="0">
              <a:spcBef>
                <a:spcPts val="0"/>
              </a:spcBef>
              <a:buNone/>
            </a:pPr>
            <a:r>
              <a:rPr lang="en-US" sz="2000" b="1" dirty="0">
                <a:solidFill>
                  <a:srgbClr val="000000"/>
                </a:solidFill>
              </a:rPr>
              <a:t>What you’ll do:</a:t>
            </a:r>
          </a:p>
          <a:p>
            <a:pPr marL="0" indent="0">
              <a:spcBef>
                <a:spcPts val="0"/>
              </a:spcBef>
              <a:buNone/>
            </a:pPr>
            <a:r>
              <a:rPr lang="en-US" sz="1800" dirty="0">
                <a:solidFill>
                  <a:srgbClr val="000000"/>
                </a:solidFill>
              </a:rPr>
              <a:t>Follow a strict </a:t>
            </a:r>
            <a:r>
              <a:rPr lang="en-US" sz="1800" dirty="0" smtClean="0">
                <a:solidFill>
                  <a:srgbClr val="000000"/>
                </a:solidFill>
              </a:rPr>
              <a:t>meal plan with each day consisting of:</a:t>
            </a:r>
            <a:endParaRPr lang="en-US" sz="1800" dirty="0">
              <a:solidFill>
                <a:srgbClr val="000000"/>
              </a:solidFill>
            </a:endParaRPr>
          </a:p>
          <a:p>
            <a:pPr>
              <a:spcBef>
                <a:spcPts val="0"/>
              </a:spcBef>
            </a:pPr>
            <a:r>
              <a:rPr lang="en-US" sz="1800" dirty="0" smtClean="0">
                <a:solidFill>
                  <a:srgbClr val="000000"/>
                </a:solidFill>
              </a:rPr>
              <a:t>6-8 </a:t>
            </a:r>
            <a:r>
              <a:rPr lang="en-US" sz="1800" dirty="0">
                <a:solidFill>
                  <a:srgbClr val="000000"/>
                </a:solidFill>
              </a:rPr>
              <a:t>cups of vegetables</a:t>
            </a:r>
          </a:p>
          <a:p>
            <a:pPr>
              <a:spcBef>
                <a:spcPts val="0"/>
              </a:spcBef>
            </a:pPr>
            <a:r>
              <a:rPr lang="en-US" sz="1800" dirty="0" smtClean="0">
                <a:solidFill>
                  <a:srgbClr val="000000"/>
                </a:solidFill>
              </a:rPr>
              <a:t>2 TLS Nutrition Shakes</a:t>
            </a:r>
          </a:p>
          <a:p>
            <a:pPr>
              <a:spcBef>
                <a:spcPts val="0"/>
              </a:spcBef>
            </a:pPr>
            <a:r>
              <a:rPr lang="en-US" sz="1800" dirty="0" smtClean="0">
                <a:solidFill>
                  <a:srgbClr val="000000"/>
                </a:solidFill>
              </a:rPr>
              <a:t>3-4 servings of protein</a:t>
            </a:r>
          </a:p>
          <a:p>
            <a:pPr>
              <a:spcBef>
                <a:spcPts val="0"/>
              </a:spcBef>
            </a:pPr>
            <a:r>
              <a:rPr lang="en-US" sz="1800" dirty="0" smtClean="0">
                <a:solidFill>
                  <a:srgbClr val="000000"/>
                </a:solidFill>
              </a:rPr>
              <a:t>2 servings of good fats</a:t>
            </a:r>
          </a:p>
          <a:p>
            <a:pPr>
              <a:spcBef>
                <a:spcPts val="0"/>
              </a:spcBef>
            </a:pPr>
            <a:r>
              <a:rPr lang="en-US" sz="1800" dirty="0">
                <a:solidFill>
                  <a:srgbClr val="000000"/>
                </a:solidFill>
              </a:rPr>
              <a:t>2</a:t>
            </a:r>
            <a:r>
              <a:rPr lang="en-US" sz="1800" dirty="0" smtClean="0">
                <a:solidFill>
                  <a:srgbClr val="000000"/>
                </a:solidFill>
              </a:rPr>
              <a:t> servings of fruit</a:t>
            </a:r>
            <a:endParaRPr lang="en-US" sz="1800" dirty="0">
              <a:solidFill>
                <a:srgbClr val="000000"/>
              </a:solidFill>
            </a:endParaRPr>
          </a:p>
          <a:p>
            <a:pPr marL="0" indent="0">
              <a:spcBef>
                <a:spcPts val="0"/>
              </a:spcBef>
              <a:buNone/>
            </a:pPr>
            <a:r>
              <a:rPr lang="en-US" sz="1800" dirty="0" smtClean="0">
                <a:solidFill>
                  <a:srgbClr val="000000"/>
                </a:solidFill>
              </a:rPr>
              <a:t>Take TLS Supplements, as directed.</a:t>
            </a:r>
            <a:endParaRPr lang="en-US" sz="1800" dirty="0">
              <a:solidFill>
                <a:srgbClr val="000000"/>
              </a:solidFill>
            </a:endParaRPr>
          </a:p>
        </p:txBody>
      </p:sp>
    </p:spTree>
    <p:extLst>
      <p:ext uri="{BB962C8B-B14F-4D97-AF65-F5344CB8AC3E}">
        <p14:creationId xmlns:p14="http://schemas.microsoft.com/office/powerpoint/2010/main" val="281713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2038"/>
            <a:ext cx="8229600" cy="1371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hangingPunct="0"/>
            <a:r>
              <a:rPr lang="en-US" sz="4000" b="1" kern="1200" dirty="0">
                <a:solidFill>
                  <a:srgbClr val="A50021"/>
                </a:solidFill>
              </a:rPr>
              <a:t>RAPID RESULTS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08" y="1162050"/>
            <a:ext cx="3624292"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sz="quarter" idx="1"/>
          </p:nvPr>
        </p:nvSpPr>
        <p:spPr>
          <a:xfrm>
            <a:off x="152400" y="1066800"/>
            <a:ext cx="5181600" cy="5333088"/>
          </a:xfrm>
        </p:spPr>
        <p:txBody>
          <a:bodyPr>
            <a:noAutofit/>
          </a:bodyPr>
          <a:lstStyle/>
          <a:p>
            <a:pPr marL="0" indent="0">
              <a:spcBef>
                <a:spcPts val="0"/>
              </a:spcBef>
              <a:buNone/>
            </a:pPr>
            <a:r>
              <a:rPr lang="en-US" sz="2000" b="1" dirty="0" smtClean="0">
                <a:solidFill>
                  <a:srgbClr val="000000"/>
                </a:solidFill>
              </a:rPr>
              <a:t>Why it’s for you:</a:t>
            </a:r>
            <a:endParaRPr lang="en-US" sz="2000" b="1" dirty="0">
              <a:solidFill>
                <a:srgbClr val="000000"/>
              </a:solidFill>
            </a:endParaRPr>
          </a:p>
          <a:p>
            <a:pPr marL="0" indent="0">
              <a:spcBef>
                <a:spcPts val="0"/>
              </a:spcBef>
              <a:buNone/>
            </a:pPr>
            <a:r>
              <a:rPr lang="en-US" sz="1800" dirty="0" smtClean="0">
                <a:solidFill>
                  <a:srgbClr val="000000"/>
                </a:solidFill>
              </a:rPr>
              <a:t>You’re motivated, dedicated and committed to do what it takes to reach your weight loss goals. You’re ready to break unhealthy habits and start shedding fat and inches.</a:t>
            </a:r>
            <a:endParaRPr lang="en-US" sz="1800" dirty="0">
              <a:solidFill>
                <a:srgbClr val="000000"/>
              </a:solidFill>
            </a:endParaRPr>
          </a:p>
          <a:p>
            <a:pPr marL="0" indent="0">
              <a:spcBef>
                <a:spcPts val="0"/>
              </a:spcBef>
              <a:buNone/>
            </a:pPr>
            <a:r>
              <a:rPr lang="en-US" sz="2000" b="1" dirty="0">
                <a:solidFill>
                  <a:srgbClr val="000000"/>
                </a:solidFill>
              </a:rPr>
              <a:t>What to expect:</a:t>
            </a:r>
          </a:p>
          <a:p>
            <a:pPr marL="0" indent="0">
              <a:spcBef>
                <a:spcPts val="0"/>
              </a:spcBef>
              <a:buNone/>
            </a:pPr>
            <a:r>
              <a:rPr lang="en-US" sz="1800" dirty="0" smtClean="0">
                <a:solidFill>
                  <a:srgbClr val="000000"/>
                </a:solidFill>
              </a:rPr>
              <a:t>Lose 2-3 pounds per week.</a:t>
            </a:r>
            <a:endParaRPr lang="en-US" sz="1800" dirty="0">
              <a:solidFill>
                <a:srgbClr val="000000"/>
              </a:solidFill>
            </a:endParaRPr>
          </a:p>
          <a:p>
            <a:pPr marL="0" indent="0">
              <a:spcBef>
                <a:spcPts val="0"/>
              </a:spcBef>
              <a:buNone/>
            </a:pPr>
            <a:r>
              <a:rPr lang="en-US" sz="2000" b="1" dirty="0">
                <a:solidFill>
                  <a:srgbClr val="000000"/>
                </a:solidFill>
              </a:rPr>
              <a:t>What you’ll do:</a:t>
            </a:r>
          </a:p>
          <a:p>
            <a:pPr marL="0" indent="0">
              <a:spcBef>
                <a:spcPts val="0"/>
              </a:spcBef>
              <a:buNone/>
            </a:pPr>
            <a:r>
              <a:rPr lang="en-US" sz="1800" dirty="0">
                <a:solidFill>
                  <a:srgbClr val="000000"/>
                </a:solidFill>
              </a:rPr>
              <a:t>Follow a strict </a:t>
            </a:r>
            <a:r>
              <a:rPr lang="en-US" sz="1800" dirty="0" smtClean="0">
                <a:solidFill>
                  <a:srgbClr val="000000"/>
                </a:solidFill>
              </a:rPr>
              <a:t>low-glycemic menu plan, with each day consisting of:</a:t>
            </a:r>
            <a:endParaRPr lang="en-US" sz="1800" dirty="0">
              <a:solidFill>
                <a:srgbClr val="000000"/>
              </a:solidFill>
            </a:endParaRPr>
          </a:p>
          <a:p>
            <a:pPr>
              <a:spcBef>
                <a:spcPts val="0"/>
              </a:spcBef>
            </a:pPr>
            <a:r>
              <a:rPr lang="en-US" sz="1800" dirty="0" smtClean="0">
                <a:solidFill>
                  <a:srgbClr val="000000"/>
                </a:solidFill>
              </a:rPr>
              <a:t>5-6 servings </a:t>
            </a:r>
            <a:r>
              <a:rPr lang="en-US" sz="1800" dirty="0">
                <a:solidFill>
                  <a:srgbClr val="000000"/>
                </a:solidFill>
              </a:rPr>
              <a:t>of </a:t>
            </a:r>
            <a:r>
              <a:rPr lang="en-US" sz="1800" dirty="0" smtClean="0">
                <a:solidFill>
                  <a:srgbClr val="000000"/>
                </a:solidFill>
              </a:rPr>
              <a:t>proteins</a:t>
            </a:r>
          </a:p>
          <a:p>
            <a:pPr>
              <a:spcBef>
                <a:spcPts val="0"/>
              </a:spcBef>
            </a:pPr>
            <a:r>
              <a:rPr lang="en-US" sz="1800" dirty="0" smtClean="0">
                <a:solidFill>
                  <a:srgbClr val="000000"/>
                </a:solidFill>
              </a:rPr>
              <a:t>6-12 servings of vegetables</a:t>
            </a:r>
          </a:p>
          <a:p>
            <a:pPr>
              <a:spcBef>
                <a:spcPts val="0"/>
              </a:spcBef>
            </a:pPr>
            <a:r>
              <a:rPr lang="en-US" sz="1800" dirty="0" smtClean="0">
                <a:solidFill>
                  <a:srgbClr val="000000"/>
                </a:solidFill>
              </a:rPr>
              <a:t>2 servings of dairy</a:t>
            </a:r>
          </a:p>
          <a:p>
            <a:pPr>
              <a:spcBef>
                <a:spcPts val="0"/>
              </a:spcBef>
            </a:pPr>
            <a:r>
              <a:rPr lang="en-US" sz="1800" dirty="0" smtClean="0">
                <a:solidFill>
                  <a:srgbClr val="000000"/>
                </a:solidFill>
              </a:rPr>
              <a:t>No grains or starches</a:t>
            </a:r>
          </a:p>
          <a:p>
            <a:pPr>
              <a:spcBef>
                <a:spcPts val="0"/>
              </a:spcBef>
            </a:pPr>
            <a:r>
              <a:rPr lang="en-US" sz="1800" dirty="0" smtClean="0">
                <a:solidFill>
                  <a:srgbClr val="000000"/>
                </a:solidFill>
              </a:rPr>
              <a:t>2 servings of good fats</a:t>
            </a:r>
          </a:p>
          <a:p>
            <a:pPr>
              <a:spcBef>
                <a:spcPts val="0"/>
              </a:spcBef>
            </a:pPr>
            <a:r>
              <a:rPr lang="en-US" sz="1800" dirty="0" smtClean="0">
                <a:solidFill>
                  <a:srgbClr val="000000"/>
                </a:solidFill>
              </a:rPr>
              <a:t>2 servings of fruits</a:t>
            </a:r>
            <a:endParaRPr lang="en-US" sz="1800" dirty="0">
              <a:solidFill>
                <a:srgbClr val="000000"/>
              </a:solidFill>
            </a:endParaRPr>
          </a:p>
          <a:p>
            <a:pPr marL="0" indent="0">
              <a:spcBef>
                <a:spcPts val="0"/>
              </a:spcBef>
              <a:buNone/>
            </a:pPr>
            <a:r>
              <a:rPr lang="en-US" sz="1800" dirty="0" smtClean="0">
                <a:solidFill>
                  <a:srgbClr val="000000"/>
                </a:solidFill>
              </a:rPr>
              <a:t>Exercise (4-5 days per week)</a:t>
            </a:r>
          </a:p>
          <a:p>
            <a:pPr marL="0" indent="0">
              <a:spcBef>
                <a:spcPts val="0"/>
              </a:spcBef>
              <a:buNone/>
            </a:pPr>
            <a:r>
              <a:rPr lang="en-US" sz="1800" dirty="0" smtClean="0">
                <a:solidFill>
                  <a:srgbClr val="000000"/>
                </a:solidFill>
              </a:rPr>
              <a:t>Take TLS Supplements, as directed.</a:t>
            </a:r>
            <a:endParaRPr lang="en-US" sz="1800" dirty="0">
              <a:solidFill>
                <a:srgbClr val="000000"/>
              </a:solidFill>
            </a:endParaRPr>
          </a:p>
        </p:txBody>
      </p:sp>
    </p:spTree>
    <p:extLst>
      <p:ext uri="{BB962C8B-B14F-4D97-AF65-F5344CB8AC3E}">
        <p14:creationId xmlns:p14="http://schemas.microsoft.com/office/powerpoint/2010/main" val="3110329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6272"/>
            <a:ext cx="8229600" cy="1371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hangingPunct="0"/>
            <a:r>
              <a:rPr lang="en-US" sz="4000" b="1" kern="1200" dirty="0">
                <a:solidFill>
                  <a:srgbClr val="A50021"/>
                </a:solidFill>
              </a:rPr>
              <a:t>SURE &amp; STEADY</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128" y="1143000"/>
            <a:ext cx="3672072"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sz="quarter" idx="1"/>
          </p:nvPr>
        </p:nvSpPr>
        <p:spPr>
          <a:xfrm>
            <a:off x="152400" y="1066800"/>
            <a:ext cx="5014728" cy="5333088"/>
          </a:xfrm>
        </p:spPr>
        <p:txBody>
          <a:bodyPr>
            <a:noAutofit/>
          </a:bodyPr>
          <a:lstStyle/>
          <a:p>
            <a:pPr marL="0" indent="0">
              <a:spcBef>
                <a:spcPts val="0"/>
              </a:spcBef>
              <a:buNone/>
            </a:pPr>
            <a:r>
              <a:rPr lang="en-US" sz="1800" b="1" dirty="0" smtClean="0">
                <a:solidFill>
                  <a:srgbClr val="000000"/>
                </a:solidFill>
              </a:rPr>
              <a:t>Why it’s for you:</a:t>
            </a:r>
            <a:endParaRPr lang="en-US" sz="1800" b="1" dirty="0">
              <a:solidFill>
                <a:srgbClr val="000000"/>
              </a:solidFill>
            </a:endParaRPr>
          </a:p>
          <a:p>
            <a:pPr marL="0" indent="0">
              <a:spcBef>
                <a:spcPts val="0"/>
              </a:spcBef>
              <a:buNone/>
            </a:pPr>
            <a:r>
              <a:rPr lang="en-US" sz="1600" dirty="0" smtClean="0">
                <a:solidFill>
                  <a:srgbClr val="000000"/>
                </a:solidFill>
              </a:rPr>
              <a:t>Some people don’t dive right into the water; they ease their way in. The Sure &amp; Steady plan helps those individuals looking to make gradual changes to their lifestyle, one day at a time. Throughout this 12-sddk program, you’ll see that even small changes to your diet, regular exercise, and support from TLS supplements can help achieve a healthier you.</a:t>
            </a:r>
            <a:endParaRPr lang="en-US" sz="1600" dirty="0">
              <a:solidFill>
                <a:srgbClr val="000000"/>
              </a:solidFill>
            </a:endParaRPr>
          </a:p>
          <a:p>
            <a:pPr marL="0" indent="0">
              <a:spcBef>
                <a:spcPts val="0"/>
              </a:spcBef>
              <a:buNone/>
            </a:pPr>
            <a:r>
              <a:rPr lang="en-US" sz="1800" b="1" dirty="0">
                <a:solidFill>
                  <a:srgbClr val="000000"/>
                </a:solidFill>
              </a:rPr>
              <a:t>What to expect:</a:t>
            </a:r>
          </a:p>
          <a:p>
            <a:pPr marL="0" indent="0">
              <a:spcBef>
                <a:spcPts val="0"/>
              </a:spcBef>
              <a:buNone/>
            </a:pPr>
            <a:r>
              <a:rPr lang="en-US" sz="1600" dirty="0" smtClean="0">
                <a:solidFill>
                  <a:srgbClr val="000000"/>
                </a:solidFill>
              </a:rPr>
              <a:t>Lose 1-2 pounds per week.</a:t>
            </a:r>
            <a:endParaRPr lang="en-US" sz="1600" dirty="0">
              <a:solidFill>
                <a:srgbClr val="000000"/>
              </a:solidFill>
            </a:endParaRPr>
          </a:p>
          <a:p>
            <a:pPr marL="0" indent="0">
              <a:spcBef>
                <a:spcPts val="0"/>
              </a:spcBef>
              <a:buNone/>
            </a:pPr>
            <a:r>
              <a:rPr lang="en-US" sz="1800" b="1" dirty="0">
                <a:solidFill>
                  <a:srgbClr val="000000"/>
                </a:solidFill>
              </a:rPr>
              <a:t>What you’ll do:</a:t>
            </a:r>
          </a:p>
          <a:p>
            <a:pPr>
              <a:spcBef>
                <a:spcPts val="0"/>
              </a:spcBef>
            </a:pPr>
            <a:r>
              <a:rPr lang="en-US" sz="1600" dirty="0" smtClean="0">
                <a:solidFill>
                  <a:srgbClr val="000000"/>
                </a:solidFill>
              </a:rPr>
              <a:t>5-6 servings </a:t>
            </a:r>
            <a:r>
              <a:rPr lang="en-US" sz="1600" dirty="0">
                <a:solidFill>
                  <a:srgbClr val="000000"/>
                </a:solidFill>
              </a:rPr>
              <a:t>of </a:t>
            </a:r>
            <a:r>
              <a:rPr lang="en-US" sz="1600" dirty="0" smtClean="0">
                <a:solidFill>
                  <a:srgbClr val="000000"/>
                </a:solidFill>
              </a:rPr>
              <a:t>proteins</a:t>
            </a:r>
          </a:p>
          <a:p>
            <a:pPr>
              <a:spcBef>
                <a:spcPts val="0"/>
              </a:spcBef>
            </a:pPr>
            <a:r>
              <a:rPr lang="en-US" sz="1600" dirty="0" smtClean="0">
                <a:solidFill>
                  <a:srgbClr val="000000"/>
                </a:solidFill>
              </a:rPr>
              <a:t>6-12 servings of vegetables</a:t>
            </a:r>
          </a:p>
          <a:p>
            <a:pPr>
              <a:spcBef>
                <a:spcPts val="0"/>
              </a:spcBef>
            </a:pPr>
            <a:r>
              <a:rPr lang="en-US" sz="1600" dirty="0" smtClean="0">
                <a:solidFill>
                  <a:srgbClr val="000000"/>
                </a:solidFill>
              </a:rPr>
              <a:t>2 servings of dairy</a:t>
            </a:r>
          </a:p>
          <a:p>
            <a:pPr>
              <a:spcBef>
                <a:spcPts val="0"/>
              </a:spcBef>
            </a:pPr>
            <a:r>
              <a:rPr lang="en-US" sz="1600" dirty="0" smtClean="0">
                <a:solidFill>
                  <a:srgbClr val="000000"/>
                </a:solidFill>
              </a:rPr>
              <a:t>1 serving of starches</a:t>
            </a:r>
          </a:p>
          <a:p>
            <a:pPr>
              <a:spcBef>
                <a:spcPts val="0"/>
              </a:spcBef>
            </a:pPr>
            <a:r>
              <a:rPr lang="en-US" sz="1600" dirty="0" smtClean="0">
                <a:solidFill>
                  <a:srgbClr val="000000"/>
                </a:solidFill>
              </a:rPr>
              <a:t>2 servings of good fats</a:t>
            </a:r>
          </a:p>
          <a:p>
            <a:pPr>
              <a:spcBef>
                <a:spcPts val="0"/>
              </a:spcBef>
            </a:pPr>
            <a:r>
              <a:rPr lang="en-US" sz="1600" dirty="0" smtClean="0">
                <a:solidFill>
                  <a:srgbClr val="000000"/>
                </a:solidFill>
              </a:rPr>
              <a:t>1 serving of whole grains</a:t>
            </a:r>
          </a:p>
          <a:p>
            <a:pPr>
              <a:spcBef>
                <a:spcPts val="0"/>
              </a:spcBef>
            </a:pPr>
            <a:r>
              <a:rPr lang="en-US" sz="1600" dirty="0" smtClean="0">
                <a:solidFill>
                  <a:srgbClr val="000000"/>
                </a:solidFill>
              </a:rPr>
              <a:t>2 servings of fruit</a:t>
            </a:r>
            <a:endParaRPr lang="en-US" sz="1600" dirty="0">
              <a:solidFill>
                <a:srgbClr val="000000"/>
              </a:solidFill>
            </a:endParaRPr>
          </a:p>
          <a:p>
            <a:pPr marL="0" indent="0">
              <a:spcBef>
                <a:spcPts val="0"/>
              </a:spcBef>
              <a:buNone/>
            </a:pPr>
            <a:r>
              <a:rPr lang="en-US" sz="1600" dirty="0" smtClean="0">
                <a:solidFill>
                  <a:srgbClr val="000000"/>
                </a:solidFill>
              </a:rPr>
              <a:t>Exercise (3-5 days per week)</a:t>
            </a:r>
          </a:p>
          <a:p>
            <a:pPr marL="0" indent="0">
              <a:spcBef>
                <a:spcPts val="0"/>
              </a:spcBef>
              <a:buNone/>
            </a:pPr>
            <a:r>
              <a:rPr lang="en-US" sz="1600" dirty="0" smtClean="0">
                <a:solidFill>
                  <a:srgbClr val="000000"/>
                </a:solidFill>
              </a:rPr>
              <a:t>Take TLS Supplements, as directed.</a:t>
            </a:r>
            <a:endParaRPr lang="en-US" sz="1600" dirty="0">
              <a:solidFill>
                <a:srgbClr val="000000"/>
              </a:solidFill>
            </a:endParaRPr>
          </a:p>
        </p:txBody>
      </p:sp>
    </p:spTree>
    <p:extLst>
      <p:ext uri="{BB962C8B-B14F-4D97-AF65-F5344CB8AC3E}">
        <p14:creationId xmlns:p14="http://schemas.microsoft.com/office/powerpoint/2010/main" val="1610604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6272"/>
            <a:ext cx="8229600" cy="1371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hangingPunct="0"/>
            <a:r>
              <a:rPr lang="en-US" sz="4000" b="1" kern="1200" dirty="0">
                <a:solidFill>
                  <a:srgbClr val="A50021"/>
                </a:solidFill>
              </a:rPr>
              <a:t>CONTINUED COMMITMENT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43000"/>
            <a:ext cx="3624263" cy="5185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sz="quarter" idx="1"/>
          </p:nvPr>
        </p:nvSpPr>
        <p:spPr>
          <a:xfrm>
            <a:off x="152400" y="1066800"/>
            <a:ext cx="5181600" cy="5333088"/>
          </a:xfrm>
        </p:spPr>
        <p:txBody>
          <a:bodyPr>
            <a:noAutofit/>
          </a:bodyPr>
          <a:lstStyle/>
          <a:p>
            <a:pPr marL="0" indent="0">
              <a:spcBef>
                <a:spcPts val="0"/>
              </a:spcBef>
              <a:buNone/>
            </a:pPr>
            <a:r>
              <a:rPr lang="en-US" sz="1800" b="1" dirty="0" smtClean="0">
                <a:solidFill>
                  <a:srgbClr val="000000"/>
                </a:solidFill>
              </a:rPr>
              <a:t>Why it’s for you:</a:t>
            </a:r>
            <a:endParaRPr lang="en-US" sz="1800" b="1" dirty="0">
              <a:solidFill>
                <a:srgbClr val="000000"/>
              </a:solidFill>
            </a:endParaRPr>
          </a:p>
          <a:p>
            <a:pPr marL="0" indent="0">
              <a:spcBef>
                <a:spcPts val="0"/>
              </a:spcBef>
              <a:buNone/>
            </a:pPr>
            <a:r>
              <a:rPr lang="en-US" sz="1600" dirty="0" smtClean="0">
                <a:solidFill>
                  <a:srgbClr val="000000"/>
                </a:solidFill>
              </a:rPr>
              <a:t>You’re at a healthy weight and are looking to maintain a healthy lifestyle. You want to focus on maintaining optimal body composition but are looking for a plan with flexibility, allowing the occasional indulgence.</a:t>
            </a:r>
            <a:endParaRPr lang="en-US" sz="1600" dirty="0">
              <a:solidFill>
                <a:srgbClr val="000000"/>
              </a:solidFill>
            </a:endParaRPr>
          </a:p>
          <a:p>
            <a:pPr marL="0" indent="0">
              <a:spcBef>
                <a:spcPts val="0"/>
              </a:spcBef>
              <a:buNone/>
            </a:pPr>
            <a:r>
              <a:rPr lang="en-US" sz="1800" b="1" dirty="0">
                <a:solidFill>
                  <a:srgbClr val="000000"/>
                </a:solidFill>
              </a:rPr>
              <a:t>What to expect:</a:t>
            </a:r>
          </a:p>
          <a:p>
            <a:pPr marL="0" indent="0">
              <a:spcBef>
                <a:spcPts val="0"/>
              </a:spcBef>
              <a:buNone/>
            </a:pPr>
            <a:r>
              <a:rPr lang="en-US" sz="1600" dirty="0" smtClean="0">
                <a:solidFill>
                  <a:srgbClr val="000000"/>
                </a:solidFill>
              </a:rPr>
              <a:t>Healthy, everyday living at your target weight.</a:t>
            </a:r>
            <a:endParaRPr lang="en-US" sz="1600" dirty="0">
              <a:solidFill>
                <a:srgbClr val="000000"/>
              </a:solidFill>
            </a:endParaRPr>
          </a:p>
          <a:p>
            <a:pPr marL="0" indent="0">
              <a:spcBef>
                <a:spcPts val="0"/>
              </a:spcBef>
              <a:buNone/>
            </a:pPr>
            <a:r>
              <a:rPr lang="en-US" sz="1800" b="1" dirty="0">
                <a:solidFill>
                  <a:srgbClr val="000000"/>
                </a:solidFill>
              </a:rPr>
              <a:t>What you’ll do:</a:t>
            </a:r>
          </a:p>
          <a:p>
            <a:pPr marL="0" indent="0">
              <a:spcBef>
                <a:spcPts val="0"/>
              </a:spcBef>
              <a:buNone/>
            </a:pPr>
            <a:r>
              <a:rPr lang="en-US" sz="1600" dirty="0">
                <a:solidFill>
                  <a:srgbClr val="000000"/>
                </a:solidFill>
              </a:rPr>
              <a:t>Follow a </a:t>
            </a:r>
            <a:r>
              <a:rPr lang="en-US" sz="1600" dirty="0" smtClean="0">
                <a:solidFill>
                  <a:srgbClr val="000000"/>
                </a:solidFill>
              </a:rPr>
              <a:t>balanced and healthy menu plan, with each day consisting of:</a:t>
            </a:r>
            <a:endParaRPr lang="en-US" sz="1600" dirty="0">
              <a:solidFill>
                <a:srgbClr val="000000"/>
              </a:solidFill>
            </a:endParaRPr>
          </a:p>
          <a:p>
            <a:pPr>
              <a:spcBef>
                <a:spcPts val="0"/>
              </a:spcBef>
            </a:pPr>
            <a:r>
              <a:rPr lang="en-US" sz="1600" dirty="0" smtClean="0">
                <a:solidFill>
                  <a:srgbClr val="000000"/>
                </a:solidFill>
              </a:rPr>
              <a:t>5-6 servings </a:t>
            </a:r>
            <a:r>
              <a:rPr lang="en-US" sz="1600" dirty="0">
                <a:solidFill>
                  <a:srgbClr val="000000"/>
                </a:solidFill>
              </a:rPr>
              <a:t>of </a:t>
            </a:r>
            <a:r>
              <a:rPr lang="en-US" sz="1600" dirty="0" smtClean="0">
                <a:solidFill>
                  <a:srgbClr val="000000"/>
                </a:solidFill>
              </a:rPr>
              <a:t>proteins</a:t>
            </a:r>
          </a:p>
          <a:p>
            <a:pPr>
              <a:spcBef>
                <a:spcPts val="0"/>
              </a:spcBef>
            </a:pPr>
            <a:r>
              <a:rPr lang="en-US" sz="1600" dirty="0" smtClean="0">
                <a:solidFill>
                  <a:srgbClr val="000000"/>
                </a:solidFill>
              </a:rPr>
              <a:t>6-8 servings of vegetables</a:t>
            </a:r>
          </a:p>
          <a:p>
            <a:pPr>
              <a:spcBef>
                <a:spcPts val="0"/>
              </a:spcBef>
            </a:pPr>
            <a:r>
              <a:rPr lang="en-US" sz="1600" dirty="0" smtClean="0">
                <a:solidFill>
                  <a:srgbClr val="000000"/>
                </a:solidFill>
              </a:rPr>
              <a:t>2 servings of dairy</a:t>
            </a:r>
          </a:p>
          <a:p>
            <a:pPr>
              <a:spcBef>
                <a:spcPts val="0"/>
              </a:spcBef>
            </a:pPr>
            <a:r>
              <a:rPr lang="en-US" sz="1600" dirty="0" smtClean="0">
                <a:solidFill>
                  <a:srgbClr val="000000"/>
                </a:solidFill>
              </a:rPr>
              <a:t>1 serving of starches</a:t>
            </a:r>
          </a:p>
          <a:p>
            <a:pPr>
              <a:spcBef>
                <a:spcPts val="0"/>
              </a:spcBef>
            </a:pPr>
            <a:r>
              <a:rPr lang="en-US" sz="1600" dirty="0" smtClean="0">
                <a:solidFill>
                  <a:srgbClr val="000000"/>
                </a:solidFill>
              </a:rPr>
              <a:t>2 servings of good fats</a:t>
            </a:r>
          </a:p>
          <a:p>
            <a:pPr>
              <a:spcBef>
                <a:spcPts val="0"/>
              </a:spcBef>
            </a:pPr>
            <a:r>
              <a:rPr lang="en-US" sz="1600" dirty="0" smtClean="0">
                <a:solidFill>
                  <a:srgbClr val="000000"/>
                </a:solidFill>
              </a:rPr>
              <a:t>2 servings of whole grains</a:t>
            </a:r>
          </a:p>
          <a:p>
            <a:pPr>
              <a:spcBef>
                <a:spcPts val="0"/>
              </a:spcBef>
            </a:pPr>
            <a:r>
              <a:rPr lang="en-US" sz="1600" dirty="0" smtClean="0">
                <a:solidFill>
                  <a:srgbClr val="000000"/>
                </a:solidFill>
              </a:rPr>
              <a:t>2 servings of fruit</a:t>
            </a:r>
            <a:endParaRPr lang="en-US" sz="1600" dirty="0">
              <a:solidFill>
                <a:srgbClr val="000000"/>
              </a:solidFill>
            </a:endParaRPr>
          </a:p>
          <a:p>
            <a:pPr marL="0" indent="0">
              <a:spcBef>
                <a:spcPts val="0"/>
              </a:spcBef>
              <a:buNone/>
            </a:pPr>
            <a:r>
              <a:rPr lang="en-US" sz="1600" dirty="0" smtClean="0">
                <a:solidFill>
                  <a:srgbClr val="000000"/>
                </a:solidFill>
              </a:rPr>
              <a:t>Exercise (4-5 days per week)</a:t>
            </a:r>
          </a:p>
          <a:p>
            <a:pPr marL="0" indent="0">
              <a:spcBef>
                <a:spcPts val="0"/>
              </a:spcBef>
              <a:buNone/>
            </a:pPr>
            <a:r>
              <a:rPr lang="en-US" sz="1600" dirty="0" smtClean="0">
                <a:solidFill>
                  <a:srgbClr val="000000"/>
                </a:solidFill>
              </a:rPr>
              <a:t>Continue use of TLS Supplements, as needed.</a:t>
            </a:r>
            <a:endParaRPr lang="en-US" sz="1600" dirty="0">
              <a:solidFill>
                <a:srgbClr val="000000"/>
              </a:solidFill>
            </a:endParaRPr>
          </a:p>
        </p:txBody>
      </p:sp>
    </p:spTree>
    <p:extLst>
      <p:ext uri="{BB962C8B-B14F-4D97-AF65-F5344CB8AC3E}">
        <p14:creationId xmlns:p14="http://schemas.microsoft.com/office/powerpoint/2010/main" val="4071257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371600"/>
          </a:xfrm>
        </p:spPr>
        <p:txBody>
          <a:bodyPr/>
          <a:lstStyle/>
          <a:p>
            <a:pPr algn="ctr" eaLnBrk="0" hangingPunct="0"/>
            <a:r>
              <a:rPr lang="en-US" sz="4000" b="1" kern="1200" dirty="0" smtClean="0">
                <a:solidFill>
                  <a:srgbClr val="A50021"/>
                </a:solidFill>
              </a:rPr>
              <a:t>FREE WEIGHT LOSS PROFILE</a:t>
            </a:r>
            <a:endParaRPr lang="en-US" sz="4000" b="1" kern="1200" dirty="0">
              <a:solidFill>
                <a:srgbClr val="A50021"/>
              </a:solidFill>
            </a:endParaRPr>
          </a:p>
        </p:txBody>
      </p:sp>
      <p:sp>
        <p:nvSpPr>
          <p:cNvPr id="7" name="Content Placeholder 2"/>
          <p:cNvSpPr txBox="1">
            <a:spLocks/>
          </p:cNvSpPr>
          <p:nvPr/>
        </p:nvSpPr>
        <p:spPr bwMode="auto">
          <a:xfrm>
            <a:off x="563031" y="1721224"/>
            <a:ext cx="4085178" cy="402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defTabSz="914400">
              <a:lnSpc>
                <a:spcPct val="120000"/>
              </a:lnSpc>
              <a:spcBef>
                <a:spcPts val="0"/>
              </a:spcBef>
              <a:buFont typeface="Wingdings" pitchFamily="2" charset="2"/>
              <a:buNone/>
            </a:pPr>
            <a:r>
              <a:rPr lang="en-US" sz="2800" b="1" kern="0" dirty="0" smtClean="0">
                <a:solidFill>
                  <a:schemeClr val="accent1"/>
                </a:solidFill>
              </a:rPr>
              <a:t>Find the best custom plan for you based on:</a:t>
            </a:r>
          </a:p>
          <a:p>
            <a:pPr defTabSz="914400">
              <a:lnSpc>
                <a:spcPct val="120000"/>
              </a:lnSpc>
              <a:spcBef>
                <a:spcPts val="0"/>
              </a:spcBef>
              <a:buFont typeface="Arial" panose="020B0604020202020204" pitchFamily="34" charset="0"/>
              <a:buChar char="•"/>
            </a:pPr>
            <a:r>
              <a:rPr lang="en-US" sz="2800" kern="0" dirty="0" smtClean="0">
                <a:solidFill>
                  <a:srgbClr val="000000"/>
                </a:solidFill>
              </a:rPr>
              <a:t>Lifestyle</a:t>
            </a:r>
          </a:p>
          <a:p>
            <a:pPr defTabSz="914400">
              <a:lnSpc>
                <a:spcPct val="120000"/>
              </a:lnSpc>
              <a:spcBef>
                <a:spcPts val="0"/>
              </a:spcBef>
              <a:buFont typeface="Arial" panose="020B0604020202020204" pitchFamily="34" charset="0"/>
              <a:buChar char="•"/>
            </a:pPr>
            <a:r>
              <a:rPr lang="en-US" sz="2800" kern="0" dirty="0" smtClean="0">
                <a:solidFill>
                  <a:srgbClr val="000000"/>
                </a:solidFill>
              </a:rPr>
              <a:t>Diet</a:t>
            </a:r>
          </a:p>
          <a:p>
            <a:pPr defTabSz="914400">
              <a:lnSpc>
                <a:spcPct val="120000"/>
              </a:lnSpc>
              <a:spcBef>
                <a:spcPts val="0"/>
              </a:spcBef>
              <a:buFont typeface="Arial" panose="020B0604020202020204" pitchFamily="34" charset="0"/>
              <a:buChar char="•"/>
            </a:pPr>
            <a:r>
              <a:rPr lang="en-US" sz="2800" kern="0" dirty="0" smtClean="0">
                <a:solidFill>
                  <a:srgbClr val="000000"/>
                </a:solidFill>
              </a:rPr>
              <a:t>Activity levels</a:t>
            </a:r>
          </a:p>
          <a:p>
            <a:pPr defTabSz="914400">
              <a:lnSpc>
                <a:spcPct val="120000"/>
              </a:lnSpc>
              <a:spcBef>
                <a:spcPts val="0"/>
              </a:spcBef>
              <a:buFont typeface="Arial" panose="020B0604020202020204" pitchFamily="34" charset="0"/>
              <a:buChar char="•"/>
            </a:pPr>
            <a:r>
              <a:rPr lang="en-US" sz="2800" kern="0" dirty="0" smtClean="0">
                <a:solidFill>
                  <a:srgbClr val="000000"/>
                </a:solidFill>
              </a:rPr>
              <a:t>Goals</a:t>
            </a:r>
          </a:p>
          <a:p>
            <a:pPr defTabSz="914400">
              <a:lnSpc>
                <a:spcPct val="120000"/>
              </a:lnSpc>
              <a:spcBef>
                <a:spcPts val="0"/>
              </a:spcBef>
              <a:buFont typeface="Arial" panose="020B0604020202020204" pitchFamily="34" charset="0"/>
              <a:buChar char="•"/>
            </a:pPr>
            <a:r>
              <a:rPr lang="en-US" sz="2800" kern="0" dirty="0" smtClean="0">
                <a:solidFill>
                  <a:srgbClr val="000000"/>
                </a:solidFill>
              </a:rPr>
              <a:t>Behavior</a:t>
            </a:r>
            <a:endParaRPr lang="en-US" sz="2800" kern="0" dirty="0">
              <a:solidFill>
                <a:srgbClr val="000000"/>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876813" y="1513109"/>
            <a:ext cx="3777342" cy="4386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231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371600"/>
          </a:xfrm>
        </p:spPr>
        <p:txBody>
          <a:bodyPr/>
          <a:lstStyle/>
          <a:p>
            <a:pPr algn="ctr" eaLnBrk="0" hangingPunct="0"/>
            <a:r>
              <a:rPr lang="en-US" sz="4000" b="1" kern="1200" dirty="0" smtClean="0">
                <a:solidFill>
                  <a:srgbClr val="A50021"/>
                </a:solidFill>
              </a:rPr>
              <a:t>TLS SUPPLEMENTS</a:t>
            </a:r>
            <a:endParaRPr lang="en-US" sz="4000" b="1" kern="1200" dirty="0">
              <a:solidFill>
                <a:srgbClr val="A50021"/>
              </a:solidFill>
            </a:endParaRPr>
          </a:p>
        </p:txBody>
      </p:sp>
      <p:sp>
        <p:nvSpPr>
          <p:cNvPr id="2" name="TextBox 1"/>
          <p:cNvSpPr txBox="1"/>
          <p:nvPr/>
        </p:nvSpPr>
        <p:spPr>
          <a:xfrm>
            <a:off x="1186534" y="1326167"/>
            <a:ext cx="3574652" cy="2492990"/>
          </a:xfrm>
          <a:prstGeom prst="rect">
            <a:avLst/>
          </a:prstGeom>
          <a:noFill/>
        </p:spPr>
        <p:txBody>
          <a:bodyPr wrap="square" rtlCol="0">
            <a:spAutoFit/>
          </a:bodyPr>
          <a:lstStyle/>
          <a:p>
            <a:r>
              <a:rPr lang="en-US" sz="1600" dirty="0" smtClean="0">
                <a:solidFill>
                  <a:schemeClr val="accent1"/>
                </a:solidFill>
                <a:latin typeface="Calibri" panose="020F0502020204030204" pitchFamily="34" charset="0"/>
              </a:rPr>
              <a:t>OVEREATING?</a:t>
            </a:r>
          </a:p>
          <a:p>
            <a:r>
              <a:rPr lang="en-US" sz="1400" dirty="0" smtClean="0">
                <a:latin typeface="Calibri" panose="020F0502020204030204" pitchFamily="34" charset="0"/>
              </a:rPr>
              <a:t>Tame your hunger with TLS® CORE Fat &amp; Carb Inhibitor. </a:t>
            </a:r>
          </a:p>
          <a:p>
            <a:pPr marL="342900" indent="-342900">
              <a:buFont typeface="Arial" panose="020B0604020202020204" pitchFamily="34" charset="0"/>
              <a:buChar char="•"/>
            </a:pPr>
            <a:r>
              <a:rPr lang="en-US" sz="1400" dirty="0" smtClean="0">
                <a:latin typeface="Calibri" panose="020F0502020204030204" pitchFamily="34" charset="0"/>
              </a:rPr>
              <a:t>TLS CORE helps suppress your appetite with the help of </a:t>
            </a:r>
            <a:r>
              <a:rPr lang="en-US" sz="1400" dirty="0" err="1" smtClean="0">
                <a:latin typeface="Calibri" panose="020F0502020204030204" pitchFamily="34" charset="0"/>
              </a:rPr>
              <a:t>Lepticore</a:t>
            </a:r>
            <a:r>
              <a:rPr lang="en-US" sz="1400" dirty="0" smtClean="0">
                <a:latin typeface="Calibri" panose="020F0502020204030204" pitchFamily="34" charset="0"/>
                <a:cs typeface="Times New Roman"/>
              </a:rPr>
              <a:t>™, an all-natural ingredient with the demonstrated ability to enhance weight loss.</a:t>
            </a:r>
          </a:p>
          <a:p>
            <a:pPr marL="342900" indent="-342900">
              <a:buFont typeface="Arial" panose="020B0604020202020204" pitchFamily="34" charset="0"/>
              <a:buChar char="•"/>
            </a:pPr>
            <a:r>
              <a:rPr lang="en-US" sz="1400" dirty="0" smtClean="0">
                <a:latin typeface="Calibri" panose="020F0502020204030204" pitchFamily="34" charset="0"/>
                <a:cs typeface="Times New Roman"/>
              </a:rPr>
              <a:t>Promote weight loss, help controls carbohydrates and help your body stop storing fat with TLS CORE</a:t>
            </a:r>
            <a:endParaRPr lang="en-US" sz="1400" dirty="0" smtClean="0">
              <a:latin typeface="Calibri" panose="020F0502020204030204" pitchFamily="34" charset="0"/>
            </a:endParaRPr>
          </a:p>
          <a:p>
            <a:endParaRPr lang="en-US" sz="1400" dirty="0">
              <a:latin typeface="Calibri" panose="020F0502020204030204" pitchFamily="34" charset="0"/>
            </a:endParaRPr>
          </a:p>
        </p:txBody>
      </p:sp>
      <p:sp>
        <p:nvSpPr>
          <p:cNvPr id="8" name="TextBox 7"/>
          <p:cNvSpPr txBox="1"/>
          <p:nvPr/>
        </p:nvSpPr>
        <p:spPr>
          <a:xfrm>
            <a:off x="1186530" y="3691053"/>
            <a:ext cx="3448532" cy="2954655"/>
          </a:xfrm>
          <a:prstGeom prst="rect">
            <a:avLst/>
          </a:prstGeom>
          <a:noFill/>
        </p:spPr>
        <p:txBody>
          <a:bodyPr wrap="square" rtlCol="0">
            <a:spAutoFit/>
          </a:bodyPr>
          <a:lstStyle/>
          <a:p>
            <a:r>
              <a:rPr lang="en-US" sz="1600" dirty="0" smtClean="0">
                <a:solidFill>
                  <a:schemeClr val="accent1"/>
                </a:solidFill>
                <a:latin typeface="Calibri" panose="020F0502020204030204" pitchFamily="34" charset="0"/>
              </a:rPr>
              <a:t>STRESSED OUT?</a:t>
            </a:r>
          </a:p>
          <a:p>
            <a:r>
              <a:rPr lang="en-US" sz="1400" dirty="0" smtClean="0">
                <a:latin typeface="Calibri" panose="020F0502020204030204" pitchFamily="34" charset="0"/>
              </a:rPr>
              <a:t>Stabilize your mood with TLS</a:t>
            </a:r>
            <a:r>
              <a:rPr lang="en-US" sz="1400" dirty="0" smtClean="0">
                <a:latin typeface="Calibri"/>
              </a:rPr>
              <a:t>® ACTS Stress Support Formula.</a:t>
            </a:r>
            <a:endParaRPr lang="en-US" sz="1400" dirty="0" smtClean="0">
              <a:latin typeface="Calibri" panose="020F0502020204030204" pitchFamily="34" charset="0"/>
            </a:endParaRPr>
          </a:p>
          <a:p>
            <a:pPr marL="342900" indent="-342900">
              <a:buFont typeface="Arial" panose="020B0604020202020204" pitchFamily="34" charset="0"/>
              <a:buChar char="•"/>
            </a:pPr>
            <a:r>
              <a:rPr lang="en-US" sz="1400" dirty="0" smtClean="0">
                <a:latin typeface="Calibri" panose="020F0502020204030204" pitchFamily="34" charset="0"/>
              </a:rPr>
              <a:t>Don’t turn to food to comfort you from stress. Your body’s reaction to stress can be directly impacted by the adrenal and thyroid glands and the hormone cortisol.</a:t>
            </a:r>
          </a:p>
          <a:p>
            <a:pPr marL="342900" indent="-342900">
              <a:buFont typeface="Arial" panose="020B0604020202020204" pitchFamily="34" charset="0"/>
              <a:buChar char="•"/>
            </a:pPr>
            <a:r>
              <a:rPr lang="en-US" sz="1400" dirty="0" smtClean="0">
                <a:latin typeface="Calibri" panose="020F0502020204030204" pitchFamily="34" charset="0"/>
              </a:rPr>
              <a:t>TLS ACTS addresses the root of the problem by helping your body adapt to stress and assisting you with your weight loss.</a:t>
            </a:r>
          </a:p>
          <a:p>
            <a:endParaRPr lang="en-US" sz="1600" dirty="0">
              <a:latin typeface="Calibri" panose="020F0502020204030204" pitchFamily="34" charset="0"/>
            </a:endParaRPr>
          </a:p>
        </p:txBody>
      </p:sp>
      <p:sp>
        <p:nvSpPr>
          <p:cNvPr id="9" name="TextBox 8"/>
          <p:cNvSpPr txBox="1"/>
          <p:nvPr/>
        </p:nvSpPr>
        <p:spPr>
          <a:xfrm>
            <a:off x="5867390" y="1309320"/>
            <a:ext cx="3276610" cy="2739211"/>
          </a:xfrm>
          <a:prstGeom prst="rect">
            <a:avLst/>
          </a:prstGeom>
          <a:noFill/>
        </p:spPr>
        <p:txBody>
          <a:bodyPr wrap="square" rtlCol="0">
            <a:spAutoFit/>
          </a:bodyPr>
          <a:lstStyle/>
          <a:p>
            <a:r>
              <a:rPr lang="en-US" sz="1600" dirty="0" smtClean="0">
                <a:solidFill>
                  <a:schemeClr val="accent1"/>
                </a:solidFill>
                <a:latin typeface="Calibri" panose="020F0502020204030204" pitchFamily="34" charset="0"/>
              </a:rPr>
              <a:t>SLOW METABOLISM?</a:t>
            </a:r>
          </a:p>
          <a:p>
            <a:r>
              <a:rPr lang="en-US" sz="1400" dirty="0" smtClean="0">
                <a:latin typeface="Calibri" panose="020F0502020204030204" pitchFamily="34" charset="0"/>
              </a:rPr>
              <a:t>Increase energy and support metabolism with TLS </a:t>
            </a:r>
            <a:r>
              <a:rPr lang="en-US" sz="1400" dirty="0" err="1" smtClean="0">
                <a:latin typeface="Calibri" panose="020F0502020204030204" pitchFamily="34" charset="0"/>
              </a:rPr>
              <a:t>Thermochrome</a:t>
            </a:r>
            <a:r>
              <a:rPr lang="en-US" sz="1400" dirty="0" smtClean="0">
                <a:latin typeface="Calibri" panose="020F0502020204030204" pitchFamily="34" charset="0"/>
              </a:rPr>
              <a:t> with Green Coffee Bean Extract.</a:t>
            </a:r>
          </a:p>
          <a:p>
            <a:pPr marL="342900" indent="-342900">
              <a:buFont typeface="Arial" panose="020B0604020202020204" pitchFamily="34" charset="0"/>
              <a:buChar char="•"/>
            </a:pPr>
            <a:r>
              <a:rPr lang="en-US" sz="1400" dirty="0" smtClean="0">
                <a:latin typeface="Calibri" panose="020F0502020204030204" pitchFamily="34" charset="0"/>
              </a:rPr>
              <a:t>TLS </a:t>
            </a:r>
            <a:r>
              <a:rPr lang="en-US" sz="1400" dirty="0" err="1" smtClean="0">
                <a:latin typeface="Calibri" panose="020F0502020204030204" pitchFamily="34" charset="0"/>
              </a:rPr>
              <a:t>Thermochrome</a:t>
            </a:r>
            <a:r>
              <a:rPr lang="en-US" sz="1400" dirty="0" smtClean="0">
                <a:latin typeface="Calibri" panose="020F0502020204030204" pitchFamily="34" charset="0"/>
              </a:rPr>
              <a:t> helps facilitate the use of stored fat as a source of energy – promoting thermogenesis.</a:t>
            </a:r>
          </a:p>
          <a:p>
            <a:pPr marL="342900" indent="-342900">
              <a:buFont typeface="Arial" panose="020B0604020202020204" pitchFamily="34" charset="0"/>
              <a:buChar char="•"/>
            </a:pPr>
            <a:r>
              <a:rPr lang="en-US" sz="1400" dirty="0" smtClean="0">
                <a:latin typeface="Calibri" panose="020F0502020204030204" pitchFamily="34" charset="0"/>
              </a:rPr>
              <a:t>TLS </a:t>
            </a:r>
            <a:r>
              <a:rPr lang="en-US" sz="1400" dirty="0" err="1" smtClean="0">
                <a:latin typeface="Calibri" panose="020F0502020204030204" pitchFamily="34" charset="0"/>
              </a:rPr>
              <a:t>Thermochrome</a:t>
            </a:r>
            <a:r>
              <a:rPr lang="en-US" sz="1400" dirty="0" smtClean="0">
                <a:latin typeface="Calibri" panose="020F0502020204030204" pitchFamily="34" charset="0"/>
              </a:rPr>
              <a:t> use </a:t>
            </a:r>
            <a:r>
              <a:rPr lang="en-US" sz="1400" dirty="0" err="1" smtClean="0">
                <a:latin typeface="Calibri" panose="020F0502020204030204" pitchFamily="34" charset="0"/>
              </a:rPr>
              <a:t>Svetol</a:t>
            </a:r>
            <a:r>
              <a:rPr lang="en-US" sz="1400" dirty="0" smtClean="0">
                <a:latin typeface="Calibri" panose="020F0502020204030204" pitchFamily="34" charset="0"/>
                <a:cs typeface="Times New Roman"/>
              </a:rPr>
              <a:t>™</a:t>
            </a:r>
            <a:r>
              <a:rPr lang="en-US" sz="1400" dirty="0" smtClean="0">
                <a:latin typeface="Calibri" panose="020F0502020204030204" pitchFamily="34" charset="0"/>
              </a:rPr>
              <a:t> Green Coffee Extract, the most clinically researched brand of green coffee bean extract.</a:t>
            </a:r>
          </a:p>
          <a:p>
            <a:endParaRPr lang="en-US" sz="1600" dirty="0">
              <a:latin typeface="Calibri" panose="020F0502020204030204" pitchFamily="34" charset="0"/>
            </a:endParaRPr>
          </a:p>
        </p:txBody>
      </p:sp>
      <p:sp>
        <p:nvSpPr>
          <p:cNvPr id="10" name="TextBox 9"/>
          <p:cNvSpPr txBox="1"/>
          <p:nvPr/>
        </p:nvSpPr>
        <p:spPr>
          <a:xfrm>
            <a:off x="5872828" y="3701931"/>
            <a:ext cx="3271171" cy="2954655"/>
          </a:xfrm>
          <a:prstGeom prst="rect">
            <a:avLst/>
          </a:prstGeom>
          <a:noFill/>
        </p:spPr>
        <p:txBody>
          <a:bodyPr wrap="square" rtlCol="0">
            <a:spAutoFit/>
          </a:bodyPr>
          <a:lstStyle/>
          <a:p>
            <a:r>
              <a:rPr lang="en-US" sz="1600" dirty="0" smtClean="0">
                <a:solidFill>
                  <a:schemeClr val="accent1"/>
                </a:solidFill>
                <a:latin typeface="Calibri" panose="020F0502020204030204" pitchFamily="34" charset="0"/>
              </a:rPr>
              <a:t>TONING UP?</a:t>
            </a:r>
          </a:p>
          <a:p>
            <a:r>
              <a:rPr lang="en-US" sz="1400" dirty="0" smtClean="0">
                <a:latin typeface="Calibri" panose="020F0502020204030204" pitchFamily="34" charset="0"/>
              </a:rPr>
              <a:t>Slim down with TLS </a:t>
            </a:r>
            <a:r>
              <a:rPr lang="en-US" sz="1400" dirty="0" err="1" smtClean="0">
                <a:latin typeface="Calibri" panose="020F0502020204030204" pitchFamily="34" charset="0"/>
              </a:rPr>
              <a:t>Tonalin</a:t>
            </a:r>
            <a:r>
              <a:rPr lang="en-US" sz="1400" dirty="0" smtClean="0">
                <a:latin typeface="Calibri" panose="020F0502020204030204" pitchFamily="34" charset="0"/>
                <a:cs typeface="Times New Roman"/>
              </a:rPr>
              <a:t>™</a:t>
            </a:r>
            <a:r>
              <a:rPr lang="en-US" sz="1400" dirty="0" smtClean="0">
                <a:latin typeface="Calibri" panose="020F0502020204030204" pitchFamily="34" charset="0"/>
              </a:rPr>
              <a:t> CLA </a:t>
            </a:r>
          </a:p>
          <a:p>
            <a:pPr marL="285750" indent="-285750">
              <a:buFont typeface="Arial" pitchFamily="34" charset="0"/>
              <a:buChar char="•"/>
            </a:pPr>
            <a:r>
              <a:rPr lang="en-US" sz="1400" dirty="0" smtClean="0">
                <a:latin typeface="Calibri" panose="020F0502020204030204" pitchFamily="34" charset="0"/>
              </a:rPr>
              <a:t>TLS </a:t>
            </a:r>
            <a:r>
              <a:rPr lang="en-US" sz="1400" dirty="0" err="1" smtClean="0">
                <a:latin typeface="Calibri" panose="020F0502020204030204" pitchFamily="34" charset="0"/>
              </a:rPr>
              <a:t>Tonalin</a:t>
            </a:r>
            <a:r>
              <a:rPr lang="en-US" sz="1400" dirty="0" smtClean="0">
                <a:latin typeface="Calibri" panose="020F0502020204030204" pitchFamily="34" charset="0"/>
              </a:rPr>
              <a:t> CLA contains natural ingredients to help redistribute fat to fat-burning muscle tissue, promoting lean muscle mass and decreasing the amount of fat stored in your body.</a:t>
            </a:r>
          </a:p>
          <a:p>
            <a:pPr marL="342900" indent="-342900">
              <a:buFont typeface="Arial" panose="020B0604020202020204" pitchFamily="34" charset="0"/>
              <a:buChar char="•"/>
            </a:pPr>
            <a:r>
              <a:rPr lang="en-US" sz="1400" dirty="0" smtClean="0">
                <a:latin typeface="Calibri" panose="020F0502020204030204" pitchFamily="34" charset="0"/>
              </a:rPr>
              <a:t>A great supplement while on an exercise plan, TLS </a:t>
            </a:r>
            <a:r>
              <a:rPr lang="en-US" sz="1400" dirty="0" err="1" smtClean="0">
                <a:latin typeface="Calibri" panose="020F0502020204030204" pitchFamily="34" charset="0"/>
              </a:rPr>
              <a:t>Tonalin</a:t>
            </a:r>
            <a:r>
              <a:rPr lang="en-US" sz="1400" dirty="0" smtClean="0">
                <a:latin typeface="Calibri" panose="020F0502020204030204" pitchFamily="34" charset="0"/>
              </a:rPr>
              <a:t> CLA will help your body use fat as fuel, helping enhance your lean muscle mass.</a:t>
            </a:r>
          </a:p>
          <a:p>
            <a:endParaRPr lang="en-US" sz="1600" dirty="0">
              <a:latin typeface="Calibri" panose="020F0502020204030204" pitchFamily="34" charset="0"/>
            </a:endParaRPr>
          </a:p>
        </p:txBody>
      </p:sp>
      <p:pic>
        <p:nvPicPr>
          <p:cNvPr id="11" name="Picture 2" descr="M:\All Brands\TLS Weight Loss Solution\Thermochrome\Green Coffee Extract\Image\TLS_HK_ThermochromeWithSvetols_120Table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0371" y="1309320"/>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All Brands\TLS Weight Loss Solution\CORE\Image\HK_tlsCore800x800_14082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p:blipFill>
        <p:spPr bwMode="auto">
          <a:xfrm>
            <a:off x="72068" y="1293554"/>
            <a:ext cx="1145998" cy="24547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All Brands\TLS Weight Loss Solution\CLA\Image\HK_CLA_image_14092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4686" y="3309570"/>
            <a:ext cx="3125048" cy="31250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All Brands\TLS Weight Loss Solution\ACTS\Image\TLS-HKG-Acts_170214.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125" b="90000" l="10000" r="90000"/>
                    </a14:imgEffect>
                  </a14:imgLayer>
                </a14:imgProps>
              </a:ext>
              <a:ext uri="{28A0092B-C50C-407E-A947-70E740481C1C}">
                <a14:useLocalDpi xmlns:a14="http://schemas.microsoft.com/office/drawing/2010/main" val="0"/>
              </a:ext>
            </a:extLst>
          </a:blip>
          <a:srcRect/>
          <a:stretch>
            <a:fillRect/>
          </a:stretch>
        </p:blipFill>
        <p:spPr bwMode="auto">
          <a:xfrm>
            <a:off x="-505315" y="3943862"/>
            <a:ext cx="2269231" cy="226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046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371600"/>
          </a:xfrm>
        </p:spPr>
        <p:txBody>
          <a:bodyPr/>
          <a:lstStyle/>
          <a:p>
            <a:pPr algn="ctr" eaLnBrk="0" hangingPunct="0"/>
            <a:r>
              <a:rPr lang="en-US" sz="4000" b="1" kern="1200" dirty="0" smtClean="0">
                <a:solidFill>
                  <a:srgbClr val="A50021"/>
                </a:solidFill>
              </a:rPr>
              <a:t>TLS SHAKES</a:t>
            </a:r>
            <a:endParaRPr lang="en-US" sz="4000" b="1" kern="1200" dirty="0">
              <a:solidFill>
                <a:srgbClr val="A50021"/>
              </a:solidFill>
            </a:endParaRPr>
          </a:p>
        </p:txBody>
      </p:sp>
      <p:sp>
        <p:nvSpPr>
          <p:cNvPr id="2" name="TextBox 1"/>
          <p:cNvSpPr txBox="1"/>
          <p:nvPr/>
        </p:nvSpPr>
        <p:spPr>
          <a:xfrm>
            <a:off x="4005938" y="1673699"/>
            <a:ext cx="4811488" cy="4647426"/>
          </a:xfrm>
          <a:prstGeom prst="rect">
            <a:avLst/>
          </a:prstGeom>
          <a:noFill/>
        </p:spPr>
        <p:txBody>
          <a:bodyPr wrap="square" rtlCol="0">
            <a:spAutoFit/>
          </a:bodyPr>
          <a:lstStyle/>
          <a:p>
            <a:r>
              <a:rPr lang="en-US" sz="2800" dirty="0" smtClean="0">
                <a:solidFill>
                  <a:schemeClr val="accent1"/>
                </a:solidFill>
                <a:latin typeface="Calibri" panose="020F0502020204030204" pitchFamily="34" charset="0"/>
              </a:rPr>
              <a:t>NEED MORE PROTEIN AND FIBER?</a:t>
            </a:r>
          </a:p>
          <a:p>
            <a:r>
              <a:rPr lang="en-US" sz="2400" dirty="0" smtClean="0">
                <a:latin typeface="Calibri" panose="020F0502020204030204" pitchFamily="34" charset="0"/>
              </a:rPr>
              <a:t>TLS  Nutrition Shakes – Creamy Vanilla and Chocolate Delight</a:t>
            </a:r>
          </a:p>
          <a:p>
            <a:pPr marL="342900" indent="-342900">
              <a:buFont typeface="Arial" panose="020B0604020202020204" pitchFamily="34" charset="0"/>
              <a:buChar char="•"/>
            </a:pPr>
            <a:r>
              <a:rPr lang="en-US" sz="2400" dirty="0" smtClean="0">
                <a:latin typeface="Calibri" panose="020F0502020204030204" pitchFamily="34" charset="0"/>
              </a:rPr>
              <a:t>TLS Nutrition Shakes are formulated to delivery 18 grams of protein, 10 grams of fiber and over one-third of the recommended daily allowance (RDA) of 22 different vitamins and minerals in each serving.</a:t>
            </a:r>
          </a:p>
          <a:p>
            <a:endParaRPr lang="en-US" sz="2400" dirty="0">
              <a:latin typeface="Calibri" panose="020F0502020204030204" pitchFamily="34" charset="0"/>
            </a:endParaRPr>
          </a:p>
        </p:txBody>
      </p:sp>
      <p:pic>
        <p:nvPicPr>
          <p:cNvPr id="15" name="Picture 2" descr="M:\All Brands\TLS Weight Loss Solution\Nutrition Shake\Image\TLS_Nutrition Shak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257" y="1673699"/>
            <a:ext cx="3810530" cy="381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20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371600"/>
          </a:xfrm>
        </p:spPr>
        <p:txBody>
          <a:bodyPr/>
          <a:lstStyle/>
          <a:p>
            <a:pPr algn="ctr" eaLnBrk="0" hangingPunct="0"/>
            <a:r>
              <a:rPr lang="en-US" sz="4000" b="1" kern="1200" dirty="0" smtClean="0">
                <a:solidFill>
                  <a:srgbClr val="A50021"/>
                </a:solidFill>
              </a:rPr>
              <a:t>TLS TOOLS</a:t>
            </a:r>
            <a:endParaRPr lang="en-US" sz="4000" b="1" kern="1200" dirty="0">
              <a:solidFill>
                <a:srgbClr val="A50021"/>
              </a:solidFill>
            </a:endParaRPr>
          </a:p>
        </p:txBody>
      </p:sp>
      <p:sp>
        <p:nvSpPr>
          <p:cNvPr id="2" name="TextBox 1"/>
          <p:cNvSpPr txBox="1"/>
          <p:nvPr/>
        </p:nvSpPr>
        <p:spPr>
          <a:xfrm>
            <a:off x="468078" y="1479962"/>
            <a:ext cx="4811488" cy="5447645"/>
          </a:xfrm>
          <a:prstGeom prst="rect">
            <a:avLst/>
          </a:prstGeom>
          <a:noFill/>
        </p:spPr>
        <p:txBody>
          <a:bodyPr wrap="square" rtlCol="0">
            <a:spAutoFit/>
          </a:bodyPr>
          <a:lstStyle/>
          <a:p>
            <a:r>
              <a:rPr lang="en-US" sz="2400" dirty="0" smtClean="0">
                <a:solidFill>
                  <a:schemeClr val="accent1"/>
                </a:solidFill>
                <a:latin typeface="Calibri" panose="020F0502020204030204" pitchFamily="34" charset="0"/>
              </a:rPr>
              <a:t>TLS Health Guide &amp; Journal</a:t>
            </a:r>
          </a:p>
          <a:p>
            <a:r>
              <a:rPr lang="en-US" sz="2000" dirty="0" smtClean="0">
                <a:latin typeface="Calibri" panose="020F0502020204030204" pitchFamily="34" charset="0"/>
              </a:rPr>
              <a:t>The first step in securing your commitment to TLS, the Health Guide &amp; Journal is designed to take you day by day through your first 12 weeks of the program, helping instill behaviors and techniques to help you stay healthy, feel great and lose weight.</a:t>
            </a:r>
          </a:p>
          <a:p>
            <a:endParaRPr lang="en-US" sz="2000" dirty="0">
              <a:latin typeface="Calibri" panose="020F0502020204030204" pitchFamily="34" charset="0"/>
            </a:endParaRPr>
          </a:p>
          <a:p>
            <a:r>
              <a:rPr lang="en-US" sz="2400" dirty="0" smtClean="0">
                <a:solidFill>
                  <a:schemeClr val="accent1"/>
                </a:solidFill>
                <a:latin typeface="Calibri" panose="020F0502020204030204" pitchFamily="34" charset="0"/>
              </a:rPr>
              <a:t>HK.TLSSLIM.COM</a:t>
            </a:r>
            <a:endParaRPr lang="en-US" sz="2400" dirty="0">
              <a:solidFill>
                <a:schemeClr val="accent1"/>
              </a:solidFill>
              <a:latin typeface="Calibri" panose="020F0502020204030204" pitchFamily="34" charset="0"/>
            </a:endParaRPr>
          </a:p>
          <a:p>
            <a:r>
              <a:rPr lang="en-US" sz="2000" dirty="0" smtClean="0">
                <a:latin typeface="Calibri" panose="020F0502020204030204" pitchFamily="34" charset="0"/>
              </a:rPr>
              <a:t>Our cutting edge website offers personalized weight management plans and supplement recommendations, educational videos, BMI and body fat calculators, TLS success stories, printable grocery lists, online parties, TLS downloads and so much more!</a:t>
            </a:r>
            <a:endParaRPr lang="en-US" sz="2000" dirty="0">
              <a:latin typeface="Calibri" panose="020F0502020204030204" pitchFamily="34" charset="0"/>
            </a:endParaRPr>
          </a:p>
          <a:p>
            <a:endParaRPr lang="en-US" sz="2000" dirty="0" smtClean="0">
              <a:latin typeface="Calibri" panose="020F0502020204030204" pitchFamily="34" charset="0"/>
            </a:endParaRPr>
          </a:p>
          <a:p>
            <a:endParaRPr lang="en-US" sz="2000" dirty="0">
              <a:latin typeface="Calibri" panose="020F0502020204030204" pitchFamily="34" charset="0"/>
            </a:endParaRPr>
          </a:p>
        </p:txBody>
      </p:sp>
      <p:pic>
        <p:nvPicPr>
          <p:cNvPr id="4100" name="Picture 4" descr="http://edge.shop.com/ccimg.shop.com/240000/243300/243395/products/1343932933__400x400_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459" y="1894112"/>
            <a:ext cx="2240541" cy="224054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207" b="99114" l="1381" r="96459"/>
                    </a14:imgEffect>
                  </a14:imgLayer>
                </a14:imgProps>
              </a:ext>
              <a:ext uri="{28A0092B-C50C-407E-A947-70E740481C1C}">
                <a14:useLocalDpi xmlns:a14="http://schemas.microsoft.com/office/drawing/2010/main" val="0"/>
              </a:ext>
            </a:extLst>
          </a:blip>
          <a:srcRect/>
          <a:stretch>
            <a:fillRect/>
          </a:stretch>
        </p:blipFill>
        <p:spPr bwMode="auto">
          <a:xfrm>
            <a:off x="5170710" y="3014383"/>
            <a:ext cx="3973290" cy="3231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536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143"/>
          <a:stretch/>
        </p:blipFill>
        <p:spPr bwMode="auto">
          <a:xfrm>
            <a:off x="0" y="653145"/>
            <a:ext cx="9144000" cy="568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344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eaLnBrk="0" hangingPunct="0"/>
            <a:r>
              <a:rPr lang="en-US" sz="4000" b="1" kern="1200" dirty="0">
                <a:solidFill>
                  <a:srgbClr val="A50021"/>
                </a:solidFill>
              </a:rPr>
              <a:t>WHAT ARE YOUR GOALS?</a:t>
            </a:r>
          </a:p>
        </p:txBody>
      </p:sp>
      <p:sp>
        <p:nvSpPr>
          <p:cNvPr id="3" name="Content Placeholder 2"/>
          <p:cNvSpPr>
            <a:spLocks noGrp="1"/>
          </p:cNvSpPr>
          <p:nvPr>
            <p:ph sz="quarter" idx="1"/>
          </p:nvPr>
        </p:nvSpPr>
        <p:spPr>
          <a:xfrm>
            <a:off x="282644" y="1829556"/>
            <a:ext cx="4506700" cy="3733800"/>
          </a:xfrm>
        </p:spPr>
        <p:txBody>
          <a:bodyPr>
            <a:normAutofit/>
          </a:bodyPr>
          <a:lstStyle/>
          <a:p>
            <a:pPr>
              <a:buClr>
                <a:schemeClr val="tx1"/>
              </a:buClr>
              <a:buFont typeface="Arial" panose="020B0604020202020204" pitchFamily="34" charset="0"/>
              <a:buChar char="•"/>
            </a:pPr>
            <a:r>
              <a:rPr lang="en-US" sz="2800" dirty="0" smtClean="0"/>
              <a:t>Why do you want to manage your weight?</a:t>
            </a:r>
          </a:p>
          <a:p>
            <a:pPr>
              <a:buClr>
                <a:schemeClr val="tx1"/>
              </a:buClr>
              <a:buFont typeface="Arial" panose="020B0604020202020204" pitchFamily="34" charset="0"/>
              <a:buChar char="•"/>
            </a:pPr>
            <a:r>
              <a:rPr lang="en-US" sz="2800" dirty="0" smtClean="0"/>
              <a:t>What is your ideal weight?</a:t>
            </a:r>
          </a:p>
          <a:p>
            <a:pPr>
              <a:buClr>
                <a:schemeClr val="tx1"/>
              </a:buClr>
              <a:buFont typeface="Arial" panose="020B0604020202020204" pitchFamily="34" charset="0"/>
              <a:buChar char="•"/>
            </a:pPr>
            <a:r>
              <a:rPr lang="en-US" sz="2800" dirty="0" smtClean="0"/>
              <a:t>How will your life be different when you achieve your ideal weight? </a:t>
            </a:r>
          </a:p>
          <a:p>
            <a:pPr>
              <a:buClr>
                <a:schemeClr val="tx1"/>
              </a:buClr>
              <a:buFont typeface="Arial" panose="020B0604020202020204" pitchFamily="34" charset="0"/>
              <a:buChar char="•"/>
            </a:pPr>
            <a:endParaRPr lang="en-US" sz="2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974782" y="1763486"/>
            <a:ext cx="3494314" cy="4299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271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A50021"/>
                </a:solidFill>
              </a:rPr>
              <a:t>WHAT ARE YOUR STRUGGLES?</a:t>
            </a:r>
            <a:endParaRPr lang="en-US" sz="4000" b="1" dirty="0">
              <a:solidFill>
                <a:srgbClr val="A50021"/>
              </a:solidFill>
            </a:endParaRPr>
          </a:p>
        </p:txBody>
      </p:sp>
      <p:sp>
        <p:nvSpPr>
          <p:cNvPr id="3" name="Content Placeholder 2"/>
          <p:cNvSpPr>
            <a:spLocks noGrp="1"/>
          </p:cNvSpPr>
          <p:nvPr>
            <p:ph sz="quarter" idx="1"/>
          </p:nvPr>
        </p:nvSpPr>
        <p:spPr>
          <a:xfrm>
            <a:off x="298410" y="1766492"/>
            <a:ext cx="4730802" cy="3733800"/>
          </a:xfrm>
        </p:spPr>
        <p:txBody>
          <a:bodyPr>
            <a:noAutofit/>
          </a:bodyPr>
          <a:lstStyle/>
          <a:p>
            <a:pPr marL="0" indent="0">
              <a:buClr>
                <a:schemeClr val="tx1"/>
              </a:buClr>
              <a:buNone/>
            </a:pPr>
            <a:r>
              <a:rPr lang="en-US" sz="2200" dirty="0" smtClean="0">
                <a:solidFill>
                  <a:schemeClr val="accent2"/>
                </a:solidFill>
              </a:rPr>
              <a:t>Why do you struggle with weight?</a:t>
            </a:r>
          </a:p>
          <a:p>
            <a:pPr>
              <a:buClr>
                <a:schemeClr val="tx1"/>
              </a:buClr>
              <a:buFont typeface="Wingdings" panose="05000000000000000000" pitchFamily="2" charset="2"/>
              <a:buChar char="q"/>
            </a:pPr>
            <a:r>
              <a:rPr lang="en-US" sz="2200" dirty="0" smtClean="0"/>
              <a:t>Too much to do for everyone else</a:t>
            </a:r>
          </a:p>
          <a:p>
            <a:pPr>
              <a:buClr>
                <a:schemeClr val="tx1"/>
              </a:buClr>
              <a:buFont typeface="Wingdings" panose="05000000000000000000" pitchFamily="2" charset="2"/>
              <a:buChar char="q"/>
            </a:pPr>
            <a:r>
              <a:rPr lang="en-US" sz="2200" dirty="0" smtClean="0"/>
              <a:t>I don’t have time to exercise</a:t>
            </a:r>
          </a:p>
          <a:p>
            <a:pPr>
              <a:buClr>
                <a:schemeClr val="tx1"/>
              </a:buClr>
              <a:buFont typeface="Wingdings" panose="05000000000000000000" pitchFamily="2" charset="2"/>
              <a:buChar char="q"/>
            </a:pPr>
            <a:r>
              <a:rPr lang="en-US" sz="2200" dirty="0" smtClean="0"/>
              <a:t>I don’t like to cook</a:t>
            </a:r>
          </a:p>
          <a:p>
            <a:pPr>
              <a:buClr>
                <a:schemeClr val="tx1"/>
              </a:buClr>
              <a:buFont typeface="Wingdings" panose="05000000000000000000" pitchFamily="2" charset="2"/>
              <a:buChar char="q"/>
            </a:pPr>
            <a:r>
              <a:rPr lang="en-US" sz="2200" dirty="0" smtClean="0"/>
              <a:t>I spend a lot of time at work</a:t>
            </a:r>
          </a:p>
          <a:p>
            <a:pPr>
              <a:buClr>
                <a:schemeClr val="tx1"/>
              </a:buClr>
              <a:buFont typeface="Wingdings" panose="05000000000000000000" pitchFamily="2" charset="2"/>
              <a:buChar char="q"/>
            </a:pPr>
            <a:r>
              <a:rPr lang="en-US" sz="2200" dirty="0" smtClean="0"/>
              <a:t>I’ve tried to diet, but nothing has worked/I’ve fallen off the wagon</a:t>
            </a:r>
          </a:p>
          <a:p>
            <a:pPr>
              <a:buClr>
                <a:schemeClr val="tx1"/>
              </a:buClr>
              <a:buFont typeface="Wingdings" panose="05000000000000000000" pitchFamily="2" charset="2"/>
              <a:buChar char="q"/>
            </a:pPr>
            <a:r>
              <a:rPr lang="en-US" sz="2200" dirty="0" smtClean="0"/>
              <a:t>I make poor food choices</a:t>
            </a:r>
          </a:p>
          <a:p>
            <a:pPr>
              <a:buClr>
                <a:schemeClr val="tx1"/>
              </a:buClr>
              <a:buFont typeface="Wingdings" panose="05000000000000000000" pitchFamily="2" charset="2"/>
              <a:buChar char="q"/>
            </a:pPr>
            <a:r>
              <a:rPr lang="en-US" sz="2200" dirty="0" smtClean="0"/>
              <a:t>I eat too much, too often</a:t>
            </a:r>
          </a:p>
          <a:p>
            <a:pPr>
              <a:buClr>
                <a:schemeClr val="tx1"/>
              </a:buClr>
              <a:buFont typeface="Wingdings" panose="05000000000000000000" pitchFamily="2" charset="2"/>
              <a:buChar char="q"/>
            </a:pPr>
            <a:r>
              <a:rPr lang="en-US" sz="2200" dirty="0" smtClean="0"/>
              <a:t>Other: _____________________</a:t>
            </a:r>
          </a:p>
          <a:p>
            <a:pPr>
              <a:buClr>
                <a:schemeClr val="tx1"/>
              </a:buClr>
              <a:buFont typeface="Arial" panose="020B0604020202020204" pitchFamily="34" charset="0"/>
              <a:buChar char="•"/>
            </a:pPr>
            <a:endParaRPr lang="en-US" sz="2200"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1382" r="4116" b="5606"/>
          <a:stretch/>
        </p:blipFill>
        <p:spPr bwMode="auto">
          <a:xfrm>
            <a:off x="5029212" y="1730830"/>
            <a:ext cx="3526971" cy="4332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869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A50021"/>
                </a:solidFill>
              </a:rPr>
              <a:t>WEIGHT MANAGEMENT ISN’T UNIVERSAL</a:t>
            </a:r>
            <a:endParaRPr lang="en-US" sz="4000" b="1" dirty="0">
              <a:solidFill>
                <a:srgbClr val="A50021"/>
              </a:solidFill>
            </a:endParaRPr>
          </a:p>
        </p:txBody>
      </p:sp>
      <p:sp>
        <p:nvSpPr>
          <p:cNvPr id="3" name="Content Placeholder 2"/>
          <p:cNvSpPr>
            <a:spLocks noGrp="1"/>
          </p:cNvSpPr>
          <p:nvPr>
            <p:ph sz="quarter" idx="1"/>
          </p:nvPr>
        </p:nvSpPr>
        <p:spPr>
          <a:xfrm>
            <a:off x="188048" y="2002982"/>
            <a:ext cx="4510072" cy="3733800"/>
          </a:xfrm>
        </p:spPr>
        <p:txBody>
          <a:bodyPr>
            <a:noAutofit/>
          </a:bodyPr>
          <a:lstStyle/>
          <a:p>
            <a:pPr>
              <a:buClr>
                <a:schemeClr val="tx1"/>
              </a:buClr>
              <a:buFont typeface="Arial" panose="020B0604020202020204" pitchFamily="34" charset="0"/>
              <a:buChar char="•"/>
            </a:pPr>
            <a:r>
              <a:rPr lang="en-US" sz="2200" dirty="0" smtClean="0"/>
              <a:t>There is no one-size-fits-all plan for weight loss. What’s right for someone else isn’t always right for you.</a:t>
            </a:r>
          </a:p>
          <a:p>
            <a:pPr>
              <a:buClr>
                <a:schemeClr val="tx1"/>
              </a:buClr>
              <a:buFont typeface="Arial" panose="020B0604020202020204" pitchFamily="34" charset="0"/>
              <a:buChar char="•"/>
            </a:pPr>
            <a:r>
              <a:rPr lang="en-US" sz="2200" dirty="0" smtClean="0"/>
              <a:t>Many commercial weight loss programs place an emphasis on what to eat, not how to eat.</a:t>
            </a:r>
          </a:p>
          <a:p>
            <a:pPr>
              <a:buClr>
                <a:schemeClr val="tx1"/>
              </a:buClr>
              <a:buFont typeface="Arial" panose="020B0604020202020204" pitchFamily="34" charset="0"/>
              <a:buChar char="•"/>
            </a:pPr>
            <a:r>
              <a:rPr lang="en-US" sz="2200" dirty="0" smtClean="0"/>
              <a:t>Many programs focus on weight loss, rather than actual fat loss. True health and fitness is the result of an optimized ratio of muscle to fat.</a:t>
            </a:r>
          </a:p>
          <a:p>
            <a:pPr>
              <a:buClr>
                <a:schemeClr val="tx1"/>
              </a:buClr>
              <a:buFont typeface="Arial" panose="020B0604020202020204" pitchFamily="34" charset="0"/>
              <a:buChar char="•"/>
            </a:pPr>
            <a:endParaRPr lang="en-US" sz="2200" dirty="0"/>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24400" y="1676400"/>
            <a:ext cx="4345693" cy="4572000"/>
          </a:xfrm>
          <a:prstGeom prst="rect">
            <a:avLst/>
          </a:prstGeom>
        </p:spPr>
      </p:pic>
    </p:spTree>
    <p:extLst>
      <p:ext uri="{BB962C8B-B14F-4D97-AF65-F5344CB8AC3E}">
        <p14:creationId xmlns:p14="http://schemas.microsoft.com/office/powerpoint/2010/main" val="67754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normAutofit/>
          </a:bodyPr>
          <a:lstStyle/>
          <a:p>
            <a:pPr algn="ctr"/>
            <a:r>
              <a:rPr lang="en-US" sz="4000" b="1" dirty="0" smtClean="0">
                <a:solidFill>
                  <a:srgbClr val="A50021"/>
                </a:solidFill>
              </a:rPr>
              <a:t>WHAT IS THE TLS</a:t>
            </a:r>
            <a:r>
              <a:rPr lang="en-US" sz="4000" b="1" dirty="0" smtClean="0">
                <a:solidFill>
                  <a:srgbClr val="A50021"/>
                </a:solidFill>
                <a:latin typeface="Calibri"/>
              </a:rPr>
              <a:t>®</a:t>
            </a:r>
            <a:r>
              <a:rPr lang="en-US" sz="4000" b="1" dirty="0" smtClean="0">
                <a:solidFill>
                  <a:srgbClr val="A50021"/>
                </a:solidFill>
              </a:rPr>
              <a:t> SOLUTION?</a:t>
            </a:r>
            <a:endParaRPr lang="en-US" sz="4000" b="1" dirty="0">
              <a:solidFill>
                <a:srgbClr val="A50021"/>
              </a:solidFill>
            </a:endParaRPr>
          </a:p>
        </p:txBody>
      </p:sp>
      <p:sp>
        <p:nvSpPr>
          <p:cNvPr id="7" name="Content Placeholder 2"/>
          <p:cNvSpPr>
            <a:spLocks noGrp="1"/>
          </p:cNvSpPr>
          <p:nvPr>
            <p:ph sz="quarter" idx="1"/>
          </p:nvPr>
        </p:nvSpPr>
        <p:spPr>
          <a:xfrm>
            <a:off x="282643" y="1741717"/>
            <a:ext cx="4713897" cy="4299847"/>
          </a:xfrm>
        </p:spPr>
        <p:txBody>
          <a:bodyPr>
            <a:normAutofit/>
          </a:bodyPr>
          <a:lstStyle/>
          <a:p>
            <a:pPr marL="0" indent="0">
              <a:buClr>
                <a:schemeClr val="tx1"/>
              </a:buClr>
              <a:buNone/>
            </a:pPr>
            <a:r>
              <a:rPr lang="en-US" sz="2400" dirty="0" smtClean="0">
                <a:solidFill>
                  <a:schemeClr val="accent2"/>
                </a:solidFill>
              </a:rPr>
              <a:t>Four components?</a:t>
            </a:r>
          </a:p>
          <a:p>
            <a:pPr marL="0" indent="0">
              <a:buClr>
                <a:schemeClr val="tx1"/>
              </a:buClr>
              <a:buNone/>
            </a:pPr>
            <a:r>
              <a:rPr lang="en-US" sz="2000" b="1" dirty="0" smtClean="0"/>
              <a:t>Low-Glycemic-Impact-Eating</a:t>
            </a:r>
          </a:p>
          <a:p>
            <a:pPr>
              <a:buClr>
                <a:schemeClr val="tx1"/>
              </a:buClr>
              <a:buFont typeface="Arial" panose="020B0604020202020204" pitchFamily="34" charset="0"/>
              <a:buChar char="•"/>
            </a:pPr>
            <a:r>
              <a:rPr lang="en-US" sz="2000" dirty="0" smtClean="0"/>
              <a:t>It’s about eating right, not eating less.</a:t>
            </a:r>
          </a:p>
          <a:p>
            <a:pPr marL="0" indent="0">
              <a:buClr>
                <a:schemeClr val="tx1"/>
              </a:buClr>
              <a:buNone/>
            </a:pPr>
            <a:r>
              <a:rPr lang="en-US" sz="2000" b="1" dirty="0" smtClean="0"/>
              <a:t>Body Composition</a:t>
            </a:r>
          </a:p>
          <a:p>
            <a:pPr>
              <a:buClr>
                <a:schemeClr val="tx1"/>
              </a:buClr>
              <a:buFont typeface="Arial" panose="020B0604020202020204" pitchFamily="34" charset="0"/>
              <a:buChar char="•"/>
            </a:pPr>
            <a:r>
              <a:rPr lang="en-US" sz="2000" dirty="0" smtClean="0"/>
              <a:t>Focusing on fat loss instead of weight loss.</a:t>
            </a:r>
          </a:p>
          <a:p>
            <a:pPr marL="0" indent="0">
              <a:buClr>
                <a:schemeClr val="tx1"/>
              </a:buClr>
              <a:buNone/>
            </a:pPr>
            <a:r>
              <a:rPr lang="en-US" sz="2000" b="1" dirty="0" smtClean="0"/>
              <a:t>Science-Based Supplementation</a:t>
            </a:r>
          </a:p>
          <a:p>
            <a:pPr>
              <a:buClr>
                <a:schemeClr val="tx1"/>
              </a:buClr>
              <a:buFont typeface="Arial" panose="020B0604020202020204" pitchFamily="34" charset="0"/>
              <a:buChar char="•"/>
            </a:pPr>
            <a:r>
              <a:rPr lang="en-US" sz="2000" dirty="0" smtClean="0"/>
              <a:t>Working with your body to enhance weight loss efforts.</a:t>
            </a:r>
          </a:p>
          <a:p>
            <a:pPr marL="0" indent="0">
              <a:buClr>
                <a:schemeClr val="tx1"/>
              </a:buClr>
              <a:buNone/>
            </a:pPr>
            <a:r>
              <a:rPr lang="en-US" sz="2000" b="1" dirty="0" smtClean="0"/>
              <a:t>Education</a:t>
            </a:r>
          </a:p>
          <a:p>
            <a:pPr>
              <a:buClr>
                <a:schemeClr val="tx1"/>
              </a:buClr>
              <a:buFont typeface="Arial" panose="020B0604020202020204" pitchFamily="34" charset="0"/>
              <a:buChar char="•"/>
            </a:pPr>
            <a:r>
              <a:rPr lang="en-US" sz="2000" dirty="0" smtClean="0"/>
              <a:t>Being aware and changing unhealthy behaviors for life.</a:t>
            </a:r>
            <a:endParaRPr lang="en-US" sz="2000"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3248" r="4530" b="2503"/>
          <a:stretch/>
        </p:blipFill>
        <p:spPr bwMode="auto">
          <a:xfrm>
            <a:off x="4996541" y="1741717"/>
            <a:ext cx="3646715" cy="444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605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4" y="228600"/>
            <a:ext cx="9194264"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698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A50021"/>
                </a:solidFill>
              </a:rPr>
              <a:t>WHAT ARE YOUR OPTIONS?</a:t>
            </a:r>
            <a:endParaRPr lang="en-US" sz="4000" b="1" dirty="0">
              <a:solidFill>
                <a:srgbClr val="A50021"/>
              </a:solidFill>
            </a:endParaRPr>
          </a:p>
        </p:txBody>
      </p:sp>
      <p:sp>
        <p:nvSpPr>
          <p:cNvPr id="7" name="Content Placeholder 2"/>
          <p:cNvSpPr>
            <a:spLocks noGrp="1"/>
          </p:cNvSpPr>
          <p:nvPr>
            <p:ph sz="quarter" idx="1"/>
          </p:nvPr>
        </p:nvSpPr>
        <p:spPr>
          <a:xfrm>
            <a:off x="424538" y="1741717"/>
            <a:ext cx="4506700" cy="4299847"/>
          </a:xfrm>
        </p:spPr>
        <p:txBody>
          <a:bodyPr>
            <a:normAutofit/>
          </a:bodyPr>
          <a:lstStyle/>
          <a:p>
            <a:pPr marL="0" indent="0">
              <a:buClr>
                <a:schemeClr val="tx1"/>
              </a:buClr>
              <a:buNone/>
            </a:pPr>
            <a:r>
              <a:rPr lang="en-US" sz="2800" dirty="0" smtClean="0"/>
              <a:t>TLS Weight Loss Solution is the most customizable weight loss program available today.</a:t>
            </a:r>
          </a:p>
          <a:p>
            <a:pPr marL="0" indent="0">
              <a:buClr>
                <a:schemeClr val="tx1"/>
              </a:buClr>
              <a:buNone/>
            </a:pPr>
            <a:endParaRPr lang="en-US" sz="2800" dirty="0"/>
          </a:p>
          <a:p>
            <a:pPr marL="0" indent="0">
              <a:buClr>
                <a:schemeClr val="tx1"/>
              </a:buClr>
              <a:buNone/>
            </a:pPr>
            <a:r>
              <a:rPr lang="en-US" sz="2800" dirty="0" smtClean="0"/>
              <a:t>Finding a solution that fits your lifestyle has never been easier.</a:t>
            </a:r>
            <a:endParaRPr lang="en-US" sz="2400" dirty="0"/>
          </a:p>
        </p:txBody>
      </p:sp>
      <p:grpSp>
        <p:nvGrpSpPr>
          <p:cNvPr id="3" name="Group 2"/>
          <p:cNvGrpSpPr/>
          <p:nvPr/>
        </p:nvGrpSpPr>
        <p:grpSpPr>
          <a:xfrm>
            <a:off x="3995057" y="1567542"/>
            <a:ext cx="5203373" cy="5519057"/>
            <a:chOff x="3842661" y="1436914"/>
            <a:chExt cx="5301339" cy="5606142"/>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72000" y="1436914"/>
              <a:ext cx="4000500" cy="326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M:\All Brands\TLS Weight Loss Solution\Weight Loss Solution Kit\Image\TLS-HKG-weight-loss-solution-kit.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842661" y="3407229"/>
              <a:ext cx="5301339" cy="36358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7665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2" y="572456"/>
            <a:ext cx="8557532" cy="585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347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15684" y="573737"/>
            <a:ext cx="8485415" cy="5816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199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ant proposa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rant proposa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rant proposa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Grant proposa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Grant proposa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2396</TotalTime>
  <Words>1319</Words>
  <Application>Microsoft Office PowerPoint</Application>
  <PresentationFormat>On-screen Show (4:3)</PresentationFormat>
  <Paragraphs>158</Paragraphs>
  <Slides>19</Slides>
  <Notes>8</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Office Theme</vt:lpstr>
      <vt:lpstr>Grant proposal</vt:lpstr>
      <vt:lpstr>1_Grant proposal</vt:lpstr>
      <vt:lpstr>2_Grant proposal</vt:lpstr>
      <vt:lpstr>3_Grant proposal</vt:lpstr>
      <vt:lpstr>4_Grant proposal</vt:lpstr>
      <vt:lpstr>PowerPoint Presentation</vt:lpstr>
      <vt:lpstr>WHAT ARE YOUR GOALS?</vt:lpstr>
      <vt:lpstr>WHAT ARE YOUR STRUGGLES?</vt:lpstr>
      <vt:lpstr>WEIGHT MANAGEMENT ISN’T UNIVERSAL</vt:lpstr>
      <vt:lpstr>WHAT IS THE TLS® SOLUTION?</vt:lpstr>
      <vt:lpstr>PowerPoint Presentation</vt:lpstr>
      <vt:lpstr>WHAT ARE YOUR OPTIONS?</vt:lpstr>
      <vt:lpstr>PowerPoint Presentation</vt:lpstr>
      <vt:lpstr>PowerPoint Presentation</vt:lpstr>
      <vt:lpstr>PowerPoint Presentation</vt:lpstr>
      <vt:lpstr>FAT SHREDDER</vt:lpstr>
      <vt:lpstr>RAPID RESULTS</vt:lpstr>
      <vt:lpstr>SURE &amp; STEADY</vt:lpstr>
      <vt:lpstr>CONTINUED COMMITMENT</vt:lpstr>
      <vt:lpstr>FREE WEIGHT LOSS PROFILE</vt:lpstr>
      <vt:lpstr>TLS SUPPLEMENTS</vt:lpstr>
      <vt:lpstr>TLS SHAKES</vt:lpstr>
      <vt:lpstr>TLS TOOLS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Smith</dc:creator>
  <cp:lastModifiedBy>Emmy Yeung</cp:lastModifiedBy>
  <cp:revision>30</cp:revision>
  <cp:lastPrinted>2017-01-19T08:24:48Z</cp:lastPrinted>
  <dcterms:created xsi:type="dcterms:W3CDTF">2015-10-26T15:08:02Z</dcterms:created>
  <dcterms:modified xsi:type="dcterms:W3CDTF">2017-05-23T10:24:38Z</dcterms:modified>
</cp:coreProperties>
</file>