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theme/themeOverride12.xml" ContentType="application/vnd.openxmlformats-officedocument.themeOverr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tableStyles.xml" ContentType="application/vnd.openxmlformats-officedocument.presentationml.tableStyles+xml"/>
  <Override PartName="/ppt/theme/themeOverride39.xml" ContentType="application/vnd.openxmlformats-officedocument.themeOverride+xml"/>
  <Override PartName="/ppt/theme/themeOverride17.xml" ContentType="application/vnd.openxmlformats-officedocument.themeOverride+xml"/>
  <Override PartName="/ppt/theme/themeOverride28.xml" ContentType="application/vnd.openxmlformats-officedocument.themeOverr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theme/themeOverride20.xml" ContentType="application/vnd.openxmlformats-officedocument.themeOverride+xml"/>
  <Override PartName="/ppt/theme/themeOverride31.xml" ContentType="application/vnd.openxmlformats-officedocument.themeOverr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theme/themeOverride6.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theme/themeOverride29.xml" ContentType="application/vnd.openxmlformats-officedocument.themeOverride+xml"/>
  <Override PartName="/ppt/slideLayouts/slideLayout10.xml" ContentType="application/vnd.openxmlformats-officedocument.presentationml.slideLayout+xml"/>
  <Default Extension="gif" ContentType="image/gif"/>
  <Override PartName="/ppt/theme/themeOverride18.xml" ContentType="application/vnd.openxmlformats-officedocument.themeOverride+xml"/>
  <Default Extension="vml" ContentType="application/vnd.openxmlformats-officedocument.vmlDrawing"/>
  <Override PartName="/ppt/theme/themeOverride36.xml" ContentType="application/vnd.openxmlformats-officedocument.themeOverride+xml"/>
  <Override PartName="/ppt/notesSlides/notesSlide8.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theme/themeOverride25.xml" ContentType="application/vnd.openxmlformats-officedocument.themeOverr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theme/themeOverride14.xml" ContentType="application/vnd.openxmlformats-officedocument.themeOverride+xml"/>
  <Override PartName="/ppt/notesSlides/notesSlide4.xml" ContentType="application/vnd.openxmlformats-officedocument.presentationml.notesSlide+xml"/>
  <Override PartName="/ppt/theme/themeOverride32.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Override7.xml" ContentType="application/vnd.openxmlformats-officedocument.themeOverride+xml"/>
  <Override PartName="/ppt/theme/themeOverride21.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theme/themeOverride10.xml" ContentType="application/vnd.openxmlformats-officedocument.themeOverr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theme/themeOverride3.xml" ContentType="application/vnd.openxmlformats-officedocument.themeOverr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theme/themeOverride19.xml" ContentType="application/vnd.openxmlformats-officedocument.themeOverride+xml"/>
  <Override PartName="/ppt/theme/themeOverride37.xml" ContentType="application/vnd.openxmlformats-officedocument.themeOverride+xml"/>
  <Override PartName="/ppt/notesSlides/notesSlide9.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theme/themeOverride15.xml" ContentType="application/vnd.openxmlformats-officedocument.themeOverride+xml"/>
  <Override PartName="/ppt/theme/themeOverride26.xml" ContentType="application/vnd.openxmlformats-officedocument.themeOverr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theme/themeOverride22.xml" ContentType="application/vnd.openxmlformats-officedocument.themeOverride+xml"/>
  <Override PartName="/ppt/theme/themeOverride33.xml" ContentType="application/vnd.openxmlformats-officedocument.themeOverrid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theme/themeOverride8.xml" ContentType="application/vnd.openxmlformats-officedocument.themeOverride+xml"/>
  <Override PartName="/ppt/theme/themeOverride11.xml" ContentType="application/vnd.openxmlformats-officedocument.themeOverride+xml"/>
  <Override PartName="/ppt/theme/themeOverride40.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theme/themeOverride4.xml" ContentType="application/vnd.openxmlformats-officedocument.themeOverr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heme/themeOverride38.xml" ContentType="application/vnd.openxmlformats-officedocument.themeOverride+xml"/>
  <Override PartName="/ppt/theme/themeOverride27.xml" ContentType="application/vnd.openxmlformats-officedocument.themeOverr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theme/themeOverride16.xml" ContentType="application/vnd.openxmlformats-officedocument.themeOverride+xml"/>
  <Override PartName="/ppt/theme/themeOverride34.xml" ContentType="application/vnd.openxmlformats-officedocument.themeOverr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theme/themeOverride9.xml" ContentType="application/vnd.openxmlformats-officedocument.themeOverride+xml"/>
  <Override PartName="/ppt/theme/themeOverride23.xml" ContentType="application/vnd.openxmlformats-officedocument.themeOverr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theme/themeOverride30.xml" ContentType="application/vnd.openxmlformats-officedocument.themeOverr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Override5.xml" ContentType="application/vnd.openxmlformats-officedocument.themeOverr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heme/themeOverride24.xml" ContentType="application/vnd.openxmlformats-officedocument.themeOverride+xml"/>
  <Override PartName="/ppt/theme/themeOverride35.xml" ContentType="application/vnd.openxmlformats-officedocument.themeOverr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Override13.xml" ContentType="application/vnd.openxmlformats-officedocument.themeOverr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10" r:id="rId5"/>
  </p:sldMasterIdLst>
  <p:notesMasterIdLst>
    <p:notesMasterId r:id="rId123"/>
  </p:notesMasterIdLst>
  <p:handoutMasterIdLst>
    <p:handoutMasterId r:id="rId124"/>
  </p:handoutMasterIdLst>
  <p:sldIdLst>
    <p:sldId id="258" r:id="rId6"/>
    <p:sldId id="259" r:id="rId7"/>
    <p:sldId id="260" r:id="rId8"/>
    <p:sldId id="261" r:id="rId9"/>
    <p:sldId id="262" r:id="rId10"/>
    <p:sldId id="263" r:id="rId11"/>
    <p:sldId id="264"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376" r:id="rId40"/>
    <p:sldId id="377"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78"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79"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60" r:id="rId110"/>
    <p:sldId id="380" r:id="rId111"/>
    <p:sldId id="381" r:id="rId112"/>
    <p:sldId id="365" r:id="rId113"/>
    <p:sldId id="366" r:id="rId114"/>
    <p:sldId id="367" r:id="rId115"/>
    <p:sldId id="370" r:id="rId116"/>
    <p:sldId id="371" r:id="rId117"/>
    <p:sldId id="372" r:id="rId118"/>
    <p:sldId id="373" r:id="rId119"/>
    <p:sldId id="374" r:id="rId120"/>
    <p:sldId id="382" r:id="rId121"/>
    <p:sldId id="383" r:id="rId12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302" y="-12"/>
      </p:cViewPr>
      <p:guideLst>
        <p:guide orient="horz" pos="2160"/>
        <p:guide pos="2880"/>
      </p:guideLst>
    </p:cSldViewPr>
  </p:slideViewPr>
  <p:notesTextViewPr>
    <p:cViewPr>
      <p:scale>
        <a:sx n="1" d="1"/>
        <a:sy n="1" d="1"/>
      </p:scale>
      <p:origin x="0" y="0"/>
    </p:cViewPr>
  </p:notesTextViewPr>
  <p:sorterViewPr>
    <p:cViewPr>
      <p:scale>
        <a:sx n="60" d="100"/>
        <a:sy n="60" d="100"/>
      </p:scale>
      <p:origin x="0" y="964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FB703B9B-17AF-4AC5-8CC0-C0EC589A0298}" type="datetimeFigureOut">
              <a:rPr lang="en-US" smtClean="0"/>
              <a:pPr/>
              <a:t>5/9/2013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A51987B-21B6-463F-A5A3-C1603AC4AD6C}" type="slidenum">
              <a:rPr lang="en-US" smtClean="0"/>
              <a:pPr/>
              <a:t>‹#›</a:t>
            </a:fld>
            <a:endParaRPr lang="en-US"/>
          </a:p>
        </p:txBody>
      </p:sp>
    </p:spTree>
    <p:extLst>
      <p:ext uri="{BB962C8B-B14F-4D97-AF65-F5344CB8AC3E}">
        <p14:creationId xmlns:p14="http://schemas.microsoft.com/office/powerpoint/2010/main" xmlns="" val="2263948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8CD74D3-3843-4118-A996-7D9F754B00E1}" type="datetimeFigureOut">
              <a:rPr lang="en-US" smtClean="0"/>
              <a:pPr/>
              <a:t>5/9/2013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FFEE9C9-C6AE-4B40-AEAF-B292E3867C6E}" type="slidenum">
              <a:rPr lang="en-US" smtClean="0"/>
              <a:pPr/>
              <a:t>‹#›</a:t>
            </a:fld>
            <a:endParaRPr lang="en-US"/>
          </a:p>
        </p:txBody>
      </p:sp>
    </p:spTree>
    <p:extLst>
      <p:ext uri="{BB962C8B-B14F-4D97-AF65-F5344CB8AC3E}">
        <p14:creationId xmlns:p14="http://schemas.microsoft.com/office/powerpoint/2010/main" xmlns="" val="3075733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Replace with Taiwan</a:t>
            </a:r>
            <a:r>
              <a:rPr lang="en-US" baseline="0" dirty="0" smtClean="0"/>
              <a:t> Email</a:t>
            </a:r>
            <a:endParaRPr lang="en-US" dirty="0"/>
          </a:p>
        </p:txBody>
      </p:sp>
      <p:sp>
        <p:nvSpPr>
          <p:cNvPr id="4" name="Slide Number Placeholder 3"/>
          <p:cNvSpPr>
            <a:spLocks noGrp="1"/>
          </p:cNvSpPr>
          <p:nvPr>
            <p:ph type="sldNum" sz="quarter" idx="10"/>
          </p:nvPr>
        </p:nvSpPr>
        <p:spPr/>
        <p:txBody>
          <a:bodyPr/>
          <a:lstStyle/>
          <a:p>
            <a:fld id="{F52C3C75-8D17-4009-8F06-3F5C6CA98740}" type="slidenum">
              <a:rPr lang="en-US" smtClean="0">
                <a:solidFill>
                  <a:prstClr val="black"/>
                </a:solidFill>
              </a:rPr>
              <a:pPr/>
              <a:t>44</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36020" indent="-283084" eaLnBrk="0" hangingPunct="0">
              <a:defRPr>
                <a:solidFill>
                  <a:schemeClr val="tx1"/>
                </a:solidFill>
                <a:latin typeface="Arial" charset="0"/>
                <a:ea typeface="Arial" charset="0"/>
                <a:cs typeface="Arial" charset="0"/>
              </a:defRPr>
            </a:lvl2pPr>
            <a:lvl3pPr marL="1132338" indent="-226468" eaLnBrk="0" hangingPunct="0">
              <a:defRPr>
                <a:solidFill>
                  <a:schemeClr val="tx1"/>
                </a:solidFill>
                <a:latin typeface="Arial" charset="0"/>
                <a:ea typeface="Arial" charset="0"/>
                <a:cs typeface="Arial" charset="0"/>
              </a:defRPr>
            </a:lvl3pPr>
            <a:lvl4pPr marL="1585273" indent="-226468" eaLnBrk="0" hangingPunct="0">
              <a:defRPr>
                <a:solidFill>
                  <a:schemeClr val="tx1"/>
                </a:solidFill>
                <a:latin typeface="Arial" charset="0"/>
                <a:ea typeface="Arial" charset="0"/>
                <a:cs typeface="Arial" charset="0"/>
              </a:defRPr>
            </a:lvl4pPr>
            <a:lvl5pPr marL="2038208" indent="-226468" eaLnBrk="0" hangingPunct="0">
              <a:defRPr>
                <a:solidFill>
                  <a:schemeClr val="tx1"/>
                </a:solidFill>
                <a:latin typeface="Arial" charset="0"/>
                <a:ea typeface="Arial" charset="0"/>
                <a:cs typeface="Arial" charset="0"/>
              </a:defRPr>
            </a:lvl5pPr>
            <a:lvl6pPr marL="2491143" indent="-226468" eaLnBrk="0" fontAlgn="base" hangingPunct="0">
              <a:spcBef>
                <a:spcPct val="0"/>
              </a:spcBef>
              <a:spcAft>
                <a:spcPct val="0"/>
              </a:spcAft>
              <a:defRPr>
                <a:solidFill>
                  <a:schemeClr val="tx1"/>
                </a:solidFill>
                <a:latin typeface="Arial" charset="0"/>
                <a:ea typeface="Arial" charset="0"/>
                <a:cs typeface="Arial" charset="0"/>
              </a:defRPr>
            </a:lvl6pPr>
            <a:lvl7pPr marL="2944078" indent="-226468" eaLnBrk="0" fontAlgn="base" hangingPunct="0">
              <a:spcBef>
                <a:spcPct val="0"/>
              </a:spcBef>
              <a:spcAft>
                <a:spcPct val="0"/>
              </a:spcAft>
              <a:defRPr>
                <a:solidFill>
                  <a:schemeClr val="tx1"/>
                </a:solidFill>
                <a:latin typeface="Arial" charset="0"/>
                <a:ea typeface="Arial" charset="0"/>
                <a:cs typeface="Arial" charset="0"/>
              </a:defRPr>
            </a:lvl7pPr>
            <a:lvl8pPr marL="3397014" indent="-226468" eaLnBrk="0" fontAlgn="base" hangingPunct="0">
              <a:spcBef>
                <a:spcPct val="0"/>
              </a:spcBef>
              <a:spcAft>
                <a:spcPct val="0"/>
              </a:spcAft>
              <a:defRPr>
                <a:solidFill>
                  <a:schemeClr val="tx1"/>
                </a:solidFill>
                <a:latin typeface="Arial" charset="0"/>
                <a:ea typeface="Arial" charset="0"/>
                <a:cs typeface="Arial" charset="0"/>
              </a:defRPr>
            </a:lvl8pPr>
            <a:lvl9pPr marL="3849949" indent="-226468"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C2615CF-A2E7-6546-A9A2-CE46F32F9B59}" type="slidenum">
              <a:rPr lang="en-US">
                <a:solidFill>
                  <a:prstClr val="black"/>
                </a:solidFill>
              </a:rPr>
              <a:pPr eaLnBrk="1" hangingPunct="1"/>
              <a:t>116</a:t>
            </a:fld>
            <a:endParaRPr lang="en-US">
              <a:solidFill>
                <a:prstClr val="black"/>
              </a:solidFill>
            </a:endParaRPr>
          </a:p>
        </p:txBody>
      </p:sp>
      <p:sp>
        <p:nvSpPr>
          <p:cNvPr id="195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195588"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36020" indent="-283084" eaLnBrk="0" hangingPunct="0">
              <a:defRPr>
                <a:solidFill>
                  <a:schemeClr val="tx1"/>
                </a:solidFill>
                <a:latin typeface="Arial" charset="0"/>
                <a:ea typeface="Arial" charset="0"/>
                <a:cs typeface="Arial" charset="0"/>
              </a:defRPr>
            </a:lvl2pPr>
            <a:lvl3pPr marL="1132338" indent="-226468" eaLnBrk="0" hangingPunct="0">
              <a:defRPr>
                <a:solidFill>
                  <a:schemeClr val="tx1"/>
                </a:solidFill>
                <a:latin typeface="Arial" charset="0"/>
                <a:ea typeface="Arial" charset="0"/>
                <a:cs typeface="Arial" charset="0"/>
              </a:defRPr>
            </a:lvl3pPr>
            <a:lvl4pPr marL="1585273" indent="-226468" eaLnBrk="0" hangingPunct="0">
              <a:defRPr>
                <a:solidFill>
                  <a:schemeClr val="tx1"/>
                </a:solidFill>
                <a:latin typeface="Arial" charset="0"/>
                <a:ea typeface="Arial" charset="0"/>
                <a:cs typeface="Arial" charset="0"/>
              </a:defRPr>
            </a:lvl4pPr>
            <a:lvl5pPr marL="2038208" indent="-226468" eaLnBrk="0" hangingPunct="0">
              <a:defRPr>
                <a:solidFill>
                  <a:schemeClr val="tx1"/>
                </a:solidFill>
                <a:latin typeface="Arial" charset="0"/>
                <a:ea typeface="Arial" charset="0"/>
                <a:cs typeface="Arial" charset="0"/>
              </a:defRPr>
            </a:lvl5pPr>
            <a:lvl6pPr marL="2491143" indent="-226468" eaLnBrk="0" fontAlgn="base" hangingPunct="0">
              <a:spcBef>
                <a:spcPct val="0"/>
              </a:spcBef>
              <a:spcAft>
                <a:spcPct val="0"/>
              </a:spcAft>
              <a:defRPr>
                <a:solidFill>
                  <a:schemeClr val="tx1"/>
                </a:solidFill>
                <a:latin typeface="Arial" charset="0"/>
                <a:ea typeface="Arial" charset="0"/>
                <a:cs typeface="Arial" charset="0"/>
              </a:defRPr>
            </a:lvl6pPr>
            <a:lvl7pPr marL="2944078" indent="-226468" eaLnBrk="0" fontAlgn="base" hangingPunct="0">
              <a:spcBef>
                <a:spcPct val="0"/>
              </a:spcBef>
              <a:spcAft>
                <a:spcPct val="0"/>
              </a:spcAft>
              <a:defRPr>
                <a:solidFill>
                  <a:schemeClr val="tx1"/>
                </a:solidFill>
                <a:latin typeface="Arial" charset="0"/>
                <a:ea typeface="Arial" charset="0"/>
                <a:cs typeface="Arial" charset="0"/>
              </a:defRPr>
            </a:lvl7pPr>
            <a:lvl8pPr marL="3397014" indent="-226468" eaLnBrk="0" fontAlgn="base" hangingPunct="0">
              <a:spcBef>
                <a:spcPct val="0"/>
              </a:spcBef>
              <a:spcAft>
                <a:spcPct val="0"/>
              </a:spcAft>
              <a:defRPr>
                <a:solidFill>
                  <a:schemeClr val="tx1"/>
                </a:solidFill>
                <a:latin typeface="Arial" charset="0"/>
                <a:ea typeface="Arial" charset="0"/>
                <a:cs typeface="Arial" charset="0"/>
              </a:defRPr>
            </a:lvl8pPr>
            <a:lvl9pPr marL="3849949" indent="-226468"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0D4EA37-6A5D-5147-BD2A-257145281C92}" type="slidenum">
              <a:rPr lang="en-US">
                <a:solidFill>
                  <a:prstClr val="black"/>
                </a:solidFill>
              </a:rPr>
              <a:pPr eaLnBrk="1" hangingPunct="1"/>
              <a:t>117</a:t>
            </a:fld>
            <a:endParaRPr lang="en-US">
              <a:solidFill>
                <a:prstClr val="black"/>
              </a:solidFill>
            </a:endParaRPr>
          </a:p>
        </p:txBody>
      </p:sp>
      <p:sp>
        <p:nvSpPr>
          <p:cNvPr id="1945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 xmlns:ma14="http://schemas.microsoft.com/office/mac/drawingml/2011/main" val="1"/>
            </a:ext>
          </a:extLst>
        </p:spPr>
      </p:sp>
      <p:sp>
        <p:nvSpPr>
          <p:cNvPr id="194564"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7066" indent="-291179" eaLnBrk="0" hangingPunct="0">
              <a:defRPr sz="2400">
                <a:solidFill>
                  <a:schemeClr val="tx1"/>
                </a:solidFill>
                <a:latin typeface="Arial" pitchFamily="34" charset="0"/>
                <a:ea typeface="ＭＳ Ｐゴシック" pitchFamily="34" charset="-128"/>
              </a:defRPr>
            </a:lvl2pPr>
            <a:lvl3pPr marL="1164717" indent="-232943" eaLnBrk="0" hangingPunct="0">
              <a:defRPr sz="2400">
                <a:solidFill>
                  <a:schemeClr val="tx1"/>
                </a:solidFill>
                <a:latin typeface="Arial" pitchFamily="34" charset="0"/>
                <a:ea typeface="ＭＳ Ｐゴシック" pitchFamily="34" charset="-128"/>
              </a:defRPr>
            </a:lvl3pPr>
            <a:lvl4pPr marL="1630604" indent="-232943" eaLnBrk="0" hangingPunct="0">
              <a:defRPr sz="2400">
                <a:solidFill>
                  <a:schemeClr val="tx1"/>
                </a:solidFill>
                <a:latin typeface="Arial" pitchFamily="34" charset="0"/>
                <a:ea typeface="ＭＳ Ｐゴシック" pitchFamily="34" charset="-128"/>
              </a:defRPr>
            </a:lvl4pPr>
            <a:lvl5pPr marL="2096491" indent="-232943" eaLnBrk="0" hangingPunct="0">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DC9A44B-089A-4752-9656-4942E5D1E400}" type="slidenum">
              <a:rPr lang="en-US" sz="1200">
                <a:solidFill>
                  <a:prstClr val="black"/>
                </a:solidFill>
              </a:rPr>
              <a:pPr eaLnBrk="1" hangingPunct="1"/>
              <a:t>84</a:t>
            </a:fld>
            <a:endParaRPr lang="en-US" sz="1200">
              <a:solidFill>
                <a:prstClr val="black"/>
              </a:solidFill>
            </a:endParaRPr>
          </a:p>
        </p:txBody>
      </p:sp>
      <p:sp>
        <p:nvSpPr>
          <p:cNvPr id="62466" name="Rectangle 2"/>
          <p:cNvSpPr>
            <a:spLocks noGrp="1" noRot="1" noChangeAspect="1" noChangeArrowheads="1" noTextEdit="1"/>
          </p:cNvSpPr>
          <p:nvPr>
            <p:ph type="sldImg"/>
          </p:nvPr>
        </p:nvSpPr>
        <p:spPr>
          <a:xfrm>
            <a:off x="1377950" y="157163"/>
            <a:ext cx="4232275" cy="3175000"/>
          </a:xfrm>
          <a:ln/>
        </p:spPr>
      </p:sp>
      <p:sp>
        <p:nvSpPr>
          <p:cNvPr id="62467" name="Rectangle 3"/>
          <p:cNvSpPr>
            <a:spLocks noGrp="1" noChangeArrowheads="1"/>
          </p:cNvSpPr>
          <p:nvPr>
            <p:ph type="body" idx="1"/>
          </p:nvPr>
        </p:nvSpPr>
        <p:spPr>
          <a:xfrm>
            <a:off x="311573" y="3331210"/>
            <a:ext cx="5842000" cy="503555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1800" u="sng">
                <a:latin typeface="Arial" pitchFamily="34" charset="0"/>
                <a:ea typeface="ＭＳ Ｐゴシック" pitchFamily="34" charset="-128"/>
              </a:rPr>
              <a:t>Talking Points</a:t>
            </a:r>
            <a:endParaRPr lang="en-US" sz="1800">
              <a:latin typeface="Arial" pitchFamily="34" charset="0"/>
              <a:ea typeface="ＭＳ Ｐゴシック" pitchFamily="34" charset="-128"/>
            </a:endParaRPr>
          </a:p>
          <a:p>
            <a:pPr eaLnBrk="1" hangingPunct="1">
              <a:buFontTx/>
              <a:buChar char="•"/>
            </a:pPr>
            <a:r>
              <a:rPr lang="en-US" smtClean="0">
                <a:latin typeface="Arial" pitchFamily="34" charset="0"/>
                <a:ea typeface="ＭＳ Ｐゴシック" pitchFamily="34" charset="-128"/>
              </a:rPr>
              <a:t> Plan for you financial success with Market America</a:t>
            </a:r>
            <a:r>
              <a:rPr lang="ja-JP" altLang="en-US" smtClean="0">
                <a:latin typeface="Arial" pitchFamily="34" charset="0"/>
                <a:ea typeface="ＭＳ Ｐゴシック" pitchFamily="34" charset="-128"/>
              </a:rPr>
              <a:t>’</a:t>
            </a:r>
            <a:r>
              <a:rPr lang="en-US" altLang="ja-JP" smtClean="0">
                <a:latin typeface="Arial" pitchFamily="34" charset="0"/>
                <a:ea typeface="ＭＳ Ｐゴシック" pitchFamily="34" charset="-128"/>
              </a:rPr>
              <a:t>s UnFranchise® Business Development System</a:t>
            </a:r>
          </a:p>
          <a:p>
            <a:pPr eaLnBrk="1" hangingPunct="1">
              <a:buFontTx/>
              <a:buChar char="•"/>
            </a:pPr>
            <a:r>
              <a:rPr lang="en-US" smtClean="0">
                <a:latin typeface="Arial" pitchFamily="34" charset="0"/>
                <a:ea typeface="ＭＳ Ｐゴシック" pitchFamily="34" charset="-128"/>
              </a:rPr>
              <a:t> A perfected, standardized, and uniform system that combines many marketing systems to facilitate the duplication of independent business success</a:t>
            </a:r>
          </a:p>
          <a:p>
            <a:pPr eaLnBrk="1" hangingPunct="1">
              <a:buFontTx/>
              <a:buChar char="•"/>
            </a:pPr>
            <a:r>
              <a:rPr lang="en-US" smtClean="0">
                <a:latin typeface="Arial" pitchFamily="34" charset="0"/>
                <a:ea typeface="ＭＳ Ｐゴシック" pitchFamily="34" charset="-128"/>
              </a:rPr>
              <a:t> Combines the advantages of direct sales, franchising, home shopping, network marketing, discount buying, internet sales/e-commerce, one-to-one marketing, and mass customization</a:t>
            </a:r>
          </a:p>
          <a:p>
            <a:pPr eaLnBrk="1" hangingPunct="1"/>
            <a:r>
              <a:rPr lang="en-US" b="1" u="sng" smtClean="0">
                <a:latin typeface="Arial" pitchFamily="34" charset="0"/>
                <a:ea typeface="ＭＳ Ｐゴシック" pitchFamily="34" charset="-128"/>
              </a:rPr>
              <a:t>Like a franchise</a:t>
            </a:r>
            <a:r>
              <a:rPr lang="en-US" smtClean="0">
                <a:latin typeface="Arial" pitchFamily="34" charset="0"/>
                <a:ea typeface="ＭＳ Ｐゴシック" pitchFamily="34" charset="-128"/>
              </a:rPr>
              <a:t>:</a:t>
            </a:r>
          </a:p>
          <a:p>
            <a:pPr eaLnBrk="1" hangingPunct="1">
              <a:buFontTx/>
              <a:buChar char="•"/>
            </a:pPr>
            <a:r>
              <a:rPr lang="en-US" smtClean="0">
                <a:latin typeface="Arial" pitchFamily="34" charset="0"/>
                <a:ea typeface="ＭＳ Ｐゴシック" pitchFamily="34" charset="-128"/>
              </a:rPr>
              <a:t> A proven business plan</a:t>
            </a:r>
          </a:p>
          <a:p>
            <a:pPr eaLnBrk="1" hangingPunct="1"/>
            <a:r>
              <a:rPr lang="en-US" smtClean="0">
                <a:latin typeface="Arial" pitchFamily="34" charset="0"/>
                <a:ea typeface="ＭＳ Ｐゴシック" pitchFamily="34" charset="-128"/>
              </a:rPr>
              <a:t>  - Systemization</a:t>
            </a:r>
          </a:p>
          <a:p>
            <a:pPr eaLnBrk="1" hangingPunct="1"/>
            <a:r>
              <a:rPr lang="en-US" smtClean="0">
                <a:latin typeface="Arial" pitchFamily="34" charset="0"/>
                <a:ea typeface="ＭＳ Ｐゴシック" pitchFamily="34" charset="-128"/>
              </a:rPr>
              <a:t>  - Standardization</a:t>
            </a:r>
          </a:p>
          <a:p>
            <a:pPr eaLnBrk="1" hangingPunct="1"/>
            <a:r>
              <a:rPr lang="en-US" smtClean="0">
                <a:latin typeface="Arial" pitchFamily="34" charset="0"/>
                <a:ea typeface="ＭＳ Ｐゴシック" pitchFamily="34" charset="-128"/>
              </a:rPr>
              <a:t>  - Uniformity</a:t>
            </a:r>
          </a:p>
          <a:p>
            <a:pPr eaLnBrk="1" hangingPunct="1">
              <a:buFontTx/>
              <a:buChar char="•"/>
            </a:pPr>
            <a:r>
              <a:rPr lang="en-US" smtClean="0">
                <a:latin typeface="Arial" pitchFamily="34" charset="0"/>
                <a:ea typeface="ＭＳ Ｐゴシック" pitchFamily="34" charset="-128"/>
              </a:rPr>
              <a:t> State-of-the-art management systems</a:t>
            </a:r>
          </a:p>
          <a:p>
            <a:pPr eaLnBrk="1" hangingPunct="1">
              <a:buFontTx/>
              <a:buChar char="•"/>
            </a:pPr>
            <a:r>
              <a:rPr lang="en-US" smtClean="0">
                <a:latin typeface="Arial" pitchFamily="34" charset="0"/>
                <a:ea typeface="ＭＳ Ｐゴシック" pitchFamily="34" charset="-128"/>
              </a:rPr>
              <a:t> Merchandising and marketing tools</a:t>
            </a:r>
          </a:p>
          <a:p>
            <a:pPr eaLnBrk="1" hangingPunct="1">
              <a:buFontTx/>
              <a:buChar char="•"/>
            </a:pPr>
            <a:r>
              <a:rPr lang="en-US" smtClean="0">
                <a:latin typeface="Arial" pitchFamily="34" charset="0"/>
                <a:ea typeface="ＭＳ Ｐゴシック" pitchFamily="34" charset="-128"/>
              </a:rPr>
              <a:t> Growing visibly</a:t>
            </a:r>
          </a:p>
          <a:p>
            <a:pPr eaLnBrk="1" hangingPunct="1">
              <a:buFontTx/>
              <a:buChar char="•"/>
            </a:pPr>
            <a:r>
              <a:rPr lang="en-US" smtClean="0">
                <a:latin typeface="Arial" pitchFamily="34" charset="0"/>
                <a:ea typeface="ＭＳ Ｐゴシック" pitchFamily="34" charset="-128"/>
              </a:rPr>
              <a:t> Own multiple business locations</a:t>
            </a:r>
          </a:p>
          <a:p>
            <a:pPr eaLnBrk="1" hangingPunct="1">
              <a:buFontTx/>
              <a:buChar char="•"/>
            </a:pPr>
            <a:r>
              <a:rPr lang="en-US" smtClean="0">
                <a:latin typeface="Arial" pitchFamily="34" charset="0"/>
                <a:ea typeface="ＭＳ Ｐゴシック" pitchFamily="34" charset="-128"/>
              </a:rPr>
              <a:t> Standardized training systems</a:t>
            </a:r>
          </a:p>
          <a:p>
            <a:pPr eaLnBrk="1" hangingPunct="1"/>
            <a:r>
              <a:rPr lang="en-US" b="1" u="sng" smtClean="0">
                <a:latin typeface="Arial" pitchFamily="34" charset="0"/>
                <a:ea typeface="ＭＳ Ｐゴシック" pitchFamily="34" charset="-128"/>
              </a:rPr>
              <a:t>Unlike a franchise</a:t>
            </a:r>
            <a:r>
              <a:rPr lang="en-US" smtClean="0">
                <a:latin typeface="Arial" pitchFamily="34" charset="0"/>
                <a:ea typeface="ＭＳ Ｐゴシック" pitchFamily="34" charset="-128"/>
              </a:rPr>
              <a:t>:</a:t>
            </a:r>
          </a:p>
          <a:p>
            <a:pPr eaLnBrk="1" hangingPunct="1">
              <a:buFontTx/>
              <a:buChar char="•"/>
            </a:pPr>
            <a:r>
              <a:rPr lang="en-US" smtClean="0">
                <a:latin typeface="Arial" pitchFamily="34" charset="0"/>
                <a:ea typeface="ＭＳ Ｐゴシック" pitchFamily="34" charset="-128"/>
              </a:rPr>
              <a:t> No franchise fees</a:t>
            </a:r>
          </a:p>
          <a:p>
            <a:pPr eaLnBrk="1" hangingPunct="1">
              <a:buFontTx/>
              <a:buChar char="•"/>
            </a:pPr>
            <a:r>
              <a:rPr lang="en-US" smtClean="0">
                <a:latin typeface="Arial" pitchFamily="34" charset="0"/>
                <a:ea typeface="ＭＳ Ｐゴシック" pitchFamily="34" charset="-128"/>
              </a:rPr>
              <a:t> No monthly royalties</a:t>
            </a:r>
          </a:p>
          <a:p>
            <a:pPr eaLnBrk="1" hangingPunct="1">
              <a:buFontTx/>
              <a:buChar char="•"/>
            </a:pPr>
            <a:r>
              <a:rPr lang="en-US" smtClean="0">
                <a:latin typeface="Arial" pitchFamily="34" charset="0"/>
                <a:ea typeface="ＭＳ Ｐゴシック" pitchFamily="34" charset="-128"/>
              </a:rPr>
              <a:t> No territorial restrictions</a:t>
            </a:r>
          </a:p>
          <a:p>
            <a:pPr eaLnBrk="1" hangingPunct="1">
              <a:buFontTx/>
              <a:buChar char="•"/>
            </a:pPr>
            <a:r>
              <a:rPr lang="en-US" smtClean="0">
                <a:latin typeface="Arial" pitchFamily="34" charset="0"/>
                <a:ea typeface="ＭＳ Ｐゴシック" pitchFamily="34" charset="-128"/>
              </a:rPr>
              <a:t> Start part-time (8-15 hrs/wk)</a:t>
            </a:r>
          </a:p>
          <a:p>
            <a:pPr eaLnBrk="1" hangingPunct="1">
              <a:buFontTx/>
              <a:buChar char="•"/>
            </a:pPr>
            <a:r>
              <a:rPr lang="en-US" smtClean="0">
                <a:latin typeface="Arial" pitchFamily="34" charset="0"/>
                <a:ea typeface="ＭＳ Ｐゴシック" pitchFamily="34" charset="-128"/>
              </a:rPr>
              <a:t> Minimal start-up expense</a:t>
            </a:r>
          </a:p>
          <a:p>
            <a:pPr eaLnBrk="1" hangingPunct="1">
              <a:buFontTx/>
              <a:buChar char="•"/>
            </a:pPr>
            <a:r>
              <a:rPr lang="en-US" smtClean="0">
                <a:latin typeface="Arial" pitchFamily="34" charset="0"/>
                <a:ea typeface="ＭＳ Ｐゴシック" pitchFamily="34" charset="-128"/>
              </a:rPr>
              <a:t> Little to no risk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7230"/>
            <a:ext cx="4673600" cy="34861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91EC216-6BB4-4714-860A-D22206483C76}" type="slidenum">
              <a:rPr lang="en-US" smtClean="0">
                <a:solidFill>
                  <a:prstClr val="black"/>
                </a:solidFill>
                <a:latin typeface="Calibri"/>
              </a:rPr>
              <a:pPr>
                <a:defRPr/>
              </a:pPr>
              <a:t>89</a:t>
            </a:fld>
            <a:endParaRPr lang="en-US">
              <a:solidFill>
                <a:prstClr val="black"/>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7066" indent="-291179" eaLnBrk="0" hangingPunct="0">
              <a:defRPr sz="2400">
                <a:solidFill>
                  <a:schemeClr val="tx1"/>
                </a:solidFill>
                <a:latin typeface="Arial" pitchFamily="34" charset="0"/>
                <a:ea typeface="ＭＳ Ｐゴシック" pitchFamily="34" charset="-128"/>
              </a:defRPr>
            </a:lvl2pPr>
            <a:lvl3pPr marL="1164717" indent="-232943" eaLnBrk="0" hangingPunct="0">
              <a:defRPr sz="2400">
                <a:solidFill>
                  <a:schemeClr val="tx1"/>
                </a:solidFill>
                <a:latin typeface="Arial" pitchFamily="34" charset="0"/>
                <a:ea typeface="ＭＳ Ｐゴシック" pitchFamily="34" charset="-128"/>
              </a:defRPr>
            </a:lvl3pPr>
            <a:lvl4pPr marL="1630604" indent="-232943" eaLnBrk="0" hangingPunct="0">
              <a:defRPr sz="2400">
                <a:solidFill>
                  <a:schemeClr val="tx1"/>
                </a:solidFill>
                <a:latin typeface="Arial" pitchFamily="34" charset="0"/>
                <a:ea typeface="ＭＳ Ｐゴシック" pitchFamily="34" charset="-128"/>
              </a:defRPr>
            </a:lvl4pPr>
            <a:lvl5pPr marL="2096491" indent="-232943" eaLnBrk="0" hangingPunct="0">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B7FF247-095E-4016-8C3E-2FE205690C51}" type="slidenum">
              <a:rPr lang="en-US" sz="1200">
                <a:solidFill>
                  <a:prstClr val="black"/>
                </a:solidFill>
              </a:rPr>
              <a:pPr eaLnBrk="1" hangingPunct="1"/>
              <a:t>92</a:t>
            </a:fld>
            <a:endParaRPr lang="en-US" sz="1200">
              <a:solidFill>
                <a:prstClr val="black"/>
              </a:solidFill>
            </a:endParaRPr>
          </a:p>
        </p:txBody>
      </p:sp>
      <p:sp>
        <p:nvSpPr>
          <p:cNvPr id="70658" name="Rectangle 2"/>
          <p:cNvSpPr>
            <a:spLocks noChangeArrowheads="1"/>
          </p:cNvSpPr>
          <p:nvPr/>
        </p:nvSpPr>
        <p:spPr bwMode="auto">
          <a:xfrm>
            <a:off x="3972560" y="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70659" name="Rectangle 3"/>
          <p:cNvSpPr>
            <a:spLocks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9412" tIns="0" rIns="19412" bIns="0" anchor="b"/>
          <a:lstStyle/>
          <a:p>
            <a:pPr algn="r" eaLnBrk="0" fontAlgn="base" hangingPunct="0">
              <a:spcBef>
                <a:spcPct val="0"/>
              </a:spcBef>
              <a:spcAft>
                <a:spcPct val="0"/>
              </a:spcAft>
            </a:pPr>
            <a:r>
              <a:rPr lang="en-US" sz="1000" i="1">
                <a:solidFill>
                  <a:prstClr val="black"/>
                </a:solidFill>
                <a:latin typeface="Arial" pitchFamily="34" charset="0"/>
                <a:ea typeface="ＭＳ Ｐゴシック" pitchFamily="34" charset="-128"/>
              </a:rPr>
              <a:t>10</a:t>
            </a:r>
          </a:p>
        </p:txBody>
      </p:sp>
      <p:sp>
        <p:nvSpPr>
          <p:cNvPr id="70660" name="Rectangle 4"/>
          <p:cNvSpPr>
            <a:spLocks noChangeArrowheads="1"/>
          </p:cNvSpPr>
          <p:nvPr/>
        </p:nvSpPr>
        <p:spPr bwMode="auto">
          <a:xfrm>
            <a:off x="0" y="883158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70661" name="Rectangle 5"/>
          <p:cNvSpPr>
            <a:spLocks noChangeArrowheads="1"/>
          </p:cNvSpPr>
          <p:nvPr/>
        </p:nvSpPr>
        <p:spPr bwMode="auto">
          <a:xfrm>
            <a:off x="0" y="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70662" name="Rectangle 6"/>
          <p:cNvSpPr>
            <a:spLocks noGrp="1" noChangeArrowheads="1"/>
          </p:cNvSpPr>
          <p:nvPr>
            <p:ph type="body" idx="1"/>
          </p:nvPr>
        </p:nvSpPr>
        <p:spPr>
          <a:xfrm>
            <a:off x="933098" y="4415790"/>
            <a:ext cx="5139337" cy="418660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207" tIns="45295" rIns="92207" bIns="45295"/>
          <a:lstStyle/>
          <a:p>
            <a:pPr eaLnBrk="1" hangingPunct="1"/>
            <a:endParaRPr lang="en-US" smtClean="0">
              <a:latin typeface="Arial" pitchFamily="34" charset="0"/>
              <a:ea typeface="ＭＳ Ｐゴシック" pitchFamily="34" charset="-128"/>
            </a:endParaRPr>
          </a:p>
        </p:txBody>
      </p:sp>
      <p:sp>
        <p:nvSpPr>
          <p:cNvPr id="70663" name="Rectangle 7"/>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9202" name="Slide Image Placeholder 1"/>
          <p:cNvSpPr>
            <a:spLocks noGrp="1" noRot="1" noChangeAspect="1" noTextEdit="1"/>
          </p:cNvSpPr>
          <p:nvPr>
            <p:ph type="sldImg"/>
          </p:nvPr>
        </p:nvSpPr>
        <p:spPr>
          <a:ln/>
        </p:spPr>
      </p:sp>
      <p:sp>
        <p:nvSpPr>
          <p:cNvPr id="145920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459204" name="Slide Number Placeholder 3"/>
          <p:cNvSpPr>
            <a:spLocks noGrp="1"/>
          </p:cNvSpPr>
          <p:nvPr>
            <p:ph type="sldNum" sz="quarter" idx="5"/>
          </p:nvPr>
        </p:nvSpPr>
        <p:spPr>
          <a:noFill/>
        </p:spPr>
        <p:txBody>
          <a:bodyPr/>
          <a:lstStyle/>
          <a:p>
            <a:fld id="{6A4876B4-7339-4A96-9055-83CB79AF398B}" type="slidenum">
              <a:rPr lang="en-US">
                <a:solidFill>
                  <a:srgbClr val="000000"/>
                </a:solidFill>
                <a:latin typeface="Calibri"/>
              </a:rPr>
              <a:pPr/>
              <a:t>106</a:t>
            </a:fld>
            <a:endParaRPr lang="en-US">
              <a:solidFill>
                <a:srgbClr val="000000"/>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9202" name="Slide Image Placeholder 1"/>
          <p:cNvSpPr>
            <a:spLocks noGrp="1" noRot="1" noChangeAspect="1" noTextEdit="1"/>
          </p:cNvSpPr>
          <p:nvPr>
            <p:ph type="sldImg"/>
          </p:nvPr>
        </p:nvSpPr>
        <p:spPr>
          <a:ln/>
        </p:spPr>
      </p:sp>
      <p:sp>
        <p:nvSpPr>
          <p:cNvPr id="145920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1459204" name="Slide Number Placeholder 3"/>
          <p:cNvSpPr>
            <a:spLocks noGrp="1"/>
          </p:cNvSpPr>
          <p:nvPr>
            <p:ph type="sldNum" sz="quarter" idx="5"/>
          </p:nvPr>
        </p:nvSpPr>
        <p:spPr>
          <a:noFill/>
        </p:spPr>
        <p:txBody>
          <a:bodyPr/>
          <a:lstStyle/>
          <a:p>
            <a:fld id="{6A4876B4-7339-4A96-9055-83CB79AF398B}" type="slidenum">
              <a:rPr lang="en-US">
                <a:solidFill>
                  <a:srgbClr val="000000"/>
                </a:solidFill>
                <a:latin typeface="Calibri"/>
              </a:rPr>
              <a:pPr/>
              <a:t>107</a:t>
            </a:fld>
            <a:endParaRPr lang="en-US">
              <a:solidFill>
                <a:srgbClr val="000000"/>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7066" indent="-291179" eaLnBrk="0" hangingPunct="0">
              <a:defRPr sz="2400">
                <a:solidFill>
                  <a:schemeClr val="tx1"/>
                </a:solidFill>
                <a:latin typeface="Arial" pitchFamily="34" charset="0"/>
                <a:ea typeface="ＭＳ Ｐゴシック" pitchFamily="34" charset="-128"/>
              </a:defRPr>
            </a:lvl2pPr>
            <a:lvl3pPr marL="1164717" indent="-232943" eaLnBrk="0" hangingPunct="0">
              <a:defRPr sz="2400">
                <a:solidFill>
                  <a:schemeClr val="tx1"/>
                </a:solidFill>
                <a:latin typeface="Arial" pitchFamily="34" charset="0"/>
                <a:ea typeface="ＭＳ Ｐゴシック" pitchFamily="34" charset="-128"/>
              </a:defRPr>
            </a:lvl3pPr>
            <a:lvl4pPr marL="1630604" indent="-232943" eaLnBrk="0" hangingPunct="0">
              <a:defRPr sz="2400">
                <a:solidFill>
                  <a:schemeClr val="tx1"/>
                </a:solidFill>
                <a:latin typeface="Arial" pitchFamily="34" charset="0"/>
                <a:ea typeface="ＭＳ Ｐゴシック" pitchFamily="34" charset="-128"/>
              </a:defRPr>
            </a:lvl4pPr>
            <a:lvl5pPr marL="2096491" indent="-232943" eaLnBrk="0" hangingPunct="0">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0F61B32-F7F5-4D55-A83C-34E07E205EC2}" type="slidenum">
              <a:rPr lang="en-US" sz="1200">
                <a:solidFill>
                  <a:prstClr val="black"/>
                </a:solidFill>
              </a:rPr>
              <a:pPr eaLnBrk="1" hangingPunct="1"/>
              <a:t>111</a:t>
            </a:fld>
            <a:endParaRPr lang="en-US" sz="1200">
              <a:solidFill>
                <a:prstClr val="black"/>
              </a:solidFill>
            </a:endParaRPr>
          </a:p>
        </p:txBody>
      </p:sp>
      <p:sp>
        <p:nvSpPr>
          <p:cNvPr id="126978" name="Rectangle 2"/>
          <p:cNvSpPr>
            <a:spLocks noChangeArrowheads="1"/>
          </p:cNvSpPr>
          <p:nvPr/>
        </p:nvSpPr>
        <p:spPr bwMode="auto">
          <a:xfrm>
            <a:off x="3972560" y="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26979" name="Rectangle 3"/>
          <p:cNvSpPr>
            <a:spLocks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9412" tIns="0" rIns="19412" bIns="0" anchor="b"/>
          <a:lstStyle/>
          <a:p>
            <a:pPr algn="r" eaLnBrk="0" fontAlgn="base" hangingPunct="0">
              <a:spcBef>
                <a:spcPct val="0"/>
              </a:spcBef>
              <a:spcAft>
                <a:spcPct val="0"/>
              </a:spcAft>
            </a:pPr>
            <a:r>
              <a:rPr lang="en-US" sz="1000" i="1">
                <a:solidFill>
                  <a:prstClr val="black"/>
                </a:solidFill>
                <a:latin typeface="Arial" pitchFamily="34" charset="0"/>
                <a:ea typeface="ＭＳ Ｐゴシック" pitchFamily="34" charset="-128"/>
              </a:rPr>
              <a:t>71</a:t>
            </a:r>
          </a:p>
        </p:txBody>
      </p:sp>
      <p:sp>
        <p:nvSpPr>
          <p:cNvPr id="126980" name="Rectangle 4"/>
          <p:cNvSpPr>
            <a:spLocks noChangeArrowheads="1"/>
          </p:cNvSpPr>
          <p:nvPr/>
        </p:nvSpPr>
        <p:spPr bwMode="auto">
          <a:xfrm>
            <a:off x="0" y="883158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26981" name="Rectangle 5"/>
          <p:cNvSpPr>
            <a:spLocks noChangeArrowheads="1"/>
          </p:cNvSpPr>
          <p:nvPr/>
        </p:nvSpPr>
        <p:spPr bwMode="auto">
          <a:xfrm>
            <a:off x="0" y="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26982" name="Rectangle 6"/>
          <p:cNvSpPr>
            <a:spLocks noChangeArrowheads="1"/>
          </p:cNvSpPr>
          <p:nvPr/>
        </p:nvSpPr>
        <p:spPr bwMode="auto">
          <a:xfrm>
            <a:off x="3972560" y="0"/>
            <a:ext cx="3037840" cy="413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26983" name="Rectangle 7"/>
          <p:cNvSpPr>
            <a:spLocks noChangeArrowheads="1"/>
          </p:cNvSpPr>
          <p:nvPr/>
        </p:nvSpPr>
        <p:spPr bwMode="auto">
          <a:xfrm>
            <a:off x="3972560" y="8779933"/>
            <a:ext cx="3037840" cy="51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9412" tIns="0" rIns="19412" bIns="0" anchor="b"/>
          <a:lstStyle/>
          <a:p>
            <a:pPr algn="r" eaLnBrk="0" fontAlgn="base" hangingPunct="0">
              <a:spcBef>
                <a:spcPct val="0"/>
              </a:spcBef>
              <a:spcAft>
                <a:spcPct val="0"/>
              </a:spcAft>
            </a:pPr>
            <a:r>
              <a:rPr lang="en-US" sz="1000" i="1">
                <a:solidFill>
                  <a:prstClr val="black"/>
                </a:solidFill>
                <a:latin typeface="Arial" pitchFamily="34" charset="0"/>
                <a:ea typeface="ＭＳ Ｐゴシック" pitchFamily="34" charset="-128"/>
              </a:rPr>
              <a:t>62</a:t>
            </a:r>
          </a:p>
        </p:txBody>
      </p:sp>
      <p:sp>
        <p:nvSpPr>
          <p:cNvPr id="126984" name="Rectangle 8"/>
          <p:cNvSpPr>
            <a:spLocks noChangeArrowheads="1"/>
          </p:cNvSpPr>
          <p:nvPr/>
        </p:nvSpPr>
        <p:spPr bwMode="auto">
          <a:xfrm>
            <a:off x="0" y="8779933"/>
            <a:ext cx="3037840" cy="51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26985" name="Rectangle 9"/>
          <p:cNvSpPr>
            <a:spLocks noChangeArrowheads="1"/>
          </p:cNvSpPr>
          <p:nvPr/>
        </p:nvSpPr>
        <p:spPr bwMode="auto">
          <a:xfrm>
            <a:off x="0" y="0"/>
            <a:ext cx="3037840" cy="413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26986" name="Rectangle 10"/>
          <p:cNvSpPr>
            <a:spLocks noChangeArrowheads="1"/>
          </p:cNvSpPr>
          <p:nvPr/>
        </p:nvSpPr>
        <p:spPr bwMode="auto">
          <a:xfrm>
            <a:off x="3972560" y="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26987" name="Rectangle 11"/>
          <p:cNvSpPr>
            <a:spLocks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9412" tIns="0" rIns="19412" bIns="0" anchor="b"/>
          <a:lstStyle/>
          <a:p>
            <a:pPr algn="r" eaLnBrk="0" fontAlgn="base" hangingPunct="0">
              <a:spcBef>
                <a:spcPct val="0"/>
              </a:spcBef>
              <a:spcAft>
                <a:spcPct val="0"/>
              </a:spcAft>
            </a:pPr>
            <a:r>
              <a:rPr lang="en-US" sz="1000" i="1">
                <a:solidFill>
                  <a:prstClr val="black"/>
                </a:solidFill>
                <a:latin typeface="Arial" pitchFamily="34" charset="0"/>
                <a:ea typeface="ＭＳ Ｐゴシック" pitchFamily="34" charset="-128"/>
              </a:rPr>
              <a:t>53</a:t>
            </a:r>
          </a:p>
        </p:txBody>
      </p:sp>
      <p:sp>
        <p:nvSpPr>
          <p:cNvPr id="126988" name="Rectangle 12"/>
          <p:cNvSpPr>
            <a:spLocks noChangeArrowheads="1"/>
          </p:cNvSpPr>
          <p:nvPr/>
        </p:nvSpPr>
        <p:spPr bwMode="auto">
          <a:xfrm>
            <a:off x="0" y="883158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26989" name="Rectangle 13"/>
          <p:cNvSpPr>
            <a:spLocks noChangeArrowheads="1"/>
          </p:cNvSpPr>
          <p:nvPr/>
        </p:nvSpPr>
        <p:spPr bwMode="auto">
          <a:xfrm>
            <a:off x="0" y="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26990" name="Rectangle 14"/>
          <p:cNvSpPr>
            <a:spLocks noChangeArrowheads="1"/>
          </p:cNvSpPr>
          <p:nvPr/>
        </p:nvSpPr>
        <p:spPr bwMode="auto">
          <a:xfrm>
            <a:off x="4009885" y="-1615"/>
            <a:ext cx="3034594" cy="506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26991" name="Rectangle 15"/>
          <p:cNvSpPr>
            <a:spLocks noChangeArrowheads="1"/>
          </p:cNvSpPr>
          <p:nvPr/>
        </p:nvSpPr>
        <p:spPr bwMode="auto">
          <a:xfrm>
            <a:off x="4009885" y="8789618"/>
            <a:ext cx="3034594" cy="508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25883" tIns="0" rIns="25883" bIns="0" anchor="b"/>
          <a:lstStyle/>
          <a:p>
            <a:pPr algn="r" defTabSz="1570751" eaLnBrk="0" fontAlgn="base" hangingPunct="0">
              <a:spcBef>
                <a:spcPct val="0"/>
              </a:spcBef>
              <a:spcAft>
                <a:spcPct val="0"/>
              </a:spcAft>
            </a:pPr>
            <a:r>
              <a:rPr lang="en-US" sz="1300" i="1">
                <a:solidFill>
                  <a:prstClr val="black"/>
                </a:solidFill>
                <a:latin typeface="Arial" pitchFamily="34" charset="0"/>
                <a:ea typeface="ＭＳ Ｐゴシック" pitchFamily="34" charset="-128"/>
              </a:rPr>
              <a:t>53</a:t>
            </a:r>
          </a:p>
        </p:txBody>
      </p:sp>
      <p:sp>
        <p:nvSpPr>
          <p:cNvPr id="126992" name="Rectangle 16"/>
          <p:cNvSpPr>
            <a:spLocks noChangeArrowheads="1"/>
          </p:cNvSpPr>
          <p:nvPr/>
        </p:nvSpPr>
        <p:spPr bwMode="auto">
          <a:xfrm>
            <a:off x="-37324" y="8789618"/>
            <a:ext cx="3034595" cy="508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26993" name="Rectangle 17"/>
          <p:cNvSpPr>
            <a:spLocks noChangeArrowheads="1"/>
          </p:cNvSpPr>
          <p:nvPr/>
        </p:nvSpPr>
        <p:spPr bwMode="auto">
          <a:xfrm>
            <a:off x="-37324" y="-1615"/>
            <a:ext cx="3034595" cy="506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26994" name="Rectangle 18"/>
          <p:cNvSpPr>
            <a:spLocks noGrp="1" noChangeArrowheads="1"/>
          </p:cNvSpPr>
          <p:nvPr>
            <p:ph type="body" idx="1"/>
          </p:nvPr>
        </p:nvSpPr>
        <p:spPr>
          <a:xfrm>
            <a:off x="933098" y="4415790"/>
            <a:ext cx="5137714" cy="418499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207" tIns="45295" rIns="92207" bIns="45295"/>
          <a:lstStyle/>
          <a:p>
            <a:pPr defTabSz="1210012"/>
            <a:endParaRPr lang="en-US" smtClean="0">
              <a:latin typeface="Arial" pitchFamily="34" charset="0"/>
              <a:ea typeface="ＭＳ Ｐゴシック" pitchFamily="34" charset="-128"/>
            </a:endParaRPr>
          </a:p>
        </p:txBody>
      </p:sp>
      <p:sp>
        <p:nvSpPr>
          <p:cNvPr id="126995" name="Rectangle 19"/>
          <p:cNvSpPr>
            <a:spLocks noGrp="1" noRot="1" noChangeAspect="1" noChangeArrowheads="1" noTextEdit="1"/>
          </p:cNvSpPr>
          <p:nvPr>
            <p:ph type="sldImg"/>
          </p:nvPr>
        </p:nvSpPr>
        <p:spPr>
          <a:xfrm>
            <a:off x="1189038" y="703263"/>
            <a:ext cx="4632325" cy="3473450"/>
          </a:xfrm>
          <a:ln w="12700" cap="flat">
            <a:solidFill>
              <a:schemeClr val="tx1"/>
            </a:solid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7066" indent="-291179" eaLnBrk="0" hangingPunct="0">
              <a:defRPr sz="2400">
                <a:solidFill>
                  <a:schemeClr val="tx1"/>
                </a:solidFill>
                <a:latin typeface="Arial" pitchFamily="34" charset="0"/>
                <a:ea typeface="ＭＳ Ｐゴシック" pitchFamily="34" charset="-128"/>
              </a:defRPr>
            </a:lvl2pPr>
            <a:lvl3pPr marL="1164717" indent="-232943" eaLnBrk="0" hangingPunct="0">
              <a:defRPr sz="2400">
                <a:solidFill>
                  <a:schemeClr val="tx1"/>
                </a:solidFill>
                <a:latin typeface="Arial" pitchFamily="34" charset="0"/>
                <a:ea typeface="ＭＳ Ｐゴシック" pitchFamily="34" charset="-128"/>
              </a:defRPr>
            </a:lvl3pPr>
            <a:lvl4pPr marL="1630604" indent="-232943" eaLnBrk="0" hangingPunct="0">
              <a:defRPr sz="2400">
                <a:solidFill>
                  <a:schemeClr val="tx1"/>
                </a:solidFill>
                <a:latin typeface="Arial" pitchFamily="34" charset="0"/>
                <a:ea typeface="ＭＳ Ｐゴシック" pitchFamily="34" charset="-128"/>
              </a:defRPr>
            </a:lvl4pPr>
            <a:lvl5pPr marL="2096491" indent="-232943" eaLnBrk="0" hangingPunct="0">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61C0870-FFFB-4AB8-884C-CA26D4850617}" type="slidenum">
              <a:rPr lang="en-US" sz="1200">
                <a:solidFill>
                  <a:prstClr val="black"/>
                </a:solidFill>
              </a:rPr>
              <a:pPr eaLnBrk="1" hangingPunct="1"/>
              <a:t>112</a:t>
            </a:fld>
            <a:endParaRPr lang="en-US" sz="1200">
              <a:solidFill>
                <a:prstClr val="black"/>
              </a:solidFill>
            </a:endParaRPr>
          </a:p>
        </p:txBody>
      </p:sp>
      <p:sp>
        <p:nvSpPr>
          <p:cNvPr id="130050" name="Rectangle 2"/>
          <p:cNvSpPr>
            <a:spLocks noChangeArrowheads="1"/>
          </p:cNvSpPr>
          <p:nvPr/>
        </p:nvSpPr>
        <p:spPr bwMode="auto">
          <a:xfrm>
            <a:off x="3972560" y="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30051" name="Rectangle 3"/>
          <p:cNvSpPr>
            <a:spLocks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9412" tIns="0" rIns="19412" bIns="0" anchor="b"/>
          <a:lstStyle/>
          <a:p>
            <a:pPr algn="r" eaLnBrk="0" fontAlgn="base" hangingPunct="0">
              <a:spcBef>
                <a:spcPct val="0"/>
              </a:spcBef>
              <a:spcAft>
                <a:spcPct val="0"/>
              </a:spcAft>
            </a:pPr>
            <a:r>
              <a:rPr lang="en-US" sz="1000" i="1">
                <a:solidFill>
                  <a:prstClr val="black"/>
                </a:solidFill>
                <a:latin typeface="Arial" pitchFamily="34" charset="0"/>
                <a:ea typeface="ＭＳ Ｐゴシック" pitchFamily="34" charset="-128"/>
              </a:rPr>
              <a:t>71</a:t>
            </a:r>
          </a:p>
        </p:txBody>
      </p:sp>
      <p:sp>
        <p:nvSpPr>
          <p:cNvPr id="130052" name="Rectangle 4"/>
          <p:cNvSpPr>
            <a:spLocks noChangeArrowheads="1"/>
          </p:cNvSpPr>
          <p:nvPr/>
        </p:nvSpPr>
        <p:spPr bwMode="auto">
          <a:xfrm>
            <a:off x="0" y="883158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30053" name="Rectangle 5"/>
          <p:cNvSpPr>
            <a:spLocks noChangeArrowheads="1"/>
          </p:cNvSpPr>
          <p:nvPr/>
        </p:nvSpPr>
        <p:spPr bwMode="auto">
          <a:xfrm>
            <a:off x="0" y="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30054" name="Rectangle 6"/>
          <p:cNvSpPr>
            <a:spLocks noChangeArrowheads="1"/>
          </p:cNvSpPr>
          <p:nvPr/>
        </p:nvSpPr>
        <p:spPr bwMode="auto">
          <a:xfrm>
            <a:off x="3972560" y="0"/>
            <a:ext cx="3037840" cy="413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30055" name="Rectangle 7"/>
          <p:cNvSpPr>
            <a:spLocks noChangeArrowheads="1"/>
          </p:cNvSpPr>
          <p:nvPr/>
        </p:nvSpPr>
        <p:spPr bwMode="auto">
          <a:xfrm>
            <a:off x="3972560" y="8779933"/>
            <a:ext cx="3037840" cy="51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9412" tIns="0" rIns="19412" bIns="0" anchor="b"/>
          <a:lstStyle/>
          <a:p>
            <a:pPr algn="r" eaLnBrk="0" fontAlgn="base" hangingPunct="0">
              <a:spcBef>
                <a:spcPct val="0"/>
              </a:spcBef>
              <a:spcAft>
                <a:spcPct val="0"/>
              </a:spcAft>
            </a:pPr>
            <a:r>
              <a:rPr lang="en-US" sz="1000" i="1">
                <a:solidFill>
                  <a:prstClr val="black"/>
                </a:solidFill>
                <a:latin typeface="Arial" pitchFamily="34" charset="0"/>
                <a:ea typeface="ＭＳ Ｐゴシック" pitchFamily="34" charset="-128"/>
              </a:rPr>
              <a:t>62</a:t>
            </a:r>
          </a:p>
        </p:txBody>
      </p:sp>
      <p:sp>
        <p:nvSpPr>
          <p:cNvPr id="130056" name="Rectangle 8"/>
          <p:cNvSpPr>
            <a:spLocks noChangeArrowheads="1"/>
          </p:cNvSpPr>
          <p:nvPr/>
        </p:nvSpPr>
        <p:spPr bwMode="auto">
          <a:xfrm>
            <a:off x="0" y="8779933"/>
            <a:ext cx="3037840" cy="51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30057" name="Rectangle 9"/>
          <p:cNvSpPr>
            <a:spLocks noChangeArrowheads="1"/>
          </p:cNvSpPr>
          <p:nvPr/>
        </p:nvSpPr>
        <p:spPr bwMode="auto">
          <a:xfrm>
            <a:off x="0" y="0"/>
            <a:ext cx="3037840" cy="413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30058" name="Rectangle 10"/>
          <p:cNvSpPr>
            <a:spLocks noChangeArrowheads="1"/>
          </p:cNvSpPr>
          <p:nvPr/>
        </p:nvSpPr>
        <p:spPr bwMode="auto">
          <a:xfrm>
            <a:off x="3972560" y="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30059" name="Rectangle 11"/>
          <p:cNvSpPr>
            <a:spLocks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9412" tIns="0" rIns="19412" bIns="0" anchor="b"/>
          <a:lstStyle/>
          <a:p>
            <a:pPr algn="r" eaLnBrk="0" fontAlgn="base" hangingPunct="0">
              <a:spcBef>
                <a:spcPct val="0"/>
              </a:spcBef>
              <a:spcAft>
                <a:spcPct val="0"/>
              </a:spcAft>
            </a:pPr>
            <a:r>
              <a:rPr lang="en-US" sz="1000" i="1">
                <a:solidFill>
                  <a:prstClr val="black"/>
                </a:solidFill>
                <a:latin typeface="Arial" pitchFamily="34" charset="0"/>
                <a:ea typeface="ＭＳ Ｐゴシック" pitchFamily="34" charset="-128"/>
              </a:rPr>
              <a:t>53</a:t>
            </a:r>
          </a:p>
        </p:txBody>
      </p:sp>
      <p:sp>
        <p:nvSpPr>
          <p:cNvPr id="130060" name="Rectangle 12"/>
          <p:cNvSpPr>
            <a:spLocks noChangeArrowheads="1"/>
          </p:cNvSpPr>
          <p:nvPr/>
        </p:nvSpPr>
        <p:spPr bwMode="auto">
          <a:xfrm>
            <a:off x="0" y="883158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30061" name="Rectangle 13"/>
          <p:cNvSpPr>
            <a:spLocks noChangeArrowheads="1"/>
          </p:cNvSpPr>
          <p:nvPr/>
        </p:nvSpPr>
        <p:spPr bwMode="auto">
          <a:xfrm>
            <a:off x="0" y="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30062" name="Rectangle 14"/>
          <p:cNvSpPr>
            <a:spLocks noChangeArrowheads="1"/>
          </p:cNvSpPr>
          <p:nvPr/>
        </p:nvSpPr>
        <p:spPr bwMode="auto">
          <a:xfrm>
            <a:off x="4009885" y="-1615"/>
            <a:ext cx="3034594" cy="506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30063" name="Rectangle 15"/>
          <p:cNvSpPr>
            <a:spLocks noChangeArrowheads="1"/>
          </p:cNvSpPr>
          <p:nvPr/>
        </p:nvSpPr>
        <p:spPr bwMode="auto">
          <a:xfrm>
            <a:off x="4009885" y="8789618"/>
            <a:ext cx="3034594" cy="508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25883" tIns="0" rIns="25883" bIns="0" anchor="b"/>
          <a:lstStyle/>
          <a:p>
            <a:pPr algn="r" defTabSz="1570751" eaLnBrk="0" fontAlgn="base" hangingPunct="0">
              <a:spcBef>
                <a:spcPct val="0"/>
              </a:spcBef>
              <a:spcAft>
                <a:spcPct val="0"/>
              </a:spcAft>
            </a:pPr>
            <a:r>
              <a:rPr lang="en-US" sz="1300" i="1">
                <a:solidFill>
                  <a:prstClr val="black"/>
                </a:solidFill>
                <a:latin typeface="Arial" pitchFamily="34" charset="0"/>
                <a:ea typeface="ＭＳ Ｐゴシック" pitchFamily="34" charset="-128"/>
              </a:rPr>
              <a:t>53</a:t>
            </a:r>
          </a:p>
        </p:txBody>
      </p:sp>
      <p:sp>
        <p:nvSpPr>
          <p:cNvPr id="130064" name="Rectangle 16"/>
          <p:cNvSpPr>
            <a:spLocks noChangeArrowheads="1"/>
          </p:cNvSpPr>
          <p:nvPr/>
        </p:nvSpPr>
        <p:spPr bwMode="auto">
          <a:xfrm>
            <a:off x="-37324" y="8789618"/>
            <a:ext cx="3034595" cy="508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30065" name="Rectangle 17"/>
          <p:cNvSpPr>
            <a:spLocks noChangeArrowheads="1"/>
          </p:cNvSpPr>
          <p:nvPr/>
        </p:nvSpPr>
        <p:spPr bwMode="auto">
          <a:xfrm>
            <a:off x="-37324" y="-1615"/>
            <a:ext cx="3034595" cy="506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30066" name="Rectangle 18"/>
          <p:cNvSpPr>
            <a:spLocks noGrp="1" noChangeArrowheads="1"/>
          </p:cNvSpPr>
          <p:nvPr>
            <p:ph type="body" idx="1"/>
          </p:nvPr>
        </p:nvSpPr>
        <p:spPr>
          <a:xfrm>
            <a:off x="933098" y="4415790"/>
            <a:ext cx="5137714" cy="418499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207" tIns="45295" rIns="92207" bIns="45295"/>
          <a:lstStyle/>
          <a:p>
            <a:pPr defTabSz="1210012"/>
            <a:endParaRPr lang="en-US" smtClean="0">
              <a:latin typeface="Arial" pitchFamily="34" charset="0"/>
              <a:ea typeface="ＭＳ Ｐゴシック" pitchFamily="34" charset="-128"/>
            </a:endParaRPr>
          </a:p>
        </p:txBody>
      </p:sp>
      <p:sp>
        <p:nvSpPr>
          <p:cNvPr id="130067" name="Rectangle 19"/>
          <p:cNvSpPr>
            <a:spLocks noGrp="1" noRot="1" noChangeAspect="1" noChangeArrowheads="1" noTextEdit="1"/>
          </p:cNvSpPr>
          <p:nvPr>
            <p:ph type="sldImg"/>
          </p:nvPr>
        </p:nvSpPr>
        <p:spPr>
          <a:xfrm>
            <a:off x="1189038" y="703263"/>
            <a:ext cx="4632325" cy="3473450"/>
          </a:xfrm>
          <a:ln w="12700" cap="flat">
            <a:solidFill>
              <a:schemeClr val="tx1"/>
            </a:solid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7066" indent="-291179" eaLnBrk="0" hangingPunct="0">
              <a:defRPr sz="2400">
                <a:solidFill>
                  <a:schemeClr val="tx1"/>
                </a:solidFill>
                <a:latin typeface="Arial" pitchFamily="34" charset="0"/>
                <a:ea typeface="ＭＳ Ｐゴシック" pitchFamily="34" charset="-128"/>
              </a:defRPr>
            </a:lvl2pPr>
            <a:lvl3pPr marL="1164717" indent="-232943" eaLnBrk="0" hangingPunct="0">
              <a:defRPr sz="2400">
                <a:solidFill>
                  <a:schemeClr val="tx1"/>
                </a:solidFill>
                <a:latin typeface="Arial" pitchFamily="34" charset="0"/>
                <a:ea typeface="ＭＳ Ｐゴシック" pitchFamily="34" charset="-128"/>
              </a:defRPr>
            </a:lvl3pPr>
            <a:lvl4pPr marL="1630604" indent="-232943" eaLnBrk="0" hangingPunct="0">
              <a:defRPr sz="2400">
                <a:solidFill>
                  <a:schemeClr val="tx1"/>
                </a:solidFill>
                <a:latin typeface="Arial" pitchFamily="34" charset="0"/>
                <a:ea typeface="ＭＳ Ｐゴシック" pitchFamily="34" charset="-128"/>
              </a:defRPr>
            </a:lvl4pPr>
            <a:lvl5pPr marL="2096491" indent="-232943" eaLnBrk="0" hangingPunct="0">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495716F-1A1F-41B3-A826-229B8461E3F8}" type="slidenum">
              <a:rPr lang="en-US" sz="1200">
                <a:solidFill>
                  <a:prstClr val="black"/>
                </a:solidFill>
              </a:rPr>
              <a:pPr eaLnBrk="1" hangingPunct="1"/>
              <a:t>113</a:t>
            </a:fld>
            <a:endParaRPr lang="en-US" sz="1200">
              <a:solidFill>
                <a:prstClr val="black"/>
              </a:solidFill>
            </a:endParaRPr>
          </a:p>
        </p:txBody>
      </p:sp>
      <p:sp>
        <p:nvSpPr>
          <p:cNvPr id="132098" name="Rectangle 2"/>
          <p:cNvSpPr>
            <a:spLocks noChangeArrowheads="1"/>
          </p:cNvSpPr>
          <p:nvPr/>
        </p:nvSpPr>
        <p:spPr bwMode="auto">
          <a:xfrm>
            <a:off x="3972560" y="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32099" name="Rectangle 3"/>
          <p:cNvSpPr>
            <a:spLocks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9412" tIns="0" rIns="19412" bIns="0" anchor="b"/>
          <a:lstStyle/>
          <a:p>
            <a:pPr algn="r" eaLnBrk="0" fontAlgn="base" hangingPunct="0">
              <a:spcBef>
                <a:spcPct val="0"/>
              </a:spcBef>
              <a:spcAft>
                <a:spcPct val="0"/>
              </a:spcAft>
            </a:pPr>
            <a:r>
              <a:rPr lang="en-US" sz="1000" i="1">
                <a:solidFill>
                  <a:prstClr val="black"/>
                </a:solidFill>
                <a:latin typeface="Arial" pitchFamily="34" charset="0"/>
                <a:ea typeface="ＭＳ Ｐゴシック" pitchFamily="34" charset="-128"/>
              </a:rPr>
              <a:t>71</a:t>
            </a:r>
          </a:p>
        </p:txBody>
      </p:sp>
      <p:sp>
        <p:nvSpPr>
          <p:cNvPr id="132100" name="Rectangle 4"/>
          <p:cNvSpPr>
            <a:spLocks noChangeArrowheads="1"/>
          </p:cNvSpPr>
          <p:nvPr/>
        </p:nvSpPr>
        <p:spPr bwMode="auto">
          <a:xfrm>
            <a:off x="0" y="883158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32101" name="Rectangle 5"/>
          <p:cNvSpPr>
            <a:spLocks noChangeArrowheads="1"/>
          </p:cNvSpPr>
          <p:nvPr/>
        </p:nvSpPr>
        <p:spPr bwMode="auto">
          <a:xfrm>
            <a:off x="0" y="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32102" name="Rectangle 6"/>
          <p:cNvSpPr>
            <a:spLocks noChangeArrowheads="1"/>
          </p:cNvSpPr>
          <p:nvPr/>
        </p:nvSpPr>
        <p:spPr bwMode="auto">
          <a:xfrm>
            <a:off x="3972560" y="0"/>
            <a:ext cx="3037840" cy="413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32103" name="Rectangle 7"/>
          <p:cNvSpPr>
            <a:spLocks noChangeArrowheads="1"/>
          </p:cNvSpPr>
          <p:nvPr/>
        </p:nvSpPr>
        <p:spPr bwMode="auto">
          <a:xfrm>
            <a:off x="3972560" y="8779933"/>
            <a:ext cx="3037840" cy="51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9412" tIns="0" rIns="19412" bIns="0" anchor="b"/>
          <a:lstStyle/>
          <a:p>
            <a:pPr algn="r" eaLnBrk="0" fontAlgn="base" hangingPunct="0">
              <a:spcBef>
                <a:spcPct val="0"/>
              </a:spcBef>
              <a:spcAft>
                <a:spcPct val="0"/>
              </a:spcAft>
            </a:pPr>
            <a:r>
              <a:rPr lang="en-US" sz="1000" i="1">
                <a:solidFill>
                  <a:prstClr val="black"/>
                </a:solidFill>
                <a:latin typeface="Arial" pitchFamily="34" charset="0"/>
                <a:ea typeface="ＭＳ Ｐゴシック" pitchFamily="34" charset="-128"/>
              </a:rPr>
              <a:t>62</a:t>
            </a:r>
          </a:p>
        </p:txBody>
      </p:sp>
      <p:sp>
        <p:nvSpPr>
          <p:cNvPr id="132104" name="Rectangle 8"/>
          <p:cNvSpPr>
            <a:spLocks noChangeArrowheads="1"/>
          </p:cNvSpPr>
          <p:nvPr/>
        </p:nvSpPr>
        <p:spPr bwMode="auto">
          <a:xfrm>
            <a:off x="0" y="8779933"/>
            <a:ext cx="3037840" cy="51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32105" name="Rectangle 9"/>
          <p:cNvSpPr>
            <a:spLocks noChangeArrowheads="1"/>
          </p:cNvSpPr>
          <p:nvPr/>
        </p:nvSpPr>
        <p:spPr bwMode="auto">
          <a:xfrm>
            <a:off x="0" y="0"/>
            <a:ext cx="3037840" cy="413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32106" name="Rectangle 10"/>
          <p:cNvSpPr>
            <a:spLocks noChangeArrowheads="1"/>
          </p:cNvSpPr>
          <p:nvPr/>
        </p:nvSpPr>
        <p:spPr bwMode="auto">
          <a:xfrm>
            <a:off x="3972560" y="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32107" name="Rectangle 11"/>
          <p:cNvSpPr>
            <a:spLocks noChangeArrowheads="1"/>
          </p:cNvSpPr>
          <p:nvPr/>
        </p:nvSpPr>
        <p:spPr bwMode="auto">
          <a:xfrm>
            <a:off x="3972560" y="883158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9412" tIns="0" rIns="19412" bIns="0" anchor="b"/>
          <a:lstStyle/>
          <a:p>
            <a:pPr algn="r" eaLnBrk="0" fontAlgn="base" hangingPunct="0">
              <a:spcBef>
                <a:spcPct val="0"/>
              </a:spcBef>
              <a:spcAft>
                <a:spcPct val="0"/>
              </a:spcAft>
            </a:pPr>
            <a:r>
              <a:rPr lang="en-US" sz="1000" i="1">
                <a:solidFill>
                  <a:prstClr val="black"/>
                </a:solidFill>
                <a:latin typeface="Arial" pitchFamily="34" charset="0"/>
                <a:ea typeface="ＭＳ Ｐゴシック" pitchFamily="34" charset="-128"/>
              </a:rPr>
              <a:t>53</a:t>
            </a:r>
          </a:p>
        </p:txBody>
      </p:sp>
      <p:sp>
        <p:nvSpPr>
          <p:cNvPr id="132108" name="Rectangle 12"/>
          <p:cNvSpPr>
            <a:spLocks noChangeArrowheads="1"/>
          </p:cNvSpPr>
          <p:nvPr/>
        </p:nvSpPr>
        <p:spPr bwMode="auto">
          <a:xfrm>
            <a:off x="0" y="883158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32109" name="Rectangle 13"/>
          <p:cNvSpPr>
            <a:spLocks noChangeArrowheads="1"/>
          </p:cNvSpPr>
          <p:nvPr/>
        </p:nvSpPr>
        <p:spPr bwMode="auto">
          <a:xfrm>
            <a:off x="0" y="0"/>
            <a:ext cx="3037840" cy="464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32110" name="Rectangle 14"/>
          <p:cNvSpPr>
            <a:spLocks noChangeArrowheads="1"/>
          </p:cNvSpPr>
          <p:nvPr/>
        </p:nvSpPr>
        <p:spPr bwMode="auto">
          <a:xfrm>
            <a:off x="4009885" y="-1615"/>
            <a:ext cx="3034594" cy="506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32111" name="Rectangle 15"/>
          <p:cNvSpPr>
            <a:spLocks noChangeArrowheads="1"/>
          </p:cNvSpPr>
          <p:nvPr/>
        </p:nvSpPr>
        <p:spPr bwMode="auto">
          <a:xfrm>
            <a:off x="4009885" y="8789618"/>
            <a:ext cx="3034594" cy="508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25883" tIns="0" rIns="25883" bIns="0" anchor="b"/>
          <a:lstStyle/>
          <a:p>
            <a:pPr algn="r" defTabSz="1570751" eaLnBrk="0" fontAlgn="base" hangingPunct="0">
              <a:spcBef>
                <a:spcPct val="0"/>
              </a:spcBef>
              <a:spcAft>
                <a:spcPct val="0"/>
              </a:spcAft>
            </a:pPr>
            <a:r>
              <a:rPr lang="en-US" sz="1300" i="1">
                <a:solidFill>
                  <a:prstClr val="black"/>
                </a:solidFill>
                <a:latin typeface="Arial" pitchFamily="34" charset="0"/>
                <a:ea typeface="ＭＳ Ｐゴシック" pitchFamily="34" charset="-128"/>
              </a:rPr>
              <a:t>53</a:t>
            </a:r>
          </a:p>
        </p:txBody>
      </p:sp>
      <p:sp>
        <p:nvSpPr>
          <p:cNvPr id="132112" name="Rectangle 16"/>
          <p:cNvSpPr>
            <a:spLocks noChangeArrowheads="1"/>
          </p:cNvSpPr>
          <p:nvPr/>
        </p:nvSpPr>
        <p:spPr bwMode="auto">
          <a:xfrm>
            <a:off x="-37324" y="8789618"/>
            <a:ext cx="3034595" cy="508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32113" name="Rectangle 17"/>
          <p:cNvSpPr>
            <a:spLocks noChangeArrowheads="1"/>
          </p:cNvSpPr>
          <p:nvPr/>
        </p:nvSpPr>
        <p:spPr bwMode="auto">
          <a:xfrm>
            <a:off x="-37324" y="-1615"/>
            <a:ext cx="3034595" cy="506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3177" tIns="46589" rIns="93177" bIns="46589" anchor="ctr"/>
          <a:lstStyle/>
          <a:p>
            <a:pPr fontAlgn="base">
              <a:spcBef>
                <a:spcPct val="0"/>
              </a:spcBef>
              <a:spcAft>
                <a:spcPct val="0"/>
              </a:spcAft>
            </a:pPr>
            <a:endParaRPr lang="en-US">
              <a:solidFill>
                <a:prstClr val="black"/>
              </a:solidFill>
              <a:latin typeface="Arial" pitchFamily="34" charset="0"/>
              <a:ea typeface="ＭＳ Ｐゴシック" pitchFamily="34" charset="-128"/>
            </a:endParaRPr>
          </a:p>
        </p:txBody>
      </p:sp>
      <p:sp>
        <p:nvSpPr>
          <p:cNvPr id="132114" name="Rectangle 18"/>
          <p:cNvSpPr>
            <a:spLocks noGrp="1" noChangeArrowheads="1"/>
          </p:cNvSpPr>
          <p:nvPr>
            <p:ph type="body" idx="1"/>
          </p:nvPr>
        </p:nvSpPr>
        <p:spPr>
          <a:xfrm>
            <a:off x="933098" y="4415790"/>
            <a:ext cx="5137714" cy="418499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207" tIns="45295" rIns="92207" bIns="45295"/>
          <a:lstStyle/>
          <a:p>
            <a:pPr defTabSz="1210012"/>
            <a:endParaRPr lang="en-US" smtClean="0">
              <a:latin typeface="Arial" pitchFamily="34" charset="0"/>
              <a:ea typeface="ＭＳ Ｐゴシック" pitchFamily="34" charset="-128"/>
            </a:endParaRPr>
          </a:p>
        </p:txBody>
      </p:sp>
      <p:sp>
        <p:nvSpPr>
          <p:cNvPr id="132115" name="Rectangle 19"/>
          <p:cNvSpPr>
            <a:spLocks noGrp="1" noRot="1" noChangeAspect="1" noChangeArrowheads="1" noTextEdit="1"/>
          </p:cNvSpPr>
          <p:nvPr>
            <p:ph type="sldImg"/>
          </p:nvPr>
        </p:nvSpPr>
        <p:spPr>
          <a:xfrm>
            <a:off x="1189038" y="703263"/>
            <a:ext cx="4632325" cy="3473450"/>
          </a:xfrm>
          <a:ln w="12700" cap="flat">
            <a:solidFill>
              <a:schemeClr val="tx1"/>
            </a:solid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5/9/2013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056981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5/9/2013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59976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5/9/2013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47157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5" name="Rectangle 4"/>
          <p:cNvSpPr>
            <a:spLocks noChangeArrowheads="1"/>
          </p:cNvSpPr>
          <p:nvPr/>
        </p:nvSpPr>
        <p:spPr bwMode="auto">
          <a:xfrm>
            <a:off x="10406063" y="-1055688"/>
            <a:ext cx="184150" cy="290513"/>
          </a:xfrm>
          <a:prstGeom prst="rect">
            <a:avLst/>
          </a:prstGeom>
          <a:noFill/>
          <a:ln w="9525">
            <a:noFill/>
            <a:miter lim="800000"/>
            <a:headEnd/>
            <a:tailEnd/>
          </a:ln>
        </p:spPr>
        <p:txBody>
          <a:bodyPr wrap="none">
            <a:spAutoFit/>
          </a:bodyPr>
          <a:lstStyle/>
          <a:p>
            <a:pPr fontAlgn="base">
              <a:spcBef>
                <a:spcPct val="0"/>
              </a:spcBef>
              <a:spcAft>
                <a:spcPct val="0"/>
              </a:spcAft>
            </a:pPr>
            <a:endParaRPr lang="en-US" sz="2000" baseline="-25000">
              <a:solidFill>
                <a:srgbClr val="000000"/>
              </a:solidFill>
              <a:latin typeface="Times New Roman" pitchFamily="18" charset="0"/>
            </a:endParaRPr>
          </a:p>
        </p:txBody>
      </p:sp>
      <p:sp>
        <p:nvSpPr>
          <p:cNvPr id="10" name="Rectangle 13"/>
          <p:cNvSpPr>
            <a:spLocks noChangeArrowheads="1"/>
          </p:cNvSpPr>
          <p:nvPr userDrawn="1"/>
        </p:nvSpPr>
        <p:spPr bwMode="auto">
          <a:xfrm>
            <a:off x="10406063" y="-1055688"/>
            <a:ext cx="184150" cy="290513"/>
          </a:xfrm>
          <a:prstGeom prst="rect">
            <a:avLst/>
          </a:prstGeom>
          <a:noFill/>
          <a:ln w="9525">
            <a:noFill/>
            <a:miter lim="800000"/>
            <a:headEnd/>
            <a:tailEnd/>
          </a:ln>
        </p:spPr>
        <p:txBody>
          <a:bodyPr wrap="none">
            <a:spAutoFit/>
          </a:bodyPr>
          <a:lstStyle/>
          <a:p>
            <a:pPr fontAlgn="base">
              <a:spcBef>
                <a:spcPct val="0"/>
              </a:spcBef>
              <a:spcAft>
                <a:spcPct val="0"/>
              </a:spcAft>
            </a:pPr>
            <a:endParaRPr lang="en-US" sz="2000" baseline="-25000">
              <a:solidFill>
                <a:srgbClr val="000000"/>
              </a:solidFill>
              <a:latin typeface="Times New Roman" pitchFamily="18" charset="0"/>
            </a:endParaRPr>
          </a:p>
        </p:txBody>
      </p:sp>
      <p:sp>
        <p:nvSpPr>
          <p:cNvPr id="736277" name="Rectangle 21"/>
          <p:cNvSpPr>
            <a:spLocks noGrp="1" noChangeArrowheads="1"/>
          </p:cNvSpPr>
          <p:nvPr>
            <p:ph type="ctrTitle" sz="quarter"/>
          </p:nvPr>
        </p:nvSpPr>
        <p:spPr>
          <a:xfrm>
            <a:off x="1566863" y="954088"/>
            <a:ext cx="7772400" cy="1470025"/>
          </a:xfrm>
        </p:spPr>
        <p:txBody>
          <a:bodyPr/>
          <a:lstStyle>
            <a:lvl1pPr>
              <a:defRPr sz="3000"/>
            </a:lvl1pPr>
          </a:lstStyle>
          <a:p>
            <a:r>
              <a:rPr lang="en-US"/>
              <a:t>Click to edit Master title style</a:t>
            </a:r>
          </a:p>
        </p:txBody>
      </p:sp>
    </p:spTree>
    <p:extLst>
      <p:ext uri="{BB962C8B-B14F-4D97-AF65-F5344CB8AC3E}">
        <p14:creationId xmlns:p14="http://schemas.microsoft.com/office/powerpoint/2010/main" xmlns="" val="531289346"/>
      </p:ext>
    </p:extLst>
  </p:cSld>
  <p:clrMapOvr>
    <a:masterClrMapping/>
  </p:clrMapOvr>
  <p:transition>
    <p:blinds/>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CB9EB8-1ED5-4EB8-B588-2E5D6F6BF0EB}" type="datetimeFigureOut">
              <a:rPr lang="en-US" smtClean="0">
                <a:solidFill>
                  <a:prstClr val="black">
                    <a:tint val="75000"/>
                  </a:prstClr>
                </a:solidFill>
              </a:rPr>
              <a:pPr/>
              <a:t>5/9/2013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77EE6E-CC6E-4C9E-9B97-755308D5A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0418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CB9EB8-1ED5-4EB8-B588-2E5D6F6BF0EB}" type="datetimeFigureOut">
              <a:rPr lang="en-US" smtClean="0">
                <a:solidFill>
                  <a:prstClr val="black">
                    <a:tint val="75000"/>
                  </a:prstClr>
                </a:solidFill>
              </a:rPr>
              <a:pPr/>
              <a:t>5/9/2013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77EE6E-CC6E-4C9E-9B97-755308D5A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88827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CB9EB8-1ED5-4EB8-B588-2E5D6F6BF0EB}" type="datetimeFigureOut">
              <a:rPr lang="en-US" smtClean="0">
                <a:solidFill>
                  <a:prstClr val="black">
                    <a:tint val="75000"/>
                  </a:prstClr>
                </a:solidFill>
              </a:rPr>
              <a:pPr/>
              <a:t>5/9/2013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77EE6E-CC6E-4C9E-9B97-755308D5A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21853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CB9EB8-1ED5-4EB8-B588-2E5D6F6BF0EB}" type="datetimeFigureOut">
              <a:rPr lang="en-US" smtClean="0">
                <a:solidFill>
                  <a:prstClr val="black">
                    <a:tint val="75000"/>
                  </a:prstClr>
                </a:solidFill>
              </a:rPr>
              <a:pPr/>
              <a:t>5/9/2013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77EE6E-CC6E-4C9E-9B97-755308D5A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39616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CB9EB8-1ED5-4EB8-B588-2E5D6F6BF0EB}" type="datetimeFigureOut">
              <a:rPr lang="en-US" smtClean="0">
                <a:solidFill>
                  <a:prstClr val="black">
                    <a:tint val="75000"/>
                  </a:prstClr>
                </a:solidFill>
              </a:rPr>
              <a:pPr/>
              <a:t>5/9/2013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77EE6E-CC6E-4C9E-9B97-755308D5A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01673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CB9EB8-1ED5-4EB8-B588-2E5D6F6BF0EB}" type="datetimeFigureOut">
              <a:rPr lang="en-US" smtClean="0">
                <a:solidFill>
                  <a:prstClr val="black">
                    <a:tint val="75000"/>
                  </a:prstClr>
                </a:solidFill>
              </a:rPr>
              <a:pPr/>
              <a:t>5/9/2013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77EE6E-CC6E-4C9E-9B97-755308D5A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56806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B9EB8-1ED5-4EB8-B588-2E5D6F6BF0EB}" type="datetimeFigureOut">
              <a:rPr lang="en-US" smtClean="0">
                <a:solidFill>
                  <a:prstClr val="black">
                    <a:tint val="75000"/>
                  </a:prstClr>
                </a:solidFill>
              </a:rPr>
              <a:pPr/>
              <a:t>5/9/2013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77EE6E-CC6E-4C9E-9B97-755308D5A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12146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5/9/2013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1595042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CB9EB8-1ED5-4EB8-B588-2E5D6F6BF0EB}" type="datetimeFigureOut">
              <a:rPr lang="en-US" smtClean="0">
                <a:solidFill>
                  <a:prstClr val="black">
                    <a:tint val="75000"/>
                  </a:prstClr>
                </a:solidFill>
              </a:rPr>
              <a:pPr/>
              <a:t>5/9/2013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77EE6E-CC6E-4C9E-9B97-755308D5A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04238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CB9EB8-1ED5-4EB8-B588-2E5D6F6BF0EB}" type="datetimeFigureOut">
              <a:rPr lang="en-US" smtClean="0">
                <a:solidFill>
                  <a:prstClr val="black">
                    <a:tint val="75000"/>
                  </a:prstClr>
                </a:solidFill>
              </a:rPr>
              <a:pPr/>
              <a:t>5/9/2013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77EE6E-CC6E-4C9E-9B97-755308D5A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03340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CB9EB8-1ED5-4EB8-B588-2E5D6F6BF0EB}" type="datetimeFigureOut">
              <a:rPr lang="en-US" smtClean="0">
                <a:solidFill>
                  <a:prstClr val="black">
                    <a:tint val="75000"/>
                  </a:prstClr>
                </a:solidFill>
              </a:rPr>
              <a:pPr/>
              <a:t>5/9/2013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77EE6E-CC6E-4C9E-9B97-755308D5A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22629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CB9EB8-1ED5-4EB8-B588-2E5D6F6BF0EB}" type="datetimeFigureOut">
              <a:rPr lang="en-US" smtClean="0">
                <a:solidFill>
                  <a:prstClr val="black">
                    <a:tint val="75000"/>
                  </a:prstClr>
                </a:solidFill>
              </a:rPr>
              <a:pPr/>
              <a:t>5/9/2013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77EE6E-CC6E-4C9E-9B97-755308D5A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756926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CE82E7-C659-44F3-AA9D-199F454E9711}" type="datetimeFigureOut">
              <a:rPr lang="en-US">
                <a:solidFill>
                  <a:prstClr val="black">
                    <a:tint val="75000"/>
                  </a:prstClr>
                </a:solidFill>
              </a:rPr>
              <a:pPr/>
              <a:t>5/9/2013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DA216-CEBF-4977-8915-138D64E61CC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640861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CE82E7-C659-44F3-AA9D-199F454E9711}" type="datetimeFigureOut">
              <a:rPr lang="en-US">
                <a:solidFill>
                  <a:prstClr val="black">
                    <a:tint val="75000"/>
                  </a:prstClr>
                </a:solidFill>
              </a:rPr>
              <a:pPr/>
              <a:t>5/9/2013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DA216-CEBF-4977-8915-138D64E61CC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54633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CE82E7-C659-44F3-AA9D-199F454E9711}" type="datetimeFigureOut">
              <a:rPr lang="en-US">
                <a:solidFill>
                  <a:prstClr val="black">
                    <a:tint val="75000"/>
                  </a:prstClr>
                </a:solidFill>
              </a:rPr>
              <a:pPr/>
              <a:t>5/9/2013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DA216-CEBF-4977-8915-138D64E61CC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75433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CE82E7-C659-44F3-AA9D-199F454E9711}" type="datetimeFigureOut">
              <a:rPr lang="en-US">
                <a:solidFill>
                  <a:prstClr val="black">
                    <a:tint val="75000"/>
                  </a:prstClr>
                </a:solidFill>
              </a:rPr>
              <a:pPr/>
              <a:t>5/9/2013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DA216-CEBF-4977-8915-138D64E61CC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21139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CE82E7-C659-44F3-AA9D-199F454E9711}" type="datetimeFigureOut">
              <a:rPr lang="en-US">
                <a:solidFill>
                  <a:prstClr val="black">
                    <a:tint val="75000"/>
                  </a:prstClr>
                </a:solidFill>
              </a:rPr>
              <a:pPr/>
              <a:t>5/9/2013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7DA216-CEBF-4977-8915-138D64E61CC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125377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CE82E7-C659-44F3-AA9D-199F454E9711}" type="datetimeFigureOut">
              <a:rPr lang="en-US">
                <a:solidFill>
                  <a:prstClr val="black">
                    <a:tint val="75000"/>
                  </a:prstClr>
                </a:solidFill>
              </a:rPr>
              <a:pPr/>
              <a:t>5/9/2013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7DA216-CEBF-4977-8915-138D64E61CC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11308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4E5303-C2EB-42DC-A6E9-700862D71BB8}" type="datetimeFigureOut">
              <a:rPr lang="en-US" smtClean="0">
                <a:solidFill>
                  <a:prstClr val="black">
                    <a:tint val="75000"/>
                  </a:prstClr>
                </a:solidFill>
              </a:rPr>
              <a:pPr/>
              <a:t>5/9/2013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19869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CE82E7-C659-44F3-AA9D-199F454E9711}" type="datetimeFigureOut">
              <a:rPr lang="en-US">
                <a:solidFill>
                  <a:prstClr val="black">
                    <a:tint val="75000"/>
                  </a:prstClr>
                </a:solidFill>
              </a:rPr>
              <a:pPr/>
              <a:t>5/9/2013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DA216-CEBF-4977-8915-138D64E61CC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826810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CE82E7-C659-44F3-AA9D-199F454E9711}" type="datetimeFigureOut">
              <a:rPr lang="en-US">
                <a:solidFill>
                  <a:prstClr val="black">
                    <a:tint val="75000"/>
                  </a:prstClr>
                </a:solidFill>
              </a:rPr>
              <a:pPr/>
              <a:t>5/9/2013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DA216-CEBF-4977-8915-138D64E61CC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170842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CE82E7-C659-44F3-AA9D-199F454E9711}" type="datetimeFigureOut">
              <a:rPr lang="en-US">
                <a:solidFill>
                  <a:prstClr val="black">
                    <a:tint val="75000"/>
                  </a:prstClr>
                </a:solidFill>
              </a:rPr>
              <a:pPr/>
              <a:t>5/9/2013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DA216-CEBF-4977-8915-138D64E61CC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95279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CE82E7-C659-44F3-AA9D-199F454E9711}" type="datetimeFigureOut">
              <a:rPr lang="en-US">
                <a:solidFill>
                  <a:prstClr val="black">
                    <a:tint val="75000"/>
                  </a:prstClr>
                </a:solidFill>
              </a:rPr>
              <a:pPr/>
              <a:t>5/9/2013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DA216-CEBF-4977-8915-138D64E61CC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23039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CE82E7-C659-44F3-AA9D-199F454E9711}" type="datetimeFigureOut">
              <a:rPr lang="en-US">
                <a:solidFill>
                  <a:prstClr val="black">
                    <a:tint val="75000"/>
                  </a:prstClr>
                </a:solidFill>
              </a:rPr>
              <a:pPr/>
              <a:t>5/9/2013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DA216-CEBF-4977-8915-138D64E61CC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9012304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14F8CF-155E-4C54-8AED-B4B6E3446E5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40506771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C2E3B0D-83A2-4E15-909D-EA1FC80296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12899607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24363A6-5AC2-432A-8F0F-9C74DC414D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7252819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0BE3282-A895-4D32-B73E-B006F77870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4710099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B733AC-DDD4-4636-B8D4-6D2AFDE266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616441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4E5303-C2EB-42DC-A6E9-700862D71BB8}" type="datetimeFigureOut">
              <a:rPr lang="en-US" smtClean="0">
                <a:solidFill>
                  <a:prstClr val="black">
                    <a:tint val="75000"/>
                  </a:prstClr>
                </a:solidFill>
              </a:rPr>
              <a:pPr/>
              <a:t>5/9/2013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281607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612AF52-B963-4960-8FEE-05F26EE46E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609396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E7AB509-1B29-4CCF-AE67-D6AB5E7598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5554069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5D3A7F-20AE-4925-BCBC-BDBDFA8514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24053549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550375F-5A02-45B7-80F7-E46AACE5A3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8644571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603C6DB-7075-4A9B-B130-D1E8EBB338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40197832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F9D754-4C6A-4345-8132-D9275CED88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35399529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C51A0EA-19B0-497A-BE23-5EC5D4BC98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xmlns="" val="41458618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90600" y="228600"/>
            <a:ext cx="73152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5D9B2D6F-ED30-4465-BDAD-97AD6AF33E3E}" type="slidenum">
              <a:rPr lang="en-US"/>
              <a:pPr/>
              <a:t>‹#›</a:t>
            </a:fld>
            <a:endParaRPr lang="en-US"/>
          </a:p>
        </p:txBody>
      </p:sp>
    </p:spTree>
    <p:extLst>
      <p:ext uri="{BB962C8B-B14F-4D97-AF65-F5344CB8AC3E}">
        <p14:creationId xmlns:p14="http://schemas.microsoft.com/office/powerpoint/2010/main" xmlns="" val="2758764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4E5303-C2EB-42DC-A6E9-700862D71BB8}" type="datetimeFigureOut">
              <a:rPr lang="en-US" smtClean="0">
                <a:solidFill>
                  <a:prstClr val="black">
                    <a:tint val="75000"/>
                  </a:prstClr>
                </a:solidFill>
              </a:rPr>
              <a:pPr/>
              <a:t>5/9/2013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63051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4E5303-C2EB-42DC-A6E9-700862D71BB8}" type="datetimeFigureOut">
              <a:rPr lang="en-US" smtClean="0">
                <a:solidFill>
                  <a:prstClr val="black">
                    <a:tint val="75000"/>
                  </a:prstClr>
                </a:solidFill>
              </a:rPr>
              <a:pPr/>
              <a:t>5/9/2013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30275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E5303-C2EB-42DC-A6E9-700862D71BB8}" type="datetimeFigureOut">
              <a:rPr lang="en-US" smtClean="0">
                <a:solidFill>
                  <a:prstClr val="black">
                    <a:tint val="75000"/>
                  </a:prstClr>
                </a:solidFill>
              </a:rPr>
              <a:pPr/>
              <a:t>5/9/2013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22637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E5303-C2EB-42DC-A6E9-700862D71BB8}" type="datetimeFigureOut">
              <a:rPr lang="en-US" smtClean="0">
                <a:solidFill>
                  <a:prstClr val="black">
                    <a:tint val="75000"/>
                  </a:prstClr>
                </a:solidFill>
              </a:rPr>
              <a:pPr/>
              <a:t>5/9/2013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87624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4E5303-C2EB-42DC-A6E9-700862D71BB8}" type="datetimeFigureOut">
              <a:rPr lang="en-US" smtClean="0">
                <a:solidFill>
                  <a:prstClr val="black">
                    <a:tint val="75000"/>
                  </a:prstClr>
                </a:solidFill>
              </a:rPr>
              <a:pPr/>
              <a:t>5/9/2013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03033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00"/>
            </a:gs>
            <a:gs pos="99000">
              <a:srgbClr val="0A128C"/>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4E5303-C2EB-42DC-A6E9-700862D71BB8}" type="datetimeFigureOut">
              <a:rPr lang="en-US" smtClean="0">
                <a:solidFill>
                  <a:prstClr val="black">
                    <a:tint val="75000"/>
                  </a:prstClr>
                </a:solidFill>
              </a:rPr>
              <a:pPr/>
              <a:t>5/9/2013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C9FED6-5643-491D-A880-49ECC1D2F6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58427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bg1"/>
          </a:solidFill>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CB9EB8-1ED5-4EB8-B588-2E5D6F6BF0EB}" type="datetimeFigureOut">
              <a:rPr lang="en-US" smtClean="0">
                <a:solidFill>
                  <a:prstClr val="black">
                    <a:tint val="75000"/>
                  </a:prstClr>
                </a:solidFill>
              </a:rPr>
              <a:pPr/>
              <a:t>5/9/2013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77EE6E-CC6E-4C9E-9B97-755308D5A2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76560540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CE82E7-C659-44F3-AA9D-199F454E9711}" type="datetimeFigureOut">
              <a:rPr lang="en-US" smtClean="0">
                <a:solidFill>
                  <a:prstClr val="black">
                    <a:tint val="75000"/>
                  </a:prstClr>
                </a:solidFill>
              </a:rPr>
              <a:pPr/>
              <a:t>5/9/2013</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DA216-CEBF-4977-8915-138D64E61CC8}"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xmlns="" val="271889614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43213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213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2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432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432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9CE980B-8CDD-4F2C-9391-A663F622DE29}" type="slidenum">
              <a:rPr lang="en-US" smtClean="0">
                <a:solidFill>
                  <a:srgbClr val="000000"/>
                </a:solidFill>
                <a:latin typeface="Arial" pitchFamily="34" charset="0"/>
                <a:ea typeface="ＭＳ Ｐゴシック" pitchFamily="34" charset="-128"/>
              </a:rPr>
              <a:pPr fontAlgn="base">
                <a:spcBef>
                  <a:spcPct val="0"/>
                </a:spcBef>
                <a:spcAft>
                  <a:spcPct val="0"/>
                </a:spcAft>
              </a:pPr>
              <a:t>‹#›</a:t>
            </a:fld>
            <a:endParaRPr lang="en-US" smtClean="0">
              <a:solidFill>
                <a:srgbClr val="000000"/>
              </a:solidFill>
              <a:latin typeface="Arial" pitchFamily="34" charset="0"/>
              <a:ea typeface="ＭＳ Ｐゴシック" pitchFamily="34" charset="-128"/>
            </a:endParaRPr>
          </a:p>
        </p:txBody>
      </p:sp>
    </p:spTree>
    <p:extLst>
      <p:ext uri="{BB962C8B-B14F-4D97-AF65-F5344CB8AC3E}">
        <p14:creationId xmlns:p14="http://schemas.microsoft.com/office/powerpoint/2010/main" xmlns="" val="301843664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rtl="0" eaLnBrk="0" fontAlgn="base" hangingPunct="0">
        <a:spcBef>
          <a:spcPct val="0"/>
        </a:spcBef>
        <a:spcAft>
          <a:spcPct val="0"/>
        </a:spcAft>
        <a:defRPr sz="4400">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bg1"/>
          </a:solidFill>
          <a:latin typeface="Gill Sans MT" charset="0"/>
          <a:ea typeface="ＭＳ Ｐゴシック" charset="-128"/>
          <a:cs typeface="ＭＳ Ｐゴシック" charset="-128"/>
        </a:defRPr>
      </a:lvl2pPr>
      <a:lvl3pPr algn="ctr" rtl="0" eaLnBrk="0" fontAlgn="base" hangingPunct="0">
        <a:spcBef>
          <a:spcPct val="0"/>
        </a:spcBef>
        <a:spcAft>
          <a:spcPct val="0"/>
        </a:spcAft>
        <a:defRPr sz="4400">
          <a:solidFill>
            <a:schemeClr val="bg1"/>
          </a:solidFill>
          <a:latin typeface="Gill Sans MT" charset="0"/>
          <a:ea typeface="ＭＳ Ｐゴシック" charset="-128"/>
          <a:cs typeface="ＭＳ Ｐゴシック" charset="-128"/>
        </a:defRPr>
      </a:lvl3pPr>
      <a:lvl4pPr algn="ctr" rtl="0" eaLnBrk="0" fontAlgn="base" hangingPunct="0">
        <a:spcBef>
          <a:spcPct val="0"/>
        </a:spcBef>
        <a:spcAft>
          <a:spcPct val="0"/>
        </a:spcAft>
        <a:defRPr sz="4400">
          <a:solidFill>
            <a:schemeClr val="bg1"/>
          </a:solidFill>
          <a:latin typeface="Gill Sans MT" charset="0"/>
          <a:ea typeface="ＭＳ Ｐゴシック" charset="-128"/>
          <a:cs typeface="ＭＳ Ｐゴシック" charset="-128"/>
        </a:defRPr>
      </a:lvl4pPr>
      <a:lvl5pPr algn="ctr" rtl="0" eaLnBrk="0" fontAlgn="base" hangingPunct="0">
        <a:spcBef>
          <a:spcPct val="0"/>
        </a:spcBef>
        <a:spcAft>
          <a:spcPct val="0"/>
        </a:spcAft>
        <a:defRPr sz="4400">
          <a:solidFill>
            <a:schemeClr val="bg1"/>
          </a:solidFill>
          <a:latin typeface="Gill Sans MT" charset="0"/>
          <a:ea typeface="ＭＳ Ｐゴシック" charset="-128"/>
          <a:cs typeface="ＭＳ Ｐゴシック" charset="-128"/>
        </a:defRPr>
      </a:lvl5pPr>
      <a:lvl6pPr marL="457200" algn="ctr" rtl="0" fontAlgn="base">
        <a:spcBef>
          <a:spcPct val="0"/>
        </a:spcBef>
        <a:spcAft>
          <a:spcPct val="0"/>
        </a:spcAft>
        <a:defRPr sz="4400">
          <a:solidFill>
            <a:schemeClr val="bg1"/>
          </a:solidFill>
          <a:latin typeface="Gill Sans MT" charset="0"/>
        </a:defRPr>
      </a:lvl6pPr>
      <a:lvl7pPr marL="914400" algn="ctr" rtl="0" fontAlgn="base">
        <a:spcBef>
          <a:spcPct val="0"/>
        </a:spcBef>
        <a:spcAft>
          <a:spcPct val="0"/>
        </a:spcAft>
        <a:defRPr sz="4400">
          <a:solidFill>
            <a:schemeClr val="bg1"/>
          </a:solidFill>
          <a:latin typeface="Gill Sans MT" charset="0"/>
        </a:defRPr>
      </a:lvl7pPr>
      <a:lvl8pPr marL="1371600" algn="ctr" rtl="0" fontAlgn="base">
        <a:spcBef>
          <a:spcPct val="0"/>
        </a:spcBef>
        <a:spcAft>
          <a:spcPct val="0"/>
        </a:spcAft>
        <a:defRPr sz="4400">
          <a:solidFill>
            <a:schemeClr val="bg1"/>
          </a:solidFill>
          <a:latin typeface="Gill Sans MT" charset="0"/>
        </a:defRPr>
      </a:lvl8pPr>
      <a:lvl9pPr marL="1828800" algn="ctr" rtl="0" fontAlgn="base">
        <a:spcBef>
          <a:spcPct val="0"/>
        </a:spcBef>
        <a:spcAft>
          <a:spcPct val="0"/>
        </a:spcAft>
        <a:defRPr sz="4400">
          <a:solidFill>
            <a:schemeClr val="bg1"/>
          </a:solidFill>
          <a:latin typeface="Gill Sans MT"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128"/>
        </a:defRPr>
      </a:lvl5pPr>
      <a:lvl6pPr marL="2514600" indent="-228600" algn="l" rtl="0" fontAlgn="base">
        <a:spcBef>
          <a:spcPct val="20000"/>
        </a:spcBef>
        <a:spcAft>
          <a:spcPct val="0"/>
        </a:spcAft>
        <a:buChar char="»"/>
        <a:defRPr sz="2000">
          <a:solidFill>
            <a:schemeClr val="bg1"/>
          </a:solidFill>
          <a:latin typeface="+mn-lt"/>
          <a:ea typeface="ＭＳ Ｐゴシック" charset="-128"/>
        </a:defRPr>
      </a:lvl6pPr>
      <a:lvl7pPr marL="2971800" indent="-228600" algn="l" rtl="0" fontAlgn="base">
        <a:spcBef>
          <a:spcPct val="20000"/>
        </a:spcBef>
        <a:spcAft>
          <a:spcPct val="0"/>
        </a:spcAft>
        <a:buChar char="»"/>
        <a:defRPr sz="2000">
          <a:solidFill>
            <a:schemeClr val="bg1"/>
          </a:solidFill>
          <a:latin typeface="+mn-lt"/>
          <a:ea typeface="ＭＳ Ｐゴシック" charset="-128"/>
        </a:defRPr>
      </a:lvl7pPr>
      <a:lvl8pPr marL="3429000" indent="-228600" algn="l" rtl="0" fontAlgn="base">
        <a:spcBef>
          <a:spcPct val="20000"/>
        </a:spcBef>
        <a:spcAft>
          <a:spcPct val="0"/>
        </a:spcAft>
        <a:buChar char="»"/>
        <a:defRPr sz="2000">
          <a:solidFill>
            <a:schemeClr val="bg1"/>
          </a:solidFill>
          <a:latin typeface="+mn-lt"/>
          <a:ea typeface="ＭＳ Ｐゴシック" charset="-128"/>
        </a:defRPr>
      </a:lvl8pPr>
      <a:lvl9pPr marL="3886200" indent="-228600" algn="l" rtl="0" fontAlgn="base">
        <a:spcBef>
          <a:spcPct val="20000"/>
        </a:spcBef>
        <a:spcAft>
          <a:spcPct val="0"/>
        </a:spcAft>
        <a:buChar char="»"/>
        <a:defRPr sz="2000">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990600" y="228600"/>
            <a:ext cx="7239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11" name="Rectangle 3"/>
          <p:cNvSpPr>
            <a:spLocks noGrp="1" noChangeArrowheads="1"/>
          </p:cNvSpPr>
          <p:nvPr>
            <p:ph type="body" idx="1"/>
          </p:nvPr>
        </p:nvSpPr>
        <p:spPr bwMode="auto">
          <a:xfrm>
            <a:off x="1066800" y="1371600"/>
            <a:ext cx="7239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8276" name="Rectangle 4"/>
          <p:cNvSpPr>
            <a:spLocks noGrp="1" noChangeArrowheads="1"/>
          </p:cNvSpPr>
          <p:nvPr>
            <p:ph type="dt" sz="half" idx="2"/>
          </p:nvPr>
        </p:nvSpPr>
        <p:spPr bwMode="auto">
          <a:xfrm>
            <a:off x="3048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EBF5FF"/>
                </a:solidFill>
                <a:latin typeface="Gill Sans MT"/>
                <a:ea typeface="+mn-ea"/>
                <a:cs typeface="+mn-cs"/>
              </a:defRPr>
            </a:lvl1pPr>
          </a:lstStyle>
          <a:p>
            <a:pPr fontAlgn="base">
              <a:spcBef>
                <a:spcPct val="0"/>
              </a:spcBef>
              <a:spcAft>
                <a:spcPct val="0"/>
              </a:spcAft>
              <a:defRPr/>
            </a:pPr>
            <a:endParaRPr lang="en-US"/>
          </a:p>
        </p:txBody>
      </p:sp>
      <p:sp>
        <p:nvSpPr>
          <p:cNvPr id="438277" name="Rectangle 5"/>
          <p:cNvSpPr>
            <a:spLocks noGrp="1" noChangeArrowheads="1"/>
          </p:cNvSpPr>
          <p:nvPr>
            <p:ph type="ftr" sz="quarter" idx="3"/>
          </p:nvPr>
        </p:nvSpPr>
        <p:spPr bwMode="auto">
          <a:xfrm>
            <a:off x="449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EBF5FF"/>
                </a:solidFill>
                <a:latin typeface="Gill Sans MT"/>
                <a:ea typeface="+mn-ea"/>
                <a:cs typeface="+mn-cs"/>
              </a:defRPr>
            </a:lvl1pPr>
          </a:lstStyle>
          <a:p>
            <a:pPr fontAlgn="base">
              <a:spcBef>
                <a:spcPct val="0"/>
              </a:spcBef>
              <a:spcAft>
                <a:spcPct val="0"/>
              </a:spcAft>
              <a:defRPr/>
            </a:pPr>
            <a:endParaRPr lang="en-US"/>
          </a:p>
        </p:txBody>
      </p:sp>
      <p:sp>
        <p:nvSpPr>
          <p:cNvPr id="438278" name="Rectangle 6"/>
          <p:cNvSpPr>
            <a:spLocks noGrp="1" noChangeArrowheads="1"/>
          </p:cNvSpPr>
          <p:nvPr>
            <p:ph type="sldNum" sz="quarter" idx="4"/>
          </p:nvPr>
        </p:nvSpPr>
        <p:spPr bwMode="auto">
          <a:xfrm>
            <a:off x="75438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EBF5FF"/>
                </a:solidFill>
                <a:latin typeface="Gill Sans MT" pitchFamily="34" charset="0"/>
              </a:defRPr>
            </a:lvl1pPr>
          </a:lstStyle>
          <a:p>
            <a:pPr fontAlgn="base">
              <a:spcBef>
                <a:spcPct val="0"/>
              </a:spcBef>
              <a:spcAft>
                <a:spcPct val="0"/>
              </a:spcAft>
            </a:pPr>
            <a:fld id="{03EDF80D-3021-4ADB-88C9-3BE527022FCA}" type="slidenum">
              <a:rPr lang="en-US" smtClean="0">
                <a:ea typeface="ＭＳ Ｐゴシック" pitchFamily="34" charset="-128"/>
              </a:rPr>
              <a:pPr fontAlgn="base">
                <a:spcBef>
                  <a:spcPct val="0"/>
                </a:spcBef>
                <a:spcAft>
                  <a:spcPct val="0"/>
                </a:spcAft>
              </a:pPr>
              <a:t>‹#›</a:t>
            </a:fld>
            <a:endParaRPr lang="en-US" smtClean="0">
              <a:ea typeface="ＭＳ Ｐゴシック" pitchFamily="34" charset="-128"/>
            </a:endParaRPr>
          </a:p>
        </p:txBody>
      </p:sp>
    </p:spTree>
    <p:extLst>
      <p:ext uri="{BB962C8B-B14F-4D97-AF65-F5344CB8AC3E}">
        <p14:creationId xmlns:p14="http://schemas.microsoft.com/office/powerpoint/2010/main" xmlns="" val="1647193300"/>
      </p:ext>
    </p:extLst>
  </p:cSld>
  <p:clrMap bg1="dk2" tx1="lt1" bg2="dk1" tx2="lt2" accent1="accent1" accent2="accent2" accent3="accent3" accent4="accent4" accent5="accent5" accent6="accent6" hlink="hlink" folHlink="folHlink"/>
  <p:sldLayoutIdLst>
    <p:sldLayoutId id="2147483711" r:id="rId1"/>
  </p:sldLayoutIdLst>
  <p:timing>
    <p:tnLst>
      <p:par>
        <p:cTn id="1" dur="indefinite" restart="never" nodeType="tmRoot"/>
      </p:par>
    </p:tnLst>
  </p:timing>
  <p:txStyles>
    <p:titleStyle>
      <a:lvl1pPr algn="ctr" rtl="0" eaLnBrk="0" fontAlgn="base" hangingPunct="0">
        <a:spcBef>
          <a:spcPct val="0"/>
        </a:spcBef>
        <a:spcAft>
          <a:spcPct val="0"/>
        </a:spcAft>
        <a:defRPr sz="4000" b="1">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tx2"/>
          </a:solidFill>
          <a:latin typeface="Gill Sans MT"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2"/>
          </a:solidFill>
          <a:latin typeface="Gill Sans MT"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2"/>
          </a:solidFill>
          <a:latin typeface="Gill Sans MT"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2"/>
          </a:solidFill>
          <a:latin typeface="Gill Sans MT"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Gill Sans MT" charset="0"/>
        </a:defRPr>
      </a:lvl6pPr>
      <a:lvl7pPr marL="914400" algn="ctr" rtl="0" fontAlgn="base">
        <a:spcBef>
          <a:spcPct val="0"/>
        </a:spcBef>
        <a:spcAft>
          <a:spcPct val="0"/>
        </a:spcAft>
        <a:defRPr sz="4000" b="1">
          <a:solidFill>
            <a:schemeClr val="tx2"/>
          </a:solidFill>
          <a:latin typeface="Gill Sans MT" charset="0"/>
        </a:defRPr>
      </a:lvl7pPr>
      <a:lvl8pPr marL="1371600" algn="ctr" rtl="0" fontAlgn="base">
        <a:spcBef>
          <a:spcPct val="0"/>
        </a:spcBef>
        <a:spcAft>
          <a:spcPct val="0"/>
        </a:spcAft>
        <a:defRPr sz="4000" b="1">
          <a:solidFill>
            <a:schemeClr val="tx2"/>
          </a:solidFill>
          <a:latin typeface="Gill Sans MT" charset="0"/>
        </a:defRPr>
      </a:lvl8pPr>
      <a:lvl9pPr marL="1828800" algn="ctr" rtl="0" fontAlgn="base">
        <a:spcBef>
          <a:spcPct val="0"/>
        </a:spcBef>
        <a:spcAft>
          <a:spcPct val="0"/>
        </a:spcAft>
        <a:defRPr sz="4000" b="1">
          <a:solidFill>
            <a:schemeClr val="tx2"/>
          </a:solidFill>
          <a:latin typeface="Gill Sans MT"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b="1">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b="1">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b="1">
          <a:solidFill>
            <a:schemeClr val="tx1"/>
          </a:solidFill>
          <a:latin typeface="+mn-lt"/>
          <a:ea typeface="ＭＳ Ｐゴシック" charset="-128"/>
        </a:defRPr>
      </a:lvl5pPr>
      <a:lvl6pPr marL="2514600" indent="-228600" algn="l" rtl="0" fontAlgn="base">
        <a:spcBef>
          <a:spcPct val="20000"/>
        </a:spcBef>
        <a:spcAft>
          <a:spcPct val="0"/>
        </a:spcAft>
        <a:buChar char="»"/>
        <a:defRPr sz="2000" b="1">
          <a:solidFill>
            <a:schemeClr val="tx1"/>
          </a:solidFill>
          <a:latin typeface="+mn-lt"/>
          <a:ea typeface="ＭＳ Ｐゴシック" charset="-128"/>
        </a:defRPr>
      </a:lvl6pPr>
      <a:lvl7pPr marL="2971800" indent="-228600" algn="l" rtl="0" fontAlgn="base">
        <a:spcBef>
          <a:spcPct val="20000"/>
        </a:spcBef>
        <a:spcAft>
          <a:spcPct val="0"/>
        </a:spcAft>
        <a:buChar char="»"/>
        <a:defRPr sz="2000" b="1">
          <a:solidFill>
            <a:schemeClr val="tx1"/>
          </a:solidFill>
          <a:latin typeface="+mn-lt"/>
          <a:ea typeface="ＭＳ Ｐゴシック" charset="-128"/>
        </a:defRPr>
      </a:lvl7pPr>
      <a:lvl8pPr marL="3429000" indent="-228600" algn="l" rtl="0" fontAlgn="base">
        <a:spcBef>
          <a:spcPct val="20000"/>
        </a:spcBef>
        <a:spcAft>
          <a:spcPct val="0"/>
        </a:spcAft>
        <a:buChar char="»"/>
        <a:defRPr sz="2000" b="1">
          <a:solidFill>
            <a:schemeClr val="tx1"/>
          </a:solidFill>
          <a:latin typeface="+mn-lt"/>
          <a:ea typeface="ＭＳ Ｐゴシック" charset="-128"/>
        </a:defRPr>
      </a:lvl8pPr>
      <a:lvl9pPr marL="3886200" indent="-228600" algn="l" rtl="0" fontAlgn="base">
        <a:spcBef>
          <a:spcPct val="20000"/>
        </a:spcBef>
        <a:spcAft>
          <a:spcPct val="0"/>
        </a:spcAft>
        <a:buChar char="»"/>
        <a:defRPr sz="2000" b="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slideLayout" Target="../slideLayouts/slideLayout41.xml"/><Relationship Id="rId1" Type="http://schemas.openxmlformats.org/officeDocument/2006/relationships/themeOverride" Target="../theme/themeOverride30.xml"/></Relationships>
</file>

<file path=ppt/slides/_rels/slide10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slideLayout" Target="../slideLayouts/slideLayout35.xml"/><Relationship Id="rId1" Type="http://schemas.openxmlformats.org/officeDocument/2006/relationships/themeOverride" Target="../theme/themeOverride31.xml"/></Relationships>
</file>

<file path=ppt/slides/_rels/slide10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46.xml"/><Relationship Id="rId1" Type="http://schemas.openxmlformats.org/officeDocument/2006/relationships/themeOverride" Target="../theme/themeOverride32.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hemeOverride" Target="../theme/themeOverride33.xml"/></Relationships>
</file>

<file path=ppt/slides/_rels/slide10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slideLayout" Target="../slideLayouts/slideLayout40.xml"/><Relationship Id="rId1" Type="http://schemas.openxmlformats.org/officeDocument/2006/relationships/themeOverride" Target="../theme/themeOverride34.xml"/></Relationships>
</file>

<file path=ppt/slides/_rels/slide10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slideLayout" Target="../slideLayouts/slideLayout40.xml"/><Relationship Id="rId1" Type="http://schemas.openxmlformats.org/officeDocument/2006/relationships/themeOverride" Target="../theme/themeOverride35.xml"/></Relationships>
</file>

<file path=ppt/slides/_rels/slide10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07.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108.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1.xml"/></Relationships>
</file>

<file path=ppt/slides/_rels/slide10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41.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1.xml"/><Relationship Id="rId1" Type="http://schemas.openxmlformats.org/officeDocument/2006/relationships/themeOverride" Target="../theme/themeOverride36.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1.xml"/><Relationship Id="rId1" Type="http://schemas.openxmlformats.org/officeDocument/2006/relationships/themeOverride" Target="../theme/themeOverride37.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1.xml"/><Relationship Id="rId1" Type="http://schemas.openxmlformats.org/officeDocument/2006/relationships/themeOverride" Target="../theme/themeOverride38.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hemeOverride" Target="../theme/themeOverride39.xml"/></Relationships>
</file>

<file path=ppt/slides/_rels/slide11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mlDrawing" Target="../drawings/vmlDrawing2.vml"/><Relationship Id="rId1" Type="http://schemas.openxmlformats.org/officeDocument/2006/relationships/themeOverride" Target="../theme/themeOverride40.xml"/><Relationship Id="rId4" Type="http://schemas.openxmlformats.org/officeDocument/2006/relationships/oleObject" Target="../embeddings/oleObject1.bin"/></Relationships>
</file>

<file path=ppt/slides/_rels/slide11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xml"/><Relationship Id="rId1" Type="http://schemas.openxmlformats.org/officeDocument/2006/relationships/slideLayout" Target="../slideLayouts/slideLayout41.xml"/></Relationships>
</file>

<file path=ppt/slides/_rels/slide11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2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gif"/></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34.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33.jpeg"/><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4.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gif"/></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4.xml"/><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5.xml"/><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slideLayout" Target="../slideLayouts/slideLayout41.xml"/><Relationship Id="rId1" Type="http://schemas.openxmlformats.org/officeDocument/2006/relationships/themeOverride" Target="../theme/themeOverride4.xml"/><Relationship Id="rId6" Type="http://schemas.openxmlformats.org/officeDocument/2006/relationships/image" Target="../media/image87.jpe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jpeg"/></Relationships>
</file>

<file path=ppt/slides/_rels/slide7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Layout" Target="../slideLayouts/slideLayout41.xml"/><Relationship Id="rId1" Type="http://schemas.openxmlformats.org/officeDocument/2006/relationships/themeOverride" Target="../theme/themeOverride5.xml"/><Relationship Id="rId4" Type="http://schemas.openxmlformats.org/officeDocument/2006/relationships/image" Target="../media/image93.jpeg"/></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41.xml"/><Relationship Id="rId1" Type="http://schemas.openxmlformats.org/officeDocument/2006/relationships/themeOverride" Target="../theme/themeOverride6.xml"/></Relationships>
</file>

<file path=ppt/slides/_rels/slide7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slideLayout" Target="../slideLayouts/slideLayout41.xml"/><Relationship Id="rId1" Type="http://schemas.openxmlformats.org/officeDocument/2006/relationships/themeOverride" Target="../theme/themeOverride7.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hemeOverride" Target="../theme/themeOverride8.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hemeOverride" Target="../theme/themeOverride9.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themeOverride" Target="../theme/themeOverride10.xml"/></Relationships>
</file>

<file path=ppt/slides/_rels/slide7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41.xml"/><Relationship Id="rId1" Type="http://schemas.openxmlformats.org/officeDocument/2006/relationships/themeOverride" Target="../theme/themeOverride11.xml"/></Relationships>
</file>

<file path=ppt/slides/_rels/slide7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41.xml"/><Relationship Id="rId1" Type="http://schemas.openxmlformats.org/officeDocument/2006/relationships/themeOverride" Target="../theme/themeOverride12.xml"/><Relationship Id="rId5" Type="http://schemas.openxmlformats.org/officeDocument/2006/relationships/image" Target="../media/image86.jpeg"/><Relationship Id="rId4" Type="http://schemas.openxmlformats.org/officeDocument/2006/relationships/image" Target="../media/image98.jpeg"/></Relationships>
</file>

<file path=ppt/slides/_rels/slide7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slideLayout" Target="../slideLayouts/slideLayout41.xml"/><Relationship Id="rId1" Type="http://schemas.openxmlformats.org/officeDocument/2006/relationships/themeOverride" Target="../theme/themeOverride13.xml"/><Relationship Id="rId4" Type="http://schemas.openxmlformats.org/officeDocument/2006/relationships/image" Target="../media/image100.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41.xml"/><Relationship Id="rId1" Type="http://schemas.openxmlformats.org/officeDocument/2006/relationships/themeOverride" Target="../theme/themeOverride14.xml"/></Relationships>
</file>

<file path=ppt/slides/_rels/slide8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41.xml"/><Relationship Id="rId1" Type="http://schemas.openxmlformats.org/officeDocument/2006/relationships/themeOverride" Target="../theme/themeOverride15.xml"/></Relationships>
</file>

<file path=ppt/slides/_rels/slide8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41.xml"/><Relationship Id="rId1" Type="http://schemas.openxmlformats.org/officeDocument/2006/relationships/themeOverride" Target="../theme/themeOverride16.xml"/><Relationship Id="rId4" Type="http://schemas.openxmlformats.org/officeDocument/2006/relationships/image" Target="../media/image104.jpe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hemeOverride" Target="../theme/themeOverride17.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1.xml"/><Relationship Id="rId1" Type="http://schemas.openxmlformats.org/officeDocument/2006/relationships/themeOverride" Target="../theme/themeOverride18.xml"/><Relationship Id="rId4" Type="http://schemas.openxmlformats.org/officeDocument/2006/relationships/image" Target="../media/image105.png"/></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36.xml"/><Relationship Id="rId1" Type="http://schemas.openxmlformats.org/officeDocument/2006/relationships/themeOverride" Target="../theme/themeOverride19.xml"/></Relationships>
</file>

<file path=ppt/slides/_rels/slide8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41.xml"/><Relationship Id="rId1" Type="http://schemas.openxmlformats.org/officeDocument/2006/relationships/themeOverride" Target="../theme/themeOverride20.xml"/></Relationships>
</file>

<file path=ppt/slides/_rels/slide8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41.xml"/><Relationship Id="rId1" Type="http://schemas.openxmlformats.org/officeDocument/2006/relationships/themeOverride" Target="../theme/themeOverride21.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8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36.xml"/><Relationship Id="rId1" Type="http://schemas.openxmlformats.org/officeDocument/2006/relationships/themeOverride" Target="../theme/themeOverride22.xml"/></Relationships>
</file>

<file path=ppt/slides/_rels/slide8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xml"/><Relationship Id="rId1" Type="http://schemas.openxmlformats.org/officeDocument/2006/relationships/slideLayout" Target="../slideLayouts/slideLayout36.xml"/><Relationship Id="rId4" Type="http://schemas.openxmlformats.org/officeDocument/2006/relationships/image" Target="../media/image113.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themeOverride" Target="../theme/themeOverride23.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hemeOverride" Target="../theme/themeOverride24.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6.xml"/><Relationship Id="rId1" Type="http://schemas.openxmlformats.org/officeDocument/2006/relationships/themeOverride" Target="../theme/themeOverride25.xml"/></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hemeOverride" Target="../theme/themeOverride26.xml"/></Relationships>
</file>

<file path=ppt/slides/_rels/slide9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47.xml"/><Relationship Id="rId4" Type="http://schemas.openxmlformats.org/officeDocument/2006/relationships/image" Target="../media/image116.png"/></Relationships>
</file>

<file path=ppt/slides/_rels/slide95.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47.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png"/></Relationships>
</file>

<file path=ppt/slides/_rels/slide96.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slideLayout" Target="../slideLayouts/slideLayout47.xml"/><Relationship Id="rId1" Type="http://schemas.openxmlformats.org/officeDocument/2006/relationships/vmlDrawing" Target="../drawings/vmlDrawing1.vml"/><Relationship Id="rId6" Type="http://schemas.openxmlformats.org/officeDocument/2006/relationships/oleObject" Target="file:///\\172.20.1.31\Share_Between_Dept\Product_SC\Event%20-%20Share%20Info\Annual%20Convention\2013\Presentation%20PPT\Editing\Users\mattl\Documents\Microsoft%20User%20Data\Saved%20Attachments\Media%20Hits%202010%5b1%5d.doc!OLE_LINK2" TargetMode="External"/><Relationship Id="rId5" Type="http://schemas.openxmlformats.org/officeDocument/2006/relationships/image" Target="../media/image126.png"/><Relationship Id="rId10" Type="http://schemas.openxmlformats.org/officeDocument/2006/relationships/image" Target="../media/image130.png"/><Relationship Id="rId4" Type="http://schemas.openxmlformats.org/officeDocument/2006/relationships/image" Target="../media/image125.png"/><Relationship Id="rId9" Type="http://schemas.openxmlformats.org/officeDocument/2006/relationships/image" Target="../media/image129.png"/></Relationships>
</file>

<file path=ppt/slides/_rels/slide9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slideLayout" Target="../slideLayouts/slideLayout36.xml"/><Relationship Id="rId1" Type="http://schemas.openxmlformats.org/officeDocument/2006/relationships/themeOverride" Target="../theme/themeOverride27.xml"/></Relationships>
</file>

<file path=ppt/slides/_rels/slide9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slideLayout" Target="../slideLayouts/slideLayout35.xml"/><Relationship Id="rId1" Type="http://schemas.openxmlformats.org/officeDocument/2006/relationships/themeOverride" Target="../theme/themeOverride28.xml"/></Relationships>
</file>

<file path=ppt/slides/_rels/slide9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slideLayout" Target="../slideLayouts/slideLayout41.xml"/><Relationship Id="rId1" Type="http://schemas.openxmlformats.org/officeDocument/2006/relationships/themeOverride" Target="../theme/themeOverride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HK.SHOP.COM</a:t>
            </a:r>
            <a:endParaRPr lang="en-US" dirty="0"/>
          </a:p>
        </p:txBody>
      </p:sp>
      <p:sp>
        <p:nvSpPr>
          <p:cNvPr id="3" name="Content Placeholder 2"/>
          <p:cNvSpPr>
            <a:spLocks noGrp="1"/>
          </p:cNvSpPr>
          <p:nvPr>
            <p:ph idx="1"/>
          </p:nvPr>
        </p:nvSpPr>
        <p:spPr>
          <a:xfrm>
            <a:off x="457200" y="4008437"/>
            <a:ext cx="8229600" cy="3001963"/>
          </a:xfrm>
        </p:spPr>
        <p:txBody>
          <a:bodyPr>
            <a:normAutofit/>
          </a:bodyPr>
          <a:lstStyle/>
          <a:p>
            <a:pPr marL="0" indent="0" algn="ctr">
              <a:buNone/>
            </a:pPr>
            <a:r>
              <a:rPr lang="en-US" sz="3800" dirty="0"/>
              <a:t>Market Hong Kong’s mission is to revolutionize the way consumers shop for products and services online.</a:t>
            </a:r>
          </a:p>
        </p:txBody>
      </p:sp>
      <p:sp>
        <p:nvSpPr>
          <p:cNvPr id="4" name="Content Placeholder 2"/>
          <p:cNvSpPr txBox="1">
            <a:spLocks/>
          </p:cNvSpPr>
          <p:nvPr/>
        </p:nvSpPr>
        <p:spPr>
          <a:xfrm>
            <a:off x="457200" y="1447800"/>
            <a:ext cx="8229600" cy="3001963"/>
          </a:xfrm>
          <a:prstGeom prst="rect">
            <a:avLst/>
          </a:prstGeom>
        </p:spPr>
        <p:txBody>
          <a:bodyPr vert="horz" lIns="91440" tIns="45720" rIns="91440" bIns="45720" rtlCol="0">
            <a:normAutofit/>
          </a:bodyPr>
          <a:lstStyle/>
          <a:p>
            <a:pPr algn="ctr">
              <a:spcBef>
                <a:spcPct val="20000"/>
              </a:spcBef>
            </a:pPr>
            <a:r>
              <a:rPr kumimoji="0" lang="zh-TW" altLang="en-US" sz="3800" b="0" i="0" u="none" strike="noStrike" kern="1200" cap="none" spc="0" normalizeH="0" baseline="0" noProof="0" dirty="0" smtClean="0">
                <a:ln>
                  <a:noFill/>
                </a:ln>
                <a:solidFill>
                  <a:schemeClr val="bg1"/>
                </a:solidFill>
                <a:effectLst/>
                <a:uLnTx/>
                <a:uFillTx/>
                <a:latin typeface="華康儷中黑" pitchFamily="49" charset="-120"/>
                <a:ea typeface="華康儷中黑" pitchFamily="49" charset="-120"/>
              </a:rPr>
              <a:t>美安香港的使命</a:t>
            </a:r>
            <a:endParaRPr kumimoji="0" lang="en-US" altLang="zh-TW" sz="3800" b="0" i="0" u="none" strike="noStrike" kern="1200" cap="none" spc="0" normalizeH="0" baseline="0" noProof="0" dirty="0" smtClean="0">
              <a:ln>
                <a:noFill/>
              </a:ln>
              <a:solidFill>
                <a:schemeClr val="bg1"/>
              </a:solidFill>
              <a:effectLst/>
              <a:uLnTx/>
              <a:uFillTx/>
              <a:latin typeface="華康儷中黑" pitchFamily="49" charset="-120"/>
              <a:ea typeface="華康儷中黑" pitchFamily="49" charset="-120"/>
            </a:endParaRPr>
          </a:p>
          <a:p>
            <a:pPr algn="ctr">
              <a:spcBef>
                <a:spcPct val="20000"/>
              </a:spcBef>
            </a:pPr>
            <a:r>
              <a:rPr lang="zh-TW" altLang="en-US" sz="3800" dirty="0" smtClean="0">
                <a:solidFill>
                  <a:schemeClr val="bg1"/>
                </a:solidFill>
                <a:latin typeface="華康儷中黑" pitchFamily="49" charset="-120"/>
                <a:ea typeface="華康儷中黑" pitchFamily="49" charset="-120"/>
              </a:rPr>
              <a:t>是徹底改革顧客網上選購</a:t>
            </a:r>
            <a:endParaRPr lang="en-US" altLang="zh-TW" sz="3800" dirty="0" smtClean="0">
              <a:solidFill>
                <a:schemeClr val="bg1"/>
              </a:solidFill>
              <a:latin typeface="華康儷中黑" pitchFamily="49" charset="-120"/>
              <a:ea typeface="華康儷中黑" pitchFamily="49" charset="-120"/>
            </a:endParaRPr>
          </a:p>
          <a:p>
            <a:pPr algn="ctr">
              <a:spcBef>
                <a:spcPct val="20000"/>
              </a:spcBef>
            </a:pPr>
            <a:r>
              <a:rPr lang="zh-TW" altLang="en-US" sz="3800" dirty="0" smtClean="0">
                <a:solidFill>
                  <a:schemeClr val="bg1"/>
                </a:solidFill>
                <a:latin typeface="華康儷中黑" pitchFamily="49" charset="-120"/>
                <a:ea typeface="華康儷中黑" pitchFamily="49" charset="-120"/>
              </a:rPr>
              <a:t>產品及服務的新方式</a:t>
            </a:r>
            <a:endParaRPr kumimoji="0" lang="en-US" sz="3800" b="0" i="0" u="none" strike="noStrike" kern="1200" cap="none" spc="0" normalizeH="0" baseline="0" noProof="0" dirty="0">
              <a:ln>
                <a:noFill/>
              </a:ln>
              <a:solidFill>
                <a:schemeClr val="bg1"/>
              </a:solidFill>
              <a:effectLst/>
              <a:uLnTx/>
              <a:uFillTx/>
              <a:latin typeface="華康儷中黑" pitchFamily="49" charset="-120"/>
              <a:ea typeface="華康儷中黑" pitchFamily="49" charset="-120"/>
            </a:endParaRPr>
          </a:p>
        </p:txBody>
      </p:sp>
    </p:spTree>
    <p:extLst>
      <p:ext uri="{BB962C8B-B14F-4D97-AF65-F5344CB8AC3E}">
        <p14:creationId xmlns:p14="http://schemas.microsoft.com/office/powerpoint/2010/main" xmlns="" val="867221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1" y="19050"/>
            <a:ext cx="9126207" cy="72199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9748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1433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pic>
        <p:nvPicPr>
          <p:cNvPr id="100353" name="Picture 2" descr="JRCHECK1"/>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381000" y="304800"/>
            <a:ext cx="8382000" cy="6286500"/>
          </a:xfrm>
          <a:prstGeom prst="rect">
            <a:avLst/>
          </a:prstGeom>
          <a:noFill/>
          <a:ln w="381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15291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p:txBody>
          <a:bodyPr/>
          <a:lstStyle/>
          <a:p>
            <a:pPr eaLnBrk="1" hangingPunct="1">
              <a:defRPr/>
            </a:pPr>
            <a:r>
              <a:rPr lang="en-US">
                <a:ea typeface="+mj-ea"/>
                <a:cs typeface="+mj-cs"/>
              </a:rPr>
              <a:t>`</a:t>
            </a:r>
          </a:p>
        </p:txBody>
      </p:sp>
      <p:sp>
        <p:nvSpPr>
          <p:cNvPr id="95235" name="Rectangle 3"/>
          <p:cNvSpPr>
            <a:spLocks noGrp="1" noChangeArrowheads="1"/>
          </p:cNvSpPr>
          <p:nvPr>
            <p:ph type="subTitle" idx="1"/>
          </p:nvPr>
        </p:nvSpPr>
        <p:spPr/>
        <p:txBody>
          <a:bodyPr/>
          <a:lstStyle/>
          <a:p>
            <a:pPr eaLnBrk="1" hangingPunct="1">
              <a:buFont typeface="Wingdings" charset="2"/>
              <a:buNone/>
              <a:defRPr/>
            </a:pPr>
            <a:endParaRPr lang="en-US">
              <a:ea typeface="+mn-ea"/>
              <a:cs typeface="+mn-cs"/>
            </a:endParaRPr>
          </a:p>
        </p:txBody>
      </p:sp>
      <p:pic>
        <p:nvPicPr>
          <p:cNvPr id="101379" name="Picture 4" descr="JR check circled"/>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457200" y="317500"/>
            <a:ext cx="8229600" cy="615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79329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102401" name="Rectangle 2"/>
          <p:cNvSpPr>
            <a:spLocks noChangeArrowheads="1"/>
          </p:cNvSpPr>
          <p:nvPr/>
        </p:nvSpPr>
        <p:spPr bwMode="auto">
          <a:xfrm>
            <a:off x="4953000" y="3200400"/>
            <a:ext cx="3733800" cy="1295400"/>
          </a:xfrm>
          <a:prstGeom prst="rect">
            <a:avLst/>
          </a:prstGeom>
          <a:solidFill>
            <a:srgbClr val="FFFFE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fontAlgn="base">
              <a:spcBef>
                <a:spcPct val="0"/>
              </a:spcBef>
              <a:spcAft>
                <a:spcPct val="0"/>
              </a:spcAft>
            </a:pPr>
            <a:endParaRPr lang="en-US">
              <a:solidFill>
                <a:srgbClr val="CC9900"/>
              </a:solidFill>
              <a:latin typeface="Arial" pitchFamily="34" charset="0"/>
              <a:ea typeface="ＭＳ Ｐゴシック" pitchFamily="34" charset="-128"/>
            </a:endParaRPr>
          </a:p>
        </p:txBody>
      </p:sp>
      <p:sp>
        <p:nvSpPr>
          <p:cNvPr id="440323" name="Text Box 3"/>
          <p:cNvSpPr txBox="1">
            <a:spLocks noChangeArrowheads="1"/>
          </p:cNvSpPr>
          <p:nvPr/>
        </p:nvSpPr>
        <p:spPr bwMode="auto">
          <a:xfrm>
            <a:off x="5029200" y="3330575"/>
            <a:ext cx="3505200" cy="1067985"/>
          </a:xfrm>
          <a:prstGeom prst="rect">
            <a:avLst/>
          </a:prstGeom>
          <a:solidFill>
            <a:srgbClr val="FFFFE1"/>
          </a:solidFill>
          <a:ln w="38100">
            <a:noFill/>
            <a:miter lim="800000"/>
            <a:headEnd/>
            <a:tailEnd/>
          </a:ln>
          <a:effectLst>
            <a:prstShdw prst="shdw13" dist="53882" dir="13500000">
              <a:srgbClr val="000000">
                <a:alpha val="50000"/>
              </a:srgbClr>
            </a:prstShdw>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fontAlgn="base" hangingPunct="1">
              <a:lnSpc>
                <a:spcPct val="80000"/>
              </a:lnSpc>
              <a:spcAft>
                <a:spcPct val="0"/>
              </a:spcAft>
            </a:pPr>
            <a:r>
              <a:rPr lang="zh-TW" altLang="en-US" sz="3800" b="1" i="1" dirty="0" smtClean="0">
                <a:solidFill>
                  <a:srgbClr val="080808"/>
                </a:solidFill>
                <a:effectLst>
                  <a:outerShdw blurRad="38100" dist="38100" dir="2700000" algn="tl">
                    <a:srgbClr val="FFFFFF"/>
                  </a:outerShdw>
                </a:effectLst>
                <a:latin typeface="華康儷中黑" pitchFamily="49" charset="-120"/>
                <a:ea typeface="華康儷中黑" pitchFamily="49" charset="-120"/>
              </a:rPr>
              <a:t>年度報告</a:t>
            </a:r>
            <a:endParaRPr lang="en-US" sz="3000" b="1" i="1" dirty="0" smtClean="0">
              <a:solidFill>
                <a:srgbClr val="080808"/>
              </a:solidFill>
              <a:effectLst>
                <a:outerShdw blurRad="38100" dist="38100" dir="2700000" algn="tl">
                  <a:srgbClr val="FFFFFF"/>
                </a:outerShdw>
              </a:effectLst>
              <a:latin typeface="Gill Sans MT" pitchFamily="34" charset="0"/>
            </a:endParaRPr>
          </a:p>
          <a:p>
            <a:pPr algn="ctr" eaLnBrk="1" fontAlgn="base" hangingPunct="1">
              <a:lnSpc>
                <a:spcPct val="80000"/>
              </a:lnSpc>
              <a:spcBef>
                <a:spcPct val="30000"/>
              </a:spcBef>
              <a:spcAft>
                <a:spcPct val="0"/>
              </a:spcAft>
            </a:pPr>
            <a:r>
              <a:rPr lang="en-US" sz="3000" b="1" i="1" dirty="0" smtClean="0">
                <a:solidFill>
                  <a:srgbClr val="080808"/>
                </a:solidFill>
                <a:effectLst>
                  <a:outerShdw blurRad="38100" dist="38100" dir="2700000" algn="tl">
                    <a:srgbClr val="FFFFFF"/>
                  </a:outerShdw>
                </a:effectLst>
                <a:latin typeface="Gill Sans MT" pitchFamily="34" charset="0"/>
              </a:rPr>
              <a:t>Annual Report</a:t>
            </a:r>
          </a:p>
        </p:txBody>
      </p:sp>
      <p:sp>
        <p:nvSpPr>
          <p:cNvPr id="440324" name="Text Box 4"/>
          <p:cNvSpPr txBox="1">
            <a:spLocks noChangeArrowheads="1"/>
          </p:cNvSpPr>
          <p:nvPr/>
        </p:nvSpPr>
        <p:spPr bwMode="auto">
          <a:xfrm>
            <a:off x="859966" y="152400"/>
            <a:ext cx="7776488" cy="1374222"/>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fontAlgn="base" hangingPunct="1">
              <a:lnSpc>
                <a:spcPct val="85000"/>
              </a:lnSpc>
              <a:spcBef>
                <a:spcPct val="0"/>
              </a:spcBef>
              <a:spcAft>
                <a:spcPct val="0"/>
              </a:spcAft>
            </a:pPr>
            <a:r>
              <a:rPr lang="zh-TW" altLang="en-US" sz="3200" dirty="0" smtClean="0">
                <a:solidFill>
                  <a:srgbClr val="FFFFE1"/>
                </a:solidFill>
                <a:effectLst>
                  <a:outerShdw blurRad="38100" dist="38100" dir="2700000" algn="tl">
                    <a:srgbClr val="000000"/>
                  </a:outerShdw>
                </a:effectLst>
                <a:latin typeface="華康儷中黑" pitchFamily="49" charset="-120"/>
                <a:ea typeface="華康儷中黑" pitchFamily="49" charset="-120"/>
              </a:rPr>
              <a:t>作為一家私營公司，我們的資訊仍然公開 </a:t>
            </a:r>
            <a:endParaRPr lang="en-US" altLang="zh-TW" sz="3200" dirty="0" smtClean="0">
              <a:solidFill>
                <a:srgbClr val="FFFFE1"/>
              </a:solidFill>
              <a:effectLst>
                <a:outerShdw blurRad="38100" dist="38100" dir="2700000" algn="tl">
                  <a:srgbClr val="000000"/>
                </a:outerShdw>
              </a:effectLst>
              <a:latin typeface="華康儷中黑" pitchFamily="49" charset="-120"/>
              <a:ea typeface="華康儷中黑" pitchFamily="49" charset="-120"/>
            </a:endParaRPr>
          </a:p>
          <a:p>
            <a:pPr algn="ctr" eaLnBrk="1" fontAlgn="base" hangingPunct="1">
              <a:lnSpc>
                <a:spcPct val="85000"/>
              </a:lnSpc>
              <a:spcBef>
                <a:spcPct val="0"/>
              </a:spcBef>
              <a:spcAft>
                <a:spcPct val="0"/>
              </a:spcAft>
            </a:pPr>
            <a:r>
              <a:rPr lang="en-US" sz="3300" b="1" dirty="0" smtClean="0">
                <a:solidFill>
                  <a:srgbClr val="FFFFE1"/>
                </a:solidFill>
                <a:effectLst>
                  <a:outerShdw blurRad="38100" dist="38100" dir="2700000" algn="tl">
                    <a:srgbClr val="000000"/>
                  </a:outerShdw>
                </a:effectLst>
                <a:latin typeface="Gill Sans MT" pitchFamily="34" charset="0"/>
              </a:rPr>
              <a:t>As A Private Company Our Books</a:t>
            </a:r>
          </a:p>
          <a:p>
            <a:pPr algn="ctr" eaLnBrk="1" fontAlgn="base" hangingPunct="1">
              <a:lnSpc>
                <a:spcPct val="85000"/>
              </a:lnSpc>
              <a:spcBef>
                <a:spcPct val="0"/>
              </a:spcBef>
              <a:spcAft>
                <a:spcPct val="0"/>
              </a:spcAft>
            </a:pPr>
            <a:r>
              <a:rPr lang="en-US" sz="3300" b="1" dirty="0" smtClean="0">
                <a:solidFill>
                  <a:srgbClr val="FFFFE1"/>
                </a:solidFill>
                <a:effectLst>
                  <a:outerShdw blurRad="38100" dist="38100" dir="2700000" algn="tl">
                    <a:srgbClr val="000000"/>
                  </a:outerShdw>
                </a:effectLst>
                <a:latin typeface="Gill Sans MT" pitchFamily="34" charset="0"/>
              </a:rPr>
              <a:t>Are Still Open To You</a:t>
            </a:r>
          </a:p>
        </p:txBody>
      </p:sp>
      <p:pic>
        <p:nvPicPr>
          <p:cNvPr id="17410"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838200" y="1676400"/>
            <a:ext cx="3676140" cy="48470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6054429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ctrTitle"/>
          </p:nvPr>
        </p:nvSpPr>
        <p:spPr>
          <a:xfrm>
            <a:off x="304800" y="3962400"/>
            <a:ext cx="8610600" cy="1143000"/>
          </a:xfrm>
          <a:effectLst>
            <a:outerShdw blurRad="63500" dist="17961" dir="2700000" algn="ctr" rotWithShape="0">
              <a:schemeClr val="tx2">
                <a:alpha val="74998"/>
              </a:schemeClr>
            </a:outerShdw>
          </a:effectLst>
        </p:spPr>
        <p:txBody>
          <a:bodyPr/>
          <a:lstStyle/>
          <a:p>
            <a:pPr eaLnBrk="1" hangingPunct="1"/>
            <a:r>
              <a:rPr lang="en-US" sz="8000" i="1" dirty="0" smtClean="0">
                <a:solidFill>
                  <a:schemeClr val="bg1"/>
                </a:solidFill>
                <a:effectLst>
                  <a:outerShdw blurRad="38100" dist="38100" dir="2700000" algn="tl">
                    <a:srgbClr val="000000"/>
                  </a:outerShdw>
                </a:effectLst>
                <a:ea typeface="ＭＳ Ｐゴシック" pitchFamily="34" charset="-128"/>
              </a:rPr>
              <a:t>Continually Investing in Your Future</a:t>
            </a:r>
          </a:p>
        </p:txBody>
      </p:sp>
      <p:sp>
        <p:nvSpPr>
          <p:cNvPr id="3" name="Rectangle 2"/>
          <p:cNvSpPr txBox="1">
            <a:spLocks noChangeArrowheads="1"/>
          </p:cNvSpPr>
          <p:nvPr/>
        </p:nvSpPr>
        <p:spPr bwMode="auto">
          <a:xfrm>
            <a:off x="304800" y="1295400"/>
            <a:ext cx="8610600" cy="1143000"/>
          </a:xfrm>
          <a:prstGeom prst="rect">
            <a:avLst/>
          </a:prstGeom>
          <a:noFill/>
          <a:ln w="9525">
            <a:noFill/>
            <a:miter lim="800000"/>
            <a:headEnd/>
            <a:tailEnd/>
          </a:ln>
          <a:effectLst>
            <a:outerShdw blurRad="63500" dist="1796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lvl="0" algn="ctr" fontAlgn="base">
              <a:spcBef>
                <a:spcPct val="0"/>
              </a:spcBef>
              <a:spcAft>
                <a:spcPct val="0"/>
              </a:spcAft>
            </a:pPr>
            <a:r>
              <a:rPr lang="zh-TW" altLang="en-US" sz="6600" i="1" kern="0" dirty="0" smtClean="0">
                <a:solidFill>
                  <a:schemeClr val="bg1"/>
                </a:solidFill>
                <a:effectLst>
                  <a:outerShdw blurRad="38100" dist="38100" dir="2700000" algn="tl">
                    <a:srgbClr val="000000"/>
                  </a:outerShdw>
                </a:effectLst>
                <a:latin typeface="華康儷中黑" pitchFamily="49" charset="-120"/>
                <a:ea typeface="華康儷中黑" pitchFamily="49" charset="-120"/>
                <a:cs typeface="ＭＳ Ｐゴシック" charset="-128"/>
              </a:rPr>
              <a:t>為你的未來</a:t>
            </a:r>
            <a:endParaRPr lang="en-US" altLang="zh-TW" sz="6600" i="1" kern="0" dirty="0" smtClean="0">
              <a:solidFill>
                <a:schemeClr val="bg1"/>
              </a:solidFill>
              <a:effectLst>
                <a:outerShdw blurRad="38100" dist="38100" dir="2700000" algn="tl">
                  <a:srgbClr val="000000"/>
                </a:outerShdw>
              </a:effectLst>
              <a:latin typeface="華康儷中黑" pitchFamily="49" charset="-120"/>
              <a:ea typeface="華康儷中黑" pitchFamily="49" charset="-120"/>
              <a:cs typeface="ＭＳ Ｐゴシック" charset="-128"/>
            </a:endParaRPr>
          </a:p>
          <a:p>
            <a:pPr lvl="0" algn="ctr" fontAlgn="base">
              <a:spcBef>
                <a:spcPct val="0"/>
              </a:spcBef>
              <a:spcAft>
                <a:spcPct val="0"/>
              </a:spcAft>
            </a:pPr>
            <a:r>
              <a:rPr lang="zh-TW" altLang="en-US" sz="6600" i="1" kern="0" dirty="0" smtClean="0">
                <a:solidFill>
                  <a:schemeClr val="bg1"/>
                </a:solidFill>
                <a:effectLst>
                  <a:outerShdw blurRad="38100" dist="38100" dir="2700000" algn="tl">
                    <a:srgbClr val="000000"/>
                  </a:outerShdw>
                </a:effectLst>
                <a:latin typeface="華康儷中黑" pitchFamily="49" charset="-120"/>
                <a:ea typeface="華康儷中黑" pitchFamily="49" charset="-120"/>
                <a:cs typeface="ＭＳ Ｐゴシック" charset="-128"/>
              </a:rPr>
              <a:t>不斷作出投資</a:t>
            </a:r>
            <a:endParaRPr lang="en-US" altLang="zh-TW" sz="6600" i="1" kern="0" dirty="0" smtClean="0">
              <a:solidFill>
                <a:schemeClr val="bg1"/>
              </a:solidFill>
              <a:effectLst>
                <a:outerShdw blurRad="38100" dist="38100" dir="2700000" algn="tl">
                  <a:srgbClr val="000000"/>
                </a:outerShdw>
              </a:effectLst>
              <a:latin typeface="華康儷中黑" pitchFamily="49" charset="-120"/>
              <a:ea typeface="華康儷中黑" pitchFamily="49" charset="-120"/>
              <a:cs typeface="ＭＳ Ｐゴシック" charset="-128"/>
            </a:endParaRPr>
          </a:p>
        </p:txBody>
      </p:sp>
    </p:spTree>
    <p:extLst>
      <p:ext uri="{BB962C8B-B14F-4D97-AF65-F5344CB8AC3E}">
        <p14:creationId xmlns:p14="http://schemas.microsoft.com/office/powerpoint/2010/main" xmlns="" val="11451602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443394" name="Rectangle 2" hidden="1"/>
          <p:cNvSpPr>
            <a:spLocks noGrp="1" noChangeArrowheads="1"/>
          </p:cNvSpPr>
          <p:nvPr>
            <p:ph type="title"/>
          </p:nvPr>
        </p:nvSpPr>
        <p:spPr/>
        <p:txBody>
          <a:bodyPr/>
          <a:lstStyle/>
          <a:p>
            <a:pPr eaLnBrk="1" hangingPunct="1">
              <a:defRPr/>
            </a:pPr>
            <a:endParaRPr lang="en-US">
              <a:ea typeface="+mj-ea"/>
              <a:cs typeface="+mj-cs"/>
            </a:endParaRPr>
          </a:p>
        </p:txBody>
      </p:sp>
      <p:sp>
        <p:nvSpPr>
          <p:cNvPr id="104450" name="Rectangle 3" descr="master"/>
          <p:cNvSpPr>
            <a:spLocks noGrp="1" noChangeAspect="1" noChangeArrowheads="1"/>
          </p:cNvSpPr>
          <p:nvPr isPhoto="1"/>
        </p:nvSpPr>
        <p:spPr bwMode="auto">
          <a:xfrm>
            <a:off x="0" y="0"/>
            <a:ext cx="9144000" cy="6858000"/>
          </a:xfrm>
          <a:prstGeom prst="rect">
            <a:avLst/>
          </a:prstGeom>
          <a:blipFill dpi="0" rotWithShape="1">
            <a:blip r:embed="rId3" cstate="screen"/>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a typeface="ＭＳ Ｐゴシック" pitchFamily="34" charset="-128"/>
            </a:endParaRPr>
          </a:p>
        </p:txBody>
      </p:sp>
      <p:sp>
        <p:nvSpPr>
          <p:cNvPr id="4" name="TextBox 3"/>
          <p:cNvSpPr txBox="1"/>
          <p:nvPr/>
        </p:nvSpPr>
        <p:spPr>
          <a:xfrm>
            <a:off x="228600" y="2476381"/>
            <a:ext cx="1752600" cy="800219"/>
          </a:xfrm>
          <a:prstGeom prst="rect">
            <a:avLst/>
          </a:prstGeom>
          <a:noFill/>
        </p:spPr>
        <p:txBody>
          <a:bodyPr wrap="square" rtlCol="0">
            <a:spAutoFit/>
          </a:bodyPr>
          <a:lstStyle/>
          <a:p>
            <a:r>
              <a:rPr lang="zh-TW" altLang="en-US" sz="2300" b="1" dirty="0" smtClean="0">
                <a:ln w="1270" cmpd="sng">
                  <a:solidFill>
                    <a:schemeClr val="tx1">
                      <a:lumMod val="75000"/>
                      <a:lumOff val="25000"/>
                    </a:schemeClr>
                  </a:solidFill>
                  <a:prstDash val="solid"/>
                </a:ln>
                <a:solidFill>
                  <a:schemeClr val="accent5">
                    <a:lumMod val="75000"/>
                  </a:schemeClr>
                </a:solidFill>
                <a:effectLst>
                  <a:outerShdw blurRad="50800" dist="38100" dir="2700000" algn="tl" rotWithShape="0">
                    <a:prstClr val="black">
                      <a:alpha val="40000"/>
                    </a:prstClr>
                  </a:outerShdw>
                </a:effectLst>
                <a:latin typeface="華康儷中黑" pitchFamily="49" charset="-120"/>
                <a:ea typeface="華康儷中黑" pitchFamily="49" charset="-120"/>
              </a:rPr>
              <a:t>建設規劃</a:t>
            </a:r>
            <a:endParaRPr lang="en-US" altLang="zh-TW" sz="2300" b="1" dirty="0" smtClean="0">
              <a:ln w="1270" cmpd="sng">
                <a:solidFill>
                  <a:schemeClr val="tx1">
                    <a:lumMod val="75000"/>
                    <a:lumOff val="25000"/>
                  </a:schemeClr>
                </a:solidFill>
                <a:prstDash val="solid"/>
              </a:ln>
              <a:solidFill>
                <a:schemeClr val="accent5">
                  <a:lumMod val="75000"/>
                </a:schemeClr>
              </a:solidFill>
              <a:effectLst>
                <a:outerShdw blurRad="50800" dist="38100" dir="2700000" algn="tl" rotWithShape="0">
                  <a:prstClr val="black">
                    <a:alpha val="40000"/>
                  </a:prstClr>
                </a:outerShdw>
              </a:effectLst>
              <a:latin typeface="華康儷中黑" pitchFamily="49" charset="-120"/>
              <a:ea typeface="華康儷中黑" pitchFamily="49" charset="-120"/>
            </a:endParaRPr>
          </a:p>
          <a:p>
            <a:r>
              <a:rPr lang="zh-TW" altLang="en-US" sz="2300" b="1" dirty="0" smtClean="0">
                <a:ln w="1270" cmpd="sng">
                  <a:solidFill>
                    <a:schemeClr val="tx1">
                      <a:lumMod val="75000"/>
                      <a:lumOff val="25000"/>
                    </a:schemeClr>
                  </a:solidFill>
                  <a:prstDash val="solid"/>
                </a:ln>
                <a:solidFill>
                  <a:schemeClr val="accent5">
                    <a:lumMod val="75000"/>
                  </a:schemeClr>
                </a:solidFill>
                <a:effectLst>
                  <a:outerShdw blurRad="50800" dist="38100" dir="2700000" algn="tl" rotWithShape="0">
                    <a:prstClr val="black">
                      <a:alpha val="40000"/>
                    </a:prstClr>
                  </a:outerShdw>
                </a:effectLst>
                <a:latin typeface="華康儷中黑" pitchFamily="49" charset="-120"/>
                <a:ea typeface="華康儷中黑" pitchFamily="49" charset="-120"/>
              </a:rPr>
              <a:t>概念圖</a:t>
            </a:r>
            <a:endParaRPr lang="zh-TW" altLang="en-US" sz="2300" b="1" dirty="0">
              <a:ln w="1270" cmpd="sng">
                <a:solidFill>
                  <a:schemeClr val="tx1">
                    <a:lumMod val="75000"/>
                    <a:lumOff val="25000"/>
                  </a:schemeClr>
                </a:solidFill>
                <a:prstDash val="solid"/>
              </a:ln>
              <a:solidFill>
                <a:schemeClr val="accent5">
                  <a:lumMod val="75000"/>
                </a:schemeClr>
              </a:solidFill>
              <a:effectLst>
                <a:outerShdw blurRad="50800" dist="38100" dir="2700000" algn="tl" rotWithShape="0">
                  <a:prstClr val="black">
                    <a:alpha val="40000"/>
                  </a:prstClr>
                </a:outerShdw>
              </a:effectLst>
              <a:latin typeface="華康儷中黑" pitchFamily="49" charset="-120"/>
              <a:ea typeface="華康儷中黑" pitchFamily="49" charset="-120"/>
            </a:endParaRPr>
          </a:p>
        </p:txBody>
      </p:sp>
      <p:sp>
        <p:nvSpPr>
          <p:cNvPr id="5" name="TextBox 4"/>
          <p:cNvSpPr txBox="1"/>
          <p:nvPr/>
        </p:nvSpPr>
        <p:spPr>
          <a:xfrm>
            <a:off x="6581775" y="1152525"/>
            <a:ext cx="1066800" cy="246221"/>
          </a:xfrm>
          <a:prstGeom prst="rect">
            <a:avLst/>
          </a:prstGeom>
          <a:noFill/>
        </p:spPr>
        <p:txBody>
          <a:bodyPr wrap="square" rtlCol="0">
            <a:spAutoFit/>
          </a:bodyPr>
          <a:lstStyle/>
          <a:p>
            <a:r>
              <a:rPr lang="zh-TW" altLang="en-US" sz="1000" b="1" smtClean="0">
                <a:ln w="1270" cmpd="sng">
                  <a:solidFill>
                    <a:schemeClr val="bg1"/>
                  </a:solidFill>
                  <a:prstDash val="solid"/>
                </a:ln>
                <a:solidFill>
                  <a:schemeClr val="bg1"/>
                </a:solidFill>
                <a:effectLst>
                  <a:outerShdw blurRad="50800" dist="38100" dir="2700000" algn="tl" rotWithShape="0">
                    <a:prstClr val="black">
                      <a:alpha val="40000"/>
                    </a:prstClr>
                  </a:outerShdw>
                </a:effectLst>
                <a:latin typeface="華康儷中黑" pitchFamily="49" charset="-120"/>
                <a:ea typeface="華康儷中黑" pitchFamily="49" charset="-120"/>
              </a:rPr>
              <a:t>平方呎</a:t>
            </a:r>
            <a:endParaRPr lang="zh-TW" altLang="en-US" sz="1000" b="1" dirty="0" smtClean="0">
              <a:ln w="1270" cmpd="sng">
                <a:solidFill>
                  <a:schemeClr val="bg1"/>
                </a:solidFill>
                <a:prstDash val="solid"/>
              </a:ln>
              <a:solidFill>
                <a:schemeClr val="bg1"/>
              </a:solidFill>
              <a:effectLst>
                <a:outerShdw blurRad="50800" dist="38100" dir="2700000" algn="tl" rotWithShape="0">
                  <a:prstClr val="black">
                    <a:alpha val="40000"/>
                  </a:prstClr>
                </a:outerShdw>
              </a:effectLst>
              <a:latin typeface="華康儷中黑" pitchFamily="49" charset="-120"/>
              <a:ea typeface="華康儷中黑" pitchFamily="49" charset="-120"/>
            </a:endParaRPr>
          </a:p>
        </p:txBody>
      </p:sp>
      <p:sp>
        <p:nvSpPr>
          <p:cNvPr id="6" name="TextBox 5"/>
          <p:cNvSpPr txBox="1"/>
          <p:nvPr/>
        </p:nvSpPr>
        <p:spPr>
          <a:xfrm>
            <a:off x="6572250" y="1323975"/>
            <a:ext cx="1066800" cy="246221"/>
          </a:xfrm>
          <a:prstGeom prst="rect">
            <a:avLst/>
          </a:prstGeom>
          <a:noFill/>
        </p:spPr>
        <p:txBody>
          <a:bodyPr wrap="square" rtlCol="0">
            <a:spAutoFit/>
          </a:bodyPr>
          <a:lstStyle/>
          <a:p>
            <a:r>
              <a:rPr lang="zh-TW" altLang="en-US" sz="1000" b="1" dirty="0" smtClean="0">
                <a:ln w="1270" cmpd="sng">
                  <a:solidFill>
                    <a:schemeClr val="bg1"/>
                  </a:solidFill>
                  <a:prstDash val="solid"/>
                </a:ln>
                <a:solidFill>
                  <a:schemeClr val="bg1"/>
                </a:solidFill>
                <a:effectLst>
                  <a:outerShdw blurRad="50800" dist="38100" dir="2700000" algn="tl" rotWithShape="0">
                    <a:prstClr val="black">
                      <a:alpha val="40000"/>
                    </a:prstClr>
                  </a:outerShdw>
                </a:effectLst>
                <a:latin typeface="華康儷中黑" pitchFamily="49" charset="-120"/>
                <a:ea typeface="華康儷中黑" pitchFamily="49" charset="-120"/>
              </a:rPr>
              <a:t>平方呎</a:t>
            </a:r>
          </a:p>
        </p:txBody>
      </p:sp>
      <p:sp>
        <p:nvSpPr>
          <p:cNvPr id="7" name="TextBox 6"/>
          <p:cNvSpPr txBox="1"/>
          <p:nvPr/>
        </p:nvSpPr>
        <p:spPr>
          <a:xfrm>
            <a:off x="5991225" y="1525429"/>
            <a:ext cx="1066800" cy="246221"/>
          </a:xfrm>
          <a:prstGeom prst="rect">
            <a:avLst/>
          </a:prstGeom>
          <a:noFill/>
        </p:spPr>
        <p:txBody>
          <a:bodyPr wrap="square" rtlCol="0">
            <a:spAutoFit/>
          </a:bodyPr>
          <a:lstStyle/>
          <a:p>
            <a:r>
              <a:rPr lang="zh-TW" altLang="en-US" sz="1000" b="1" dirty="0" smtClean="0">
                <a:ln w="1270" cmpd="sng">
                  <a:solidFill>
                    <a:schemeClr val="bg1"/>
                  </a:solidFill>
                  <a:prstDash val="solid"/>
                </a:ln>
                <a:solidFill>
                  <a:schemeClr val="bg1"/>
                </a:solidFill>
                <a:effectLst>
                  <a:outerShdw blurRad="50800" dist="38100" dir="2700000" algn="tl" rotWithShape="0">
                    <a:prstClr val="black">
                      <a:alpha val="40000"/>
                    </a:prstClr>
                  </a:outerShdw>
                </a:effectLst>
                <a:latin typeface="華康儷中黑" pitchFamily="49" charset="-120"/>
                <a:ea typeface="華康儷中黑" pitchFamily="49" charset="-120"/>
              </a:rPr>
              <a:t>平方呎</a:t>
            </a:r>
          </a:p>
        </p:txBody>
      </p:sp>
      <p:sp>
        <p:nvSpPr>
          <p:cNvPr id="8" name="TextBox 7"/>
          <p:cNvSpPr txBox="1"/>
          <p:nvPr/>
        </p:nvSpPr>
        <p:spPr>
          <a:xfrm>
            <a:off x="6677025" y="2886075"/>
            <a:ext cx="1066800" cy="246221"/>
          </a:xfrm>
          <a:prstGeom prst="rect">
            <a:avLst/>
          </a:prstGeom>
          <a:noFill/>
        </p:spPr>
        <p:txBody>
          <a:bodyPr wrap="square" rtlCol="0">
            <a:spAutoFit/>
          </a:bodyPr>
          <a:lstStyle/>
          <a:p>
            <a:r>
              <a:rPr lang="zh-TW" altLang="en-US" sz="1000" b="1" dirty="0" smtClean="0">
                <a:ln w="1270" cmpd="sng">
                  <a:solidFill>
                    <a:schemeClr val="bg1"/>
                  </a:solidFill>
                  <a:prstDash val="solid"/>
                </a:ln>
                <a:solidFill>
                  <a:schemeClr val="bg1"/>
                </a:solidFill>
                <a:effectLst>
                  <a:outerShdw blurRad="50800" dist="38100" dir="2700000" algn="tl" rotWithShape="0">
                    <a:prstClr val="black">
                      <a:alpha val="40000"/>
                    </a:prstClr>
                  </a:outerShdw>
                </a:effectLst>
                <a:latin typeface="華康儷中黑" pitchFamily="49" charset="-120"/>
                <a:ea typeface="華康儷中黑" pitchFamily="49" charset="-120"/>
              </a:rPr>
              <a:t>平方呎</a:t>
            </a:r>
          </a:p>
        </p:txBody>
      </p:sp>
      <p:sp>
        <p:nvSpPr>
          <p:cNvPr id="9" name="TextBox 8"/>
          <p:cNvSpPr txBox="1"/>
          <p:nvPr/>
        </p:nvSpPr>
        <p:spPr>
          <a:xfrm>
            <a:off x="6677025" y="3086100"/>
            <a:ext cx="1066800" cy="246221"/>
          </a:xfrm>
          <a:prstGeom prst="rect">
            <a:avLst/>
          </a:prstGeom>
          <a:noFill/>
        </p:spPr>
        <p:txBody>
          <a:bodyPr wrap="square" rtlCol="0">
            <a:spAutoFit/>
          </a:bodyPr>
          <a:lstStyle/>
          <a:p>
            <a:r>
              <a:rPr lang="zh-TW" altLang="en-US" sz="1000" b="1" smtClean="0">
                <a:ln w="1270" cmpd="sng">
                  <a:solidFill>
                    <a:schemeClr val="bg1"/>
                  </a:solidFill>
                  <a:prstDash val="solid"/>
                </a:ln>
                <a:solidFill>
                  <a:schemeClr val="bg1"/>
                </a:solidFill>
                <a:effectLst>
                  <a:outerShdw blurRad="50800" dist="38100" dir="2700000" algn="tl" rotWithShape="0">
                    <a:prstClr val="black">
                      <a:alpha val="40000"/>
                    </a:prstClr>
                  </a:outerShdw>
                </a:effectLst>
                <a:latin typeface="華康儷中黑" pitchFamily="49" charset="-120"/>
                <a:ea typeface="華康儷中黑" pitchFamily="49" charset="-120"/>
              </a:rPr>
              <a:t>平方呎</a:t>
            </a:r>
            <a:endParaRPr lang="zh-TW" altLang="en-US" sz="1000" b="1" dirty="0" smtClean="0">
              <a:ln w="1270" cmpd="sng">
                <a:solidFill>
                  <a:schemeClr val="bg1"/>
                </a:solidFill>
                <a:prstDash val="solid"/>
              </a:ln>
              <a:solidFill>
                <a:schemeClr val="bg1"/>
              </a:solidFill>
              <a:effectLst>
                <a:outerShdw blurRad="50800" dist="38100" dir="2700000" algn="tl" rotWithShape="0">
                  <a:prstClr val="black">
                    <a:alpha val="40000"/>
                  </a:prstClr>
                </a:outerShdw>
              </a:effectLst>
              <a:latin typeface="華康儷中黑" pitchFamily="49" charset="-120"/>
              <a:ea typeface="華康儷中黑" pitchFamily="49" charset="-120"/>
            </a:endParaRPr>
          </a:p>
        </p:txBody>
      </p:sp>
      <p:sp>
        <p:nvSpPr>
          <p:cNvPr id="10" name="TextBox 9"/>
          <p:cNvSpPr txBox="1"/>
          <p:nvPr/>
        </p:nvSpPr>
        <p:spPr>
          <a:xfrm>
            <a:off x="6200775" y="3305175"/>
            <a:ext cx="1066800" cy="246221"/>
          </a:xfrm>
          <a:prstGeom prst="rect">
            <a:avLst/>
          </a:prstGeom>
          <a:noFill/>
        </p:spPr>
        <p:txBody>
          <a:bodyPr wrap="square" rtlCol="0">
            <a:spAutoFit/>
          </a:bodyPr>
          <a:lstStyle/>
          <a:p>
            <a:r>
              <a:rPr lang="zh-TW" altLang="en-US" sz="1000" b="1" dirty="0" smtClean="0">
                <a:ln w="1270" cmpd="sng">
                  <a:solidFill>
                    <a:schemeClr val="bg1"/>
                  </a:solidFill>
                  <a:prstDash val="solid"/>
                </a:ln>
                <a:solidFill>
                  <a:schemeClr val="bg1"/>
                </a:solidFill>
                <a:effectLst>
                  <a:outerShdw blurRad="50800" dist="38100" dir="2700000" algn="tl" rotWithShape="0">
                    <a:prstClr val="black">
                      <a:alpha val="40000"/>
                    </a:prstClr>
                  </a:outerShdw>
                </a:effectLst>
                <a:latin typeface="華康儷中黑" pitchFamily="49" charset="-120"/>
                <a:ea typeface="華康儷中黑" pitchFamily="49" charset="-120"/>
              </a:rPr>
              <a:t>平方呎</a:t>
            </a:r>
          </a:p>
        </p:txBody>
      </p:sp>
      <p:sp>
        <p:nvSpPr>
          <p:cNvPr id="16" name="TextBox 15"/>
          <p:cNvSpPr txBox="1"/>
          <p:nvPr/>
        </p:nvSpPr>
        <p:spPr>
          <a:xfrm>
            <a:off x="7290253" y="6019800"/>
            <a:ext cx="1066800" cy="246221"/>
          </a:xfrm>
          <a:prstGeom prst="rect">
            <a:avLst/>
          </a:prstGeom>
          <a:noFill/>
        </p:spPr>
        <p:txBody>
          <a:bodyPr wrap="square" rtlCol="0">
            <a:spAutoFit/>
          </a:bodyPr>
          <a:lstStyle/>
          <a:p>
            <a:r>
              <a:rPr lang="zh-TW" altLang="en-US" sz="1000" b="1" dirty="0" smtClean="0">
                <a:ln w="1270" cmpd="sng">
                  <a:solidFill>
                    <a:schemeClr val="bg1"/>
                  </a:solidFill>
                  <a:prstDash val="solid"/>
                </a:ln>
                <a:solidFill>
                  <a:schemeClr val="bg1"/>
                </a:solidFill>
                <a:effectLst>
                  <a:outerShdw blurRad="50800" dist="38100" dir="2700000" algn="tl" rotWithShape="0">
                    <a:prstClr val="black">
                      <a:alpha val="40000"/>
                    </a:prstClr>
                  </a:outerShdw>
                </a:effectLst>
                <a:latin typeface="華康儷中黑" pitchFamily="49" charset="-120"/>
                <a:ea typeface="華康儷中黑" pitchFamily="49" charset="-120"/>
              </a:rPr>
              <a:t>平方呎</a:t>
            </a:r>
          </a:p>
        </p:txBody>
      </p:sp>
      <p:sp>
        <p:nvSpPr>
          <p:cNvPr id="17" name="TextBox 16"/>
          <p:cNvSpPr txBox="1"/>
          <p:nvPr/>
        </p:nvSpPr>
        <p:spPr>
          <a:xfrm>
            <a:off x="7290253" y="6219825"/>
            <a:ext cx="1066800" cy="246221"/>
          </a:xfrm>
          <a:prstGeom prst="rect">
            <a:avLst/>
          </a:prstGeom>
          <a:noFill/>
        </p:spPr>
        <p:txBody>
          <a:bodyPr wrap="square" rtlCol="0">
            <a:spAutoFit/>
          </a:bodyPr>
          <a:lstStyle/>
          <a:p>
            <a:r>
              <a:rPr lang="zh-TW" altLang="en-US" sz="1000" b="1" smtClean="0">
                <a:ln w="1270" cmpd="sng">
                  <a:solidFill>
                    <a:schemeClr val="bg1"/>
                  </a:solidFill>
                  <a:prstDash val="solid"/>
                </a:ln>
                <a:solidFill>
                  <a:schemeClr val="bg1"/>
                </a:solidFill>
                <a:effectLst>
                  <a:outerShdw blurRad="50800" dist="38100" dir="2700000" algn="tl" rotWithShape="0">
                    <a:prstClr val="black">
                      <a:alpha val="40000"/>
                    </a:prstClr>
                  </a:outerShdw>
                </a:effectLst>
                <a:latin typeface="華康儷中黑" pitchFamily="49" charset="-120"/>
                <a:ea typeface="華康儷中黑" pitchFamily="49" charset="-120"/>
              </a:rPr>
              <a:t>平方呎</a:t>
            </a:r>
            <a:endParaRPr lang="zh-TW" altLang="en-US" sz="1000" b="1" dirty="0" smtClean="0">
              <a:ln w="1270" cmpd="sng">
                <a:solidFill>
                  <a:schemeClr val="bg1"/>
                </a:solidFill>
                <a:prstDash val="solid"/>
              </a:ln>
              <a:solidFill>
                <a:schemeClr val="bg1"/>
              </a:solidFill>
              <a:effectLst>
                <a:outerShdw blurRad="50800" dist="38100" dir="2700000" algn="tl" rotWithShape="0">
                  <a:prstClr val="black">
                    <a:alpha val="40000"/>
                  </a:prstClr>
                </a:outerShdw>
              </a:effectLst>
              <a:latin typeface="華康儷中黑" pitchFamily="49" charset="-120"/>
              <a:ea typeface="華康儷中黑" pitchFamily="49" charset="-120"/>
            </a:endParaRPr>
          </a:p>
        </p:txBody>
      </p:sp>
      <p:sp>
        <p:nvSpPr>
          <p:cNvPr id="18" name="TextBox 17"/>
          <p:cNvSpPr txBox="1"/>
          <p:nvPr/>
        </p:nvSpPr>
        <p:spPr>
          <a:xfrm>
            <a:off x="6810828" y="6400800"/>
            <a:ext cx="1066800" cy="246221"/>
          </a:xfrm>
          <a:prstGeom prst="rect">
            <a:avLst/>
          </a:prstGeom>
          <a:noFill/>
        </p:spPr>
        <p:txBody>
          <a:bodyPr wrap="square" rtlCol="0">
            <a:spAutoFit/>
          </a:bodyPr>
          <a:lstStyle/>
          <a:p>
            <a:r>
              <a:rPr lang="zh-TW" altLang="en-US" sz="1000" b="1" dirty="0" smtClean="0">
                <a:ln w="1270" cmpd="sng">
                  <a:solidFill>
                    <a:schemeClr val="bg1"/>
                  </a:solidFill>
                  <a:prstDash val="solid"/>
                </a:ln>
                <a:solidFill>
                  <a:schemeClr val="bg1"/>
                </a:solidFill>
                <a:effectLst>
                  <a:outerShdw blurRad="50800" dist="38100" dir="2700000" algn="tl" rotWithShape="0">
                    <a:prstClr val="black">
                      <a:alpha val="40000"/>
                    </a:prstClr>
                  </a:outerShdw>
                </a:effectLst>
                <a:latin typeface="華康儷中黑" pitchFamily="49" charset="-120"/>
                <a:ea typeface="華康儷中黑" pitchFamily="49" charset="-120"/>
              </a:rPr>
              <a:t>平方呎</a:t>
            </a:r>
          </a:p>
        </p:txBody>
      </p:sp>
      <p:sp>
        <p:nvSpPr>
          <p:cNvPr id="14" name="TextBox 13"/>
          <p:cNvSpPr txBox="1"/>
          <p:nvPr/>
        </p:nvSpPr>
        <p:spPr>
          <a:xfrm>
            <a:off x="2884967" y="6051699"/>
            <a:ext cx="1066800" cy="246221"/>
          </a:xfrm>
          <a:prstGeom prst="rect">
            <a:avLst/>
          </a:prstGeom>
          <a:noFill/>
        </p:spPr>
        <p:txBody>
          <a:bodyPr wrap="square" rtlCol="0">
            <a:spAutoFit/>
          </a:bodyPr>
          <a:lstStyle/>
          <a:p>
            <a:r>
              <a:rPr lang="zh-TW" altLang="en-US" sz="1000" b="1" dirty="0" smtClean="0">
                <a:ln w="1270" cmpd="sng">
                  <a:solidFill>
                    <a:schemeClr val="bg1"/>
                  </a:solidFill>
                  <a:prstDash val="solid"/>
                </a:ln>
                <a:solidFill>
                  <a:schemeClr val="bg1"/>
                </a:solidFill>
                <a:effectLst>
                  <a:outerShdw blurRad="50800" dist="38100" dir="2700000" algn="tl" rotWithShape="0">
                    <a:prstClr val="black">
                      <a:alpha val="40000"/>
                    </a:prstClr>
                  </a:outerShdw>
                </a:effectLst>
                <a:latin typeface="華康儷中黑" pitchFamily="49" charset="-120"/>
                <a:ea typeface="華康儷中黑" pitchFamily="49" charset="-120"/>
              </a:rPr>
              <a:t>平方呎</a:t>
            </a:r>
          </a:p>
        </p:txBody>
      </p:sp>
      <p:sp>
        <p:nvSpPr>
          <p:cNvPr id="15" name="TextBox 14"/>
          <p:cNvSpPr txBox="1"/>
          <p:nvPr/>
        </p:nvSpPr>
        <p:spPr>
          <a:xfrm>
            <a:off x="2438400" y="5128435"/>
            <a:ext cx="1828800" cy="338554"/>
          </a:xfrm>
          <a:prstGeom prst="rect">
            <a:avLst/>
          </a:prstGeom>
          <a:noFill/>
        </p:spPr>
        <p:txBody>
          <a:bodyPr wrap="square" rtlCol="0">
            <a:spAutoFit/>
          </a:bodyPr>
          <a:lstStyle/>
          <a:p>
            <a:r>
              <a:rPr lang="zh-TW" altLang="en-US" sz="1600" dirty="0" smtClean="0">
                <a:ln w="1270" cmpd="sng">
                  <a:solidFill>
                    <a:schemeClr val="bg1"/>
                  </a:solidFill>
                  <a:prstDash val="solid"/>
                </a:ln>
                <a:solidFill>
                  <a:schemeClr val="bg1"/>
                </a:solidFill>
                <a:effectLst>
                  <a:outerShdw blurRad="50800" dist="38100" dir="2700000" algn="tl" rotWithShape="0">
                    <a:prstClr val="black">
                      <a:alpha val="40000"/>
                    </a:prstClr>
                  </a:outerShdw>
                </a:effectLst>
                <a:latin typeface="華康儷中黑" pitchFamily="49" charset="-120"/>
                <a:ea typeface="華康儷中黑" pitchFamily="49" charset="-120"/>
              </a:rPr>
              <a:t>倉庫</a:t>
            </a:r>
            <a:r>
              <a:rPr lang="en-US" altLang="zh-TW" sz="1600" dirty="0" smtClean="0">
                <a:ln w="1270" cmpd="sng">
                  <a:solidFill>
                    <a:schemeClr val="bg1"/>
                  </a:solidFill>
                  <a:prstDash val="solid"/>
                </a:ln>
                <a:solidFill>
                  <a:schemeClr val="bg1"/>
                </a:solidFill>
                <a:effectLst>
                  <a:outerShdw blurRad="50800" dist="38100" dir="2700000" algn="tl" rotWithShape="0">
                    <a:prstClr val="black">
                      <a:alpha val="40000"/>
                    </a:prstClr>
                  </a:outerShdw>
                </a:effectLst>
                <a:latin typeface="華康儷中黑" pitchFamily="49" charset="-120"/>
                <a:ea typeface="華康儷中黑" pitchFamily="49" charset="-120"/>
              </a:rPr>
              <a:t>/</a:t>
            </a:r>
            <a:r>
              <a:rPr lang="zh-TW" altLang="en-US" sz="1600" dirty="0" smtClean="0">
                <a:ln w="1270" cmpd="sng">
                  <a:solidFill>
                    <a:schemeClr val="bg1"/>
                  </a:solidFill>
                  <a:prstDash val="solid"/>
                </a:ln>
                <a:solidFill>
                  <a:schemeClr val="bg1"/>
                </a:solidFill>
                <a:effectLst>
                  <a:outerShdw blurRad="50800" dist="38100" dir="2700000" algn="tl" rotWithShape="0">
                    <a:prstClr val="black">
                      <a:alpha val="40000"/>
                    </a:prstClr>
                  </a:outerShdw>
                </a:effectLst>
                <a:latin typeface="華康儷中黑" pitchFamily="49" charset="-120"/>
                <a:ea typeface="華康儷中黑" pitchFamily="49" charset="-120"/>
              </a:rPr>
              <a:t>生產設施</a:t>
            </a:r>
          </a:p>
        </p:txBody>
      </p:sp>
    </p:spTree>
    <p:extLst>
      <p:ext uri="{BB962C8B-B14F-4D97-AF65-F5344CB8AC3E}">
        <p14:creationId xmlns:p14="http://schemas.microsoft.com/office/powerpoint/2010/main" xmlns="" val="9466637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441346" name="Rectangle 2" hidden="1"/>
          <p:cNvSpPr>
            <a:spLocks noGrp="1" noChangeArrowheads="1"/>
          </p:cNvSpPr>
          <p:nvPr>
            <p:ph type="title"/>
          </p:nvPr>
        </p:nvSpPr>
        <p:spPr/>
        <p:txBody>
          <a:bodyPr/>
          <a:lstStyle/>
          <a:p>
            <a:pPr eaLnBrk="1" hangingPunct="1">
              <a:defRPr/>
            </a:pPr>
            <a:endParaRPr lang="en-US">
              <a:ea typeface="+mj-ea"/>
              <a:cs typeface="+mj-cs"/>
            </a:endParaRPr>
          </a:p>
        </p:txBody>
      </p:sp>
      <p:sp>
        <p:nvSpPr>
          <p:cNvPr id="106498" name="Rectangle 3" descr="Aerial rendering"/>
          <p:cNvSpPr>
            <a:spLocks noGrp="1" noChangeAspect="1" noChangeArrowheads="1"/>
          </p:cNvSpPr>
          <p:nvPr isPhoto="1"/>
        </p:nvSpPr>
        <p:spPr bwMode="auto">
          <a:xfrm>
            <a:off x="0" y="434975"/>
            <a:ext cx="9144000" cy="5988050"/>
          </a:xfrm>
          <a:prstGeom prst="rect">
            <a:avLst/>
          </a:prstGeom>
          <a:blipFill dpi="0" rotWithShape="1">
            <a:blip r:embed="rId3" cstate="screen"/>
            <a:srcRect/>
            <a:stretch>
              <a:fillRect/>
            </a:stretch>
          </a:blipFill>
          <a:ln w="9525">
            <a:solidFill>
              <a:schemeClr val="tx1"/>
            </a:solidFill>
            <a:miter lim="800000"/>
            <a:headEnd/>
            <a:tailEnd/>
          </a:ln>
        </p:spPr>
        <p:txBody>
          <a:bodyPr/>
          <a:lstStyle/>
          <a:p>
            <a:pPr fontAlgn="base">
              <a:spcBef>
                <a:spcPct val="0"/>
              </a:spcBef>
              <a:spcAft>
                <a:spcPct val="0"/>
              </a:spcAft>
            </a:pPr>
            <a:endParaRPr lang="en-US">
              <a:solidFill>
                <a:srgbClr val="000000"/>
              </a:solidFill>
              <a:ea typeface="ＭＳ Ｐゴシック" pitchFamily="34" charset="-128"/>
            </a:endParaRPr>
          </a:p>
        </p:txBody>
      </p:sp>
    </p:spTree>
    <p:extLst>
      <p:ext uri="{BB962C8B-B14F-4D97-AF65-F5344CB8AC3E}">
        <p14:creationId xmlns:p14="http://schemas.microsoft.com/office/powerpoint/2010/main" xmlns="" val="33972417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rehouse.png"/>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0" y="0"/>
            <a:ext cx="9144000" cy="6858000"/>
          </a:xfrm>
          <a:prstGeom prst="rect">
            <a:avLst/>
          </a:prstGeom>
          <a:ln>
            <a:noFill/>
          </a:ln>
          <a:effectLst>
            <a:softEdge rad="112500"/>
          </a:effectLst>
        </p:spPr>
      </p:pic>
    </p:spTree>
    <p:extLst>
      <p:ext uri="{BB962C8B-B14F-4D97-AF65-F5344CB8AC3E}">
        <p14:creationId xmlns:p14="http://schemas.microsoft.com/office/powerpoint/2010/main" xmlns="" val="360439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warehouse.jpg"/>
          <p:cNvPicPr>
            <a:picLocks noChangeAspect="1"/>
          </p:cNvPicPr>
          <p:nvPr/>
        </p:nvPicPr>
        <p:blipFill>
          <a:blip r:embed="rId3" cstate="screen">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92147348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5112809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874935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457200" y="0"/>
            <a:ext cx="96012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p:cNvSpPr txBox="1"/>
          <p:nvPr/>
        </p:nvSpPr>
        <p:spPr>
          <a:xfrm>
            <a:off x="4569298" y="457200"/>
            <a:ext cx="942246" cy="369332"/>
          </a:xfrm>
          <a:prstGeom prst="rect">
            <a:avLst/>
          </a:prstGeom>
          <a:noFill/>
        </p:spPr>
        <p:txBody>
          <a:bodyPr wrap="none" rtlCol="0">
            <a:spAutoFit/>
          </a:bodyPr>
          <a:lstStyle/>
          <a:p>
            <a:r>
              <a:rPr lang="en-US" b="1" dirty="0" err="1">
                <a:solidFill>
                  <a:prstClr val="black"/>
                </a:solidFill>
              </a:rPr>
              <a:t>isotonix</a:t>
            </a:r>
            <a:endParaRPr lang="en-US" b="1" dirty="0">
              <a:solidFill>
                <a:prstClr val="black"/>
              </a:solidFill>
            </a:endParaRPr>
          </a:p>
        </p:txBody>
      </p:sp>
    </p:spTree>
    <p:extLst>
      <p:ext uri="{BB962C8B-B14F-4D97-AF65-F5344CB8AC3E}">
        <p14:creationId xmlns:p14="http://schemas.microsoft.com/office/powerpoint/2010/main" xmlns="" val="178133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2571749" y="-30480"/>
            <a:ext cx="5143499" cy="6857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01092000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125953"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25954"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25955"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25956"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25957"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25958"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25959" name="Rectangle 8"/>
          <p:cNvSpPr>
            <a:spLocks noChangeArrowheads="1"/>
          </p:cNvSpPr>
          <p:nvPr/>
        </p:nvSpPr>
        <p:spPr bwMode="auto">
          <a:xfrm>
            <a:off x="711200" y="6229350"/>
            <a:ext cx="1828800"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25960" name="Rectangle 9"/>
          <p:cNvSpPr>
            <a:spLocks noChangeArrowheads="1"/>
          </p:cNvSpPr>
          <p:nvPr/>
        </p:nvSpPr>
        <p:spPr bwMode="auto">
          <a:xfrm>
            <a:off x="3149600" y="6229350"/>
            <a:ext cx="2844800"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415754" name="Rectangle 10"/>
          <p:cNvSpPr>
            <a:spLocks noChangeArrowheads="1"/>
          </p:cNvSpPr>
          <p:nvPr/>
        </p:nvSpPr>
        <p:spPr bwMode="auto">
          <a:xfrm>
            <a:off x="142875" y="3538304"/>
            <a:ext cx="8839200" cy="1567096"/>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8" tIns="44450" rIns="90488" bIns="44450">
            <a:spAutoFit/>
          </a:bodyPr>
          <a:lstStyle/>
          <a:p>
            <a:pPr algn="ctr" eaLnBrk="0" fontAlgn="base" hangingPunct="0">
              <a:spcBef>
                <a:spcPct val="0"/>
              </a:spcBef>
              <a:spcAft>
                <a:spcPct val="0"/>
              </a:spcAft>
              <a:defRPr/>
            </a:pPr>
            <a:r>
              <a:rPr lang="en-US" sz="4800" b="1" u="sng" dirty="0">
                <a:solidFill>
                  <a:srgbClr val="FFCC00"/>
                </a:solidFill>
                <a:ea typeface="ＭＳ Ｐゴシック" charset="0"/>
                <a:cs typeface="ＭＳ Ｐゴシック" charset="0"/>
              </a:rPr>
              <a:t>We are listening to you</a:t>
            </a:r>
          </a:p>
          <a:p>
            <a:pPr algn="ctr" eaLnBrk="0" fontAlgn="base" hangingPunct="0">
              <a:spcBef>
                <a:spcPct val="0"/>
              </a:spcBef>
              <a:spcAft>
                <a:spcPct val="0"/>
              </a:spcAft>
              <a:defRPr/>
            </a:pPr>
            <a:endParaRPr lang="en-US" sz="4800" b="1" dirty="0">
              <a:solidFill>
                <a:srgbClr val="FFCC00"/>
              </a:solidFill>
              <a:ea typeface="ＭＳ Ｐゴシック" charset="0"/>
              <a:cs typeface="ＭＳ Ｐゴシック" charset="0"/>
            </a:endParaRPr>
          </a:p>
        </p:txBody>
      </p:sp>
      <p:sp>
        <p:nvSpPr>
          <p:cNvPr id="415755" name="Rectangle 11"/>
          <p:cNvSpPr>
            <a:spLocks noChangeArrowheads="1"/>
          </p:cNvSpPr>
          <p:nvPr/>
        </p:nvSpPr>
        <p:spPr bwMode="auto">
          <a:xfrm>
            <a:off x="152400" y="4534619"/>
            <a:ext cx="8839200" cy="2551981"/>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8" tIns="44450" rIns="90488" bIns="44450">
            <a:spAutoFit/>
          </a:bodyPr>
          <a:lstStyle/>
          <a:p>
            <a:pPr algn="ctr" eaLnBrk="0" fontAlgn="base" hangingPunct="0">
              <a:spcBef>
                <a:spcPct val="0"/>
              </a:spcBef>
              <a:spcAft>
                <a:spcPct val="0"/>
              </a:spcAft>
              <a:defRPr/>
            </a:pPr>
            <a:r>
              <a:rPr lang="en-US" sz="3200" b="1" i="1" dirty="0">
                <a:solidFill>
                  <a:srgbClr val="FFFFFF"/>
                </a:solidFill>
                <a:ea typeface="ＭＳ Ｐゴシック" charset="0"/>
                <a:cs typeface="ＭＳ Ｐゴシック" charset="0"/>
              </a:rPr>
              <a:t>The Company is always looking for new ways simplify, Streamline and Standardize the day- to- day operations of your UnFranchise Business.</a:t>
            </a:r>
          </a:p>
          <a:p>
            <a:pPr algn="ctr" eaLnBrk="0" fontAlgn="base" hangingPunct="0">
              <a:spcBef>
                <a:spcPct val="0"/>
              </a:spcBef>
              <a:spcAft>
                <a:spcPct val="0"/>
              </a:spcAft>
              <a:defRPr/>
            </a:pPr>
            <a:endParaRPr lang="en-US" sz="3200" b="1" i="1" dirty="0">
              <a:solidFill>
                <a:srgbClr val="FFFFFF"/>
              </a:solidFill>
              <a:ea typeface="ＭＳ Ｐゴシック" charset="0"/>
              <a:cs typeface="ＭＳ Ｐゴシック" charset="0"/>
            </a:endParaRPr>
          </a:p>
        </p:txBody>
      </p:sp>
      <p:sp>
        <p:nvSpPr>
          <p:cNvPr id="14" name="Rectangle 10"/>
          <p:cNvSpPr>
            <a:spLocks noChangeArrowheads="1"/>
          </p:cNvSpPr>
          <p:nvPr/>
        </p:nvSpPr>
        <p:spPr bwMode="auto">
          <a:xfrm>
            <a:off x="152400" y="210269"/>
            <a:ext cx="8839200" cy="1567096"/>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8" tIns="44450" rIns="90488" bIns="44450">
            <a:spAutoFit/>
          </a:bodyPr>
          <a:lstStyle/>
          <a:p>
            <a:pPr algn="ctr" eaLnBrk="0" fontAlgn="base" hangingPunct="0">
              <a:spcBef>
                <a:spcPct val="0"/>
              </a:spcBef>
              <a:spcAft>
                <a:spcPct val="0"/>
              </a:spcAft>
              <a:defRPr/>
            </a:pPr>
            <a:r>
              <a:rPr lang="zh-TW" altLang="en-US" sz="4800" u="sng" dirty="0" smtClean="0">
                <a:solidFill>
                  <a:srgbClr val="FFCC00"/>
                </a:solidFill>
                <a:latin typeface="華康儷中黑" pitchFamily="49" charset="-120"/>
                <a:ea typeface="華康儷中黑" pitchFamily="49" charset="-120"/>
                <a:cs typeface="ＭＳ Ｐゴシック" charset="0"/>
              </a:rPr>
              <a:t>我們一直聆聽你的需要</a:t>
            </a:r>
            <a:endParaRPr lang="en-US" sz="4800" u="sng" dirty="0">
              <a:solidFill>
                <a:srgbClr val="FFCC00"/>
              </a:solidFill>
              <a:latin typeface="華康儷中黑" pitchFamily="49" charset="-120"/>
              <a:ea typeface="華康儷中黑" pitchFamily="49" charset="-120"/>
              <a:cs typeface="ＭＳ Ｐゴシック" charset="0"/>
            </a:endParaRPr>
          </a:p>
          <a:p>
            <a:pPr algn="ctr" eaLnBrk="0" fontAlgn="base" hangingPunct="0">
              <a:spcBef>
                <a:spcPct val="0"/>
              </a:spcBef>
              <a:spcAft>
                <a:spcPct val="0"/>
              </a:spcAft>
              <a:defRPr/>
            </a:pPr>
            <a:endParaRPr lang="en-US" sz="4800" b="1" dirty="0">
              <a:solidFill>
                <a:srgbClr val="FFCC00"/>
              </a:solidFill>
              <a:ea typeface="ＭＳ Ｐゴシック" charset="0"/>
              <a:cs typeface="ＭＳ Ｐゴシック" charset="0"/>
            </a:endParaRPr>
          </a:p>
        </p:txBody>
      </p:sp>
      <p:sp>
        <p:nvSpPr>
          <p:cNvPr id="15" name="Rectangle 11"/>
          <p:cNvSpPr>
            <a:spLocks noChangeArrowheads="1"/>
          </p:cNvSpPr>
          <p:nvPr/>
        </p:nvSpPr>
        <p:spPr bwMode="auto">
          <a:xfrm>
            <a:off x="161925" y="1295400"/>
            <a:ext cx="8839200" cy="1844095"/>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8" tIns="44450" rIns="90488" bIns="44450">
            <a:spAutoFit/>
          </a:bodyPr>
          <a:lstStyle/>
          <a:p>
            <a:pPr algn="ctr" eaLnBrk="0" fontAlgn="base" hangingPunct="0">
              <a:spcBef>
                <a:spcPct val="0"/>
              </a:spcBef>
              <a:spcAft>
                <a:spcPct val="0"/>
              </a:spcAft>
              <a:defRPr/>
            </a:pPr>
            <a:r>
              <a:rPr lang="zh-TW" altLang="en-US" sz="3800" i="1" dirty="0" smtClean="0">
                <a:solidFill>
                  <a:srgbClr val="FFFFFF"/>
                </a:solidFill>
                <a:latin typeface="華康儷中黑" pitchFamily="49" charset="-120"/>
                <a:ea typeface="華康儷中黑" pitchFamily="49" charset="-120"/>
                <a:cs typeface="ＭＳ Ｐゴシック" charset="0"/>
              </a:rPr>
              <a:t>公司一直找尋新的方法</a:t>
            </a:r>
            <a:endParaRPr lang="en-US" altLang="zh-TW" sz="3800" i="1" dirty="0" smtClean="0">
              <a:solidFill>
                <a:srgbClr val="FFFFFF"/>
              </a:solidFill>
              <a:latin typeface="華康儷中黑" pitchFamily="49" charset="-120"/>
              <a:ea typeface="華康儷中黑" pitchFamily="49" charset="-120"/>
              <a:cs typeface="ＭＳ Ｐゴシック" charset="0"/>
            </a:endParaRPr>
          </a:p>
          <a:p>
            <a:pPr algn="ctr" eaLnBrk="0" fontAlgn="base" hangingPunct="0">
              <a:spcBef>
                <a:spcPct val="0"/>
              </a:spcBef>
              <a:spcAft>
                <a:spcPct val="0"/>
              </a:spcAft>
              <a:defRPr/>
            </a:pPr>
            <a:r>
              <a:rPr lang="zh-TW" altLang="en-US" sz="3800" i="1" dirty="0" smtClean="0">
                <a:solidFill>
                  <a:srgbClr val="FFFFFF"/>
                </a:solidFill>
                <a:latin typeface="華康儷中黑" pitchFamily="49" charset="-120"/>
                <a:ea typeface="華康儷中黑" pitchFamily="49" charset="-120"/>
                <a:cs typeface="ＭＳ Ｐゴシック" charset="0"/>
              </a:rPr>
              <a:t>去簡化及統一</a:t>
            </a:r>
            <a:endParaRPr lang="en-US" altLang="zh-TW" sz="3800" i="1" dirty="0" smtClean="0">
              <a:solidFill>
                <a:srgbClr val="FFFFFF"/>
              </a:solidFill>
              <a:latin typeface="華康儷中黑" pitchFamily="49" charset="-120"/>
              <a:ea typeface="華康儷中黑" pitchFamily="49" charset="-120"/>
              <a:cs typeface="ＭＳ Ｐゴシック" charset="0"/>
            </a:endParaRPr>
          </a:p>
          <a:p>
            <a:pPr algn="ctr" eaLnBrk="0" fontAlgn="base" hangingPunct="0">
              <a:spcBef>
                <a:spcPct val="0"/>
              </a:spcBef>
              <a:spcAft>
                <a:spcPct val="0"/>
              </a:spcAft>
              <a:defRPr/>
            </a:pPr>
            <a:r>
              <a:rPr lang="zh-TW" altLang="en-US" sz="3800" i="1" dirty="0" smtClean="0">
                <a:solidFill>
                  <a:srgbClr val="FFFFFF"/>
                </a:solidFill>
                <a:latin typeface="華康儷中黑" pitchFamily="49" charset="-120"/>
                <a:ea typeface="華康儷中黑" pitchFamily="49" charset="-120"/>
                <a:cs typeface="ＭＳ Ｐゴシック" charset="0"/>
              </a:rPr>
              <a:t>你每日營運的超連鎖事業</a:t>
            </a:r>
            <a:endParaRPr lang="en-US" sz="3800" i="1" dirty="0">
              <a:solidFill>
                <a:srgbClr val="FFFFFF"/>
              </a:solidFill>
              <a:latin typeface="華康儷中黑" pitchFamily="49" charset="-120"/>
              <a:ea typeface="華康儷中黑" pitchFamily="49" charset="-120"/>
              <a:cs typeface="ＭＳ Ｐゴシック" charset="0"/>
            </a:endParaRPr>
          </a:p>
        </p:txBody>
      </p:sp>
    </p:spTree>
    <p:extLst>
      <p:ext uri="{BB962C8B-B14F-4D97-AF65-F5344CB8AC3E}">
        <p14:creationId xmlns:p14="http://schemas.microsoft.com/office/powerpoint/2010/main" xmlns="" val="11724477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129025"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29026"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29027"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29028"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29029"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29030"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29031" name="Rectangle 8"/>
          <p:cNvSpPr>
            <a:spLocks noChangeArrowheads="1"/>
          </p:cNvSpPr>
          <p:nvPr/>
        </p:nvSpPr>
        <p:spPr bwMode="auto">
          <a:xfrm>
            <a:off x="711200" y="6229350"/>
            <a:ext cx="1828800"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29032" name="Rectangle 9"/>
          <p:cNvSpPr>
            <a:spLocks noChangeArrowheads="1"/>
          </p:cNvSpPr>
          <p:nvPr/>
        </p:nvSpPr>
        <p:spPr bwMode="auto">
          <a:xfrm>
            <a:off x="3149600" y="6229350"/>
            <a:ext cx="2844800"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401418" name="Rectangle 10"/>
          <p:cNvSpPr>
            <a:spLocks noChangeArrowheads="1"/>
          </p:cNvSpPr>
          <p:nvPr/>
        </p:nvSpPr>
        <p:spPr bwMode="auto">
          <a:xfrm>
            <a:off x="381000" y="3216275"/>
            <a:ext cx="8382000" cy="2651125"/>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8" tIns="44450" rIns="90488" bIns="44450">
            <a:spAutoFit/>
          </a:bodyPr>
          <a:lstStyle/>
          <a:p>
            <a:pPr algn="ctr" eaLnBrk="0" fontAlgn="base" hangingPunct="0">
              <a:spcBef>
                <a:spcPct val="0"/>
              </a:spcBef>
              <a:spcAft>
                <a:spcPct val="0"/>
              </a:spcAft>
              <a:defRPr/>
            </a:pPr>
            <a:r>
              <a:rPr lang="en-US" sz="6600" b="1" i="1" dirty="0">
                <a:solidFill>
                  <a:srgbClr val="FFCC00"/>
                </a:solidFill>
                <a:ea typeface="ＭＳ Ｐゴシック" charset="0"/>
                <a:cs typeface="ＭＳ Ｐゴシック" charset="0"/>
              </a:rPr>
              <a:t>Our Promise and Commitment to You</a:t>
            </a:r>
          </a:p>
          <a:p>
            <a:pPr algn="ctr" eaLnBrk="0" fontAlgn="base" hangingPunct="0">
              <a:spcBef>
                <a:spcPct val="0"/>
              </a:spcBef>
              <a:spcAft>
                <a:spcPct val="0"/>
              </a:spcAft>
              <a:defRPr/>
            </a:pPr>
            <a:endParaRPr lang="en-US" sz="3600" b="1" i="1" dirty="0">
              <a:solidFill>
                <a:srgbClr val="FFCC00"/>
              </a:solidFill>
              <a:ea typeface="ＭＳ Ｐゴシック" charset="0"/>
              <a:cs typeface="ＭＳ Ｐゴシック" charset="0"/>
            </a:endParaRPr>
          </a:p>
        </p:txBody>
      </p:sp>
      <p:sp>
        <p:nvSpPr>
          <p:cNvPr id="11" name="Rectangle 10"/>
          <p:cNvSpPr>
            <a:spLocks noChangeArrowheads="1"/>
          </p:cNvSpPr>
          <p:nvPr/>
        </p:nvSpPr>
        <p:spPr bwMode="auto">
          <a:xfrm>
            <a:off x="381000" y="914400"/>
            <a:ext cx="8382000" cy="2121093"/>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8" tIns="44450" rIns="90488" bIns="44450">
            <a:spAutoFit/>
          </a:bodyPr>
          <a:lstStyle/>
          <a:p>
            <a:pPr algn="ctr" eaLnBrk="0" fontAlgn="base" hangingPunct="0">
              <a:spcBef>
                <a:spcPct val="0"/>
              </a:spcBef>
              <a:spcAft>
                <a:spcPct val="0"/>
              </a:spcAft>
              <a:defRPr/>
            </a:pPr>
            <a:r>
              <a:rPr lang="zh-TW" altLang="en-US" sz="6600" i="1" dirty="0" smtClean="0">
                <a:solidFill>
                  <a:srgbClr val="FFCC00"/>
                </a:solidFill>
                <a:latin typeface="華康儷中黑" pitchFamily="49" charset="-120"/>
                <a:ea typeface="華康儷中黑" pitchFamily="49" charset="-120"/>
                <a:cs typeface="ＭＳ Ｐゴシック" charset="0"/>
              </a:rPr>
              <a:t>我們對你的</a:t>
            </a:r>
            <a:endParaRPr lang="en-US" altLang="zh-TW" sz="6600" i="1" dirty="0" smtClean="0">
              <a:solidFill>
                <a:srgbClr val="FFCC00"/>
              </a:solidFill>
              <a:latin typeface="華康儷中黑" pitchFamily="49" charset="-120"/>
              <a:ea typeface="華康儷中黑" pitchFamily="49" charset="-120"/>
              <a:cs typeface="ＭＳ Ｐゴシック" charset="0"/>
            </a:endParaRPr>
          </a:p>
          <a:p>
            <a:pPr algn="ctr" eaLnBrk="0" fontAlgn="base" hangingPunct="0">
              <a:spcBef>
                <a:spcPct val="0"/>
              </a:spcBef>
              <a:spcAft>
                <a:spcPct val="0"/>
              </a:spcAft>
              <a:defRPr/>
            </a:pPr>
            <a:r>
              <a:rPr lang="zh-TW" altLang="en-US" sz="6600" i="1" dirty="0" smtClean="0">
                <a:solidFill>
                  <a:srgbClr val="FFCC00"/>
                </a:solidFill>
                <a:latin typeface="華康儷中黑" pitchFamily="49" charset="-120"/>
                <a:ea typeface="華康儷中黑" pitchFamily="49" charset="-120"/>
                <a:cs typeface="ＭＳ Ｐゴシック" charset="0"/>
              </a:rPr>
              <a:t>承諾與支持</a:t>
            </a:r>
            <a:endParaRPr lang="en-US" sz="3600" i="1" dirty="0">
              <a:solidFill>
                <a:srgbClr val="FFCC00"/>
              </a:solidFill>
              <a:latin typeface="華康儷中黑" pitchFamily="49" charset="-120"/>
              <a:ea typeface="華康儷中黑" pitchFamily="49" charset="-120"/>
              <a:cs typeface="ＭＳ Ｐゴシック" charset="0"/>
            </a:endParaRPr>
          </a:p>
        </p:txBody>
      </p:sp>
    </p:spTree>
    <p:extLst>
      <p:ext uri="{BB962C8B-B14F-4D97-AF65-F5344CB8AC3E}">
        <p14:creationId xmlns:p14="http://schemas.microsoft.com/office/powerpoint/2010/main" xmlns="" val="10104515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131073"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31074"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31075"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31076"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31077"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31078"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31079" name="Rectangle 8"/>
          <p:cNvSpPr>
            <a:spLocks noChangeArrowheads="1"/>
          </p:cNvSpPr>
          <p:nvPr/>
        </p:nvSpPr>
        <p:spPr bwMode="auto">
          <a:xfrm>
            <a:off x="711200" y="6229350"/>
            <a:ext cx="1828800"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31080" name="Rectangle 9"/>
          <p:cNvSpPr>
            <a:spLocks noChangeArrowheads="1"/>
          </p:cNvSpPr>
          <p:nvPr/>
        </p:nvSpPr>
        <p:spPr bwMode="auto">
          <a:xfrm>
            <a:off x="3149600" y="6229350"/>
            <a:ext cx="2844800"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101386" name="Rectangle 10"/>
          <p:cNvSpPr>
            <a:spLocks noChangeArrowheads="1"/>
          </p:cNvSpPr>
          <p:nvPr/>
        </p:nvSpPr>
        <p:spPr bwMode="auto">
          <a:xfrm>
            <a:off x="228600" y="3462338"/>
            <a:ext cx="8686800" cy="3319462"/>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8" tIns="44450" rIns="90488" bIns="44450">
            <a:spAutoFit/>
          </a:bodyPr>
          <a:lstStyle/>
          <a:p>
            <a:pPr algn="ctr" eaLnBrk="0" fontAlgn="base" hangingPunct="0">
              <a:spcBef>
                <a:spcPct val="0"/>
              </a:spcBef>
              <a:spcAft>
                <a:spcPct val="0"/>
              </a:spcAft>
              <a:defRPr/>
            </a:pPr>
            <a:r>
              <a:rPr lang="en-US" sz="6000" b="1" dirty="0">
                <a:solidFill>
                  <a:srgbClr val="FFCC00"/>
                </a:solidFill>
                <a:ea typeface="ＭＳ Ｐゴシック" charset="0"/>
                <a:cs typeface="ＭＳ Ｐゴシック" charset="0"/>
              </a:rPr>
              <a:t>A Commitment To Do Things Right and Get Better Every Day!</a:t>
            </a:r>
          </a:p>
          <a:p>
            <a:pPr algn="ctr" eaLnBrk="0" fontAlgn="base" hangingPunct="0">
              <a:spcBef>
                <a:spcPct val="0"/>
              </a:spcBef>
              <a:spcAft>
                <a:spcPct val="0"/>
              </a:spcAft>
              <a:defRPr/>
            </a:pPr>
            <a:endParaRPr lang="en-US" sz="3200" b="1" dirty="0">
              <a:solidFill>
                <a:srgbClr val="FFCC00"/>
              </a:solidFill>
              <a:ea typeface="ＭＳ Ｐゴシック" charset="0"/>
              <a:cs typeface="ＭＳ Ｐゴシック" charset="0"/>
            </a:endParaRPr>
          </a:p>
        </p:txBody>
      </p:sp>
      <p:sp>
        <p:nvSpPr>
          <p:cNvPr id="11" name="Rectangle 10"/>
          <p:cNvSpPr>
            <a:spLocks noChangeArrowheads="1"/>
          </p:cNvSpPr>
          <p:nvPr/>
        </p:nvSpPr>
        <p:spPr bwMode="auto">
          <a:xfrm>
            <a:off x="228600" y="960661"/>
            <a:ext cx="8686800" cy="1936428"/>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8" tIns="44450" rIns="90488" bIns="44450">
            <a:spAutoFit/>
          </a:bodyPr>
          <a:lstStyle/>
          <a:p>
            <a:pPr algn="ctr" eaLnBrk="0" fontAlgn="base" hangingPunct="0">
              <a:spcBef>
                <a:spcPct val="0"/>
              </a:spcBef>
              <a:spcAft>
                <a:spcPct val="0"/>
              </a:spcAft>
              <a:defRPr/>
            </a:pPr>
            <a:r>
              <a:rPr lang="zh-TW" altLang="en-US" sz="6000" i="1" dirty="0" smtClean="0">
                <a:solidFill>
                  <a:srgbClr val="FFCC00"/>
                </a:solidFill>
                <a:latin typeface="華康儷中黑" pitchFamily="49" charset="-120"/>
                <a:ea typeface="華康儷中黑" pitchFamily="49" charset="-120"/>
                <a:cs typeface="ＭＳ Ｐゴシック" charset="0"/>
              </a:rPr>
              <a:t>承諾將事情做對</a:t>
            </a:r>
            <a:endParaRPr lang="en-US" altLang="zh-TW" sz="6000" i="1" dirty="0" smtClean="0">
              <a:solidFill>
                <a:srgbClr val="FFCC00"/>
              </a:solidFill>
              <a:latin typeface="華康儷中黑" pitchFamily="49" charset="-120"/>
              <a:ea typeface="華康儷中黑" pitchFamily="49" charset="-120"/>
              <a:cs typeface="ＭＳ Ｐゴシック" charset="0"/>
            </a:endParaRPr>
          </a:p>
          <a:p>
            <a:pPr algn="ctr" eaLnBrk="0" fontAlgn="base" hangingPunct="0">
              <a:spcBef>
                <a:spcPct val="0"/>
              </a:spcBef>
              <a:spcAft>
                <a:spcPct val="0"/>
              </a:spcAft>
              <a:defRPr/>
            </a:pPr>
            <a:r>
              <a:rPr lang="zh-TW" altLang="en-US" sz="6000" i="1" dirty="0" smtClean="0">
                <a:solidFill>
                  <a:srgbClr val="FFCC00"/>
                </a:solidFill>
                <a:latin typeface="華康儷中黑" pitchFamily="49" charset="-120"/>
                <a:ea typeface="華康儷中黑" pitchFamily="49" charset="-120"/>
                <a:cs typeface="ＭＳ Ｐゴシック" charset="0"/>
              </a:rPr>
              <a:t>及每天做得更好</a:t>
            </a:r>
            <a:r>
              <a:rPr lang="en-US" altLang="en-US" sz="6000" i="1" dirty="0" smtClean="0">
                <a:solidFill>
                  <a:srgbClr val="FFCC00"/>
                </a:solidFill>
                <a:latin typeface="華康儷中黑" pitchFamily="49" charset="-120"/>
                <a:ea typeface="華康儷中黑" pitchFamily="49" charset="-120"/>
                <a:cs typeface="ＭＳ Ｐゴシック" charset="0"/>
              </a:rPr>
              <a:t>!</a:t>
            </a:r>
            <a:endParaRPr lang="en-US" sz="6000" b="1" dirty="0">
              <a:solidFill>
                <a:srgbClr val="FFCC00"/>
              </a:solidFill>
              <a:ea typeface="ＭＳ Ｐゴシック" charset="0"/>
              <a:cs typeface="ＭＳ Ｐゴシック" charset="0"/>
            </a:endParaRPr>
          </a:p>
        </p:txBody>
      </p:sp>
    </p:spTree>
    <p:extLst>
      <p:ext uri="{BB962C8B-B14F-4D97-AF65-F5344CB8AC3E}">
        <p14:creationId xmlns:p14="http://schemas.microsoft.com/office/powerpoint/2010/main" xmlns="" val="26145742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152400" y="4419600"/>
            <a:ext cx="8839200" cy="1143000"/>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8" tIns="44450" rIns="90488" bIns="44450" anchor="ctr"/>
          <a:lstStyle/>
          <a:p>
            <a:pPr algn="ctr" eaLnBrk="0" fontAlgn="base" hangingPunct="0">
              <a:spcBef>
                <a:spcPct val="0"/>
              </a:spcBef>
              <a:spcAft>
                <a:spcPct val="0"/>
              </a:spcAft>
              <a:defRPr/>
            </a:pPr>
            <a:r>
              <a:rPr lang="en-US" sz="6000" b="1" i="1" dirty="0">
                <a:solidFill>
                  <a:srgbClr val="FFCC00"/>
                </a:solidFill>
                <a:ea typeface="ＭＳ Ｐゴシック" pitchFamily="34" charset="-128"/>
              </a:rPr>
              <a:t>WE WILL NOT SETTLE FOR ANYTHING LESS THAN THE BEST</a:t>
            </a:r>
          </a:p>
        </p:txBody>
      </p:sp>
      <p:sp>
        <p:nvSpPr>
          <p:cNvPr id="3" name="Rectangle 2"/>
          <p:cNvSpPr>
            <a:spLocks noChangeArrowheads="1"/>
          </p:cNvSpPr>
          <p:nvPr/>
        </p:nvSpPr>
        <p:spPr bwMode="auto">
          <a:xfrm>
            <a:off x="152400" y="1333500"/>
            <a:ext cx="8839200" cy="1143000"/>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8" tIns="44450" rIns="90488" bIns="44450" anchor="ctr"/>
          <a:lstStyle/>
          <a:p>
            <a:pPr algn="ctr" eaLnBrk="0" fontAlgn="base" hangingPunct="0">
              <a:spcBef>
                <a:spcPct val="0"/>
              </a:spcBef>
              <a:spcAft>
                <a:spcPct val="0"/>
              </a:spcAft>
              <a:defRPr/>
            </a:pPr>
            <a:r>
              <a:rPr lang="zh-TW" altLang="en-US" sz="6600" i="1" dirty="0" smtClean="0">
                <a:solidFill>
                  <a:srgbClr val="FFCC00"/>
                </a:solidFill>
                <a:latin typeface="華康儷中黑" pitchFamily="49" charset="-120"/>
                <a:ea typeface="華康儷中黑" pitchFamily="49" charset="-120"/>
                <a:cs typeface="ＭＳ Ｐゴシック" charset="0"/>
              </a:rPr>
              <a:t>我們不會妥協</a:t>
            </a:r>
            <a:endParaRPr lang="en-US" altLang="zh-TW" sz="6600" i="1" dirty="0" smtClean="0">
              <a:solidFill>
                <a:srgbClr val="FFCC00"/>
              </a:solidFill>
              <a:latin typeface="華康儷中黑" pitchFamily="49" charset="-120"/>
              <a:ea typeface="華康儷中黑" pitchFamily="49" charset="-120"/>
              <a:cs typeface="ＭＳ Ｐゴシック" charset="0"/>
            </a:endParaRPr>
          </a:p>
          <a:p>
            <a:pPr algn="ctr" eaLnBrk="0" fontAlgn="base" hangingPunct="0">
              <a:spcBef>
                <a:spcPct val="0"/>
              </a:spcBef>
              <a:spcAft>
                <a:spcPct val="0"/>
              </a:spcAft>
              <a:defRPr/>
            </a:pPr>
            <a:r>
              <a:rPr lang="zh-TW" altLang="en-US" sz="6600" i="1" dirty="0" smtClean="0">
                <a:solidFill>
                  <a:srgbClr val="FFCC00"/>
                </a:solidFill>
                <a:latin typeface="華康儷中黑" pitchFamily="49" charset="-120"/>
                <a:ea typeface="華康儷中黑" pitchFamily="49" charset="-120"/>
                <a:cs typeface="ＭＳ Ｐゴシック" charset="0"/>
              </a:rPr>
              <a:t>只會為你提供最好的</a:t>
            </a:r>
            <a:endParaRPr lang="en-US" sz="6000" b="1" i="1" dirty="0">
              <a:solidFill>
                <a:srgbClr val="FFCC00"/>
              </a:solidFill>
              <a:ea typeface="ＭＳ Ｐゴシック" pitchFamily="34" charset="-128"/>
            </a:endParaRPr>
          </a:p>
        </p:txBody>
      </p:sp>
    </p:spTree>
    <p:extLst>
      <p:ext uri="{BB962C8B-B14F-4D97-AF65-F5344CB8AC3E}">
        <p14:creationId xmlns:p14="http://schemas.microsoft.com/office/powerpoint/2010/main" xmlns="" val="13385513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graphicFrame>
        <p:nvGraphicFramePr>
          <p:cNvPr id="134145" name="Object 2"/>
          <p:cNvGraphicFramePr>
            <a:graphicFrameLocks noChangeAspect="1"/>
          </p:cNvGraphicFramePr>
          <p:nvPr/>
        </p:nvGraphicFramePr>
        <p:xfrm>
          <a:off x="0" y="0"/>
          <a:ext cx="9144000" cy="6858000"/>
        </p:xfrm>
        <a:graphic>
          <a:graphicData uri="http://schemas.openxmlformats.org/presentationml/2006/ole">
            <p:oleObj spid="_x0000_s2054" name="PHOTOPAINT!" r:id="rId4" imgW="1645923" imgH="1395750" progId="">
              <p:embed/>
            </p:oleObj>
          </a:graphicData>
        </a:graphic>
      </p:graphicFrame>
    </p:spTree>
    <p:extLst>
      <p:ext uri="{BB962C8B-B14F-4D97-AF65-F5344CB8AC3E}">
        <p14:creationId xmlns:p14="http://schemas.microsoft.com/office/powerpoint/2010/main" xmlns="" val="22160943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A1DF7AD-13CA-2E4C-9E99-BBBFA3AC39C7}" type="slidenum">
              <a:rPr lang="en-US">
                <a:solidFill>
                  <a:srgbClr val="FFCC00"/>
                </a:solidFill>
              </a:rPr>
              <a:pPr eaLnBrk="1" hangingPunct="1"/>
              <a:t>116</a:t>
            </a:fld>
            <a:endParaRPr lang="en-US">
              <a:solidFill>
                <a:srgbClr val="FFCC00"/>
              </a:solidFill>
            </a:endParaRPr>
          </a:p>
        </p:txBody>
      </p:sp>
      <p:pic>
        <p:nvPicPr>
          <p:cNvPr id="2" name="Picture 1" descr="DSC_2023.pn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1143000" y="-733120"/>
            <a:ext cx="11430000" cy="7591120"/>
          </a:xfrm>
          <a:prstGeom prst="rect">
            <a:avLst/>
          </a:prstGeom>
        </p:spPr>
      </p:pic>
    </p:spTree>
    <p:extLst>
      <p:ext uri="{BB962C8B-B14F-4D97-AF65-F5344CB8AC3E}">
        <p14:creationId xmlns:p14="http://schemas.microsoft.com/office/powerpoint/2010/main" xmlns="" val="103336094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50E6C66-AC5B-F446-A327-7D03C0C78302}" type="slidenum">
              <a:rPr lang="en-US">
                <a:solidFill>
                  <a:srgbClr val="FFCC00"/>
                </a:solidFill>
              </a:rPr>
              <a:pPr eaLnBrk="1" hangingPunct="1"/>
              <a:t>117</a:t>
            </a:fld>
            <a:endParaRPr lang="en-US">
              <a:solidFill>
                <a:srgbClr val="FFCC00"/>
              </a:solidFill>
            </a:endParaRPr>
          </a:p>
        </p:txBody>
      </p:sp>
      <p:pic>
        <p:nvPicPr>
          <p:cNvPr id="2" name="Picture 1" descr="WRE_5223.png"/>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685800" y="0"/>
            <a:ext cx="10512426" cy="6997282"/>
          </a:xfrm>
          <a:prstGeom prst="rect">
            <a:avLst/>
          </a:prstGeom>
        </p:spPr>
      </p:pic>
    </p:spTree>
    <p:extLst>
      <p:ext uri="{BB962C8B-B14F-4D97-AF65-F5344CB8AC3E}">
        <p14:creationId xmlns:p14="http://schemas.microsoft.com/office/powerpoint/2010/main" xmlns="" val="370493324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19050"/>
            <a:ext cx="9159992" cy="8591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3352800" y="3200400"/>
            <a:ext cx="21336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831518610"/>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9218"/>
                                        </p:tgtEl>
                                      </p:cBhvr>
                                      <p:by x="150000" y="150000"/>
                                    </p:animScale>
                                  </p:childTnLst>
                                </p:cTn>
                              </p:par>
                              <p:par>
                                <p:cTn id="7" presetID="42" presetClass="path" presetSubtype="0" fill="hold" nodeType="withEffect">
                                  <p:stCondLst>
                                    <p:cond delay="0"/>
                                  </p:stCondLst>
                                  <p:childTnLst>
                                    <p:animMotion origin="layout" path="M 1.94444E-6 3.33333E-6 L 0.17413 0.32639 " pathEditMode="relative" rAng="0" ptsTypes="AA">
                                      <p:cBhvr>
                                        <p:cTn id="8" dur="2000" fill="hold"/>
                                        <p:tgtEl>
                                          <p:spTgt spid="9218"/>
                                        </p:tgtEl>
                                        <p:attrNameLst>
                                          <p:attrName>ppt_x</p:attrName>
                                          <p:attrName>ppt_y</p:attrName>
                                        </p:attrNameLst>
                                      </p:cBhvr>
                                      <p:rCtr x="8698" y="16319"/>
                                    </p:animMotion>
                                  </p:childTnLst>
                                </p:cTn>
                              </p:par>
                            </p:childTnLst>
                          </p:cTn>
                        </p:par>
                        <p:par>
                          <p:cTn id="9" fill="hold">
                            <p:stCondLst>
                              <p:cond delay="2000"/>
                            </p:stCondLst>
                            <p:childTnLst>
                              <p:par>
                                <p:cTn id="10" presetID="2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1" y="-1"/>
            <a:ext cx="9161211" cy="86106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2231572" y="849868"/>
            <a:ext cx="3236784" cy="323165"/>
          </a:xfrm>
          <a:prstGeom prst="rect">
            <a:avLst/>
          </a:prstGeom>
        </p:spPr>
        <p:txBody>
          <a:bodyPr wrap="none">
            <a:spAutoFit/>
          </a:bodyPr>
          <a:lstStyle/>
          <a:p>
            <a:pPr fontAlgn="base"/>
            <a:r>
              <a:rPr lang="zh-TW" altLang="en-US" sz="1500" dirty="0" smtClean="0">
                <a:solidFill>
                  <a:srgbClr val="2D506B"/>
                </a:solidFill>
                <a:latin typeface="華康儷中黑" pitchFamily="49" charset="-120"/>
                <a:ea typeface="華康儷中黑" pitchFamily="49" charset="-120"/>
              </a:rPr>
              <a:t>您搜尋 </a:t>
            </a:r>
            <a:r>
              <a:rPr lang="en-US" altLang="zh-TW" sz="1500" dirty="0" smtClean="0">
                <a:solidFill>
                  <a:srgbClr val="2D506B"/>
                </a:solidFill>
                <a:latin typeface="Trebuchet MS"/>
              </a:rPr>
              <a:t>"</a:t>
            </a:r>
            <a:r>
              <a:rPr lang="ca-ES" altLang="zh-TW" sz="1500" dirty="0" smtClean="0">
                <a:solidFill>
                  <a:srgbClr val="2D506B"/>
                </a:solidFill>
                <a:latin typeface="Trebuchet MS"/>
              </a:rPr>
              <a:t>isotonix</a:t>
            </a:r>
            <a:r>
              <a:rPr lang="ca-ES" altLang="zh-TW" sz="1500" dirty="0" smtClean="0">
                <a:solidFill>
                  <a:srgbClr val="2D506B"/>
                </a:solidFill>
                <a:latin typeface="華康儷中黑" pitchFamily="49" charset="-120"/>
                <a:ea typeface="華康儷中黑" pitchFamily="49" charset="-120"/>
              </a:rPr>
              <a:t>" </a:t>
            </a:r>
            <a:r>
              <a:rPr lang="zh-TW" altLang="en-US" sz="1500" dirty="0" smtClean="0">
                <a:solidFill>
                  <a:srgbClr val="2D506B"/>
                </a:solidFill>
                <a:latin typeface="華康儷中黑" pitchFamily="49" charset="-120"/>
                <a:ea typeface="華康儷中黑" pitchFamily="49" charset="-120"/>
              </a:rPr>
              <a:t>大概有 </a:t>
            </a:r>
            <a:r>
              <a:rPr lang="en-US" altLang="zh-TW" sz="1500" dirty="0" smtClean="0">
                <a:solidFill>
                  <a:srgbClr val="2D506B"/>
                </a:solidFill>
                <a:latin typeface="Trebuchet MS" pitchFamily="34" charset="0"/>
                <a:ea typeface="華康儷中黑" pitchFamily="49" charset="-120"/>
              </a:rPr>
              <a:t>14</a:t>
            </a:r>
            <a:r>
              <a:rPr lang="en-US" altLang="zh-TW" sz="1500" dirty="0" smtClean="0">
                <a:solidFill>
                  <a:srgbClr val="2D506B"/>
                </a:solidFill>
                <a:latin typeface="華康儷中黑" pitchFamily="49" charset="-120"/>
                <a:ea typeface="華康儷中黑" pitchFamily="49" charset="-120"/>
              </a:rPr>
              <a:t> </a:t>
            </a:r>
            <a:r>
              <a:rPr lang="zh-TW" altLang="en-US" sz="1500" dirty="0" smtClean="0">
                <a:solidFill>
                  <a:srgbClr val="2D506B"/>
                </a:solidFill>
                <a:latin typeface="華康儷中黑" pitchFamily="49" charset="-120"/>
                <a:ea typeface="華康儷中黑" pitchFamily="49" charset="-120"/>
              </a:rPr>
              <a:t>結果</a:t>
            </a:r>
            <a:r>
              <a:rPr lang="en-US" altLang="zh-TW" sz="1500" dirty="0" smtClean="0">
                <a:solidFill>
                  <a:srgbClr val="2D506B"/>
                </a:solidFill>
                <a:latin typeface="華康儷中黑" pitchFamily="49" charset="-120"/>
                <a:ea typeface="華康儷中黑" pitchFamily="49" charset="-120"/>
              </a:rPr>
              <a:t>.</a:t>
            </a:r>
            <a:endParaRPr lang="en-US" altLang="zh-TW" sz="1500" b="0" i="0" dirty="0">
              <a:solidFill>
                <a:srgbClr val="2D506B"/>
              </a:solidFill>
              <a:latin typeface="華康儷中黑" pitchFamily="49" charset="-120"/>
              <a:ea typeface="華康儷中黑" pitchFamily="49" charset="-120"/>
            </a:endParaRPr>
          </a:p>
        </p:txBody>
      </p:sp>
    </p:spTree>
    <p:extLst>
      <p:ext uri="{BB962C8B-B14F-4D97-AF65-F5344CB8AC3E}">
        <p14:creationId xmlns:p14="http://schemas.microsoft.com/office/powerpoint/2010/main" xmlns="" val="37298058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0"/>
            <a:ext cx="9161210" cy="8610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2209800" y="849868"/>
            <a:ext cx="3236784" cy="323165"/>
          </a:xfrm>
          <a:prstGeom prst="rect">
            <a:avLst/>
          </a:prstGeom>
        </p:spPr>
        <p:txBody>
          <a:bodyPr wrap="none">
            <a:spAutoFit/>
          </a:bodyPr>
          <a:lstStyle/>
          <a:p>
            <a:pPr fontAlgn="base"/>
            <a:r>
              <a:rPr lang="zh-TW" altLang="en-US" sz="1500" dirty="0" smtClean="0">
                <a:solidFill>
                  <a:srgbClr val="2D506B"/>
                </a:solidFill>
                <a:latin typeface="華康儷中黑" pitchFamily="49" charset="-120"/>
                <a:ea typeface="華康儷中黑" pitchFamily="49" charset="-120"/>
              </a:rPr>
              <a:t>您搜尋 </a:t>
            </a:r>
            <a:r>
              <a:rPr lang="en-US" altLang="zh-TW" sz="1500" dirty="0" smtClean="0">
                <a:solidFill>
                  <a:srgbClr val="2D506B"/>
                </a:solidFill>
                <a:latin typeface="Trebuchet MS"/>
              </a:rPr>
              <a:t>"</a:t>
            </a:r>
            <a:r>
              <a:rPr lang="ca-ES" altLang="zh-TW" sz="1500" dirty="0" smtClean="0">
                <a:solidFill>
                  <a:srgbClr val="2D506B"/>
                </a:solidFill>
                <a:latin typeface="Trebuchet MS"/>
              </a:rPr>
              <a:t>isotonix</a:t>
            </a:r>
            <a:r>
              <a:rPr lang="ca-ES" altLang="zh-TW" sz="1500" dirty="0" smtClean="0">
                <a:solidFill>
                  <a:srgbClr val="2D506B"/>
                </a:solidFill>
                <a:latin typeface="華康儷中黑" pitchFamily="49" charset="-120"/>
                <a:ea typeface="華康儷中黑" pitchFamily="49" charset="-120"/>
              </a:rPr>
              <a:t>" </a:t>
            </a:r>
            <a:r>
              <a:rPr lang="zh-TW" altLang="en-US" sz="1500" dirty="0" smtClean="0">
                <a:solidFill>
                  <a:srgbClr val="2D506B"/>
                </a:solidFill>
                <a:latin typeface="華康儷中黑" pitchFamily="49" charset="-120"/>
                <a:ea typeface="華康儷中黑" pitchFamily="49" charset="-120"/>
              </a:rPr>
              <a:t>大概有 </a:t>
            </a:r>
            <a:r>
              <a:rPr lang="en-US" altLang="zh-TW" sz="1500" dirty="0" smtClean="0">
                <a:solidFill>
                  <a:srgbClr val="2D506B"/>
                </a:solidFill>
                <a:latin typeface="Trebuchet MS" pitchFamily="34" charset="0"/>
                <a:ea typeface="華康儷中黑" pitchFamily="49" charset="-120"/>
              </a:rPr>
              <a:t>14</a:t>
            </a:r>
            <a:r>
              <a:rPr lang="en-US" altLang="zh-TW" sz="1500" dirty="0" smtClean="0">
                <a:solidFill>
                  <a:srgbClr val="2D506B"/>
                </a:solidFill>
                <a:latin typeface="華康儷中黑" pitchFamily="49" charset="-120"/>
                <a:ea typeface="華康儷中黑" pitchFamily="49" charset="-120"/>
              </a:rPr>
              <a:t> </a:t>
            </a:r>
            <a:r>
              <a:rPr lang="zh-TW" altLang="en-US" sz="1500" dirty="0" smtClean="0">
                <a:solidFill>
                  <a:srgbClr val="2D506B"/>
                </a:solidFill>
                <a:latin typeface="華康儷中黑" pitchFamily="49" charset="-120"/>
                <a:ea typeface="華康儷中黑" pitchFamily="49" charset="-120"/>
              </a:rPr>
              <a:t>結果</a:t>
            </a:r>
            <a:r>
              <a:rPr lang="en-US" altLang="zh-TW" sz="1500" dirty="0" smtClean="0">
                <a:solidFill>
                  <a:srgbClr val="2D506B"/>
                </a:solidFill>
                <a:latin typeface="華康儷中黑" pitchFamily="49" charset="-120"/>
                <a:ea typeface="華康儷中黑" pitchFamily="49" charset="-120"/>
              </a:rPr>
              <a:t>.</a:t>
            </a:r>
            <a:endParaRPr lang="en-US" altLang="zh-TW" sz="1500" b="0" i="0" dirty="0">
              <a:solidFill>
                <a:srgbClr val="2D506B"/>
              </a:solidFill>
              <a:latin typeface="華康儷中黑" pitchFamily="49" charset="-120"/>
              <a:ea typeface="華康儷中黑" pitchFamily="49" charset="-120"/>
            </a:endParaRPr>
          </a:p>
        </p:txBody>
      </p:sp>
    </p:spTree>
    <p:extLst>
      <p:ext uri="{BB962C8B-B14F-4D97-AF65-F5344CB8AC3E}">
        <p14:creationId xmlns:p14="http://schemas.microsoft.com/office/powerpoint/2010/main" xmlns="" val="34981767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0" y="19050"/>
            <a:ext cx="9159992" cy="8591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1752600" y="6096000"/>
            <a:ext cx="3505200" cy="6096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314"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2209800" y="1143000"/>
            <a:ext cx="5448300" cy="5257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89078823"/>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9218"/>
                                        </p:tgtEl>
                                      </p:cBhvr>
                                      <p:by x="150000" y="150000"/>
                                    </p:animScale>
                                  </p:childTnLst>
                                </p:cTn>
                              </p:par>
                              <p:par>
                                <p:cTn id="7" presetID="42" presetClass="path" presetSubtype="0" fill="hold" nodeType="withEffect">
                                  <p:stCondLst>
                                    <p:cond delay="0"/>
                                  </p:stCondLst>
                                  <p:childTnLst>
                                    <p:animMotion origin="layout" path="M 1.94444E-6 3.33333E-6 L 0.08246 0.09305 " pathEditMode="relative" rAng="0" ptsTypes="AA">
                                      <p:cBhvr>
                                        <p:cTn id="8" dur="2000" fill="hold"/>
                                        <p:tgtEl>
                                          <p:spTgt spid="9218"/>
                                        </p:tgtEl>
                                        <p:attrNameLst>
                                          <p:attrName>ppt_x</p:attrName>
                                          <p:attrName>ppt_y</p:attrName>
                                        </p:attrNameLst>
                                      </p:cBhvr>
                                      <p:rCtr x="4115" y="4653"/>
                                    </p:animMotion>
                                  </p:childTnLst>
                                </p:cTn>
                              </p:par>
                            </p:childTnLst>
                          </p:cTn>
                        </p:par>
                        <p:par>
                          <p:cTn id="9" fill="hold">
                            <p:stCondLst>
                              <p:cond delay="2000"/>
                            </p:stCondLst>
                            <p:childTnLst>
                              <p:par>
                                <p:cTn id="10" presetID="2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14"/>
                                        </p:tgtEl>
                                        <p:attrNameLst>
                                          <p:attrName>style.visibility</p:attrName>
                                        </p:attrNameLst>
                                      </p:cBhvr>
                                      <p:to>
                                        <p:strVal val="visible"/>
                                      </p:to>
                                    </p:set>
                                    <p:animEffect transition="in" filter="fade">
                                      <p:cBhvr>
                                        <p:cTn id="1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9" name="Picture 3"/>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0" y="19050"/>
            <a:ext cx="9144000" cy="86241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5"/>
          <p:cNvSpPr/>
          <p:nvPr/>
        </p:nvSpPr>
        <p:spPr>
          <a:xfrm>
            <a:off x="38100" y="381000"/>
            <a:ext cx="3238500" cy="57912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347557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4339"/>
                                        </p:tgtEl>
                                      </p:cBhvr>
                                      <p:by x="150000" y="150000"/>
                                    </p:animScale>
                                  </p:childTnLst>
                                </p:cTn>
                              </p:par>
                              <p:par>
                                <p:cTn id="7" presetID="42" presetClass="path" presetSubtype="0" fill="hold" nodeType="withEffect">
                                  <p:stCondLst>
                                    <p:cond delay="0"/>
                                  </p:stCondLst>
                                  <p:childTnLst>
                                    <p:animMotion origin="layout" path="M 0 -1.48148E-6 L 0.25 0.25741 " pathEditMode="relative" rAng="0" ptsTypes="AA">
                                      <p:cBhvr>
                                        <p:cTn id="8" dur="2000" fill="hold"/>
                                        <p:tgtEl>
                                          <p:spTgt spid="14339"/>
                                        </p:tgtEl>
                                        <p:attrNameLst>
                                          <p:attrName>ppt_x</p:attrName>
                                          <p:attrName>ppt_y</p:attrName>
                                        </p:attrNameLst>
                                      </p:cBhvr>
                                      <p:rCtr x="12500" y="12870"/>
                                    </p:animMotion>
                                  </p:childTnLst>
                                </p:cTn>
                              </p:par>
                            </p:childTnLst>
                          </p:cTn>
                        </p:par>
                        <p:par>
                          <p:cTn id="9" fill="hold">
                            <p:stCondLst>
                              <p:cond delay="20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9" name="Picture 3"/>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0" y="19050"/>
            <a:ext cx="9144000" cy="86241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5"/>
          <p:cNvSpPr/>
          <p:nvPr/>
        </p:nvSpPr>
        <p:spPr>
          <a:xfrm>
            <a:off x="5181600" y="5334000"/>
            <a:ext cx="2971800" cy="6096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p:cNvGrpSpPr/>
          <p:nvPr/>
        </p:nvGrpSpPr>
        <p:grpSpPr>
          <a:xfrm>
            <a:off x="4724400" y="1371600"/>
            <a:ext cx="4038600" cy="3171825"/>
            <a:chOff x="4724400" y="1371600"/>
            <a:chExt cx="4038600" cy="3171825"/>
          </a:xfrm>
        </p:grpSpPr>
        <p:sp>
          <p:nvSpPr>
            <p:cNvPr id="9" name="Rectangle 8"/>
            <p:cNvSpPr/>
            <p:nvPr/>
          </p:nvSpPr>
          <p:spPr>
            <a:xfrm>
              <a:off x="4724400" y="1371600"/>
              <a:ext cx="4038600" cy="3171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prstClr val="white"/>
                  </a:solidFill>
                  <a:ea typeface="華康儷中黑" pitchFamily="49" charset="-120"/>
                </a:rPr>
                <a:t>可於超過</a:t>
              </a:r>
              <a:r>
                <a:rPr lang="en-US" altLang="zh-TW" sz="2800" dirty="0" smtClean="0">
                  <a:solidFill>
                    <a:prstClr val="white"/>
                  </a:solidFill>
                  <a:ea typeface="華康儷中黑" pitchFamily="49" charset="-120"/>
                </a:rPr>
                <a:t>300</a:t>
              </a:r>
              <a:r>
                <a:rPr lang="zh-TW" altLang="en-US" sz="2800" dirty="0" smtClean="0">
                  <a:solidFill>
                    <a:prstClr val="white"/>
                  </a:solidFill>
                  <a:ea typeface="華康儷中黑" pitchFamily="49" charset="-120"/>
                </a:rPr>
                <a:t>個</a:t>
              </a:r>
              <a:endParaRPr lang="en-US" altLang="zh-TW" sz="2800" dirty="0" smtClean="0">
                <a:solidFill>
                  <a:prstClr val="white"/>
                </a:solidFill>
                <a:ea typeface="華康儷中黑" pitchFamily="49" charset="-120"/>
              </a:endParaRPr>
            </a:p>
            <a:p>
              <a:pPr algn="ctr"/>
              <a:r>
                <a:rPr lang="zh-TW" altLang="en-US" sz="2800" dirty="0" smtClean="0">
                  <a:solidFill>
                    <a:prstClr val="white"/>
                  </a:solidFill>
                  <a:ea typeface="華康儷中黑" pitchFamily="49" charset="-120"/>
                </a:rPr>
                <a:t>社交媒體網站分享，如</a:t>
              </a:r>
              <a:r>
                <a:rPr lang="en-US" altLang="zh-TW" sz="2800" dirty="0" smtClean="0">
                  <a:solidFill>
                    <a:prstClr val="white"/>
                  </a:solidFill>
                  <a:ea typeface="華康儷中黑" pitchFamily="49" charset="-120"/>
                </a:rPr>
                <a:t>:</a:t>
              </a:r>
            </a:p>
            <a:p>
              <a:pPr algn="ctr"/>
              <a:endParaRPr lang="en-US" sz="1000" b="1" dirty="0" smtClean="0">
                <a:solidFill>
                  <a:prstClr val="white"/>
                </a:solidFill>
                <a:latin typeface="華康儷中黑" pitchFamily="49" charset="-120"/>
                <a:ea typeface="華康儷中黑" pitchFamily="49" charset="-120"/>
              </a:endParaRPr>
            </a:p>
            <a:p>
              <a:pPr algn="ctr"/>
              <a:r>
                <a:rPr lang="en-US" sz="2800" b="1" dirty="0" smtClean="0">
                  <a:solidFill>
                    <a:prstClr val="white"/>
                  </a:solidFill>
                </a:rPr>
                <a:t>Share </a:t>
              </a:r>
              <a:r>
                <a:rPr lang="en-US" sz="2800" b="1" dirty="0">
                  <a:solidFill>
                    <a:prstClr val="white"/>
                  </a:solidFill>
                </a:rPr>
                <a:t>on over 300+ Social Media sites like:</a:t>
              </a:r>
            </a:p>
            <a:p>
              <a:pPr algn="ctr"/>
              <a:endParaRPr lang="en-US" dirty="0">
                <a:solidFill>
                  <a:prstClr val="white"/>
                </a:solidFill>
              </a:endParaRPr>
            </a:p>
            <a:p>
              <a:pPr algn="ctr"/>
              <a:endParaRPr lang="en-US" dirty="0">
                <a:solidFill>
                  <a:prstClr val="white"/>
                </a:solidFill>
              </a:endParaRPr>
            </a:p>
          </p:txBody>
        </p:sp>
        <p:pic>
          <p:nvPicPr>
            <p:cNvPr id="10" name="Picture 2"/>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5003800" y="3673474"/>
              <a:ext cx="1955800" cy="63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3"/>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7086600" y="3673474"/>
              <a:ext cx="1524000" cy="63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377573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4339"/>
                                        </p:tgtEl>
                                      </p:cBhvr>
                                      <p:by x="150000" y="150000"/>
                                    </p:animScale>
                                  </p:childTnLst>
                                </p:cTn>
                              </p:par>
                              <p:par>
                                <p:cTn id="7" presetID="42" presetClass="path" presetSubtype="0" fill="hold" nodeType="withEffect">
                                  <p:stCondLst>
                                    <p:cond delay="0"/>
                                  </p:stCondLst>
                                  <p:childTnLst>
                                    <p:animMotion origin="layout" path="M 0 -1.48148E-6 L -0.16667 -0.07592 " pathEditMode="relative" rAng="0" ptsTypes="AA">
                                      <p:cBhvr>
                                        <p:cTn id="8" dur="2000" fill="hold"/>
                                        <p:tgtEl>
                                          <p:spTgt spid="14339"/>
                                        </p:tgtEl>
                                        <p:attrNameLst>
                                          <p:attrName>ppt_x</p:attrName>
                                          <p:attrName>ppt_y</p:attrName>
                                        </p:attrNameLst>
                                      </p:cBhvr>
                                      <p:rCtr x="-8333" y="-3796"/>
                                    </p:animMotion>
                                  </p:childTnLst>
                                </p:cTn>
                              </p:par>
                            </p:childTnLst>
                          </p:cTn>
                        </p:par>
                        <p:par>
                          <p:cTn id="9" fill="hold">
                            <p:stCondLst>
                              <p:cond delay="20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2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srcRect/>
          <a:stretch>
            <a:fillRect/>
          </a:stretch>
        </p:blipFill>
        <p:spPr bwMode="auto">
          <a:xfrm>
            <a:off x="-3175" y="0"/>
            <a:ext cx="9151938" cy="6864350"/>
          </a:xfrm>
          <a:prstGeom prst="rect">
            <a:avLst/>
          </a:prstGeom>
          <a:noFill/>
          <a:ln w="9525">
            <a:noFill/>
            <a:miter lim="800000"/>
            <a:headEnd/>
            <a:tailEnd/>
          </a:ln>
          <a:effectLst/>
        </p:spPr>
      </p:pic>
      <p:sp>
        <p:nvSpPr>
          <p:cNvPr id="4" name="TextBox 3"/>
          <p:cNvSpPr txBox="1"/>
          <p:nvPr/>
        </p:nvSpPr>
        <p:spPr>
          <a:xfrm>
            <a:off x="1752600" y="6096000"/>
            <a:ext cx="5562600" cy="646331"/>
          </a:xfrm>
          <a:prstGeom prst="rect">
            <a:avLst/>
          </a:prstGeom>
          <a:noFill/>
        </p:spPr>
        <p:txBody>
          <a:bodyPr wrap="square" rtlCol="0">
            <a:spAutoFit/>
          </a:bodyPr>
          <a:lstStyle/>
          <a:p>
            <a:pPr algn="ctr"/>
            <a:r>
              <a:rPr lang="zh-TW" altLang="en-US" sz="3600" b="1"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rPr>
              <a:t>夥伴商店 </a:t>
            </a:r>
            <a:r>
              <a:rPr lang="en-US" sz="3300" b="1" dirty="0" smtClean="0">
                <a:solidFill>
                  <a:prstClr val="white"/>
                </a:solidFill>
                <a:effectLst>
                  <a:outerShdw blurRad="38100" dist="38100" dir="2700000" algn="tl">
                    <a:srgbClr val="000000">
                      <a:alpha val="43137"/>
                    </a:srgbClr>
                  </a:outerShdw>
                </a:effectLst>
              </a:rPr>
              <a:t>Partner </a:t>
            </a:r>
            <a:r>
              <a:rPr lang="en-US" sz="3300" b="1" dirty="0">
                <a:solidFill>
                  <a:prstClr val="white"/>
                </a:solidFill>
                <a:effectLst>
                  <a:outerShdw blurRad="38100" dist="38100" dir="2700000" algn="tl">
                    <a:srgbClr val="000000">
                      <a:alpha val="43137"/>
                    </a:srgbClr>
                  </a:outerShdw>
                </a:effectLst>
              </a:rPr>
              <a:t>Stores</a:t>
            </a:r>
          </a:p>
        </p:txBody>
      </p:sp>
    </p:spTree>
    <p:extLst>
      <p:ext uri="{BB962C8B-B14F-4D97-AF65-F5344CB8AC3E}">
        <p14:creationId xmlns:p14="http://schemas.microsoft.com/office/powerpoint/2010/main" xmlns="" val="33557630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0" y="0"/>
            <a:ext cx="9165624" cy="7010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p:nvPr/>
        </p:nvSpPr>
        <p:spPr>
          <a:xfrm>
            <a:off x="5181600" y="4038600"/>
            <a:ext cx="3429000" cy="251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800" dirty="0" smtClean="0">
                <a:solidFill>
                  <a:prstClr val="white"/>
                </a:solidFill>
                <a:latin typeface="華康儷中黑" pitchFamily="49" charset="-120"/>
                <a:ea typeface="華康儷中黑" pitchFamily="49" charset="-120"/>
              </a:rPr>
              <a:t>選擇網上商店或</a:t>
            </a:r>
            <a:endParaRPr lang="en-US" altLang="zh-TW" sz="2800" dirty="0" smtClean="0">
              <a:solidFill>
                <a:prstClr val="white"/>
              </a:solidFill>
              <a:latin typeface="華康儷中黑" pitchFamily="49" charset="-120"/>
              <a:ea typeface="華康儷中黑" pitchFamily="49" charset="-120"/>
            </a:endParaRPr>
          </a:p>
          <a:p>
            <a:pPr algn="ctr"/>
            <a:r>
              <a:rPr lang="zh-TW" altLang="en-US" sz="2800" dirty="0" smtClean="0">
                <a:solidFill>
                  <a:prstClr val="white"/>
                </a:solidFill>
                <a:latin typeface="華康儷中黑" pitchFamily="49" charset="-120"/>
                <a:ea typeface="華康儷中黑" pitchFamily="49" charset="-120"/>
              </a:rPr>
              <a:t>店內提貨</a:t>
            </a:r>
            <a:endParaRPr lang="en-US" altLang="zh-TW" sz="2800" dirty="0" smtClean="0">
              <a:solidFill>
                <a:prstClr val="white"/>
              </a:solidFill>
              <a:latin typeface="華康儷中黑" pitchFamily="49" charset="-120"/>
              <a:ea typeface="華康儷中黑" pitchFamily="49" charset="-120"/>
            </a:endParaRPr>
          </a:p>
          <a:p>
            <a:pPr algn="ctr"/>
            <a:endParaRPr lang="en-US" altLang="zh-TW" sz="1100" b="1" dirty="0" smtClean="0">
              <a:solidFill>
                <a:prstClr val="white"/>
              </a:solidFill>
            </a:endParaRPr>
          </a:p>
          <a:p>
            <a:pPr algn="ctr"/>
            <a:r>
              <a:rPr lang="en-US" sz="2000" b="1" dirty="0" smtClean="0">
                <a:solidFill>
                  <a:prstClr val="white"/>
                </a:solidFill>
              </a:rPr>
              <a:t>Choose </a:t>
            </a:r>
            <a:r>
              <a:rPr lang="en-US" sz="2000" b="1" dirty="0">
                <a:solidFill>
                  <a:prstClr val="white"/>
                </a:solidFill>
              </a:rPr>
              <a:t>from either </a:t>
            </a:r>
            <a:endParaRPr lang="en-US" sz="2000" b="1" dirty="0" smtClean="0">
              <a:solidFill>
                <a:prstClr val="white"/>
              </a:solidFill>
            </a:endParaRPr>
          </a:p>
          <a:p>
            <a:pPr algn="ctr"/>
            <a:r>
              <a:rPr lang="en-US" sz="2000" b="1" dirty="0" smtClean="0">
                <a:solidFill>
                  <a:prstClr val="white"/>
                </a:solidFill>
              </a:rPr>
              <a:t>the </a:t>
            </a:r>
            <a:r>
              <a:rPr lang="en-US" sz="2000" b="1" dirty="0">
                <a:solidFill>
                  <a:prstClr val="white"/>
                </a:solidFill>
              </a:rPr>
              <a:t>Online Stores or even the In Store Pickup</a:t>
            </a:r>
          </a:p>
        </p:txBody>
      </p:sp>
      <p:sp>
        <p:nvSpPr>
          <p:cNvPr id="5" name="Rectangle 4"/>
          <p:cNvSpPr/>
          <p:nvPr/>
        </p:nvSpPr>
        <p:spPr>
          <a:xfrm>
            <a:off x="1676400" y="3009900"/>
            <a:ext cx="4419600" cy="6858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389625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8194"/>
                                        </p:tgtEl>
                                      </p:cBhvr>
                                      <p:by x="150000" y="150000"/>
                                    </p:animScale>
                                  </p:childTnLst>
                                </p:cTn>
                              </p:par>
                              <p:par>
                                <p:cTn id="7" presetID="42" presetClass="path" presetSubtype="0" fill="hold" nodeType="withEffect">
                                  <p:stCondLst>
                                    <p:cond delay="0"/>
                                  </p:stCondLst>
                                  <p:childTnLst>
                                    <p:animMotion origin="layout" path="M 4.72222E-6 -1.11111E-6 L 0.00711 0.24445 " pathEditMode="relative" rAng="0" ptsTypes="AA">
                                      <p:cBhvr>
                                        <p:cTn id="8" dur="2000" fill="hold"/>
                                        <p:tgtEl>
                                          <p:spTgt spid="8194"/>
                                        </p:tgtEl>
                                        <p:attrNameLst>
                                          <p:attrName>ppt_x</p:attrName>
                                          <p:attrName>ppt_y</p:attrName>
                                        </p:attrNameLst>
                                      </p:cBhvr>
                                      <p:rCtr x="347" y="12222"/>
                                    </p:animMotion>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6582"/>
            <a:ext cx="8229600" cy="1143000"/>
          </a:xfrm>
        </p:spPr>
        <p:txBody>
          <a:bodyPr>
            <a:normAutofit fontScale="90000"/>
          </a:bodyPr>
          <a:lstStyle/>
          <a:p>
            <a:r>
              <a:rPr lang="zh-TW" altLang="en-US" dirty="0" smtClean="0">
                <a:latin typeface="華康儷中黑" pitchFamily="49" charset="-120"/>
                <a:ea typeface="華康儷中黑" pitchFamily="49" charset="-120"/>
              </a:rPr>
              <a:t>你入門網站的優勢</a:t>
            </a:r>
            <a:r>
              <a:rPr lang="en-US" dirty="0" smtClean="0"/>
              <a:t/>
            </a:r>
            <a:br>
              <a:rPr lang="en-US" dirty="0" smtClean="0"/>
            </a:br>
            <a:r>
              <a:rPr lang="en-US" dirty="0" smtClean="0"/>
              <a:t>Benefits of Your Portal</a:t>
            </a:r>
            <a:endParaRPr lang="en-US" dirty="0"/>
          </a:p>
        </p:txBody>
      </p:sp>
      <p:sp>
        <p:nvSpPr>
          <p:cNvPr id="3" name="Content Placeholder 2"/>
          <p:cNvSpPr>
            <a:spLocks noGrp="1"/>
          </p:cNvSpPr>
          <p:nvPr>
            <p:ph idx="1"/>
          </p:nvPr>
        </p:nvSpPr>
        <p:spPr>
          <a:xfrm>
            <a:off x="304800" y="1447800"/>
            <a:ext cx="4724400" cy="5257800"/>
          </a:xfrm>
        </p:spPr>
        <p:txBody>
          <a:bodyPr>
            <a:noAutofit/>
          </a:bodyPr>
          <a:lstStyle/>
          <a:p>
            <a:r>
              <a:rPr lang="zh-TW" altLang="en-US" sz="1800" dirty="0" smtClean="0">
                <a:latin typeface="華康儷中黑" pitchFamily="49" charset="-120"/>
                <a:ea typeface="華康儷中黑" pitchFamily="49" charset="-120"/>
              </a:rPr>
              <a:t>用簡易方式讓你及你的顧客購買美安香港獨家品牌產品</a:t>
            </a:r>
            <a:endParaRPr lang="en-US" altLang="zh-TW" sz="1800" dirty="0" smtClean="0">
              <a:latin typeface="華康儷中黑" pitchFamily="49" charset="-120"/>
              <a:ea typeface="華康儷中黑" pitchFamily="49" charset="-120"/>
            </a:endParaRPr>
          </a:p>
          <a:p>
            <a:r>
              <a:rPr lang="zh-TW" altLang="en-US" sz="1800" dirty="0" smtClean="0">
                <a:latin typeface="華康儷中黑" pitchFamily="49" charset="-120"/>
                <a:ea typeface="華康儷中黑" pitchFamily="49" charset="-120"/>
              </a:rPr>
              <a:t>為你及你的顧客提供數百間夥伴商店</a:t>
            </a:r>
            <a:endParaRPr lang="en-US" altLang="zh-TW" sz="1800" dirty="0" smtClean="0">
              <a:latin typeface="華康儷中黑" pitchFamily="49" charset="-120"/>
              <a:ea typeface="華康儷中黑" pitchFamily="49" charset="-120"/>
            </a:endParaRPr>
          </a:p>
          <a:p>
            <a:r>
              <a:rPr lang="zh-TW" altLang="en-US" sz="1800" dirty="0" smtClean="0">
                <a:latin typeface="華康儷中黑" pitchFamily="49" charset="-120"/>
                <a:ea typeface="華康儷中黑" pitchFamily="49" charset="-120"/>
              </a:rPr>
              <a:t>快捷、準確的產品及內容搜尋</a:t>
            </a:r>
            <a:endParaRPr lang="en-US" altLang="zh-TW" sz="1800" dirty="0" smtClean="0">
              <a:latin typeface="華康儷中黑" pitchFamily="49" charset="-120"/>
              <a:ea typeface="華康儷中黑" pitchFamily="49" charset="-120"/>
            </a:endParaRPr>
          </a:p>
          <a:p>
            <a:r>
              <a:rPr lang="zh-TW" altLang="en-US" sz="1800" dirty="0" smtClean="0">
                <a:latin typeface="華康儷中黑" pitchFamily="49" charset="-120"/>
                <a:ea typeface="華康儷中黑" pitchFamily="49" charset="-120"/>
              </a:rPr>
              <a:t>熱賣優惠</a:t>
            </a:r>
            <a:endParaRPr lang="en-US" altLang="zh-TW" sz="1800" dirty="0" smtClean="0">
              <a:latin typeface="華康儷中黑" pitchFamily="49" charset="-120"/>
              <a:ea typeface="華康儷中黑" pitchFamily="49" charset="-120"/>
            </a:endParaRPr>
          </a:p>
          <a:p>
            <a:r>
              <a:rPr lang="zh-TW" altLang="en-US" sz="1800" dirty="0" smtClean="0">
                <a:latin typeface="華康儷中黑" pitchFamily="49" charset="-120"/>
                <a:ea typeface="華康儷中黑" pitchFamily="49" charset="-120"/>
              </a:rPr>
              <a:t>加上為你及你顧客的合格消費提供現金回贈</a:t>
            </a:r>
            <a:r>
              <a:rPr lang="en-US" altLang="zh-TW" sz="1800" dirty="0" smtClean="0">
                <a:latin typeface="華康儷中黑" pitchFamily="49" charset="-120"/>
                <a:ea typeface="華康儷中黑" pitchFamily="49" charset="-120"/>
              </a:rPr>
              <a:t>/IBV</a:t>
            </a:r>
            <a:r>
              <a:rPr lang="zh-TW" altLang="en-US" sz="1800" dirty="0" smtClean="0">
                <a:latin typeface="華康儷中黑" pitchFamily="49" charset="-120"/>
                <a:ea typeface="華康儷中黑" pitchFamily="49" charset="-120"/>
              </a:rPr>
              <a:t>計劃</a:t>
            </a:r>
            <a:endParaRPr lang="en-US" altLang="zh-TW" sz="1800" dirty="0" smtClean="0">
              <a:latin typeface="華康儷中黑" pitchFamily="49" charset="-120"/>
              <a:ea typeface="華康儷中黑" pitchFamily="49" charset="-120"/>
            </a:endParaRPr>
          </a:p>
          <a:p>
            <a:endParaRPr lang="en-US" altLang="zh-TW" sz="1000" b="1" dirty="0" smtClean="0">
              <a:latin typeface="華康儷中黑" pitchFamily="49" charset="-120"/>
              <a:ea typeface="華康儷中黑" pitchFamily="49" charset="-120"/>
            </a:endParaRPr>
          </a:p>
          <a:p>
            <a:pPr>
              <a:spcBef>
                <a:spcPts val="600"/>
              </a:spcBef>
            </a:pPr>
            <a:r>
              <a:rPr lang="en-US" sz="1600" b="1" dirty="0" smtClean="0"/>
              <a:t>Easy way for your consumers to purchase mhk Brand products</a:t>
            </a:r>
          </a:p>
          <a:p>
            <a:pPr>
              <a:spcBef>
                <a:spcPts val="600"/>
              </a:spcBef>
            </a:pPr>
            <a:r>
              <a:rPr lang="en-US" sz="1600" b="1" dirty="0" smtClean="0"/>
              <a:t>Offers hundreds of partner stores for you and your customers.</a:t>
            </a:r>
          </a:p>
          <a:p>
            <a:pPr>
              <a:spcBef>
                <a:spcPts val="600"/>
              </a:spcBef>
            </a:pPr>
            <a:r>
              <a:rPr lang="en-US" sz="1600" b="1" dirty="0" smtClean="0"/>
              <a:t>Quick, Accurate Product &amp; Content Search</a:t>
            </a:r>
          </a:p>
          <a:p>
            <a:pPr>
              <a:spcBef>
                <a:spcPts val="600"/>
              </a:spcBef>
            </a:pPr>
            <a:r>
              <a:rPr lang="en-US" sz="1600" b="1" dirty="0" smtClean="0"/>
              <a:t>Hot Deals</a:t>
            </a:r>
          </a:p>
          <a:p>
            <a:pPr>
              <a:spcBef>
                <a:spcPts val="600"/>
              </a:spcBef>
            </a:pPr>
            <a:r>
              <a:rPr lang="en-US" sz="1600" b="1" dirty="0" smtClean="0"/>
              <a:t>Plus offers you &amp; your customers a cashback / IBV program for qualified purchases.</a:t>
            </a:r>
            <a:endParaRPr lang="en-US" sz="1600" b="1" dirty="0"/>
          </a:p>
        </p:txBody>
      </p:sp>
      <p:pic>
        <p:nvPicPr>
          <p:cNvPr id="4098"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5029200" y="1447800"/>
            <a:ext cx="3940629" cy="42748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442230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0" y="19050"/>
            <a:ext cx="9157424" cy="68389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2320961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1" y="0"/>
            <a:ext cx="9144001"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152398" y="1143000"/>
            <a:ext cx="8839201" cy="9906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138815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1" y="0"/>
            <a:ext cx="9144001"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152400" y="3162300"/>
            <a:ext cx="8839200" cy="36957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340943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0" y="0"/>
            <a:ext cx="9118294" cy="792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152400" y="762000"/>
            <a:ext cx="2057400" cy="6096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170576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1" y="0"/>
            <a:ext cx="9144001" cy="7315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3810000" y="3657600"/>
            <a:ext cx="5181600" cy="10668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267" name="Picture 3"/>
          <p:cNvPicPr>
            <a:picLocks noChangeAspect="1" noChangeArrowheads="1"/>
          </p:cNvPicPr>
          <p:nvPr/>
        </p:nvPicPr>
        <p:blipFill rotWithShape="1">
          <a:blip r:embed="rId3" cstate="screen">
            <a:extLst>
              <a:ext uri="{28A0092B-C50C-407E-A947-70E740481C1C}">
                <a14:useLocalDpi xmlns:a14="http://schemas.microsoft.com/office/drawing/2010/main" xmlns="" val="0"/>
              </a:ext>
            </a:extLst>
          </a:blip>
          <a:srcRect/>
          <a:stretch/>
        </p:blipFill>
        <p:spPr bwMode="auto">
          <a:xfrm>
            <a:off x="1371600" y="1257300"/>
            <a:ext cx="5769720" cy="4457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13223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fade">
                                      <p:cBhvr>
                                        <p:cTn id="12"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99000">
              <a:srgbClr val="0A128C"/>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ltLang="en-US" dirty="0" smtClean="0">
                <a:latin typeface="華康儷中黑" pitchFamily="49" charset="-120"/>
                <a:ea typeface="華康儷中黑" pitchFamily="49" charset="-120"/>
              </a:rPr>
              <a:t>夥伴商店 </a:t>
            </a:r>
            <a:r>
              <a:rPr lang="en-US" altLang="zh-TW" dirty="0" smtClean="0">
                <a:latin typeface="華康儷中黑" pitchFamily="49" charset="-120"/>
                <a:ea typeface="華康儷中黑" pitchFamily="49" charset="-120"/>
              </a:rPr>
              <a:t/>
            </a:r>
            <a:br>
              <a:rPr lang="en-US" altLang="zh-TW" dirty="0" smtClean="0">
                <a:latin typeface="華康儷中黑" pitchFamily="49" charset="-120"/>
                <a:ea typeface="華康儷中黑" pitchFamily="49" charset="-120"/>
              </a:rPr>
            </a:br>
            <a:r>
              <a:rPr lang="en-US" dirty="0" smtClean="0"/>
              <a:t>Partner Stores</a:t>
            </a:r>
            <a:endParaRPr lang="en-US" dirty="0"/>
          </a:p>
        </p:txBody>
      </p:sp>
      <p:sp>
        <p:nvSpPr>
          <p:cNvPr id="3" name="Content Placeholder 2"/>
          <p:cNvSpPr>
            <a:spLocks noGrp="1"/>
          </p:cNvSpPr>
          <p:nvPr>
            <p:ph idx="1"/>
          </p:nvPr>
        </p:nvSpPr>
        <p:spPr>
          <a:xfrm>
            <a:off x="533400" y="1600200"/>
            <a:ext cx="8229600" cy="4525963"/>
          </a:xfrm>
        </p:spPr>
        <p:txBody>
          <a:bodyPr>
            <a:noAutofit/>
          </a:bodyPr>
          <a:lstStyle/>
          <a:p>
            <a:r>
              <a:rPr lang="zh-TW" altLang="en-US" sz="2300" dirty="0" smtClean="0">
                <a:latin typeface="Trebuchet MS" pitchFamily="34" charset="0"/>
                <a:ea typeface="華康儷中黑" pitchFamily="49" charset="-120"/>
              </a:rPr>
              <a:t>超過</a:t>
            </a:r>
            <a:r>
              <a:rPr lang="en-US" altLang="zh-TW" sz="2300" dirty="0" smtClean="0">
                <a:latin typeface="Trebuchet MS" pitchFamily="34" charset="0"/>
                <a:ea typeface="華康儷中黑" pitchFamily="49" charset="-120"/>
              </a:rPr>
              <a:t>1,000</a:t>
            </a:r>
            <a:r>
              <a:rPr lang="zh-TW" altLang="en-US" sz="2300" dirty="0" smtClean="0">
                <a:latin typeface="Trebuchet MS" pitchFamily="34" charset="0"/>
                <a:ea typeface="華康儷中黑" pitchFamily="49" charset="-120"/>
              </a:rPr>
              <a:t>間夥伴商店供你購物</a:t>
            </a:r>
            <a:r>
              <a:rPr lang="en-US" altLang="zh-TW" sz="2300" dirty="0" smtClean="0">
                <a:latin typeface="Trebuchet MS" pitchFamily="34" charset="0"/>
                <a:ea typeface="華康儷中黑" pitchFamily="49" charset="-120"/>
              </a:rPr>
              <a:t/>
            </a:r>
            <a:br>
              <a:rPr lang="en-US" altLang="zh-TW" sz="2300" dirty="0" smtClean="0">
                <a:latin typeface="Trebuchet MS" pitchFamily="34" charset="0"/>
                <a:ea typeface="華康儷中黑" pitchFamily="49" charset="-120"/>
              </a:rPr>
            </a:br>
            <a:endParaRPr lang="en-US" altLang="zh-TW" sz="2300" dirty="0" smtClean="0">
              <a:latin typeface="Trebuchet MS" pitchFamily="34" charset="0"/>
              <a:ea typeface="華康儷中黑" pitchFamily="49" charset="-120"/>
            </a:endParaRPr>
          </a:p>
          <a:p>
            <a:r>
              <a:rPr lang="zh-TW" altLang="en-US" sz="2300" dirty="0" smtClean="0">
                <a:latin typeface="Trebuchet MS" pitchFamily="34" charset="0"/>
                <a:ea typeface="華康儷中黑" pitchFamily="49" charset="-120"/>
              </a:rPr>
              <a:t>超過</a:t>
            </a:r>
            <a:r>
              <a:rPr lang="en-US" altLang="zh-TW" sz="2300" dirty="0" smtClean="0">
                <a:latin typeface="Trebuchet MS" pitchFamily="34" charset="0"/>
                <a:ea typeface="華康儷中黑" pitchFamily="49" charset="-120"/>
              </a:rPr>
              <a:t>400</a:t>
            </a:r>
            <a:r>
              <a:rPr lang="zh-TW" altLang="en-US" sz="2300" dirty="0" smtClean="0">
                <a:latin typeface="Trebuchet MS" pitchFamily="34" charset="0"/>
                <a:ea typeface="華康儷中黑" pitchFamily="49" charset="-120"/>
              </a:rPr>
              <a:t>間夥伴商店提供</a:t>
            </a:r>
            <a:r>
              <a:rPr lang="en-US" altLang="zh-TW" sz="2300" dirty="0" smtClean="0">
                <a:latin typeface="Trebuchet MS" pitchFamily="34" charset="0"/>
                <a:ea typeface="華康儷中黑" pitchFamily="49" charset="-120"/>
              </a:rPr>
              <a:t>2%</a:t>
            </a:r>
            <a:r>
              <a:rPr lang="zh-TW" altLang="en-US" sz="2300" dirty="0" smtClean="0">
                <a:latin typeface="Trebuchet MS" pitchFamily="34" charset="0"/>
                <a:ea typeface="華康儷中黑" pitchFamily="49" charset="-120"/>
              </a:rPr>
              <a:t>以上現金回贈</a:t>
            </a:r>
            <a:r>
              <a:rPr lang="en-US" altLang="zh-TW" sz="2300" dirty="0" smtClean="0">
                <a:latin typeface="Trebuchet MS" pitchFamily="34" charset="0"/>
                <a:ea typeface="華康儷中黑" pitchFamily="49" charset="-120"/>
              </a:rPr>
              <a:t/>
            </a:r>
            <a:br>
              <a:rPr lang="en-US" altLang="zh-TW" sz="2300" dirty="0" smtClean="0">
                <a:latin typeface="Trebuchet MS" pitchFamily="34" charset="0"/>
                <a:ea typeface="華康儷中黑" pitchFamily="49" charset="-120"/>
              </a:rPr>
            </a:br>
            <a:endParaRPr lang="en-US" altLang="zh-TW" sz="2300" dirty="0" smtClean="0">
              <a:latin typeface="Trebuchet MS" pitchFamily="34" charset="0"/>
              <a:ea typeface="華康儷中黑" pitchFamily="49" charset="-120"/>
            </a:endParaRPr>
          </a:p>
          <a:p>
            <a:r>
              <a:rPr lang="zh-TW" altLang="en-US" sz="2300" dirty="0" smtClean="0">
                <a:latin typeface="Trebuchet MS" pitchFamily="34" charset="0"/>
                <a:ea typeface="華康儷中黑" pitchFamily="49" charset="-120"/>
              </a:rPr>
              <a:t>超過</a:t>
            </a:r>
            <a:r>
              <a:rPr lang="en-US" altLang="zh-TW" sz="2300" dirty="0" smtClean="0">
                <a:latin typeface="Trebuchet MS" pitchFamily="34" charset="0"/>
                <a:ea typeface="華康儷中黑" pitchFamily="49" charset="-120"/>
              </a:rPr>
              <a:t>120</a:t>
            </a:r>
            <a:r>
              <a:rPr lang="zh-TW" altLang="en-US" sz="2300" dirty="0" smtClean="0">
                <a:latin typeface="Trebuchet MS" pitchFamily="34" charset="0"/>
                <a:ea typeface="華康儷中黑" pitchFamily="49" charset="-120"/>
              </a:rPr>
              <a:t>間親臨夥伴商店讓你賺取現金回贈及</a:t>
            </a:r>
            <a:r>
              <a:rPr lang="en-US" altLang="zh-TW" sz="2300" dirty="0" smtClean="0">
                <a:latin typeface="Trebuchet MS" pitchFamily="34" charset="0"/>
                <a:ea typeface="華康儷中黑" pitchFamily="49" charset="-120"/>
              </a:rPr>
              <a:t>IBV</a:t>
            </a:r>
          </a:p>
          <a:p>
            <a:endParaRPr lang="en-US" sz="2300" dirty="0" smtClean="0"/>
          </a:p>
          <a:p>
            <a:r>
              <a:rPr lang="en-US" sz="2300" dirty="0" smtClean="0"/>
              <a:t>Over 1,000+ partners to shop from</a:t>
            </a:r>
            <a:br>
              <a:rPr lang="en-US" sz="2300" dirty="0" smtClean="0"/>
            </a:br>
            <a:endParaRPr lang="en-US" sz="2300" dirty="0" smtClean="0"/>
          </a:p>
          <a:p>
            <a:r>
              <a:rPr lang="en-US" sz="2300" dirty="0" smtClean="0"/>
              <a:t>Over 400 partners greater than 2% </a:t>
            </a:r>
            <a:r>
              <a:rPr lang="en-US" sz="2300" dirty="0" err="1" smtClean="0"/>
              <a:t>Cashback</a:t>
            </a:r>
            <a:r>
              <a:rPr lang="en-US" sz="2300" dirty="0" smtClean="0"/>
              <a:t/>
            </a:r>
            <a:br>
              <a:rPr lang="en-US" sz="2300" dirty="0" smtClean="0"/>
            </a:br>
            <a:endParaRPr lang="en-US" sz="2300" dirty="0" smtClean="0"/>
          </a:p>
          <a:p>
            <a:r>
              <a:rPr lang="en-US" sz="2300" dirty="0" smtClean="0"/>
              <a:t>Over 120+ Walk-In Stores that you can earn </a:t>
            </a:r>
            <a:r>
              <a:rPr lang="en-US" sz="2300" dirty="0" err="1" smtClean="0"/>
              <a:t>Cashback</a:t>
            </a:r>
            <a:r>
              <a:rPr lang="en-US" sz="2300" dirty="0" smtClean="0"/>
              <a:t> and IBV from.</a:t>
            </a:r>
            <a:endParaRPr lang="en-US" sz="2300" dirty="0"/>
          </a:p>
        </p:txBody>
      </p:sp>
    </p:spTree>
    <p:extLst>
      <p:ext uri="{BB962C8B-B14F-4D97-AF65-F5344CB8AC3E}">
        <p14:creationId xmlns:p14="http://schemas.microsoft.com/office/powerpoint/2010/main" xmlns="" val="36551538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ltLang="en-US" dirty="0" smtClean="0">
                <a:latin typeface="華康儷中黑" pitchFamily="49" charset="-120"/>
                <a:ea typeface="華康儷中黑" pitchFamily="49" charset="-120"/>
              </a:rPr>
              <a:t>夥伴商店 </a:t>
            </a:r>
            <a:r>
              <a:rPr lang="en-US" altLang="zh-TW" dirty="0" smtClean="0">
                <a:latin typeface="華康儷中黑" pitchFamily="49" charset="-120"/>
                <a:ea typeface="華康儷中黑" pitchFamily="49" charset="-120"/>
              </a:rPr>
              <a:t/>
            </a:r>
            <a:br>
              <a:rPr lang="en-US" altLang="zh-TW" dirty="0" smtClean="0">
                <a:latin typeface="華康儷中黑" pitchFamily="49" charset="-120"/>
                <a:ea typeface="華康儷中黑" pitchFamily="49" charset="-120"/>
              </a:rPr>
            </a:br>
            <a:r>
              <a:rPr lang="en-US" dirty="0" smtClean="0"/>
              <a:t>Partner Stores</a:t>
            </a:r>
            <a:endParaRPr lang="en-US" dirty="0"/>
          </a:p>
        </p:txBody>
      </p:sp>
      <p:grpSp>
        <p:nvGrpSpPr>
          <p:cNvPr id="6" name="Group 5"/>
          <p:cNvGrpSpPr/>
          <p:nvPr/>
        </p:nvGrpSpPr>
        <p:grpSpPr>
          <a:xfrm>
            <a:off x="-3962400" y="-381000"/>
            <a:ext cx="1359103" cy="1499616"/>
            <a:chOff x="6259084" y="8198432"/>
            <a:chExt cx="1359103" cy="1499616"/>
          </a:xfrm>
        </p:grpSpPr>
        <p:pic>
          <p:nvPicPr>
            <p:cNvPr id="7" name="Picture 16"/>
            <p:cNvPicPr>
              <a:picLocks noChangeAspect="1" noChangeArrowheads="1"/>
            </p:cNvPicPr>
            <p:nvPr/>
          </p:nvPicPr>
          <p:blipFill>
            <a:blip r:embed="rId2" cstate="screen"/>
            <a:srcRect/>
            <a:stretch>
              <a:fillRect/>
            </a:stretch>
          </p:blipFill>
          <p:spPr bwMode="auto">
            <a:xfrm>
              <a:off x="6259084" y="8198432"/>
              <a:ext cx="1359103" cy="1499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extBox 7"/>
            <p:cNvSpPr txBox="1"/>
            <p:nvPr/>
          </p:nvSpPr>
          <p:spPr>
            <a:xfrm>
              <a:off x="6703787" y="8961057"/>
              <a:ext cx="685800" cy="369332"/>
            </a:xfrm>
            <a:prstGeom prst="rect">
              <a:avLst/>
            </a:prstGeom>
            <a:solidFill>
              <a:schemeClr val="bg1"/>
            </a:solidFill>
          </p:spPr>
          <p:txBody>
            <a:bodyPr wrap="square" rtlCol="0">
              <a:spAutoFit/>
            </a:bodyPr>
            <a:lstStyle/>
            <a:p>
              <a:r>
                <a:rPr lang="en-US" b="1" dirty="0">
                  <a:solidFill>
                    <a:srgbClr val="000000"/>
                  </a:solidFill>
                </a:rPr>
                <a:t>3%</a:t>
              </a:r>
            </a:p>
          </p:txBody>
        </p:sp>
        <p:sp>
          <p:nvSpPr>
            <p:cNvPr id="9" name="Rectangle 8"/>
            <p:cNvSpPr/>
            <p:nvPr/>
          </p:nvSpPr>
          <p:spPr>
            <a:xfrm>
              <a:off x="6303432" y="8276629"/>
              <a:ext cx="1314755" cy="68380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 name="Group 10"/>
          <p:cNvGrpSpPr/>
          <p:nvPr/>
        </p:nvGrpSpPr>
        <p:grpSpPr>
          <a:xfrm>
            <a:off x="-3810000" y="-228600"/>
            <a:ext cx="1359103" cy="1499616"/>
            <a:chOff x="6259084" y="8198432"/>
            <a:chExt cx="1359103" cy="1499616"/>
          </a:xfrm>
        </p:grpSpPr>
        <p:pic>
          <p:nvPicPr>
            <p:cNvPr id="12" name="Picture 16"/>
            <p:cNvPicPr>
              <a:picLocks noChangeAspect="1" noChangeArrowheads="1"/>
            </p:cNvPicPr>
            <p:nvPr/>
          </p:nvPicPr>
          <p:blipFill>
            <a:blip r:embed="rId2" cstate="screen"/>
            <a:srcRect/>
            <a:stretch>
              <a:fillRect/>
            </a:stretch>
          </p:blipFill>
          <p:spPr bwMode="auto">
            <a:xfrm>
              <a:off x="6259084" y="8198432"/>
              <a:ext cx="1359103" cy="1499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TextBox 12"/>
            <p:cNvSpPr txBox="1"/>
            <p:nvPr/>
          </p:nvSpPr>
          <p:spPr>
            <a:xfrm>
              <a:off x="6703787" y="8961057"/>
              <a:ext cx="685800" cy="369332"/>
            </a:xfrm>
            <a:prstGeom prst="rect">
              <a:avLst/>
            </a:prstGeom>
            <a:solidFill>
              <a:schemeClr val="bg1"/>
            </a:solidFill>
          </p:spPr>
          <p:txBody>
            <a:bodyPr wrap="square" rtlCol="0">
              <a:spAutoFit/>
            </a:bodyPr>
            <a:lstStyle/>
            <a:p>
              <a:r>
                <a:rPr lang="en-US" b="1" dirty="0">
                  <a:solidFill>
                    <a:srgbClr val="000000"/>
                  </a:solidFill>
                </a:rPr>
                <a:t>3%</a:t>
              </a:r>
            </a:p>
          </p:txBody>
        </p:sp>
        <p:sp>
          <p:nvSpPr>
            <p:cNvPr id="14" name="Rectangle 13"/>
            <p:cNvSpPr/>
            <p:nvPr/>
          </p:nvSpPr>
          <p:spPr>
            <a:xfrm>
              <a:off x="6303432" y="8276629"/>
              <a:ext cx="1314755" cy="68380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5" name="Group 14"/>
          <p:cNvGrpSpPr/>
          <p:nvPr/>
        </p:nvGrpSpPr>
        <p:grpSpPr>
          <a:xfrm>
            <a:off x="-3657600" y="-76200"/>
            <a:ext cx="1359103" cy="1499616"/>
            <a:chOff x="6259084" y="8198432"/>
            <a:chExt cx="1359103" cy="1499616"/>
          </a:xfrm>
        </p:grpSpPr>
        <p:pic>
          <p:nvPicPr>
            <p:cNvPr id="16" name="Picture 16"/>
            <p:cNvPicPr>
              <a:picLocks noChangeAspect="1" noChangeArrowheads="1"/>
            </p:cNvPicPr>
            <p:nvPr/>
          </p:nvPicPr>
          <p:blipFill>
            <a:blip r:embed="rId2" cstate="screen"/>
            <a:srcRect/>
            <a:stretch>
              <a:fillRect/>
            </a:stretch>
          </p:blipFill>
          <p:spPr bwMode="auto">
            <a:xfrm>
              <a:off x="6259084" y="8198432"/>
              <a:ext cx="1359103" cy="1499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7" name="TextBox 16"/>
            <p:cNvSpPr txBox="1"/>
            <p:nvPr/>
          </p:nvSpPr>
          <p:spPr>
            <a:xfrm>
              <a:off x="6703787" y="8961057"/>
              <a:ext cx="685800" cy="369332"/>
            </a:xfrm>
            <a:prstGeom prst="rect">
              <a:avLst/>
            </a:prstGeom>
            <a:solidFill>
              <a:schemeClr val="bg1"/>
            </a:solidFill>
          </p:spPr>
          <p:txBody>
            <a:bodyPr wrap="square" rtlCol="0">
              <a:spAutoFit/>
            </a:bodyPr>
            <a:lstStyle/>
            <a:p>
              <a:r>
                <a:rPr lang="en-US" b="1" dirty="0">
                  <a:solidFill>
                    <a:srgbClr val="000000"/>
                  </a:solidFill>
                </a:rPr>
                <a:t>3%</a:t>
              </a:r>
            </a:p>
          </p:txBody>
        </p:sp>
        <p:sp>
          <p:nvSpPr>
            <p:cNvPr id="18" name="Rectangle 17"/>
            <p:cNvSpPr/>
            <p:nvPr/>
          </p:nvSpPr>
          <p:spPr>
            <a:xfrm>
              <a:off x="6303432" y="8276629"/>
              <a:ext cx="1314755" cy="68380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9" name="Group 18"/>
          <p:cNvGrpSpPr/>
          <p:nvPr/>
        </p:nvGrpSpPr>
        <p:grpSpPr>
          <a:xfrm>
            <a:off x="7074103" y="3888197"/>
            <a:ext cx="1359103" cy="1499616"/>
            <a:chOff x="6259084" y="8198432"/>
            <a:chExt cx="1359103" cy="1499616"/>
          </a:xfrm>
        </p:grpSpPr>
        <p:pic>
          <p:nvPicPr>
            <p:cNvPr id="20" name="Picture 16"/>
            <p:cNvPicPr>
              <a:picLocks noChangeAspect="1" noChangeArrowheads="1"/>
            </p:cNvPicPr>
            <p:nvPr/>
          </p:nvPicPr>
          <p:blipFill>
            <a:blip r:embed="rId2" cstate="screen"/>
            <a:srcRect/>
            <a:stretch>
              <a:fillRect/>
            </a:stretch>
          </p:blipFill>
          <p:spPr bwMode="auto">
            <a:xfrm>
              <a:off x="6259084" y="8198432"/>
              <a:ext cx="1359103" cy="1499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1" name="TextBox 20"/>
            <p:cNvSpPr txBox="1"/>
            <p:nvPr/>
          </p:nvSpPr>
          <p:spPr>
            <a:xfrm>
              <a:off x="6703787" y="8961057"/>
              <a:ext cx="685800" cy="369332"/>
            </a:xfrm>
            <a:prstGeom prst="rect">
              <a:avLst/>
            </a:prstGeom>
            <a:solidFill>
              <a:schemeClr val="bg1"/>
            </a:solidFill>
          </p:spPr>
          <p:txBody>
            <a:bodyPr wrap="square" rtlCol="0">
              <a:spAutoFit/>
            </a:bodyPr>
            <a:lstStyle/>
            <a:p>
              <a:r>
                <a:rPr lang="en-US" b="1" dirty="0">
                  <a:solidFill>
                    <a:srgbClr val="000000"/>
                  </a:solidFill>
                </a:rPr>
                <a:t>7%</a:t>
              </a:r>
            </a:p>
          </p:txBody>
        </p:sp>
        <p:sp>
          <p:nvSpPr>
            <p:cNvPr id="22" name="Rectangle 21"/>
            <p:cNvSpPr/>
            <p:nvPr/>
          </p:nvSpPr>
          <p:spPr>
            <a:xfrm>
              <a:off x="6303432" y="8276629"/>
              <a:ext cx="1314755" cy="68380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3" name="Group 22"/>
          <p:cNvGrpSpPr/>
          <p:nvPr/>
        </p:nvGrpSpPr>
        <p:grpSpPr>
          <a:xfrm>
            <a:off x="4483303" y="3810000"/>
            <a:ext cx="1359103" cy="1499616"/>
            <a:chOff x="6259084" y="8198432"/>
            <a:chExt cx="1359103" cy="1499616"/>
          </a:xfrm>
        </p:grpSpPr>
        <p:pic>
          <p:nvPicPr>
            <p:cNvPr id="24" name="Picture 16"/>
            <p:cNvPicPr>
              <a:picLocks noChangeAspect="1" noChangeArrowheads="1"/>
            </p:cNvPicPr>
            <p:nvPr/>
          </p:nvPicPr>
          <p:blipFill>
            <a:blip r:embed="rId2" cstate="screen"/>
            <a:srcRect/>
            <a:stretch>
              <a:fillRect/>
            </a:stretch>
          </p:blipFill>
          <p:spPr bwMode="auto">
            <a:xfrm>
              <a:off x="6259084" y="8198432"/>
              <a:ext cx="1359103" cy="1499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 name="TextBox 24"/>
            <p:cNvSpPr txBox="1"/>
            <p:nvPr/>
          </p:nvSpPr>
          <p:spPr>
            <a:xfrm>
              <a:off x="6703786" y="8961057"/>
              <a:ext cx="812597" cy="369332"/>
            </a:xfrm>
            <a:prstGeom prst="rect">
              <a:avLst/>
            </a:prstGeom>
            <a:solidFill>
              <a:schemeClr val="bg1"/>
            </a:solidFill>
          </p:spPr>
          <p:txBody>
            <a:bodyPr wrap="square" rtlCol="0">
              <a:spAutoFit/>
            </a:bodyPr>
            <a:lstStyle/>
            <a:p>
              <a:r>
                <a:rPr lang="en-US" b="1" dirty="0">
                  <a:solidFill>
                    <a:srgbClr val="000000"/>
                  </a:solidFill>
                </a:rPr>
                <a:t>10%</a:t>
              </a:r>
            </a:p>
          </p:txBody>
        </p:sp>
        <p:sp>
          <p:nvSpPr>
            <p:cNvPr id="26" name="Rectangle 25"/>
            <p:cNvSpPr/>
            <p:nvPr/>
          </p:nvSpPr>
          <p:spPr>
            <a:xfrm>
              <a:off x="6303432" y="8276629"/>
              <a:ext cx="1314755" cy="68380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7" name="Group 26"/>
          <p:cNvGrpSpPr/>
          <p:nvPr/>
        </p:nvGrpSpPr>
        <p:grpSpPr>
          <a:xfrm>
            <a:off x="1689506" y="3810000"/>
            <a:ext cx="1359103" cy="1499616"/>
            <a:chOff x="6259084" y="8198432"/>
            <a:chExt cx="1359103" cy="1499616"/>
          </a:xfrm>
        </p:grpSpPr>
        <p:pic>
          <p:nvPicPr>
            <p:cNvPr id="28" name="Picture 16"/>
            <p:cNvPicPr>
              <a:picLocks noChangeAspect="1" noChangeArrowheads="1"/>
            </p:cNvPicPr>
            <p:nvPr/>
          </p:nvPicPr>
          <p:blipFill>
            <a:blip r:embed="rId2" cstate="screen"/>
            <a:srcRect/>
            <a:stretch>
              <a:fillRect/>
            </a:stretch>
          </p:blipFill>
          <p:spPr bwMode="auto">
            <a:xfrm>
              <a:off x="6259084" y="8198432"/>
              <a:ext cx="1359103" cy="1499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9" name="TextBox 28"/>
            <p:cNvSpPr txBox="1"/>
            <p:nvPr/>
          </p:nvSpPr>
          <p:spPr>
            <a:xfrm>
              <a:off x="6613872" y="8961057"/>
              <a:ext cx="927506" cy="369332"/>
            </a:xfrm>
            <a:prstGeom prst="rect">
              <a:avLst/>
            </a:prstGeom>
            <a:solidFill>
              <a:schemeClr val="bg1"/>
            </a:solidFill>
          </p:spPr>
          <p:txBody>
            <a:bodyPr wrap="square" rtlCol="0">
              <a:spAutoFit/>
            </a:bodyPr>
            <a:lstStyle/>
            <a:p>
              <a:r>
                <a:rPr lang="en-US" b="1" dirty="0">
                  <a:solidFill>
                    <a:srgbClr val="000000"/>
                  </a:solidFill>
                </a:rPr>
                <a:t>10%</a:t>
              </a:r>
            </a:p>
          </p:txBody>
        </p:sp>
        <p:sp>
          <p:nvSpPr>
            <p:cNvPr id="30" name="Rectangle 29"/>
            <p:cNvSpPr/>
            <p:nvPr/>
          </p:nvSpPr>
          <p:spPr>
            <a:xfrm>
              <a:off x="6303432" y="8276629"/>
              <a:ext cx="1314755" cy="68380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1" name="Group 30"/>
          <p:cNvGrpSpPr/>
          <p:nvPr/>
        </p:nvGrpSpPr>
        <p:grpSpPr>
          <a:xfrm>
            <a:off x="5715000" y="1575816"/>
            <a:ext cx="1359103" cy="1499616"/>
            <a:chOff x="6259084" y="8198432"/>
            <a:chExt cx="1359103" cy="1499616"/>
          </a:xfrm>
        </p:grpSpPr>
        <p:pic>
          <p:nvPicPr>
            <p:cNvPr id="32" name="Picture 16"/>
            <p:cNvPicPr>
              <a:picLocks noChangeAspect="1" noChangeArrowheads="1"/>
            </p:cNvPicPr>
            <p:nvPr/>
          </p:nvPicPr>
          <p:blipFill>
            <a:blip r:embed="rId2" cstate="screen"/>
            <a:srcRect/>
            <a:stretch>
              <a:fillRect/>
            </a:stretch>
          </p:blipFill>
          <p:spPr bwMode="auto">
            <a:xfrm>
              <a:off x="6259084" y="8198432"/>
              <a:ext cx="1359103" cy="1499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3" name="TextBox 32"/>
            <p:cNvSpPr txBox="1"/>
            <p:nvPr/>
          </p:nvSpPr>
          <p:spPr>
            <a:xfrm>
              <a:off x="6703787" y="8961057"/>
              <a:ext cx="685800" cy="369332"/>
            </a:xfrm>
            <a:prstGeom prst="rect">
              <a:avLst/>
            </a:prstGeom>
            <a:solidFill>
              <a:schemeClr val="bg1"/>
            </a:solidFill>
          </p:spPr>
          <p:txBody>
            <a:bodyPr wrap="square" rtlCol="0">
              <a:spAutoFit/>
            </a:bodyPr>
            <a:lstStyle/>
            <a:p>
              <a:r>
                <a:rPr lang="en-US" b="1" dirty="0">
                  <a:solidFill>
                    <a:srgbClr val="000000"/>
                  </a:solidFill>
                </a:rPr>
                <a:t>2%</a:t>
              </a:r>
            </a:p>
          </p:txBody>
        </p:sp>
        <p:sp>
          <p:nvSpPr>
            <p:cNvPr id="34" name="Rectangle 33"/>
            <p:cNvSpPr/>
            <p:nvPr/>
          </p:nvSpPr>
          <p:spPr>
            <a:xfrm>
              <a:off x="6303432" y="8276629"/>
              <a:ext cx="1314755" cy="68380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5" name="Group 34"/>
          <p:cNvGrpSpPr/>
          <p:nvPr/>
        </p:nvGrpSpPr>
        <p:grpSpPr>
          <a:xfrm>
            <a:off x="3124200" y="1589657"/>
            <a:ext cx="1359103" cy="1499616"/>
            <a:chOff x="6259084" y="8198432"/>
            <a:chExt cx="1359103" cy="1499616"/>
          </a:xfrm>
        </p:grpSpPr>
        <p:pic>
          <p:nvPicPr>
            <p:cNvPr id="36" name="Picture 16"/>
            <p:cNvPicPr>
              <a:picLocks noChangeAspect="1" noChangeArrowheads="1"/>
            </p:cNvPicPr>
            <p:nvPr/>
          </p:nvPicPr>
          <p:blipFill>
            <a:blip r:embed="rId2" cstate="screen"/>
            <a:srcRect/>
            <a:stretch>
              <a:fillRect/>
            </a:stretch>
          </p:blipFill>
          <p:spPr bwMode="auto">
            <a:xfrm>
              <a:off x="6259084" y="8198432"/>
              <a:ext cx="1359103" cy="1499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7" name="TextBox 36"/>
            <p:cNvSpPr txBox="1"/>
            <p:nvPr/>
          </p:nvSpPr>
          <p:spPr>
            <a:xfrm>
              <a:off x="6703787" y="8961057"/>
              <a:ext cx="685800" cy="369332"/>
            </a:xfrm>
            <a:prstGeom prst="rect">
              <a:avLst/>
            </a:prstGeom>
            <a:solidFill>
              <a:schemeClr val="bg1"/>
            </a:solidFill>
          </p:spPr>
          <p:txBody>
            <a:bodyPr wrap="square" rtlCol="0">
              <a:spAutoFit/>
            </a:bodyPr>
            <a:lstStyle/>
            <a:p>
              <a:r>
                <a:rPr lang="en-US" b="1" dirty="0">
                  <a:solidFill>
                    <a:srgbClr val="000000"/>
                  </a:solidFill>
                </a:rPr>
                <a:t>3%</a:t>
              </a:r>
            </a:p>
          </p:txBody>
        </p:sp>
        <p:sp>
          <p:nvSpPr>
            <p:cNvPr id="38" name="Rectangle 37"/>
            <p:cNvSpPr/>
            <p:nvPr/>
          </p:nvSpPr>
          <p:spPr>
            <a:xfrm>
              <a:off x="6303432" y="8276629"/>
              <a:ext cx="1314755" cy="68380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39" name="Group 38"/>
          <p:cNvGrpSpPr/>
          <p:nvPr/>
        </p:nvGrpSpPr>
        <p:grpSpPr>
          <a:xfrm>
            <a:off x="533400" y="1633091"/>
            <a:ext cx="1359103" cy="1499616"/>
            <a:chOff x="6259084" y="8198432"/>
            <a:chExt cx="1359103" cy="1499616"/>
          </a:xfrm>
        </p:grpSpPr>
        <p:pic>
          <p:nvPicPr>
            <p:cNvPr id="40" name="Picture 16"/>
            <p:cNvPicPr>
              <a:picLocks noChangeAspect="1" noChangeArrowheads="1"/>
            </p:cNvPicPr>
            <p:nvPr/>
          </p:nvPicPr>
          <p:blipFill>
            <a:blip r:embed="rId2" cstate="screen"/>
            <a:srcRect/>
            <a:stretch>
              <a:fillRect/>
            </a:stretch>
          </p:blipFill>
          <p:spPr bwMode="auto">
            <a:xfrm>
              <a:off x="6259084" y="8198432"/>
              <a:ext cx="1359103" cy="14996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1" name="TextBox 40"/>
            <p:cNvSpPr txBox="1"/>
            <p:nvPr/>
          </p:nvSpPr>
          <p:spPr>
            <a:xfrm>
              <a:off x="6703787" y="8961057"/>
              <a:ext cx="685800" cy="369332"/>
            </a:xfrm>
            <a:prstGeom prst="rect">
              <a:avLst/>
            </a:prstGeom>
            <a:solidFill>
              <a:schemeClr val="bg1"/>
            </a:solidFill>
          </p:spPr>
          <p:txBody>
            <a:bodyPr wrap="square" rtlCol="0">
              <a:spAutoFit/>
            </a:bodyPr>
            <a:lstStyle/>
            <a:p>
              <a:r>
                <a:rPr lang="en-US" b="1" dirty="0">
                  <a:solidFill>
                    <a:srgbClr val="000000"/>
                  </a:solidFill>
                </a:rPr>
                <a:t>2%</a:t>
              </a:r>
            </a:p>
          </p:txBody>
        </p:sp>
        <p:sp>
          <p:nvSpPr>
            <p:cNvPr id="42" name="Rectangle 41"/>
            <p:cNvSpPr/>
            <p:nvPr/>
          </p:nvSpPr>
          <p:spPr>
            <a:xfrm>
              <a:off x="6303432" y="8276629"/>
              <a:ext cx="1314755" cy="683803"/>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8434" name="Picture 2" descr="HMV"/>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622401" y="1728965"/>
            <a:ext cx="1181100" cy="666751"/>
          </a:xfrm>
          <a:prstGeom prst="rect">
            <a:avLst/>
          </a:prstGeom>
          <a:noFill/>
          <a:extLst>
            <a:ext uri="{909E8E84-426E-40DD-AFC4-6F175D3DCCD1}">
              <a14:hiddenFill xmlns:a14="http://schemas.microsoft.com/office/drawing/2010/main" xmlns="">
                <a:solidFill>
                  <a:srgbClr val="FFFFFF"/>
                </a:solidFill>
              </a14:hiddenFill>
            </a:ext>
          </a:extLst>
        </p:spPr>
      </p:pic>
      <p:pic>
        <p:nvPicPr>
          <p:cNvPr id="18436" name="Picture 4" descr="CPRINT"/>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3124200" y="1724004"/>
            <a:ext cx="1333500" cy="571501"/>
          </a:xfrm>
          <a:prstGeom prst="rect">
            <a:avLst/>
          </a:prstGeom>
          <a:noFill/>
          <a:extLst>
            <a:ext uri="{909E8E84-426E-40DD-AFC4-6F175D3DCCD1}">
              <a14:hiddenFill xmlns:a14="http://schemas.microsoft.com/office/drawing/2010/main" xmlns="">
                <a:solidFill>
                  <a:srgbClr val="FFFFFF"/>
                </a:solidFill>
              </a14:hiddenFill>
            </a:ext>
          </a:extLst>
        </p:spPr>
      </p:pic>
      <p:pic>
        <p:nvPicPr>
          <p:cNvPr id="18438" name="Picture 6" descr="Mabelle Life"/>
          <p:cNvPicPr>
            <a:picLocks noChangeAspect="1"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bwMode="auto">
          <a:xfrm>
            <a:off x="5740603" y="1724004"/>
            <a:ext cx="1333500" cy="504826"/>
          </a:xfrm>
          <a:prstGeom prst="rect">
            <a:avLst/>
          </a:prstGeom>
          <a:noFill/>
          <a:extLst>
            <a:ext uri="{909E8E84-426E-40DD-AFC4-6F175D3DCCD1}">
              <a14:hiddenFill xmlns:a14="http://schemas.microsoft.com/office/drawing/2010/main" xmlns="">
                <a:solidFill>
                  <a:srgbClr val="FFFFFF"/>
                </a:solidFill>
              </a14:hiddenFill>
            </a:ext>
          </a:extLst>
        </p:spPr>
      </p:pic>
      <p:pic>
        <p:nvPicPr>
          <p:cNvPr id="18440" name="Picture 8" descr="http://images.marketamerica.com/images/hkg/webPortals/partners/fp11599.gif"/>
          <p:cNvPicPr>
            <a:picLocks noChangeAspect="1" noChangeArrowheads="1"/>
          </p:cNvPicPr>
          <p:nvPr/>
        </p:nvPicPr>
        <p:blipFill>
          <a:blip r:embed="rId6" cstate="screen">
            <a:extLst>
              <a:ext uri="{28A0092B-C50C-407E-A947-70E740481C1C}">
                <a14:useLocalDpi xmlns:a14="http://schemas.microsoft.com/office/drawing/2010/main" xmlns="" val="0"/>
              </a:ext>
            </a:extLst>
          </a:blip>
          <a:srcRect/>
          <a:stretch>
            <a:fillRect/>
          </a:stretch>
        </p:blipFill>
        <p:spPr bwMode="auto">
          <a:xfrm>
            <a:off x="1709939" y="3967978"/>
            <a:ext cx="1362583" cy="604647"/>
          </a:xfrm>
          <a:prstGeom prst="rect">
            <a:avLst/>
          </a:prstGeom>
          <a:noFill/>
          <a:extLst>
            <a:ext uri="{909E8E84-426E-40DD-AFC4-6F175D3DCCD1}">
              <a14:hiddenFill xmlns:a14="http://schemas.microsoft.com/office/drawing/2010/main" xmlns="">
                <a:solidFill>
                  <a:srgbClr val="FFFFFF"/>
                </a:solidFill>
              </a14:hiddenFill>
            </a:ext>
          </a:extLst>
        </p:spPr>
      </p:pic>
      <p:pic>
        <p:nvPicPr>
          <p:cNvPr id="18442" name="Picture 10" descr="http://images.marketamerica.com/images/hkg/webPortals/partners/fp11803.gif"/>
          <p:cNvPicPr>
            <a:picLocks noChangeAspect="1" noChangeArrowheads="1"/>
          </p:cNvPicPr>
          <p:nvPr/>
        </p:nvPicPr>
        <p:blipFill>
          <a:blip r:embed="rId7" cstate="screen">
            <a:extLst>
              <a:ext uri="{28A0092B-C50C-407E-A947-70E740481C1C}">
                <a14:useLocalDpi xmlns:a14="http://schemas.microsoft.com/office/drawing/2010/main" xmlns="" val="0"/>
              </a:ext>
            </a:extLst>
          </a:blip>
          <a:srcRect/>
          <a:stretch>
            <a:fillRect/>
          </a:stretch>
        </p:blipFill>
        <p:spPr bwMode="auto">
          <a:xfrm>
            <a:off x="4532767" y="3967978"/>
            <a:ext cx="1334633" cy="527822"/>
          </a:xfrm>
          <a:prstGeom prst="rect">
            <a:avLst/>
          </a:prstGeom>
          <a:noFill/>
          <a:extLst>
            <a:ext uri="{909E8E84-426E-40DD-AFC4-6F175D3DCCD1}">
              <a14:hiddenFill xmlns:a14="http://schemas.microsoft.com/office/drawing/2010/main" xmlns="">
                <a:solidFill>
                  <a:srgbClr val="FFFFFF"/>
                </a:solidFill>
              </a14:hiddenFill>
            </a:ext>
          </a:extLst>
        </p:spPr>
      </p:pic>
      <p:pic>
        <p:nvPicPr>
          <p:cNvPr id="18444" name="Picture 12" descr="http://images.marketamerica.com/images/hkg/webPortals/partners/fp10665.gif"/>
          <p:cNvPicPr>
            <a:picLocks noChangeAspect="1" noChangeArrowheads="1"/>
          </p:cNvPicPr>
          <p:nvPr/>
        </p:nvPicPr>
        <p:blipFill>
          <a:blip r:embed="rId8" cstate="screen">
            <a:extLst>
              <a:ext uri="{28A0092B-C50C-407E-A947-70E740481C1C}">
                <a14:useLocalDpi xmlns:a14="http://schemas.microsoft.com/office/drawing/2010/main" xmlns="" val="0"/>
              </a:ext>
            </a:extLst>
          </a:blip>
          <a:srcRect/>
          <a:stretch>
            <a:fillRect/>
          </a:stretch>
        </p:blipFill>
        <p:spPr bwMode="auto">
          <a:xfrm>
            <a:off x="7271814" y="4079899"/>
            <a:ext cx="1008027" cy="4998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291067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km\Desktop\Presentation in Miami\World Conference Material\Presentation Sections\WC - Show Fineals\Hong Kong\hk logos\zuji.jpg"/>
          <p:cNvPicPr>
            <a:picLocks noChangeAspect="1" noChangeArrowheads="1"/>
          </p:cNvPicPr>
          <p:nvPr/>
        </p:nvPicPr>
        <p:blipFill>
          <a:blip r:embed="rId2" cstate="screen"/>
          <a:srcRect/>
          <a:stretch>
            <a:fillRect/>
          </a:stretch>
        </p:blipFill>
        <p:spPr bwMode="auto">
          <a:xfrm>
            <a:off x="5911938" y="5715000"/>
            <a:ext cx="2057400" cy="762000"/>
          </a:xfrm>
          <a:prstGeom prst="rect">
            <a:avLst/>
          </a:prstGeom>
          <a:noFill/>
        </p:spPr>
      </p:pic>
      <p:pic>
        <p:nvPicPr>
          <p:cNvPr id="1027" name="Picture 3" descr="C:\Users\markm\Desktop\Presentation in Miami\World Conference Material\Presentation Sections\WC - Show Fineals\Hong Kong\hk logos\GoodLuck_hiRes.jpg"/>
          <p:cNvPicPr>
            <a:picLocks noChangeAspect="1" noChangeArrowheads="1"/>
          </p:cNvPicPr>
          <p:nvPr/>
        </p:nvPicPr>
        <p:blipFill>
          <a:blip r:embed="rId3" cstate="screen"/>
          <a:srcRect/>
          <a:stretch>
            <a:fillRect/>
          </a:stretch>
        </p:blipFill>
        <p:spPr bwMode="auto">
          <a:xfrm>
            <a:off x="5867400" y="3831588"/>
            <a:ext cx="2101938" cy="1497563"/>
          </a:xfrm>
          <a:prstGeom prst="rect">
            <a:avLst/>
          </a:prstGeom>
          <a:noFill/>
        </p:spPr>
      </p:pic>
      <p:pic>
        <p:nvPicPr>
          <p:cNvPr id="1029" name="Picture 5" descr="C:\Users\markm\Desktop\Presentation in Miami\World Conference Material\Presentation Sections\WC - Show Fineals\Hong Kong\hk logos\hmv.jpg"/>
          <p:cNvPicPr>
            <a:picLocks noChangeAspect="1" noChangeArrowheads="1"/>
          </p:cNvPicPr>
          <p:nvPr/>
        </p:nvPicPr>
        <p:blipFill>
          <a:blip r:embed="rId4" cstate="screen"/>
          <a:srcRect/>
          <a:stretch>
            <a:fillRect/>
          </a:stretch>
        </p:blipFill>
        <p:spPr bwMode="auto">
          <a:xfrm>
            <a:off x="4874895" y="1066800"/>
            <a:ext cx="1268730" cy="685800"/>
          </a:xfrm>
          <a:prstGeom prst="rect">
            <a:avLst/>
          </a:prstGeom>
          <a:noFill/>
        </p:spPr>
      </p:pic>
      <p:pic>
        <p:nvPicPr>
          <p:cNvPr id="1030" name="Picture 6" descr="C:\Users\markm\Desktop\Presentation in Miami\World Conference Material\Presentation Sections\WC - Show Fineals\Hong Kong\hk logos\Maggie Beauty Logo.jpg"/>
          <p:cNvPicPr>
            <a:picLocks noChangeAspect="1" noChangeArrowheads="1"/>
          </p:cNvPicPr>
          <p:nvPr/>
        </p:nvPicPr>
        <p:blipFill>
          <a:blip r:embed="rId5" cstate="screen"/>
          <a:srcRect/>
          <a:stretch>
            <a:fillRect/>
          </a:stretch>
        </p:blipFill>
        <p:spPr bwMode="auto">
          <a:xfrm>
            <a:off x="1593488" y="1352550"/>
            <a:ext cx="2767877" cy="1371600"/>
          </a:xfrm>
          <a:prstGeom prst="rect">
            <a:avLst/>
          </a:prstGeom>
          <a:noFill/>
        </p:spPr>
      </p:pic>
      <p:pic>
        <p:nvPicPr>
          <p:cNvPr id="1031" name="Picture 7" descr="C:\Users\markm\Desktop\Presentation in Miami\World Conference Material\Presentation Sections\WC - Show Fineals\Hong Kong\hk logos\MBlife.jpg"/>
          <p:cNvPicPr>
            <a:picLocks noChangeAspect="1" noChangeArrowheads="1"/>
          </p:cNvPicPr>
          <p:nvPr/>
        </p:nvPicPr>
        <p:blipFill>
          <a:blip r:embed="rId6" cstate="screen"/>
          <a:srcRect/>
          <a:stretch>
            <a:fillRect/>
          </a:stretch>
        </p:blipFill>
        <p:spPr bwMode="auto">
          <a:xfrm>
            <a:off x="1713414" y="5362402"/>
            <a:ext cx="2415396" cy="914400"/>
          </a:xfrm>
          <a:prstGeom prst="rect">
            <a:avLst/>
          </a:prstGeom>
          <a:noFill/>
        </p:spPr>
      </p:pic>
      <p:pic>
        <p:nvPicPr>
          <p:cNvPr id="1032" name="Picture 8" descr="C:\Users\markm\Desktop\Presentation in Miami\World Conference Material\Presentation Sections\WC - Show Fineals\Hong Kong\hk logos\Satay King_logo.jpg"/>
          <p:cNvPicPr>
            <a:picLocks noChangeAspect="1" noChangeArrowheads="1"/>
          </p:cNvPicPr>
          <p:nvPr/>
        </p:nvPicPr>
        <p:blipFill>
          <a:blip r:embed="rId7" cstate="screen"/>
          <a:srcRect/>
          <a:stretch>
            <a:fillRect/>
          </a:stretch>
        </p:blipFill>
        <p:spPr bwMode="auto">
          <a:xfrm>
            <a:off x="6509014" y="1752600"/>
            <a:ext cx="1466762" cy="1637374"/>
          </a:xfrm>
          <a:prstGeom prst="rect">
            <a:avLst/>
          </a:prstGeom>
          <a:noFill/>
        </p:spPr>
      </p:pic>
      <p:pic>
        <p:nvPicPr>
          <p:cNvPr id="1033" name="Picture 9" descr="C:\Users\markm\Desktop\Presentation in Miami\World Conference Material\Presentation Sections\WC - Show Fineals\Hong Kong\hk logos\Wing Wah-Horizontal Logo.png"/>
          <p:cNvPicPr>
            <a:picLocks noChangeAspect="1" noChangeArrowheads="1"/>
          </p:cNvPicPr>
          <p:nvPr/>
        </p:nvPicPr>
        <p:blipFill>
          <a:blip r:embed="rId8" cstate="screen"/>
          <a:srcRect/>
          <a:stretch>
            <a:fillRect/>
          </a:stretch>
        </p:blipFill>
        <p:spPr bwMode="auto">
          <a:xfrm>
            <a:off x="838200" y="3284969"/>
            <a:ext cx="4613004" cy="1295400"/>
          </a:xfrm>
          <a:prstGeom prst="rect">
            <a:avLst/>
          </a:prstGeom>
          <a:solidFill>
            <a:schemeClr val="bg1"/>
          </a:solidFill>
        </p:spPr>
      </p:pic>
    </p:spTree>
    <p:extLst>
      <p:ext uri="{BB962C8B-B14F-4D97-AF65-F5344CB8AC3E}">
        <p14:creationId xmlns:p14="http://schemas.microsoft.com/office/powerpoint/2010/main" xmlns="" val="33761112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srcRect/>
          <a:stretch>
            <a:fillRect/>
          </a:stretch>
        </p:blipFill>
        <p:spPr bwMode="auto">
          <a:xfrm>
            <a:off x="0" y="0"/>
            <a:ext cx="9144000" cy="6400800"/>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screen"/>
          <a:srcRect/>
          <a:stretch>
            <a:fillRect/>
          </a:stretch>
        </p:blipFill>
        <p:spPr bwMode="auto">
          <a:xfrm>
            <a:off x="0" y="6324600"/>
            <a:ext cx="18380076" cy="546100"/>
          </a:xfrm>
          <a:prstGeom prst="rect">
            <a:avLst/>
          </a:prstGeom>
          <a:noFill/>
          <a:ln w="9525">
            <a:noFill/>
            <a:miter lim="800000"/>
            <a:headEnd/>
            <a:tailEnd/>
          </a:ln>
          <a:effectLst/>
        </p:spPr>
      </p:pic>
      <p:pic>
        <p:nvPicPr>
          <p:cNvPr id="6" name="Picture 6"/>
          <p:cNvPicPr>
            <a:picLocks noChangeAspect="1" noChangeArrowheads="1"/>
          </p:cNvPicPr>
          <p:nvPr/>
        </p:nvPicPr>
        <p:blipFill>
          <a:blip r:embed="rId4" cstate="screen"/>
          <a:srcRect/>
          <a:stretch>
            <a:fillRect/>
          </a:stretch>
        </p:blipFill>
        <p:spPr bwMode="auto">
          <a:xfrm>
            <a:off x="0" y="6324600"/>
            <a:ext cx="2844800" cy="609600"/>
          </a:xfrm>
          <a:prstGeom prst="rect">
            <a:avLst/>
          </a:prstGeom>
          <a:noFill/>
          <a:ln w="9525">
            <a:noFill/>
            <a:miter lim="800000"/>
            <a:headEnd/>
            <a:tailEnd/>
          </a:ln>
          <a:effectLst/>
        </p:spPr>
      </p:pic>
      <p:sp>
        <p:nvSpPr>
          <p:cNvPr id="7" name="TextBox 6"/>
          <p:cNvSpPr txBox="1"/>
          <p:nvPr/>
        </p:nvSpPr>
        <p:spPr>
          <a:xfrm>
            <a:off x="-228600" y="6400800"/>
            <a:ext cx="2895600" cy="400110"/>
          </a:xfrm>
          <a:prstGeom prst="rect">
            <a:avLst/>
          </a:prstGeom>
          <a:noFill/>
        </p:spPr>
        <p:txBody>
          <a:bodyPr wrap="square" rtlCol="0">
            <a:spAutoFit/>
          </a:bodyPr>
          <a:lstStyle/>
          <a:p>
            <a:pPr algn="ctr" defTabSz="457200"/>
            <a:r>
              <a:rPr lang="en-US" sz="2000" b="1" dirty="0">
                <a:solidFill>
                  <a:srgbClr val="FFFFFF">
                    <a:lumMod val="95000"/>
                  </a:srgbClr>
                </a:solidFill>
                <a:effectLst>
                  <a:outerShdw blurRad="38100" dist="38100" dir="2700000" algn="tl">
                    <a:srgbClr val="000000">
                      <a:alpha val="43137"/>
                    </a:srgbClr>
                  </a:outerShdw>
                </a:effectLst>
                <a:latin typeface="Verdana"/>
              </a:rPr>
              <a:t>Shop Alert!</a:t>
            </a:r>
          </a:p>
        </p:txBody>
      </p:sp>
      <p:sp>
        <p:nvSpPr>
          <p:cNvPr id="8" name="Rounded Rectangle 7"/>
          <p:cNvSpPr/>
          <p:nvPr/>
        </p:nvSpPr>
        <p:spPr>
          <a:xfrm>
            <a:off x="228600" y="457200"/>
            <a:ext cx="3200400" cy="5257800"/>
          </a:xfrm>
          <a:prstGeom prst="roundRect">
            <a:avLst/>
          </a:prstGeom>
          <a:gradFill flip="none" rotWithShape="1">
            <a:gsLst>
              <a:gs pos="0">
                <a:srgbClr val="002A7E">
                  <a:shade val="30000"/>
                  <a:satMod val="115000"/>
                </a:srgbClr>
              </a:gs>
              <a:gs pos="50000">
                <a:srgbClr val="002A7E">
                  <a:shade val="67500"/>
                  <a:satMod val="115000"/>
                </a:srgbClr>
              </a:gs>
              <a:gs pos="100000">
                <a:srgbClr val="002A7E">
                  <a:shade val="100000"/>
                  <a:satMod val="115000"/>
                </a:srgbClr>
              </a:gs>
            </a:gsLst>
            <a:lin ang="16200000" scaled="1"/>
            <a:tileRect/>
          </a:gradFill>
          <a:ln>
            <a:solidFill>
              <a:srgbClr val="0070C0"/>
            </a:solid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9" name="Rectangle 8"/>
          <p:cNvSpPr/>
          <p:nvPr/>
        </p:nvSpPr>
        <p:spPr>
          <a:xfrm>
            <a:off x="381000" y="609600"/>
            <a:ext cx="2927981" cy="677108"/>
          </a:xfrm>
          <a:prstGeom prst="rect">
            <a:avLst/>
          </a:prstGeom>
        </p:spPr>
        <p:txBody>
          <a:bodyPr wrap="square">
            <a:spAutoFit/>
          </a:bodyPr>
          <a:lstStyle/>
          <a:p>
            <a:pPr algn="ctr"/>
            <a:r>
              <a:rPr lang="zh-TW" altLang="en-US" sz="2000" dirty="0" smtClean="0">
                <a:solidFill>
                  <a:prstClr val="white"/>
                </a:solidFill>
                <a:latin typeface="華康儷中黑" pitchFamily="49" charset="-120"/>
                <a:ea typeface="華康儷中黑" pitchFamily="49" charset="-120"/>
                <a:cs typeface="Tahoma" pitchFamily="34" charset="0"/>
              </a:rPr>
              <a:t>瑪姬美容集團</a:t>
            </a:r>
            <a:endParaRPr lang="en-US" sz="2000" dirty="0" smtClean="0">
              <a:solidFill>
                <a:prstClr val="white"/>
              </a:solidFill>
              <a:latin typeface="華康儷中黑" pitchFamily="49" charset="-120"/>
              <a:ea typeface="華康儷中黑" pitchFamily="49" charset="-120"/>
              <a:cs typeface="Tahoma" pitchFamily="34" charset="0"/>
            </a:endParaRPr>
          </a:p>
          <a:p>
            <a:pPr algn="ctr"/>
            <a:r>
              <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Beauty </a:t>
            </a:r>
            <a:r>
              <a:rPr lang="en-US" b="1" dirty="0">
                <a:solidFill>
                  <a:prstClr val="white"/>
                </a:solidFill>
                <a:effectLst>
                  <a:outerShdw blurRad="38100" dist="38100" dir="2700000" algn="tl">
                    <a:srgbClr val="000000">
                      <a:alpha val="43137"/>
                    </a:srgbClr>
                  </a:outerShdw>
                </a:effectLst>
                <a:ea typeface="Tahoma" pitchFamily="34" charset="0"/>
                <a:cs typeface="Tahoma" pitchFamily="34" charset="0"/>
              </a:rPr>
              <a:t>Maggie</a:t>
            </a:r>
          </a:p>
        </p:txBody>
      </p:sp>
      <p:pic>
        <p:nvPicPr>
          <p:cNvPr id="10" name="Picture 5"/>
          <p:cNvPicPr>
            <a:picLocks noChangeAspect="1" noChangeArrowheads="1"/>
          </p:cNvPicPr>
          <p:nvPr/>
        </p:nvPicPr>
        <p:blipFill>
          <a:blip r:embed="rId5" cstate="screen"/>
          <a:srcRect/>
          <a:stretch>
            <a:fillRect/>
          </a:stretch>
        </p:blipFill>
        <p:spPr bwMode="auto">
          <a:xfrm rot="20968735">
            <a:off x="2491586" y="4635731"/>
            <a:ext cx="2739996" cy="1374061"/>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743200" y="4953000"/>
            <a:ext cx="2286000" cy="677108"/>
          </a:xfrm>
          <a:prstGeom prst="rect">
            <a:avLst/>
          </a:prstGeom>
          <a:noFill/>
        </p:spPr>
        <p:txBody>
          <a:bodyPr wrap="square" rtlCol="0">
            <a:spAutoFit/>
          </a:bodyPr>
          <a:lstStyle/>
          <a:p>
            <a:pPr algn="ctr" fontAlgn="base">
              <a:spcBef>
                <a:spcPct val="0"/>
              </a:spcBef>
              <a:spcAft>
                <a:spcPct val="0"/>
              </a:spcAft>
            </a:pPr>
            <a:r>
              <a:rPr lang="zh-TW" altLang="en-US" sz="2000"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rPr>
              <a:t>親臨夥伴商店</a:t>
            </a:r>
            <a:endParaRPr lang="en-US" sz="2000"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endParaRPr>
          </a:p>
          <a:p>
            <a:pPr algn="ctr" fontAlgn="base">
              <a:spcBef>
                <a:spcPct val="0"/>
              </a:spcBef>
              <a:spcAft>
                <a:spcPct val="0"/>
              </a:spcAft>
            </a:pPr>
            <a:r>
              <a:rPr lang="en-US"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Walk-In Partner</a:t>
            </a:r>
            <a:endParaRPr lang="en-US"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12" name="Rectangle 11"/>
          <p:cNvSpPr/>
          <p:nvPr/>
        </p:nvSpPr>
        <p:spPr>
          <a:xfrm>
            <a:off x="228600" y="1370111"/>
            <a:ext cx="3048000" cy="3924151"/>
          </a:xfrm>
          <a:prstGeom prst="rect">
            <a:avLst/>
          </a:prstGeom>
        </p:spPr>
        <p:txBody>
          <a:bodyPr wrap="square">
            <a:spAutoFit/>
          </a:bodyPr>
          <a:lstStyle/>
          <a:p>
            <a:r>
              <a:rPr lang="zh-TW" altLang="en-US" sz="17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專業美容服務</a:t>
            </a:r>
            <a:endParaRPr lang="en-US" altLang="zh-TW" sz="17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endParaRPr lang="en-US" sz="17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r>
              <a:rPr lang="zh-TW" altLang="en-US" sz="17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一站式美容護理中心</a:t>
            </a:r>
            <a:endParaRPr lang="en-US" altLang="zh-TW" sz="17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endParaRPr lang="en-US" altLang="zh-TW" sz="1700" dirty="0" smtClean="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altLang="zh-TW" sz="1700" dirty="0" smtClean="0">
                <a:solidFill>
                  <a:prstClr val="white"/>
                </a:solidFill>
                <a:effectLst>
                  <a:outerShdw blurRad="38100" dist="38100" dir="2700000" algn="tl">
                    <a:srgbClr val="000000">
                      <a:alpha val="43137"/>
                    </a:srgbClr>
                  </a:outerShdw>
                </a:effectLst>
                <a:ea typeface="Tahoma" pitchFamily="34" charset="0"/>
                <a:cs typeface="Tahoma" pitchFamily="34" charset="0"/>
              </a:rPr>
              <a:t>IBV/</a:t>
            </a:r>
            <a:r>
              <a:rPr lang="zh-TW" altLang="en-US" sz="17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a:t>
            </a:r>
            <a:endParaRPr lang="en-US" altLang="zh-TW" sz="1700" dirty="0" smtClean="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altLang="zh-TW" sz="1700" dirty="0" smtClean="0">
                <a:solidFill>
                  <a:prstClr val="white"/>
                </a:solidFill>
                <a:effectLst>
                  <a:outerShdw blurRad="38100" dist="38100" dir="2700000" algn="tl">
                    <a:srgbClr val="000000">
                      <a:alpha val="43137"/>
                    </a:srgbClr>
                  </a:outerShdw>
                </a:effectLst>
                <a:ea typeface="Tahoma" pitchFamily="34" charset="0"/>
                <a:cs typeface="Tahoma" pitchFamily="34" charset="0"/>
              </a:rPr>
              <a:t>8% IBV</a:t>
            </a:r>
            <a:br>
              <a:rPr lang="en-US" altLang="zh-TW" sz="1700" dirty="0" smtClean="0">
                <a:solidFill>
                  <a:prstClr val="white"/>
                </a:solidFill>
                <a:effectLst>
                  <a:outerShdw blurRad="38100" dist="38100" dir="2700000" algn="tl">
                    <a:srgbClr val="000000">
                      <a:alpha val="43137"/>
                    </a:srgbClr>
                  </a:outerShdw>
                </a:effectLst>
                <a:ea typeface="Tahoma" pitchFamily="34" charset="0"/>
                <a:cs typeface="Tahoma" pitchFamily="34" charset="0"/>
              </a:rPr>
            </a:br>
            <a:r>
              <a:rPr lang="en-US" altLang="zh-TW" sz="1700" dirty="0" smtClean="0">
                <a:solidFill>
                  <a:prstClr val="white"/>
                </a:solidFill>
                <a:effectLst>
                  <a:outerShdw blurRad="38100" dist="38100" dir="2700000" algn="tl">
                    <a:srgbClr val="000000">
                      <a:alpha val="43137"/>
                    </a:srgbClr>
                  </a:outerShdw>
                </a:effectLst>
                <a:ea typeface="Tahoma" pitchFamily="34" charset="0"/>
                <a:cs typeface="Tahoma" pitchFamily="34" charset="0"/>
              </a:rPr>
              <a:t>7% </a:t>
            </a:r>
            <a:r>
              <a:rPr lang="zh-TW" altLang="en-US" sz="17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a:t>
            </a:r>
            <a:endParaRPr lang="en-US" sz="1700"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endParaRPr lang="en-US" b="1"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r>
              <a:rPr lang="en-US" sz="14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Privilege </a:t>
            </a:r>
            <a:r>
              <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rPr>
              <a:t>Beauty Experience</a:t>
            </a:r>
          </a:p>
          <a:p>
            <a:endParaRPr lang="en-US" sz="1400" b="1" dirty="0" smtClean="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sz="14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One </a:t>
            </a:r>
            <a:r>
              <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rPr>
              <a:t>Stop Skin care &amp; Beauty </a:t>
            </a:r>
            <a:r>
              <a:rPr lang="en-US" sz="14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centre</a:t>
            </a:r>
          </a:p>
          <a:p>
            <a:endParaRPr lang="en-US" sz="1400" b="1" dirty="0" smtClean="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sz="14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IBV/</a:t>
            </a:r>
            <a:r>
              <a:rPr lang="en-US" sz="1400" b="1" dirty="0" err="1" smtClean="0">
                <a:solidFill>
                  <a:prstClr val="white"/>
                </a:solidFill>
                <a:effectLst>
                  <a:outerShdw blurRad="38100" dist="38100" dir="2700000" algn="tl">
                    <a:srgbClr val="000000">
                      <a:alpha val="43137"/>
                    </a:srgbClr>
                  </a:outerShdw>
                </a:effectLst>
                <a:ea typeface="Tahoma" pitchFamily="34" charset="0"/>
                <a:cs typeface="Tahoma" pitchFamily="34" charset="0"/>
              </a:rPr>
              <a:t>Cashback</a:t>
            </a:r>
            <a:r>
              <a:rPr lang="en-US" sz="14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a:t>
            </a:r>
          </a:p>
          <a:p>
            <a:r>
              <a:rPr lang="en-US" altLang="zh-TW" sz="14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8% IBV</a:t>
            </a:r>
            <a:br>
              <a:rPr lang="en-US" altLang="zh-TW" sz="14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br>
            <a:r>
              <a:rPr lang="en-US" altLang="zh-TW" sz="14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7%</a:t>
            </a:r>
            <a:r>
              <a:rPr lang="zh-TW" altLang="en-US" sz="1400" b="1"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 </a:t>
            </a:r>
            <a:r>
              <a:rPr lang="en-US" altLang="zh-TW" sz="1400" b="1" dirty="0" err="1" smtClean="0">
                <a:solidFill>
                  <a:prstClr val="white"/>
                </a:solidFill>
                <a:effectLst>
                  <a:outerShdw blurRad="38100" dist="38100" dir="2700000" algn="tl">
                    <a:srgbClr val="000000">
                      <a:alpha val="43137"/>
                    </a:srgbClr>
                  </a:outerShdw>
                </a:effectLst>
                <a:ea typeface="Tahoma" pitchFamily="34" charset="0"/>
                <a:cs typeface="Tahoma" pitchFamily="34" charset="0"/>
              </a:rPr>
              <a:t>Cashback</a:t>
            </a:r>
            <a:endPar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p:txBody>
      </p:sp>
      <p:sp>
        <p:nvSpPr>
          <p:cNvPr id="13" name="Rectangle 12"/>
          <p:cNvSpPr/>
          <p:nvPr/>
        </p:nvSpPr>
        <p:spPr>
          <a:xfrm>
            <a:off x="228600" y="4724400"/>
            <a:ext cx="3048000" cy="1077218"/>
          </a:xfrm>
          <a:prstGeom prst="rect">
            <a:avLst/>
          </a:prstGeom>
        </p:spPr>
        <p:txBody>
          <a:bodyPr wrap="square">
            <a:spAutoFit/>
          </a:bodyPr>
          <a:lstStyle/>
          <a:p>
            <a:endPar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a:p>
            <a:endPar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b="1" dirty="0">
                <a:solidFill>
                  <a:prstClr val="white"/>
                </a:solidFill>
                <a:effectLst>
                  <a:outerShdw blurRad="38100" dist="38100" dir="2700000" algn="tl">
                    <a:srgbClr val="000000">
                      <a:alpha val="43137"/>
                    </a:srgbClr>
                  </a:outerShdw>
                </a:effectLst>
                <a:ea typeface="Tahoma" pitchFamily="34" charset="0"/>
                <a:cs typeface="Tahoma" pitchFamily="34" charset="0"/>
              </a:rPr>
              <a:t/>
            </a:r>
            <a:br>
              <a:rPr lang="en-US" b="1" dirty="0">
                <a:solidFill>
                  <a:prstClr val="white"/>
                </a:solidFill>
                <a:effectLst>
                  <a:outerShdw blurRad="38100" dist="38100" dir="2700000" algn="tl">
                    <a:srgbClr val="000000">
                      <a:alpha val="43137"/>
                    </a:srgbClr>
                  </a:outerShdw>
                </a:effectLst>
                <a:ea typeface="Tahoma" pitchFamily="34" charset="0"/>
                <a:cs typeface="Tahoma" pitchFamily="34" charset="0"/>
              </a:rPr>
            </a:br>
            <a:endPar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p:txBody>
      </p:sp>
    </p:spTree>
    <p:extLst>
      <p:ext uri="{BB962C8B-B14F-4D97-AF65-F5344CB8AC3E}">
        <p14:creationId xmlns:p14="http://schemas.microsoft.com/office/powerpoint/2010/main" xmlns="" val="22622092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srcRect/>
          <a:stretch>
            <a:fillRect/>
          </a:stretch>
        </p:blipFill>
        <p:spPr bwMode="auto">
          <a:xfrm>
            <a:off x="0" y="0"/>
            <a:ext cx="9144000" cy="6400800"/>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screen"/>
          <a:srcRect/>
          <a:stretch>
            <a:fillRect/>
          </a:stretch>
        </p:blipFill>
        <p:spPr bwMode="auto">
          <a:xfrm>
            <a:off x="0" y="6324600"/>
            <a:ext cx="18380076" cy="546100"/>
          </a:xfrm>
          <a:prstGeom prst="rect">
            <a:avLst/>
          </a:prstGeom>
          <a:noFill/>
          <a:ln w="9525">
            <a:noFill/>
            <a:miter lim="800000"/>
            <a:headEnd/>
            <a:tailEnd/>
          </a:ln>
          <a:effectLst/>
        </p:spPr>
      </p:pic>
      <p:pic>
        <p:nvPicPr>
          <p:cNvPr id="6" name="Picture 6"/>
          <p:cNvPicPr>
            <a:picLocks noChangeAspect="1" noChangeArrowheads="1"/>
          </p:cNvPicPr>
          <p:nvPr/>
        </p:nvPicPr>
        <p:blipFill>
          <a:blip r:embed="rId4" cstate="screen"/>
          <a:srcRect/>
          <a:stretch>
            <a:fillRect/>
          </a:stretch>
        </p:blipFill>
        <p:spPr bwMode="auto">
          <a:xfrm>
            <a:off x="0" y="6324600"/>
            <a:ext cx="2844800" cy="609600"/>
          </a:xfrm>
          <a:prstGeom prst="rect">
            <a:avLst/>
          </a:prstGeom>
          <a:noFill/>
          <a:ln w="9525">
            <a:noFill/>
            <a:miter lim="800000"/>
            <a:headEnd/>
            <a:tailEnd/>
          </a:ln>
          <a:effectLst/>
        </p:spPr>
      </p:pic>
      <p:sp>
        <p:nvSpPr>
          <p:cNvPr id="7" name="TextBox 6"/>
          <p:cNvSpPr txBox="1"/>
          <p:nvPr/>
        </p:nvSpPr>
        <p:spPr>
          <a:xfrm>
            <a:off x="-228600" y="6400800"/>
            <a:ext cx="2895600" cy="400110"/>
          </a:xfrm>
          <a:prstGeom prst="rect">
            <a:avLst/>
          </a:prstGeom>
          <a:noFill/>
        </p:spPr>
        <p:txBody>
          <a:bodyPr wrap="square" rtlCol="0">
            <a:spAutoFit/>
          </a:bodyPr>
          <a:lstStyle/>
          <a:p>
            <a:pPr algn="ctr" defTabSz="457200"/>
            <a:r>
              <a:rPr lang="en-US" sz="2000" b="1" dirty="0">
                <a:solidFill>
                  <a:srgbClr val="FFFFFF">
                    <a:lumMod val="95000"/>
                  </a:srgbClr>
                </a:solidFill>
                <a:effectLst>
                  <a:outerShdw blurRad="38100" dist="38100" dir="2700000" algn="tl">
                    <a:srgbClr val="000000">
                      <a:alpha val="43137"/>
                    </a:srgbClr>
                  </a:outerShdw>
                </a:effectLst>
                <a:latin typeface="Verdana"/>
              </a:rPr>
              <a:t>Shop Alert!</a:t>
            </a:r>
          </a:p>
        </p:txBody>
      </p:sp>
      <p:sp>
        <p:nvSpPr>
          <p:cNvPr id="8" name="Rounded Rectangle 7"/>
          <p:cNvSpPr/>
          <p:nvPr/>
        </p:nvSpPr>
        <p:spPr>
          <a:xfrm>
            <a:off x="228600" y="457200"/>
            <a:ext cx="3200400" cy="5257800"/>
          </a:xfrm>
          <a:prstGeom prst="roundRect">
            <a:avLst/>
          </a:prstGeom>
          <a:gradFill flip="none" rotWithShape="1">
            <a:gsLst>
              <a:gs pos="0">
                <a:srgbClr val="002A7E">
                  <a:shade val="30000"/>
                  <a:satMod val="115000"/>
                </a:srgbClr>
              </a:gs>
              <a:gs pos="50000">
                <a:srgbClr val="002A7E">
                  <a:shade val="67500"/>
                  <a:satMod val="115000"/>
                </a:srgbClr>
              </a:gs>
              <a:gs pos="100000">
                <a:srgbClr val="002A7E">
                  <a:shade val="100000"/>
                  <a:satMod val="115000"/>
                </a:srgbClr>
              </a:gs>
            </a:gsLst>
            <a:lin ang="16200000" scaled="1"/>
            <a:tileRect/>
          </a:gradFill>
          <a:ln>
            <a:solidFill>
              <a:srgbClr val="0070C0"/>
            </a:solid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9" name="Rectangle 8"/>
          <p:cNvSpPr/>
          <p:nvPr/>
        </p:nvSpPr>
        <p:spPr>
          <a:xfrm>
            <a:off x="381000" y="685800"/>
            <a:ext cx="2927981" cy="646331"/>
          </a:xfrm>
          <a:prstGeom prst="rect">
            <a:avLst/>
          </a:prstGeom>
        </p:spPr>
        <p:txBody>
          <a:bodyPr wrap="square">
            <a:spAutoFit/>
          </a:bodyPr>
          <a:lstStyle/>
          <a:p>
            <a:pPr algn="ctr"/>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沙嗲王</a:t>
            </a:r>
            <a:r>
              <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
            </a:r>
            <a:br>
              <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br>
            <a:r>
              <a:rPr lang="en-US" b="1" dirty="0" err="1" smtClean="0">
                <a:solidFill>
                  <a:prstClr val="white"/>
                </a:solidFill>
                <a:effectLst>
                  <a:outerShdw blurRad="38100" dist="38100" dir="2700000" algn="tl">
                    <a:srgbClr val="000000">
                      <a:alpha val="43137"/>
                    </a:srgbClr>
                  </a:outerShdw>
                </a:effectLst>
                <a:ea typeface="Tahoma" pitchFamily="34" charset="0"/>
                <a:cs typeface="Tahoma" pitchFamily="34" charset="0"/>
              </a:rPr>
              <a:t>Satay</a:t>
            </a:r>
            <a:r>
              <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 </a:t>
            </a:r>
            <a:r>
              <a:rPr lang="en-US" b="1" dirty="0">
                <a:solidFill>
                  <a:prstClr val="white"/>
                </a:solidFill>
                <a:effectLst>
                  <a:outerShdw blurRad="38100" dist="38100" dir="2700000" algn="tl">
                    <a:srgbClr val="000000">
                      <a:alpha val="43137"/>
                    </a:srgbClr>
                  </a:outerShdw>
                </a:effectLst>
                <a:ea typeface="Tahoma" pitchFamily="34" charset="0"/>
                <a:cs typeface="Tahoma" pitchFamily="34" charset="0"/>
              </a:rPr>
              <a:t>King</a:t>
            </a:r>
          </a:p>
        </p:txBody>
      </p:sp>
      <p:pic>
        <p:nvPicPr>
          <p:cNvPr id="10" name="Picture 5"/>
          <p:cNvPicPr>
            <a:picLocks noChangeAspect="1" noChangeArrowheads="1"/>
          </p:cNvPicPr>
          <p:nvPr/>
        </p:nvPicPr>
        <p:blipFill>
          <a:blip r:embed="rId5" cstate="screen"/>
          <a:srcRect/>
          <a:stretch>
            <a:fillRect/>
          </a:stretch>
        </p:blipFill>
        <p:spPr bwMode="auto">
          <a:xfrm rot="20968735">
            <a:off x="2491586" y="4635731"/>
            <a:ext cx="2739996" cy="1374061"/>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228600" y="1447800"/>
            <a:ext cx="3048000" cy="2769989"/>
          </a:xfrm>
          <a:prstGeom prst="rect">
            <a:avLst/>
          </a:prstGeom>
        </p:spPr>
        <p:txBody>
          <a:bodyPr wrap="square">
            <a:spAutoFit/>
          </a:bodyPr>
          <a:lstStyle/>
          <a:p>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著名東南亞菜式</a:t>
            </a:r>
            <a:endParaRPr lang="en-US" altLang="zh-TW"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全線分店可享現金回贈</a:t>
            </a:r>
            <a:endParaRPr lang="en-US" altLang="zh-TW"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endParaRPr lang="en-US" altLang="zh-TW" b="1" dirty="0" smtClean="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rPr>
              <a:t>IBV/ </a:t>
            </a:r>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a:t>
            </a:r>
            <a:endPar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rPr>
              <a:t>5% IBV</a:t>
            </a:r>
            <a:br>
              <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rPr>
            </a:br>
            <a:r>
              <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rPr>
              <a:t>2% </a:t>
            </a:r>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a:t>
            </a:r>
            <a:endParaRPr lang="en-US" altLang="zh-TW"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endParaRPr lang="en-US" b="1"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r>
              <a:rPr lang="en-US" sz="16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Popular </a:t>
            </a:r>
            <a: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t>South-east Asian cuisine; </a:t>
            </a:r>
            <a:r>
              <a:rPr lang="en-US" sz="1600" b="1" dirty="0" err="1">
                <a:solidFill>
                  <a:prstClr val="white"/>
                </a:solidFill>
                <a:effectLst>
                  <a:outerShdw blurRad="38100" dist="38100" dir="2700000" algn="tl">
                    <a:srgbClr val="000000">
                      <a:alpha val="43137"/>
                    </a:srgbClr>
                  </a:outerShdw>
                </a:effectLst>
                <a:ea typeface="Tahoma" pitchFamily="34" charset="0"/>
                <a:cs typeface="Tahoma" pitchFamily="34" charset="0"/>
              </a:rPr>
              <a:t>Cashback</a:t>
            </a:r>
            <a: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t> available at All Branches! </a:t>
            </a:r>
          </a:p>
        </p:txBody>
      </p:sp>
      <p:sp>
        <p:nvSpPr>
          <p:cNvPr id="13" name="Rectangle 12"/>
          <p:cNvSpPr/>
          <p:nvPr/>
        </p:nvSpPr>
        <p:spPr>
          <a:xfrm>
            <a:off x="228600" y="3962400"/>
            <a:ext cx="3048000" cy="1631216"/>
          </a:xfrm>
          <a:prstGeom prst="rect">
            <a:avLst/>
          </a:prstGeom>
        </p:spPr>
        <p:txBody>
          <a:bodyPr wrap="square">
            <a:spAutoFit/>
          </a:bodyPr>
          <a:lstStyle/>
          <a:p>
            <a:endPar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sz="16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IBV/</a:t>
            </a:r>
            <a:r>
              <a:rPr lang="en-US" sz="1600" b="1" dirty="0" err="1" smtClean="0">
                <a:solidFill>
                  <a:prstClr val="white"/>
                </a:solidFill>
                <a:effectLst>
                  <a:outerShdw blurRad="38100" dist="38100" dir="2700000" algn="tl">
                    <a:srgbClr val="000000">
                      <a:alpha val="43137"/>
                    </a:srgbClr>
                  </a:outerShdw>
                </a:effectLst>
                <a:ea typeface="Tahoma" pitchFamily="34" charset="0"/>
                <a:cs typeface="Tahoma" pitchFamily="34" charset="0"/>
              </a:rPr>
              <a:t>Cashback</a:t>
            </a:r>
            <a: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t>:</a:t>
            </a:r>
          </a:p>
          <a:p>
            <a:endPar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t>5% IBV</a:t>
            </a:r>
            <a:b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br>
            <a: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t>2</a:t>
            </a:r>
            <a:r>
              <a:rPr lang="en-US" sz="16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 </a:t>
            </a:r>
            <a:r>
              <a:rPr lang="en-US" sz="1600" b="1" dirty="0" err="1" smtClean="0">
                <a:solidFill>
                  <a:prstClr val="white"/>
                </a:solidFill>
                <a:effectLst>
                  <a:outerShdw blurRad="38100" dist="38100" dir="2700000" algn="tl">
                    <a:srgbClr val="000000">
                      <a:alpha val="43137"/>
                    </a:srgbClr>
                  </a:outerShdw>
                </a:effectLst>
                <a:ea typeface="Tahoma" pitchFamily="34" charset="0"/>
                <a:cs typeface="Tahoma" pitchFamily="34" charset="0"/>
              </a:rPr>
              <a:t>Cashback</a:t>
            </a:r>
            <a:r>
              <a:rPr lang="en-US" sz="16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 </a:t>
            </a:r>
            <a: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t/>
            </a:r>
            <a:b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br>
            <a:endPar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p:txBody>
      </p:sp>
      <p:sp>
        <p:nvSpPr>
          <p:cNvPr id="14" name="TextBox 13"/>
          <p:cNvSpPr txBox="1"/>
          <p:nvPr/>
        </p:nvSpPr>
        <p:spPr>
          <a:xfrm>
            <a:off x="2743200" y="4982028"/>
            <a:ext cx="2286000" cy="677108"/>
          </a:xfrm>
          <a:prstGeom prst="rect">
            <a:avLst/>
          </a:prstGeom>
          <a:noFill/>
        </p:spPr>
        <p:txBody>
          <a:bodyPr wrap="square" rtlCol="0">
            <a:spAutoFit/>
          </a:bodyPr>
          <a:lstStyle/>
          <a:p>
            <a:pPr algn="ctr" fontAlgn="base">
              <a:spcBef>
                <a:spcPct val="0"/>
              </a:spcBef>
              <a:spcAft>
                <a:spcPct val="0"/>
              </a:spcAft>
            </a:pPr>
            <a:r>
              <a:rPr lang="zh-TW" altLang="en-US" sz="2000"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rPr>
              <a:t>親臨夥伴商店</a:t>
            </a:r>
            <a:endParaRPr lang="en-US" sz="2000"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endParaRPr>
          </a:p>
          <a:p>
            <a:pPr algn="ctr" fontAlgn="base">
              <a:spcBef>
                <a:spcPct val="0"/>
              </a:spcBef>
              <a:spcAft>
                <a:spcPct val="0"/>
              </a:spcAft>
            </a:pPr>
            <a:r>
              <a:rPr lang="en-US"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Walk-In Partner</a:t>
            </a:r>
            <a:endParaRPr lang="en-US"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xmlns="" val="14959429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8400"/>
            <a:ext cx="8229600" cy="1143000"/>
          </a:xfrm>
        </p:spPr>
        <p:txBody>
          <a:bodyPr>
            <a:noAutofit/>
          </a:bodyPr>
          <a:lstStyle/>
          <a:p>
            <a:r>
              <a:rPr lang="zh-TW" altLang="en-US" dirty="0" smtClean="0">
                <a:latin typeface="華康儷中黑" pitchFamily="49" charset="-120"/>
                <a:ea typeface="華康儷中黑" pitchFamily="49" charset="-120"/>
              </a:rPr>
              <a:t>為甚麼你需要入門網站？</a:t>
            </a:r>
            <a:r>
              <a:rPr lang="en-US" dirty="0" smtClean="0"/>
              <a:t/>
            </a:r>
            <a:br>
              <a:rPr lang="en-US" dirty="0" smtClean="0"/>
            </a:br>
            <a:r>
              <a:rPr lang="en-US" dirty="0" smtClean="0"/>
              <a:t/>
            </a:r>
            <a:br>
              <a:rPr lang="en-US" dirty="0" smtClean="0"/>
            </a:br>
            <a:r>
              <a:rPr lang="en-US" dirty="0" smtClean="0"/>
              <a:t>Why do you need a portal?</a:t>
            </a:r>
            <a:endParaRPr lang="en-US" dirty="0"/>
          </a:p>
        </p:txBody>
      </p:sp>
    </p:spTree>
    <p:extLst>
      <p:ext uri="{BB962C8B-B14F-4D97-AF65-F5344CB8AC3E}">
        <p14:creationId xmlns:p14="http://schemas.microsoft.com/office/powerpoint/2010/main" xmlns="" val="9593545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screen"/>
          <a:srcRect/>
          <a:stretch>
            <a:fillRect/>
          </a:stretch>
        </p:blipFill>
        <p:spPr bwMode="auto">
          <a:xfrm>
            <a:off x="0" y="0"/>
            <a:ext cx="9144000" cy="6400800"/>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screen"/>
          <a:srcRect/>
          <a:stretch>
            <a:fillRect/>
          </a:stretch>
        </p:blipFill>
        <p:spPr bwMode="auto">
          <a:xfrm>
            <a:off x="0" y="6324600"/>
            <a:ext cx="18380076" cy="546100"/>
          </a:xfrm>
          <a:prstGeom prst="rect">
            <a:avLst/>
          </a:prstGeom>
          <a:noFill/>
          <a:ln w="9525">
            <a:noFill/>
            <a:miter lim="800000"/>
            <a:headEnd/>
            <a:tailEnd/>
          </a:ln>
          <a:effectLst/>
        </p:spPr>
      </p:pic>
      <p:pic>
        <p:nvPicPr>
          <p:cNvPr id="6" name="Picture 6"/>
          <p:cNvPicPr>
            <a:picLocks noChangeAspect="1" noChangeArrowheads="1"/>
          </p:cNvPicPr>
          <p:nvPr/>
        </p:nvPicPr>
        <p:blipFill>
          <a:blip r:embed="rId4" cstate="screen"/>
          <a:srcRect/>
          <a:stretch>
            <a:fillRect/>
          </a:stretch>
        </p:blipFill>
        <p:spPr bwMode="auto">
          <a:xfrm>
            <a:off x="0" y="6324600"/>
            <a:ext cx="2844800" cy="609600"/>
          </a:xfrm>
          <a:prstGeom prst="rect">
            <a:avLst/>
          </a:prstGeom>
          <a:noFill/>
          <a:ln w="9525">
            <a:noFill/>
            <a:miter lim="800000"/>
            <a:headEnd/>
            <a:tailEnd/>
          </a:ln>
          <a:effectLst/>
        </p:spPr>
      </p:pic>
      <p:sp>
        <p:nvSpPr>
          <p:cNvPr id="7" name="TextBox 6"/>
          <p:cNvSpPr txBox="1"/>
          <p:nvPr/>
        </p:nvSpPr>
        <p:spPr>
          <a:xfrm>
            <a:off x="-228600" y="6400800"/>
            <a:ext cx="2895600" cy="400110"/>
          </a:xfrm>
          <a:prstGeom prst="rect">
            <a:avLst/>
          </a:prstGeom>
          <a:noFill/>
        </p:spPr>
        <p:txBody>
          <a:bodyPr wrap="square" rtlCol="0">
            <a:spAutoFit/>
          </a:bodyPr>
          <a:lstStyle/>
          <a:p>
            <a:pPr algn="ctr" defTabSz="457200"/>
            <a:r>
              <a:rPr lang="en-US" sz="2000" b="1" dirty="0">
                <a:solidFill>
                  <a:srgbClr val="FFFFFF">
                    <a:lumMod val="95000"/>
                  </a:srgbClr>
                </a:solidFill>
                <a:effectLst>
                  <a:outerShdw blurRad="38100" dist="38100" dir="2700000" algn="tl">
                    <a:srgbClr val="000000">
                      <a:alpha val="43137"/>
                    </a:srgbClr>
                  </a:outerShdw>
                </a:effectLst>
                <a:latin typeface="Verdana"/>
              </a:rPr>
              <a:t>Shop Alert!</a:t>
            </a:r>
          </a:p>
        </p:txBody>
      </p:sp>
      <p:sp>
        <p:nvSpPr>
          <p:cNvPr id="8" name="Rounded Rectangle 7"/>
          <p:cNvSpPr/>
          <p:nvPr/>
        </p:nvSpPr>
        <p:spPr>
          <a:xfrm>
            <a:off x="228600" y="457200"/>
            <a:ext cx="3200400" cy="5257800"/>
          </a:xfrm>
          <a:prstGeom prst="roundRect">
            <a:avLst/>
          </a:prstGeom>
          <a:gradFill flip="none" rotWithShape="1">
            <a:gsLst>
              <a:gs pos="0">
                <a:srgbClr val="002A7E">
                  <a:shade val="30000"/>
                  <a:satMod val="115000"/>
                </a:srgbClr>
              </a:gs>
              <a:gs pos="50000">
                <a:srgbClr val="002A7E">
                  <a:shade val="67500"/>
                  <a:satMod val="115000"/>
                </a:srgbClr>
              </a:gs>
              <a:gs pos="100000">
                <a:srgbClr val="002A7E">
                  <a:shade val="100000"/>
                  <a:satMod val="115000"/>
                </a:srgbClr>
              </a:gs>
            </a:gsLst>
            <a:lin ang="16200000" scaled="1"/>
            <a:tileRect/>
          </a:gradFill>
          <a:ln>
            <a:solidFill>
              <a:srgbClr val="0070C0"/>
            </a:solid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pic>
        <p:nvPicPr>
          <p:cNvPr id="10" name="Picture 5"/>
          <p:cNvPicPr>
            <a:picLocks noChangeAspect="1" noChangeArrowheads="1"/>
          </p:cNvPicPr>
          <p:nvPr/>
        </p:nvPicPr>
        <p:blipFill>
          <a:blip r:embed="rId5" cstate="screen"/>
          <a:srcRect/>
          <a:stretch>
            <a:fillRect/>
          </a:stretch>
        </p:blipFill>
        <p:spPr bwMode="auto">
          <a:xfrm rot="20968735">
            <a:off x="2491586" y="4635731"/>
            <a:ext cx="2739996" cy="1374061"/>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743200" y="4800600"/>
            <a:ext cx="2286000" cy="1015663"/>
          </a:xfrm>
          <a:prstGeom prst="rect">
            <a:avLst/>
          </a:prstGeom>
          <a:noFill/>
        </p:spPr>
        <p:txBody>
          <a:bodyPr wrap="square" rtlCol="0">
            <a:spAutoFit/>
          </a:bodyPr>
          <a:lstStyle/>
          <a:p>
            <a:pPr algn="ctr" fontAlgn="base">
              <a:spcBef>
                <a:spcPct val="0"/>
              </a:spcBef>
              <a:spcAft>
                <a:spcPct val="0"/>
              </a:spcAft>
            </a:pPr>
            <a:r>
              <a:rPr lang="zh-TW" altLang="en-US" sz="2000"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rPr>
              <a:t>店內提貨</a:t>
            </a:r>
            <a:endParaRPr lang="en-US" sz="2000"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ctr"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IN-STORE</a:t>
            </a:r>
            <a:endParaRPr lang="en-US" sz="2000"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ctr" fontAlgn="base">
              <a:spcBef>
                <a:spcPct val="0"/>
              </a:spcBef>
              <a:spcAft>
                <a:spcPct val="0"/>
              </a:spcAft>
            </a:pPr>
            <a:r>
              <a:rPr lang="en-US" sz="2000"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PICKUP</a:t>
            </a:r>
          </a:p>
        </p:txBody>
      </p:sp>
      <p:sp>
        <p:nvSpPr>
          <p:cNvPr id="12" name="Rectangle 11"/>
          <p:cNvSpPr/>
          <p:nvPr/>
        </p:nvSpPr>
        <p:spPr>
          <a:xfrm>
            <a:off x="228600" y="1600200"/>
            <a:ext cx="3048000" cy="2769989"/>
          </a:xfrm>
          <a:prstGeom prst="rect">
            <a:avLst/>
          </a:prstGeom>
        </p:spPr>
        <p:txBody>
          <a:bodyPr wrap="square">
            <a:spAutoFit/>
          </a:bodyPr>
          <a:lstStyle/>
          <a:p>
            <a:r>
              <a:rPr lang="zh-TW" altLang="en-US" dirty="0" smtClean="0">
                <a:solidFill>
                  <a:prstClr val="white"/>
                </a:solidFill>
                <a:effectLst>
                  <a:outerShdw blurRad="38100" dist="38100" dir="2700000" algn="tl">
                    <a:srgbClr val="000000">
                      <a:alpha val="43137"/>
                    </a:srgbClr>
                  </a:outerShdw>
                </a:effectLst>
                <a:latin typeface="Calibri" pitchFamily="34" charset="0"/>
                <a:ea typeface="華康儷中黑" pitchFamily="49" charset="-120"/>
                <a:cs typeface="Tahoma" pitchFamily="34" charset="0"/>
              </a:rPr>
              <a:t>於</a:t>
            </a:r>
            <a:r>
              <a:rPr lang="en-US" altLang="zh-TW" dirty="0" smtClean="0">
                <a:solidFill>
                  <a:prstClr val="white"/>
                </a:solidFill>
                <a:effectLst>
                  <a:outerShdw blurRad="38100" dist="38100" dir="2700000" algn="tl">
                    <a:srgbClr val="000000">
                      <a:alpha val="43137"/>
                    </a:srgbClr>
                  </a:outerShdw>
                </a:effectLst>
                <a:latin typeface="Calibri" pitchFamily="34" charset="0"/>
                <a:ea typeface="華康儷中黑" pitchFamily="49" charset="-120"/>
                <a:cs typeface="Tahoma" pitchFamily="34" charset="0"/>
              </a:rPr>
              <a:t>HMV</a:t>
            </a:r>
            <a:r>
              <a:rPr lang="zh-TW" altLang="en-US" dirty="0" smtClean="0">
                <a:solidFill>
                  <a:prstClr val="white"/>
                </a:solidFill>
                <a:effectLst>
                  <a:outerShdw blurRad="38100" dist="38100" dir="2700000" algn="tl">
                    <a:srgbClr val="000000">
                      <a:alpha val="43137"/>
                    </a:srgbClr>
                  </a:outerShdw>
                </a:effectLst>
                <a:latin typeface="Calibri" pitchFamily="34" charset="0"/>
                <a:ea typeface="華康儷中黑" pitchFamily="49" charset="-120"/>
                <a:cs typeface="Tahoma" pitchFamily="34" charset="0"/>
              </a:rPr>
              <a:t>的全球音樂庫中購買</a:t>
            </a:r>
            <a:r>
              <a:rPr lang="en-US" altLang="zh-TW" dirty="0" smtClean="0">
                <a:solidFill>
                  <a:prstClr val="white"/>
                </a:solidFill>
                <a:effectLst>
                  <a:outerShdw blurRad="38100" dist="38100" dir="2700000" algn="tl">
                    <a:srgbClr val="000000">
                      <a:alpha val="43137"/>
                    </a:srgbClr>
                  </a:outerShdw>
                </a:effectLst>
                <a:latin typeface="Calibri" pitchFamily="34" charset="0"/>
                <a:ea typeface="華康儷中黑" pitchFamily="49" charset="-120"/>
                <a:cs typeface="Tahoma" pitchFamily="34" charset="0"/>
              </a:rPr>
              <a:t>CD</a:t>
            </a:r>
            <a:r>
              <a:rPr lang="zh-TW" altLang="en-US" dirty="0" smtClean="0">
                <a:solidFill>
                  <a:prstClr val="white"/>
                </a:solidFill>
                <a:effectLst>
                  <a:outerShdw blurRad="38100" dist="38100" dir="2700000" algn="tl">
                    <a:srgbClr val="000000">
                      <a:alpha val="43137"/>
                    </a:srgbClr>
                  </a:outerShdw>
                </a:effectLst>
                <a:latin typeface="Calibri" pitchFamily="34" charset="0"/>
                <a:ea typeface="華康儷中黑" pitchFamily="49" charset="-120"/>
                <a:cs typeface="Tahoma" pitchFamily="34" charset="0"/>
              </a:rPr>
              <a:t>，</a:t>
            </a:r>
            <a:r>
              <a:rPr lang="en-US" altLang="zh-TW" dirty="0" smtClean="0">
                <a:solidFill>
                  <a:prstClr val="white"/>
                </a:solidFill>
                <a:effectLst>
                  <a:outerShdw blurRad="38100" dist="38100" dir="2700000" algn="tl">
                    <a:srgbClr val="000000">
                      <a:alpha val="43137"/>
                    </a:srgbClr>
                  </a:outerShdw>
                </a:effectLst>
                <a:latin typeface="Calibri" pitchFamily="34" charset="0"/>
                <a:ea typeface="華康儷中黑" pitchFamily="49" charset="-120"/>
                <a:cs typeface="Tahoma" pitchFamily="34" charset="0"/>
              </a:rPr>
              <a:t>DVD</a:t>
            </a:r>
            <a:r>
              <a:rPr lang="zh-TW" altLang="en-US" dirty="0" smtClean="0">
                <a:solidFill>
                  <a:prstClr val="white"/>
                </a:solidFill>
                <a:effectLst>
                  <a:outerShdw blurRad="38100" dist="38100" dir="2700000" algn="tl">
                    <a:srgbClr val="000000">
                      <a:alpha val="43137"/>
                    </a:srgbClr>
                  </a:outerShdw>
                </a:effectLst>
                <a:latin typeface="Calibri" pitchFamily="34" charset="0"/>
                <a:ea typeface="華康儷中黑" pitchFamily="49" charset="-120"/>
                <a:cs typeface="Tahoma" pitchFamily="34" charset="0"/>
              </a:rPr>
              <a:t>和更多產品</a:t>
            </a:r>
            <a:r>
              <a:rPr lang="en-US" altLang="zh-TW" dirty="0" smtClean="0">
                <a:solidFill>
                  <a:prstClr val="white"/>
                </a:solidFill>
                <a:effectLst>
                  <a:outerShdw blurRad="38100" dist="38100" dir="2700000" algn="tl">
                    <a:srgbClr val="000000">
                      <a:alpha val="43137"/>
                    </a:srgbClr>
                  </a:outerShdw>
                </a:effectLst>
                <a:latin typeface="Calibri" pitchFamily="34" charset="0"/>
                <a:ea typeface="華康儷中黑" pitchFamily="49" charset="-120"/>
                <a:cs typeface="Tahoma" pitchFamily="34" charset="0"/>
              </a:rPr>
              <a:t>! </a:t>
            </a:r>
          </a:p>
          <a:p>
            <a:endParaRPr lang="en-US" altLang="zh-TW" dirty="0" smtClean="0">
              <a:solidFill>
                <a:prstClr val="white"/>
              </a:solidFill>
              <a:effectLst>
                <a:outerShdw blurRad="38100" dist="38100" dir="2700000" algn="tl">
                  <a:srgbClr val="000000">
                    <a:alpha val="43137"/>
                  </a:srgbClr>
                </a:outerShdw>
              </a:effectLst>
              <a:latin typeface="Calibri" pitchFamily="34" charset="0"/>
              <a:ea typeface="華康儷中黑" pitchFamily="49" charset="-120"/>
              <a:cs typeface="Tahoma" pitchFamily="34" charset="0"/>
            </a:endParaRPr>
          </a:p>
          <a:p>
            <a:r>
              <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rPr>
              <a:t>IBV/</a:t>
            </a:r>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a:t>
            </a:r>
            <a:endPar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rPr>
              <a:t>5% IBV</a:t>
            </a:r>
            <a:br>
              <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rPr>
            </a:br>
            <a:r>
              <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rPr>
              <a:t>2% </a:t>
            </a:r>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a:t>
            </a:r>
            <a:endParaRPr lang="en-US" altLang="zh-TW" dirty="0" smtClean="0">
              <a:solidFill>
                <a:prstClr val="white"/>
              </a:solidFill>
              <a:effectLst>
                <a:outerShdw blurRad="38100" dist="38100" dir="2700000" algn="tl">
                  <a:srgbClr val="000000">
                    <a:alpha val="43137"/>
                  </a:srgbClr>
                </a:outerShdw>
              </a:effectLst>
              <a:latin typeface="Calibri" pitchFamily="34" charset="0"/>
              <a:ea typeface="華康儷中黑" pitchFamily="49" charset="-120"/>
              <a:cs typeface="Tahoma" pitchFamily="34" charset="0"/>
            </a:endParaRPr>
          </a:p>
          <a:p>
            <a:endPar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sz="16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Purchase </a:t>
            </a:r>
            <a: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t>CD’s, DVD’s and more at HMV plus HMV’s worldwide music pool!</a:t>
            </a:r>
          </a:p>
        </p:txBody>
      </p:sp>
      <p:sp>
        <p:nvSpPr>
          <p:cNvPr id="13" name="Rectangle 12"/>
          <p:cNvSpPr/>
          <p:nvPr/>
        </p:nvSpPr>
        <p:spPr>
          <a:xfrm>
            <a:off x="228600" y="4284583"/>
            <a:ext cx="3048000" cy="1354217"/>
          </a:xfrm>
          <a:prstGeom prst="rect">
            <a:avLst/>
          </a:prstGeom>
        </p:spPr>
        <p:txBody>
          <a:bodyPr wrap="square">
            <a:spAutoFit/>
          </a:bodyPr>
          <a:lstStyle/>
          <a:p>
            <a:endPar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sz="16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IBV/</a:t>
            </a:r>
            <a:r>
              <a:rPr lang="en-US" sz="1600" b="1" dirty="0" err="1" smtClean="0">
                <a:solidFill>
                  <a:prstClr val="white"/>
                </a:solidFill>
                <a:effectLst>
                  <a:outerShdw blurRad="38100" dist="38100" dir="2700000" algn="tl">
                    <a:srgbClr val="000000">
                      <a:alpha val="43137"/>
                    </a:srgbClr>
                  </a:outerShdw>
                </a:effectLst>
                <a:ea typeface="Tahoma" pitchFamily="34" charset="0"/>
                <a:cs typeface="Tahoma" pitchFamily="34" charset="0"/>
              </a:rPr>
              <a:t>Cashback</a:t>
            </a:r>
            <a:r>
              <a:rPr lang="en-US" sz="16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a:t>
            </a:r>
            <a:endPar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t>5% IBV</a:t>
            </a:r>
            <a:b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br>
            <a: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t>2</a:t>
            </a:r>
            <a:r>
              <a:rPr lang="en-US" sz="16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 </a:t>
            </a:r>
            <a:r>
              <a:rPr lang="en-US" sz="1600" b="1" dirty="0" err="1" smtClean="0">
                <a:solidFill>
                  <a:prstClr val="white"/>
                </a:solidFill>
                <a:effectLst>
                  <a:outerShdw blurRad="38100" dist="38100" dir="2700000" algn="tl">
                    <a:srgbClr val="000000">
                      <a:alpha val="43137"/>
                    </a:srgbClr>
                  </a:outerShdw>
                </a:effectLst>
                <a:ea typeface="Tahoma" pitchFamily="34" charset="0"/>
                <a:cs typeface="Tahoma" pitchFamily="34" charset="0"/>
              </a:rPr>
              <a:t>Cashback</a:t>
            </a:r>
            <a:r>
              <a:rPr lang="en-US" sz="16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 </a:t>
            </a:r>
            <a: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t/>
            </a:r>
            <a:b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br>
            <a:endPar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p:txBody>
      </p:sp>
      <p:pic>
        <p:nvPicPr>
          <p:cNvPr id="14" name="Picture 5" descr="C:\Users\markm\Desktop\Presentation in Miami\World Conference Material\Presentation Sections\WC - Show Fineals\Hong Kong\hk logos\hmv.jpg"/>
          <p:cNvPicPr>
            <a:picLocks noChangeAspect="1" noChangeArrowheads="1"/>
          </p:cNvPicPr>
          <p:nvPr/>
        </p:nvPicPr>
        <p:blipFill>
          <a:blip r:embed="rId6" cstate="screen"/>
          <a:srcRect/>
          <a:stretch>
            <a:fillRect/>
          </a:stretch>
        </p:blipFill>
        <p:spPr bwMode="auto">
          <a:xfrm>
            <a:off x="1219200" y="685800"/>
            <a:ext cx="1268730"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0823117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screen"/>
          <a:srcRect/>
          <a:stretch>
            <a:fillRect/>
          </a:stretch>
        </p:blipFill>
        <p:spPr bwMode="auto">
          <a:xfrm>
            <a:off x="0" y="0"/>
            <a:ext cx="9144000" cy="6400800"/>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screen"/>
          <a:srcRect/>
          <a:stretch>
            <a:fillRect/>
          </a:stretch>
        </p:blipFill>
        <p:spPr bwMode="auto">
          <a:xfrm>
            <a:off x="0" y="6324600"/>
            <a:ext cx="18380076" cy="546100"/>
          </a:xfrm>
          <a:prstGeom prst="rect">
            <a:avLst/>
          </a:prstGeom>
          <a:noFill/>
          <a:ln w="9525">
            <a:noFill/>
            <a:miter lim="800000"/>
            <a:headEnd/>
            <a:tailEnd/>
          </a:ln>
          <a:effectLst/>
        </p:spPr>
      </p:pic>
      <p:pic>
        <p:nvPicPr>
          <p:cNvPr id="6" name="Picture 6"/>
          <p:cNvPicPr>
            <a:picLocks noChangeAspect="1" noChangeArrowheads="1"/>
          </p:cNvPicPr>
          <p:nvPr/>
        </p:nvPicPr>
        <p:blipFill>
          <a:blip r:embed="rId4" cstate="screen"/>
          <a:srcRect/>
          <a:stretch>
            <a:fillRect/>
          </a:stretch>
        </p:blipFill>
        <p:spPr bwMode="auto">
          <a:xfrm>
            <a:off x="0" y="6324600"/>
            <a:ext cx="2844800" cy="609600"/>
          </a:xfrm>
          <a:prstGeom prst="rect">
            <a:avLst/>
          </a:prstGeom>
          <a:noFill/>
          <a:ln w="9525">
            <a:noFill/>
            <a:miter lim="800000"/>
            <a:headEnd/>
            <a:tailEnd/>
          </a:ln>
          <a:effectLst/>
        </p:spPr>
      </p:pic>
      <p:sp>
        <p:nvSpPr>
          <p:cNvPr id="7" name="TextBox 6"/>
          <p:cNvSpPr txBox="1"/>
          <p:nvPr/>
        </p:nvSpPr>
        <p:spPr>
          <a:xfrm>
            <a:off x="-228600" y="6400800"/>
            <a:ext cx="2895600" cy="400110"/>
          </a:xfrm>
          <a:prstGeom prst="rect">
            <a:avLst/>
          </a:prstGeom>
          <a:noFill/>
        </p:spPr>
        <p:txBody>
          <a:bodyPr wrap="square" rtlCol="0">
            <a:spAutoFit/>
          </a:bodyPr>
          <a:lstStyle/>
          <a:p>
            <a:pPr algn="ctr" defTabSz="457200"/>
            <a:r>
              <a:rPr lang="en-US" sz="2000" b="1" dirty="0">
                <a:solidFill>
                  <a:srgbClr val="FFFFFF">
                    <a:lumMod val="95000"/>
                  </a:srgbClr>
                </a:solidFill>
                <a:effectLst>
                  <a:outerShdw blurRad="38100" dist="38100" dir="2700000" algn="tl">
                    <a:srgbClr val="000000">
                      <a:alpha val="43137"/>
                    </a:srgbClr>
                  </a:outerShdw>
                </a:effectLst>
                <a:latin typeface="Verdana"/>
              </a:rPr>
              <a:t>Shop Alert!</a:t>
            </a:r>
          </a:p>
        </p:txBody>
      </p:sp>
      <p:sp>
        <p:nvSpPr>
          <p:cNvPr id="8" name="Rounded Rectangle 7"/>
          <p:cNvSpPr/>
          <p:nvPr/>
        </p:nvSpPr>
        <p:spPr>
          <a:xfrm>
            <a:off x="228600" y="457200"/>
            <a:ext cx="3200400" cy="5257800"/>
          </a:xfrm>
          <a:prstGeom prst="roundRect">
            <a:avLst/>
          </a:prstGeom>
          <a:gradFill flip="none" rotWithShape="1">
            <a:gsLst>
              <a:gs pos="0">
                <a:srgbClr val="002A7E">
                  <a:shade val="30000"/>
                  <a:satMod val="115000"/>
                </a:srgbClr>
              </a:gs>
              <a:gs pos="50000">
                <a:srgbClr val="002A7E">
                  <a:shade val="67500"/>
                  <a:satMod val="115000"/>
                </a:srgbClr>
              </a:gs>
              <a:gs pos="100000">
                <a:srgbClr val="002A7E">
                  <a:shade val="100000"/>
                  <a:satMod val="115000"/>
                </a:srgbClr>
              </a:gs>
            </a:gsLst>
            <a:lin ang="16200000" scaled="1"/>
            <a:tileRect/>
          </a:gradFill>
          <a:ln>
            <a:solidFill>
              <a:srgbClr val="0070C0"/>
            </a:solid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9" name="Rectangle 8"/>
          <p:cNvSpPr/>
          <p:nvPr/>
        </p:nvSpPr>
        <p:spPr>
          <a:xfrm>
            <a:off x="381000" y="864275"/>
            <a:ext cx="2927981" cy="369332"/>
          </a:xfrm>
          <a:prstGeom prst="rect">
            <a:avLst/>
          </a:prstGeom>
        </p:spPr>
        <p:txBody>
          <a:bodyPr wrap="square">
            <a:spAutoFit/>
          </a:bodyPr>
          <a:lstStyle/>
          <a:p>
            <a:pPr algn="ctr"/>
            <a:endParaRPr lang="en-US" b="1" dirty="0">
              <a:solidFill>
                <a:prstClr val="white"/>
              </a:solidFill>
              <a:effectLst>
                <a:outerShdw blurRad="38100" dist="38100" dir="2700000" algn="tl">
                  <a:srgbClr val="000000">
                    <a:alpha val="43137"/>
                  </a:srgbClr>
                </a:outerShdw>
              </a:effectLst>
              <a:ea typeface="Tahoma" pitchFamily="34" charset="0"/>
              <a:cs typeface="Tahoma" pitchFamily="34" charset="0"/>
            </a:endParaRPr>
          </a:p>
        </p:txBody>
      </p:sp>
      <p:pic>
        <p:nvPicPr>
          <p:cNvPr id="10" name="Picture 5"/>
          <p:cNvPicPr>
            <a:picLocks noChangeAspect="1" noChangeArrowheads="1"/>
          </p:cNvPicPr>
          <p:nvPr/>
        </p:nvPicPr>
        <p:blipFill>
          <a:blip r:embed="rId5" cstate="screen"/>
          <a:srcRect/>
          <a:stretch>
            <a:fillRect/>
          </a:stretch>
        </p:blipFill>
        <p:spPr bwMode="auto">
          <a:xfrm rot="20968735">
            <a:off x="2491586" y="4658208"/>
            <a:ext cx="2739996" cy="1374061"/>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667000" y="4800600"/>
            <a:ext cx="2362200" cy="1015663"/>
          </a:xfrm>
          <a:prstGeom prst="rect">
            <a:avLst/>
          </a:prstGeom>
          <a:noFill/>
        </p:spPr>
        <p:txBody>
          <a:bodyPr wrap="square" rtlCol="0">
            <a:spAutoFit/>
          </a:bodyPr>
          <a:lstStyle/>
          <a:p>
            <a:pPr algn="ctr" fontAlgn="base">
              <a:spcBef>
                <a:spcPct val="0"/>
              </a:spcBef>
              <a:spcAft>
                <a:spcPct val="0"/>
              </a:spcAft>
            </a:pPr>
            <a:r>
              <a:rPr lang="zh-TW" altLang="en-US" sz="2000"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rPr>
              <a:t>網上夥伴商店</a:t>
            </a:r>
            <a:r>
              <a:rPr lang="en-US" sz="2000"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r>
            <a:br>
              <a:rPr lang="en-US" sz="2000"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br>
            <a:r>
              <a:rPr lang="en-US" sz="2000"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Online</a:t>
            </a:r>
            <a:endParaRPr lang="en-US" sz="2000"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ctr" fontAlgn="base">
              <a:spcBef>
                <a:spcPct val="0"/>
              </a:spcBef>
              <a:spcAft>
                <a:spcPct val="0"/>
              </a:spcAft>
            </a:pPr>
            <a:r>
              <a:rPr lang="en-US" sz="2000"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Partner</a:t>
            </a:r>
          </a:p>
        </p:txBody>
      </p:sp>
      <p:sp>
        <p:nvSpPr>
          <p:cNvPr id="12" name="Rectangle 11"/>
          <p:cNvSpPr/>
          <p:nvPr/>
        </p:nvSpPr>
        <p:spPr>
          <a:xfrm>
            <a:off x="228600" y="1827074"/>
            <a:ext cx="3048000" cy="2862322"/>
          </a:xfrm>
          <a:prstGeom prst="rect">
            <a:avLst/>
          </a:prstGeom>
        </p:spPr>
        <p:txBody>
          <a:bodyPr wrap="square">
            <a:spAutoFit/>
          </a:bodyPr>
          <a:lstStyle/>
          <a:p>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網上首飾和按個人喜好配搭的鑽石飾物</a:t>
            </a:r>
            <a:endParaRPr lang="en-US" altLang="zh-TW"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endParaRPr lang="en-US" altLang="zh-TW"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r>
              <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rPr>
              <a:t>IBV/</a:t>
            </a:r>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a:t>
            </a:r>
            <a:endPar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rPr>
              <a:t>12% IBV</a:t>
            </a:r>
            <a:br>
              <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rPr>
            </a:br>
            <a:r>
              <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rPr>
              <a:t>2% </a:t>
            </a:r>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a:t>
            </a:r>
            <a:endParaRPr lang="en-US" altLang="zh-TW"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endParaRPr lang="en-US" altLang="zh-TW"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r>
              <a:rPr lang="en-US" sz="16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Online </a:t>
            </a:r>
            <a: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t>jewelry &amp; diamonds with DIY your own accessories.</a:t>
            </a:r>
          </a:p>
        </p:txBody>
      </p:sp>
      <p:sp>
        <p:nvSpPr>
          <p:cNvPr id="13" name="Rectangle 12"/>
          <p:cNvSpPr/>
          <p:nvPr/>
        </p:nvSpPr>
        <p:spPr>
          <a:xfrm>
            <a:off x="228600" y="4343400"/>
            <a:ext cx="3048000" cy="1354217"/>
          </a:xfrm>
          <a:prstGeom prst="rect">
            <a:avLst/>
          </a:prstGeom>
        </p:spPr>
        <p:txBody>
          <a:bodyPr wrap="square">
            <a:spAutoFit/>
          </a:bodyPr>
          <a:lstStyle/>
          <a:p>
            <a:endPar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sz="16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IBV/</a:t>
            </a:r>
            <a:r>
              <a:rPr lang="en-US" sz="1600" b="1" dirty="0" err="1" smtClean="0">
                <a:solidFill>
                  <a:prstClr val="white"/>
                </a:solidFill>
                <a:effectLst>
                  <a:outerShdw blurRad="38100" dist="38100" dir="2700000" algn="tl">
                    <a:srgbClr val="000000">
                      <a:alpha val="43137"/>
                    </a:srgbClr>
                  </a:outerShdw>
                </a:effectLst>
                <a:ea typeface="Tahoma" pitchFamily="34" charset="0"/>
                <a:cs typeface="Tahoma" pitchFamily="34" charset="0"/>
              </a:rPr>
              <a:t>Cashback</a:t>
            </a:r>
            <a: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t>:</a:t>
            </a:r>
          </a:p>
          <a:p>
            <a:r>
              <a:rPr lang="en-US" sz="16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12</a:t>
            </a:r>
            <a: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t>% IBV</a:t>
            </a:r>
            <a:b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br>
            <a: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t>2</a:t>
            </a:r>
            <a:r>
              <a:rPr lang="en-US" sz="16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 </a:t>
            </a:r>
            <a:r>
              <a:rPr lang="en-US" sz="1600" b="1" dirty="0" err="1" smtClean="0">
                <a:solidFill>
                  <a:prstClr val="white"/>
                </a:solidFill>
                <a:effectLst>
                  <a:outerShdw blurRad="38100" dist="38100" dir="2700000" algn="tl">
                    <a:srgbClr val="000000">
                      <a:alpha val="43137"/>
                    </a:srgbClr>
                  </a:outerShdw>
                </a:effectLst>
                <a:ea typeface="Tahoma" pitchFamily="34" charset="0"/>
                <a:cs typeface="Tahoma" pitchFamily="34" charset="0"/>
              </a:rPr>
              <a:t>Cashback</a:t>
            </a:r>
            <a:r>
              <a:rPr lang="en-US" sz="16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 </a:t>
            </a:r>
            <a: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t/>
            </a:r>
            <a:b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br>
            <a:endPar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p:txBody>
      </p:sp>
      <p:pic>
        <p:nvPicPr>
          <p:cNvPr id="14" name="Picture 7" descr="C:\Users\markm\Desktop\Presentation in Miami\World Conference Material\Presentation Sections\WC - Show Fineals\Hong Kong\hk logos\MBlife.jpg"/>
          <p:cNvPicPr>
            <a:picLocks noChangeAspect="1" noChangeArrowheads="1"/>
          </p:cNvPicPr>
          <p:nvPr/>
        </p:nvPicPr>
        <p:blipFill>
          <a:blip r:embed="rId6" cstate="screen"/>
          <a:srcRect/>
          <a:stretch>
            <a:fillRect/>
          </a:stretch>
        </p:blipFill>
        <p:spPr bwMode="auto">
          <a:xfrm>
            <a:off x="806570" y="762000"/>
            <a:ext cx="2012830"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1663482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screen"/>
          <a:srcRect/>
          <a:stretch>
            <a:fillRect/>
          </a:stretch>
        </p:blipFill>
        <p:spPr bwMode="auto">
          <a:xfrm>
            <a:off x="0" y="0"/>
            <a:ext cx="9143999" cy="6400800"/>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screen"/>
          <a:srcRect/>
          <a:stretch>
            <a:fillRect/>
          </a:stretch>
        </p:blipFill>
        <p:spPr bwMode="auto">
          <a:xfrm>
            <a:off x="0" y="6324600"/>
            <a:ext cx="18380076" cy="546100"/>
          </a:xfrm>
          <a:prstGeom prst="rect">
            <a:avLst/>
          </a:prstGeom>
          <a:noFill/>
          <a:ln w="9525">
            <a:noFill/>
            <a:miter lim="800000"/>
            <a:headEnd/>
            <a:tailEnd/>
          </a:ln>
          <a:effectLst/>
        </p:spPr>
      </p:pic>
      <p:pic>
        <p:nvPicPr>
          <p:cNvPr id="6" name="Picture 6"/>
          <p:cNvPicPr>
            <a:picLocks noChangeAspect="1" noChangeArrowheads="1"/>
          </p:cNvPicPr>
          <p:nvPr/>
        </p:nvPicPr>
        <p:blipFill>
          <a:blip r:embed="rId4" cstate="screen"/>
          <a:srcRect/>
          <a:stretch>
            <a:fillRect/>
          </a:stretch>
        </p:blipFill>
        <p:spPr bwMode="auto">
          <a:xfrm>
            <a:off x="0" y="6324600"/>
            <a:ext cx="2844800" cy="609600"/>
          </a:xfrm>
          <a:prstGeom prst="rect">
            <a:avLst/>
          </a:prstGeom>
          <a:noFill/>
          <a:ln w="9525">
            <a:noFill/>
            <a:miter lim="800000"/>
            <a:headEnd/>
            <a:tailEnd/>
          </a:ln>
          <a:effectLst/>
        </p:spPr>
      </p:pic>
      <p:sp>
        <p:nvSpPr>
          <p:cNvPr id="7" name="TextBox 6"/>
          <p:cNvSpPr txBox="1"/>
          <p:nvPr/>
        </p:nvSpPr>
        <p:spPr>
          <a:xfrm>
            <a:off x="-228600" y="6400800"/>
            <a:ext cx="2895600" cy="400110"/>
          </a:xfrm>
          <a:prstGeom prst="rect">
            <a:avLst/>
          </a:prstGeom>
          <a:noFill/>
        </p:spPr>
        <p:txBody>
          <a:bodyPr wrap="square" rtlCol="0">
            <a:spAutoFit/>
          </a:bodyPr>
          <a:lstStyle/>
          <a:p>
            <a:pPr algn="ctr" defTabSz="457200"/>
            <a:r>
              <a:rPr lang="en-US" sz="2000" b="1" dirty="0">
                <a:solidFill>
                  <a:srgbClr val="FFFFFF">
                    <a:lumMod val="95000"/>
                  </a:srgbClr>
                </a:solidFill>
                <a:effectLst>
                  <a:outerShdw blurRad="38100" dist="38100" dir="2700000" algn="tl">
                    <a:srgbClr val="000000">
                      <a:alpha val="43137"/>
                    </a:srgbClr>
                  </a:outerShdw>
                </a:effectLst>
                <a:latin typeface="Verdana"/>
              </a:rPr>
              <a:t>Shop Alert!</a:t>
            </a:r>
          </a:p>
        </p:txBody>
      </p:sp>
      <p:sp>
        <p:nvSpPr>
          <p:cNvPr id="8" name="Rounded Rectangle 7"/>
          <p:cNvSpPr/>
          <p:nvPr/>
        </p:nvSpPr>
        <p:spPr>
          <a:xfrm>
            <a:off x="228600" y="457200"/>
            <a:ext cx="3200400" cy="5257800"/>
          </a:xfrm>
          <a:prstGeom prst="roundRect">
            <a:avLst/>
          </a:prstGeom>
          <a:gradFill flip="none" rotWithShape="1">
            <a:gsLst>
              <a:gs pos="0">
                <a:srgbClr val="002A7E">
                  <a:shade val="30000"/>
                  <a:satMod val="115000"/>
                </a:srgbClr>
              </a:gs>
              <a:gs pos="50000">
                <a:srgbClr val="002A7E">
                  <a:shade val="67500"/>
                  <a:satMod val="115000"/>
                </a:srgbClr>
              </a:gs>
              <a:gs pos="100000">
                <a:srgbClr val="002A7E">
                  <a:shade val="100000"/>
                  <a:satMod val="115000"/>
                </a:srgbClr>
              </a:gs>
            </a:gsLst>
            <a:lin ang="16200000" scaled="1"/>
            <a:tileRect/>
          </a:gradFill>
          <a:ln>
            <a:solidFill>
              <a:srgbClr val="0070C0"/>
            </a:solid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pic>
        <p:nvPicPr>
          <p:cNvPr id="10" name="Picture 5"/>
          <p:cNvPicPr>
            <a:picLocks noChangeAspect="1" noChangeArrowheads="1"/>
          </p:cNvPicPr>
          <p:nvPr/>
        </p:nvPicPr>
        <p:blipFill>
          <a:blip r:embed="rId5" cstate="screen"/>
          <a:srcRect/>
          <a:stretch>
            <a:fillRect/>
          </a:stretch>
        </p:blipFill>
        <p:spPr bwMode="auto">
          <a:xfrm rot="20968735">
            <a:off x="2491586" y="4635731"/>
            <a:ext cx="2739996" cy="1374061"/>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743200" y="4800600"/>
            <a:ext cx="2286000" cy="1015663"/>
          </a:xfrm>
          <a:prstGeom prst="rect">
            <a:avLst/>
          </a:prstGeom>
          <a:noFill/>
        </p:spPr>
        <p:txBody>
          <a:bodyPr wrap="square" rtlCol="0">
            <a:spAutoFit/>
          </a:bodyPr>
          <a:lstStyle/>
          <a:p>
            <a:pPr algn="ctr" fontAlgn="base">
              <a:spcBef>
                <a:spcPct val="0"/>
              </a:spcBef>
              <a:spcAft>
                <a:spcPct val="0"/>
              </a:spcAft>
            </a:pPr>
            <a:r>
              <a:rPr lang="zh-TW" altLang="en-US" sz="2000"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rPr>
              <a:t>網上夥伴商店</a:t>
            </a:r>
            <a:r>
              <a:rPr lang="en-US" sz="2000"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r>
            <a:br>
              <a:rPr lang="en-US" sz="2000"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br>
            <a:r>
              <a:rPr lang="en-US" sz="2000"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Online</a:t>
            </a:r>
            <a:endParaRPr lang="en-US" sz="2000"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ctr" fontAlgn="base">
              <a:spcBef>
                <a:spcPct val="0"/>
              </a:spcBef>
              <a:spcAft>
                <a:spcPct val="0"/>
              </a:spcAft>
            </a:pPr>
            <a:r>
              <a:rPr lang="en-US" sz="2000"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Partner</a:t>
            </a:r>
          </a:p>
        </p:txBody>
      </p:sp>
      <p:sp>
        <p:nvSpPr>
          <p:cNvPr id="12" name="Rectangle 11"/>
          <p:cNvSpPr/>
          <p:nvPr/>
        </p:nvSpPr>
        <p:spPr>
          <a:xfrm>
            <a:off x="228600" y="1524000"/>
            <a:ext cx="3048000" cy="3293209"/>
          </a:xfrm>
          <a:prstGeom prst="rect">
            <a:avLst/>
          </a:prstGeom>
        </p:spPr>
        <p:txBody>
          <a:bodyPr wrap="square">
            <a:spAutoFit/>
          </a:bodyPr>
          <a:lstStyle/>
          <a:p>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網上旅遊預訂引擎，可訂購所有機票及酒店套票</a:t>
            </a:r>
            <a:endParaRPr 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每月特別優惠套票！</a:t>
            </a:r>
            <a:endParaRPr lang="en-US" altLang="zh-TW"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endParaRPr lang="en-US" altLang="zh-TW"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r>
              <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rPr>
              <a:t>IBV/</a:t>
            </a:r>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a:t>
            </a:r>
            <a:endPar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rPr>
              <a:t>3% IBV</a:t>
            </a:r>
            <a:endParaRPr lang="en-US" altLang="zh-TW"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endParaRPr lang="en-US" sz="1600" b="1" dirty="0" smtClean="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sz="14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Online </a:t>
            </a:r>
            <a:r>
              <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rPr>
              <a:t>Travel Booking engine. Book all your airline tickets and hotel packages through </a:t>
            </a:r>
            <a:r>
              <a:rPr lang="en-US" sz="1400" b="1" dirty="0" err="1">
                <a:solidFill>
                  <a:prstClr val="white"/>
                </a:solidFill>
                <a:effectLst>
                  <a:outerShdw blurRad="38100" dist="38100" dir="2700000" algn="tl">
                    <a:srgbClr val="000000">
                      <a:alpha val="43137"/>
                    </a:srgbClr>
                  </a:outerShdw>
                </a:effectLst>
                <a:ea typeface="Tahoma" pitchFamily="34" charset="0"/>
                <a:cs typeface="Tahoma" pitchFamily="34" charset="0"/>
              </a:rPr>
              <a:t>Zuji</a:t>
            </a:r>
            <a:endPar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a:p>
            <a:endPar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rPr>
              <a:t>Monthly special discounted packages available!</a:t>
            </a:r>
          </a:p>
        </p:txBody>
      </p:sp>
      <p:sp>
        <p:nvSpPr>
          <p:cNvPr id="13" name="Rectangle 12"/>
          <p:cNvSpPr/>
          <p:nvPr/>
        </p:nvSpPr>
        <p:spPr>
          <a:xfrm>
            <a:off x="228600" y="4621649"/>
            <a:ext cx="3048000" cy="1169551"/>
          </a:xfrm>
          <a:prstGeom prst="rect">
            <a:avLst/>
          </a:prstGeom>
        </p:spPr>
        <p:txBody>
          <a:bodyPr wrap="square">
            <a:spAutoFit/>
          </a:bodyPr>
          <a:lstStyle/>
          <a:p>
            <a:endPar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sz="14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IBV/</a:t>
            </a:r>
            <a:r>
              <a:rPr lang="en-US" sz="1400" b="1" dirty="0" err="1" smtClean="0">
                <a:solidFill>
                  <a:prstClr val="white"/>
                </a:solidFill>
                <a:effectLst>
                  <a:outerShdw blurRad="38100" dist="38100" dir="2700000" algn="tl">
                    <a:srgbClr val="000000">
                      <a:alpha val="43137"/>
                    </a:srgbClr>
                  </a:outerShdw>
                </a:effectLst>
                <a:ea typeface="Tahoma" pitchFamily="34" charset="0"/>
                <a:cs typeface="Tahoma" pitchFamily="34" charset="0"/>
              </a:rPr>
              <a:t>Cashback</a:t>
            </a:r>
            <a:r>
              <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rPr>
              <a:t>:</a:t>
            </a:r>
          </a:p>
          <a:p>
            <a:r>
              <a:rPr lang="en-US" sz="14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3</a:t>
            </a:r>
            <a:r>
              <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rPr>
              <a:t>% IBV</a:t>
            </a:r>
            <a:br>
              <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rPr>
            </a:br>
            <a:r>
              <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rPr>
              <a:t/>
            </a:r>
            <a:br>
              <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rPr>
            </a:br>
            <a:endPar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p:txBody>
      </p:sp>
      <p:sp>
        <p:nvSpPr>
          <p:cNvPr id="14" name="Rectangle 13"/>
          <p:cNvSpPr/>
          <p:nvPr/>
        </p:nvSpPr>
        <p:spPr>
          <a:xfrm>
            <a:off x="2819400" y="6248400"/>
            <a:ext cx="7086600" cy="646331"/>
          </a:xfrm>
          <a:prstGeom prst="rect">
            <a:avLst/>
          </a:prstGeom>
        </p:spPr>
        <p:txBody>
          <a:bodyPr wrap="square">
            <a:spAutoFit/>
          </a:bodyPr>
          <a:lstStyle/>
          <a:p>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每月都會推出特別優惠套票！</a:t>
            </a:r>
            <a:endParaRPr 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r>
              <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Monthly </a:t>
            </a:r>
            <a:r>
              <a:rPr lang="en-US" b="1" dirty="0">
                <a:solidFill>
                  <a:prstClr val="white"/>
                </a:solidFill>
                <a:effectLst>
                  <a:outerShdw blurRad="38100" dist="38100" dir="2700000" algn="tl">
                    <a:srgbClr val="000000">
                      <a:alpha val="43137"/>
                    </a:srgbClr>
                  </a:outerShdw>
                </a:effectLst>
                <a:ea typeface="Tahoma" pitchFamily="34" charset="0"/>
                <a:cs typeface="Tahoma" pitchFamily="34" charset="0"/>
              </a:rPr>
              <a:t>special discounted packages available!</a:t>
            </a:r>
          </a:p>
        </p:txBody>
      </p:sp>
      <p:pic>
        <p:nvPicPr>
          <p:cNvPr id="15" name="Picture 2" descr="C:\Users\markm\Desktop\Presentation in Miami\World Conference Material\Presentation Sections\WC - Show Fineals\Hong Kong\hk logos\zuji.jpg"/>
          <p:cNvPicPr>
            <a:picLocks noChangeAspect="1" noChangeArrowheads="1"/>
          </p:cNvPicPr>
          <p:nvPr/>
        </p:nvPicPr>
        <p:blipFill>
          <a:blip r:embed="rId6" cstate="screen"/>
          <a:srcRect/>
          <a:stretch>
            <a:fillRect/>
          </a:stretch>
        </p:blipFill>
        <p:spPr bwMode="auto">
          <a:xfrm>
            <a:off x="762000" y="685800"/>
            <a:ext cx="2057400" cy="76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5937615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screen"/>
          <a:srcRect/>
          <a:stretch>
            <a:fillRect/>
          </a:stretch>
        </p:blipFill>
        <p:spPr bwMode="auto">
          <a:xfrm>
            <a:off x="1" y="-1"/>
            <a:ext cx="9143999" cy="6400800"/>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screen"/>
          <a:srcRect/>
          <a:stretch>
            <a:fillRect/>
          </a:stretch>
        </p:blipFill>
        <p:spPr bwMode="auto">
          <a:xfrm>
            <a:off x="0" y="6324600"/>
            <a:ext cx="18380076" cy="546100"/>
          </a:xfrm>
          <a:prstGeom prst="rect">
            <a:avLst/>
          </a:prstGeom>
          <a:noFill/>
          <a:ln w="9525">
            <a:noFill/>
            <a:miter lim="800000"/>
            <a:headEnd/>
            <a:tailEnd/>
          </a:ln>
          <a:effectLst/>
        </p:spPr>
      </p:pic>
      <p:pic>
        <p:nvPicPr>
          <p:cNvPr id="6" name="Picture 6"/>
          <p:cNvPicPr>
            <a:picLocks noChangeAspect="1" noChangeArrowheads="1"/>
          </p:cNvPicPr>
          <p:nvPr/>
        </p:nvPicPr>
        <p:blipFill>
          <a:blip r:embed="rId4" cstate="screen"/>
          <a:srcRect/>
          <a:stretch>
            <a:fillRect/>
          </a:stretch>
        </p:blipFill>
        <p:spPr bwMode="auto">
          <a:xfrm>
            <a:off x="0" y="6324600"/>
            <a:ext cx="2844800" cy="609600"/>
          </a:xfrm>
          <a:prstGeom prst="rect">
            <a:avLst/>
          </a:prstGeom>
          <a:noFill/>
          <a:ln w="9525">
            <a:noFill/>
            <a:miter lim="800000"/>
            <a:headEnd/>
            <a:tailEnd/>
          </a:ln>
          <a:effectLst/>
        </p:spPr>
      </p:pic>
      <p:sp>
        <p:nvSpPr>
          <p:cNvPr id="7" name="TextBox 6"/>
          <p:cNvSpPr txBox="1"/>
          <p:nvPr/>
        </p:nvSpPr>
        <p:spPr>
          <a:xfrm>
            <a:off x="-228600" y="6400800"/>
            <a:ext cx="2895600" cy="400110"/>
          </a:xfrm>
          <a:prstGeom prst="rect">
            <a:avLst/>
          </a:prstGeom>
          <a:noFill/>
        </p:spPr>
        <p:txBody>
          <a:bodyPr wrap="square" rtlCol="0">
            <a:spAutoFit/>
          </a:bodyPr>
          <a:lstStyle/>
          <a:p>
            <a:pPr algn="ctr" defTabSz="457200"/>
            <a:r>
              <a:rPr lang="en-US" sz="2000" b="1" dirty="0">
                <a:solidFill>
                  <a:srgbClr val="FFFFFF">
                    <a:lumMod val="95000"/>
                  </a:srgbClr>
                </a:solidFill>
                <a:effectLst>
                  <a:outerShdw blurRad="38100" dist="38100" dir="2700000" algn="tl">
                    <a:srgbClr val="000000">
                      <a:alpha val="43137"/>
                    </a:srgbClr>
                  </a:outerShdw>
                </a:effectLst>
                <a:latin typeface="Verdana"/>
              </a:rPr>
              <a:t>Shop Alert!</a:t>
            </a:r>
          </a:p>
        </p:txBody>
      </p:sp>
      <p:sp>
        <p:nvSpPr>
          <p:cNvPr id="8" name="Rounded Rectangle 7"/>
          <p:cNvSpPr/>
          <p:nvPr/>
        </p:nvSpPr>
        <p:spPr>
          <a:xfrm>
            <a:off x="228600" y="457200"/>
            <a:ext cx="3200400" cy="5257800"/>
          </a:xfrm>
          <a:prstGeom prst="roundRect">
            <a:avLst/>
          </a:prstGeom>
          <a:gradFill flip="none" rotWithShape="1">
            <a:gsLst>
              <a:gs pos="0">
                <a:srgbClr val="002A7E">
                  <a:shade val="30000"/>
                  <a:satMod val="115000"/>
                </a:srgbClr>
              </a:gs>
              <a:gs pos="50000">
                <a:srgbClr val="002A7E">
                  <a:shade val="67500"/>
                  <a:satMod val="115000"/>
                </a:srgbClr>
              </a:gs>
              <a:gs pos="100000">
                <a:srgbClr val="002A7E">
                  <a:shade val="100000"/>
                  <a:satMod val="115000"/>
                </a:srgbClr>
              </a:gs>
            </a:gsLst>
            <a:lin ang="16200000" scaled="1"/>
            <a:tileRect/>
          </a:gradFill>
          <a:ln>
            <a:solidFill>
              <a:srgbClr val="0070C0"/>
            </a:solid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9" name="Rectangle 8"/>
          <p:cNvSpPr/>
          <p:nvPr/>
        </p:nvSpPr>
        <p:spPr>
          <a:xfrm>
            <a:off x="304800" y="533400"/>
            <a:ext cx="2927981" cy="923330"/>
          </a:xfrm>
          <a:prstGeom prst="rect">
            <a:avLst/>
          </a:prstGeom>
        </p:spPr>
        <p:txBody>
          <a:bodyPr wrap="square">
            <a:spAutoFit/>
          </a:bodyPr>
          <a:lstStyle/>
          <a:p>
            <a:pPr algn="ctr"/>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好運駕駛學校</a:t>
            </a:r>
            <a:endParaRPr lang="en-US" altLang="zh-TW"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pPr algn="ctr"/>
            <a:r>
              <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Good </a:t>
            </a:r>
            <a:r>
              <a:rPr lang="en-US" b="1" dirty="0">
                <a:solidFill>
                  <a:prstClr val="white"/>
                </a:solidFill>
                <a:effectLst>
                  <a:outerShdw blurRad="38100" dist="38100" dir="2700000" algn="tl">
                    <a:srgbClr val="000000">
                      <a:alpha val="43137"/>
                    </a:srgbClr>
                  </a:outerShdw>
                </a:effectLst>
                <a:ea typeface="Tahoma" pitchFamily="34" charset="0"/>
                <a:cs typeface="Tahoma" pitchFamily="34" charset="0"/>
              </a:rPr>
              <a:t>Luck Motoring School</a:t>
            </a:r>
          </a:p>
        </p:txBody>
      </p:sp>
      <p:pic>
        <p:nvPicPr>
          <p:cNvPr id="10" name="Picture 5"/>
          <p:cNvPicPr>
            <a:picLocks noChangeAspect="1" noChangeArrowheads="1"/>
          </p:cNvPicPr>
          <p:nvPr/>
        </p:nvPicPr>
        <p:blipFill>
          <a:blip r:embed="rId5" cstate="screen"/>
          <a:srcRect/>
          <a:stretch>
            <a:fillRect/>
          </a:stretch>
        </p:blipFill>
        <p:spPr bwMode="auto">
          <a:xfrm rot="20968735">
            <a:off x="2491586" y="4635731"/>
            <a:ext cx="2739996" cy="1374061"/>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743200" y="4800600"/>
            <a:ext cx="2286000" cy="1015663"/>
          </a:xfrm>
          <a:prstGeom prst="rect">
            <a:avLst/>
          </a:prstGeom>
          <a:noFill/>
        </p:spPr>
        <p:txBody>
          <a:bodyPr wrap="square" rtlCol="0">
            <a:spAutoFit/>
          </a:bodyPr>
          <a:lstStyle/>
          <a:p>
            <a:pPr algn="ctr" fontAlgn="base">
              <a:spcBef>
                <a:spcPct val="0"/>
              </a:spcBef>
              <a:spcAft>
                <a:spcPct val="0"/>
              </a:spcAft>
            </a:pPr>
            <a:r>
              <a:rPr lang="zh-TW" altLang="en-US" sz="2000"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rPr>
              <a:t>親臨夥伴商店</a:t>
            </a:r>
            <a:endParaRPr lang="en-US" sz="2000"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endParaRPr>
          </a:p>
          <a:p>
            <a:pPr algn="ctr"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Walk-In</a:t>
            </a:r>
            <a:endParaRPr lang="en-US" sz="2000"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a:p>
            <a:pPr algn="ctr" fontAlgn="base">
              <a:spcBef>
                <a:spcPct val="0"/>
              </a:spcBef>
              <a:spcAft>
                <a:spcPct val="0"/>
              </a:spcAft>
            </a:pPr>
            <a:r>
              <a:rPr lang="en-US" sz="2000"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Partner</a:t>
            </a:r>
          </a:p>
        </p:txBody>
      </p:sp>
      <p:sp>
        <p:nvSpPr>
          <p:cNvPr id="12" name="Rectangle 11"/>
          <p:cNvSpPr/>
          <p:nvPr/>
        </p:nvSpPr>
        <p:spPr>
          <a:xfrm>
            <a:off x="228600" y="1447800"/>
            <a:ext cx="3048000" cy="3139321"/>
          </a:xfrm>
          <a:prstGeom prst="rect">
            <a:avLst/>
          </a:prstGeom>
        </p:spPr>
        <p:txBody>
          <a:bodyPr wrap="square">
            <a:spAutoFit/>
          </a:bodyPr>
          <a:lstStyle/>
          <a:p>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專業駕駛學校</a:t>
            </a:r>
            <a:r>
              <a:rPr lang="en-US" altLang="zh-TW"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
            </a:r>
            <a:br>
              <a:rPr lang="en-US" altLang="zh-TW"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br>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提供</a:t>
            </a:r>
            <a:r>
              <a:rPr lang="en-US" altLang="zh-TW"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24</a:t>
            </a:r>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小時網上申請服務，網上申請還包括中國駕照</a:t>
            </a:r>
            <a:endParaRPr lang="en-US" altLang="zh-TW"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endParaRPr lang="en-US" altLang="zh-TW"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r>
              <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rPr>
              <a:t>IBV/</a:t>
            </a:r>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a:t>
            </a:r>
            <a:endPar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rPr>
              <a:t>5% IBV</a:t>
            </a:r>
            <a:br>
              <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rPr>
            </a:br>
            <a:r>
              <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rPr>
              <a:t>2% </a:t>
            </a:r>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a:t>
            </a:r>
            <a:r>
              <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rPr>
              <a:t> </a:t>
            </a:r>
            <a:r>
              <a:rPr lang="en-US" altLang="zh-TW"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
            </a:r>
            <a:br>
              <a:rPr lang="en-US" altLang="zh-TW"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br>
            <a:endParaRPr lang="en-US" sz="1400" b="1" dirty="0" smtClean="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sz="14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Professional </a:t>
            </a:r>
            <a:r>
              <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rPr>
              <a:t>Driving School. 24 hour online applications; online application for Mainland China driving </a:t>
            </a:r>
            <a: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t>license.</a:t>
            </a:r>
          </a:p>
        </p:txBody>
      </p:sp>
      <p:sp>
        <p:nvSpPr>
          <p:cNvPr id="13" name="Rectangle 12"/>
          <p:cNvSpPr/>
          <p:nvPr/>
        </p:nvSpPr>
        <p:spPr>
          <a:xfrm>
            <a:off x="228600" y="4360783"/>
            <a:ext cx="3048000" cy="1169551"/>
          </a:xfrm>
          <a:prstGeom prst="rect">
            <a:avLst/>
          </a:prstGeom>
        </p:spPr>
        <p:txBody>
          <a:bodyPr wrap="square">
            <a:spAutoFit/>
          </a:bodyPr>
          <a:lstStyle/>
          <a:p>
            <a:endPar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sz="14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IBV/</a:t>
            </a:r>
            <a:r>
              <a:rPr lang="en-US" sz="1400" b="1" dirty="0" err="1" smtClean="0">
                <a:solidFill>
                  <a:prstClr val="white"/>
                </a:solidFill>
                <a:effectLst>
                  <a:outerShdw blurRad="38100" dist="38100" dir="2700000" algn="tl">
                    <a:srgbClr val="000000">
                      <a:alpha val="43137"/>
                    </a:srgbClr>
                  </a:outerShdw>
                </a:effectLst>
                <a:ea typeface="Tahoma" pitchFamily="34" charset="0"/>
                <a:cs typeface="Tahoma" pitchFamily="34" charset="0"/>
              </a:rPr>
              <a:t>Cashback</a:t>
            </a:r>
            <a:r>
              <a:rPr lang="en-US" sz="14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a:t>
            </a:r>
            <a:endPar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rPr>
              <a:t>5% IBV</a:t>
            </a:r>
            <a:br>
              <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rPr>
            </a:br>
            <a:r>
              <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rPr>
              <a:t>2</a:t>
            </a:r>
            <a:r>
              <a:rPr lang="en-US" sz="14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 </a:t>
            </a:r>
            <a:r>
              <a:rPr lang="en-US" sz="1400" b="1" dirty="0" err="1" smtClean="0">
                <a:solidFill>
                  <a:prstClr val="white"/>
                </a:solidFill>
                <a:effectLst>
                  <a:outerShdw blurRad="38100" dist="38100" dir="2700000" algn="tl">
                    <a:srgbClr val="000000">
                      <a:alpha val="43137"/>
                    </a:srgbClr>
                  </a:outerShdw>
                </a:effectLst>
                <a:ea typeface="Tahoma" pitchFamily="34" charset="0"/>
                <a:cs typeface="Tahoma" pitchFamily="34" charset="0"/>
              </a:rPr>
              <a:t>Cashback</a:t>
            </a:r>
            <a:r>
              <a:rPr lang="en-US" sz="14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 </a:t>
            </a:r>
            <a:r>
              <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rPr>
              <a:t/>
            </a:r>
            <a:br>
              <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rPr>
            </a:br>
            <a:endParaRPr lang="en-US" sz="14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p:txBody>
      </p:sp>
    </p:spTree>
    <p:extLst>
      <p:ext uri="{BB962C8B-B14F-4D97-AF65-F5344CB8AC3E}">
        <p14:creationId xmlns:p14="http://schemas.microsoft.com/office/powerpoint/2010/main" xmlns="" val="16569882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screen"/>
          <a:srcRect/>
          <a:stretch>
            <a:fillRect/>
          </a:stretch>
        </p:blipFill>
        <p:spPr bwMode="auto">
          <a:xfrm>
            <a:off x="0" y="0"/>
            <a:ext cx="9143999" cy="6400800"/>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screen"/>
          <a:srcRect/>
          <a:stretch>
            <a:fillRect/>
          </a:stretch>
        </p:blipFill>
        <p:spPr bwMode="auto">
          <a:xfrm>
            <a:off x="0" y="6324600"/>
            <a:ext cx="18380076" cy="546100"/>
          </a:xfrm>
          <a:prstGeom prst="rect">
            <a:avLst/>
          </a:prstGeom>
          <a:noFill/>
          <a:ln w="9525">
            <a:noFill/>
            <a:miter lim="800000"/>
            <a:headEnd/>
            <a:tailEnd/>
          </a:ln>
          <a:effectLst/>
        </p:spPr>
      </p:pic>
      <p:pic>
        <p:nvPicPr>
          <p:cNvPr id="6" name="Picture 6"/>
          <p:cNvPicPr>
            <a:picLocks noChangeAspect="1" noChangeArrowheads="1"/>
          </p:cNvPicPr>
          <p:nvPr/>
        </p:nvPicPr>
        <p:blipFill>
          <a:blip r:embed="rId4" cstate="screen"/>
          <a:srcRect/>
          <a:stretch>
            <a:fillRect/>
          </a:stretch>
        </p:blipFill>
        <p:spPr bwMode="auto">
          <a:xfrm>
            <a:off x="0" y="6324600"/>
            <a:ext cx="2844800" cy="609600"/>
          </a:xfrm>
          <a:prstGeom prst="rect">
            <a:avLst/>
          </a:prstGeom>
          <a:noFill/>
          <a:ln w="9525">
            <a:noFill/>
            <a:miter lim="800000"/>
            <a:headEnd/>
            <a:tailEnd/>
          </a:ln>
          <a:effectLst/>
        </p:spPr>
      </p:pic>
      <p:sp>
        <p:nvSpPr>
          <p:cNvPr id="7" name="TextBox 6"/>
          <p:cNvSpPr txBox="1"/>
          <p:nvPr/>
        </p:nvSpPr>
        <p:spPr>
          <a:xfrm>
            <a:off x="-228600" y="6400800"/>
            <a:ext cx="2895600" cy="400110"/>
          </a:xfrm>
          <a:prstGeom prst="rect">
            <a:avLst/>
          </a:prstGeom>
          <a:noFill/>
        </p:spPr>
        <p:txBody>
          <a:bodyPr wrap="square" rtlCol="0">
            <a:spAutoFit/>
          </a:bodyPr>
          <a:lstStyle/>
          <a:p>
            <a:pPr algn="ctr" defTabSz="457200"/>
            <a:r>
              <a:rPr lang="en-US" sz="2000" b="1" dirty="0">
                <a:solidFill>
                  <a:srgbClr val="FFFFFF">
                    <a:lumMod val="95000"/>
                  </a:srgbClr>
                </a:solidFill>
                <a:effectLst>
                  <a:outerShdw blurRad="38100" dist="38100" dir="2700000" algn="tl">
                    <a:srgbClr val="000000">
                      <a:alpha val="43137"/>
                    </a:srgbClr>
                  </a:outerShdw>
                </a:effectLst>
                <a:latin typeface="Verdana"/>
              </a:rPr>
              <a:t>Shop Alert!</a:t>
            </a:r>
          </a:p>
        </p:txBody>
      </p:sp>
      <p:sp>
        <p:nvSpPr>
          <p:cNvPr id="8" name="Rounded Rectangle 7"/>
          <p:cNvSpPr/>
          <p:nvPr/>
        </p:nvSpPr>
        <p:spPr>
          <a:xfrm>
            <a:off x="228600" y="457200"/>
            <a:ext cx="3200400" cy="5257800"/>
          </a:xfrm>
          <a:prstGeom prst="roundRect">
            <a:avLst/>
          </a:prstGeom>
          <a:gradFill flip="none" rotWithShape="1">
            <a:gsLst>
              <a:gs pos="0">
                <a:srgbClr val="002A7E">
                  <a:shade val="30000"/>
                  <a:satMod val="115000"/>
                </a:srgbClr>
              </a:gs>
              <a:gs pos="50000">
                <a:srgbClr val="002A7E">
                  <a:shade val="67500"/>
                  <a:satMod val="115000"/>
                </a:srgbClr>
              </a:gs>
              <a:gs pos="100000">
                <a:srgbClr val="002A7E">
                  <a:shade val="100000"/>
                  <a:satMod val="115000"/>
                </a:srgbClr>
              </a:gs>
            </a:gsLst>
            <a:lin ang="16200000" scaled="1"/>
            <a:tileRect/>
          </a:gradFill>
          <a:ln>
            <a:solidFill>
              <a:srgbClr val="0070C0"/>
            </a:solidFill>
          </a:ln>
          <a:effectLst>
            <a:outerShdw blurRad="50800" dist="38100" dir="2700000" algn="tl" rotWithShape="0">
              <a:prstClr val="black">
                <a:alpha val="40000"/>
              </a:prstClr>
            </a:out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9" name="Rectangle 8"/>
          <p:cNvSpPr/>
          <p:nvPr/>
        </p:nvSpPr>
        <p:spPr>
          <a:xfrm>
            <a:off x="381000" y="533400"/>
            <a:ext cx="2927981" cy="646331"/>
          </a:xfrm>
          <a:prstGeom prst="rect">
            <a:avLst/>
          </a:prstGeom>
        </p:spPr>
        <p:txBody>
          <a:bodyPr wrap="square">
            <a:spAutoFit/>
          </a:bodyPr>
          <a:lstStyle/>
          <a:p>
            <a:pPr algn="ctr"/>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榮華</a:t>
            </a:r>
            <a:endParaRPr 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endParaRPr>
          </a:p>
          <a:p>
            <a:pPr algn="ctr"/>
            <a:r>
              <a:rPr lang="en-US"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Wing </a:t>
            </a:r>
            <a:r>
              <a:rPr lang="en-US" b="1" dirty="0" err="1">
                <a:solidFill>
                  <a:prstClr val="white"/>
                </a:solidFill>
                <a:effectLst>
                  <a:outerShdw blurRad="38100" dist="38100" dir="2700000" algn="tl">
                    <a:srgbClr val="000000">
                      <a:alpha val="43137"/>
                    </a:srgbClr>
                  </a:outerShdw>
                </a:effectLst>
                <a:ea typeface="Tahoma" pitchFamily="34" charset="0"/>
                <a:cs typeface="Tahoma" pitchFamily="34" charset="0"/>
              </a:rPr>
              <a:t>Wah</a:t>
            </a:r>
            <a:endParaRPr lang="en-US" b="1" dirty="0">
              <a:solidFill>
                <a:prstClr val="white"/>
              </a:solidFill>
              <a:effectLst>
                <a:outerShdw blurRad="38100" dist="38100" dir="2700000" algn="tl">
                  <a:srgbClr val="000000">
                    <a:alpha val="43137"/>
                  </a:srgbClr>
                </a:outerShdw>
              </a:effectLst>
              <a:ea typeface="Tahoma" pitchFamily="34" charset="0"/>
              <a:cs typeface="Tahoma" pitchFamily="34" charset="0"/>
            </a:endParaRPr>
          </a:p>
        </p:txBody>
      </p:sp>
      <p:pic>
        <p:nvPicPr>
          <p:cNvPr id="10" name="Picture 5"/>
          <p:cNvPicPr>
            <a:picLocks noChangeAspect="1" noChangeArrowheads="1"/>
          </p:cNvPicPr>
          <p:nvPr/>
        </p:nvPicPr>
        <p:blipFill>
          <a:blip r:embed="rId5" cstate="screen"/>
          <a:srcRect/>
          <a:stretch>
            <a:fillRect/>
          </a:stretch>
        </p:blipFill>
        <p:spPr bwMode="auto">
          <a:xfrm rot="20968735">
            <a:off x="2508105" y="4484850"/>
            <a:ext cx="2739996" cy="1853709"/>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667000" y="4724400"/>
            <a:ext cx="2514600" cy="1323439"/>
          </a:xfrm>
          <a:prstGeom prst="rect">
            <a:avLst/>
          </a:prstGeom>
          <a:noFill/>
        </p:spPr>
        <p:txBody>
          <a:bodyPr wrap="square" rtlCol="0">
            <a:spAutoFit/>
          </a:bodyPr>
          <a:lstStyle/>
          <a:p>
            <a:pPr algn="ctr" fontAlgn="base">
              <a:spcBef>
                <a:spcPct val="0"/>
              </a:spcBef>
              <a:spcAft>
                <a:spcPct val="0"/>
              </a:spcAft>
            </a:pPr>
            <a:r>
              <a:rPr lang="zh-TW" altLang="en-US" sz="2000" dirty="0" smtClean="0">
                <a:solidFill>
                  <a:srgbClr val="FFFFFF"/>
                </a:solidFill>
                <a:effectLst>
                  <a:outerShdw blurRad="38100" dist="38100" dir="2700000" algn="tl">
                    <a:srgbClr val="000000">
                      <a:alpha val="43137"/>
                    </a:srgbClr>
                  </a:outerShdw>
                </a:effectLst>
                <a:latin typeface="華康儷中黑" pitchFamily="49" charset="-120"/>
                <a:ea typeface="華康儷中黑" pitchFamily="49" charset="-120"/>
                <a:cs typeface="Verdana" pitchFamily="34" charset="0"/>
              </a:rPr>
              <a:t>即時現金回贈優惠和</a:t>
            </a:r>
            <a:r>
              <a:rPr lang="en-US" altLang="zh-TW" sz="2000" dirty="0" smtClean="0">
                <a:solidFill>
                  <a:srgbClr val="FFFFFF"/>
                </a:solidFill>
                <a:effectLst>
                  <a:outerShdw blurRad="38100" dist="38100" dir="2700000" algn="tl">
                    <a:srgbClr val="000000">
                      <a:alpha val="43137"/>
                    </a:srgbClr>
                  </a:outerShdw>
                </a:effectLst>
                <a:latin typeface="Calibri" pitchFamily="34" charset="0"/>
                <a:ea typeface="華康儷中黑" pitchFamily="49" charset="-120"/>
                <a:cs typeface="Verdana" pitchFamily="34" charset="0"/>
              </a:rPr>
              <a:t>IBV</a:t>
            </a:r>
            <a:endParaRPr lang="en-US" sz="2000" dirty="0" smtClean="0">
              <a:solidFill>
                <a:srgbClr val="FFFFFF"/>
              </a:solidFill>
              <a:effectLst>
                <a:outerShdw blurRad="38100" dist="38100" dir="2700000" algn="tl">
                  <a:srgbClr val="000000">
                    <a:alpha val="43137"/>
                  </a:srgbClr>
                </a:outerShdw>
              </a:effectLst>
              <a:latin typeface="Calibri" pitchFamily="34" charset="0"/>
              <a:ea typeface="Verdana" pitchFamily="34" charset="0"/>
              <a:cs typeface="Verdana" pitchFamily="34" charset="0"/>
            </a:endParaRPr>
          </a:p>
          <a:p>
            <a:pPr algn="ctr" fontAlgn="base">
              <a:spcBef>
                <a:spcPct val="0"/>
              </a:spcBef>
              <a:spcAft>
                <a:spcPct val="0"/>
              </a:spcAft>
            </a:pPr>
            <a:r>
              <a:rPr lang="en-US" sz="2000" b="1" dirty="0" smtClean="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Instant </a:t>
            </a:r>
            <a:r>
              <a:rPr lang="en-US" sz="2000" b="1" dirty="0">
                <a:solidFill>
                  <a:srgbClr val="FFFFFF"/>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Savings &amp; IBV</a:t>
            </a:r>
          </a:p>
        </p:txBody>
      </p:sp>
      <p:sp>
        <p:nvSpPr>
          <p:cNvPr id="12" name="Rectangle 11"/>
          <p:cNvSpPr/>
          <p:nvPr/>
        </p:nvSpPr>
        <p:spPr>
          <a:xfrm>
            <a:off x="228600" y="1295400"/>
            <a:ext cx="3048000" cy="3016210"/>
          </a:xfrm>
          <a:prstGeom prst="rect">
            <a:avLst/>
          </a:prstGeom>
        </p:spPr>
        <p:txBody>
          <a:bodyPr wrap="square">
            <a:spAutoFit/>
          </a:bodyPr>
          <a:lstStyle/>
          <a:p>
            <a:r>
              <a:rPr lang="zh-TW" altLang="en-US"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rPr>
              <a:t>傳統餅店，已有</a:t>
            </a:r>
            <a:r>
              <a:rPr lang="en-US" altLang="zh-TW"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rPr>
              <a:t>60</a:t>
            </a:r>
            <a:r>
              <a:rPr lang="zh-TW" altLang="en-US"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rPr>
              <a:t>年歷史</a:t>
            </a:r>
            <a:endParaRPr lang="en-US" altLang="zh-TW"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endParaRPr>
          </a:p>
          <a:p>
            <a:r>
              <a:rPr lang="zh-TW" altLang="en-US" dirty="0" smtClean="0">
                <a:solidFill>
                  <a:prstClr val="white"/>
                </a:solidFill>
                <a:effectLst>
                  <a:outerShdw blurRad="38100" dist="38100" dir="2700000" algn="tl">
                    <a:srgbClr val="000000">
                      <a:alpha val="43137"/>
                    </a:srgbClr>
                  </a:outerShdw>
                </a:effectLst>
                <a:ea typeface="華康儷中黑" pitchFamily="49" charset="-120"/>
                <a:cs typeface="Tahoma" pitchFamily="34" charset="0"/>
              </a:rPr>
              <a:t>著名食品有臘腸、蛋卷、</a:t>
            </a:r>
            <a:r>
              <a:rPr lang="zh-TW" altLang="en-US" dirty="0" smtClean="0">
                <a:solidFill>
                  <a:schemeClr val="bg1"/>
                </a:solidFill>
                <a:ea typeface="華康儷中黑" pitchFamily="49" charset="-120"/>
              </a:rPr>
              <a:t>粽</a:t>
            </a:r>
            <a:endParaRPr lang="en-US" altLang="zh-TW" dirty="0" smtClean="0">
              <a:solidFill>
                <a:schemeClr val="bg1"/>
              </a:solidFill>
              <a:ea typeface="華康儷中黑" pitchFamily="49" charset="-120"/>
            </a:endParaRPr>
          </a:p>
          <a:p>
            <a:endParaRPr lang="en-US" altLang="zh-TW" dirty="0" smtClean="0">
              <a:solidFill>
                <a:schemeClr val="bg1"/>
              </a:solidFill>
              <a:ea typeface="華康儷中黑" pitchFamily="49" charset="-120"/>
            </a:endParaRPr>
          </a:p>
          <a:p>
            <a:r>
              <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rPr>
              <a:t>IBV/</a:t>
            </a:r>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a:t>
            </a:r>
            <a:endPar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rPr>
              <a:t>4% IBV</a:t>
            </a:r>
            <a:br>
              <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rPr>
            </a:br>
            <a:r>
              <a:rPr lang="en-US" altLang="zh-TW" dirty="0" smtClean="0">
                <a:solidFill>
                  <a:prstClr val="white"/>
                </a:solidFill>
                <a:effectLst>
                  <a:outerShdw blurRad="38100" dist="38100" dir="2700000" algn="tl">
                    <a:srgbClr val="000000">
                      <a:alpha val="43137"/>
                    </a:srgbClr>
                  </a:outerShdw>
                </a:effectLst>
                <a:ea typeface="Tahoma" pitchFamily="34" charset="0"/>
                <a:cs typeface="Tahoma" pitchFamily="34" charset="0"/>
              </a:rPr>
              <a:t>4% </a:t>
            </a:r>
            <a:r>
              <a:rPr lang="zh-TW" altLang="en-US" dirty="0" smtClean="0">
                <a:solidFill>
                  <a:prstClr val="white"/>
                </a:solidFill>
                <a:effectLst>
                  <a:outerShdw blurRad="38100" dist="38100" dir="2700000" algn="tl">
                    <a:srgbClr val="000000">
                      <a:alpha val="43137"/>
                    </a:srgbClr>
                  </a:outerShdw>
                </a:effectLst>
                <a:latin typeface="華康儷中黑" pitchFamily="49" charset="-120"/>
                <a:ea typeface="華康儷中黑" pitchFamily="49" charset="-120"/>
                <a:cs typeface="Tahoma" pitchFamily="34" charset="0"/>
              </a:rPr>
              <a:t>現金回贈</a:t>
            </a:r>
            <a:r>
              <a:rPr lang="en-US" altLang="zh-TW" dirty="0" smtClean="0">
                <a:solidFill>
                  <a:schemeClr val="bg1"/>
                </a:solidFill>
                <a:ea typeface="華康儷中黑" pitchFamily="49" charset="-120"/>
              </a:rPr>
              <a:t/>
            </a:r>
            <a:br>
              <a:rPr lang="en-US" altLang="zh-TW" dirty="0" smtClean="0">
                <a:solidFill>
                  <a:schemeClr val="bg1"/>
                </a:solidFill>
                <a:ea typeface="華康儷中黑" pitchFamily="49" charset="-120"/>
              </a:rPr>
            </a:br>
            <a:endParaRPr lang="en-US" b="1" dirty="0" smtClean="0">
              <a:solidFill>
                <a:schemeClr val="bg1"/>
              </a:solidFill>
              <a:effectLst>
                <a:outerShdw blurRad="38100" dist="38100" dir="2700000" algn="tl">
                  <a:srgbClr val="000000">
                    <a:alpha val="43137"/>
                  </a:srgbClr>
                </a:outerShdw>
              </a:effectLst>
              <a:ea typeface="華康儷中黑" pitchFamily="49" charset="-120"/>
              <a:cs typeface="Tahoma" pitchFamily="34" charset="0"/>
            </a:endParaRPr>
          </a:p>
          <a:p>
            <a:r>
              <a:rPr lang="en-US" sz="16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Traditional </a:t>
            </a:r>
            <a: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t>cake shop of 60 years. Preserved meat sausage, egg roll, rice dumplings.</a:t>
            </a:r>
          </a:p>
        </p:txBody>
      </p:sp>
      <p:sp>
        <p:nvSpPr>
          <p:cNvPr id="13" name="Rectangle 12"/>
          <p:cNvSpPr/>
          <p:nvPr/>
        </p:nvSpPr>
        <p:spPr>
          <a:xfrm>
            <a:off x="228600" y="4132183"/>
            <a:ext cx="3048000" cy="1354217"/>
          </a:xfrm>
          <a:prstGeom prst="rect">
            <a:avLst/>
          </a:prstGeom>
        </p:spPr>
        <p:txBody>
          <a:bodyPr wrap="square">
            <a:spAutoFit/>
          </a:bodyPr>
          <a:lstStyle/>
          <a:p>
            <a:endPar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a:p>
            <a:r>
              <a:rPr lang="en-US" sz="16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IBV/</a:t>
            </a:r>
            <a:r>
              <a:rPr lang="en-US" sz="1600" b="1" dirty="0" err="1" smtClean="0">
                <a:solidFill>
                  <a:prstClr val="white"/>
                </a:solidFill>
                <a:effectLst>
                  <a:outerShdw blurRad="38100" dist="38100" dir="2700000" algn="tl">
                    <a:srgbClr val="000000">
                      <a:alpha val="43137"/>
                    </a:srgbClr>
                  </a:outerShdw>
                </a:effectLst>
                <a:ea typeface="Tahoma" pitchFamily="34" charset="0"/>
                <a:cs typeface="Tahoma" pitchFamily="34" charset="0"/>
              </a:rPr>
              <a:t>Cashback</a:t>
            </a:r>
            <a: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t>:</a:t>
            </a:r>
          </a:p>
          <a:p>
            <a:r>
              <a:rPr lang="en-US" sz="16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4</a:t>
            </a:r>
            <a: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t>% IBV</a:t>
            </a:r>
            <a:b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br>
            <a: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t>4</a:t>
            </a:r>
            <a:r>
              <a:rPr lang="en-US" sz="1600" b="1" dirty="0" smtClean="0">
                <a:solidFill>
                  <a:prstClr val="white"/>
                </a:solidFill>
                <a:effectLst>
                  <a:outerShdw blurRad="38100" dist="38100" dir="2700000" algn="tl">
                    <a:srgbClr val="000000">
                      <a:alpha val="43137"/>
                    </a:srgbClr>
                  </a:outerShdw>
                </a:effectLst>
                <a:ea typeface="Tahoma" pitchFamily="34" charset="0"/>
                <a:cs typeface="Tahoma" pitchFamily="34" charset="0"/>
              </a:rPr>
              <a:t>% CASHBACK</a:t>
            </a:r>
            <a: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t>!</a:t>
            </a:r>
            <a:br>
              <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rPr>
            </a:br>
            <a:endParaRPr lang="en-US" sz="1600" b="1" dirty="0">
              <a:solidFill>
                <a:prstClr val="white"/>
              </a:solidFill>
              <a:effectLst>
                <a:outerShdw blurRad="38100" dist="38100" dir="2700000" algn="tl">
                  <a:srgbClr val="000000">
                    <a:alpha val="43137"/>
                  </a:srgbClr>
                </a:outerShdw>
              </a:effectLst>
              <a:ea typeface="Tahoma" pitchFamily="34" charset="0"/>
              <a:cs typeface="Tahoma" pitchFamily="34" charset="0"/>
            </a:endParaRPr>
          </a:p>
        </p:txBody>
      </p:sp>
    </p:spTree>
    <p:extLst>
      <p:ext uri="{BB962C8B-B14F-4D97-AF65-F5344CB8AC3E}">
        <p14:creationId xmlns:p14="http://schemas.microsoft.com/office/powerpoint/2010/main" xmlns="" val="41193262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19400"/>
            <a:ext cx="3124200" cy="1143000"/>
          </a:xfrm>
        </p:spPr>
        <p:txBody>
          <a:bodyPr/>
          <a:lstStyle/>
          <a:p>
            <a:r>
              <a:rPr lang="en-US" dirty="0" smtClean="0"/>
              <a:t>2% IBV</a:t>
            </a:r>
            <a:endParaRPr lang="en-US" dirty="0"/>
          </a:p>
        </p:txBody>
      </p:sp>
      <p:pic>
        <p:nvPicPr>
          <p:cNvPr id="4098" name="Picture 2" descr="http://logo.jobsdb.com/HK/JobsDBFiles/CompanyLogo/25719.gif"/>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4495800" y="1981200"/>
            <a:ext cx="3686172" cy="327660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5791200" y="4933890"/>
            <a:ext cx="1981200" cy="400110"/>
          </a:xfrm>
          <a:prstGeom prst="rect">
            <a:avLst/>
          </a:prstGeom>
          <a:noFill/>
        </p:spPr>
        <p:txBody>
          <a:bodyPr wrap="square" rtlCol="0">
            <a:spAutoFit/>
          </a:bodyPr>
          <a:lstStyle/>
          <a:p>
            <a:r>
              <a:rPr lang="en-US" sz="2000" b="1" dirty="0" smtClean="0"/>
              <a:t>Trave</a:t>
            </a:r>
            <a:r>
              <a:rPr lang="en-US" sz="2000" b="1" dirty="0"/>
              <a:t>l</a:t>
            </a:r>
          </a:p>
        </p:txBody>
      </p:sp>
    </p:spTree>
    <p:extLst>
      <p:ext uri="{BB962C8B-B14F-4D97-AF65-F5344CB8AC3E}">
        <p14:creationId xmlns:p14="http://schemas.microsoft.com/office/powerpoint/2010/main" xmlns="" val="843636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Hong Kong Privilege Card</a:t>
            </a:r>
            <a:endParaRPr lang="en-US" dirty="0"/>
          </a:p>
        </p:txBody>
      </p:sp>
      <p:sp>
        <p:nvSpPr>
          <p:cNvPr id="3" name="Content Placeholder 2"/>
          <p:cNvSpPr>
            <a:spLocks noGrp="1"/>
          </p:cNvSpPr>
          <p:nvPr>
            <p:ph idx="1"/>
          </p:nvPr>
        </p:nvSpPr>
        <p:spPr/>
        <p:txBody>
          <a:bodyPr>
            <a:normAutofit/>
          </a:bodyPr>
          <a:lstStyle/>
          <a:p>
            <a:r>
              <a:rPr lang="en-US" sz="4400" dirty="0" smtClean="0"/>
              <a:t>Register on HK.SHOP.COM</a:t>
            </a:r>
          </a:p>
          <a:p>
            <a:r>
              <a:rPr lang="en-US" sz="4400" dirty="0" smtClean="0"/>
              <a:t>Earn </a:t>
            </a:r>
            <a:r>
              <a:rPr lang="en-US" sz="4400" dirty="0" err="1" smtClean="0"/>
              <a:t>cashback</a:t>
            </a:r>
            <a:r>
              <a:rPr lang="en-US" sz="4400" dirty="0" smtClean="0"/>
              <a:t> and IBV at </a:t>
            </a:r>
          </a:p>
          <a:p>
            <a:pPr marL="0" indent="0">
              <a:buNone/>
            </a:pPr>
            <a:r>
              <a:rPr lang="en-US" sz="4400" dirty="0"/>
              <a:t> </a:t>
            </a:r>
            <a:r>
              <a:rPr lang="en-US" sz="4400" dirty="0" smtClean="0"/>
              <a:t> local stores</a:t>
            </a:r>
            <a:endParaRPr lang="en-US" sz="4400" dirty="0"/>
          </a:p>
        </p:txBody>
      </p:sp>
    </p:spTree>
    <p:extLst>
      <p:ext uri="{BB962C8B-B14F-4D97-AF65-F5344CB8AC3E}">
        <p14:creationId xmlns:p14="http://schemas.microsoft.com/office/powerpoint/2010/main" xmlns="" val="2687652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markm\Desktop\Marc 2012 IC Presentations\Hot Deals Image\HOTDEALS.jpg"/>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762000" y="0"/>
            <a:ext cx="10972799"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819400" y="304800"/>
            <a:ext cx="3810000" cy="1107996"/>
          </a:xfrm>
          <a:prstGeom prst="rect">
            <a:avLst/>
          </a:prstGeom>
          <a:noFill/>
        </p:spPr>
        <p:txBody>
          <a:bodyPr wrap="square" rtlCol="0">
            <a:spAutoFit/>
          </a:bodyPr>
          <a:lstStyle/>
          <a:p>
            <a:r>
              <a:rPr lang="zh-TW" altLang="en-US" sz="6600" dirty="0" smtClean="0">
                <a:solidFill>
                  <a:srgbClr val="FF0000"/>
                </a:solidFill>
                <a:effectLst>
                  <a:glow rad="228600">
                    <a:schemeClr val="accent3">
                      <a:satMod val="175000"/>
                      <a:alpha val="40000"/>
                    </a:schemeClr>
                  </a:glow>
                </a:effectLst>
                <a:latin typeface="華康儷中黑" pitchFamily="49" charset="-120"/>
                <a:ea typeface="華康儷中黑" pitchFamily="49" charset="-120"/>
              </a:rPr>
              <a:t>熱賣優惠</a:t>
            </a:r>
            <a:endParaRPr lang="zh-TW" altLang="en-US" sz="6600" dirty="0">
              <a:solidFill>
                <a:srgbClr val="FF0000"/>
              </a:solidFill>
              <a:effectLst>
                <a:glow rad="228600">
                  <a:schemeClr val="accent3">
                    <a:satMod val="175000"/>
                    <a:alpha val="40000"/>
                  </a:schemeClr>
                </a:glow>
              </a:effectLst>
              <a:latin typeface="華康儷中黑" pitchFamily="49" charset="-120"/>
              <a:ea typeface="華康儷中黑" pitchFamily="49" charset="-120"/>
            </a:endParaRPr>
          </a:p>
        </p:txBody>
      </p:sp>
    </p:spTree>
    <p:extLst>
      <p:ext uri="{BB962C8B-B14F-4D97-AF65-F5344CB8AC3E}">
        <p14:creationId xmlns:p14="http://schemas.microsoft.com/office/powerpoint/2010/main" xmlns="" val="34477621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ltLang="en-US" dirty="0" smtClean="0">
                <a:latin typeface="華康儷中黑" pitchFamily="49" charset="-120"/>
                <a:ea typeface="華康儷中黑" pitchFamily="49" charset="-120"/>
              </a:rPr>
              <a:t>熱賣優惠和推廣</a:t>
            </a:r>
            <a:r>
              <a:rPr lang="zh-TW" altLang="en-US" dirty="0" smtClean="0"/>
              <a:t> </a:t>
            </a:r>
            <a:r>
              <a:rPr lang="en-US" altLang="zh-TW" dirty="0" smtClean="0"/>
              <a:t/>
            </a:r>
            <a:br>
              <a:rPr lang="en-US" altLang="zh-TW" dirty="0" smtClean="0"/>
            </a:br>
            <a:r>
              <a:rPr lang="en-US" dirty="0" smtClean="0"/>
              <a:t>Hot Deals &amp; Promotions</a:t>
            </a:r>
            <a:endParaRPr lang="en-US" dirty="0"/>
          </a:p>
        </p:txBody>
      </p:sp>
      <p:sp>
        <p:nvSpPr>
          <p:cNvPr id="3" name="Content Placeholder 2"/>
          <p:cNvSpPr>
            <a:spLocks noGrp="1"/>
          </p:cNvSpPr>
          <p:nvPr>
            <p:ph idx="1"/>
          </p:nvPr>
        </p:nvSpPr>
        <p:spPr>
          <a:xfrm>
            <a:off x="395288" y="1752600"/>
            <a:ext cx="8139112" cy="4535487"/>
          </a:xfrm>
        </p:spPr>
        <p:txBody>
          <a:bodyPr>
            <a:normAutofit/>
          </a:bodyPr>
          <a:lstStyle/>
          <a:p>
            <a:r>
              <a:rPr lang="zh-TW" altLang="en-US" sz="2800" dirty="0" smtClean="0">
                <a:latin typeface="華康儷中黑" pitchFamily="49" charset="-120"/>
                <a:ea typeface="華康儷中黑" pitchFamily="49" charset="-120"/>
              </a:rPr>
              <a:t>美安香港和夥伴商店的熱賣優惠已成為搜尋折扣和優惠的最佳熱點</a:t>
            </a:r>
            <a:endParaRPr lang="en-US" sz="2800" dirty="0" smtClean="0">
              <a:latin typeface="華康儷中黑" pitchFamily="49" charset="-120"/>
              <a:ea typeface="華康儷中黑" pitchFamily="49" charset="-120"/>
            </a:endParaRPr>
          </a:p>
          <a:p>
            <a:r>
              <a:rPr lang="en-US" sz="2800" dirty="0" smtClean="0"/>
              <a:t>Hot Deals has become the best place to find any special promotion or offer for any Market Hong Kong Product and a Partner Store</a:t>
            </a:r>
            <a:r>
              <a:rPr lang="en-US" sz="2000" dirty="0" smtClean="0"/>
              <a:t/>
            </a:r>
            <a:br>
              <a:rPr lang="en-US" sz="2000" dirty="0" smtClean="0"/>
            </a:br>
            <a:endParaRPr lang="en-US" dirty="0" smtClean="0"/>
          </a:p>
          <a:p>
            <a:endParaRPr lang="en-US" sz="2800" dirty="0" smtClean="0"/>
          </a:p>
        </p:txBody>
      </p:sp>
    </p:spTree>
    <p:extLst>
      <p:ext uri="{BB962C8B-B14F-4D97-AF65-F5344CB8AC3E}">
        <p14:creationId xmlns:p14="http://schemas.microsoft.com/office/powerpoint/2010/main" xmlns="" val="38435260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0" y="0"/>
            <a:ext cx="9185564"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259960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99000">
              <a:srgbClr val="0A128C"/>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TW" altLang="en-US" sz="3800" dirty="0" smtClean="0">
                <a:solidFill>
                  <a:prstClr val="white"/>
                </a:solidFill>
                <a:latin typeface="華康儷中黑" pitchFamily="49" charset="-120"/>
                <a:ea typeface="華康儷中黑" pitchFamily="49" charset="-120"/>
                <a:cs typeface="+mn-cs"/>
              </a:rPr>
              <a:t>網上購物 </a:t>
            </a:r>
            <a:r>
              <a:rPr lang="en-US" sz="3800" dirty="0" smtClean="0"/>
              <a:t>Online Shopping</a:t>
            </a:r>
            <a:endParaRPr lang="en-US" sz="3800" dirty="0"/>
          </a:p>
        </p:txBody>
      </p:sp>
      <p:sp>
        <p:nvSpPr>
          <p:cNvPr id="3" name="Content Placeholder 2"/>
          <p:cNvSpPr>
            <a:spLocks noGrp="1"/>
          </p:cNvSpPr>
          <p:nvPr>
            <p:ph idx="1"/>
          </p:nvPr>
        </p:nvSpPr>
        <p:spPr/>
        <p:txBody>
          <a:bodyPr/>
          <a:lstStyle/>
          <a:p>
            <a:endParaRPr lang="en-US" dirty="0"/>
          </a:p>
        </p:txBody>
      </p:sp>
      <p:pic>
        <p:nvPicPr>
          <p:cNvPr id="4" name="Picture 2" descr="C:\Users\markm\Desktop\Newspaper-hk.png"/>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rot="20804238">
            <a:off x="-1065395" y="1104984"/>
            <a:ext cx="8462625" cy="5646159"/>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5105400" y="1905000"/>
            <a:ext cx="4572000" cy="1585049"/>
          </a:xfrm>
          <a:prstGeom prst="rect">
            <a:avLst/>
          </a:prstGeom>
        </p:spPr>
        <p:txBody>
          <a:bodyPr>
            <a:spAutoFit/>
          </a:bodyPr>
          <a:lstStyle/>
          <a:p>
            <a:pPr algn="ctr"/>
            <a:r>
              <a:rPr lang="zh-TW" altLang="en-US" sz="2800" u="dbl" dirty="0" smtClean="0">
                <a:solidFill>
                  <a:schemeClr val="bg1"/>
                </a:solidFill>
                <a:latin typeface="華康儷中黑" pitchFamily="49" charset="-120"/>
                <a:ea typeface="華康儷中黑" pitchFamily="49" charset="-120"/>
              </a:rPr>
              <a:t>財經消息</a:t>
            </a:r>
            <a:endParaRPr lang="en-US" altLang="zh-TW" sz="2800" u="dbl" dirty="0" smtClean="0">
              <a:solidFill>
                <a:schemeClr val="bg1"/>
              </a:solidFill>
              <a:latin typeface="華康儷中黑" pitchFamily="49" charset="-120"/>
              <a:ea typeface="華康儷中黑" pitchFamily="49" charset="-120"/>
            </a:endParaRPr>
          </a:p>
          <a:p>
            <a:pPr algn="ctr"/>
            <a:r>
              <a:rPr lang="en-US" altLang="zh-TW" sz="2300" dirty="0" smtClean="0">
                <a:solidFill>
                  <a:schemeClr val="bg1"/>
                </a:solidFill>
                <a:latin typeface="+mn-ea"/>
              </a:rPr>
              <a:t>MasterCard </a:t>
            </a:r>
            <a:r>
              <a:rPr lang="zh-TW" altLang="en-US" sz="2300" dirty="0" smtClean="0">
                <a:solidFill>
                  <a:schemeClr val="bg1"/>
                </a:solidFill>
                <a:latin typeface="華康儷中黑" pitchFamily="49" charset="-120"/>
                <a:ea typeface="華康儷中黑" pitchFamily="49" charset="-120"/>
              </a:rPr>
              <a:t>調查：</a:t>
            </a:r>
            <a:endParaRPr lang="en-US" altLang="zh-TW" sz="2300" dirty="0" smtClean="0">
              <a:solidFill>
                <a:schemeClr val="bg1"/>
              </a:solidFill>
              <a:latin typeface="華康儷中黑" pitchFamily="49" charset="-120"/>
              <a:ea typeface="華康儷中黑" pitchFamily="49" charset="-120"/>
            </a:endParaRPr>
          </a:p>
          <a:p>
            <a:pPr algn="ctr"/>
            <a:r>
              <a:rPr lang="zh-TW" altLang="en-US" sz="2300" dirty="0" smtClean="0">
                <a:solidFill>
                  <a:schemeClr val="bg1"/>
                </a:solidFill>
                <a:latin typeface="華康儷中黑" pitchFamily="49" charset="-120"/>
                <a:ea typeface="華康儷中黑" pitchFamily="49" charset="-120"/>
              </a:rPr>
              <a:t>超過一半香港受訪者</a:t>
            </a:r>
            <a:endParaRPr lang="en-US" altLang="zh-TW" sz="2300" dirty="0" smtClean="0">
              <a:solidFill>
                <a:schemeClr val="bg1"/>
              </a:solidFill>
              <a:latin typeface="華康儷中黑" pitchFamily="49" charset="-120"/>
              <a:ea typeface="華康儷中黑" pitchFamily="49" charset="-120"/>
            </a:endParaRPr>
          </a:p>
          <a:p>
            <a:pPr algn="ctr"/>
            <a:r>
              <a:rPr lang="zh-TW" altLang="en-US" sz="2300" dirty="0" smtClean="0">
                <a:solidFill>
                  <a:schemeClr val="bg1"/>
                </a:solidFill>
                <a:latin typeface="華康儷中黑" pitchFamily="49" charset="-120"/>
                <a:ea typeface="華康儷中黑" pitchFamily="49" charset="-120"/>
              </a:rPr>
              <a:t>透過互聯網購物</a:t>
            </a:r>
            <a:endParaRPr lang="zh-TW" altLang="en-US" sz="2300" dirty="0">
              <a:solidFill>
                <a:schemeClr val="bg1"/>
              </a:solidFill>
              <a:latin typeface="華康儷中黑" pitchFamily="49" charset="-120"/>
              <a:ea typeface="華康儷中黑" pitchFamily="49" charset="-120"/>
            </a:endParaRPr>
          </a:p>
        </p:txBody>
      </p:sp>
    </p:spTree>
    <p:extLst>
      <p:ext uri="{BB962C8B-B14F-4D97-AF65-F5344CB8AC3E}">
        <p14:creationId xmlns:p14="http://schemas.microsoft.com/office/powerpoint/2010/main" xmlns="" val="8629379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524001"/>
            <a:ext cx="7772400" cy="2076450"/>
          </a:xfrm>
        </p:spPr>
        <p:txBody>
          <a:bodyPr/>
          <a:lstStyle/>
          <a:p>
            <a:r>
              <a:rPr lang="zh-TW" altLang="en-US" dirty="0" smtClean="0">
                <a:latin typeface="華康儷中黑" pitchFamily="49" charset="-120"/>
                <a:ea typeface="華康儷中黑" pitchFamily="49" charset="-120"/>
              </a:rPr>
              <a:t>邀請朋友工具</a:t>
            </a:r>
            <a:r>
              <a:rPr lang="en-US" dirty="0" smtClean="0">
                <a:latin typeface="華康儷中黑" pitchFamily="49" charset="-120"/>
                <a:ea typeface="華康儷中黑" pitchFamily="49" charset="-120"/>
              </a:rPr>
              <a:t/>
            </a:r>
            <a:br>
              <a:rPr lang="en-US" dirty="0" smtClean="0">
                <a:latin typeface="華康儷中黑" pitchFamily="49" charset="-120"/>
                <a:ea typeface="華康儷中黑" pitchFamily="49" charset="-120"/>
              </a:rPr>
            </a:br>
            <a:r>
              <a:rPr lang="en-US" dirty="0" smtClean="0"/>
              <a:t>Invite Friends Tool</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629567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76200" y="130135"/>
            <a:ext cx="8874525" cy="65743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a:spLocks noChangeArrowheads="1"/>
          </p:cNvSpPr>
          <p:nvPr/>
        </p:nvSpPr>
        <p:spPr bwMode="auto">
          <a:xfrm>
            <a:off x="5600700" y="1219200"/>
            <a:ext cx="2514600" cy="838200"/>
          </a:xfrm>
          <a:prstGeom prst="rect">
            <a:avLst/>
          </a:prstGeom>
          <a:noFill/>
          <a:ln w="66675" algn="ctr">
            <a:solidFill>
              <a:srgbClr val="FF0000"/>
            </a:solidFill>
            <a:round/>
            <a:headEnd/>
            <a:tailEnd/>
          </a:ln>
        </p:spPr>
        <p:txBody>
          <a:bodyPr/>
          <a:lstStyle/>
          <a:p>
            <a:pPr eaLnBrk="0" fontAlgn="base" hangingPunct="0">
              <a:spcBef>
                <a:spcPct val="0"/>
              </a:spcBef>
              <a:spcAft>
                <a:spcPct val="0"/>
              </a:spcAft>
            </a:pPr>
            <a:endParaRPr lang="en-US" sz="4000" dirty="0">
              <a:solidFill>
                <a:srgbClr val="FFFFFF"/>
              </a:solidFill>
            </a:endParaRPr>
          </a:p>
        </p:txBody>
      </p:sp>
      <p:sp>
        <p:nvSpPr>
          <p:cNvPr id="14" name="Rectangle 13"/>
          <p:cNvSpPr/>
          <p:nvPr/>
        </p:nvSpPr>
        <p:spPr bwMode="auto">
          <a:xfrm>
            <a:off x="4955099" y="2971800"/>
            <a:ext cx="3276600" cy="2895600"/>
          </a:xfrm>
          <a:prstGeom prst="rect">
            <a:avLst/>
          </a:prstGeom>
          <a:ln>
            <a:headEnd type="none" w="med" len="med"/>
            <a:tailEnd type="none" w="med" len="med"/>
          </a:ln>
          <a:effectLst>
            <a:glow rad="101600">
              <a:schemeClr val="tx1">
                <a:lumMod val="85000"/>
                <a:alpha val="60000"/>
              </a:schemeClr>
            </a:glow>
          </a:effec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4000">
              <a:solidFill>
                <a:srgbClr val="FFFFFF"/>
              </a:solidFill>
            </a:endParaRPr>
          </a:p>
        </p:txBody>
      </p:sp>
      <p:pic>
        <p:nvPicPr>
          <p:cNvPr id="1028" name="Picture 4" descr="Gmail"/>
          <p:cNvPicPr>
            <a:picLocks noChangeAspect="1" noChangeArrowheads="1"/>
          </p:cNvPicPr>
          <p:nvPr/>
        </p:nvPicPr>
        <p:blipFill>
          <a:blip r:embed="rId3" cstate="screen"/>
          <a:srcRect/>
          <a:stretch>
            <a:fillRect/>
          </a:stretch>
        </p:blipFill>
        <p:spPr bwMode="auto">
          <a:xfrm>
            <a:off x="6911788" y="4114800"/>
            <a:ext cx="992699" cy="409575"/>
          </a:xfrm>
          <a:prstGeom prst="rect">
            <a:avLst/>
          </a:prstGeom>
          <a:noFill/>
        </p:spPr>
      </p:pic>
      <p:pic>
        <p:nvPicPr>
          <p:cNvPr id="1030" name="Picture 6" descr="Yahoo!"/>
          <p:cNvPicPr>
            <a:picLocks noChangeAspect="1" noChangeArrowheads="1"/>
          </p:cNvPicPr>
          <p:nvPr/>
        </p:nvPicPr>
        <p:blipFill>
          <a:blip r:embed="rId4" cstate="screen"/>
          <a:srcRect/>
          <a:stretch>
            <a:fillRect/>
          </a:stretch>
        </p:blipFill>
        <p:spPr bwMode="auto">
          <a:xfrm>
            <a:off x="5181600" y="3962400"/>
            <a:ext cx="1352550" cy="247650"/>
          </a:xfrm>
          <a:prstGeom prst="rect">
            <a:avLst/>
          </a:prstGeom>
          <a:noFill/>
        </p:spPr>
      </p:pic>
      <p:pic>
        <p:nvPicPr>
          <p:cNvPr id="1032" name="Picture 8" descr="http://blog.taragana.com/wp-content/uploads/2009/02/hotmail.jpg"/>
          <p:cNvPicPr>
            <a:picLocks noChangeAspect="1" noChangeArrowheads="1"/>
          </p:cNvPicPr>
          <p:nvPr/>
        </p:nvPicPr>
        <p:blipFill>
          <a:blip r:embed="rId5" cstate="screen"/>
          <a:srcRect/>
          <a:stretch>
            <a:fillRect/>
          </a:stretch>
        </p:blipFill>
        <p:spPr bwMode="auto">
          <a:xfrm>
            <a:off x="5334000" y="4648200"/>
            <a:ext cx="1524000" cy="468019"/>
          </a:xfrm>
          <a:prstGeom prst="rect">
            <a:avLst/>
          </a:prstGeom>
          <a:noFill/>
        </p:spPr>
      </p:pic>
      <p:sp>
        <p:nvSpPr>
          <p:cNvPr id="15" name="TextBox 14"/>
          <p:cNvSpPr txBox="1"/>
          <p:nvPr/>
        </p:nvSpPr>
        <p:spPr>
          <a:xfrm>
            <a:off x="5183699" y="3048000"/>
            <a:ext cx="2547492" cy="646331"/>
          </a:xfrm>
          <a:prstGeom prst="rect">
            <a:avLst/>
          </a:prstGeom>
          <a:noFill/>
        </p:spPr>
        <p:txBody>
          <a:bodyPr wrap="none" rtlCol="0">
            <a:spAutoFit/>
          </a:bodyPr>
          <a:lstStyle/>
          <a:p>
            <a:r>
              <a:rPr lang="zh-TW" altLang="en-US" u="sng" dirty="0" smtClean="0">
                <a:solidFill>
                  <a:srgbClr val="C00000"/>
                </a:solidFill>
                <a:effectLst>
                  <a:outerShdw blurRad="38100" dist="38100" dir="2700000" algn="tl">
                    <a:srgbClr val="000000">
                      <a:alpha val="43137"/>
                    </a:srgbClr>
                  </a:outerShdw>
                </a:effectLst>
                <a:latin typeface="華康儷中黑" pitchFamily="49" charset="-120"/>
                <a:ea typeface="華康儷中黑" pitchFamily="49" charset="-120"/>
              </a:rPr>
              <a:t>於不同平台邀請朋友</a:t>
            </a:r>
            <a:endParaRPr lang="en-US" u="sng" dirty="0" smtClean="0">
              <a:solidFill>
                <a:srgbClr val="C00000"/>
              </a:solidFill>
              <a:effectLst>
                <a:outerShdw blurRad="38100" dist="38100" dir="2700000" algn="tl">
                  <a:srgbClr val="000000">
                    <a:alpha val="43137"/>
                  </a:srgbClr>
                </a:outerShdw>
              </a:effectLst>
              <a:latin typeface="華康儷中黑" pitchFamily="49" charset="-120"/>
              <a:ea typeface="華康儷中黑" pitchFamily="49" charset="-120"/>
            </a:endParaRPr>
          </a:p>
          <a:p>
            <a:r>
              <a:rPr lang="en-US" b="1" u="sng" dirty="0" smtClean="0">
                <a:solidFill>
                  <a:srgbClr val="C00000"/>
                </a:solidFill>
                <a:effectLst>
                  <a:outerShdw blurRad="38100" dist="38100" dir="2700000" algn="tl">
                    <a:srgbClr val="000000">
                      <a:alpha val="43137"/>
                    </a:srgbClr>
                  </a:outerShdw>
                </a:effectLst>
              </a:rPr>
              <a:t>Invite </a:t>
            </a:r>
            <a:r>
              <a:rPr lang="en-US" b="1" u="sng" dirty="0">
                <a:solidFill>
                  <a:srgbClr val="C00000"/>
                </a:solidFill>
                <a:effectLst>
                  <a:outerShdw blurRad="38100" dist="38100" dir="2700000" algn="tl">
                    <a:srgbClr val="000000">
                      <a:alpha val="43137"/>
                    </a:srgbClr>
                  </a:outerShdw>
                </a:effectLst>
              </a:rPr>
              <a:t>Friends From:</a:t>
            </a:r>
          </a:p>
        </p:txBody>
      </p:sp>
      <p:sp>
        <p:nvSpPr>
          <p:cNvPr id="13" name="Rectangle 12"/>
          <p:cNvSpPr>
            <a:spLocks noChangeArrowheads="1"/>
          </p:cNvSpPr>
          <p:nvPr/>
        </p:nvSpPr>
        <p:spPr bwMode="auto">
          <a:xfrm>
            <a:off x="76200" y="3875087"/>
            <a:ext cx="4648200" cy="1295400"/>
          </a:xfrm>
          <a:prstGeom prst="rect">
            <a:avLst/>
          </a:prstGeom>
          <a:noFill/>
          <a:ln w="66675" algn="ctr">
            <a:solidFill>
              <a:srgbClr val="FF0000"/>
            </a:solidFill>
            <a:round/>
            <a:headEnd/>
            <a:tailEnd/>
          </a:ln>
        </p:spPr>
        <p:txBody>
          <a:bodyPr/>
          <a:lstStyle/>
          <a:p>
            <a:pPr eaLnBrk="0" fontAlgn="base" hangingPunct="0">
              <a:spcBef>
                <a:spcPct val="0"/>
              </a:spcBef>
              <a:spcAft>
                <a:spcPct val="0"/>
              </a:spcAft>
            </a:pPr>
            <a:endParaRPr lang="en-US" sz="4000" dirty="0">
              <a:solidFill>
                <a:srgbClr val="FFFFFF"/>
              </a:solidFill>
            </a:endParaRPr>
          </a:p>
        </p:txBody>
      </p:sp>
      <p:sp>
        <p:nvSpPr>
          <p:cNvPr id="17" name="Rectangle 16"/>
          <p:cNvSpPr>
            <a:spLocks noChangeArrowheads="1"/>
          </p:cNvSpPr>
          <p:nvPr/>
        </p:nvSpPr>
        <p:spPr bwMode="auto">
          <a:xfrm>
            <a:off x="6759388" y="4027487"/>
            <a:ext cx="1317812" cy="533400"/>
          </a:xfrm>
          <a:prstGeom prst="rect">
            <a:avLst/>
          </a:prstGeom>
          <a:noFill/>
          <a:ln w="66675" algn="ctr">
            <a:solidFill>
              <a:srgbClr val="FF0000"/>
            </a:solidFill>
            <a:round/>
            <a:headEnd/>
            <a:tailEnd/>
          </a:ln>
        </p:spPr>
        <p:txBody>
          <a:bodyPr/>
          <a:lstStyle/>
          <a:p>
            <a:pPr eaLnBrk="0" fontAlgn="base" hangingPunct="0">
              <a:spcBef>
                <a:spcPct val="0"/>
              </a:spcBef>
              <a:spcAft>
                <a:spcPct val="0"/>
              </a:spcAft>
            </a:pPr>
            <a:endParaRPr lang="en-US" sz="4000" dirty="0">
              <a:solidFill>
                <a:srgbClr val="FFFFFF"/>
              </a:solidFill>
            </a:endParaRPr>
          </a:p>
        </p:txBody>
      </p:sp>
    </p:spTree>
    <p:extLst>
      <p:ext uri="{BB962C8B-B14F-4D97-AF65-F5344CB8AC3E}">
        <p14:creationId xmlns:p14="http://schemas.microsoft.com/office/powerpoint/2010/main" xmlns="" val="359862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par>
                                <p:cTn id="14" presetID="53"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par>
                                <p:cTn id="19" presetID="53" presetClass="entr" presetSubtype="0"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 calcmode="lin" valueType="num">
                                      <p:cBhvr>
                                        <p:cTn id="21" dur="500" fill="hold"/>
                                        <p:tgtEl>
                                          <p:spTgt spid="1030"/>
                                        </p:tgtEl>
                                        <p:attrNameLst>
                                          <p:attrName>ppt_w</p:attrName>
                                        </p:attrNameLst>
                                      </p:cBhvr>
                                      <p:tavLst>
                                        <p:tav tm="0">
                                          <p:val>
                                            <p:fltVal val="0"/>
                                          </p:val>
                                        </p:tav>
                                        <p:tav tm="100000">
                                          <p:val>
                                            <p:strVal val="#ppt_w"/>
                                          </p:val>
                                        </p:tav>
                                      </p:tavLst>
                                    </p:anim>
                                    <p:anim calcmode="lin" valueType="num">
                                      <p:cBhvr>
                                        <p:cTn id="22" dur="500" fill="hold"/>
                                        <p:tgtEl>
                                          <p:spTgt spid="1030"/>
                                        </p:tgtEl>
                                        <p:attrNameLst>
                                          <p:attrName>ppt_h</p:attrName>
                                        </p:attrNameLst>
                                      </p:cBhvr>
                                      <p:tavLst>
                                        <p:tav tm="0">
                                          <p:val>
                                            <p:fltVal val="0"/>
                                          </p:val>
                                        </p:tav>
                                        <p:tav tm="100000">
                                          <p:val>
                                            <p:strVal val="#ppt_h"/>
                                          </p:val>
                                        </p:tav>
                                      </p:tavLst>
                                    </p:anim>
                                    <p:animEffect transition="in" filter="fade">
                                      <p:cBhvr>
                                        <p:cTn id="23" dur="500"/>
                                        <p:tgtEl>
                                          <p:spTgt spid="1030"/>
                                        </p:tgtEl>
                                      </p:cBhvr>
                                    </p:animEffect>
                                  </p:childTnLst>
                                </p:cTn>
                              </p:par>
                              <p:par>
                                <p:cTn id="24" presetID="53" presetClass="entr" presetSubtype="0" fill="hold" nodeType="withEffect">
                                  <p:stCondLst>
                                    <p:cond delay="0"/>
                                  </p:stCondLst>
                                  <p:childTnLst>
                                    <p:set>
                                      <p:cBhvr>
                                        <p:cTn id="25" dur="1" fill="hold">
                                          <p:stCondLst>
                                            <p:cond delay="0"/>
                                          </p:stCondLst>
                                        </p:cTn>
                                        <p:tgtEl>
                                          <p:spTgt spid="1032"/>
                                        </p:tgtEl>
                                        <p:attrNameLst>
                                          <p:attrName>style.visibility</p:attrName>
                                        </p:attrNameLst>
                                      </p:cBhvr>
                                      <p:to>
                                        <p:strVal val="visible"/>
                                      </p:to>
                                    </p:set>
                                    <p:anim calcmode="lin" valueType="num">
                                      <p:cBhvr>
                                        <p:cTn id="26" dur="500" fill="hold"/>
                                        <p:tgtEl>
                                          <p:spTgt spid="1032"/>
                                        </p:tgtEl>
                                        <p:attrNameLst>
                                          <p:attrName>ppt_w</p:attrName>
                                        </p:attrNameLst>
                                      </p:cBhvr>
                                      <p:tavLst>
                                        <p:tav tm="0">
                                          <p:val>
                                            <p:fltVal val="0"/>
                                          </p:val>
                                        </p:tav>
                                        <p:tav tm="100000">
                                          <p:val>
                                            <p:strVal val="#ppt_w"/>
                                          </p:val>
                                        </p:tav>
                                      </p:tavLst>
                                    </p:anim>
                                    <p:anim calcmode="lin" valueType="num">
                                      <p:cBhvr>
                                        <p:cTn id="27" dur="500" fill="hold"/>
                                        <p:tgtEl>
                                          <p:spTgt spid="1032"/>
                                        </p:tgtEl>
                                        <p:attrNameLst>
                                          <p:attrName>ppt_h</p:attrName>
                                        </p:attrNameLst>
                                      </p:cBhvr>
                                      <p:tavLst>
                                        <p:tav tm="0">
                                          <p:val>
                                            <p:fltVal val="0"/>
                                          </p:val>
                                        </p:tav>
                                        <p:tav tm="100000">
                                          <p:val>
                                            <p:strVal val="#ppt_h"/>
                                          </p:val>
                                        </p:tav>
                                      </p:tavLst>
                                    </p:anim>
                                    <p:animEffect transition="in" filter="fade">
                                      <p:cBhvr>
                                        <p:cTn id="28" dur="500"/>
                                        <p:tgtEl>
                                          <p:spTgt spid="1032"/>
                                        </p:tgtEl>
                                      </p:cBhvr>
                                    </p:animEffect>
                                  </p:childTnLst>
                                </p:cTn>
                              </p:par>
                              <p:par>
                                <p:cTn id="29" presetID="53"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par>
                          <p:cTn id="34" fill="hold">
                            <p:stCondLst>
                              <p:cond delay="1000"/>
                            </p:stCondLst>
                            <p:childTnLst>
                              <p:par>
                                <p:cTn id="35" presetID="3" presetClass="entr" presetSubtype="1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3"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1" y="762000"/>
            <a:ext cx="9025035" cy="5562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sp>
        <p:nvSpPr>
          <p:cNvPr id="4" name="Rectangle 3"/>
          <p:cNvSpPr>
            <a:spLocks noChangeArrowheads="1"/>
          </p:cNvSpPr>
          <p:nvPr/>
        </p:nvSpPr>
        <p:spPr bwMode="auto">
          <a:xfrm>
            <a:off x="0" y="1371600"/>
            <a:ext cx="2057400" cy="446314"/>
          </a:xfrm>
          <a:prstGeom prst="rect">
            <a:avLst/>
          </a:prstGeom>
          <a:noFill/>
          <a:ln w="66675" algn="ctr">
            <a:solidFill>
              <a:srgbClr val="FF0000"/>
            </a:solidFill>
            <a:round/>
            <a:headEnd/>
            <a:tailEnd/>
          </a:ln>
        </p:spPr>
        <p:txBody>
          <a:bodyPr/>
          <a:lstStyle/>
          <a:p>
            <a:pPr eaLnBrk="0" fontAlgn="base" hangingPunct="0">
              <a:spcBef>
                <a:spcPct val="0"/>
              </a:spcBef>
              <a:spcAft>
                <a:spcPct val="0"/>
              </a:spcAft>
            </a:pPr>
            <a:endParaRPr lang="en-US" sz="4000">
              <a:solidFill>
                <a:srgbClr val="FFFFFF"/>
              </a:solidFill>
            </a:endParaRPr>
          </a:p>
        </p:txBody>
      </p:sp>
      <p:sp>
        <p:nvSpPr>
          <p:cNvPr id="5" name="TextBox 4"/>
          <p:cNvSpPr txBox="1"/>
          <p:nvPr/>
        </p:nvSpPr>
        <p:spPr>
          <a:xfrm>
            <a:off x="2177901" y="1426534"/>
            <a:ext cx="1905000" cy="381000"/>
          </a:xfrm>
          <a:prstGeom prst="rect">
            <a:avLst/>
          </a:prstGeom>
          <a:noFill/>
        </p:spPr>
        <p:txBody>
          <a:bodyPr wrap="square" rtlCol="0">
            <a:spAutoFit/>
          </a:bodyPr>
          <a:lstStyle/>
          <a:p>
            <a:r>
              <a:rPr lang="zh-TW" altLang="en-US" dirty="0" smtClean="0">
                <a:latin typeface="華康儷中黑" pitchFamily="49" charset="-120"/>
                <a:ea typeface="華康儷中黑" pitchFamily="49" charset="-120"/>
              </a:rPr>
              <a:t>加入選定聯絡人</a:t>
            </a:r>
            <a:endParaRPr lang="zh-TW" altLang="en-US" dirty="0">
              <a:latin typeface="華康儷中黑" pitchFamily="49" charset="-120"/>
              <a:ea typeface="華康儷中黑" pitchFamily="49" charset="-120"/>
            </a:endParaRPr>
          </a:p>
        </p:txBody>
      </p:sp>
    </p:spTree>
    <p:extLst>
      <p:ext uri="{BB962C8B-B14F-4D97-AF65-F5344CB8AC3E}">
        <p14:creationId xmlns:p14="http://schemas.microsoft.com/office/powerpoint/2010/main" xmlns="" val="12801715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76200" y="130135"/>
            <a:ext cx="8874525" cy="65743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pic>
        <p:nvPicPr>
          <p:cNvPr id="4" name="Picture 2"/>
          <p:cNvPicPr>
            <a:picLocks noChangeAspect="1" noChangeArrowheads="1"/>
          </p:cNvPicPr>
          <p:nvPr/>
        </p:nvPicPr>
        <p:blipFill rotWithShape="1">
          <a:blip r:embed="rId3" cstate="screen"/>
          <a:srcRect/>
          <a:stretch/>
        </p:blipFill>
        <p:spPr bwMode="auto">
          <a:xfrm>
            <a:off x="362467" y="1371600"/>
            <a:ext cx="4143375" cy="295275"/>
          </a:xfrm>
          <a:prstGeom prst="rect">
            <a:avLst/>
          </a:prstGeom>
          <a:ln>
            <a:noFill/>
          </a:ln>
          <a:effectLst/>
        </p:spPr>
      </p:pic>
      <p:pic>
        <p:nvPicPr>
          <p:cNvPr id="7" name="Picture 2"/>
          <p:cNvPicPr>
            <a:picLocks noChangeAspect="1" noChangeArrowheads="1"/>
          </p:cNvPicPr>
          <p:nvPr/>
        </p:nvPicPr>
        <p:blipFill rotWithShape="1">
          <a:blip r:embed="rId3" cstate="screen"/>
          <a:srcRect/>
          <a:stretch/>
        </p:blipFill>
        <p:spPr bwMode="auto">
          <a:xfrm>
            <a:off x="343417" y="1519237"/>
            <a:ext cx="7848600" cy="5593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4055016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xit" presetSubtype="0" fill="hold" nodeType="afterEffect">
                                  <p:stCondLst>
                                    <p:cond delay="3000"/>
                                  </p:stCondLst>
                                  <p:childTnLst>
                                    <p:anim calcmode="lin" valueType="num">
                                      <p:cBhvr>
                                        <p:cTn id="12" dur="500"/>
                                        <p:tgtEl>
                                          <p:spTgt spid="7"/>
                                        </p:tgtEl>
                                        <p:attrNameLst>
                                          <p:attrName>ppt_w</p:attrName>
                                        </p:attrNameLst>
                                      </p:cBhvr>
                                      <p:tavLst>
                                        <p:tav tm="0">
                                          <p:val>
                                            <p:strVal val="ppt_w"/>
                                          </p:val>
                                        </p:tav>
                                        <p:tav tm="100000">
                                          <p:val>
                                            <p:fltVal val="0"/>
                                          </p:val>
                                        </p:tav>
                                      </p:tavLst>
                                    </p:anim>
                                    <p:anim calcmode="lin" valueType="num">
                                      <p:cBhvr>
                                        <p:cTn id="13" dur="500"/>
                                        <p:tgtEl>
                                          <p:spTgt spid="7"/>
                                        </p:tgtEl>
                                        <p:attrNameLst>
                                          <p:attrName>ppt_h</p:attrName>
                                        </p:attrNameLst>
                                      </p:cBhvr>
                                      <p:tavLst>
                                        <p:tav tm="0">
                                          <p:val>
                                            <p:strVal val="ppt_h"/>
                                          </p:val>
                                        </p:tav>
                                        <p:tav tm="100000">
                                          <p:val>
                                            <p:fltVal val="0"/>
                                          </p:val>
                                        </p:tav>
                                      </p:tavLst>
                                    </p:anim>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srcRect/>
          <a:stretch>
            <a:fillRect/>
          </a:stretch>
        </p:blipFill>
        <p:spPr bwMode="auto">
          <a:xfrm>
            <a:off x="3886200" y="0"/>
            <a:ext cx="5257800" cy="6864252"/>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76200" y="4038600"/>
            <a:ext cx="3810000" cy="4535487"/>
          </a:xfrm>
        </p:spPr>
        <p:txBody>
          <a:bodyPr>
            <a:normAutofit/>
          </a:bodyPr>
          <a:lstStyle/>
          <a:p>
            <a:r>
              <a:rPr lang="en-US" sz="2300" dirty="0" smtClean="0"/>
              <a:t>Now when your friend clicks “Sign Up Now”, they will be automatically EZ-Registered on your Portal.</a:t>
            </a:r>
            <a:endParaRPr lang="en-US" sz="2300" dirty="0"/>
          </a:p>
        </p:txBody>
      </p:sp>
      <p:sp>
        <p:nvSpPr>
          <p:cNvPr id="5" name="Rectangle 4"/>
          <p:cNvSpPr/>
          <p:nvPr/>
        </p:nvSpPr>
        <p:spPr>
          <a:xfrm>
            <a:off x="5334000" y="4953000"/>
            <a:ext cx="24384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Content Placeholder 2"/>
          <p:cNvSpPr txBox="1">
            <a:spLocks/>
          </p:cNvSpPr>
          <p:nvPr/>
        </p:nvSpPr>
        <p:spPr>
          <a:xfrm>
            <a:off x="152400" y="417513"/>
            <a:ext cx="3719512" cy="4535487"/>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zh-TW" altLang="en-US" sz="3000" dirty="0" smtClean="0">
                <a:solidFill>
                  <a:schemeClr val="bg1"/>
                </a:solidFill>
                <a:latin typeface="華康儷中黑" pitchFamily="49" charset="-120"/>
                <a:ea typeface="華康儷中黑" pitchFamily="49" charset="-120"/>
              </a:rPr>
              <a:t>當你的朋友</a:t>
            </a:r>
            <a:r>
              <a:rPr kumimoji="0" lang="zh-TW" altLang="en-US" sz="3000" b="0" i="0" u="none" strike="noStrike" kern="1200" cap="none" spc="0" normalizeH="0" baseline="0" noProof="0" dirty="0" smtClean="0">
                <a:ln>
                  <a:noFill/>
                </a:ln>
                <a:solidFill>
                  <a:schemeClr val="bg1"/>
                </a:solidFill>
                <a:effectLst/>
                <a:uLnTx/>
                <a:uFillTx/>
                <a:latin typeface="華康儷中黑" pitchFamily="49" charset="-120"/>
                <a:ea typeface="華康儷中黑" pitchFamily="49" charset="-120"/>
              </a:rPr>
              <a:t>點擊</a:t>
            </a:r>
            <a:r>
              <a:rPr lang="zh-TW" altLang="zh-TW" sz="3000" dirty="0" smtClean="0">
                <a:solidFill>
                  <a:schemeClr val="bg1"/>
                </a:solidFill>
                <a:latin typeface="華康儷中黑" pitchFamily="49" charset="-120"/>
                <a:ea typeface="華康儷中黑" pitchFamily="49" charset="-120"/>
              </a:rPr>
              <a:t>「</a:t>
            </a:r>
            <a:r>
              <a:rPr kumimoji="0" lang="zh-TW" altLang="en-US" sz="3000" b="0" i="0" u="none" strike="noStrike" kern="1200" cap="none" spc="0" normalizeH="0" baseline="0" noProof="0" dirty="0" smtClean="0">
                <a:ln>
                  <a:noFill/>
                </a:ln>
                <a:solidFill>
                  <a:schemeClr val="bg1"/>
                </a:solidFill>
                <a:effectLst/>
                <a:uLnTx/>
                <a:uFillTx/>
                <a:latin typeface="華康儷中黑" pitchFamily="49" charset="-120"/>
                <a:ea typeface="華康儷中黑" pitchFamily="49" charset="-120"/>
              </a:rPr>
              <a:t>立即註冊</a:t>
            </a:r>
            <a:r>
              <a:rPr lang="zh-TW" altLang="zh-TW" sz="3000" dirty="0" smtClean="0">
                <a:solidFill>
                  <a:schemeClr val="bg1"/>
                </a:solidFill>
                <a:latin typeface="華康儷中黑" pitchFamily="49" charset="-120"/>
                <a:ea typeface="華康儷中黑" pitchFamily="49" charset="-120"/>
              </a:rPr>
              <a:t>」</a:t>
            </a:r>
            <a:r>
              <a:rPr lang="zh-TW" altLang="en-US" sz="3000" dirty="0" smtClean="0">
                <a:solidFill>
                  <a:schemeClr val="bg1"/>
                </a:solidFill>
                <a:latin typeface="華康儷中黑" pitchFamily="49" charset="-120"/>
                <a:ea typeface="華康儷中黑" pitchFamily="49" charset="-120"/>
              </a:rPr>
              <a:t>，就會自動連結至你入門網站的簡易註冊程序。</a:t>
            </a:r>
            <a:endParaRPr kumimoji="0" lang="en-US" sz="30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xmlns="" val="414154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ltLang="en-US" dirty="0" smtClean="0">
                <a:latin typeface="華康儷中黑" pitchFamily="49" charset="-120"/>
                <a:ea typeface="華康儷中黑" pitchFamily="49" charset="-120"/>
              </a:rPr>
              <a:t>更快賺取</a:t>
            </a:r>
            <a:r>
              <a:rPr lang="en-US" altLang="zh-TW" dirty="0" smtClean="0"/>
              <a:t>IBV</a:t>
            </a:r>
            <a:br>
              <a:rPr lang="en-US" altLang="zh-TW" dirty="0" smtClean="0"/>
            </a:br>
            <a:r>
              <a:rPr lang="en-US" altLang="zh-TW" dirty="0" smtClean="0"/>
              <a:t> </a:t>
            </a:r>
            <a:r>
              <a:rPr lang="en-US" dirty="0" smtClean="0"/>
              <a:t>Faster IBV</a:t>
            </a:r>
            <a:endParaRPr lang="en-US" dirty="0"/>
          </a:p>
        </p:txBody>
      </p:sp>
      <p:sp>
        <p:nvSpPr>
          <p:cNvPr id="3" name="Content Placeholder 2"/>
          <p:cNvSpPr>
            <a:spLocks noGrp="1"/>
          </p:cNvSpPr>
          <p:nvPr>
            <p:ph idx="1"/>
          </p:nvPr>
        </p:nvSpPr>
        <p:spPr>
          <a:xfrm>
            <a:off x="457200" y="1600200"/>
            <a:ext cx="8229600" cy="4953000"/>
          </a:xfrm>
        </p:spPr>
        <p:txBody>
          <a:bodyPr>
            <a:normAutofit lnSpcReduction="10000"/>
          </a:bodyPr>
          <a:lstStyle/>
          <a:p>
            <a:r>
              <a:rPr lang="zh-TW" altLang="en-US" sz="2800" dirty="0" smtClean="0">
                <a:latin typeface="華康儷中黑" pitchFamily="49" charset="-120"/>
                <a:ea typeface="華康儷中黑" pitchFamily="49" charset="-120"/>
              </a:rPr>
              <a:t>當夥伴商店向我們提供你或你客戶的訂單後​​，我們就會進行跟進並處理，向你分派</a:t>
            </a:r>
            <a:r>
              <a:rPr lang="en-US" altLang="zh-TW" sz="2800" dirty="0" smtClean="0">
                <a:latin typeface="Calibri" pitchFamily="34" charset="0"/>
                <a:ea typeface="華康儷中黑" pitchFamily="49" charset="-120"/>
              </a:rPr>
              <a:t>IBV</a:t>
            </a:r>
          </a:p>
          <a:p>
            <a:endParaRPr lang="en-US" altLang="zh-TW" sz="2800" dirty="0" smtClean="0">
              <a:latin typeface="Calibri" pitchFamily="34" charset="0"/>
              <a:ea typeface="華康儷中黑" pitchFamily="49" charset="-120"/>
            </a:endParaRPr>
          </a:p>
          <a:p>
            <a:r>
              <a:rPr lang="zh-TW" altLang="en-US" sz="2800" dirty="0" smtClean="0">
                <a:latin typeface="Calibri" pitchFamily="34" charset="0"/>
                <a:ea typeface="華康儷中黑" pitchFamily="49" charset="-120"/>
              </a:rPr>
              <a:t>你無需再等待至我們收取交易款項後才收到</a:t>
            </a:r>
            <a:r>
              <a:rPr lang="en-US" altLang="zh-TW" sz="2800" dirty="0" smtClean="0">
                <a:latin typeface="Calibri" pitchFamily="34" charset="0"/>
                <a:ea typeface="華康儷中黑" pitchFamily="49" charset="-120"/>
              </a:rPr>
              <a:t>IBV</a:t>
            </a:r>
            <a:endParaRPr lang="en-US" sz="2800" dirty="0" smtClean="0"/>
          </a:p>
          <a:p>
            <a:endParaRPr lang="en-US" sz="2800" dirty="0" smtClean="0"/>
          </a:p>
          <a:p>
            <a:r>
              <a:rPr lang="en-US" sz="2800" dirty="0" smtClean="0"/>
              <a:t>Once the partner store sends us your order or your customers order, we will go ahead and post your IBV at the time we process it</a:t>
            </a:r>
          </a:p>
          <a:p>
            <a:endParaRPr lang="en-US" sz="2800" dirty="0" smtClean="0"/>
          </a:p>
          <a:p>
            <a:r>
              <a:rPr lang="en-US" sz="2800" dirty="0" smtClean="0"/>
              <a:t>You no longer have to wait until we get paid to receive your IBV</a:t>
            </a:r>
          </a:p>
        </p:txBody>
      </p:sp>
    </p:spTree>
    <p:extLst>
      <p:ext uri="{BB962C8B-B14F-4D97-AF65-F5344CB8AC3E}">
        <p14:creationId xmlns:p14="http://schemas.microsoft.com/office/powerpoint/2010/main" xmlns="" val="11247214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ltLang="en-US" dirty="0" smtClean="0">
                <a:latin typeface="華康儷中黑" pitchFamily="49" charset="-120"/>
                <a:ea typeface="華康儷中黑" pitchFamily="49" charset="-120"/>
              </a:rPr>
              <a:t>更快賺取</a:t>
            </a:r>
            <a:r>
              <a:rPr lang="en-US" altLang="zh-TW" dirty="0" smtClean="0"/>
              <a:t>IBV </a:t>
            </a:r>
            <a:br>
              <a:rPr lang="en-US" altLang="zh-TW" dirty="0" smtClean="0"/>
            </a:br>
            <a:r>
              <a:rPr lang="en-US" dirty="0" smtClean="0"/>
              <a:t>Faster IBV</a:t>
            </a:r>
            <a:endParaRPr lang="en-US" dirty="0"/>
          </a:p>
        </p:txBody>
      </p:sp>
      <p:sp>
        <p:nvSpPr>
          <p:cNvPr id="3" name="Content Placeholder 2"/>
          <p:cNvSpPr>
            <a:spLocks noGrp="1"/>
          </p:cNvSpPr>
          <p:nvPr>
            <p:ph idx="1"/>
          </p:nvPr>
        </p:nvSpPr>
        <p:spPr>
          <a:xfrm>
            <a:off x="457200" y="1600200"/>
            <a:ext cx="8382000" cy="5257800"/>
          </a:xfrm>
        </p:spPr>
        <p:txBody>
          <a:bodyPr>
            <a:normAutofit fontScale="92500" lnSpcReduction="20000"/>
          </a:bodyPr>
          <a:lstStyle/>
          <a:p>
            <a:r>
              <a:rPr lang="zh-TW" altLang="en-US" sz="2800" dirty="0" smtClean="0">
                <a:ea typeface="華康儷中黑" pitchFamily="49" charset="-120"/>
              </a:rPr>
              <a:t>你接獲新訂單時會收到通知</a:t>
            </a:r>
          </a:p>
          <a:p>
            <a:endParaRPr lang="zh-TW" altLang="en-US" sz="2800" dirty="0" smtClean="0">
              <a:ea typeface="華康儷中黑" pitchFamily="49" charset="-120"/>
            </a:endParaRPr>
          </a:p>
          <a:p>
            <a:r>
              <a:rPr lang="zh-TW" altLang="en-US" sz="2800" dirty="0" smtClean="0">
                <a:ea typeface="華康儷中黑" pitchFamily="49" charset="-120"/>
              </a:rPr>
              <a:t>你將有</a:t>
            </a:r>
            <a:r>
              <a:rPr lang="en-US" altLang="zh-TW" sz="2800" dirty="0" smtClean="0">
                <a:ea typeface="華康儷中黑" pitchFamily="49" charset="-120"/>
              </a:rPr>
              <a:t>24</a:t>
            </a:r>
            <a:r>
              <a:rPr lang="zh-TW" altLang="en-US" sz="2800" dirty="0" smtClean="0">
                <a:ea typeface="華康儷中黑" pitchFamily="49" charset="-120"/>
              </a:rPr>
              <a:t>小時決定放置訂單位置，又或者你可不用理會，令它放於</a:t>
            </a:r>
            <a:r>
              <a:rPr lang="en-US" altLang="zh-TW" sz="2800" dirty="0" smtClean="0">
                <a:ea typeface="華康儷中黑" pitchFamily="49" charset="-120"/>
              </a:rPr>
              <a:t>IBV</a:t>
            </a:r>
            <a:r>
              <a:rPr lang="zh-TW" altLang="en-US" sz="2800" dirty="0" smtClean="0">
                <a:ea typeface="華康儷中黑" pitchFamily="49" charset="-120"/>
              </a:rPr>
              <a:t>自動放置位置</a:t>
            </a:r>
          </a:p>
          <a:p>
            <a:endParaRPr lang="zh-TW" altLang="en-US" sz="2800" dirty="0" smtClean="0">
              <a:ea typeface="華康儷中黑" pitchFamily="49" charset="-120"/>
            </a:endParaRPr>
          </a:p>
          <a:p>
            <a:r>
              <a:rPr lang="zh-TW" altLang="en-US" sz="2800" dirty="0" smtClean="0">
                <a:ea typeface="華康儷中黑" pitchFamily="49" charset="-120"/>
              </a:rPr>
              <a:t>當你選擇另外的放置位置，你的</a:t>
            </a:r>
            <a:r>
              <a:rPr lang="en-US" altLang="zh-TW" sz="2800" dirty="0" smtClean="0">
                <a:ea typeface="華康儷中黑" pitchFamily="49" charset="-120"/>
              </a:rPr>
              <a:t>IBV</a:t>
            </a:r>
            <a:r>
              <a:rPr lang="zh-TW" altLang="en-US" sz="2800" dirty="0" smtClean="0">
                <a:ea typeface="華康儷中黑" pitchFamily="49" charset="-120"/>
              </a:rPr>
              <a:t>會顯示於選定位置</a:t>
            </a:r>
            <a:endParaRPr lang="en-US" altLang="zh-TW" sz="2800" dirty="0" smtClean="0">
              <a:ea typeface="華康儷中黑" pitchFamily="49" charset="-120"/>
            </a:endParaRPr>
          </a:p>
          <a:p>
            <a:endParaRPr lang="en-US" sz="2400" dirty="0" smtClean="0"/>
          </a:p>
          <a:p>
            <a:r>
              <a:rPr lang="en-US" sz="2400" dirty="0" smtClean="0"/>
              <a:t>You will be notified of new orders</a:t>
            </a:r>
          </a:p>
          <a:p>
            <a:endParaRPr lang="en-US" sz="2400" dirty="0" smtClean="0"/>
          </a:p>
          <a:p>
            <a:r>
              <a:rPr lang="en-US" sz="2400" dirty="0" smtClean="0"/>
              <a:t>You will have 24 hrs to change the placement of the order or you can leave it and it will go to your IBV auto-placement</a:t>
            </a:r>
          </a:p>
          <a:p>
            <a:endParaRPr lang="en-US" sz="2400" dirty="0" smtClean="0"/>
          </a:p>
          <a:p>
            <a:r>
              <a:rPr lang="en-US" sz="2400" dirty="0" smtClean="0"/>
              <a:t>Once you choose to override, your IBV is  now posted right then and there</a:t>
            </a:r>
          </a:p>
        </p:txBody>
      </p:sp>
    </p:spTree>
    <p:extLst>
      <p:ext uri="{BB962C8B-B14F-4D97-AF65-F5344CB8AC3E}">
        <p14:creationId xmlns:p14="http://schemas.microsoft.com/office/powerpoint/2010/main" xmlns="" val="35941250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clrChange>
              <a:clrFrom>
                <a:srgbClr val="FFFFFF"/>
              </a:clrFrom>
              <a:clrTo>
                <a:srgbClr val="FFFFFF">
                  <a:alpha val="0"/>
                </a:srgbClr>
              </a:clrTo>
            </a:clrChange>
          </a:blip>
          <a:srcRect/>
          <a:stretch>
            <a:fillRect/>
          </a:stretch>
        </p:blipFill>
        <p:spPr bwMode="auto">
          <a:xfrm>
            <a:off x="5234940" y="1143000"/>
            <a:ext cx="3909060" cy="4114800"/>
          </a:xfrm>
          <a:prstGeom prst="rect">
            <a:avLst/>
          </a:prstGeom>
          <a:ln>
            <a:noFill/>
          </a:ln>
          <a:effectLst>
            <a:outerShdw blurRad="292100" dist="139700" dir="2700000" algn="tl" rotWithShape="0">
              <a:srgbClr val="333333">
                <a:alpha val="65000"/>
              </a:srgbClr>
            </a:outerShdw>
          </a:effectLst>
        </p:spPr>
      </p:pic>
      <p:sp>
        <p:nvSpPr>
          <p:cNvPr id="8" name="Title 1"/>
          <p:cNvSpPr>
            <a:spLocks noGrp="1"/>
          </p:cNvSpPr>
          <p:nvPr>
            <p:ph type="title"/>
          </p:nvPr>
        </p:nvSpPr>
        <p:spPr>
          <a:xfrm>
            <a:off x="63923" y="846927"/>
            <a:ext cx="5171017" cy="5249073"/>
          </a:xfrm>
        </p:spPr>
        <p:txBody>
          <a:bodyPr>
            <a:normAutofit fontScale="90000"/>
          </a:bodyPr>
          <a:lstStyle/>
          <a:p>
            <a:r>
              <a:rPr lang="zh-TW" altLang="en-US" sz="3600" dirty="0" smtClean="0">
                <a:latin typeface="華康儷中黑" pitchFamily="49" charset="-120"/>
                <a:ea typeface="華康儷中黑" pitchFamily="49" charset="-120"/>
              </a:rPr>
              <a:t>有兩種查閱訂單的方法</a:t>
            </a:r>
            <a:r>
              <a:rPr lang="en-US" altLang="zh-TW" sz="3600" dirty="0" smtClean="0">
                <a:latin typeface="華康儷中黑" pitchFamily="49" charset="-120"/>
                <a:ea typeface="華康儷中黑" pitchFamily="49" charset="-120"/>
              </a:rPr>
              <a:t/>
            </a:r>
            <a:br>
              <a:rPr lang="en-US" altLang="zh-TW" sz="3600" dirty="0" smtClean="0">
                <a:latin typeface="華康儷中黑" pitchFamily="49" charset="-120"/>
                <a:ea typeface="華康儷中黑" pitchFamily="49" charset="-120"/>
              </a:rPr>
            </a:br>
            <a:r>
              <a:rPr lang="en-US" altLang="zh-TW" sz="3600" dirty="0" smtClean="0">
                <a:latin typeface="華康儷中黑" pitchFamily="49" charset="-120"/>
                <a:ea typeface="華康儷中黑" pitchFamily="49" charset="-120"/>
              </a:rPr>
              <a:t/>
            </a:r>
            <a:br>
              <a:rPr lang="en-US" altLang="zh-TW" sz="3600" dirty="0" smtClean="0">
                <a:latin typeface="華康儷中黑" pitchFamily="49" charset="-120"/>
                <a:ea typeface="華康儷中黑" pitchFamily="49" charset="-120"/>
              </a:rPr>
            </a:br>
            <a:r>
              <a:rPr lang="zh-TW" altLang="en-US" sz="3600" dirty="0" smtClean="0">
                <a:latin typeface="華康儷中黑" pitchFamily="49" charset="-120"/>
                <a:ea typeface="華康儷中黑" pitchFamily="49" charset="-120"/>
              </a:rPr>
              <a:t>一是登入超連鎖事業帳戶， 然後在主頁選項中選擇 </a:t>
            </a:r>
            <a:r>
              <a:rPr lang="en-US" sz="3600" dirty="0" smtClean="0"/>
              <a:t/>
            </a:r>
            <a:br>
              <a:rPr lang="en-US" sz="3600" dirty="0" smtClean="0"/>
            </a:br>
            <a:r>
              <a:rPr lang="en-US" sz="3600" dirty="0" smtClean="0"/>
              <a:t/>
            </a:r>
            <a:br>
              <a:rPr lang="en-US" sz="3600" dirty="0" smtClean="0"/>
            </a:br>
            <a:r>
              <a:rPr lang="en-US" sz="3600" dirty="0" smtClean="0"/>
              <a:t>Two Ways to See Your Orders</a:t>
            </a:r>
            <a:br>
              <a:rPr lang="en-US" sz="3600" dirty="0" smtClean="0"/>
            </a:br>
            <a:r>
              <a:rPr lang="en-US" sz="3600" dirty="0" smtClean="0"/>
              <a:t/>
            </a:r>
            <a:br>
              <a:rPr lang="en-US" sz="3600" dirty="0" smtClean="0"/>
            </a:br>
            <a:r>
              <a:rPr lang="en-US" sz="3600" dirty="0" smtClean="0"/>
              <a:t>One is login to UF.com</a:t>
            </a:r>
            <a:br>
              <a:rPr lang="en-US" sz="3600" dirty="0" smtClean="0"/>
            </a:br>
            <a:r>
              <a:rPr lang="en-US" sz="3600" dirty="0" smtClean="0"/>
              <a:t>and you can choose from</a:t>
            </a:r>
            <a:br>
              <a:rPr lang="en-US" sz="3600" dirty="0" smtClean="0"/>
            </a:br>
            <a:r>
              <a:rPr lang="en-US" sz="3600" dirty="0" smtClean="0"/>
              <a:t>the menu option</a:t>
            </a:r>
            <a:endParaRPr lang="en-US" sz="3600" dirty="0"/>
          </a:p>
        </p:txBody>
      </p:sp>
      <p:sp>
        <p:nvSpPr>
          <p:cNvPr id="9" name="Rectangle 8"/>
          <p:cNvSpPr/>
          <p:nvPr/>
        </p:nvSpPr>
        <p:spPr>
          <a:xfrm>
            <a:off x="6934200" y="4876800"/>
            <a:ext cx="1981200" cy="381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6"/>
          <p:cNvPicPr>
            <a:picLocks noChangeAspect="1" noChangeArrowheads="1"/>
          </p:cNvPicPr>
          <p:nvPr/>
        </p:nvPicPr>
        <p:blipFill>
          <a:blip r:embed="rId3" cstate="screen"/>
          <a:srcRect/>
          <a:stretch>
            <a:fillRect/>
          </a:stretch>
        </p:blipFill>
        <p:spPr bwMode="auto">
          <a:xfrm rot="20854308">
            <a:off x="6138043" y="3704210"/>
            <a:ext cx="503712" cy="648150"/>
          </a:xfrm>
          <a:prstGeom prst="rect">
            <a:avLst/>
          </a:prstGeom>
          <a:noFill/>
          <a:ln w="9525">
            <a:noFill/>
            <a:miter lim="800000"/>
            <a:headEnd/>
            <a:tailEnd/>
          </a:ln>
          <a:effectLst/>
        </p:spPr>
      </p:pic>
    </p:spTree>
    <p:extLst>
      <p:ext uri="{BB962C8B-B14F-4D97-AF65-F5344CB8AC3E}">
        <p14:creationId xmlns:p14="http://schemas.microsoft.com/office/powerpoint/2010/main" xmlns="" val="353977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500"/>
                            </p:stCondLst>
                            <p:childTnLst>
                              <p:par>
                                <p:cTn id="12" presetID="0" presetClass="path" presetSubtype="0" accel="50000" decel="50000" fill="hold" nodeType="afterEffect">
                                  <p:stCondLst>
                                    <p:cond delay="0"/>
                                  </p:stCondLst>
                                  <p:childTnLst>
                                    <p:animMotion origin="layout" path="M -4.72222E-6 4.9711E-6 L 0.18334 0.19976 " pathEditMode="relative" ptsTypes="AA">
                                      <p:cBhvr>
                                        <p:cTn id="13"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screen"/>
          <a:srcRect/>
          <a:stretch>
            <a:fillRect/>
          </a:stretch>
        </p:blipFill>
        <p:spPr bwMode="auto">
          <a:xfrm>
            <a:off x="4267200" y="1219200"/>
            <a:ext cx="4747371" cy="4419600"/>
          </a:xfrm>
          <a:prstGeom prst="rect">
            <a:avLst/>
          </a:prstGeom>
          <a:ln>
            <a:noFill/>
          </a:ln>
          <a:effectLst>
            <a:outerShdw blurRad="292100" dist="139700" dir="2700000" algn="tl" rotWithShape="0">
              <a:srgbClr val="333333">
                <a:alpha val="65000"/>
              </a:srgbClr>
            </a:outerShdw>
          </a:effectLst>
        </p:spPr>
      </p:pic>
      <p:sp>
        <p:nvSpPr>
          <p:cNvPr id="11" name="Title 1"/>
          <p:cNvSpPr txBox="1">
            <a:spLocks/>
          </p:cNvSpPr>
          <p:nvPr/>
        </p:nvSpPr>
        <p:spPr bwMode="auto">
          <a:xfrm>
            <a:off x="228600" y="762000"/>
            <a:ext cx="3886200" cy="5562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fontAlgn="base">
              <a:spcBef>
                <a:spcPct val="0"/>
              </a:spcBef>
              <a:spcAft>
                <a:spcPct val="0"/>
              </a:spcAft>
              <a:defRPr/>
            </a:pPr>
            <a:r>
              <a:rPr lang="zh-TW" altLang="en-US" sz="2800" dirty="0" smtClean="0">
                <a:solidFill>
                  <a:schemeClr val="bg1"/>
                </a:solidFill>
                <a:latin typeface="華康儷中黑" pitchFamily="49" charset="-120"/>
                <a:ea typeface="華康儷中黑" pitchFamily="49" charset="-120"/>
              </a:rPr>
              <a:t>有兩種查閱訂單的方法</a:t>
            </a:r>
            <a:endParaRPr lang="en-US" altLang="zh-TW" sz="2800" dirty="0" smtClean="0">
              <a:solidFill>
                <a:schemeClr val="bg1"/>
              </a:solidFill>
              <a:latin typeface="華康儷中黑" pitchFamily="49" charset="-120"/>
              <a:ea typeface="華康儷中黑" pitchFamily="49" charset="-120"/>
            </a:endParaRPr>
          </a:p>
          <a:p>
            <a:pPr fontAlgn="base">
              <a:spcBef>
                <a:spcPct val="0"/>
              </a:spcBef>
              <a:spcAft>
                <a:spcPct val="0"/>
              </a:spcAft>
              <a:defRPr/>
            </a:pPr>
            <a:endParaRPr lang="en-US" altLang="zh-TW" sz="2800" dirty="0" smtClean="0">
              <a:solidFill>
                <a:schemeClr val="bg1"/>
              </a:solidFill>
              <a:latin typeface="華康儷中黑" pitchFamily="49" charset="-120"/>
              <a:ea typeface="華康儷中黑" pitchFamily="49" charset="-120"/>
            </a:endParaRPr>
          </a:p>
          <a:p>
            <a:pPr fontAlgn="base">
              <a:spcBef>
                <a:spcPct val="0"/>
              </a:spcBef>
              <a:spcAft>
                <a:spcPct val="0"/>
              </a:spcAft>
              <a:defRPr/>
            </a:pPr>
            <a:r>
              <a:rPr lang="zh-TW" altLang="en-US" sz="2800" dirty="0" smtClean="0">
                <a:solidFill>
                  <a:schemeClr val="bg1"/>
                </a:solidFill>
                <a:latin typeface="華康儷中黑" pitchFamily="49" charset="-120"/>
                <a:ea typeface="華康儷中黑" pitchFamily="49" charset="-120"/>
              </a:rPr>
              <a:t>二是在點擊通知電郵的連結</a:t>
            </a:r>
            <a:r>
              <a:rPr lang="en-US" altLang="zh-TW" sz="3200" dirty="0" smtClean="0">
                <a:latin typeface="華康儷中黑" pitchFamily="49" charset="-120"/>
                <a:ea typeface="華康儷中黑" pitchFamily="49" charset="-120"/>
              </a:rPr>
              <a:t/>
            </a:r>
            <a:br>
              <a:rPr lang="en-US" altLang="zh-TW" sz="3200" dirty="0" smtClean="0">
                <a:latin typeface="華康儷中黑" pitchFamily="49" charset="-120"/>
                <a:ea typeface="華康儷中黑" pitchFamily="49" charset="-120"/>
              </a:rPr>
            </a:br>
            <a:endParaRPr lang="en-US" altLang="zh-TW" sz="3200" dirty="0" smtClean="0">
              <a:latin typeface="華康儷中黑" pitchFamily="49" charset="-120"/>
              <a:ea typeface="華康儷中黑" pitchFamily="49" charset="-120"/>
            </a:endParaRPr>
          </a:p>
          <a:p>
            <a:pPr fontAlgn="base">
              <a:spcBef>
                <a:spcPct val="0"/>
              </a:spcBef>
              <a:spcAft>
                <a:spcPct val="0"/>
              </a:spcAft>
              <a:defRPr/>
            </a:pPr>
            <a:r>
              <a:rPr lang="en-US" sz="2800" kern="0" dirty="0" smtClean="0">
                <a:solidFill>
                  <a:prstClr val="white"/>
                </a:solidFill>
                <a:ea typeface="Tahoma" pitchFamily="34" charset="0"/>
                <a:cs typeface="Tahoma" pitchFamily="34" charset="0"/>
              </a:rPr>
              <a:t>Two </a:t>
            </a:r>
            <a:r>
              <a:rPr lang="en-US" sz="2800" kern="0" dirty="0">
                <a:solidFill>
                  <a:prstClr val="white"/>
                </a:solidFill>
                <a:ea typeface="Tahoma" pitchFamily="34" charset="0"/>
                <a:cs typeface="Tahoma" pitchFamily="34" charset="0"/>
              </a:rPr>
              <a:t>Ways to See Your Orders</a:t>
            </a:r>
            <a:br>
              <a:rPr lang="en-US" sz="2800" kern="0" dirty="0">
                <a:solidFill>
                  <a:prstClr val="white"/>
                </a:solidFill>
                <a:ea typeface="Tahoma" pitchFamily="34" charset="0"/>
                <a:cs typeface="Tahoma" pitchFamily="34" charset="0"/>
              </a:rPr>
            </a:br>
            <a:r>
              <a:rPr lang="en-US" sz="2800" kern="0" dirty="0">
                <a:solidFill>
                  <a:prstClr val="white"/>
                </a:solidFill>
                <a:ea typeface="Tahoma" pitchFamily="34" charset="0"/>
                <a:cs typeface="Tahoma" pitchFamily="34" charset="0"/>
              </a:rPr>
              <a:t/>
            </a:r>
            <a:br>
              <a:rPr lang="en-US" sz="2800" kern="0" dirty="0">
                <a:solidFill>
                  <a:prstClr val="white"/>
                </a:solidFill>
                <a:ea typeface="Tahoma" pitchFamily="34" charset="0"/>
                <a:cs typeface="Tahoma" pitchFamily="34" charset="0"/>
              </a:rPr>
            </a:br>
            <a:r>
              <a:rPr lang="en-US" sz="2800" kern="0" dirty="0">
                <a:solidFill>
                  <a:prstClr val="white"/>
                </a:solidFill>
                <a:ea typeface="Tahoma" pitchFamily="34" charset="0"/>
                <a:cs typeface="Tahoma" pitchFamily="34" charset="0"/>
              </a:rPr>
              <a:t>Two, click through</a:t>
            </a:r>
          </a:p>
          <a:p>
            <a:pPr fontAlgn="base">
              <a:spcBef>
                <a:spcPct val="0"/>
              </a:spcBef>
              <a:spcAft>
                <a:spcPct val="0"/>
              </a:spcAft>
              <a:defRPr/>
            </a:pPr>
            <a:r>
              <a:rPr lang="en-US" sz="2800" kern="0" dirty="0">
                <a:solidFill>
                  <a:prstClr val="white"/>
                </a:solidFill>
                <a:ea typeface="Tahoma" pitchFamily="34" charset="0"/>
                <a:cs typeface="Tahoma" pitchFamily="34" charset="0"/>
              </a:rPr>
              <a:t>the email notification</a:t>
            </a:r>
          </a:p>
        </p:txBody>
      </p:sp>
    </p:spTree>
    <p:extLst>
      <p:ext uri="{BB962C8B-B14F-4D97-AF65-F5344CB8AC3E}">
        <p14:creationId xmlns:p14="http://schemas.microsoft.com/office/powerpoint/2010/main" xmlns="" val="5311322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zh-TW" altLang="en-US" sz="2800" dirty="0" smtClean="0">
                <a:latin typeface="華康儷中黑" pitchFamily="49" charset="-120"/>
                <a:ea typeface="華康儷中黑" pitchFamily="49" charset="-120"/>
              </a:rPr>
              <a:t>新</a:t>
            </a:r>
            <a:r>
              <a:rPr lang="en-US" altLang="zh-TW" sz="2800" dirty="0" smtClean="0"/>
              <a:t>IBV</a:t>
            </a:r>
            <a:r>
              <a:rPr lang="zh-TW" altLang="en-US" sz="2800" dirty="0" smtClean="0">
                <a:latin typeface="華康儷中黑" pitchFamily="49" charset="-120"/>
                <a:ea typeface="華康儷中黑" pitchFamily="49" charset="-120"/>
              </a:rPr>
              <a:t>放置選項</a:t>
            </a:r>
            <a:r>
              <a:rPr lang="en-US" sz="2800" dirty="0" smtClean="0"/>
              <a:t/>
            </a:r>
            <a:br>
              <a:rPr lang="en-US" sz="2800" dirty="0" smtClean="0"/>
            </a:br>
            <a:r>
              <a:rPr lang="en-US" sz="2800" dirty="0" smtClean="0"/>
              <a:t>New IBV Placement Override</a:t>
            </a:r>
            <a:endParaRPr lang="en-US" sz="2800" dirty="0"/>
          </a:p>
        </p:txBody>
      </p:sp>
      <p:pic>
        <p:nvPicPr>
          <p:cNvPr id="3" name="Picture 2"/>
          <p:cNvPicPr>
            <a:picLocks noChangeAspect="1" noChangeArrowheads="1"/>
          </p:cNvPicPr>
          <p:nvPr/>
        </p:nvPicPr>
        <p:blipFill>
          <a:blip r:embed="rId2" cstate="screen"/>
          <a:srcRect/>
          <a:stretch>
            <a:fillRect/>
          </a:stretch>
        </p:blipFill>
        <p:spPr bwMode="auto">
          <a:xfrm>
            <a:off x="609600" y="990600"/>
            <a:ext cx="7872413" cy="44196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124200" y="3200400"/>
            <a:ext cx="914400" cy="3048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6553200" y="1524000"/>
            <a:ext cx="914400" cy="3048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533400" y="2590800"/>
            <a:ext cx="1295400" cy="3048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6"/>
          <p:cNvPicPr>
            <a:picLocks noChangeAspect="1" noChangeArrowheads="1"/>
          </p:cNvPicPr>
          <p:nvPr/>
        </p:nvPicPr>
        <p:blipFill>
          <a:blip r:embed="rId3" cstate="screen"/>
          <a:srcRect/>
          <a:stretch>
            <a:fillRect/>
          </a:stretch>
        </p:blipFill>
        <p:spPr bwMode="auto">
          <a:xfrm rot="20854308">
            <a:off x="4080643" y="4182040"/>
            <a:ext cx="503712" cy="648150"/>
          </a:xfrm>
          <a:prstGeom prst="rect">
            <a:avLst/>
          </a:prstGeom>
          <a:noFill/>
          <a:ln w="9525">
            <a:noFill/>
            <a:miter lim="800000"/>
            <a:headEnd/>
            <a:tailEnd/>
          </a:ln>
          <a:effectLst/>
        </p:spPr>
      </p:pic>
      <p:sp>
        <p:nvSpPr>
          <p:cNvPr id="10" name="Right Triangle 9"/>
          <p:cNvSpPr/>
          <p:nvPr/>
        </p:nvSpPr>
        <p:spPr>
          <a:xfrm>
            <a:off x="1009650" y="2819400"/>
            <a:ext cx="7010400" cy="762000"/>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noChangeArrowheads="1"/>
          </p:cNvPicPr>
          <p:nvPr/>
        </p:nvPicPr>
        <p:blipFill>
          <a:blip r:embed="rId4" cstate="screen"/>
          <a:srcRect/>
          <a:stretch>
            <a:fillRect/>
          </a:stretch>
        </p:blipFill>
        <p:spPr bwMode="auto">
          <a:xfrm>
            <a:off x="1009650" y="3581400"/>
            <a:ext cx="7067550" cy="1066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2072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par>
                          <p:cTn id="23" fill="hold">
                            <p:stCondLst>
                              <p:cond delay="500"/>
                            </p:stCondLst>
                            <p:childTnLst>
                              <p:par>
                                <p:cTn id="24" presetID="22" presetClass="exit" presetSubtype="4" fill="hold" grpId="1" nodeType="afterEffect">
                                  <p:stCondLst>
                                    <p:cond delay="0"/>
                                  </p:stCondLst>
                                  <p:childTnLst>
                                    <p:animEffect transition="out" filter="wipe(down)">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par>
                          <p:cTn id="27" fill="hold">
                            <p:stCondLst>
                              <p:cond delay="1000"/>
                            </p:stCondLst>
                            <p:childTnLst>
                              <p:par>
                                <p:cTn id="28" presetID="1" presetClass="entr" presetSubtype="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par>
                          <p:cTn id="30" fill="hold">
                            <p:stCondLst>
                              <p:cond delay="1000"/>
                            </p:stCondLst>
                            <p:childTnLst>
                              <p:par>
                                <p:cTn id="31" presetID="0" presetClass="path" presetSubtype="0" accel="50000" decel="50000" fill="hold" nodeType="afterEffect">
                                  <p:stCondLst>
                                    <p:cond delay="0"/>
                                  </p:stCondLst>
                                  <p:childTnLst>
                                    <p:animMotion origin="layout" path="M 5.27778E-6 -2.31214E-7 L -0.05833 -0.12208 " pathEditMode="relative" ptsTypes="AA">
                                      <p:cBhvr>
                                        <p:cTn id="32" dur="2000" fill="hold"/>
                                        <p:tgtEl>
                                          <p:spTgt spid="8"/>
                                        </p:tgtEl>
                                        <p:attrNameLst>
                                          <p:attrName>ppt_x</p:attrName>
                                          <p:attrName>ppt_y</p:attrName>
                                        </p:attrNameLst>
                                      </p:cBhvr>
                                    </p:animMotion>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par>
                          <p:cTn id="37" fill="hold">
                            <p:stCondLst>
                              <p:cond delay="3500"/>
                            </p:stCondLst>
                            <p:childTnLst>
                              <p:par>
                                <p:cTn id="38" presetID="0" presetClass="path" presetSubtype="0" accel="50000" decel="50000" fill="hold" nodeType="afterEffect">
                                  <p:stCondLst>
                                    <p:cond delay="0"/>
                                  </p:stCondLst>
                                  <p:childTnLst>
                                    <p:animMotion origin="layout" path="M -0.05833 -0.12208 L 0.30122 -0.35653 " pathEditMode="relative" rAng="0" ptsTypes="AA">
                                      <p:cBhvr>
                                        <p:cTn id="39" dur="2000" fill="hold"/>
                                        <p:tgtEl>
                                          <p:spTgt spid="8"/>
                                        </p:tgtEl>
                                        <p:attrNameLst>
                                          <p:attrName>ppt_x</p:attrName>
                                          <p:attrName>ppt_y</p:attrName>
                                        </p:attrNameLst>
                                      </p:cBhvr>
                                      <p:rCtr x="18000" y="-11700"/>
                                    </p:animMotion>
                                  </p:childTnLst>
                                </p:cTn>
                              </p:par>
                            </p:childTnLst>
                          </p:cTn>
                        </p:par>
                        <p:par>
                          <p:cTn id="40" fill="hold">
                            <p:stCondLst>
                              <p:cond delay="5500"/>
                            </p:stCondLst>
                            <p:childTnLst>
                              <p:par>
                                <p:cTn id="41" presetID="10" presetClass="entr" presetSubtype="0" fill="hold" grpId="0"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99000">
              <a:srgbClr val="0A128C"/>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dirty="0" smtClean="0">
                <a:latin typeface="+mn-ea"/>
              </a:rPr>
              <a:t>MasterCard </a:t>
            </a:r>
            <a:r>
              <a:rPr lang="zh-TW" altLang="en-US" dirty="0" smtClean="0">
                <a:latin typeface="華康儷中黑" pitchFamily="49" charset="-120"/>
                <a:ea typeface="華康儷中黑" pitchFamily="49" charset="-120"/>
              </a:rPr>
              <a:t>調查</a:t>
            </a:r>
            <a:r>
              <a:rPr lang="en-US" altLang="zh-TW" dirty="0" smtClean="0">
                <a:latin typeface="華康儷中黑" pitchFamily="49" charset="-120"/>
                <a:ea typeface="華康儷中黑" pitchFamily="49" charset="-120"/>
              </a:rPr>
              <a:t/>
            </a:r>
            <a:br>
              <a:rPr lang="en-US" altLang="zh-TW" dirty="0" smtClean="0">
                <a:latin typeface="華康儷中黑" pitchFamily="49" charset="-120"/>
                <a:ea typeface="華康儷中黑" pitchFamily="49" charset="-120"/>
              </a:rPr>
            </a:br>
            <a:r>
              <a:rPr lang="en-US" altLang="zh-TW" dirty="0" smtClean="0"/>
              <a:t> MasterCard Survey </a:t>
            </a:r>
            <a:endParaRPr lang="en-US" dirty="0"/>
          </a:p>
        </p:txBody>
      </p:sp>
      <p:sp>
        <p:nvSpPr>
          <p:cNvPr id="3" name="Content Placeholder 2"/>
          <p:cNvSpPr>
            <a:spLocks noGrp="1"/>
          </p:cNvSpPr>
          <p:nvPr>
            <p:ph idx="1"/>
          </p:nvPr>
        </p:nvSpPr>
        <p:spPr/>
        <p:txBody>
          <a:bodyPr>
            <a:normAutofit fontScale="92500" lnSpcReduction="20000"/>
          </a:bodyPr>
          <a:lstStyle/>
          <a:p>
            <a:endParaRPr lang="en-US" dirty="0" smtClean="0">
              <a:latin typeface="華康儷中黑" pitchFamily="49" charset="-120"/>
              <a:ea typeface="華康儷中黑" pitchFamily="49" charset="-120"/>
            </a:endParaRPr>
          </a:p>
          <a:p>
            <a:r>
              <a:rPr lang="zh-TW" altLang="en-US" dirty="0" smtClean="0">
                <a:latin typeface="華康儷中黑" pitchFamily="49" charset="-120"/>
                <a:ea typeface="華康儷中黑" pitchFamily="49" charset="-120"/>
              </a:rPr>
              <a:t>超過一半香港受訪者透過互聯網購物</a:t>
            </a:r>
            <a:endParaRPr lang="en-US" altLang="zh-TW" dirty="0" smtClean="0">
              <a:latin typeface="華康儷中黑" pitchFamily="49" charset="-120"/>
              <a:ea typeface="華康儷中黑" pitchFamily="49" charset="-120"/>
            </a:endParaRPr>
          </a:p>
          <a:p>
            <a:endParaRPr lang="en-US" b="1" dirty="0" smtClean="0"/>
          </a:p>
          <a:p>
            <a:r>
              <a:rPr lang="en-US" altLang="zh-TW" b="1" dirty="0" smtClean="0"/>
              <a:t>58%</a:t>
            </a:r>
            <a:r>
              <a:rPr lang="zh-TW" altLang="en-US" dirty="0" smtClean="0">
                <a:latin typeface="華康儷中黑" pitchFamily="49" charset="-120"/>
                <a:ea typeface="華康儷中黑" pitchFamily="49" charset="-120"/>
              </a:rPr>
              <a:t>本港受訪者透過互聯網購物</a:t>
            </a:r>
            <a:endParaRPr lang="en-US" dirty="0" smtClean="0">
              <a:latin typeface="華康儷中黑" pitchFamily="49" charset="-120"/>
              <a:ea typeface="華康儷中黑" pitchFamily="49" charset="-120"/>
            </a:endParaRPr>
          </a:p>
          <a:p>
            <a:endParaRPr lang="en-US" b="1" dirty="0" smtClean="0"/>
          </a:p>
          <a:p>
            <a:r>
              <a:rPr lang="en-US" b="1" dirty="0" smtClean="0"/>
              <a:t>Over </a:t>
            </a:r>
            <a:r>
              <a:rPr lang="en-US" b="1" dirty="0"/>
              <a:t>Half of Hong Kong Respondents Now Shopping </a:t>
            </a:r>
            <a:r>
              <a:rPr lang="en-US" b="1" dirty="0" smtClean="0"/>
              <a:t>Online.</a:t>
            </a:r>
          </a:p>
          <a:p>
            <a:endParaRPr lang="en-US" b="1" dirty="0" smtClean="0"/>
          </a:p>
          <a:p>
            <a:r>
              <a:rPr lang="en-US" b="1" dirty="0" smtClean="0"/>
              <a:t>58% of people use the Internet to make purchases.</a:t>
            </a:r>
          </a:p>
          <a:p>
            <a:endParaRPr lang="en-US" dirty="0"/>
          </a:p>
        </p:txBody>
      </p:sp>
    </p:spTree>
    <p:extLst>
      <p:ext uri="{BB962C8B-B14F-4D97-AF65-F5344CB8AC3E}">
        <p14:creationId xmlns:p14="http://schemas.microsoft.com/office/powerpoint/2010/main" xmlns="" val="37419416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screen"/>
          <a:srcRect/>
          <a:stretch>
            <a:fillRect/>
          </a:stretch>
        </p:blipFill>
        <p:spPr bwMode="auto">
          <a:xfrm>
            <a:off x="101600" y="1143000"/>
            <a:ext cx="8890000" cy="3810000"/>
          </a:xfrm>
          <a:prstGeom prst="rect">
            <a:avLst/>
          </a:prstGeom>
          <a:noFill/>
          <a:ln w="9525">
            <a:noFill/>
            <a:miter lim="800000"/>
            <a:headEnd/>
            <a:tailEnd/>
          </a:ln>
        </p:spPr>
      </p:pic>
      <p:sp>
        <p:nvSpPr>
          <p:cNvPr id="5" name="Rectangle 4"/>
          <p:cNvSpPr/>
          <p:nvPr/>
        </p:nvSpPr>
        <p:spPr>
          <a:xfrm>
            <a:off x="762000" y="2362200"/>
            <a:ext cx="3200400" cy="2286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4267200" y="2438400"/>
            <a:ext cx="3200400" cy="1905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2"/>
          <p:cNvPicPr>
            <a:picLocks noChangeAspect="1" noChangeArrowheads="1"/>
          </p:cNvPicPr>
          <p:nvPr/>
        </p:nvPicPr>
        <p:blipFill>
          <a:blip r:embed="rId3" cstate="screen"/>
          <a:srcRect/>
          <a:stretch>
            <a:fillRect/>
          </a:stretch>
        </p:blipFill>
        <p:spPr bwMode="auto">
          <a:xfrm>
            <a:off x="76200" y="1066800"/>
            <a:ext cx="8991600" cy="799253"/>
          </a:xfrm>
          <a:prstGeom prst="rect">
            <a:avLst/>
          </a:prstGeom>
          <a:noFill/>
          <a:ln w="9525">
            <a:noFill/>
            <a:miter lim="800000"/>
            <a:headEnd/>
            <a:tailEnd/>
          </a:ln>
        </p:spPr>
      </p:pic>
      <p:pic>
        <p:nvPicPr>
          <p:cNvPr id="8" name="Picture 6"/>
          <p:cNvPicPr>
            <a:picLocks noChangeAspect="1" noChangeArrowheads="1"/>
          </p:cNvPicPr>
          <p:nvPr/>
        </p:nvPicPr>
        <p:blipFill>
          <a:blip r:embed="rId4" cstate="screen"/>
          <a:srcRect/>
          <a:stretch>
            <a:fillRect/>
          </a:stretch>
        </p:blipFill>
        <p:spPr bwMode="auto">
          <a:xfrm rot="20854308">
            <a:off x="825844" y="1418210"/>
            <a:ext cx="503712" cy="648150"/>
          </a:xfrm>
          <a:prstGeom prst="rect">
            <a:avLst/>
          </a:prstGeom>
          <a:noFill/>
          <a:ln w="9525">
            <a:noFill/>
            <a:miter lim="800000"/>
            <a:headEnd/>
            <a:tailEnd/>
          </a:ln>
          <a:effectLst/>
        </p:spPr>
      </p:pic>
      <p:sp>
        <p:nvSpPr>
          <p:cNvPr id="9" name="Title 1"/>
          <p:cNvSpPr>
            <a:spLocks noGrp="1"/>
          </p:cNvSpPr>
          <p:nvPr>
            <p:ph type="title"/>
          </p:nvPr>
        </p:nvSpPr>
        <p:spPr>
          <a:xfrm>
            <a:off x="539750" y="254000"/>
            <a:ext cx="6048375" cy="508000"/>
          </a:xfrm>
        </p:spPr>
        <p:txBody>
          <a:bodyPr>
            <a:noAutofit/>
          </a:bodyPr>
          <a:lstStyle/>
          <a:p>
            <a:r>
              <a:rPr lang="zh-TW" altLang="en-US" sz="2800" dirty="0" smtClean="0">
                <a:latin typeface="華康儷中黑" pitchFamily="49" charset="-120"/>
                <a:ea typeface="華康儷中黑" pitchFamily="49" charset="-120"/>
              </a:rPr>
              <a:t>新</a:t>
            </a:r>
            <a:r>
              <a:rPr lang="en-US" altLang="zh-TW" sz="2800" dirty="0" smtClean="0"/>
              <a:t>IBV</a:t>
            </a:r>
            <a:r>
              <a:rPr lang="zh-TW" altLang="en-US" sz="2800" dirty="0" smtClean="0">
                <a:latin typeface="華康儷中黑" pitchFamily="49" charset="-120"/>
                <a:ea typeface="華康儷中黑" pitchFamily="49" charset="-120"/>
              </a:rPr>
              <a:t>放置選項</a:t>
            </a:r>
            <a:r>
              <a:rPr lang="en-US" sz="2800" dirty="0" smtClean="0"/>
              <a:t/>
            </a:r>
            <a:br>
              <a:rPr lang="en-US" sz="2800" dirty="0" smtClean="0"/>
            </a:br>
            <a:r>
              <a:rPr lang="en-US" sz="2800" dirty="0" smtClean="0"/>
              <a:t>New IBV Placement Override</a:t>
            </a:r>
            <a:endParaRPr lang="en-US" sz="2800" dirty="0"/>
          </a:p>
        </p:txBody>
      </p:sp>
    </p:spTree>
    <p:extLst>
      <p:ext uri="{BB962C8B-B14F-4D97-AF65-F5344CB8AC3E}">
        <p14:creationId xmlns:p14="http://schemas.microsoft.com/office/powerpoint/2010/main" xmlns="" val="362357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500"/>
                            </p:stCondLst>
                            <p:childTnLst>
                              <p:par>
                                <p:cTn id="14" presetID="0" presetClass="path" presetSubtype="0" accel="50000" decel="50000" fill="hold" nodeType="afterEffect">
                                  <p:stCondLst>
                                    <p:cond delay="0"/>
                                  </p:stCondLst>
                                  <p:childTnLst>
                                    <p:animMotion origin="layout" path="M 5.27778E-6 3.23699E-6 L 0.06667 3.23699E-6 " pathEditMode="relative" ptsTypes="AA">
                                      <p:cBhvr>
                                        <p:cTn id="15" dur="2000" fill="hold"/>
                                        <p:tgtEl>
                                          <p:spTgt spid="8"/>
                                        </p:tgtEl>
                                        <p:attrNameLst>
                                          <p:attrName>ppt_x</p:attrName>
                                          <p:attrName>ppt_y</p:attrName>
                                        </p:attrNameLst>
                                      </p:cBhvr>
                                    </p:animMotion>
                                  </p:childTnLst>
                                </p:cTn>
                              </p:par>
                            </p:childTnLst>
                          </p:cTn>
                        </p:par>
                        <p:par>
                          <p:cTn id="16" fill="hold">
                            <p:stCondLst>
                              <p:cond delay="2500"/>
                            </p:stCondLst>
                            <p:childTnLst>
                              <p:par>
                                <p:cTn id="17" presetID="0" presetClass="path" presetSubtype="0" accel="50000" decel="50000" fill="hold" nodeType="afterEffect">
                                  <p:stCondLst>
                                    <p:cond delay="0"/>
                                  </p:stCondLst>
                                  <p:childTnLst>
                                    <p:animMotion origin="layout" path="M 0.06667 1.50289E-6 L 0.16667 1.50289E-6 " pathEditMode="relative" ptsTypes="AA">
                                      <p:cBhvr>
                                        <p:cTn id="18" dur="2000" fill="hold"/>
                                        <p:tgtEl>
                                          <p:spTgt spid="8"/>
                                        </p:tgtEl>
                                        <p:attrNameLst>
                                          <p:attrName>ppt_x</p:attrName>
                                          <p:attrName>ppt_y</p:attrName>
                                        </p:attrNameLst>
                                      </p:cBhvr>
                                    </p:animMotion>
                                  </p:childTnLst>
                                </p:cTn>
                              </p:par>
                            </p:childTnLst>
                          </p:cTn>
                        </p:par>
                        <p:par>
                          <p:cTn id="19" fill="hold">
                            <p:stCondLst>
                              <p:cond delay="4500"/>
                            </p:stCondLst>
                            <p:childTnLst>
                              <p:par>
                                <p:cTn id="20" presetID="0" presetClass="path" presetSubtype="0" accel="50000" decel="50000" fill="hold" nodeType="afterEffect">
                                  <p:stCondLst>
                                    <p:cond delay="0"/>
                                  </p:stCondLst>
                                  <p:childTnLst>
                                    <p:animMotion origin="layout" path="M 0.16667 -3.7037E-7 L 0.28334 -3.7037E-7 " pathEditMode="relative" ptsTypes="AA">
                                      <p:cBhvr>
                                        <p:cTn id="21" dur="2000" fill="hold"/>
                                        <p:tgtEl>
                                          <p:spTgt spid="8"/>
                                        </p:tgtEl>
                                        <p:attrNameLst>
                                          <p:attrName>ppt_x</p:attrName>
                                          <p:attrName>ppt_y</p:attrName>
                                        </p:attrNameLst>
                                      </p:cBhvr>
                                    </p:animMotion>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nodeType="clickEffect">
                                  <p:stCondLst>
                                    <p:cond delay="0"/>
                                  </p:stCondLst>
                                  <p:childTnLst>
                                    <p:anim calcmode="lin" valueType="num">
                                      <p:cBhvr>
                                        <p:cTn id="25" dur="500"/>
                                        <p:tgtEl>
                                          <p:spTgt spid="8"/>
                                        </p:tgtEl>
                                        <p:attrNameLst>
                                          <p:attrName>ppt_w</p:attrName>
                                        </p:attrNameLst>
                                      </p:cBhvr>
                                      <p:tavLst>
                                        <p:tav tm="0">
                                          <p:val>
                                            <p:strVal val="ppt_w"/>
                                          </p:val>
                                        </p:tav>
                                        <p:tav tm="100000">
                                          <p:val>
                                            <p:fltVal val="0"/>
                                          </p:val>
                                        </p:tav>
                                      </p:tavLst>
                                    </p:anim>
                                    <p:anim calcmode="lin" valueType="num">
                                      <p:cBhvr>
                                        <p:cTn id="26" dur="500"/>
                                        <p:tgtEl>
                                          <p:spTgt spid="8"/>
                                        </p:tgtEl>
                                        <p:attrNameLst>
                                          <p:attrName>ppt_h</p:attrName>
                                        </p:attrNameLst>
                                      </p:cBhvr>
                                      <p:tavLst>
                                        <p:tav tm="0">
                                          <p:val>
                                            <p:strVal val="ppt_h"/>
                                          </p:val>
                                        </p:tav>
                                        <p:tav tm="100000">
                                          <p:val>
                                            <p:fltVal val="0"/>
                                          </p:val>
                                        </p:tav>
                                      </p:tavLst>
                                    </p:anim>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53" presetClass="exit" presetSubtype="0" fill="hold" nodeType="withEffect">
                                  <p:stCondLst>
                                    <p:cond delay="0"/>
                                  </p:stCondLst>
                                  <p:childTnLst>
                                    <p:anim calcmode="lin" valueType="num">
                                      <p:cBhvr>
                                        <p:cTn id="30" dur="500"/>
                                        <p:tgtEl>
                                          <p:spTgt spid="7"/>
                                        </p:tgtEl>
                                        <p:attrNameLst>
                                          <p:attrName>ppt_w</p:attrName>
                                        </p:attrNameLst>
                                      </p:cBhvr>
                                      <p:tavLst>
                                        <p:tav tm="0">
                                          <p:val>
                                            <p:strVal val="ppt_w"/>
                                          </p:val>
                                        </p:tav>
                                        <p:tav tm="100000">
                                          <p:val>
                                            <p:fltVal val="0"/>
                                          </p:val>
                                        </p:tav>
                                      </p:tavLst>
                                    </p:anim>
                                    <p:anim calcmode="lin" valueType="num">
                                      <p:cBhvr>
                                        <p:cTn id="31" dur="500"/>
                                        <p:tgtEl>
                                          <p:spTgt spid="7"/>
                                        </p:tgtEl>
                                        <p:attrNameLst>
                                          <p:attrName>ppt_h</p:attrName>
                                        </p:attrNameLst>
                                      </p:cBhvr>
                                      <p:tavLst>
                                        <p:tav tm="0">
                                          <p:val>
                                            <p:strVal val="ppt_h"/>
                                          </p:val>
                                        </p:tav>
                                        <p:tav tm="100000">
                                          <p:val>
                                            <p:fltVal val="0"/>
                                          </p:val>
                                        </p:tav>
                                      </p:tavLst>
                                    </p:anim>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55"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1000" fill="hold"/>
                                        <p:tgtEl>
                                          <p:spTgt spid="5"/>
                                        </p:tgtEl>
                                        <p:attrNameLst>
                                          <p:attrName>ppt_w</p:attrName>
                                        </p:attrNameLst>
                                      </p:cBhvr>
                                      <p:tavLst>
                                        <p:tav tm="0">
                                          <p:val>
                                            <p:strVal val="#ppt_w*0.70"/>
                                          </p:val>
                                        </p:tav>
                                        <p:tav tm="100000">
                                          <p:val>
                                            <p:strVal val="#ppt_w"/>
                                          </p:val>
                                        </p:tav>
                                      </p:tavLst>
                                    </p:anim>
                                    <p:anim calcmode="lin" valueType="num">
                                      <p:cBhvr>
                                        <p:cTn id="37" dur="1000" fill="hold"/>
                                        <p:tgtEl>
                                          <p:spTgt spid="5"/>
                                        </p:tgtEl>
                                        <p:attrNameLst>
                                          <p:attrName>ppt_h</p:attrName>
                                        </p:attrNameLst>
                                      </p:cBhvr>
                                      <p:tavLst>
                                        <p:tav tm="0">
                                          <p:val>
                                            <p:strVal val="#ppt_h"/>
                                          </p:val>
                                        </p:tav>
                                        <p:tav tm="100000">
                                          <p:val>
                                            <p:strVal val="#ppt_h"/>
                                          </p:val>
                                        </p:tav>
                                      </p:tavLst>
                                    </p:anim>
                                    <p:animEffect transition="in" filter="fade">
                                      <p:cBhvr>
                                        <p:cTn id="38" dur="10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5"/>
                                        </p:tgtEl>
                                        <p:attrNameLst>
                                          <p:attrName>style.visibility</p:attrName>
                                        </p:attrNameLst>
                                      </p:cBhvr>
                                      <p:to>
                                        <p:strVal val="hidden"/>
                                      </p:to>
                                    </p:set>
                                  </p:childTnLst>
                                </p:cTn>
                              </p:par>
                              <p:par>
                                <p:cTn id="43" presetID="55"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1000" fill="hold"/>
                                        <p:tgtEl>
                                          <p:spTgt spid="6"/>
                                        </p:tgtEl>
                                        <p:attrNameLst>
                                          <p:attrName>ppt_w</p:attrName>
                                        </p:attrNameLst>
                                      </p:cBhvr>
                                      <p:tavLst>
                                        <p:tav tm="0">
                                          <p:val>
                                            <p:strVal val="#ppt_w*0.70"/>
                                          </p:val>
                                        </p:tav>
                                        <p:tav tm="100000">
                                          <p:val>
                                            <p:strVal val="#ppt_w"/>
                                          </p:val>
                                        </p:tav>
                                      </p:tavLst>
                                    </p:anim>
                                    <p:anim calcmode="lin" valueType="num">
                                      <p:cBhvr>
                                        <p:cTn id="46" dur="1000" fill="hold"/>
                                        <p:tgtEl>
                                          <p:spTgt spid="6"/>
                                        </p:tgtEl>
                                        <p:attrNameLst>
                                          <p:attrName>ppt_h</p:attrName>
                                        </p:attrNameLst>
                                      </p:cBhvr>
                                      <p:tavLst>
                                        <p:tav tm="0">
                                          <p:val>
                                            <p:strVal val="#ppt_h"/>
                                          </p:val>
                                        </p:tav>
                                        <p:tav tm="100000">
                                          <p:val>
                                            <p:strVal val="#ppt_h"/>
                                          </p:val>
                                        </p:tav>
                                      </p:tavLst>
                                    </p:anim>
                                    <p:animEffect transition="in" filter="fade">
                                      <p:cBhvr>
                                        <p:cTn id="4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screen"/>
          <a:srcRect/>
          <a:stretch>
            <a:fillRect/>
          </a:stretch>
        </p:blipFill>
        <p:spPr bwMode="auto">
          <a:xfrm>
            <a:off x="152399" y="1143000"/>
            <a:ext cx="8915401" cy="2470533"/>
          </a:xfrm>
          <a:prstGeom prst="rect">
            <a:avLst/>
          </a:prstGeom>
          <a:noFill/>
          <a:ln w="9525">
            <a:noFill/>
            <a:miter lim="800000"/>
            <a:headEnd/>
            <a:tailEnd/>
          </a:ln>
        </p:spPr>
      </p:pic>
      <p:sp>
        <p:nvSpPr>
          <p:cNvPr id="4" name="Title 1"/>
          <p:cNvSpPr>
            <a:spLocks noGrp="1"/>
          </p:cNvSpPr>
          <p:nvPr>
            <p:ph type="title"/>
          </p:nvPr>
        </p:nvSpPr>
        <p:spPr>
          <a:xfrm>
            <a:off x="539750" y="330200"/>
            <a:ext cx="6048375" cy="508000"/>
          </a:xfrm>
        </p:spPr>
        <p:txBody>
          <a:bodyPr>
            <a:noAutofit/>
          </a:bodyPr>
          <a:lstStyle/>
          <a:p>
            <a:r>
              <a:rPr lang="zh-TW" altLang="en-US" sz="2800" dirty="0" smtClean="0">
                <a:latin typeface="華康儷中黑" pitchFamily="49" charset="-120"/>
                <a:ea typeface="華康儷中黑" pitchFamily="49" charset="-120"/>
              </a:rPr>
              <a:t>新</a:t>
            </a:r>
            <a:r>
              <a:rPr lang="en-US" altLang="zh-TW" sz="2800" dirty="0" smtClean="0"/>
              <a:t>IBV</a:t>
            </a:r>
            <a:r>
              <a:rPr lang="zh-TW" altLang="en-US" sz="2800" dirty="0" smtClean="0">
                <a:latin typeface="華康儷中黑" pitchFamily="49" charset="-120"/>
                <a:ea typeface="華康儷中黑" pitchFamily="49" charset="-120"/>
              </a:rPr>
              <a:t>放置選項</a:t>
            </a:r>
            <a:r>
              <a:rPr lang="en-US" sz="2800" dirty="0" smtClean="0"/>
              <a:t/>
            </a:r>
            <a:br>
              <a:rPr lang="en-US" sz="2800" dirty="0" smtClean="0"/>
            </a:br>
            <a:r>
              <a:rPr lang="en-US" sz="2800" dirty="0" smtClean="0"/>
              <a:t>New IBV Placement Override</a:t>
            </a:r>
            <a:endParaRPr lang="en-US" sz="2800" dirty="0"/>
          </a:p>
        </p:txBody>
      </p:sp>
    </p:spTree>
    <p:extLst>
      <p:ext uri="{BB962C8B-B14F-4D97-AF65-F5344CB8AC3E}">
        <p14:creationId xmlns:p14="http://schemas.microsoft.com/office/powerpoint/2010/main" xmlns="" val="30729392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9525" y="28575"/>
            <a:ext cx="9134475" cy="68294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6977" name="Picture 1"/>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5184655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1" y="0"/>
            <a:ext cx="9127435"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6781800" y="4795982"/>
            <a:ext cx="2286000" cy="9952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1" name="Picture 3"/>
          <p:cNvPicPr>
            <a:picLocks noChangeAspect="1" noChangeArrowheads="1"/>
          </p:cNvPicPr>
          <p:nvPr/>
        </p:nvPicPr>
        <p:blipFill rotWithShape="1">
          <a:blip r:embed="rId3" cstate="screen">
            <a:extLst>
              <a:ext uri="{28A0092B-C50C-407E-A947-70E740481C1C}">
                <a14:useLocalDpi xmlns:a14="http://schemas.microsoft.com/office/drawing/2010/main" xmlns="" val="0"/>
              </a:ext>
            </a:extLst>
          </a:blip>
          <a:srcRect/>
          <a:stretch/>
        </p:blipFill>
        <p:spPr bwMode="auto">
          <a:xfrm>
            <a:off x="1806227" y="1304925"/>
            <a:ext cx="5514975" cy="44862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cstate="screen">
            <a:extLst>
              <a:ext uri="{28A0092B-C50C-407E-A947-70E740481C1C}">
                <a14:useLocalDpi xmlns:a14="http://schemas.microsoft.com/office/drawing/2010/main" xmlns="" val="0"/>
              </a:ext>
            </a:extLst>
          </a:blip>
          <a:srcRect/>
          <a:stretch/>
        </p:blipFill>
        <p:spPr bwMode="auto">
          <a:xfrm>
            <a:off x="3614737" y="3124200"/>
            <a:ext cx="2428875" cy="24574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1095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zh-TW" altLang="en-US" dirty="0" smtClean="0">
                <a:latin typeface="華康儷中黑" pitchFamily="49" charset="-120"/>
                <a:ea typeface="華康儷中黑" pitchFamily="49" charset="-120"/>
              </a:rPr>
              <a:t>超連鎖自動送貨</a:t>
            </a:r>
            <a:r>
              <a:rPr lang="en-US" dirty="0" smtClean="0"/>
              <a:t/>
            </a:r>
            <a:br>
              <a:rPr lang="en-US" dirty="0" smtClean="0"/>
            </a:br>
            <a:r>
              <a:rPr lang="en-US" dirty="0" err="1" smtClean="0"/>
              <a:t>UnFranchise</a:t>
            </a:r>
            <a:r>
              <a:rPr lang="en-US" dirty="0" smtClean="0"/>
              <a:t> </a:t>
            </a:r>
            <a:r>
              <a:rPr lang="en-US" dirty="0" err="1" smtClean="0"/>
              <a:t>AutoShip</a:t>
            </a:r>
            <a:endParaRPr lang="en-US" dirty="0"/>
          </a:p>
        </p:txBody>
      </p:sp>
      <p:sp>
        <p:nvSpPr>
          <p:cNvPr id="4" name="Content Placeholder 3"/>
          <p:cNvSpPr>
            <a:spLocks noGrp="1"/>
          </p:cNvSpPr>
          <p:nvPr>
            <p:ph idx="1"/>
          </p:nvPr>
        </p:nvSpPr>
        <p:spPr/>
        <p:txBody>
          <a:bodyPr/>
          <a:lstStyle/>
          <a:p>
            <a:endParaRPr lang="en-US"/>
          </a:p>
        </p:txBody>
      </p:sp>
      <p:pic>
        <p:nvPicPr>
          <p:cNvPr id="26626"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0" y="137160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7222275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zh-TW" altLang="en-US" dirty="0" smtClean="0">
                <a:latin typeface="華康儷中黑" pitchFamily="49" charset="-120"/>
                <a:ea typeface="華康儷中黑" pitchFamily="49" charset="-120"/>
              </a:rPr>
              <a:t>超連鎖自動送貨</a:t>
            </a:r>
            <a:r>
              <a:rPr lang="en-US" dirty="0" smtClean="0"/>
              <a:t/>
            </a:r>
            <a:br>
              <a:rPr lang="en-US" dirty="0" smtClean="0"/>
            </a:br>
            <a:r>
              <a:rPr lang="en-US" dirty="0" err="1" smtClean="0"/>
              <a:t>UnFranchise</a:t>
            </a:r>
            <a:r>
              <a:rPr lang="en-US" dirty="0" smtClean="0"/>
              <a:t> </a:t>
            </a:r>
            <a:r>
              <a:rPr lang="en-US" dirty="0" err="1" smtClean="0"/>
              <a:t>AutoShip</a:t>
            </a:r>
            <a:endParaRPr lang="en-US" dirty="0"/>
          </a:p>
        </p:txBody>
      </p:sp>
      <p:sp>
        <p:nvSpPr>
          <p:cNvPr id="4" name="Content Placeholder 3"/>
          <p:cNvSpPr>
            <a:spLocks noGrp="1"/>
          </p:cNvSpPr>
          <p:nvPr>
            <p:ph idx="1"/>
          </p:nvPr>
        </p:nvSpPr>
        <p:spPr/>
        <p:txBody>
          <a:bodyPr/>
          <a:lstStyle/>
          <a:p>
            <a:endParaRPr lang="en-US"/>
          </a:p>
        </p:txBody>
      </p:sp>
      <p:pic>
        <p:nvPicPr>
          <p:cNvPr id="25602"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9525" y="1371600"/>
            <a:ext cx="9295279"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35446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HK.SHOP.COM</a:t>
            </a:r>
            <a:endParaRPr lang="en-US" dirty="0"/>
          </a:p>
        </p:txBody>
      </p:sp>
      <p:sp>
        <p:nvSpPr>
          <p:cNvPr id="3" name="Content Placeholder 2"/>
          <p:cNvSpPr>
            <a:spLocks noGrp="1"/>
          </p:cNvSpPr>
          <p:nvPr>
            <p:ph idx="1"/>
          </p:nvPr>
        </p:nvSpPr>
        <p:spPr/>
        <p:txBody>
          <a:bodyPr>
            <a:normAutofit/>
          </a:bodyPr>
          <a:lstStyle/>
          <a:p>
            <a:r>
              <a:rPr lang="en-US" sz="4000" dirty="0" smtClean="0"/>
              <a:t>Redesign site</a:t>
            </a:r>
          </a:p>
          <a:p>
            <a:r>
              <a:rPr lang="en-US" sz="4000" dirty="0" smtClean="0"/>
              <a:t>Shop Platform</a:t>
            </a:r>
          </a:p>
          <a:p>
            <a:pPr marL="0" indent="0">
              <a:buNone/>
            </a:pPr>
            <a:r>
              <a:rPr lang="en-US" sz="4000" dirty="0" smtClean="0"/>
              <a:t>	- e-gifts</a:t>
            </a:r>
          </a:p>
          <a:p>
            <a:pPr marL="0" indent="0">
              <a:buNone/>
            </a:pPr>
            <a:r>
              <a:rPr lang="en-US" sz="4000" dirty="0"/>
              <a:t>	</a:t>
            </a:r>
            <a:r>
              <a:rPr lang="en-US" sz="4000" dirty="0" smtClean="0"/>
              <a:t>- gifts registry</a:t>
            </a:r>
          </a:p>
          <a:p>
            <a:pPr marL="0" indent="0">
              <a:buNone/>
            </a:pPr>
            <a:r>
              <a:rPr lang="en-US" sz="4000" dirty="0"/>
              <a:t>	</a:t>
            </a:r>
            <a:r>
              <a:rPr lang="en-US" sz="4000" dirty="0" smtClean="0"/>
              <a:t>- enhanced search</a:t>
            </a:r>
          </a:p>
        </p:txBody>
      </p:sp>
    </p:spTree>
    <p:extLst>
      <p:ext uri="{BB962C8B-B14F-4D97-AF65-F5344CB8AC3E}">
        <p14:creationId xmlns:p14="http://schemas.microsoft.com/office/powerpoint/2010/main" xmlns="" val="8762212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zh-TW" altLang="en-US" dirty="0" smtClean="0">
                <a:latin typeface="華康儷中黑" pitchFamily="49" charset="-120"/>
                <a:ea typeface="華康儷中黑" pitchFamily="49" charset="-120"/>
              </a:rPr>
              <a:t>你想看到更多！</a:t>
            </a:r>
            <a:r>
              <a:rPr lang="en-US" dirty="0" smtClean="0"/>
              <a:t/>
            </a:r>
            <a:br>
              <a:rPr lang="en-US" dirty="0" smtClean="0"/>
            </a:br>
            <a:r>
              <a:rPr lang="en-US" dirty="0" smtClean="0"/>
              <a:t>So Do You Want to See More!</a:t>
            </a:r>
            <a:endParaRPr lang="en-US" dirty="0"/>
          </a:p>
        </p:txBody>
      </p:sp>
      <p:sp>
        <p:nvSpPr>
          <p:cNvPr id="7" name="Subtitle 6"/>
          <p:cNvSpPr>
            <a:spLocks noGrp="1"/>
          </p:cNvSpPr>
          <p:nvPr>
            <p:ph type="subTitle" idx="1"/>
          </p:nvPr>
        </p:nvSpPr>
        <p:spPr/>
        <p:txBody>
          <a:bodyPr/>
          <a:lstStyle/>
          <a:p>
            <a:r>
              <a:rPr lang="zh-TW" altLang="en-US" dirty="0" smtClean="0">
                <a:latin typeface="華康儷中黑" pitchFamily="49" charset="-120"/>
                <a:ea typeface="華康儷中黑" pitchFamily="49" charset="-120"/>
              </a:rPr>
              <a:t>美安香港最新消息</a:t>
            </a:r>
            <a:endParaRPr lang="en-US" dirty="0" smtClean="0">
              <a:latin typeface="華康儷中黑" pitchFamily="49" charset="-120"/>
              <a:ea typeface="華康儷中黑" pitchFamily="49" charset="-120"/>
            </a:endParaRPr>
          </a:p>
          <a:p>
            <a:r>
              <a:rPr lang="en-US" dirty="0" smtClean="0"/>
              <a:t>New to Market Hong Kong</a:t>
            </a:r>
            <a:endParaRPr lang="en-US" dirty="0"/>
          </a:p>
        </p:txBody>
      </p:sp>
    </p:spTree>
    <p:extLst>
      <p:ext uri="{BB962C8B-B14F-4D97-AF65-F5344CB8AC3E}">
        <p14:creationId xmlns:p14="http://schemas.microsoft.com/office/powerpoint/2010/main" xmlns="" val="2516709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l="10079" t="6403" r="10234" b="12195"/>
          <a:stretch/>
        </p:blipFill>
        <p:spPr bwMode="auto">
          <a:xfrm>
            <a:off x="-1" y="0"/>
            <a:ext cx="9144001" cy="68579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89312109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Motives.com.hk</a:t>
            </a:r>
            <a:endParaRPr lang="en-US" b="1" dirty="0">
              <a:solidFill>
                <a:schemeClr val="bg1"/>
              </a:solidFill>
            </a:endParaRPr>
          </a:p>
        </p:txBody>
      </p:sp>
      <p:sp>
        <p:nvSpPr>
          <p:cNvPr id="3" name="Content Placeholder 2"/>
          <p:cNvSpPr>
            <a:spLocks noGrp="1"/>
          </p:cNvSpPr>
          <p:nvPr>
            <p:ph idx="1"/>
          </p:nvPr>
        </p:nvSpPr>
        <p:spPr>
          <a:xfrm>
            <a:off x="457200" y="1600200"/>
            <a:ext cx="8229600" cy="5029200"/>
          </a:xfrm>
        </p:spPr>
        <p:txBody>
          <a:bodyPr>
            <a:normAutofit fontScale="77500" lnSpcReduction="20000"/>
          </a:bodyPr>
          <a:lstStyle/>
          <a:p>
            <a:r>
              <a:rPr lang="zh-TW" altLang="en-US" dirty="0" smtClean="0">
                <a:solidFill>
                  <a:schemeClr val="bg1"/>
                </a:solidFill>
                <a:ea typeface="華康儷中黑" pitchFamily="49" charset="-120"/>
              </a:rPr>
              <a:t>香港的活躍獨立購物顧問可免費使用</a:t>
            </a:r>
            <a:r>
              <a:rPr lang="en-US" altLang="zh-TW" dirty="0" smtClean="0">
                <a:solidFill>
                  <a:schemeClr val="bg1"/>
                </a:solidFill>
                <a:ea typeface="華康儷中黑" pitchFamily="49" charset="-120"/>
              </a:rPr>
              <a:t>Motives.com.hk</a:t>
            </a:r>
            <a:r>
              <a:rPr lang="zh-TW" altLang="en-US" dirty="0" smtClean="0">
                <a:solidFill>
                  <a:schemeClr val="bg1"/>
                </a:solidFill>
                <a:ea typeface="華康儷中黑" pitchFamily="49" charset="-120"/>
              </a:rPr>
              <a:t>！</a:t>
            </a:r>
            <a:endParaRPr lang="en-US" altLang="zh-TW" dirty="0" smtClean="0">
              <a:solidFill>
                <a:schemeClr val="bg1"/>
              </a:solidFill>
              <a:ea typeface="華康儷中黑" pitchFamily="49" charset="-120"/>
            </a:endParaRPr>
          </a:p>
          <a:p>
            <a:endParaRPr lang="en-US" altLang="zh-TW" dirty="0" smtClean="0">
              <a:solidFill>
                <a:schemeClr val="bg1"/>
              </a:solidFill>
              <a:ea typeface="華康儷中黑" pitchFamily="49" charset="-120"/>
            </a:endParaRPr>
          </a:p>
          <a:p>
            <a:r>
              <a:rPr lang="en-US" altLang="zh-TW" dirty="0" smtClean="0">
                <a:solidFill>
                  <a:schemeClr val="bg1"/>
                </a:solidFill>
                <a:ea typeface="華康儷中黑" pitchFamily="49" charset="-120"/>
              </a:rPr>
              <a:t>Motives.com.hk</a:t>
            </a:r>
            <a:r>
              <a:rPr lang="zh-TW" altLang="en-US" dirty="0" smtClean="0">
                <a:solidFill>
                  <a:schemeClr val="bg1"/>
                </a:solidFill>
                <a:ea typeface="華康儷中黑" pitchFamily="49" charset="-120"/>
              </a:rPr>
              <a:t>支援電子商務，包含互動的網站廣告橫額、詳盡的產品資訊，以及「立即加入」等建立事業元素，讓你一次過獲得所有必備美容產品！</a:t>
            </a:r>
            <a:endParaRPr lang="en-US" dirty="0" smtClean="0">
              <a:solidFill>
                <a:schemeClr val="bg1"/>
              </a:solidFill>
              <a:ea typeface="華康儷中黑" pitchFamily="49" charset="-120"/>
            </a:endParaRPr>
          </a:p>
          <a:p>
            <a:endParaRPr lang="en-US" dirty="0" smtClean="0">
              <a:solidFill>
                <a:schemeClr val="bg1"/>
              </a:solidFill>
            </a:endParaRPr>
          </a:p>
          <a:p>
            <a:r>
              <a:rPr lang="en-US" sz="2800" dirty="0" smtClean="0">
                <a:solidFill>
                  <a:schemeClr val="bg1"/>
                </a:solidFill>
              </a:rPr>
              <a:t>Motives.com.hk </a:t>
            </a:r>
            <a:r>
              <a:rPr lang="en-US" sz="2800" dirty="0">
                <a:solidFill>
                  <a:schemeClr val="bg1"/>
                </a:solidFill>
              </a:rPr>
              <a:t>is FREE to all active Independent Shop Consultants within Hong Kong</a:t>
            </a:r>
            <a:r>
              <a:rPr lang="en-US" sz="2800" dirty="0" smtClean="0">
                <a:solidFill>
                  <a:schemeClr val="bg1"/>
                </a:solidFill>
              </a:rPr>
              <a:t>!</a:t>
            </a:r>
          </a:p>
          <a:p>
            <a:endParaRPr lang="en-US" sz="2800" dirty="0">
              <a:solidFill>
                <a:schemeClr val="bg1"/>
              </a:solidFill>
            </a:endParaRPr>
          </a:p>
          <a:p>
            <a:r>
              <a:rPr lang="en-US" sz="2800" dirty="0">
                <a:solidFill>
                  <a:schemeClr val="bg1"/>
                </a:solidFill>
              </a:rPr>
              <a:t>Motives.com.hk is e-commerce-enabled and has features such as interactive web banners, detailed product information, business-building elements, such as “Join Now” and much more. Get all your beauty must-have products in one place!</a:t>
            </a:r>
          </a:p>
        </p:txBody>
      </p:sp>
    </p:spTree>
    <p:extLst>
      <p:ext uri="{BB962C8B-B14F-4D97-AF65-F5344CB8AC3E}">
        <p14:creationId xmlns:p14="http://schemas.microsoft.com/office/powerpoint/2010/main" xmlns="" val="28020524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markm\Desktop\Newspaper-hk.png"/>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rot="20804238">
            <a:off x="146571" y="1124035"/>
            <a:ext cx="8462625" cy="5646159"/>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4" descr="C:\Users\markm\Desktop\WC - Presentations\tornpaper.gif"/>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88686" y="762000"/>
            <a:ext cx="8955314" cy="518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1007836" y="3307140"/>
            <a:ext cx="7239000" cy="1569660"/>
          </a:xfrm>
          <a:prstGeom prst="rect">
            <a:avLst/>
          </a:prstGeom>
        </p:spPr>
        <p:txBody>
          <a:bodyPr wrap="square">
            <a:spAutoFit/>
          </a:bodyPr>
          <a:lstStyle/>
          <a:p>
            <a:r>
              <a:rPr lang="en-US" sz="1600" b="1" dirty="0">
                <a:solidFill>
                  <a:prstClr val="black"/>
                </a:solidFill>
              </a:rPr>
              <a:t>The average number of purchases made by those who have shopped online in Hong Kong in the past three months has also increased, rising from 4.3 in 2010 to 4.8 in 2011. Women continue to lead the way in online shopping (62% of women vs. 54% of men), while more broadly those aged 18-24 (57%) and 25-34 (62%) are more likely to access the Internet to buy online.</a:t>
            </a:r>
          </a:p>
        </p:txBody>
      </p:sp>
      <p:sp>
        <p:nvSpPr>
          <p:cNvPr id="10" name="Title 1"/>
          <p:cNvSpPr>
            <a:spLocks noGrp="1"/>
          </p:cNvSpPr>
          <p:nvPr>
            <p:ph type="title"/>
          </p:nvPr>
        </p:nvSpPr>
        <p:spPr>
          <a:xfrm>
            <a:off x="457200" y="152400"/>
            <a:ext cx="8229600" cy="1143000"/>
          </a:xfrm>
        </p:spPr>
        <p:txBody>
          <a:bodyPr>
            <a:normAutofit fontScale="90000"/>
          </a:bodyPr>
          <a:lstStyle/>
          <a:p>
            <a:r>
              <a:rPr lang="en-US" altLang="zh-TW" dirty="0" smtClean="0">
                <a:latin typeface="+mn-ea"/>
              </a:rPr>
              <a:t>MasterCard </a:t>
            </a:r>
            <a:r>
              <a:rPr lang="zh-TW" altLang="en-US" dirty="0" smtClean="0">
                <a:latin typeface="華康儷中黑" pitchFamily="49" charset="-120"/>
                <a:ea typeface="華康儷中黑" pitchFamily="49" charset="-120"/>
              </a:rPr>
              <a:t>調查</a:t>
            </a:r>
            <a:r>
              <a:rPr lang="en-US" altLang="zh-TW" dirty="0" smtClean="0"/>
              <a:t/>
            </a:r>
            <a:br>
              <a:rPr lang="en-US" altLang="zh-TW" dirty="0" smtClean="0"/>
            </a:br>
            <a:r>
              <a:rPr lang="en-US" altLang="zh-TW" dirty="0" smtClean="0"/>
              <a:t>MasterCard Survey</a:t>
            </a:r>
            <a:endParaRPr lang="en-US" dirty="0"/>
          </a:p>
        </p:txBody>
      </p:sp>
      <p:sp>
        <p:nvSpPr>
          <p:cNvPr id="11" name="Rectangle 10"/>
          <p:cNvSpPr/>
          <p:nvPr/>
        </p:nvSpPr>
        <p:spPr>
          <a:xfrm>
            <a:off x="1037772" y="1736842"/>
            <a:ext cx="7239000" cy="1631216"/>
          </a:xfrm>
          <a:prstGeom prst="rect">
            <a:avLst/>
          </a:prstGeom>
        </p:spPr>
        <p:txBody>
          <a:bodyPr wrap="square">
            <a:spAutoFit/>
          </a:bodyPr>
          <a:lstStyle/>
          <a:p>
            <a:r>
              <a:rPr lang="zh-TW" altLang="en-US" sz="2000" dirty="0" smtClean="0">
                <a:solidFill>
                  <a:prstClr val="black"/>
                </a:solidFill>
                <a:latin typeface="華康儷中黑" pitchFamily="49" charset="-120"/>
                <a:ea typeface="華康儷中黑" pitchFamily="49" charset="-120"/>
              </a:rPr>
              <a:t>在過去三個月內曾經上網購物的香港受訪者當中，他們平均購買產品的數量亦上升，由</a:t>
            </a:r>
            <a:r>
              <a:rPr lang="en-US" altLang="zh-TW" sz="2000" dirty="0" smtClean="0">
                <a:solidFill>
                  <a:prstClr val="black"/>
                </a:solidFill>
                <a:latin typeface="+mn-ea"/>
              </a:rPr>
              <a:t>2010</a:t>
            </a:r>
            <a:r>
              <a:rPr lang="zh-TW" altLang="en-US" sz="2000" dirty="0" smtClean="0">
                <a:solidFill>
                  <a:prstClr val="black"/>
                </a:solidFill>
                <a:latin typeface="華康儷中黑" pitchFamily="49" charset="-120"/>
                <a:ea typeface="華康儷中黑" pitchFamily="49" charset="-120"/>
              </a:rPr>
              <a:t>年的</a:t>
            </a:r>
            <a:r>
              <a:rPr lang="en-US" altLang="zh-TW" sz="2000" dirty="0" smtClean="0">
                <a:solidFill>
                  <a:prstClr val="black"/>
                </a:solidFill>
                <a:latin typeface="+mn-ea"/>
              </a:rPr>
              <a:t>4.3</a:t>
            </a:r>
            <a:r>
              <a:rPr lang="zh-TW" altLang="en-US" sz="2000" dirty="0" smtClean="0">
                <a:solidFill>
                  <a:prstClr val="black"/>
                </a:solidFill>
                <a:latin typeface="華康儷中黑" pitchFamily="49" charset="-120"/>
                <a:ea typeface="華康儷中黑" pitchFamily="49" charset="-120"/>
              </a:rPr>
              <a:t>次增至</a:t>
            </a:r>
            <a:r>
              <a:rPr lang="en-US" altLang="zh-TW" sz="2000" dirty="0" smtClean="0">
                <a:solidFill>
                  <a:prstClr val="black"/>
                </a:solidFill>
                <a:latin typeface="+mn-ea"/>
              </a:rPr>
              <a:t>2011</a:t>
            </a:r>
            <a:r>
              <a:rPr lang="zh-TW" altLang="en-US" sz="2000" dirty="0" smtClean="0">
                <a:solidFill>
                  <a:prstClr val="black"/>
                </a:solidFill>
                <a:latin typeface="華康儷中黑" pitchFamily="49" charset="-120"/>
                <a:ea typeface="華康儷中黑" pitchFamily="49" charset="-120"/>
              </a:rPr>
              <a:t>年的</a:t>
            </a:r>
            <a:r>
              <a:rPr lang="en-US" altLang="zh-TW" sz="2000" dirty="0" smtClean="0">
                <a:solidFill>
                  <a:prstClr val="black"/>
                </a:solidFill>
                <a:latin typeface="+mn-ea"/>
              </a:rPr>
              <a:t>4.8</a:t>
            </a:r>
            <a:r>
              <a:rPr lang="zh-TW" altLang="en-US" sz="2000" dirty="0" smtClean="0">
                <a:solidFill>
                  <a:prstClr val="black"/>
                </a:solidFill>
                <a:latin typeface="華康儷中黑" pitchFamily="49" charset="-120"/>
                <a:ea typeface="華康儷中黑" pitchFamily="49" charset="-120"/>
              </a:rPr>
              <a:t>次。網上購物繼續以女性消費者為主（</a:t>
            </a:r>
            <a:r>
              <a:rPr lang="en-US" altLang="zh-TW" sz="2000" dirty="0" smtClean="0">
                <a:solidFill>
                  <a:prstClr val="black"/>
                </a:solidFill>
                <a:latin typeface="+mn-ea"/>
              </a:rPr>
              <a:t>62%</a:t>
            </a:r>
            <a:r>
              <a:rPr lang="zh-TW" altLang="en-US" sz="2000" dirty="0" smtClean="0">
                <a:solidFill>
                  <a:prstClr val="black"/>
                </a:solidFill>
                <a:latin typeface="華康儷中黑" pitchFamily="49" charset="-120"/>
                <a:ea typeface="華康儷中黑" pitchFamily="49" charset="-120"/>
              </a:rPr>
              <a:t>為女性對比</a:t>
            </a:r>
            <a:r>
              <a:rPr lang="en-US" altLang="zh-TW" sz="2000" dirty="0" smtClean="0">
                <a:solidFill>
                  <a:prstClr val="black"/>
                </a:solidFill>
                <a:latin typeface="+mn-ea"/>
              </a:rPr>
              <a:t>54%</a:t>
            </a:r>
            <a:r>
              <a:rPr lang="zh-TW" altLang="en-US" sz="2000" dirty="0" smtClean="0">
                <a:solidFill>
                  <a:prstClr val="black"/>
                </a:solidFill>
                <a:latin typeface="華康儷中黑" pitchFamily="49" charset="-120"/>
                <a:ea typeface="華康儷中黑" pitchFamily="49" charset="-120"/>
              </a:rPr>
              <a:t>男性）。整體來說，</a:t>
            </a:r>
            <a:r>
              <a:rPr lang="en-US" altLang="zh-TW" sz="2000" dirty="0" smtClean="0">
                <a:solidFill>
                  <a:prstClr val="black"/>
                </a:solidFill>
                <a:latin typeface="+mn-ea"/>
              </a:rPr>
              <a:t>18</a:t>
            </a:r>
            <a:r>
              <a:rPr lang="zh-TW" altLang="en-US" sz="2000" dirty="0" smtClean="0">
                <a:solidFill>
                  <a:prstClr val="black"/>
                </a:solidFill>
                <a:latin typeface="華康儷中黑" pitchFamily="49" charset="-120"/>
                <a:ea typeface="華康儷中黑" pitchFamily="49" charset="-120"/>
              </a:rPr>
              <a:t>至</a:t>
            </a:r>
            <a:r>
              <a:rPr lang="en-US" altLang="zh-TW" sz="2000" dirty="0" smtClean="0">
                <a:solidFill>
                  <a:prstClr val="black"/>
                </a:solidFill>
                <a:latin typeface="+mn-ea"/>
              </a:rPr>
              <a:t>24</a:t>
            </a:r>
            <a:r>
              <a:rPr lang="zh-TW" altLang="en-US" sz="2000" dirty="0" smtClean="0">
                <a:solidFill>
                  <a:prstClr val="black"/>
                </a:solidFill>
                <a:latin typeface="華康儷中黑" pitchFamily="49" charset="-120"/>
                <a:ea typeface="華康儷中黑" pitchFamily="49" charset="-120"/>
              </a:rPr>
              <a:t>歲（</a:t>
            </a:r>
            <a:r>
              <a:rPr lang="en-US" altLang="zh-TW" sz="2000" dirty="0" smtClean="0">
                <a:solidFill>
                  <a:prstClr val="black"/>
                </a:solidFill>
                <a:latin typeface="+mn-ea"/>
              </a:rPr>
              <a:t>57%</a:t>
            </a:r>
            <a:r>
              <a:rPr lang="zh-TW" altLang="en-US" sz="2000" dirty="0" smtClean="0">
                <a:solidFill>
                  <a:prstClr val="black"/>
                </a:solidFill>
                <a:latin typeface="華康儷中黑" pitchFamily="49" charset="-120"/>
                <a:ea typeface="華康儷中黑" pitchFamily="49" charset="-120"/>
              </a:rPr>
              <a:t>）及</a:t>
            </a:r>
            <a:r>
              <a:rPr lang="en-US" altLang="zh-TW" sz="2000" dirty="0" smtClean="0">
                <a:solidFill>
                  <a:prstClr val="black"/>
                </a:solidFill>
                <a:latin typeface="+mn-ea"/>
              </a:rPr>
              <a:t>25</a:t>
            </a:r>
            <a:r>
              <a:rPr lang="zh-TW" altLang="en-US" sz="2000" dirty="0" smtClean="0">
                <a:solidFill>
                  <a:prstClr val="black"/>
                </a:solidFill>
                <a:latin typeface="華康儷中黑" pitchFamily="49" charset="-120"/>
                <a:ea typeface="華康儷中黑" pitchFamily="49" charset="-120"/>
              </a:rPr>
              <a:t>至</a:t>
            </a:r>
            <a:r>
              <a:rPr lang="en-US" altLang="zh-TW" sz="2000" dirty="0" smtClean="0">
                <a:solidFill>
                  <a:prstClr val="black"/>
                </a:solidFill>
                <a:latin typeface="+mn-ea"/>
              </a:rPr>
              <a:t>34</a:t>
            </a:r>
            <a:r>
              <a:rPr lang="zh-TW" altLang="en-US" sz="2000" dirty="0" smtClean="0">
                <a:solidFill>
                  <a:prstClr val="black"/>
                </a:solidFill>
                <a:latin typeface="華康儷中黑" pitchFamily="49" charset="-120"/>
                <a:ea typeface="華康儷中黑" pitchFamily="49" charset="-120"/>
              </a:rPr>
              <a:t>歲（</a:t>
            </a:r>
            <a:r>
              <a:rPr lang="en-US" altLang="zh-TW" sz="2000" dirty="0" smtClean="0">
                <a:solidFill>
                  <a:prstClr val="black"/>
                </a:solidFill>
                <a:latin typeface="+mn-ea"/>
              </a:rPr>
              <a:t>62%</a:t>
            </a:r>
            <a:r>
              <a:rPr lang="zh-TW" altLang="en-US" sz="2000" dirty="0" smtClean="0">
                <a:solidFill>
                  <a:prstClr val="black"/>
                </a:solidFill>
                <a:latin typeface="華康儷中黑" pitchFamily="49" charset="-120"/>
                <a:ea typeface="華康儷中黑" pitchFamily="49" charset="-120"/>
              </a:rPr>
              <a:t>）的消費者較多利用互聯網購物。</a:t>
            </a:r>
            <a:endParaRPr lang="en-US" sz="2000" dirty="0">
              <a:solidFill>
                <a:prstClr val="black"/>
              </a:solidFill>
              <a:latin typeface="華康儷中黑" pitchFamily="49" charset="-120"/>
              <a:ea typeface="華康儷中黑" pitchFamily="49" charset="-120"/>
            </a:endParaRPr>
          </a:p>
        </p:txBody>
      </p:sp>
    </p:spTree>
    <p:extLst>
      <p:ext uri="{BB962C8B-B14F-4D97-AF65-F5344CB8AC3E}">
        <p14:creationId xmlns:p14="http://schemas.microsoft.com/office/powerpoint/2010/main" xmlns="" val="19075344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Motives.com.hk</a:t>
            </a:r>
            <a:endParaRPr lang="en-US" b="1" dirty="0">
              <a:solidFill>
                <a:schemeClr val="bg1"/>
              </a:solidFill>
            </a:endParaRPr>
          </a:p>
        </p:txBody>
      </p:sp>
      <p:sp>
        <p:nvSpPr>
          <p:cNvPr id="3" name="Content Placeholder 2"/>
          <p:cNvSpPr>
            <a:spLocks noGrp="1"/>
          </p:cNvSpPr>
          <p:nvPr>
            <p:ph idx="1"/>
          </p:nvPr>
        </p:nvSpPr>
        <p:spPr>
          <a:xfrm>
            <a:off x="457200" y="1447800"/>
            <a:ext cx="8229600" cy="5257800"/>
          </a:xfrm>
        </p:spPr>
        <p:txBody>
          <a:bodyPr>
            <a:normAutofit fontScale="85000" lnSpcReduction="20000"/>
          </a:bodyPr>
          <a:lstStyle/>
          <a:p>
            <a:pPr>
              <a:lnSpc>
                <a:spcPct val="120000"/>
              </a:lnSpc>
              <a:spcBef>
                <a:spcPts val="600"/>
              </a:spcBef>
            </a:pPr>
            <a:r>
              <a:rPr lang="zh-TW" altLang="en-US" sz="2800" dirty="0" smtClean="0">
                <a:solidFill>
                  <a:schemeClr val="bg1"/>
                </a:solidFill>
                <a:ea typeface="華康儷中黑" pitchFamily="49" charset="-120"/>
              </a:rPr>
              <a:t>獨立購物顧問可透過超連鎖事業帳戶進入</a:t>
            </a:r>
            <a:r>
              <a:rPr lang="en-US" altLang="zh-TW" sz="2800" dirty="0" smtClean="0">
                <a:solidFill>
                  <a:schemeClr val="bg1"/>
                </a:solidFill>
                <a:ea typeface="華康儷中黑" pitchFamily="49" charset="-120"/>
              </a:rPr>
              <a:t>Motives.com.hk</a:t>
            </a:r>
            <a:r>
              <a:rPr lang="zh-TW" altLang="en-US" sz="2800" dirty="0" smtClean="0">
                <a:solidFill>
                  <a:schemeClr val="bg1"/>
                </a:solidFill>
                <a:ea typeface="華康儷中黑" pitchFamily="49" charset="-120"/>
              </a:rPr>
              <a:t>網站。我們已自動為你設定網站，訪客可透過你</a:t>
            </a:r>
            <a:r>
              <a:rPr lang="en-US" altLang="zh-TW" sz="2800" dirty="0" smtClean="0">
                <a:solidFill>
                  <a:schemeClr val="bg1"/>
                </a:solidFill>
                <a:ea typeface="華康儷中黑" pitchFamily="49" charset="-120"/>
              </a:rPr>
              <a:t>HK.SHOP.COM</a:t>
            </a:r>
            <a:r>
              <a:rPr lang="zh-TW" altLang="en-US" sz="2800" dirty="0" smtClean="0">
                <a:solidFill>
                  <a:schemeClr val="bg1"/>
                </a:solidFill>
                <a:ea typeface="華康儷中黑" pitchFamily="49" charset="-120"/>
              </a:rPr>
              <a:t>的相同名稱瀏覽</a:t>
            </a:r>
            <a:r>
              <a:rPr lang="en-US" altLang="zh-TW" sz="2800" dirty="0" smtClean="0">
                <a:solidFill>
                  <a:schemeClr val="bg1"/>
                </a:solidFill>
                <a:ea typeface="華康儷中黑" pitchFamily="49" charset="-120"/>
              </a:rPr>
              <a:t>Motives.com.hk</a:t>
            </a:r>
            <a:r>
              <a:rPr lang="zh-TW" altLang="en-US" sz="2800" dirty="0" smtClean="0">
                <a:solidFill>
                  <a:schemeClr val="bg1"/>
                </a:solidFill>
                <a:ea typeface="華康儷中黑" pitchFamily="49" charset="-120"/>
              </a:rPr>
              <a:t>網站。</a:t>
            </a:r>
            <a:endParaRPr lang="en-US" altLang="zh-TW" sz="2800" dirty="0" smtClean="0">
              <a:solidFill>
                <a:schemeClr val="bg1"/>
              </a:solidFill>
              <a:ea typeface="華康儷中黑" pitchFamily="49" charset="-120"/>
            </a:endParaRPr>
          </a:p>
          <a:p>
            <a:endParaRPr lang="en-US" altLang="zh-TW" sz="2800" dirty="0" smtClean="0">
              <a:solidFill>
                <a:schemeClr val="bg1"/>
              </a:solidFill>
              <a:ea typeface="華康儷中黑" pitchFamily="49" charset="-120"/>
            </a:endParaRPr>
          </a:p>
          <a:p>
            <a:r>
              <a:rPr lang="zh-TW" altLang="en-US" sz="2800" dirty="0" smtClean="0">
                <a:solidFill>
                  <a:schemeClr val="bg1"/>
                </a:solidFill>
                <a:ea typeface="華康儷中黑" pitchFamily="49" charset="-120"/>
              </a:rPr>
              <a:t>你的</a:t>
            </a:r>
            <a:r>
              <a:rPr lang="en-US" altLang="zh-TW" sz="2800" dirty="0" smtClean="0">
                <a:solidFill>
                  <a:schemeClr val="bg1"/>
                </a:solidFill>
                <a:ea typeface="華康儷中黑" pitchFamily="49" charset="-120"/>
              </a:rPr>
              <a:t>Motives</a:t>
            </a:r>
            <a:r>
              <a:rPr lang="zh-TW" altLang="en-US" sz="2800" dirty="0" smtClean="0">
                <a:solidFill>
                  <a:schemeClr val="bg1"/>
                </a:solidFill>
                <a:ea typeface="華康儷中黑" pitchFamily="49" charset="-120"/>
              </a:rPr>
              <a:t>彩妝網址</a:t>
            </a:r>
            <a:endParaRPr lang="en-US" altLang="zh-TW" sz="2800" dirty="0" smtClean="0">
              <a:solidFill>
                <a:schemeClr val="bg1"/>
              </a:solidFill>
              <a:ea typeface="華康儷中黑" pitchFamily="49" charset="-120"/>
            </a:endParaRPr>
          </a:p>
          <a:p>
            <a:pPr>
              <a:buNone/>
            </a:pPr>
            <a:r>
              <a:rPr lang="en-US" altLang="zh-TW" sz="2800" dirty="0" smtClean="0">
                <a:solidFill>
                  <a:schemeClr val="bg1"/>
                </a:solidFill>
              </a:rPr>
              <a:t>     motives.com.hk/</a:t>
            </a:r>
            <a:r>
              <a:rPr lang="en-US" altLang="zh-TW" sz="2800" dirty="0" err="1" smtClean="0">
                <a:solidFill>
                  <a:schemeClr val="bg1"/>
                </a:solidFill>
              </a:rPr>
              <a:t>your_portal_name</a:t>
            </a:r>
            <a:endParaRPr lang="en-US" altLang="zh-TW" sz="2800" dirty="0" smtClean="0">
              <a:solidFill>
                <a:schemeClr val="bg1"/>
              </a:solidFill>
            </a:endParaRPr>
          </a:p>
          <a:p>
            <a:pPr>
              <a:buNone/>
            </a:pPr>
            <a:endParaRPr lang="en-US" dirty="0" smtClean="0">
              <a:solidFill>
                <a:schemeClr val="bg1"/>
              </a:solidFill>
              <a:ea typeface="華康儷中黑" pitchFamily="49" charset="-120"/>
            </a:endParaRPr>
          </a:p>
          <a:p>
            <a:r>
              <a:rPr lang="en-US" sz="2600" dirty="0" smtClean="0">
                <a:solidFill>
                  <a:schemeClr val="bg1"/>
                </a:solidFill>
              </a:rPr>
              <a:t>Independent </a:t>
            </a:r>
            <a:r>
              <a:rPr lang="en-US" sz="2600" dirty="0">
                <a:solidFill>
                  <a:schemeClr val="bg1"/>
                </a:solidFill>
              </a:rPr>
              <a:t>Shop Consultants can find access to their Motives.com.hk website within their </a:t>
            </a:r>
            <a:r>
              <a:rPr lang="en-US" sz="2600" dirty="0" err="1">
                <a:solidFill>
                  <a:schemeClr val="bg1"/>
                </a:solidFill>
              </a:rPr>
              <a:t>UnFranchise</a:t>
            </a:r>
            <a:r>
              <a:rPr lang="en-US" sz="2600" dirty="0">
                <a:solidFill>
                  <a:schemeClr val="bg1"/>
                </a:solidFill>
              </a:rPr>
              <a:t> Business Account. The site has been automatically set up for you and is live to the public using the same address as your HK.SHOP.COM website</a:t>
            </a:r>
            <a:r>
              <a:rPr lang="en-US" sz="2600" dirty="0" smtClean="0">
                <a:solidFill>
                  <a:schemeClr val="bg1"/>
                </a:solidFill>
              </a:rPr>
              <a:t>.</a:t>
            </a:r>
          </a:p>
          <a:p>
            <a:endParaRPr lang="en-US" sz="2600" dirty="0">
              <a:solidFill>
                <a:schemeClr val="bg1"/>
              </a:solidFill>
            </a:endParaRPr>
          </a:p>
          <a:p>
            <a:r>
              <a:rPr lang="en-US" sz="2600" dirty="0" smtClean="0">
                <a:solidFill>
                  <a:schemeClr val="bg1"/>
                </a:solidFill>
              </a:rPr>
              <a:t>Your new motives address: </a:t>
            </a:r>
            <a:br>
              <a:rPr lang="en-US" sz="2600" dirty="0" smtClean="0">
                <a:solidFill>
                  <a:schemeClr val="bg1"/>
                </a:solidFill>
              </a:rPr>
            </a:br>
            <a:r>
              <a:rPr lang="en-US" sz="2600" dirty="0" smtClean="0">
                <a:solidFill>
                  <a:schemeClr val="bg1"/>
                </a:solidFill>
              </a:rPr>
              <a:t>motives.com.hk/</a:t>
            </a:r>
            <a:r>
              <a:rPr lang="en-US" sz="2600" dirty="0" err="1" smtClean="0">
                <a:solidFill>
                  <a:schemeClr val="bg1"/>
                </a:solidFill>
              </a:rPr>
              <a:t>your_portal_name</a:t>
            </a:r>
            <a:endParaRPr lang="en-US" sz="2600" dirty="0">
              <a:solidFill>
                <a:schemeClr val="bg1"/>
              </a:solidFill>
            </a:endParaRPr>
          </a:p>
        </p:txBody>
      </p:sp>
    </p:spTree>
    <p:extLst>
      <p:ext uri="{BB962C8B-B14F-4D97-AF65-F5344CB8AC3E}">
        <p14:creationId xmlns:p14="http://schemas.microsoft.com/office/powerpoint/2010/main" xmlns="" val="189321757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l="10079" t="6402" r="10234" b="11890"/>
          <a:stretch/>
        </p:blipFill>
        <p:spPr bwMode="auto">
          <a:xfrm>
            <a:off x="9524" y="0"/>
            <a:ext cx="9134475"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736815938"/>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122"/>
                                        </p:tgtEl>
                                      </p:cBhvr>
                                      <p:by x="150000" y="150000"/>
                                    </p:animScale>
                                  </p:childTnLst>
                                </p:cTn>
                              </p:par>
                              <p:par>
                                <p:cTn id="7" presetID="42" presetClass="path" presetSubtype="0" fill="hold" nodeType="withEffect">
                                  <p:stCondLst>
                                    <p:cond delay="0"/>
                                  </p:stCondLst>
                                  <p:childTnLst>
                                    <p:animMotion origin="layout" path="M -8.33333E-7 0 L 0.24948 0.16667 " pathEditMode="relative" rAng="0" ptsTypes="AA">
                                      <p:cBhvr>
                                        <p:cTn id="8" dur="2000" fill="hold"/>
                                        <p:tgtEl>
                                          <p:spTgt spid="5122"/>
                                        </p:tgtEl>
                                        <p:attrNameLst>
                                          <p:attrName>ppt_x</p:attrName>
                                          <p:attrName>ppt_y</p:attrName>
                                        </p:attrNameLst>
                                      </p:cBhvr>
                                      <p:rCtr x="12465" y="8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1" y="-1"/>
            <a:ext cx="9144001" cy="97155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3884738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1" y="12700"/>
            <a:ext cx="9184949" cy="94361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3810000" y="1981200"/>
            <a:ext cx="4572000" cy="3886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xmlns="" val="304456913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1" y="12700"/>
            <a:ext cx="9184949" cy="94361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cstate="screen">
            <a:extLst>
              <a:ext uri="{28A0092B-C50C-407E-A947-70E740481C1C}">
                <a14:useLocalDpi xmlns:a14="http://schemas.microsoft.com/office/drawing/2010/main" xmlns="" val="0"/>
              </a:ext>
            </a:extLst>
          </a:blip>
          <a:srcRect/>
          <a:stretch/>
        </p:blipFill>
        <p:spPr bwMode="auto">
          <a:xfrm>
            <a:off x="2220332" y="2438400"/>
            <a:ext cx="4801432" cy="3481387"/>
          </a:xfrm>
          <a:prstGeom prst="rect">
            <a:avLst/>
          </a:prstGeom>
          <a:noFill/>
          <a:ln>
            <a:noFill/>
          </a:ln>
          <a:effectLst>
            <a:glow rad="330200">
              <a:schemeClr val="bg1"/>
            </a:glo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7330958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l="9584" r="9479" b="5438"/>
          <a:stretch/>
        </p:blipFill>
        <p:spPr bwMode="auto">
          <a:xfrm>
            <a:off x="19050" y="0"/>
            <a:ext cx="9144000" cy="17830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0246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1.11111E-6 L 3.33333E-6 -0.98681 " pathEditMode="relative" rAng="0" ptsTypes="AA">
                                      <p:cBhvr>
                                        <p:cTn id="6" dur="2000" fill="hold"/>
                                        <p:tgtEl>
                                          <p:spTgt spid="7170"/>
                                        </p:tgtEl>
                                        <p:attrNameLst>
                                          <p:attrName>ppt_x</p:attrName>
                                          <p:attrName>ppt_y</p:attrName>
                                        </p:attrNameLst>
                                      </p:cBhvr>
                                      <p:rCtr x="0" y="-493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l="10000" r="9687" b="5850"/>
          <a:stretch/>
        </p:blipFill>
        <p:spPr bwMode="auto">
          <a:xfrm>
            <a:off x="-12712" y="0"/>
            <a:ext cx="9146113" cy="1592580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5365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3.7037E-6 L 0 -0.43658 " pathEditMode="relative" rAng="0" ptsTypes="AA">
                                      <p:cBhvr>
                                        <p:cTn id="6" dur="2000" fill="hold"/>
                                        <p:tgtEl>
                                          <p:spTgt spid="8194"/>
                                        </p:tgtEl>
                                        <p:attrNameLst>
                                          <p:attrName>ppt_x</p:attrName>
                                          <p:attrName>ppt_y</p:attrName>
                                        </p:attrNameLst>
                                      </p:cBhvr>
                                      <p:rCtr x="0" y="-218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9906000" y="0"/>
            <a:ext cx="9152863" cy="8067675"/>
          </a:xfrm>
          <a:prstGeom prst="rect">
            <a:avLst/>
          </a:prstGeom>
          <a:noFill/>
          <a:extLst>
            <a:ext uri="{909E8E84-426E-40DD-AFC4-6F175D3DCCD1}">
              <a14:hiddenFill xmlns:a14="http://schemas.microsoft.com/office/drawing/2010/main" xmlns="">
                <a:solidFill>
                  <a:srgbClr val="FFFFFF"/>
                </a:solidFill>
              </a14:hiddenFill>
            </a:ext>
          </a:extLst>
        </p:spPr>
      </p:pic>
      <p:pic>
        <p:nvPicPr>
          <p:cNvPr id="112642" name="Picture 2"/>
          <p:cNvPicPr>
            <a:picLocks noChangeAspect="1" noChangeArrowheads="1"/>
          </p:cNvPicPr>
          <p:nvPr/>
        </p:nvPicPr>
        <p:blipFill>
          <a:blip r:embed="rId3" cstate="screen"/>
          <a:srcRect/>
          <a:stretch>
            <a:fillRect/>
          </a:stretch>
        </p:blipFill>
        <p:spPr bwMode="auto">
          <a:xfrm>
            <a:off x="0" y="0"/>
            <a:ext cx="9154800" cy="6940365"/>
          </a:xfrm>
          <a:prstGeom prst="rect">
            <a:avLst/>
          </a:prstGeom>
          <a:noFill/>
          <a:ln w="9525">
            <a:noFill/>
            <a:miter lim="800000"/>
            <a:headEnd/>
            <a:tailEnd/>
          </a:ln>
        </p:spPr>
      </p:pic>
    </p:spTree>
    <p:extLst>
      <p:ext uri="{BB962C8B-B14F-4D97-AF65-F5344CB8AC3E}">
        <p14:creationId xmlns:p14="http://schemas.microsoft.com/office/powerpoint/2010/main" xmlns="" val="22264683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l="9928" r="9501" b="6457"/>
          <a:stretch/>
        </p:blipFill>
        <p:spPr bwMode="auto">
          <a:xfrm>
            <a:off x="-10439400" y="-1752600"/>
            <a:ext cx="9113698" cy="1383982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Group 6"/>
          <p:cNvGrpSpPr/>
          <p:nvPr/>
        </p:nvGrpSpPr>
        <p:grpSpPr>
          <a:xfrm>
            <a:off x="0" y="-1752600"/>
            <a:ext cx="9115425" cy="13245727"/>
            <a:chOff x="9401175" y="-1733550"/>
            <a:chExt cx="9115425" cy="13245727"/>
          </a:xfrm>
        </p:grpSpPr>
        <p:pic>
          <p:nvPicPr>
            <p:cNvPr id="111617" name="Picture 1"/>
            <p:cNvPicPr>
              <a:picLocks noChangeAspect="1" noChangeArrowheads="1"/>
            </p:cNvPicPr>
            <p:nvPr/>
          </p:nvPicPr>
          <p:blipFill>
            <a:blip r:embed="rId3" cstate="screen"/>
            <a:srcRect/>
            <a:stretch>
              <a:fillRect/>
            </a:stretch>
          </p:blipFill>
          <p:spPr bwMode="auto">
            <a:xfrm>
              <a:off x="9401175" y="-1733550"/>
              <a:ext cx="9115200" cy="6956806"/>
            </a:xfrm>
            <a:prstGeom prst="rect">
              <a:avLst/>
            </a:prstGeom>
            <a:noFill/>
          </p:spPr>
        </p:pic>
        <p:pic>
          <p:nvPicPr>
            <p:cNvPr id="111618" name="Picture 2"/>
            <p:cNvPicPr>
              <a:picLocks noChangeAspect="1" noChangeArrowheads="1"/>
            </p:cNvPicPr>
            <p:nvPr/>
          </p:nvPicPr>
          <p:blipFill>
            <a:blip r:embed="rId4" cstate="screen"/>
            <a:srcRect/>
            <a:stretch>
              <a:fillRect/>
            </a:stretch>
          </p:blipFill>
          <p:spPr bwMode="auto">
            <a:xfrm>
              <a:off x="9401400" y="4695825"/>
              <a:ext cx="9115200" cy="6816352"/>
            </a:xfrm>
            <a:prstGeom prst="rect">
              <a:avLst/>
            </a:prstGeom>
            <a:noFill/>
          </p:spPr>
        </p:pic>
      </p:grpSp>
    </p:spTree>
    <p:extLst>
      <p:ext uri="{BB962C8B-B14F-4D97-AF65-F5344CB8AC3E}">
        <p14:creationId xmlns:p14="http://schemas.microsoft.com/office/powerpoint/2010/main" xmlns="" val="417808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0  L 0 -0.33333  E" pathEditMode="relative" ptsTypes="">
                                      <p:cBhvr>
                                        <p:cTn id="6"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Text Box 2"/>
          <p:cNvSpPr txBox="1">
            <a:spLocks noChangeArrowheads="1"/>
          </p:cNvSpPr>
          <p:nvPr/>
        </p:nvSpPr>
        <p:spPr bwMode="auto">
          <a:xfrm>
            <a:off x="609600" y="288925"/>
            <a:ext cx="7772400" cy="5847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lgn="ctr" fontAlgn="base">
              <a:spcBef>
                <a:spcPct val="50000"/>
              </a:spcBef>
              <a:spcAft>
                <a:spcPct val="0"/>
              </a:spcAft>
              <a:defRPr/>
            </a:pPr>
            <a:r>
              <a:rPr lang="zh-TW" altLang="en-US" sz="3200" b="1" i="1" dirty="0" smtClean="0">
                <a:solidFill>
                  <a:srgbClr val="FFFF00"/>
                </a:solidFill>
                <a:latin typeface="華康儷中黑" pitchFamily="49" charset="-120"/>
                <a:ea typeface="華康儷中黑" pitchFamily="49" charset="-120"/>
              </a:rPr>
              <a:t>美安公司</a:t>
            </a:r>
            <a:r>
              <a:rPr lang="zh-TW" altLang="en-US" sz="3200" b="1" i="1" dirty="0" smtClean="0">
                <a:solidFill>
                  <a:srgbClr val="FFFF00"/>
                </a:solidFill>
                <a:ea typeface="ＭＳ Ｐゴシック" pitchFamily="34" charset="-128"/>
              </a:rPr>
              <a:t> </a:t>
            </a:r>
            <a:r>
              <a:rPr lang="en-US" sz="3200" b="1" i="1" dirty="0" smtClean="0">
                <a:solidFill>
                  <a:srgbClr val="FFFF00"/>
                </a:solidFill>
                <a:ea typeface="ＭＳ Ｐゴシック" pitchFamily="34" charset="-128"/>
              </a:rPr>
              <a:t>MARKET </a:t>
            </a:r>
            <a:r>
              <a:rPr lang="en-US" sz="3200" b="1" i="1" dirty="0">
                <a:solidFill>
                  <a:srgbClr val="FFFF00"/>
                </a:solidFill>
                <a:ea typeface="ＭＳ Ｐゴシック" pitchFamily="34" charset="-128"/>
              </a:rPr>
              <a:t>AMERICA INC. - 1992</a:t>
            </a:r>
          </a:p>
        </p:txBody>
      </p:sp>
      <p:pic>
        <p:nvPicPr>
          <p:cNvPr id="46082" name="Picture 3" descr="Garage02a"/>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962025" y="1038225"/>
            <a:ext cx="7239000" cy="5218113"/>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 name="Group 4"/>
          <p:cNvGrpSpPr>
            <a:grpSpLocks/>
          </p:cNvGrpSpPr>
          <p:nvPr/>
        </p:nvGrpSpPr>
        <p:grpSpPr bwMode="auto">
          <a:xfrm>
            <a:off x="914400" y="2133600"/>
            <a:ext cx="7294563" cy="3808874"/>
            <a:chOff x="445" y="1634"/>
            <a:chExt cx="5027" cy="1897"/>
          </a:xfrm>
        </p:grpSpPr>
        <p:sp>
          <p:nvSpPr>
            <p:cNvPr id="46084" name="Rectangle 5"/>
            <p:cNvSpPr>
              <a:spLocks noChangeArrowheads="1"/>
            </p:cNvSpPr>
            <p:nvPr/>
          </p:nvSpPr>
          <p:spPr bwMode="auto">
            <a:xfrm>
              <a:off x="445" y="1798"/>
              <a:ext cx="4752" cy="1392"/>
            </a:xfrm>
            <a:prstGeom prst="rect">
              <a:avLst/>
            </a:prstGeom>
            <a:solidFill>
              <a:srgbClr val="000000"/>
            </a:solidFill>
            <a:ln w="9525">
              <a:solidFill>
                <a:srgbClr val="000000"/>
              </a:solidFill>
              <a:miter lim="800000"/>
              <a:headEnd/>
              <a:tailEnd/>
            </a:ln>
          </p:spPr>
          <p:txBody>
            <a:bodyPr wrap="none" anchor="ctr"/>
            <a:lstStyle/>
            <a:p>
              <a:pPr fontAlgn="base">
                <a:spcBef>
                  <a:spcPct val="0"/>
                </a:spcBef>
                <a:spcAft>
                  <a:spcPct val="0"/>
                </a:spcAft>
              </a:pPr>
              <a:endParaRPr lang="en-US">
                <a:solidFill>
                  <a:srgbClr val="000000"/>
                </a:solidFill>
                <a:latin typeface="Arial" pitchFamily="34" charset="0"/>
                <a:ea typeface="ＭＳ Ｐゴシック" pitchFamily="34" charset="-128"/>
              </a:endParaRPr>
            </a:p>
          </p:txBody>
        </p:sp>
        <p:grpSp>
          <p:nvGrpSpPr>
            <p:cNvPr id="46085" name="Group 6"/>
            <p:cNvGrpSpPr>
              <a:grpSpLocks/>
            </p:cNvGrpSpPr>
            <p:nvPr/>
          </p:nvGrpSpPr>
          <p:grpSpPr bwMode="auto">
            <a:xfrm>
              <a:off x="544" y="1634"/>
              <a:ext cx="4928" cy="1897"/>
              <a:chOff x="720" y="2160"/>
              <a:chExt cx="4656" cy="1710"/>
            </a:xfrm>
          </p:grpSpPr>
          <p:sp>
            <p:nvSpPr>
              <p:cNvPr id="46086" name="Rectangle 7"/>
              <p:cNvSpPr>
                <a:spLocks noChangeArrowheads="1"/>
              </p:cNvSpPr>
              <p:nvPr/>
            </p:nvSpPr>
            <p:spPr bwMode="auto">
              <a:xfrm>
                <a:off x="720" y="2160"/>
                <a:ext cx="4656" cy="1710"/>
              </a:xfrm>
              <a:prstGeom prst="rect">
                <a:avLst/>
              </a:prstGeom>
              <a:solidFill>
                <a:srgbClr val="FFFFFF"/>
              </a:solidFill>
              <a:ln w="22225">
                <a:solidFill>
                  <a:srgbClr val="000000"/>
                </a:solidFill>
                <a:miter lim="800000"/>
                <a:headEnd/>
                <a:tailEnd/>
              </a:ln>
            </p:spPr>
            <p:txBody>
              <a:bodyPr wrap="none" anchor="ctr"/>
              <a:lstStyle/>
              <a:p>
                <a:pPr fontAlgn="base">
                  <a:spcBef>
                    <a:spcPct val="0"/>
                  </a:spcBef>
                  <a:spcAft>
                    <a:spcPct val="0"/>
                  </a:spcAft>
                </a:pPr>
                <a:endParaRPr lang="en-US">
                  <a:solidFill>
                    <a:srgbClr val="000000"/>
                  </a:solidFill>
                  <a:latin typeface="Arial" pitchFamily="34" charset="0"/>
                  <a:ea typeface="ＭＳ Ｐゴシック" pitchFamily="34" charset="-128"/>
                </a:endParaRPr>
              </a:p>
            </p:txBody>
          </p:sp>
          <p:sp>
            <p:nvSpPr>
              <p:cNvPr id="46087" name="Text Box 8"/>
              <p:cNvSpPr txBox="1">
                <a:spLocks noChangeArrowheads="1"/>
              </p:cNvSpPr>
              <p:nvPr/>
            </p:nvSpPr>
            <p:spPr bwMode="auto">
              <a:xfrm>
                <a:off x="766" y="3084"/>
                <a:ext cx="4560" cy="7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90000"/>
                  </a:lnSpc>
                  <a:spcBef>
                    <a:spcPct val="25000"/>
                  </a:spcBef>
                  <a:spcAft>
                    <a:spcPct val="0"/>
                  </a:spcAft>
                </a:pPr>
                <a:r>
                  <a:rPr lang="en-US" sz="2300" i="1" dirty="0" smtClean="0">
                    <a:solidFill>
                      <a:srgbClr val="000000"/>
                    </a:solidFill>
                    <a:latin typeface="Gill Sans MT" pitchFamily="34" charset="0"/>
                  </a:rPr>
                  <a:t>A dream is born...</a:t>
                </a:r>
              </a:p>
              <a:p>
                <a:pPr algn="ctr" eaLnBrk="1" fontAlgn="base" hangingPunct="1">
                  <a:lnSpc>
                    <a:spcPct val="90000"/>
                  </a:lnSpc>
                  <a:spcBef>
                    <a:spcPct val="25000"/>
                  </a:spcBef>
                  <a:spcAft>
                    <a:spcPct val="0"/>
                  </a:spcAft>
                </a:pPr>
                <a:r>
                  <a:rPr lang="en-US" sz="2300" i="1" dirty="0" smtClean="0">
                    <a:solidFill>
                      <a:srgbClr val="000000"/>
                    </a:solidFill>
                    <a:latin typeface="Gill Sans MT" pitchFamily="34" charset="0"/>
                  </a:rPr>
                  <a:t>A plan is created...</a:t>
                </a:r>
              </a:p>
              <a:p>
                <a:pPr algn="ctr" eaLnBrk="1" fontAlgn="base" hangingPunct="1">
                  <a:lnSpc>
                    <a:spcPct val="90000"/>
                  </a:lnSpc>
                  <a:spcBef>
                    <a:spcPct val="25000"/>
                  </a:spcBef>
                  <a:spcAft>
                    <a:spcPct val="0"/>
                  </a:spcAft>
                </a:pPr>
                <a:r>
                  <a:rPr lang="en-US" sz="2300" i="1" dirty="0" smtClean="0">
                    <a:solidFill>
                      <a:srgbClr val="000000"/>
                    </a:solidFill>
                    <a:latin typeface="Gill Sans MT" pitchFamily="34" charset="0"/>
                  </a:rPr>
                  <a:t>The plan worked</a:t>
                </a:r>
                <a:r>
                  <a:rPr lang="en-US" sz="2300" dirty="0" smtClean="0">
                    <a:solidFill>
                      <a:srgbClr val="000000"/>
                    </a:solidFill>
                    <a:latin typeface="Gill Sans MT" pitchFamily="34" charset="0"/>
                  </a:rPr>
                  <a:t>...</a:t>
                </a:r>
              </a:p>
              <a:p>
                <a:pPr algn="ctr" eaLnBrk="1" fontAlgn="base" hangingPunct="1">
                  <a:lnSpc>
                    <a:spcPct val="90000"/>
                  </a:lnSpc>
                  <a:spcBef>
                    <a:spcPct val="25000"/>
                  </a:spcBef>
                  <a:spcAft>
                    <a:spcPct val="0"/>
                  </a:spcAft>
                </a:pPr>
                <a:r>
                  <a:rPr lang="en-US" sz="2800" b="1" i="1" dirty="0" smtClean="0">
                    <a:solidFill>
                      <a:srgbClr val="000000"/>
                    </a:solidFill>
                    <a:latin typeface="Gill Sans MT" pitchFamily="34" charset="0"/>
                  </a:rPr>
                  <a:t>A dream becomes a reality!</a:t>
                </a:r>
              </a:p>
            </p:txBody>
          </p:sp>
        </p:grpSp>
      </p:grpSp>
      <p:sp>
        <p:nvSpPr>
          <p:cNvPr id="9" name="Text Box 8"/>
          <p:cNvSpPr txBox="1">
            <a:spLocks noChangeArrowheads="1"/>
          </p:cNvSpPr>
          <p:nvPr/>
        </p:nvSpPr>
        <p:spPr bwMode="auto">
          <a:xfrm>
            <a:off x="1149935" y="2252008"/>
            <a:ext cx="7003465"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lnSpc>
                <a:spcPct val="90000"/>
              </a:lnSpc>
              <a:spcBef>
                <a:spcPct val="25000"/>
              </a:spcBef>
              <a:spcAft>
                <a:spcPct val="0"/>
              </a:spcAft>
            </a:pPr>
            <a:r>
              <a:rPr lang="zh-TW" altLang="en-US" sz="2600" i="1" dirty="0" smtClean="0">
                <a:solidFill>
                  <a:srgbClr val="000000"/>
                </a:solidFill>
                <a:latin typeface="+mj-lt"/>
                <a:ea typeface="華康儷中黑" pitchFamily="49" charset="-120"/>
              </a:rPr>
              <a:t>一個夢想誕生</a:t>
            </a:r>
            <a:r>
              <a:rPr lang="en-US" sz="2600" i="1" dirty="0" smtClean="0">
                <a:solidFill>
                  <a:srgbClr val="000000"/>
                </a:solidFill>
                <a:latin typeface="+mj-lt"/>
                <a:ea typeface="華康儷中黑" pitchFamily="49" charset="-120"/>
              </a:rPr>
              <a:t>...</a:t>
            </a:r>
          </a:p>
          <a:p>
            <a:pPr algn="ctr" eaLnBrk="1" fontAlgn="base" hangingPunct="1">
              <a:lnSpc>
                <a:spcPct val="90000"/>
              </a:lnSpc>
              <a:spcBef>
                <a:spcPct val="25000"/>
              </a:spcBef>
              <a:spcAft>
                <a:spcPct val="0"/>
              </a:spcAft>
            </a:pPr>
            <a:r>
              <a:rPr lang="zh-TW" altLang="en-US" sz="2600" i="1" dirty="0" smtClean="0">
                <a:solidFill>
                  <a:srgbClr val="000000"/>
                </a:solidFill>
                <a:latin typeface="+mj-lt"/>
                <a:ea typeface="華康儷中黑" pitchFamily="49" charset="-120"/>
              </a:rPr>
              <a:t>創造一個計劃</a:t>
            </a:r>
            <a:r>
              <a:rPr lang="en-US" sz="2600" i="1" dirty="0" smtClean="0">
                <a:solidFill>
                  <a:srgbClr val="000000"/>
                </a:solidFill>
                <a:latin typeface="+mj-lt"/>
                <a:ea typeface="華康儷中黑" pitchFamily="49" charset="-120"/>
              </a:rPr>
              <a:t>...</a:t>
            </a:r>
          </a:p>
          <a:p>
            <a:pPr algn="ctr" eaLnBrk="1" fontAlgn="base" hangingPunct="1">
              <a:lnSpc>
                <a:spcPct val="90000"/>
              </a:lnSpc>
              <a:spcBef>
                <a:spcPct val="25000"/>
              </a:spcBef>
              <a:spcAft>
                <a:spcPct val="0"/>
              </a:spcAft>
            </a:pPr>
            <a:r>
              <a:rPr lang="zh-TW" altLang="en-US" sz="2600" i="1" dirty="0" smtClean="0">
                <a:solidFill>
                  <a:srgbClr val="000000"/>
                </a:solidFill>
                <a:latin typeface="+mj-lt"/>
                <a:ea typeface="華康儷中黑" pitchFamily="49" charset="-120"/>
              </a:rPr>
              <a:t>計劃可行</a:t>
            </a:r>
            <a:r>
              <a:rPr lang="en-US" sz="2600" dirty="0" smtClean="0">
                <a:solidFill>
                  <a:srgbClr val="000000"/>
                </a:solidFill>
                <a:latin typeface="+mj-lt"/>
                <a:ea typeface="華康儷中黑" pitchFamily="49" charset="-120"/>
              </a:rPr>
              <a:t>...</a:t>
            </a:r>
          </a:p>
          <a:p>
            <a:pPr algn="ctr" eaLnBrk="1" fontAlgn="base" hangingPunct="1">
              <a:lnSpc>
                <a:spcPct val="90000"/>
              </a:lnSpc>
              <a:spcBef>
                <a:spcPct val="25000"/>
              </a:spcBef>
              <a:spcAft>
                <a:spcPct val="0"/>
              </a:spcAft>
            </a:pPr>
            <a:r>
              <a:rPr lang="zh-TW" altLang="en-US" sz="3000" b="1" i="1" dirty="0" smtClean="0">
                <a:solidFill>
                  <a:srgbClr val="000000"/>
                </a:solidFill>
                <a:latin typeface="+mj-lt"/>
                <a:ea typeface="華康儷中黑" pitchFamily="49" charset="-120"/>
              </a:rPr>
              <a:t>夢想成真！</a:t>
            </a:r>
            <a:endParaRPr lang="en-US" sz="3000" b="1" i="1" dirty="0" smtClean="0">
              <a:solidFill>
                <a:srgbClr val="000000"/>
              </a:solidFill>
              <a:latin typeface="+mj-lt"/>
              <a:ea typeface="華康儷中黑" pitchFamily="49" charset="-120"/>
            </a:endParaRPr>
          </a:p>
        </p:txBody>
      </p:sp>
    </p:spTree>
    <p:extLst>
      <p:ext uri="{BB962C8B-B14F-4D97-AF65-F5344CB8AC3E}">
        <p14:creationId xmlns:p14="http://schemas.microsoft.com/office/powerpoint/2010/main" xmlns="" val="39703071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par>
                                <p:cTn id="11" presetID="53"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markm\Desktop\Newspaper-hk.png"/>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rot="20804238">
            <a:off x="146571" y="1124035"/>
            <a:ext cx="8462625" cy="564615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457200" y="152400"/>
            <a:ext cx="8229600" cy="1143000"/>
          </a:xfrm>
        </p:spPr>
        <p:txBody>
          <a:bodyPr>
            <a:normAutofit fontScale="90000"/>
          </a:bodyPr>
          <a:lstStyle/>
          <a:p>
            <a:r>
              <a:rPr lang="en-US" altLang="zh-TW" dirty="0" smtClean="0">
                <a:latin typeface="+mn-ea"/>
              </a:rPr>
              <a:t>MasterCard </a:t>
            </a:r>
            <a:r>
              <a:rPr lang="zh-TW" altLang="en-US" dirty="0" smtClean="0">
                <a:latin typeface="華康儷中黑" pitchFamily="49" charset="-120"/>
                <a:ea typeface="華康儷中黑" pitchFamily="49" charset="-120"/>
              </a:rPr>
              <a:t>調查</a:t>
            </a:r>
            <a:r>
              <a:rPr lang="en-US" altLang="zh-TW" dirty="0" smtClean="0"/>
              <a:t/>
            </a:r>
            <a:br>
              <a:rPr lang="en-US" altLang="zh-TW" dirty="0" smtClean="0"/>
            </a:br>
            <a:r>
              <a:rPr lang="en-US" altLang="zh-TW" dirty="0" smtClean="0"/>
              <a:t>MasterCard Survey</a:t>
            </a:r>
            <a:endParaRPr lang="en-US" dirty="0"/>
          </a:p>
        </p:txBody>
      </p:sp>
      <p:sp>
        <p:nvSpPr>
          <p:cNvPr id="3" name="Content Placeholder 2"/>
          <p:cNvSpPr>
            <a:spLocks noGrp="1"/>
          </p:cNvSpPr>
          <p:nvPr>
            <p:ph idx="1"/>
          </p:nvPr>
        </p:nvSpPr>
        <p:spPr/>
        <p:txBody>
          <a:bodyPr/>
          <a:lstStyle/>
          <a:p>
            <a:endParaRPr lang="en-US"/>
          </a:p>
        </p:txBody>
      </p:sp>
      <p:grpSp>
        <p:nvGrpSpPr>
          <p:cNvPr id="5" name="Group 4"/>
          <p:cNvGrpSpPr/>
          <p:nvPr/>
        </p:nvGrpSpPr>
        <p:grpSpPr>
          <a:xfrm>
            <a:off x="188686" y="762000"/>
            <a:ext cx="8955314" cy="5181600"/>
            <a:chOff x="152400" y="838200"/>
            <a:chExt cx="8955314" cy="5181600"/>
          </a:xfrm>
        </p:grpSpPr>
        <p:pic>
          <p:nvPicPr>
            <p:cNvPr id="11268" name="Picture 4" descr="C:\Users\markm\Desktop\WC - Presentations\tornpaper.gif"/>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52400" y="838200"/>
              <a:ext cx="8955314" cy="5181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971550" y="1828800"/>
              <a:ext cx="7239000" cy="1323439"/>
            </a:xfrm>
            <a:prstGeom prst="rect">
              <a:avLst/>
            </a:prstGeom>
          </p:spPr>
          <p:txBody>
            <a:bodyPr wrap="square">
              <a:spAutoFit/>
            </a:bodyPr>
            <a:lstStyle/>
            <a:p>
              <a:r>
                <a:rPr lang="zh-TW" altLang="en-US" sz="2000" dirty="0" smtClean="0">
                  <a:solidFill>
                    <a:prstClr val="black"/>
                  </a:solidFill>
                  <a:latin typeface="華康儷中黑" pitchFamily="49" charset="-120"/>
                  <a:ea typeface="華康儷中黑" pitchFamily="49" charset="-120"/>
                </a:rPr>
                <a:t>另外，</a:t>
              </a:r>
              <a:r>
                <a:rPr lang="en-US" altLang="zh-TW" sz="2000" dirty="0" smtClean="0">
                  <a:solidFill>
                    <a:prstClr val="black"/>
                  </a:solidFill>
                  <a:latin typeface="+mn-ea"/>
                </a:rPr>
                <a:t>18%</a:t>
              </a:r>
              <a:r>
                <a:rPr lang="zh-TW" altLang="en-US" sz="2000" dirty="0" smtClean="0">
                  <a:solidFill>
                    <a:prstClr val="black"/>
                  </a:solidFill>
                  <a:latin typeface="華康儷中黑" pitchFamily="49" charset="-120"/>
                  <a:ea typeface="華康儷中黑" pitchFamily="49" charset="-120"/>
                </a:rPr>
                <a:t>港人計劃於未來六個月以手機上網購物，主要由於手機應用程式的普及與便捷，令手機購物變得更為容易。電影戲票（</a:t>
              </a:r>
              <a:r>
                <a:rPr lang="en-US" altLang="zh-TW" sz="2000" dirty="0" smtClean="0">
                  <a:solidFill>
                    <a:prstClr val="black"/>
                  </a:solidFill>
                  <a:latin typeface="+mn-ea"/>
                </a:rPr>
                <a:t>24%</a:t>
              </a:r>
              <a:r>
                <a:rPr lang="zh-TW" altLang="en-US" sz="2000" dirty="0" smtClean="0">
                  <a:solidFill>
                    <a:prstClr val="black"/>
                  </a:solidFill>
                  <a:latin typeface="華康儷中黑" pitchFamily="49" charset="-120"/>
                  <a:ea typeface="華康儷中黑" pitchFamily="49" charset="-120"/>
                </a:rPr>
                <a:t>）、優惠券（</a:t>
              </a:r>
              <a:r>
                <a:rPr lang="en-US" altLang="zh-TW" sz="2000" dirty="0" smtClean="0">
                  <a:solidFill>
                    <a:prstClr val="black"/>
                  </a:solidFill>
                  <a:latin typeface="+mn-ea"/>
                </a:rPr>
                <a:t>22%</a:t>
              </a:r>
              <a:r>
                <a:rPr lang="zh-TW" altLang="en-US" sz="2000" dirty="0" smtClean="0">
                  <a:solidFill>
                    <a:prstClr val="black"/>
                  </a:solidFill>
                  <a:latin typeface="華康儷中黑" pitchFamily="49" charset="-120"/>
                  <a:ea typeface="華康儷中黑" pitchFamily="49" charset="-120"/>
                </a:rPr>
                <a:t>）及玩具／禮物（</a:t>
              </a:r>
              <a:r>
                <a:rPr lang="en-US" altLang="zh-TW" sz="2000" dirty="0" smtClean="0">
                  <a:solidFill>
                    <a:prstClr val="black"/>
                  </a:solidFill>
                  <a:latin typeface="+mn-ea"/>
                </a:rPr>
                <a:t>19%</a:t>
              </a:r>
              <a:r>
                <a:rPr lang="zh-TW" altLang="en-US" sz="2000" dirty="0" smtClean="0">
                  <a:solidFill>
                    <a:prstClr val="black"/>
                  </a:solidFill>
                  <a:latin typeface="華康儷中黑" pitchFamily="49" charset="-120"/>
                  <a:ea typeface="華康儷中黑" pitchFamily="49" charset="-120"/>
                </a:rPr>
                <a:t>）為三項最常購買的商品類別。</a:t>
              </a:r>
              <a:endParaRPr lang="en-US" altLang="en-US" sz="2000" dirty="0" smtClean="0">
                <a:solidFill>
                  <a:prstClr val="black"/>
                </a:solidFill>
                <a:latin typeface="華康儷中黑" pitchFamily="49" charset="-120"/>
                <a:ea typeface="華康儷中黑" pitchFamily="49" charset="-120"/>
              </a:endParaRPr>
            </a:p>
          </p:txBody>
        </p:sp>
      </p:grpSp>
      <p:sp>
        <p:nvSpPr>
          <p:cNvPr id="8" name="Rectangle 7"/>
          <p:cNvSpPr/>
          <p:nvPr/>
        </p:nvSpPr>
        <p:spPr>
          <a:xfrm>
            <a:off x="990600" y="3124200"/>
            <a:ext cx="7239000" cy="1569660"/>
          </a:xfrm>
          <a:prstGeom prst="rect">
            <a:avLst/>
          </a:prstGeom>
        </p:spPr>
        <p:txBody>
          <a:bodyPr wrap="square">
            <a:spAutoFit/>
          </a:bodyPr>
          <a:lstStyle/>
          <a:p>
            <a:r>
              <a:rPr lang="en-US" sz="1600" b="1" dirty="0">
                <a:solidFill>
                  <a:prstClr val="black"/>
                </a:solidFill>
              </a:rPr>
              <a:t> A further 18% of </a:t>
            </a:r>
            <a:r>
              <a:rPr lang="en-US" sz="1600" b="1" dirty="0" err="1">
                <a:solidFill>
                  <a:prstClr val="black"/>
                </a:solidFill>
              </a:rPr>
              <a:t>Hongkongers</a:t>
            </a:r>
            <a:r>
              <a:rPr lang="en-US" sz="1600" b="1" dirty="0">
                <a:solidFill>
                  <a:prstClr val="black"/>
                </a:solidFill>
              </a:rPr>
              <a:t> plan on making a purchase in the next six months. This has been driven primarily by the added convenience and the proliferation of apps which makes it easier to shop using mobile phones, with cinema tickets (24%), coupon deals (22%) and toys/gifts (19%) making up the top three purchase categories. </a:t>
            </a:r>
          </a:p>
        </p:txBody>
      </p:sp>
    </p:spTree>
    <p:extLst>
      <p:ext uri="{BB962C8B-B14F-4D97-AF65-F5344CB8AC3E}">
        <p14:creationId xmlns:p14="http://schemas.microsoft.com/office/powerpoint/2010/main" xmlns="" val="31572671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42875" y="457200"/>
            <a:ext cx="8839200" cy="1143000"/>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8" tIns="44450" rIns="90488" bIns="44450" anchor="ctr"/>
          <a:lstStyle/>
          <a:p>
            <a:pPr algn="ctr" fontAlgn="base">
              <a:lnSpc>
                <a:spcPct val="70000"/>
              </a:lnSpc>
              <a:spcBef>
                <a:spcPct val="0"/>
              </a:spcBef>
              <a:spcAft>
                <a:spcPct val="0"/>
              </a:spcAft>
              <a:defRPr/>
            </a:pPr>
            <a:r>
              <a:rPr lang="en-US" sz="2800" b="1" dirty="0">
                <a:solidFill>
                  <a:srgbClr val="FFCC00"/>
                </a:solidFill>
                <a:ea typeface="ＭＳ Ｐゴシック" charset="0"/>
                <a:cs typeface="ＭＳ Ｐゴシック" charset="0"/>
              </a:rPr>
              <a:t>Corporate</a:t>
            </a:r>
          </a:p>
        </p:txBody>
      </p:sp>
      <p:pic>
        <p:nvPicPr>
          <p:cNvPr id="47106" name="Picture 3" descr="mk8b"/>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354013" y="2847975"/>
            <a:ext cx="1616075" cy="362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7" name="Picture 4" descr="mk9"/>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6096000" y="1743075"/>
            <a:ext cx="1095375" cy="477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8" name="Picture 5" descr="mk14"/>
          <p:cNvPicPr>
            <a:picLocks noChangeAspect="1"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bwMode="auto">
          <a:xfrm>
            <a:off x="3878263" y="4591050"/>
            <a:ext cx="1836737"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09" name="Picture 6" descr="jrpic"/>
          <p:cNvPicPr>
            <a:picLocks noChangeAspect="1" noChangeArrowheads="1"/>
          </p:cNvPicPr>
          <p:nvPr/>
        </p:nvPicPr>
        <p:blipFill>
          <a:blip r:embed="rId6" cstate="screen">
            <a:extLst>
              <a:ext uri="{28A0092B-C50C-407E-A947-70E740481C1C}">
                <a14:useLocalDpi xmlns:a14="http://schemas.microsoft.com/office/drawing/2010/main" xmlns="" val="0"/>
              </a:ext>
            </a:extLst>
          </a:blip>
          <a:srcRect/>
          <a:stretch>
            <a:fillRect/>
          </a:stretch>
        </p:blipFill>
        <p:spPr bwMode="auto">
          <a:xfrm>
            <a:off x="3209925" y="1952625"/>
            <a:ext cx="2514600" cy="2255838"/>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47110" name="Picture 7" descr="loren"/>
          <p:cNvPicPr>
            <a:picLocks noChangeAspect="1" noChangeArrowheads="1"/>
          </p:cNvPicPr>
          <p:nvPr/>
        </p:nvPicPr>
        <p:blipFill>
          <a:blip r:embed="rId7" cstate="screen">
            <a:extLst>
              <a:ext uri="{28A0092B-C50C-407E-A947-70E740481C1C}">
                <a14:useLocalDpi xmlns:a14="http://schemas.microsoft.com/office/drawing/2010/main" xmlns="" val="0"/>
              </a:ext>
            </a:extLst>
          </a:blip>
          <a:srcRect/>
          <a:stretch>
            <a:fillRect/>
          </a:stretch>
        </p:blipFill>
        <p:spPr bwMode="auto">
          <a:xfrm>
            <a:off x="381000" y="457200"/>
            <a:ext cx="1909763" cy="1658938"/>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47111" name="Picture 8" descr="Mvc-007f"/>
          <p:cNvPicPr>
            <a:picLocks noChangeAspect="1" noChangeArrowheads="1"/>
          </p:cNvPicPr>
          <p:nvPr/>
        </p:nvPicPr>
        <p:blipFill>
          <a:blip r:embed="rId8" cstate="screen">
            <a:extLst>
              <a:ext uri="{28A0092B-C50C-407E-A947-70E740481C1C}">
                <a14:useLocalDpi xmlns:a14="http://schemas.microsoft.com/office/drawing/2010/main" xmlns="" val="0"/>
              </a:ext>
            </a:extLst>
          </a:blip>
          <a:srcRect/>
          <a:stretch>
            <a:fillRect/>
          </a:stretch>
        </p:blipFill>
        <p:spPr bwMode="auto">
          <a:xfrm>
            <a:off x="7323138" y="495300"/>
            <a:ext cx="1377950" cy="200025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47112" name="Picture 9" descr="Mvc-008f"/>
          <p:cNvPicPr>
            <a:picLocks noChangeAspect="1" noChangeArrowheads="1"/>
          </p:cNvPicPr>
          <p:nvPr/>
        </p:nvPicPr>
        <p:blipFill>
          <a:blip r:embed="rId9" cstate="screen">
            <a:extLst>
              <a:ext uri="{28A0092B-C50C-407E-A947-70E740481C1C}">
                <a14:useLocalDpi xmlns:a14="http://schemas.microsoft.com/office/drawing/2010/main" xmlns="" val="0"/>
              </a:ext>
            </a:extLst>
          </a:blip>
          <a:srcRect/>
          <a:stretch>
            <a:fillRect/>
          </a:stretch>
        </p:blipFill>
        <p:spPr bwMode="auto">
          <a:xfrm>
            <a:off x="7361238" y="4283075"/>
            <a:ext cx="1439862" cy="2117725"/>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47113" name="Picture 10" descr="mk15"/>
          <p:cNvPicPr>
            <a:picLocks noChangeAspect="1" noChangeArrowheads="1"/>
          </p:cNvPicPr>
          <p:nvPr/>
        </p:nvPicPr>
        <p:blipFill>
          <a:blip r:embed="rId10" cstate="screen">
            <a:extLst>
              <a:ext uri="{28A0092B-C50C-407E-A947-70E740481C1C}">
                <a14:useLocalDpi xmlns:a14="http://schemas.microsoft.com/office/drawing/2010/main" xmlns="" val="0"/>
              </a:ext>
            </a:extLst>
          </a:blip>
          <a:srcRect/>
          <a:stretch>
            <a:fillRect/>
          </a:stretch>
        </p:blipFill>
        <p:spPr bwMode="auto">
          <a:xfrm>
            <a:off x="2185988" y="4572000"/>
            <a:ext cx="1360487" cy="19050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57357" name="Rectangle 13"/>
          <p:cNvSpPr>
            <a:spLocks noChangeArrowheads="1"/>
          </p:cNvSpPr>
          <p:nvPr/>
        </p:nvSpPr>
        <p:spPr bwMode="auto">
          <a:xfrm>
            <a:off x="130628" y="838200"/>
            <a:ext cx="8839200" cy="1143000"/>
          </a:xfrm>
          <a:prstGeom prst="rect">
            <a:avLst/>
          </a:prstGeom>
          <a:noFill/>
          <a:ln w="12700">
            <a:noFill/>
            <a:miter lim="800000"/>
            <a:headEnd/>
            <a:tailEnd/>
          </a:ln>
          <a:effectLst>
            <a:outerShdw blurRad="63500" dist="46662" dir="3284183" algn="ctr" rotWithShape="0">
              <a:schemeClr val="tx2">
                <a:alpha val="74998"/>
              </a:schemeClr>
            </a:outerShdw>
          </a:effectLst>
        </p:spPr>
        <p:txBody>
          <a:bodyPr lIns="90488" tIns="44450" rIns="90488" bIns="44450" anchor="ctr"/>
          <a:lstStyle/>
          <a:p>
            <a:pPr lvl="0" algn="ctr" fontAlgn="base">
              <a:lnSpc>
                <a:spcPts val="4300"/>
              </a:lnSpc>
              <a:spcBef>
                <a:spcPct val="0"/>
              </a:spcBef>
              <a:spcAft>
                <a:spcPct val="0"/>
              </a:spcAft>
              <a:defRPr/>
            </a:pPr>
            <a:r>
              <a:rPr lang="en-US" sz="2400" b="1" i="1" u="sng" dirty="0">
                <a:solidFill>
                  <a:srgbClr val="FFFFFF"/>
                </a:solidFill>
                <a:ea typeface="ＭＳ Ｐゴシック" pitchFamily="34" charset="-128"/>
              </a:rPr>
              <a:t>The Early </a:t>
            </a:r>
            <a:r>
              <a:rPr lang="en-US" sz="2400" b="1" i="1" u="sng" dirty="0" smtClean="0">
                <a:solidFill>
                  <a:srgbClr val="FFFFFF"/>
                </a:solidFill>
                <a:ea typeface="ＭＳ Ｐゴシック" pitchFamily="34" charset="-128"/>
              </a:rPr>
              <a:t>Years</a:t>
            </a:r>
          </a:p>
        </p:txBody>
      </p:sp>
      <p:sp>
        <p:nvSpPr>
          <p:cNvPr id="12" name="Rectangle 11"/>
          <p:cNvSpPr/>
          <p:nvPr/>
        </p:nvSpPr>
        <p:spPr>
          <a:xfrm>
            <a:off x="0" y="76200"/>
            <a:ext cx="9144000" cy="643766"/>
          </a:xfrm>
          <a:prstGeom prst="rect">
            <a:avLst/>
          </a:prstGeom>
        </p:spPr>
        <p:txBody>
          <a:bodyPr wrap="square">
            <a:spAutoFit/>
          </a:bodyPr>
          <a:lstStyle/>
          <a:p>
            <a:pPr lvl="0" algn="ctr" fontAlgn="base">
              <a:lnSpc>
                <a:spcPts val="4300"/>
              </a:lnSpc>
              <a:spcBef>
                <a:spcPct val="0"/>
              </a:spcBef>
              <a:spcAft>
                <a:spcPct val="0"/>
              </a:spcAft>
              <a:defRPr/>
            </a:pPr>
            <a:r>
              <a:rPr lang="zh-TW" altLang="en-US" sz="3600" b="1" dirty="0" smtClean="0">
                <a:solidFill>
                  <a:srgbClr val="FFCC00"/>
                </a:solidFill>
                <a:latin typeface="華康儷中黑" pitchFamily="49" charset="-120"/>
                <a:ea typeface="華康儷中黑" pitchFamily="49" charset="-120"/>
                <a:cs typeface="ＭＳ Ｐゴシック" charset="0"/>
              </a:rPr>
              <a:t>公司</a:t>
            </a:r>
            <a:r>
              <a:rPr lang="zh-TW" altLang="en-US" sz="3600" i="1" u="sng" dirty="0" smtClean="0">
                <a:solidFill>
                  <a:srgbClr val="FFFFFF"/>
                </a:solidFill>
                <a:latin typeface="華康儷中黑" pitchFamily="49" charset="-120"/>
                <a:ea typeface="華康儷中黑" pitchFamily="49" charset="-120"/>
              </a:rPr>
              <a:t>成立早期</a:t>
            </a:r>
            <a:endParaRPr lang="en-US" altLang="zh-TW" sz="3600" i="1" u="sng" dirty="0">
              <a:solidFill>
                <a:srgbClr val="FFFFFF"/>
              </a:solidFill>
              <a:latin typeface="華康儷中黑" pitchFamily="49" charset="-120"/>
              <a:ea typeface="華康儷中黑" pitchFamily="49" charset="-120"/>
            </a:endParaRPr>
          </a:p>
        </p:txBody>
      </p:sp>
    </p:spTree>
    <p:extLst>
      <p:ext uri="{BB962C8B-B14F-4D97-AF65-F5344CB8AC3E}">
        <p14:creationId xmlns:p14="http://schemas.microsoft.com/office/powerpoint/2010/main" xmlns="" val="1041265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pic>
        <p:nvPicPr>
          <p:cNvPr id="48130" name="Picture 4" descr="redo1"/>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6462713" y="1447800"/>
            <a:ext cx="2452687"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3" name="Rectangle 5"/>
          <p:cNvSpPr>
            <a:spLocks noChangeArrowheads="1"/>
          </p:cNvSpPr>
          <p:nvPr/>
        </p:nvSpPr>
        <p:spPr bwMode="auto">
          <a:xfrm>
            <a:off x="2998350" y="2651125"/>
            <a:ext cx="3452099" cy="1938992"/>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lgn="ctr" fontAlgn="base">
              <a:spcBef>
                <a:spcPct val="0"/>
              </a:spcBef>
              <a:spcAft>
                <a:spcPct val="0"/>
              </a:spcAft>
              <a:defRPr/>
            </a:pPr>
            <a:r>
              <a:rPr lang="en-US" sz="6000" b="1" i="1" dirty="0" err="1" smtClean="0">
                <a:solidFill>
                  <a:srgbClr val="FFFFFF"/>
                </a:solidFill>
                <a:ea typeface="ＭＳ Ｐゴシック" pitchFamily="34" charset="-128"/>
              </a:rPr>
              <a:t>LaCreme</a:t>
            </a:r>
            <a:r>
              <a:rPr lang="en-US" sz="6000" b="1" i="1" dirty="0" smtClean="0">
                <a:solidFill>
                  <a:srgbClr val="FFFFFF"/>
                </a:solidFill>
                <a:ea typeface="ＭＳ Ｐゴシック" pitchFamily="34" charset="-128"/>
              </a:rPr>
              <a:t> </a:t>
            </a:r>
            <a:endParaRPr lang="en-US" sz="6000" b="1" i="1" dirty="0">
              <a:solidFill>
                <a:srgbClr val="FFFFFF"/>
              </a:solidFill>
              <a:ea typeface="ＭＳ Ｐゴシック" pitchFamily="34" charset="-128"/>
            </a:endParaRPr>
          </a:p>
          <a:p>
            <a:pPr algn="ctr" fontAlgn="base">
              <a:spcBef>
                <a:spcPct val="0"/>
              </a:spcBef>
              <a:spcAft>
                <a:spcPct val="0"/>
              </a:spcAft>
              <a:defRPr/>
            </a:pPr>
            <a:r>
              <a:rPr lang="en-US" sz="6000" b="1" i="1" dirty="0" err="1">
                <a:solidFill>
                  <a:srgbClr val="FFFFFF"/>
                </a:solidFill>
                <a:ea typeface="ＭＳ Ｐゴシック" pitchFamily="34" charset="-128"/>
              </a:rPr>
              <a:t>Lite</a:t>
            </a:r>
            <a:endParaRPr lang="en-US" sz="6000" b="1" i="1" dirty="0">
              <a:solidFill>
                <a:srgbClr val="FFFFFF"/>
              </a:solidFill>
              <a:ea typeface="ＭＳ Ｐゴシック" pitchFamily="34" charset="-128"/>
            </a:endParaRPr>
          </a:p>
        </p:txBody>
      </p:sp>
      <p:grpSp>
        <p:nvGrpSpPr>
          <p:cNvPr id="48132" name="Group 9"/>
          <p:cNvGrpSpPr>
            <a:grpSpLocks/>
          </p:cNvGrpSpPr>
          <p:nvPr/>
        </p:nvGrpSpPr>
        <p:grpSpPr bwMode="auto">
          <a:xfrm>
            <a:off x="304800" y="1371600"/>
            <a:ext cx="2514600" cy="5181600"/>
            <a:chOff x="300" y="282"/>
            <a:chExt cx="1956" cy="3732"/>
          </a:xfrm>
        </p:grpSpPr>
        <p:pic>
          <p:nvPicPr>
            <p:cNvPr id="48133" name="Picture 3" descr="mk6a"/>
            <p:cNvPicPr>
              <a:picLocks noChangeAspect="1" noChangeArrowheads="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xmlns="" val="0"/>
                </a:ext>
              </a:extLst>
            </a:blip>
            <a:srcRect r="-2069"/>
            <a:stretch>
              <a:fillRect/>
            </a:stretch>
          </p:blipFill>
          <p:spPr bwMode="auto">
            <a:xfrm>
              <a:off x="300" y="282"/>
              <a:ext cx="1956" cy="3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4" name="Rectangle 6"/>
            <p:cNvSpPr>
              <a:spLocks noChangeArrowheads="1"/>
            </p:cNvSpPr>
            <p:nvPr/>
          </p:nvSpPr>
          <p:spPr bwMode="auto">
            <a:xfrm>
              <a:off x="384" y="282"/>
              <a:ext cx="1830"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
          <p:nvSpPr>
            <p:cNvPr id="48135" name="Rectangle 7"/>
            <p:cNvSpPr>
              <a:spLocks noChangeArrowheads="1"/>
            </p:cNvSpPr>
            <p:nvPr/>
          </p:nvSpPr>
          <p:spPr bwMode="auto">
            <a:xfrm>
              <a:off x="300" y="3882"/>
              <a:ext cx="1848" cy="1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grpSp>
      <p:sp>
        <p:nvSpPr>
          <p:cNvPr id="9" name="Rectangle 2"/>
          <p:cNvSpPr>
            <a:spLocks noChangeArrowheads="1"/>
          </p:cNvSpPr>
          <p:nvPr/>
        </p:nvSpPr>
        <p:spPr bwMode="auto">
          <a:xfrm>
            <a:off x="457200" y="76200"/>
            <a:ext cx="8153400" cy="1143000"/>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8" tIns="44450" rIns="90488" bIns="44450" anchor="ctr"/>
          <a:lstStyle/>
          <a:p>
            <a:pPr algn="ctr" fontAlgn="base">
              <a:spcBef>
                <a:spcPct val="0"/>
              </a:spcBef>
              <a:spcAft>
                <a:spcPct val="0"/>
              </a:spcAft>
              <a:defRPr/>
            </a:pPr>
            <a:r>
              <a:rPr lang="zh-TW" altLang="en-US" sz="3800" dirty="0" smtClean="0">
                <a:solidFill>
                  <a:srgbClr val="FFCC00"/>
                </a:solidFill>
                <a:latin typeface="華康儷中黑" pitchFamily="49" charset="-120"/>
                <a:ea typeface="華康儷中黑" pitchFamily="49" charset="-120"/>
                <a:cs typeface="ＭＳ Ｐゴシック" charset="0"/>
              </a:rPr>
              <a:t>產品和服務 </a:t>
            </a:r>
            <a:endParaRPr lang="en-US" altLang="zh-TW" sz="3800" dirty="0" smtClean="0">
              <a:solidFill>
                <a:srgbClr val="FFCC00"/>
              </a:solidFill>
              <a:latin typeface="華康儷中黑" pitchFamily="49" charset="-120"/>
              <a:ea typeface="華康儷中黑" pitchFamily="49" charset="-120"/>
              <a:cs typeface="ＭＳ Ｐゴシック" charset="0"/>
            </a:endParaRPr>
          </a:p>
          <a:p>
            <a:pPr algn="ctr" fontAlgn="base">
              <a:spcBef>
                <a:spcPct val="0"/>
              </a:spcBef>
              <a:spcAft>
                <a:spcPct val="0"/>
              </a:spcAft>
              <a:defRPr/>
            </a:pPr>
            <a:r>
              <a:rPr lang="en-US" sz="3800" b="1" dirty="0" smtClean="0">
                <a:solidFill>
                  <a:srgbClr val="FFCC00"/>
                </a:solidFill>
                <a:ea typeface="ＭＳ Ｐゴシック" charset="0"/>
                <a:cs typeface="ＭＳ Ｐゴシック" charset="0"/>
              </a:rPr>
              <a:t>Products &amp; Services</a:t>
            </a:r>
            <a:endParaRPr lang="en-US" sz="3800" b="1" dirty="0">
              <a:solidFill>
                <a:srgbClr val="FFFFFF"/>
              </a:solidFill>
              <a:ea typeface="ＭＳ Ｐゴシック" charset="0"/>
              <a:cs typeface="ＭＳ Ｐゴシック" charset="0"/>
            </a:endParaRPr>
          </a:p>
        </p:txBody>
      </p:sp>
      <p:sp>
        <p:nvSpPr>
          <p:cNvPr id="10" name="Rectangle 9"/>
          <p:cNvSpPr/>
          <p:nvPr/>
        </p:nvSpPr>
        <p:spPr>
          <a:xfrm>
            <a:off x="3276600" y="4648200"/>
            <a:ext cx="2698176" cy="523220"/>
          </a:xfrm>
          <a:prstGeom prst="rect">
            <a:avLst/>
          </a:prstGeom>
        </p:spPr>
        <p:txBody>
          <a:bodyPr wrap="none">
            <a:spAutoFit/>
          </a:bodyPr>
          <a:lstStyle/>
          <a:p>
            <a:pPr algn="ctr" fontAlgn="base">
              <a:spcBef>
                <a:spcPct val="0"/>
              </a:spcBef>
              <a:spcAft>
                <a:spcPct val="0"/>
              </a:spcAft>
              <a:defRPr/>
            </a:pPr>
            <a:r>
              <a:rPr lang="en-US" altLang="zh-TW" sz="2800" i="1" dirty="0" smtClean="0">
                <a:solidFill>
                  <a:srgbClr val="FFFFFF"/>
                </a:solidFill>
                <a:latin typeface="華康儷中黑" pitchFamily="49" charset="-120"/>
                <a:ea typeface="華康儷中黑" pitchFamily="49" charset="-120"/>
              </a:rPr>
              <a:t>(</a:t>
            </a:r>
            <a:r>
              <a:rPr lang="zh-TW" altLang="en-US" sz="2800" i="1" dirty="0" smtClean="0">
                <a:solidFill>
                  <a:srgbClr val="FFFFFF"/>
                </a:solidFill>
                <a:latin typeface="華康儷中黑" pitchFamily="49" charset="-120"/>
                <a:ea typeface="華康儷中黑" pitchFamily="49" charset="-120"/>
              </a:rPr>
              <a:t>個人護理產品</a:t>
            </a:r>
            <a:r>
              <a:rPr lang="en-US" altLang="zh-TW" sz="2800" i="1" dirty="0" smtClean="0">
                <a:solidFill>
                  <a:srgbClr val="FFFFFF"/>
                </a:solidFill>
                <a:latin typeface="華康儷中黑" pitchFamily="49" charset="-120"/>
                <a:ea typeface="華康儷中黑" pitchFamily="49" charset="-120"/>
              </a:rPr>
              <a:t>)</a:t>
            </a:r>
          </a:p>
        </p:txBody>
      </p:sp>
    </p:spTree>
    <p:extLst>
      <p:ext uri="{BB962C8B-B14F-4D97-AF65-F5344CB8AC3E}">
        <p14:creationId xmlns:p14="http://schemas.microsoft.com/office/powerpoint/2010/main" xmlns="" val="12603064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pic>
        <p:nvPicPr>
          <p:cNvPr id="49153" name="Picture 2" descr="mk7"/>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3568700" y="1209675"/>
            <a:ext cx="2027238" cy="460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6" name="Rectangle 4"/>
          <p:cNvSpPr>
            <a:spLocks noChangeArrowheads="1"/>
          </p:cNvSpPr>
          <p:nvPr/>
        </p:nvSpPr>
        <p:spPr bwMode="auto">
          <a:xfrm>
            <a:off x="3124200" y="5770563"/>
            <a:ext cx="2894013" cy="70167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lgn="ctr" fontAlgn="base">
              <a:spcBef>
                <a:spcPct val="0"/>
              </a:spcBef>
              <a:spcAft>
                <a:spcPct val="0"/>
              </a:spcAft>
              <a:defRPr/>
            </a:pPr>
            <a:r>
              <a:rPr lang="en-US" sz="4000" b="1" dirty="0">
                <a:solidFill>
                  <a:srgbClr val="FFFFFF"/>
                </a:solidFill>
                <a:ea typeface="ＭＳ Ｐゴシック" pitchFamily="34" charset="-128"/>
              </a:rPr>
              <a:t>Trim Drops</a:t>
            </a:r>
          </a:p>
        </p:txBody>
      </p:sp>
      <p:sp>
        <p:nvSpPr>
          <p:cNvPr id="5" name="Rectangle 2"/>
          <p:cNvSpPr>
            <a:spLocks noChangeArrowheads="1"/>
          </p:cNvSpPr>
          <p:nvPr/>
        </p:nvSpPr>
        <p:spPr bwMode="auto">
          <a:xfrm>
            <a:off x="457200" y="76200"/>
            <a:ext cx="8153400" cy="1143000"/>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8" tIns="44450" rIns="90488" bIns="44450" anchor="ctr"/>
          <a:lstStyle/>
          <a:p>
            <a:pPr algn="ctr" fontAlgn="base">
              <a:spcBef>
                <a:spcPct val="0"/>
              </a:spcBef>
              <a:spcAft>
                <a:spcPct val="0"/>
              </a:spcAft>
              <a:defRPr/>
            </a:pPr>
            <a:r>
              <a:rPr lang="zh-TW" altLang="en-US" sz="3800" dirty="0" smtClean="0">
                <a:solidFill>
                  <a:srgbClr val="FFCC00"/>
                </a:solidFill>
                <a:latin typeface="華康儷中黑" pitchFamily="49" charset="-120"/>
                <a:ea typeface="華康儷中黑" pitchFamily="49" charset="-120"/>
                <a:cs typeface="ＭＳ Ｐゴシック" charset="0"/>
              </a:rPr>
              <a:t>產品和服務 </a:t>
            </a:r>
            <a:endParaRPr lang="en-US" altLang="zh-TW" sz="3800" dirty="0" smtClean="0">
              <a:solidFill>
                <a:srgbClr val="FFCC00"/>
              </a:solidFill>
              <a:latin typeface="華康儷中黑" pitchFamily="49" charset="-120"/>
              <a:ea typeface="華康儷中黑" pitchFamily="49" charset="-120"/>
              <a:cs typeface="ＭＳ Ｐゴシック" charset="0"/>
            </a:endParaRPr>
          </a:p>
          <a:p>
            <a:pPr algn="ctr" fontAlgn="base">
              <a:spcBef>
                <a:spcPct val="0"/>
              </a:spcBef>
              <a:spcAft>
                <a:spcPct val="0"/>
              </a:spcAft>
              <a:defRPr/>
            </a:pPr>
            <a:r>
              <a:rPr lang="en-US" sz="3800" b="1" dirty="0" smtClean="0">
                <a:solidFill>
                  <a:srgbClr val="FFCC00"/>
                </a:solidFill>
                <a:ea typeface="ＭＳ Ｐゴシック" charset="0"/>
                <a:cs typeface="ＭＳ Ｐゴシック" charset="0"/>
              </a:rPr>
              <a:t>Products &amp; Services</a:t>
            </a:r>
            <a:endParaRPr lang="en-US" sz="3800" b="1" dirty="0">
              <a:solidFill>
                <a:srgbClr val="FFFFFF"/>
              </a:solidFill>
              <a:ea typeface="ＭＳ Ｐゴシック" charset="0"/>
              <a:cs typeface="ＭＳ Ｐゴシック" charset="0"/>
            </a:endParaRPr>
          </a:p>
        </p:txBody>
      </p:sp>
      <p:sp>
        <p:nvSpPr>
          <p:cNvPr id="6" name="Rectangle 5"/>
          <p:cNvSpPr/>
          <p:nvPr/>
        </p:nvSpPr>
        <p:spPr>
          <a:xfrm>
            <a:off x="6096000" y="5877580"/>
            <a:ext cx="1980030" cy="523220"/>
          </a:xfrm>
          <a:prstGeom prst="rect">
            <a:avLst/>
          </a:prstGeom>
        </p:spPr>
        <p:txBody>
          <a:bodyPr wrap="none">
            <a:spAutoFit/>
          </a:bodyPr>
          <a:lstStyle/>
          <a:p>
            <a:pPr algn="ctr" fontAlgn="base">
              <a:spcBef>
                <a:spcPct val="0"/>
              </a:spcBef>
              <a:spcAft>
                <a:spcPct val="0"/>
              </a:spcAft>
              <a:defRPr/>
            </a:pPr>
            <a:r>
              <a:rPr lang="en-US" altLang="zh-TW" sz="2800" i="1" dirty="0" smtClean="0">
                <a:solidFill>
                  <a:srgbClr val="FFFFFF"/>
                </a:solidFill>
                <a:latin typeface="華康儷中黑" pitchFamily="49" charset="-120"/>
                <a:ea typeface="華康儷中黑" pitchFamily="49" charset="-120"/>
              </a:rPr>
              <a:t>(</a:t>
            </a:r>
            <a:r>
              <a:rPr lang="zh-TW" altLang="en-US" sz="2800" i="1" dirty="0" smtClean="0">
                <a:solidFill>
                  <a:srgbClr val="FFFFFF"/>
                </a:solidFill>
                <a:latin typeface="華康儷中黑" pitchFamily="49" charset="-120"/>
                <a:ea typeface="華康儷中黑" pitchFamily="49" charset="-120"/>
              </a:rPr>
              <a:t>減重產品</a:t>
            </a:r>
            <a:r>
              <a:rPr lang="en-US" altLang="zh-TW" sz="2800" i="1" dirty="0" smtClean="0">
                <a:solidFill>
                  <a:srgbClr val="FFFFFF"/>
                </a:solidFill>
                <a:latin typeface="華康儷中黑" pitchFamily="49" charset="-120"/>
                <a:ea typeface="華康儷中黑" pitchFamily="49" charset="-120"/>
              </a:rPr>
              <a:t>)</a:t>
            </a:r>
          </a:p>
        </p:txBody>
      </p:sp>
    </p:spTree>
    <p:extLst>
      <p:ext uri="{BB962C8B-B14F-4D97-AF65-F5344CB8AC3E}">
        <p14:creationId xmlns:p14="http://schemas.microsoft.com/office/powerpoint/2010/main" xmlns="" val="41813499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pic>
        <p:nvPicPr>
          <p:cNvPr id="50177" name="Picture 2" descr="mk5"/>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1150938" y="3117850"/>
            <a:ext cx="6842125" cy="266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787" name="Rectangle 3"/>
          <p:cNvSpPr>
            <a:spLocks noChangeArrowheads="1"/>
          </p:cNvSpPr>
          <p:nvPr/>
        </p:nvSpPr>
        <p:spPr bwMode="auto">
          <a:xfrm>
            <a:off x="152400" y="1219200"/>
            <a:ext cx="8839200" cy="1143000"/>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8" tIns="44450" rIns="90488" bIns="44450" anchor="ctr"/>
          <a:lstStyle/>
          <a:p>
            <a:pPr algn="ctr" fontAlgn="base">
              <a:spcBef>
                <a:spcPct val="0"/>
              </a:spcBef>
              <a:spcAft>
                <a:spcPct val="0"/>
              </a:spcAft>
              <a:defRPr/>
            </a:pPr>
            <a:endParaRPr lang="en-US" sz="5400" b="1" dirty="0" smtClean="0">
              <a:solidFill>
                <a:srgbClr val="FFFFFF"/>
              </a:solidFill>
              <a:ea typeface="ＭＳ Ｐゴシック" charset="0"/>
              <a:cs typeface="ＭＳ Ｐゴシック" charset="0"/>
            </a:endParaRPr>
          </a:p>
          <a:p>
            <a:pPr algn="ctr" fontAlgn="base">
              <a:spcBef>
                <a:spcPct val="0"/>
              </a:spcBef>
              <a:spcAft>
                <a:spcPct val="0"/>
              </a:spcAft>
              <a:defRPr/>
            </a:pPr>
            <a:r>
              <a:rPr lang="en-US" sz="5400" b="1" dirty="0" err="1" smtClean="0">
                <a:solidFill>
                  <a:srgbClr val="FFFFFF"/>
                </a:solidFill>
                <a:ea typeface="ＭＳ Ｐゴシック" charset="0"/>
                <a:cs typeface="ＭＳ Ｐゴシック" charset="0"/>
              </a:rPr>
              <a:t>Xtend</a:t>
            </a:r>
            <a:r>
              <a:rPr lang="en-US" sz="5400" b="1" dirty="0" smtClean="0">
                <a:solidFill>
                  <a:srgbClr val="FFFFFF"/>
                </a:solidFill>
                <a:ea typeface="ＭＳ Ｐゴシック" charset="0"/>
                <a:cs typeface="ＭＳ Ｐゴシック" charset="0"/>
              </a:rPr>
              <a:t> </a:t>
            </a:r>
            <a:r>
              <a:rPr lang="en-US" sz="5400" b="1" dirty="0">
                <a:solidFill>
                  <a:srgbClr val="FFFFFF"/>
                </a:solidFill>
                <a:ea typeface="ＭＳ Ｐゴシック" charset="0"/>
                <a:cs typeface="ＭＳ Ｐゴシック" charset="0"/>
              </a:rPr>
              <a:t>Car Care</a:t>
            </a:r>
          </a:p>
          <a:p>
            <a:pPr algn="ctr" fontAlgn="base">
              <a:spcBef>
                <a:spcPct val="0"/>
              </a:spcBef>
              <a:spcAft>
                <a:spcPct val="0"/>
              </a:spcAft>
              <a:defRPr/>
            </a:pPr>
            <a:endParaRPr lang="en-US" sz="5400" b="1" dirty="0">
              <a:solidFill>
                <a:srgbClr val="FFFFFF"/>
              </a:solidFill>
              <a:ea typeface="ＭＳ Ｐゴシック" charset="0"/>
              <a:cs typeface="ＭＳ Ｐゴシック" charset="0"/>
            </a:endParaRPr>
          </a:p>
        </p:txBody>
      </p:sp>
      <p:sp>
        <p:nvSpPr>
          <p:cNvPr id="4" name="Rectangle 2"/>
          <p:cNvSpPr>
            <a:spLocks noChangeArrowheads="1"/>
          </p:cNvSpPr>
          <p:nvPr/>
        </p:nvSpPr>
        <p:spPr bwMode="auto">
          <a:xfrm>
            <a:off x="457200" y="76200"/>
            <a:ext cx="8153400" cy="1143000"/>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8" tIns="44450" rIns="90488" bIns="44450" anchor="ctr"/>
          <a:lstStyle/>
          <a:p>
            <a:pPr algn="ctr" fontAlgn="base">
              <a:spcBef>
                <a:spcPct val="0"/>
              </a:spcBef>
              <a:spcAft>
                <a:spcPct val="0"/>
              </a:spcAft>
              <a:defRPr/>
            </a:pPr>
            <a:r>
              <a:rPr lang="zh-TW" altLang="en-US" sz="3800" dirty="0" smtClean="0">
                <a:solidFill>
                  <a:srgbClr val="FFCC00"/>
                </a:solidFill>
                <a:latin typeface="華康儷中黑" pitchFamily="49" charset="-120"/>
                <a:ea typeface="華康儷中黑" pitchFamily="49" charset="-120"/>
                <a:cs typeface="ＭＳ Ｐゴシック" charset="0"/>
              </a:rPr>
              <a:t>產品和服務 </a:t>
            </a:r>
            <a:endParaRPr lang="en-US" altLang="zh-TW" sz="3800" dirty="0" smtClean="0">
              <a:solidFill>
                <a:srgbClr val="FFCC00"/>
              </a:solidFill>
              <a:latin typeface="華康儷中黑" pitchFamily="49" charset="-120"/>
              <a:ea typeface="華康儷中黑" pitchFamily="49" charset="-120"/>
              <a:cs typeface="ＭＳ Ｐゴシック" charset="0"/>
            </a:endParaRPr>
          </a:p>
          <a:p>
            <a:pPr algn="ctr" fontAlgn="base">
              <a:spcBef>
                <a:spcPct val="0"/>
              </a:spcBef>
              <a:spcAft>
                <a:spcPct val="0"/>
              </a:spcAft>
              <a:defRPr/>
            </a:pPr>
            <a:r>
              <a:rPr lang="en-US" sz="3800" b="1" dirty="0" smtClean="0">
                <a:solidFill>
                  <a:srgbClr val="FFCC00"/>
                </a:solidFill>
                <a:ea typeface="ＭＳ Ｐゴシック" charset="0"/>
                <a:cs typeface="ＭＳ Ｐゴシック" charset="0"/>
              </a:rPr>
              <a:t>Products &amp; Services</a:t>
            </a:r>
            <a:endParaRPr lang="en-US" sz="3800" b="1" dirty="0">
              <a:solidFill>
                <a:srgbClr val="FFFFFF"/>
              </a:solidFill>
              <a:ea typeface="ＭＳ Ｐゴシック" charset="0"/>
              <a:cs typeface="ＭＳ Ｐゴシック" charset="0"/>
            </a:endParaRPr>
          </a:p>
        </p:txBody>
      </p:sp>
      <p:sp>
        <p:nvSpPr>
          <p:cNvPr id="5" name="Rectangle 4"/>
          <p:cNvSpPr/>
          <p:nvPr/>
        </p:nvSpPr>
        <p:spPr>
          <a:xfrm>
            <a:off x="3069928" y="2209800"/>
            <a:ext cx="2698175" cy="523220"/>
          </a:xfrm>
          <a:prstGeom prst="rect">
            <a:avLst/>
          </a:prstGeom>
        </p:spPr>
        <p:txBody>
          <a:bodyPr wrap="none">
            <a:spAutoFit/>
          </a:bodyPr>
          <a:lstStyle/>
          <a:p>
            <a:pPr algn="ctr" fontAlgn="base">
              <a:spcBef>
                <a:spcPct val="0"/>
              </a:spcBef>
              <a:spcAft>
                <a:spcPct val="0"/>
              </a:spcAft>
              <a:defRPr/>
            </a:pPr>
            <a:r>
              <a:rPr lang="en-US" altLang="zh-TW" sz="2800" i="1" dirty="0" smtClean="0">
                <a:solidFill>
                  <a:srgbClr val="FFFFFF"/>
                </a:solidFill>
                <a:latin typeface="華康儷中黑" pitchFamily="49" charset="-120"/>
                <a:ea typeface="華康儷中黑" pitchFamily="49" charset="-120"/>
              </a:rPr>
              <a:t>(</a:t>
            </a:r>
            <a:r>
              <a:rPr lang="zh-TW" altLang="en-US" sz="2800" i="1" dirty="0" smtClean="0">
                <a:solidFill>
                  <a:srgbClr val="FFFFFF"/>
                </a:solidFill>
                <a:latin typeface="華康儷中黑" pitchFamily="49" charset="-120"/>
                <a:ea typeface="華康儷中黑" pitchFamily="49" charset="-120"/>
              </a:rPr>
              <a:t>汽車保養產品</a:t>
            </a:r>
            <a:r>
              <a:rPr lang="en-US" altLang="zh-TW" sz="2800" i="1" dirty="0" smtClean="0">
                <a:solidFill>
                  <a:srgbClr val="FFFFFF"/>
                </a:solidFill>
                <a:latin typeface="華康儷中黑" pitchFamily="49" charset="-120"/>
                <a:ea typeface="華康儷中黑" pitchFamily="49" charset="-120"/>
              </a:rPr>
              <a:t>)</a:t>
            </a:r>
          </a:p>
        </p:txBody>
      </p:sp>
    </p:spTree>
    <p:extLst>
      <p:ext uri="{BB962C8B-B14F-4D97-AF65-F5344CB8AC3E}">
        <p14:creationId xmlns:p14="http://schemas.microsoft.com/office/powerpoint/2010/main" xmlns="" val="3897898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60419" name="Text Box 3"/>
          <p:cNvSpPr txBox="1">
            <a:spLocks noChangeArrowheads="1"/>
          </p:cNvSpPr>
          <p:nvPr/>
        </p:nvSpPr>
        <p:spPr bwMode="auto">
          <a:xfrm>
            <a:off x="1295400" y="2286000"/>
            <a:ext cx="6457950" cy="28352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0"/>
              </a:spcBef>
              <a:spcAft>
                <a:spcPct val="0"/>
              </a:spcAft>
            </a:pPr>
            <a:r>
              <a:rPr lang="en-US" sz="8000" b="1" i="1" u="sng" dirty="0" smtClean="0">
                <a:solidFill>
                  <a:srgbClr val="FFFFFF"/>
                </a:solidFill>
              </a:rPr>
              <a:t>Quitter</a:t>
            </a:r>
            <a:r>
              <a:rPr lang="ja-JP" altLang="en-US" sz="8000" b="1" i="1" u="sng" smtClean="0">
                <a:solidFill>
                  <a:srgbClr val="FFFFFF"/>
                </a:solidFill>
              </a:rPr>
              <a:t>’</a:t>
            </a:r>
            <a:r>
              <a:rPr lang="en-US" altLang="ja-JP" sz="8000" b="1" i="1" u="sng" dirty="0" smtClean="0">
                <a:solidFill>
                  <a:srgbClr val="FFFFFF"/>
                </a:solidFill>
              </a:rPr>
              <a:t>s Friend</a:t>
            </a:r>
          </a:p>
          <a:p>
            <a:pPr algn="ctr" eaLnBrk="1" fontAlgn="base" hangingPunct="1">
              <a:spcBef>
                <a:spcPct val="0"/>
              </a:spcBef>
              <a:spcAft>
                <a:spcPct val="0"/>
              </a:spcAft>
            </a:pPr>
            <a:endParaRPr lang="en-US" sz="2000" b="1" i="1" u="sng" dirty="0" smtClean="0">
              <a:solidFill>
                <a:srgbClr val="000000"/>
              </a:solidFill>
            </a:endParaRPr>
          </a:p>
        </p:txBody>
      </p:sp>
      <p:sp>
        <p:nvSpPr>
          <p:cNvPr id="4" name="Rectangle 2"/>
          <p:cNvSpPr>
            <a:spLocks noChangeArrowheads="1"/>
          </p:cNvSpPr>
          <p:nvPr/>
        </p:nvSpPr>
        <p:spPr bwMode="auto">
          <a:xfrm>
            <a:off x="457200" y="152400"/>
            <a:ext cx="8153400" cy="1143000"/>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8" tIns="44450" rIns="90488" bIns="44450" anchor="ctr"/>
          <a:lstStyle/>
          <a:p>
            <a:pPr algn="ctr" fontAlgn="base">
              <a:spcBef>
                <a:spcPct val="0"/>
              </a:spcBef>
              <a:spcAft>
                <a:spcPct val="0"/>
              </a:spcAft>
              <a:defRPr/>
            </a:pPr>
            <a:r>
              <a:rPr lang="zh-TW" altLang="en-US" sz="3800" dirty="0" smtClean="0">
                <a:solidFill>
                  <a:srgbClr val="FFCC00"/>
                </a:solidFill>
                <a:latin typeface="華康儷中黑" pitchFamily="49" charset="-120"/>
                <a:ea typeface="華康儷中黑" pitchFamily="49" charset="-120"/>
                <a:cs typeface="ＭＳ Ｐゴシック" charset="0"/>
              </a:rPr>
              <a:t>產品和服務 </a:t>
            </a:r>
            <a:endParaRPr lang="en-US" altLang="zh-TW" sz="3800" dirty="0" smtClean="0">
              <a:solidFill>
                <a:srgbClr val="FFCC00"/>
              </a:solidFill>
              <a:latin typeface="華康儷中黑" pitchFamily="49" charset="-120"/>
              <a:ea typeface="華康儷中黑" pitchFamily="49" charset="-120"/>
              <a:cs typeface="ＭＳ Ｐゴシック" charset="0"/>
            </a:endParaRPr>
          </a:p>
          <a:p>
            <a:pPr algn="ctr" fontAlgn="base">
              <a:spcBef>
                <a:spcPct val="0"/>
              </a:spcBef>
              <a:spcAft>
                <a:spcPct val="0"/>
              </a:spcAft>
              <a:defRPr/>
            </a:pPr>
            <a:r>
              <a:rPr lang="en-US" sz="3800" b="1" dirty="0" smtClean="0">
                <a:solidFill>
                  <a:srgbClr val="FFCC00"/>
                </a:solidFill>
                <a:ea typeface="ＭＳ Ｐゴシック" charset="0"/>
                <a:cs typeface="ＭＳ Ｐゴシック" charset="0"/>
              </a:rPr>
              <a:t>Products &amp; Services</a:t>
            </a:r>
            <a:endParaRPr lang="en-US" sz="3800" b="1"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xmlns="" val="7995081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457200" y="3429000"/>
            <a:ext cx="7924800" cy="317009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sz="5000" b="1" i="1" dirty="0" smtClean="0">
                <a:solidFill>
                  <a:srgbClr val="FFFFFF"/>
                </a:solidFill>
                <a:latin typeface="Gill Sans MT" charset="0"/>
              </a:rPr>
              <a:t>PRODUCTS</a:t>
            </a:r>
          </a:p>
          <a:p>
            <a:pPr algn="ctr" eaLnBrk="1" fontAlgn="base" hangingPunct="1">
              <a:spcBef>
                <a:spcPct val="0"/>
              </a:spcBef>
              <a:spcAft>
                <a:spcPct val="0"/>
              </a:spcAft>
              <a:defRPr/>
            </a:pPr>
            <a:r>
              <a:rPr lang="en-US" sz="5000" b="1" i="1" dirty="0" smtClean="0">
                <a:solidFill>
                  <a:srgbClr val="FFFFFF"/>
                </a:solidFill>
                <a:latin typeface="Gill Sans MT" charset="0"/>
              </a:rPr>
              <a:t>AND</a:t>
            </a:r>
          </a:p>
          <a:p>
            <a:pPr algn="ctr" eaLnBrk="1" fontAlgn="base" hangingPunct="1">
              <a:spcBef>
                <a:spcPct val="0"/>
              </a:spcBef>
              <a:spcAft>
                <a:spcPct val="0"/>
              </a:spcAft>
              <a:defRPr/>
            </a:pPr>
            <a:r>
              <a:rPr lang="en-US" sz="5000" b="1" i="1" dirty="0" smtClean="0">
                <a:solidFill>
                  <a:srgbClr val="FFFFFF"/>
                </a:solidFill>
                <a:latin typeface="Gill Sans MT" charset="0"/>
              </a:rPr>
              <a:t>SERVICES</a:t>
            </a:r>
          </a:p>
          <a:p>
            <a:pPr algn="ctr" eaLnBrk="1" fontAlgn="base" hangingPunct="1">
              <a:spcBef>
                <a:spcPct val="0"/>
              </a:spcBef>
              <a:spcAft>
                <a:spcPct val="0"/>
              </a:spcAft>
              <a:defRPr/>
            </a:pPr>
            <a:r>
              <a:rPr lang="en-US" sz="5000" b="1" i="1" dirty="0" smtClean="0">
                <a:solidFill>
                  <a:srgbClr val="FFFFFF"/>
                </a:solidFill>
                <a:latin typeface="Gill Sans MT" charset="0"/>
              </a:rPr>
              <a:t>WERE VERY LIMITED!</a:t>
            </a:r>
          </a:p>
        </p:txBody>
      </p:sp>
      <p:sp>
        <p:nvSpPr>
          <p:cNvPr id="4" name="Text Box 2"/>
          <p:cNvSpPr txBox="1">
            <a:spLocks noChangeArrowheads="1"/>
          </p:cNvSpPr>
          <p:nvPr/>
        </p:nvSpPr>
        <p:spPr bwMode="auto">
          <a:xfrm>
            <a:off x="533400" y="609600"/>
            <a:ext cx="7924800" cy="263149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defRPr/>
            </a:pPr>
            <a:r>
              <a:rPr lang="zh-TW" altLang="en-US" sz="5500" i="1" dirty="0" smtClean="0">
                <a:solidFill>
                  <a:srgbClr val="FFFFFF"/>
                </a:solidFill>
                <a:latin typeface="華康儷中黑" pitchFamily="49" charset="-120"/>
                <a:ea typeface="華康儷中黑" pitchFamily="49" charset="-120"/>
              </a:rPr>
              <a:t>產品與服務</a:t>
            </a:r>
            <a:endParaRPr lang="en-US" altLang="zh-TW" sz="5500" i="1" dirty="0" smtClean="0">
              <a:solidFill>
                <a:srgbClr val="FFFFFF"/>
              </a:solidFill>
              <a:latin typeface="華康儷中黑" pitchFamily="49" charset="-120"/>
              <a:ea typeface="華康儷中黑" pitchFamily="49" charset="-120"/>
            </a:endParaRPr>
          </a:p>
          <a:p>
            <a:pPr algn="ctr" eaLnBrk="1" fontAlgn="base" hangingPunct="1">
              <a:spcBef>
                <a:spcPct val="0"/>
              </a:spcBef>
              <a:spcAft>
                <a:spcPct val="0"/>
              </a:spcAft>
              <a:defRPr/>
            </a:pPr>
            <a:r>
              <a:rPr lang="zh-TW" altLang="en-US" sz="5500" i="1" dirty="0" smtClean="0">
                <a:solidFill>
                  <a:srgbClr val="FFFFFF"/>
                </a:solidFill>
                <a:latin typeface="華康儷中黑" pitchFamily="49" charset="-120"/>
                <a:ea typeface="華康儷中黑" pitchFamily="49" charset="-120"/>
              </a:rPr>
              <a:t>的種類</a:t>
            </a:r>
            <a:endParaRPr lang="en-US" altLang="zh-TW" sz="5500" i="1" dirty="0" smtClean="0">
              <a:solidFill>
                <a:srgbClr val="FFFFFF"/>
              </a:solidFill>
              <a:latin typeface="華康儷中黑" pitchFamily="49" charset="-120"/>
              <a:ea typeface="華康儷中黑" pitchFamily="49" charset="-120"/>
            </a:endParaRPr>
          </a:p>
          <a:p>
            <a:pPr algn="ctr" eaLnBrk="1" fontAlgn="base" hangingPunct="1">
              <a:spcBef>
                <a:spcPct val="0"/>
              </a:spcBef>
              <a:spcAft>
                <a:spcPct val="0"/>
              </a:spcAft>
              <a:defRPr/>
            </a:pPr>
            <a:r>
              <a:rPr lang="zh-TW" altLang="en-US" sz="5500" i="1" dirty="0" smtClean="0">
                <a:solidFill>
                  <a:srgbClr val="FFFFFF"/>
                </a:solidFill>
                <a:latin typeface="華康儷中黑" pitchFamily="49" charset="-120"/>
                <a:ea typeface="華康儷中黑" pitchFamily="49" charset="-120"/>
              </a:rPr>
              <a:t>非常有限！</a:t>
            </a:r>
            <a:endParaRPr lang="en-US" sz="5500" i="1" dirty="0" smtClean="0">
              <a:solidFill>
                <a:srgbClr val="FFFFFF"/>
              </a:solidFill>
              <a:latin typeface="華康儷中黑" pitchFamily="49" charset="-120"/>
              <a:ea typeface="華康儷中黑" pitchFamily="49" charset="-120"/>
            </a:endParaRPr>
          </a:p>
        </p:txBody>
      </p:sp>
    </p:spTree>
    <p:extLst>
      <p:ext uri="{BB962C8B-B14F-4D97-AF65-F5344CB8AC3E}">
        <p14:creationId xmlns:p14="http://schemas.microsoft.com/office/powerpoint/2010/main" xmlns="" val="1433612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460802" name="Rectangle 2"/>
          <p:cNvSpPr>
            <a:spLocks noGrp="1" noChangeArrowheads="1"/>
          </p:cNvSpPr>
          <p:nvPr>
            <p:ph type="title"/>
          </p:nvPr>
        </p:nvSpPr>
        <p:spPr/>
        <p:txBody>
          <a:bodyPr/>
          <a:lstStyle/>
          <a:p>
            <a:pPr eaLnBrk="1" hangingPunct="1">
              <a:defRPr/>
            </a:pPr>
            <a:endParaRPr lang="en-US">
              <a:ea typeface="+mj-ea"/>
              <a:cs typeface="+mj-cs"/>
            </a:endParaRPr>
          </a:p>
        </p:txBody>
      </p:sp>
      <p:sp>
        <p:nvSpPr>
          <p:cNvPr id="460803" name="Rectangle 3"/>
          <p:cNvSpPr>
            <a:spLocks noGrp="1" noChangeArrowheads="1"/>
          </p:cNvSpPr>
          <p:nvPr>
            <p:ph idx="1"/>
          </p:nvPr>
        </p:nvSpPr>
        <p:spPr>
          <a:xfrm>
            <a:off x="457200" y="3429000"/>
            <a:ext cx="8229600" cy="1706563"/>
          </a:xfrm>
        </p:spPr>
        <p:txBody>
          <a:bodyPr/>
          <a:lstStyle/>
          <a:p>
            <a:pPr eaLnBrk="1" hangingPunct="1">
              <a:buFont typeface="Wingdings" charset="2"/>
              <a:buChar char="v"/>
              <a:defRPr/>
            </a:pPr>
            <a:r>
              <a:rPr lang="en-US" sz="6600" dirty="0">
                <a:ea typeface="+mn-ea"/>
                <a:cs typeface="+mn-cs"/>
              </a:rPr>
              <a:t>Our best product was and is belief</a:t>
            </a:r>
          </a:p>
        </p:txBody>
      </p:sp>
      <p:sp>
        <p:nvSpPr>
          <p:cNvPr id="4" name="Rectangle 3"/>
          <p:cNvSpPr txBox="1">
            <a:spLocks noChangeArrowheads="1"/>
          </p:cNvSpPr>
          <p:nvPr/>
        </p:nvSpPr>
        <p:spPr bwMode="auto">
          <a:xfrm>
            <a:off x="457200" y="1219200"/>
            <a:ext cx="8229600" cy="2849563"/>
          </a:xfrm>
          <a:prstGeom prst="rect">
            <a:avLst/>
          </a:prstGeo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t" anchorCtr="0" compatLnSpc="1">
            <a:prstTxWarp prst="textNoShape">
              <a:avLst/>
            </a:prstTxWarp>
          </a:bodyPr>
          <a:lstStyle/>
          <a:p>
            <a:pPr marL="342900" lvl="0" indent="-342900" fontAlgn="base">
              <a:spcBef>
                <a:spcPct val="20000"/>
              </a:spcBef>
              <a:spcAft>
                <a:spcPct val="0"/>
              </a:spcAft>
              <a:buFont typeface="Wingdings" charset="2"/>
              <a:buChar char="v"/>
              <a:defRPr/>
            </a:pPr>
            <a:r>
              <a:rPr lang="zh-TW" altLang="en-US" sz="5400" kern="0" dirty="0" smtClean="0">
                <a:solidFill>
                  <a:schemeClr val="bg1"/>
                </a:solidFill>
                <a:latin typeface="華康儷中黑" pitchFamily="49" charset="-120"/>
                <a:ea typeface="華康儷中黑" pitchFamily="49" charset="-120"/>
              </a:rPr>
              <a:t>信念一直以來都是我們最好的產品</a:t>
            </a:r>
            <a:endParaRPr kumimoji="0" lang="en-US" sz="5400" b="0" i="0" u="none" strike="noStrike" kern="0" cap="none" spc="0" normalizeH="0" baseline="0" noProof="0" dirty="0">
              <a:ln>
                <a:noFill/>
              </a:ln>
              <a:solidFill>
                <a:schemeClr val="bg1"/>
              </a:solidFill>
              <a:effectLst/>
              <a:uLnTx/>
              <a:uFillTx/>
              <a:latin typeface="華康儷中黑" pitchFamily="49" charset="-120"/>
              <a:ea typeface="華康儷中黑" pitchFamily="49" charset="-120"/>
            </a:endParaRPr>
          </a:p>
        </p:txBody>
      </p:sp>
    </p:spTree>
    <p:extLst>
      <p:ext uri="{BB962C8B-B14F-4D97-AF65-F5344CB8AC3E}">
        <p14:creationId xmlns:p14="http://schemas.microsoft.com/office/powerpoint/2010/main" xmlns="" val="27660415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152400" y="381000"/>
            <a:ext cx="8839200" cy="1143000"/>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8" tIns="44450" rIns="90488" bIns="44450" anchor="ctr"/>
          <a:lstStyle/>
          <a:p>
            <a:pPr algn="ctr" fontAlgn="base">
              <a:spcBef>
                <a:spcPct val="0"/>
              </a:spcBef>
              <a:spcAft>
                <a:spcPct val="0"/>
              </a:spcAft>
              <a:defRPr/>
            </a:pPr>
            <a:r>
              <a:rPr lang="zh-TW" altLang="en-US" sz="2800" dirty="0" smtClean="0">
                <a:solidFill>
                  <a:srgbClr val="FFCC00"/>
                </a:solidFill>
                <a:latin typeface="華康儷中黑" pitchFamily="49" charset="-120"/>
                <a:ea typeface="華康儷中黑" pitchFamily="49" charset="-120"/>
              </a:rPr>
              <a:t>早期的挫折</a:t>
            </a:r>
            <a:endParaRPr lang="en-US" altLang="zh-TW" sz="2800" dirty="0" smtClean="0">
              <a:solidFill>
                <a:srgbClr val="FFCC00"/>
              </a:solidFill>
              <a:latin typeface="華康儷中黑" pitchFamily="49" charset="-120"/>
              <a:ea typeface="華康儷中黑" pitchFamily="49" charset="-120"/>
            </a:endParaRPr>
          </a:p>
          <a:p>
            <a:pPr algn="ctr" fontAlgn="base">
              <a:spcBef>
                <a:spcPct val="0"/>
              </a:spcBef>
              <a:spcAft>
                <a:spcPct val="0"/>
              </a:spcAft>
              <a:defRPr/>
            </a:pPr>
            <a:r>
              <a:rPr lang="zh-TW" altLang="en-US" sz="2800" dirty="0" smtClean="0">
                <a:solidFill>
                  <a:srgbClr val="FFCC00"/>
                </a:solidFill>
                <a:latin typeface="華康儷中黑" pitchFamily="49" charset="-120"/>
                <a:ea typeface="華康儷中黑" pitchFamily="49" charset="-120"/>
              </a:rPr>
              <a:t> </a:t>
            </a:r>
            <a:r>
              <a:rPr lang="zh-TW" altLang="en-US" sz="2800" i="1" dirty="0" smtClean="0">
                <a:solidFill>
                  <a:schemeClr val="bg1"/>
                </a:solidFill>
                <a:latin typeface="華康儷中黑" pitchFamily="49" charset="-120"/>
                <a:ea typeface="華康儷中黑" pitchFamily="49" charset="-120"/>
              </a:rPr>
              <a:t>高層人員開設新公司</a:t>
            </a:r>
            <a:endParaRPr lang="en-US" altLang="zh-TW" sz="2800" i="1" dirty="0" smtClean="0">
              <a:solidFill>
                <a:schemeClr val="bg1"/>
              </a:solidFill>
              <a:latin typeface="華康儷中黑" pitchFamily="49" charset="-120"/>
              <a:ea typeface="華康儷中黑" pitchFamily="49" charset="-120"/>
            </a:endParaRPr>
          </a:p>
          <a:p>
            <a:pPr algn="ctr" fontAlgn="base">
              <a:spcBef>
                <a:spcPct val="0"/>
              </a:spcBef>
              <a:spcAft>
                <a:spcPct val="0"/>
              </a:spcAft>
              <a:defRPr/>
            </a:pPr>
            <a:r>
              <a:rPr lang="en-US" sz="2800" b="1" dirty="0" smtClean="0">
                <a:solidFill>
                  <a:srgbClr val="FFCC00"/>
                </a:solidFill>
                <a:ea typeface="ＭＳ Ｐゴシック" pitchFamily="34" charset="-128"/>
              </a:rPr>
              <a:t>Early Set Backs</a:t>
            </a:r>
          </a:p>
          <a:p>
            <a:pPr algn="ctr" fontAlgn="base">
              <a:spcBef>
                <a:spcPct val="0"/>
              </a:spcBef>
              <a:spcAft>
                <a:spcPct val="0"/>
              </a:spcAft>
              <a:defRPr/>
            </a:pPr>
            <a:r>
              <a:rPr lang="en-US" sz="2400" b="1" i="1" dirty="0" smtClean="0">
                <a:solidFill>
                  <a:srgbClr val="FFFFFF"/>
                </a:solidFill>
                <a:ea typeface="ＭＳ Ｐゴシック" pitchFamily="34" charset="-128"/>
              </a:rPr>
              <a:t>Top Executives Start a New Company</a:t>
            </a:r>
            <a:endParaRPr lang="en-US" sz="2400" b="1" i="1" dirty="0">
              <a:solidFill>
                <a:srgbClr val="FFFFFF"/>
              </a:solidFill>
              <a:ea typeface="ＭＳ Ｐゴシック" pitchFamily="34" charset="-128"/>
            </a:endParaRPr>
          </a:p>
        </p:txBody>
      </p:sp>
      <p:pic>
        <p:nvPicPr>
          <p:cNvPr id="54274" name="Picture 3" descr="mk4"/>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2647950" y="1905000"/>
            <a:ext cx="3705225"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712201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434178" name="Rectangle 2"/>
          <p:cNvSpPr>
            <a:spLocks noChangeArrowheads="1"/>
          </p:cNvSpPr>
          <p:nvPr/>
        </p:nvSpPr>
        <p:spPr bwMode="auto">
          <a:xfrm>
            <a:off x="317500" y="577850"/>
            <a:ext cx="8521700" cy="1143000"/>
          </a:xfrm>
          <a:prstGeom prst="rect">
            <a:avLst/>
          </a:prstGeom>
          <a:noFill/>
          <a:ln w="12700">
            <a:noFill/>
            <a:miter lim="800000"/>
            <a:headEnd/>
            <a:tailEnd/>
          </a:ln>
          <a:effectLst>
            <a:outerShdw blurRad="63500" dist="46662" dir="3284183" algn="ctr" rotWithShape="0">
              <a:srgbClr val="000000">
                <a:alpha val="74998"/>
              </a:srgbClr>
            </a:outerShdw>
          </a:effectLst>
        </p:spPr>
        <p:txBody>
          <a:bodyPr lIns="90488" tIns="44450" rIns="90488" bIns="44450" anchor="ctr"/>
          <a:lstStyle/>
          <a:p>
            <a:pPr algn="ctr" fontAlgn="base">
              <a:spcBef>
                <a:spcPct val="0"/>
              </a:spcBef>
              <a:spcAft>
                <a:spcPct val="0"/>
              </a:spcAft>
              <a:defRPr/>
            </a:pPr>
            <a:r>
              <a:rPr lang="zh-TW" altLang="en-US" sz="5000" dirty="0" smtClean="0">
                <a:solidFill>
                  <a:srgbClr val="FFFF00"/>
                </a:solidFill>
                <a:latin typeface="華康儷中黑" pitchFamily="49" charset="-120"/>
                <a:ea typeface="華康儷中黑" pitchFamily="49" charset="-120"/>
              </a:rPr>
              <a:t>早期的挫折 </a:t>
            </a:r>
            <a:r>
              <a:rPr lang="en-US" sz="5000" b="1" dirty="0" smtClean="0">
                <a:solidFill>
                  <a:srgbClr val="FFFF00"/>
                </a:solidFill>
                <a:ea typeface="ＭＳ Ｐゴシック" pitchFamily="34" charset="-128"/>
              </a:rPr>
              <a:t>Early Set Backs</a:t>
            </a:r>
            <a:endParaRPr lang="en-US" sz="5000" b="1" dirty="0">
              <a:solidFill>
                <a:srgbClr val="FFFF00"/>
              </a:solidFill>
              <a:ea typeface="ＭＳ Ｐゴシック" pitchFamily="34" charset="-128"/>
            </a:endParaRPr>
          </a:p>
          <a:p>
            <a:pPr lvl="0" algn="ctr" fontAlgn="base">
              <a:spcBef>
                <a:spcPct val="0"/>
              </a:spcBef>
              <a:spcAft>
                <a:spcPct val="0"/>
              </a:spcAft>
              <a:defRPr/>
            </a:pPr>
            <a:r>
              <a:rPr lang="zh-TW" altLang="en-US" sz="4000" dirty="0" smtClean="0">
                <a:solidFill>
                  <a:srgbClr val="FFFFFF"/>
                </a:solidFill>
                <a:latin typeface="華康儷中黑" pitchFamily="49" charset="-120"/>
                <a:ea typeface="華康儷中黑" pitchFamily="49" charset="-120"/>
              </a:rPr>
              <a:t>資金短缺 </a:t>
            </a:r>
            <a:r>
              <a:rPr lang="en-US" sz="4000" b="1" i="1" dirty="0" smtClean="0">
                <a:solidFill>
                  <a:srgbClr val="FFFFFF"/>
                </a:solidFill>
                <a:ea typeface="ＭＳ Ｐゴシック" pitchFamily="34" charset="-128"/>
              </a:rPr>
              <a:t>Running </a:t>
            </a:r>
            <a:r>
              <a:rPr lang="en-US" sz="4000" b="1" i="1" dirty="0">
                <a:solidFill>
                  <a:srgbClr val="FFFFFF"/>
                </a:solidFill>
                <a:ea typeface="ＭＳ Ｐゴシック" pitchFamily="34" charset="-128"/>
              </a:rPr>
              <a:t>Low On Capital</a:t>
            </a:r>
          </a:p>
        </p:txBody>
      </p:sp>
      <p:pic>
        <p:nvPicPr>
          <p:cNvPr id="55298" name="Picture 3" descr="mk15"/>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228600" y="2279650"/>
            <a:ext cx="2751138" cy="33242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55299" name="Picture 4" descr="mk15"/>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3048000" y="2281238"/>
            <a:ext cx="2843213" cy="3302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5300" name="Line 5"/>
          <p:cNvSpPr>
            <a:spLocks noChangeShapeType="1"/>
          </p:cNvSpPr>
          <p:nvPr/>
        </p:nvSpPr>
        <p:spPr bwMode="auto">
          <a:xfrm>
            <a:off x="1371600" y="2057400"/>
            <a:ext cx="6172200" cy="0"/>
          </a:xfrm>
          <a:prstGeom prst="line">
            <a:avLst/>
          </a:prstGeom>
          <a:noFill/>
          <a:ln w="19050">
            <a:solidFill>
              <a:srgbClr val="FFFF00"/>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ea typeface="ＭＳ Ｐゴシック" pitchFamily="34" charset="-128"/>
            </a:endParaRPr>
          </a:p>
        </p:txBody>
      </p:sp>
      <p:pic>
        <p:nvPicPr>
          <p:cNvPr id="55301" name="Picture 6" descr="mk14"/>
          <p:cNvPicPr>
            <a:picLocks noChangeAspect="1"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bwMode="auto">
          <a:xfrm>
            <a:off x="5943600" y="2286000"/>
            <a:ext cx="3124200" cy="3276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490206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pic>
        <p:nvPicPr>
          <p:cNvPr id="56321" name="Picture 2" descr="Jerry Siciliano"/>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709613" y="914400"/>
            <a:ext cx="3614737" cy="5314950"/>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56322" name="Picture 3"/>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4810125" y="904875"/>
            <a:ext cx="3752850" cy="5314950"/>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7378758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1" name="Picture 3"/>
          <p:cNvPicPr>
            <a:picLocks noChangeArrowheads="1"/>
          </p:cNvPicPr>
          <p:nvPr/>
        </p:nvPicPr>
        <p:blipFill>
          <a:blip r:embed="rId2" cstate="screen"/>
          <a:srcRect b="3299"/>
          <a:stretch>
            <a:fillRect/>
          </a:stretch>
        </p:blipFill>
        <p:spPr bwMode="auto">
          <a:xfrm>
            <a:off x="28800" y="0"/>
            <a:ext cx="9115200" cy="6858000"/>
          </a:xfrm>
          <a:prstGeom prst="rect">
            <a:avLst/>
          </a:prstGeom>
          <a:noFill/>
          <a:ln>
            <a:noFill/>
          </a:ln>
        </p:spPr>
      </p:pic>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xmlns="" val="0"/>
              </a:ext>
            </a:extLst>
          </a:blip>
          <a:srcRect/>
          <a:stretch/>
        </p:blipFill>
        <p:spPr bwMode="auto">
          <a:xfrm>
            <a:off x="10058400" y="0"/>
            <a:ext cx="9113949" cy="68762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40237445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152400" y="381000"/>
            <a:ext cx="8839200" cy="1143000"/>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8" tIns="44450" rIns="90488" bIns="44450" anchor="ctr"/>
          <a:lstStyle/>
          <a:p>
            <a:pPr algn="ctr" fontAlgn="base">
              <a:spcBef>
                <a:spcPct val="0"/>
              </a:spcBef>
              <a:spcAft>
                <a:spcPct val="0"/>
              </a:spcAft>
              <a:defRPr/>
            </a:pPr>
            <a:r>
              <a:rPr lang="zh-TW" altLang="en-US" sz="3200" dirty="0" smtClean="0">
                <a:solidFill>
                  <a:srgbClr val="FFCC00"/>
                </a:solidFill>
                <a:latin typeface="華康儷中黑" pitchFamily="49" charset="-120"/>
                <a:ea typeface="華康儷中黑" pitchFamily="49" charset="-120"/>
                <a:cs typeface="ＭＳ Ｐゴシック" charset="0"/>
              </a:rPr>
              <a:t>動力逐漸建立</a:t>
            </a:r>
            <a:endParaRPr lang="en-US" altLang="zh-TW" sz="3200" dirty="0" smtClean="0">
              <a:solidFill>
                <a:srgbClr val="FFCC00"/>
              </a:solidFill>
              <a:latin typeface="華康儷中黑" pitchFamily="49" charset="-120"/>
              <a:ea typeface="華康儷中黑" pitchFamily="49" charset="-120"/>
              <a:cs typeface="ＭＳ Ｐゴシック" charset="0"/>
            </a:endParaRPr>
          </a:p>
          <a:p>
            <a:pPr algn="ctr" fontAlgn="base">
              <a:spcBef>
                <a:spcPct val="0"/>
              </a:spcBef>
              <a:spcAft>
                <a:spcPct val="0"/>
              </a:spcAft>
              <a:defRPr/>
            </a:pPr>
            <a:r>
              <a:rPr lang="zh-TW" altLang="en-US" sz="2800" i="1" dirty="0" smtClean="0">
                <a:solidFill>
                  <a:srgbClr val="FFFFFF"/>
                </a:solidFill>
                <a:latin typeface="華康儷中黑" pitchFamily="49" charset="-120"/>
                <a:ea typeface="華康儷中黑" pitchFamily="49" charset="-120"/>
              </a:rPr>
              <a:t>新產品 </a:t>
            </a:r>
            <a:r>
              <a:rPr lang="en-US" altLang="zh-TW" sz="2800" i="1" dirty="0" smtClean="0">
                <a:solidFill>
                  <a:srgbClr val="FFFFFF"/>
                </a:solidFill>
                <a:latin typeface="華康儷中黑" pitchFamily="49" charset="-120"/>
                <a:ea typeface="華康儷中黑" pitchFamily="49" charset="-120"/>
              </a:rPr>
              <a:t>- </a:t>
            </a:r>
            <a:r>
              <a:rPr lang="en-US" altLang="zh-TW" sz="2800" b="1" u="sng" dirty="0" err="1" smtClean="0">
                <a:solidFill>
                  <a:srgbClr val="FFFFFF"/>
                </a:solidFill>
                <a:ea typeface="ＭＳ Ｐゴシック" pitchFamily="34" charset="-128"/>
              </a:rPr>
              <a:t>Thermochrome</a:t>
            </a:r>
            <a:endParaRPr lang="zh-TW" altLang="en-US" sz="2800" dirty="0" smtClean="0">
              <a:solidFill>
                <a:srgbClr val="FFCC00"/>
              </a:solidFill>
              <a:latin typeface="華康儷中黑" pitchFamily="49" charset="-120"/>
              <a:ea typeface="華康儷中黑" pitchFamily="49" charset="-120"/>
              <a:cs typeface="ＭＳ Ｐゴシック" charset="0"/>
            </a:endParaRPr>
          </a:p>
          <a:p>
            <a:pPr algn="ctr" fontAlgn="base">
              <a:spcBef>
                <a:spcPct val="0"/>
              </a:spcBef>
              <a:spcAft>
                <a:spcPct val="0"/>
              </a:spcAft>
              <a:defRPr/>
            </a:pPr>
            <a:r>
              <a:rPr lang="en-US" sz="3200" b="1" dirty="0" smtClean="0">
                <a:solidFill>
                  <a:srgbClr val="FFCC00"/>
                </a:solidFill>
                <a:ea typeface="ＭＳ Ｐゴシック" charset="0"/>
                <a:cs typeface="ＭＳ Ｐゴシック" charset="0"/>
              </a:rPr>
              <a:t>Momentum </a:t>
            </a:r>
            <a:r>
              <a:rPr lang="en-US" sz="3200" b="1" dirty="0">
                <a:solidFill>
                  <a:srgbClr val="FFCC00"/>
                </a:solidFill>
                <a:ea typeface="ＭＳ Ｐゴシック" charset="0"/>
                <a:cs typeface="ＭＳ Ｐゴシック" charset="0"/>
              </a:rPr>
              <a:t>is Building</a:t>
            </a:r>
          </a:p>
          <a:p>
            <a:pPr algn="ctr" fontAlgn="base">
              <a:spcBef>
                <a:spcPct val="0"/>
              </a:spcBef>
              <a:spcAft>
                <a:spcPct val="0"/>
              </a:spcAft>
              <a:defRPr/>
            </a:pPr>
            <a:endParaRPr lang="en-US" sz="3200" b="1" i="1" dirty="0">
              <a:solidFill>
                <a:srgbClr val="FFFFFF"/>
              </a:solidFill>
              <a:ea typeface="ＭＳ Ｐゴシック" charset="0"/>
              <a:cs typeface="ＭＳ Ｐゴシック" charset="0"/>
            </a:endParaRPr>
          </a:p>
        </p:txBody>
      </p:sp>
      <p:pic>
        <p:nvPicPr>
          <p:cNvPr id="57346" name="Picture 3" descr="mk11"/>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2133600" y="1895475"/>
            <a:ext cx="5105400" cy="4624388"/>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4516" name="Rectangle 4"/>
          <p:cNvSpPr>
            <a:spLocks noChangeArrowheads="1"/>
          </p:cNvSpPr>
          <p:nvPr/>
        </p:nvSpPr>
        <p:spPr bwMode="auto">
          <a:xfrm>
            <a:off x="228600" y="1367135"/>
            <a:ext cx="8610600"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fontAlgn="base">
              <a:spcBef>
                <a:spcPct val="0"/>
              </a:spcBef>
              <a:spcAft>
                <a:spcPct val="0"/>
              </a:spcAft>
              <a:defRPr/>
            </a:pPr>
            <a:r>
              <a:rPr lang="en-US" sz="2400" b="1" i="1" dirty="0" smtClean="0">
                <a:solidFill>
                  <a:srgbClr val="FFFFFF"/>
                </a:solidFill>
                <a:ea typeface="ＭＳ Ｐゴシック" pitchFamily="34" charset="-128"/>
              </a:rPr>
              <a:t>New </a:t>
            </a:r>
            <a:r>
              <a:rPr lang="en-US" sz="2400" b="1" i="1" dirty="0">
                <a:solidFill>
                  <a:srgbClr val="FFFFFF"/>
                </a:solidFill>
                <a:ea typeface="ＭＳ Ｐゴシック" pitchFamily="34" charset="-128"/>
              </a:rPr>
              <a:t>Products - </a:t>
            </a:r>
            <a:r>
              <a:rPr lang="en-US" sz="2400" b="1" u="sng" dirty="0" err="1">
                <a:solidFill>
                  <a:srgbClr val="FFFFFF"/>
                </a:solidFill>
                <a:ea typeface="ＭＳ Ｐゴシック" pitchFamily="34" charset="-128"/>
              </a:rPr>
              <a:t>Thermochrome</a:t>
            </a:r>
            <a:endParaRPr lang="en-US" sz="2400" b="1" u="sng" dirty="0">
              <a:solidFill>
                <a:srgbClr val="FFFFFF"/>
              </a:solidFill>
              <a:ea typeface="ＭＳ Ｐゴシック" pitchFamily="34" charset="-128"/>
            </a:endParaRPr>
          </a:p>
        </p:txBody>
      </p:sp>
    </p:spTree>
    <p:extLst>
      <p:ext uri="{BB962C8B-B14F-4D97-AF65-F5344CB8AC3E}">
        <p14:creationId xmlns:p14="http://schemas.microsoft.com/office/powerpoint/2010/main" xmlns="" val="197432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152400" y="304800"/>
            <a:ext cx="8839200" cy="1143000"/>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8" tIns="44450" rIns="90488" bIns="44450" anchor="ctr"/>
          <a:lstStyle/>
          <a:p>
            <a:pPr algn="ctr" fontAlgn="base">
              <a:spcBef>
                <a:spcPct val="0"/>
              </a:spcBef>
              <a:spcAft>
                <a:spcPct val="0"/>
              </a:spcAft>
              <a:defRPr/>
            </a:pPr>
            <a:r>
              <a:rPr lang="zh-TW" altLang="en-US" sz="3200" dirty="0" smtClean="0">
                <a:solidFill>
                  <a:srgbClr val="FFCC00"/>
                </a:solidFill>
                <a:latin typeface="華康儷中黑" pitchFamily="49" charset="-120"/>
                <a:ea typeface="華康儷中黑" pitchFamily="49" charset="-120"/>
                <a:cs typeface="ＭＳ Ｐゴシック" charset="0"/>
              </a:rPr>
              <a:t>動力逐漸建立</a:t>
            </a:r>
            <a:endParaRPr lang="en-US" altLang="zh-TW" sz="3200" dirty="0" smtClean="0">
              <a:solidFill>
                <a:srgbClr val="FFCC00"/>
              </a:solidFill>
              <a:latin typeface="華康儷中黑" pitchFamily="49" charset="-120"/>
              <a:ea typeface="華康儷中黑" pitchFamily="49" charset="-120"/>
              <a:cs typeface="ＭＳ Ｐゴシック" charset="0"/>
            </a:endParaRPr>
          </a:p>
          <a:p>
            <a:pPr algn="ctr" fontAlgn="base">
              <a:spcBef>
                <a:spcPct val="0"/>
              </a:spcBef>
              <a:spcAft>
                <a:spcPct val="0"/>
              </a:spcAft>
              <a:defRPr/>
            </a:pPr>
            <a:r>
              <a:rPr lang="zh-TW" altLang="en-US" sz="2800" i="1" dirty="0" smtClean="0">
                <a:solidFill>
                  <a:srgbClr val="FFFFFF"/>
                </a:solidFill>
                <a:latin typeface="華康儷中黑" pitchFamily="49" charset="-120"/>
                <a:ea typeface="華康儷中黑" pitchFamily="49" charset="-120"/>
              </a:rPr>
              <a:t>新產品 </a:t>
            </a:r>
            <a:r>
              <a:rPr lang="en-US" altLang="zh-TW" sz="2800" i="1" dirty="0" smtClean="0">
                <a:solidFill>
                  <a:srgbClr val="FFFFFF"/>
                </a:solidFill>
                <a:latin typeface="華康儷中黑" pitchFamily="49" charset="-120"/>
                <a:ea typeface="華康儷中黑" pitchFamily="49" charset="-120"/>
              </a:rPr>
              <a:t>- </a:t>
            </a:r>
            <a:r>
              <a:rPr lang="en-US" altLang="zh-TW" sz="2800" b="1" u="sng" dirty="0" err="1" smtClean="0">
                <a:solidFill>
                  <a:srgbClr val="FFFFFF"/>
                </a:solidFill>
                <a:ea typeface="ＭＳ Ｐゴシック" pitchFamily="34" charset="-128"/>
              </a:rPr>
              <a:t>Isotonix</a:t>
            </a:r>
            <a:endParaRPr lang="en-US" sz="2800" b="1" dirty="0" smtClean="0">
              <a:solidFill>
                <a:srgbClr val="FFCC00"/>
              </a:solidFill>
              <a:ea typeface="ＭＳ Ｐゴシック" pitchFamily="34" charset="-128"/>
            </a:endParaRPr>
          </a:p>
          <a:p>
            <a:pPr algn="ctr" fontAlgn="base">
              <a:spcBef>
                <a:spcPct val="0"/>
              </a:spcBef>
              <a:spcAft>
                <a:spcPct val="0"/>
              </a:spcAft>
              <a:defRPr/>
            </a:pPr>
            <a:r>
              <a:rPr lang="en-US" sz="2800" b="1" dirty="0" smtClean="0">
                <a:solidFill>
                  <a:srgbClr val="FFCC00"/>
                </a:solidFill>
                <a:ea typeface="ＭＳ Ｐゴシック" pitchFamily="34" charset="-128"/>
              </a:rPr>
              <a:t>Momentum </a:t>
            </a:r>
            <a:r>
              <a:rPr lang="en-US" sz="2800" b="1" dirty="0">
                <a:solidFill>
                  <a:srgbClr val="FFCC00"/>
                </a:solidFill>
                <a:ea typeface="ＭＳ Ｐゴシック" pitchFamily="34" charset="-128"/>
              </a:rPr>
              <a:t>is Building</a:t>
            </a:r>
          </a:p>
        </p:txBody>
      </p:sp>
      <p:sp>
        <p:nvSpPr>
          <p:cNvPr id="65540" name="Rectangle 4"/>
          <p:cNvSpPr>
            <a:spLocks noChangeArrowheads="1"/>
          </p:cNvSpPr>
          <p:nvPr/>
        </p:nvSpPr>
        <p:spPr bwMode="auto">
          <a:xfrm>
            <a:off x="219075" y="1534180"/>
            <a:ext cx="8610600" cy="52322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fontAlgn="base">
              <a:spcBef>
                <a:spcPct val="0"/>
              </a:spcBef>
              <a:spcAft>
                <a:spcPct val="0"/>
              </a:spcAft>
              <a:defRPr/>
            </a:pPr>
            <a:r>
              <a:rPr lang="en-US" sz="2800" b="1" i="1" dirty="0">
                <a:solidFill>
                  <a:srgbClr val="FFFFFF"/>
                </a:solidFill>
                <a:ea typeface="ＭＳ Ｐゴシック" pitchFamily="34" charset="-128"/>
              </a:rPr>
              <a:t>New Products - </a:t>
            </a:r>
            <a:r>
              <a:rPr lang="en-US" sz="2800" b="1" u="sng" dirty="0" err="1">
                <a:solidFill>
                  <a:srgbClr val="FFFFFF"/>
                </a:solidFill>
                <a:ea typeface="ＭＳ Ｐゴシック" pitchFamily="34" charset="-128"/>
              </a:rPr>
              <a:t>Isotonix</a:t>
            </a:r>
            <a:endParaRPr lang="en-US" sz="2800" b="1" u="sng" dirty="0">
              <a:solidFill>
                <a:srgbClr val="FFFFFF"/>
              </a:solidFill>
              <a:ea typeface="ＭＳ Ｐゴシック" pitchFamily="34" charset="-128"/>
            </a:endParaRPr>
          </a:p>
        </p:txBody>
      </p:sp>
      <p:pic>
        <p:nvPicPr>
          <p:cNvPr id="58371" name="Picture 5" descr="IsoFam"/>
          <p:cNvPicPr>
            <a:picLocks noChangeAspect="1" noChangeArrowheads="1"/>
          </p:cNvPicPr>
          <p:nvPr/>
        </p:nvPicPr>
        <p:blipFill>
          <a:blip r:embed="rId3" cstate="screen">
            <a:lum bright="4000" contrast="56000"/>
            <a:grayscl/>
            <a:extLst>
              <a:ext uri="{28A0092B-C50C-407E-A947-70E740481C1C}">
                <a14:useLocalDpi xmlns:a14="http://schemas.microsoft.com/office/drawing/2010/main" xmlns="" val="0"/>
              </a:ext>
            </a:extLst>
          </a:blip>
          <a:srcRect/>
          <a:stretch>
            <a:fillRect/>
          </a:stretch>
        </p:blipFill>
        <p:spPr bwMode="auto">
          <a:xfrm>
            <a:off x="1828800" y="2338388"/>
            <a:ext cx="5451475" cy="3675062"/>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96986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133350" y="304800"/>
            <a:ext cx="8839200" cy="1143000"/>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8" tIns="44450" rIns="90488" bIns="44450" anchor="ctr"/>
          <a:lstStyle/>
          <a:p>
            <a:pPr algn="ctr" fontAlgn="base">
              <a:spcBef>
                <a:spcPct val="0"/>
              </a:spcBef>
              <a:spcAft>
                <a:spcPct val="0"/>
              </a:spcAft>
              <a:defRPr/>
            </a:pPr>
            <a:endParaRPr lang="en-US" sz="4800" b="1" i="1" dirty="0">
              <a:solidFill>
                <a:srgbClr val="FFFF00"/>
              </a:solidFill>
              <a:ea typeface="ＭＳ Ｐゴシック" pitchFamily="34" charset="-128"/>
            </a:endParaRPr>
          </a:p>
          <a:p>
            <a:pPr algn="ctr" fontAlgn="base">
              <a:spcBef>
                <a:spcPct val="0"/>
              </a:spcBef>
              <a:spcAft>
                <a:spcPct val="0"/>
              </a:spcAft>
              <a:defRPr/>
            </a:pPr>
            <a:endParaRPr lang="en-US" altLang="zh-TW" sz="2400" b="1" i="1" dirty="0" smtClean="0">
              <a:solidFill>
                <a:srgbClr val="FFFFFF"/>
              </a:solidFill>
              <a:latin typeface="華康儷中黑" pitchFamily="49" charset="-120"/>
              <a:ea typeface="華康儷中黑" pitchFamily="49" charset="-120"/>
            </a:endParaRPr>
          </a:p>
          <a:p>
            <a:pPr algn="ctr" fontAlgn="base">
              <a:spcBef>
                <a:spcPct val="0"/>
              </a:spcBef>
              <a:spcAft>
                <a:spcPct val="0"/>
              </a:spcAft>
              <a:defRPr/>
            </a:pPr>
            <a:r>
              <a:rPr lang="en-US" sz="2400" b="1" i="1" dirty="0" smtClean="0">
                <a:solidFill>
                  <a:srgbClr val="FFFFFF"/>
                </a:solidFill>
                <a:ea typeface="ＭＳ Ｐゴシック" pitchFamily="34" charset="-128"/>
              </a:rPr>
              <a:t>New </a:t>
            </a:r>
            <a:r>
              <a:rPr lang="en-US" sz="2400" b="1" i="1" dirty="0" err="1">
                <a:solidFill>
                  <a:srgbClr val="FFFFFF"/>
                </a:solidFill>
                <a:ea typeface="ＭＳ Ｐゴシック" pitchFamily="34" charset="-128"/>
              </a:rPr>
              <a:t>Unfranchise</a:t>
            </a:r>
            <a:r>
              <a:rPr lang="en-US" sz="2400" b="1" i="1" dirty="0">
                <a:solidFill>
                  <a:srgbClr val="FFFFFF"/>
                </a:solidFill>
                <a:ea typeface="ＭＳ Ｐゴシック" pitchFamily="34" charset="-128"/>
              </a:rPr>
              <a:t> Owners</a:t>
            </a:r>
          </a:p>
        </p:txBody>
      </p:sp>
      <p:pic>
        <p:nvPicPr>
          <p:cNvPr id="59394" name="Picture 3" descr="mk10"/>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5334000" y="1752600"/>
            <a:ext cx="2778125" cy="3505200"/>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9395" name="Picture 4" descr="mk12"/>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865188" y="1676400"/>
            <a:ext cx="2795587" cy="3638550"/>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66566" name="Rectangle 6"/>
          <p:cNvSpPr>
            <a:spLocks noChangeArrowheads="1"/>
          </p:cNvSpPr>
          <p:nvPr/>
        </p:nvSpPr>
        <p:spPr bwMode="auto">
          <a:xfrm>
            <a:off x="152400" y="-138752"/>
            <a:ext cx="8839200" cy="1143000"/>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8" tIns="44450" rIns="90488" bIns="44450" anchor="ctr"/>
          <a:lstStyle/>
          <a:p>
            <a:pPr algn="ctr" fontAlgn="base">
              <a:spcBef>
                <a:spcPct val="0"/>
              </a:spcBef>
              <a:spcAft>
                <a:spcPct val="0"/>
              </a:spcAft>
              <a:defRPr/>
            </a:pPr>
            <a:endParaRPr lang="en-US" sz="2800" b="1" dirty="0" smtClean="0">
              <a:solidFill>
                <a:srgbClr val="FFCC00"/>
              </a:solidFill>
              <a:ea typeface="ＭＳ Ｐゴシック" pitchFamily="34" charset="-128"/>
            </a:endParaRPr>
          </a:p>
          <a:p>
            <a:pPr algn="ctr" fontAlgn="base">
              <a:spcBef>
                <a:spcPct val="0"/>
              </a:spcBef>
              <a:spcAft>
                <a:spcPct val="0"/>
              </a:spcAft>
              <a:defRPr/>
            </a:pPr>
            <a:r>
              <a:rPr lang="zh-TW" altLang="en-US" sz="3200" dirty="0" smtClean="0">
                <a:solidFill>
                  <a:srgbClr val="FFCC00"/>
                </a:solidFill>
                <a:latin typeface="華康儷中黑" pitchFamily="49" charset="-120"/>
                <a:ea typeface="華康儷中黑" pitchFamily="49" charset="-120"/>
                <a:cs typeface="ＭＳ Ｐゴシック" charset="0"/>
              </a:rPr>
              <a:t>動力逐漸建立</a:t>
            </a:r>
            <a:endParaRPr lang="en-US" altLang="zh-TW" sz="3200" dirty="0" smtClean="0">
              <a:solidFill>
                <a:srgbClr val="FFCC00"/>
              </a:solidFill>
              <a:latin typeface="華康儷中黑" pitchFamily="49" charset="-120"/>
              <a:ea typeface="華康儷中黑" pitchFamily="49" charset="-120"/>
              <a:cs typeface="ＭＳ Ｐゴシック" charset="0"/>
            </a:endParaRPr>
          </a:p>
          <a:p>
            <a:pPr algn="ctr" fontAlgn="base">
              <a:spcBef>
                <a:spcPct val="0"/>
              </a:spcBef>
              <a:spcAft>
                <a:spcPct val="0"/>
              </a:spcAft>
              <a:defRPr/>
            </a:pPr>
            <a:r>
              <a:rPr lang="zh-TW" altLang="en-US" sz="2400" i="1" dirty="0" smtClean="0">
                <a:solidFill>
                  <a:srgbClr val="FFFFFF"/>
                </a:solidFill>
                <a:latin typeface="華康儷中黑" pitchFamily="49" charset="-120"/>
                <a:ea typeface="華康儷中黑" pitchFamily="49" charset="-120"/>
              </a:rPr>
              <a:t>新超連鎖店主</a:t>
            </a:r>
            <a:r>
              <a:rPr lang="en-US" altLang="zh-TW" sz="2400" i="1" dirty="0" smtClean="0">
                <a:solidFill>
                  <a:srgbClr val="FFFFFF"/>
                </a:solidFill>
                <a:latin typeface="華康儷中黑" pitchFamily="49" charset="-120"/>
                <a:ea typeface="華康儷中黑" pitchFamily="49" charset="-120"/>
              </a:rPr>
              <a:t> </a:t>
            </a:r>
          </a:p>
          <a:p>
            <a:pPr algn="ctr" fontAlgn="base">
              <a:spcBef>
                <a:spcPct val="0"/>
              </a:spcBef>
              <a:spcAft>
                <a:spcPct val="0"/>
              </a:spcAft>
              <a:defRPr/>
            </a:pPr>
            <a:r>
              <a:rPr lang="en-US" sz="2800" b="1" dirty="0" smtClean="0">
                <a:solidFill>
                  <a:srgbClr val="FFCC00"/>
                </a:solidFill>
                <a:ea typeface="ＭＳ Ｐゴシック" pitchFamily="34" charset="-128"/>
              </a:rPr>
              <a:t>Momentum </a:t>
            </a:r>
            <a:r>
              <a:rPr lang="en-US" sz="2800" b="1" dirty="0">
                <a:solidFill>
                  <a:srgbClr val="FFCC00"/>
                </a:solidFill>
                <a:ea typeface="ＭＳ Ｐゴシック" pitchFamily="34" charset="-128"/>
              </a:rPr>
              <a:t>is Building</a:t>
            </a:r>
          </a:p>
        </p:txBody>
      </p:sp>
      <p:sp>
        <p:nvSpPr>
          <p:cNvPr id="66567" name="Text Box 7"/>
          <p:cNvSpPr txBox="1">
            <a:spLocks noChangeArrowheads="1"/>
          </p:cNvSpPr>
          <p:nvPr/>
        </p:nvSpPr>
        <p:spPr bwMode="auto">
          <a:xfrm>
            <a:off x="285750" y="5257800"/>
            <a:ext cx="5276850" cy="1477328"/>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fontAlgn="base" hangingPunct="1">
              <a:spcAft>
                <a:spcPct val="0"/>
              </a:spcAft>
            </a:pPr>
            <a:r>
              <a:rPr lang="en-US" altLang="zh-TW" sz="1800" b="1" u="sng" dirty="0" smtClean="0">
                <a:solidFill>
                  <a:srgbClr val="FFCC00"/>
                </a:solidFill>
                <a:latin typeface="Trebuchet MS" pitchFamily="34" charset="0"/>
                <a:ea typeface="華康儷中黑" pitchFamily="49" charset="-120"/>
              </a:rPr>
              <a:t>1993</a:t>
            </a:r>
            <a:r>
              <a:rPr lang="zh-TW" altLang="en-US" sz="1800" b="1" u="sng" dirty="0" smtClean="0">
                <a:solidFill>
                  <a:srgbClr val="FFCC00"/>
                </a:solidFill>
                <a:latin typeface="Trebuchet MS" pitchFamily="34" charset="0"/>
                <a:ea typeface="華康儷中黑" pitchFamily="49" charset="-120"/>
              </a:rPr>
              <a:t>年</a:t>
            </a:r>
            <a:r>
              <a:rPr lang="en-US" altLang="zh-TW" sz="1800" b="1" u="sng" dirty="0" smtClean="0">
                <a:solidFill>
                  <a:srgbClr val="FFCC00"/>
                </a:solidFill>
                <a:latin typeface="Trebuchet MS" pitchFamily="34" charset="0"/>
                <a:ea typeface="華康儷中黑" pitchFamily="49" charset="-120"/>
              </a:rPr>
              <a:t>5</a:t>
            </a:r>
            <a:r>
              <a:rPr lang="zh-TW" altLang="en-US" sz="1800" b="1" u="sng" dirty="0" smtClean="0">
                <a:solidFill>
                  <a:srgbClr val="FFCC00"/>
                </a:solidFill>
                <a:latin typeface="Trebuchet MS" pitchFamily="34" charset="0"/>
                <a:ea typeface="華康儷中黑" pitchFamily="49" charset="-120"/>
              </a:rPr>
              <a:t>月  </a:t>
            </a:r>
            <a:r>
              <a:rPr lang="en-US" sz="1800" b="1" u="sng" dirty="0" smtClean="0">
                <a:solidFill>
                  <a:srgbClr val="FFCC00"/>
                </a:solidFill>
              </a:rPr>
              <a:t>May, 1993</a:t>
            </a:r>
            <a:r>
              <a:rPr lang="en-US" sz="1800" b="1" dirty="0" smtClean="0">
                <a:solidFill>
                  <a:srgbClr val="FFFFFF"/>
                </a:solidFill>
              </a:rPr>
              <a:t>: </a:t>
            </a:r>
            <a:br>
              <a:rPr lang="en-US" sz="1800" b="1" dirty="0" smtClean="0">
                <a:solidFill>
                  <a:srgbClr val="FFFFFF"/>
                </a:solidFill>
              </a:rPr>
            </a:br>
            <a:r>
              <a:rPr lang="en-US" sz="1800" b="1" dirty="0" smtClean="0">
                <a:solidFill>
                  <a:srgbClr val="FFFFFF"/>
                </a:solidFill>
              </a:rPr>
              <a:t>Elizabeth Weber - </a:t>
            </a:r>
            <a:r>
              <a:rPr lang="zh-TW" altLang="en-US" sz="1800" dirty="0" smtClean="0">
                <a:solidFill>
                  <a:srgbClr val="FFC000"/>
                </a:solidFill>
                <a:latin typeface="華康儷中黑" pitchFamily="49" charset="-120"/>
                <a:ea typeface="華康儷中黑" pitchFamily="49" charset="-120"/>
              </a:rPr>
              <a:t>總顧問經理級 </a:t>
            </a:r>
            <a:r>
              <a:rPr lang="en-US" altLang="zh-TW" sz="1800" dirty="0" smtClean="0">
                <a:solidFill>
                  <a:srgbClr val="FFC000"/>
                </a:solidFill>
                <a:latin typeface="華康儷中黑" pitchFamily="49" charset="-120"/>
                <a:ea typeface="華康儷中黑" pitchFamily="49" charset="-120"/>
              </a:rPr>
              <a:t>				 </a:t>
            </a:r>
            <a:r>
              <a:rPr lang="en-US" sz="1800" b="1" dirty="0" smtClean="0">
                <a:solidFill>
                  <a:srgbClr val="FFCC00"/>
                </a:solidFill>
              </a:rPr>
              <a:t>Supervising Coordinator</a:t>
            </a:r>
            <a:r>
              <a:rPr lang="en-US" sz="1800" b="1" dirty="0" smtClean="0">
                <a:solidFill>
                  <a:srgbClr val="FFFFFF"/>
                </a:solidFill>
              </a:rPr>
              <a:t/>
            </a:r>
            <a:br>
              <a:rPr lang="en-US" sz="1800" b="1" dirty="0" smtClean="0">
                <a:solidFill>
                  <a:srgbClr val="FFFFFF"/>
                </a:solidFill>
              </a:rPr>
            </a:br>
            <a:r>
              <a:rPr lang="en-US" sz="1800" b="1" dirty="0" smtClean="0">
                <a:solidFill>
                  <a:srgbClr val="FFFFFF"/>
                </a:solidFill>
              </a:rPr>
              <a:t>Sam Pitts - </a:t>
            </a:r>
            <a:r>
              <a:rPr lang="zh-TW" altLang="en-US" sz="1800" dirty="0" smtClean="0">
                <a:solidFill>
                  <a:srgbClr val="FFC000"/>
                </a:solidFill>
                <a:latin typeface="華康儷中黑" pitchFamily="49" charset="-120"/>
                <a:ea typeface="華康儷中黑" pitchFamily="49" charset="-120"/>
              </a:rPr>
              <a:t>經理級</a:t>
            </a:r>
            <a:endParaRPr lang="en-US" altLang="zh-TW" sz="1800" dirty="0" smtClean="0">
              <a:solidFill>
                <a:srgbClr val="FFC000"/>
              </a:solidFill>
              <a:latin typeface="華康儷中黑" pitchFamily="49" charset="-120"/>
              <a:ea typeface="華康儷中黑" pitchFamily="49" charset="-120"/>
            </a:endParaRPr>
          </a:p>
          <a:p>
            <a:pPr eaLnBrk="1" fontAlgn="base" hangingPunct="1">
              <a:spcAft>
                <a:spcPct val="0"/>
              </a:spcAft>
            </a:pPr>
            <a:r>
              <a:rPr lang="en-US" sz="1800" b="1" dirty="0" smtClean="0">
                <a:solidFill>
                  <a:srgbClr val="FFCC00"/>
                </a:solidFill>
              </a:rPr>
              <a:t>	     Executive Coordinator</a:t>
            </a:r>
            <a:r>
              <a:rPr lang="en-US" sz="1800" b="1" dirty="0" smtClean="0">
                <a:solidFill>
                  <a:srgbClr val="FFFFFF"/>
                </a:solidFill>
              </a:rPr>
              <a:t> </a:t>
            </a:r>
            <a:endParaRPr lang="en-US" sz="1800" b="1" dirty="0" smtClean="0">
              <a:solidFill>
                <a:srgbClr val="FFFF00"/>
              </a:solidFill>
            </a:endParaRPr>
          </a:p>
        </p:txBody>
      </p:sp>
      <p:sp>
        <p:nvSpPr>
          <p:cNvPr id="66568" name="Text Box 8"/>
          <p:cNvSpPr txBox="1">
            <a:spLocks noChangeArrowheads="1"/>
          </p:cNvSpPr>
          <p:nvPr/>
        </p:nvSpPr>
        <p:spPr bwMode="auto">
          <a:xfrm>
            <a:off x="5486400" y="5305425"/>
            <a:ext cx="3429000" cy="1461939"/>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p>
            <a:pPr fontAlgn="base">
              <a:spcAft>
                <a:spcPct val="0"/>
              </a:spcAft>
              <a:defRPr/>
            </a:pPr>
            <a:r>
              <a:rPr lang="en-US" altLang="zh-TW" b="1" u="sng" dirty="0" smtClean="0">
                <a:solidFill>
                  <a:srgbClr val="FFCC00"/>
                </a:solidFill>
                <a:latin typeface="Trebuchet MS" pitchFamily="34" charset="0"/>
                <a:ea typeface="華康儷中黑" pitchFamily="49" charset="-120"/>
              </a:rPr>
              <a:t>1993</a:t>
            </a:r>
            <a:r>
              <a:rPr lang="zh-TW" altLang="en-US" b="1" u="sng" dirty="0" smtClean="0">
                <a:solidFill>
                  <a:srgbClr val="FFCC00"/>
                </a:solidFill>
                <a:latin typeface="Trebuchet MS" pitchFamily="34" charset="0"/>
                <a:ea typeface="華康儷中黑" pitchFamily="49" charset="-120"/>
              </a:rPr>
              <a:t>年</a:t>
            </a:r>
            <a:r>
              <a:rPr lang="en-US" altLang="zh-TW" b="1" u="sng" dirty="0" smtClean="0">
                <a:solidFill>
                  <a:srgbClr val="FFCC00"/>
                </a:solidFill>
                <a:latin typeface="Trebuchet MS" pitchFamily="34" charset="0"/>
                <a:ea typeface="華康儷中黑" pitchFamily="49" charset="-120"/>
              </a:rPr>
              <a:t>5</a:t>
            </a:r>
            <a:r>
              <a:rPr lang="zh-TW" altLang="en-US" b="1" u="sng" dirty="0" smtClean="0">
                <a:solidFill>
                  <a:srgbClr val="FFCC00"/>
                </a:solidFill>
                <a:latin typeface="Trebuchet MS" pitchFamily="34" charset="0"/>
                <a:ea typeface="華康儷中黑" pitchFamily="49" charset="-120"/>
              </a:rPr>
              <a:t>月  </a:t>
            </a:r>
            <a:r>
              <a:rPr lang="en-US" altLang="zh-TW" b="1" u="sng" dirty="0" smtClean="0">
                <a:solidFill>
                  <a:srgbClr val="FFCC00"/>
                </a:solidFill>
              </a:rPr>
              <a:t>May, 1993</a:t>
            </a:r>
            <a:r>
              <a:rPr lang="en-US" altLang="zh-TW" b="1" dirty="0" smtClean="0">
                <a:solidFill>
                  <a:srgbClr val="FFFFFF"/>
                </a:solidFill>
              </a:rPr>
              <a:t>: </a:t>
            </a:r>
            <a:r>
              <a:rPr lang="en-US" b="1" dirty="0">
                <a:solidFill>
                  <a:srgbClr val="FFFFFF"/>
                </a:solidFill>
                <a:ea typeface="ＭＳ Ｐゴシック" pitchFamily="34" charset="-128"/>
              </a:rPr>
              <a:t/>
            </a:r>
            <a:br>
              <a:rPr lang="en-US" b="1" dirty="0">
                <a:solidFill>
                  <a:srgbClr val="FFFFFF"/>
                </a:solidFill>
                <a:ea typeface="ＭＳ Ｐゴシック" pitchFamily="34" charset="-128"/>
              </a:rPr>
            </a:br>
            <a:r>
              <a:rPr lang="en-US" b="1" dirty="0" smtClean="0">
                <a:solidFill>
                  <a:srgbClr val="FFFFFF"/>
                </a:solidFill>
                <a:ea typeface="ＭＳ Ｐゴシック" pitchFamily="34" charset="-128"/>
              </a:rPr>
              <a:t>Kevin </a:t>
            </a:r>
            <a:r>
              <a:rPr lang="en-US" b="1" dirty="0">
                <a:solidFill>
                  <a:srgbClr val="FFFFFF"/>
                </a:solidFill>
                <a:ea typeface="ＭＳ Ｐゴシック" pitchFamily="34" charset="-128"/>
              </a:rPr>
              <a:t>Buckman </a:t>
            </a:r>
            <a:r>
              <a:rPr lang="en-US" b="1" dirty="0" smtClean="0">
                <a:solidFill>
                  <a:srgbClr val="FFFFFF"/>
                </a:solidFill>
                <a:ea typeface="ＭＳ Ｐゴシック" pitchFamily="34" charset="-128"/>
              </a:rPr>
              <a:t>–</a:t>
            </a:r>
          </a:p>
          <a:p>
            <a:pPr fontAlgn="base">
              <a:spcAft>
                <a:spcPct val="0"/>
              </a:spcAft>
              <a:defRPr/>
            </a:pPr>
            <a:r>
              <a:rPr lang="zh-TW" altLang="en-US" sz="1700" dirty="0" smtClean="0">
                <a:solidFill>
                  <a:schemeClr val="bg1"/>
                </a:solidFill>
                <a:latin typeface="華康儷中黑" pitchFamily="49" charset="-120"/>
                <a:ea typeface="華康儷中黑" pitchFamily="49" charset="-120"/>
              </a:rPr>
              <a:t>本月最佳經銷商和晉升至經理級</a:t>
            </a:r>
            <a:endParaRPr lang="en-US" altLang="en-US" sz="1700" dirty="0" smtClean="0">
              <a:solidFill>
                <a:schemeClr val="bg1"/>
              </a:solidFill>
              <a:latin typeface="華康儷中黑" pitchFamily="49" charset="-120"/>
              <a:ea typeface="華康儷中黑" pitchFamily="49" charset="-120"/>
            </a:endParaRPr>
          </a:p>
          <a:p>
            <a:pPr fontAlgn="base">
              <a:spcAft>
                <a:spcPct val="0"/>
              </a:spcAft>
              <a:defRPr/>
            </a:pPr>
            <a:r>
              <a:rPr lang="en-US" b="1" dirty="0" smtClean="0">
                <a:solidFill>
                  <a:srgbClr val="FFFFFF"/>
                </a:solidFill>
                <a:ea typeface="ＭＳ Ｐゴシック" pitchFamily="34" charset="-128"/>
              </a:rPr>
              <a:t>Distributor </a:t>
            </a:r>
            <a:r>
              <a:rPr lang="en-US" b="1" dirty="0">
                <a:solidFill>
                  <a:srgbClr val="FFFFFF"/>
                </a:solidFill>
                <a:ea typeface="ＭＳ Ｐゴシック" pitchFamily="34" charset="-128"/>
              </a:rPr>
              <a:t>of the month &amp; Executive Coordinator</a:t>
            </a:r>
          </a:p>
        </p:txBody>
      </p:sp>
    </p:spTree>
    <p:extLst>
      <p:ext uri="{BB962C8B-B14F-4D97-AF65-F5344CB8AC3E}">
        <p14:creationId xmlns:p14="http://schemas.microsoft.com/office/powerpoint/2010/main" xmlns="" val="8632462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52400" y="306388"/>
            <a:ext cx="8839200" cy="1143000"/>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8" tIns="44450" rIns="90488" bIns="44450" anchor="ctr"/>
          <a:lstStyle/>
          <a:p>
            <a:pPr algn="ctr" fontAlgn="base">
              <a:spcBef>
                <a:spcPct val="0"/>
              </a:spcBef>
              <a:spcAft>
                <a:spcPct val="0"/>
              </a:spcAft>
              <a:defRPr/>
            </a:pPr>
            <a:r>
              <a:rPr lang="zh-TW" altLang="en-US" sz="3800" dirty="0" smtClean="0">
                <a:solidFill>
                  <a:srgbClr val="FFCC00"/>
                </a:solidFill>
                <a:latin typeface="華康儷中黑" pitchFamily="49" charset="-120"/>
                <a:ea typeface="華康儷中黑" pitchFamily="49" charset="-120"/>
              </a:rPr>
              <a:t>新系統準備就緒</a:t>
            </a:r>
            <a:endParaRPr lang="en-US" sz="3800" dirty="0" smtClean="0">
              <a:solidFill>
                <a:srgbClr val="FFCC00"/>
              </a:solidFill>
              <a:latin typeface="華康儷中黑" pitchFamily="49" charset="-120"/>
              <a:ea typeface="華康儷中黑" pitchFamily="49" charset="-120"/>
            </a:endParaRPr>
          </a:p>
          <a:p>
            <a:pPr algn="ctr" fontAlgn="base">
              <a:spcBef>
                <a:spcPct val="0"/>
              </a:spcBef>
              <a:spcAft>
                <a:spcPct val="0"/>
              </a:spcAft>
              <a:defRPr/>
            </a:pPr>
            <a:r>
              <a:rPr lang="en-US" sz="3800" b="1" dirty="0" smtClean="0">
                <a:solidFill>
                  <a:srgbClr val="FFCC00"/>
                </a:solidFill>
                <a:ea typeface="ＭＳ Ｐゴシック" pitchFamily="34" charset="-128"/>
              </a:rPr>
              <a:t>New </a:t>
            </a:r>
            <a:r>
              <a:rPr lang="en-US" sz="3800" b="1" dirty="0">
                <a:solidFill>
                  <a:srgbClr val="FFCC00"/>
                </a:solidFill>
                <a:ea typeface="ＭＳ Ｐゴシック" pitchFamily="34" charset="-128"/>
              </a:rPr>
              <a:t>Systems in Place</a:t>
            </a:r>
          </a:p>
        </p:txBody>
      </p:sp>
      <p:sp>
        <p:nvSpPr>
          <p:cNvPr id="67587" name="Text Box 3"/>
          <p:cNvSpPr txBox="1">
            <a:spLocks noChangeArrowheads="1"/>
          </p:cNvSpPr>
          <p:nvPr/>
        </p:nvSpPr>
        <p:spPr bwMode="auto">
          <a:xfrm>
            <a:off x="3962400" y="1674197"/>
            <a:ext cx="5181600" cy="4955203"/>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buClr>
                <a:srgbClr val="FF0000"/>
              </a:buClr>
              <a:buFontTx/>
              <a:buChar char="•"/>
              <a:defRPr/>
            </a:pPr>
            <a:r>
              <a:rPr lang="en-US" sz="2800" b="1" dirty="0" smtClean="0">
                <a:solidFill>
                  <a:srgbClr val="FFFFFF"/>
                </a:solidFill>
              </a:rPr>
              <a:t> Transfer Buying</a:t>
            </a:r>
          </a:p>
          <a:p>
            <a:pPr eaLnBrk="1" fontAlgn="base" hangingPunct="1">
              <a:spcBef>
                <a:spcPct val="0"/>
              </a:spcBef>
              <a:spcAft>
                <a:spcPct val="0"/>
              </a:spcAft>
              <a:buClr>
                <a:srgbClr val="FF0000"/>
              </a:buClr>
              <a:defRPr/>
            </a:pPr>
            <a:r>
              <a:rPr lang="en-US" sz="4000" b="1" dirty="0" smtClean="0">
                <a:solidFill>
                  <a:srgbClr val="FFFFFF"/>
                </a:solidFill>
              </a:rPr>
              <a:t> </a:t>
            </a:r>
          </a:p>
          <a:p>
            <a:pPr eaLnBrk="1" fontAlgn="base" hangingPunct="1">
              <a:spcBef>
                <a:spcPct val="0"/>
              </a:spcBef>
              <a:spcAft>
                <a:spcPct val="0"/>
              </a:spcAft>
              <a:buClr>
                <a:srgbClr val="FF0000"/>
              </a:buClr>
              <a:buFontTx/>
              <a:buChar char="•"/>
              <a:defRPr/>
            </a:pPr>
            <a:r>
              <a:rPr lang="en-US" sz="4000" b="1" dirty="0" smtClean="0">
                <a:solidFill>
                  <a:srgbClr val="FFFFFF"/>
                </a:solidFill>
              </a:rPr>
              <a:t> </a:t>
            </a:r>
            <a:r>
              <a:rPr lang="en-US" sz="2800" b="1" dirty="0" smtClean="0">
                <a:solidFill>
                  <a:srgbClr val="FFFFFF"/>
                </a:solidFill>
              </a:rPr>
              <a:t>Four Step Marketing Plan</a:t>
            </a:r>
          </a:p>
          <a:p>
            <a:pPr eaLnBrk="1" fontAlgn="base" hangingPunct="1">
              <a:spcBef>
                <a:spcPct val="0"/>
              </a:spcBef>
              <a:spcAft>
                <a:spcPct val="0"/>
              </a:spcAft>
              <a:buClr>
                <a:srgbClr val="FF0000"/>
              </a:buClr>
              <a:buFontTx/>
              <a:buChar char="•"/>
              <a:defRPr/>
            </a:pPr>
            <a:endParaRPr lang="en-US" sz="3600" b="1" dirty="0" smtClean="0">
              <a:solidFill>
                <a:srgbClr val="FFFFFF"/>
              </a:solidFill>
            </a:endParaRPr>
          </a:p>
          <a:p>
            <a:pPr eaLnBrk="1" fontAlgn="base" hangingPunct="1">
              <a:spcBef>
                <a:spcPct val="0"/>
              </a:spcBef>
              <a:spcAft>
                <a:spcPct val="0"/>
              </a:spcAft>
              <a:buClr>
                <a:srgbClr val="FF0000"/>
              </a:buClr>
              <a:buFontTx/>
              <a:buChar char="•"/>
              <a:defRPr/>
            </a:pPr>
            <a:r>
              <a:rPr lang="en-US" sz="3600" b="1" dirty="0" smtClean="0">
                <a:solidFill>
                  <a:srgbClr val="FFFFFF"/>
                </a:solidFill>
              </a:rPr>
              <a:t> </a:t>
            </a:r>
            <a:r>
              <a:rPr lang="en-US" sz="2800" b="1" dirty="0" smtClean="0">
                <a:solidFill>
                  <a:srgbClr val="FFFFFF"/>
                </a:solidFill>
              </a:rPr>
              <a:t>NMTSS</a:t>
            </a:r>
          </a:p>
          <a:p>
            <a:pPr eaLnBrk="1" fontAlgn="base" hangingPunct="1">
              <a:spcBef>
                <a:spcPct val="0"/>
              </a:spcBef>
              <a:spcAft>
                <a:spcPct val="0"/>
              </a:spcAft>
              <a:buClr>
                <a:srgbClr val="FF0000"/>
              </a:buClr>
              <a:buFontTx/>
              <a:buChar char="•"/>
              <a:defRPr/>
            </a:pPr>
            <a:endParaRPr lang="en-US" sz="3600" b="1" dirty="0" smtClean="0">
              <a:solidFill>
                <a:srgbClr val="FFFFFF"/>
              </a:solidFill>
            </a:endParaRPr>
          </a:p>
          <a:p>
            <a:pPr eaLnBrk="1" fontAlgn="base" hangingPunct="1">
              <a:spcBef>
                <a:spcPct val="0"/>
              </a:spcBef>
              <a:spcAft>
                <a:spcPct val="0"/>
              </a:spcAft>
              <a:buClr>
                <a:srgbClr val="FF0000"/>
              </a:buClr>
              <a:buFontTx/>
              <a:buChar char="•"/>
              <a:defRPr/>
            </a:pPr>
            <a:r>
              <a:rPr lang="en-US" sz="3600" b="1" dirty="0" smtClean="0">
                <a:solidFill>
                  <a:srgbClr val="FFFFFF"/>
                </a:solidFill>
              </a:rPr>
              <a:t> </a:t>
            </a:r>
            <a:r>
              <a:rPr lang="en-US" sz="2800" b="1" dirty="0" smtClean="0">
                <a:solidFill>
                  <a:srgbClr val="FFFFFF"/>
                </a:solidFill>
              </a:rPr>
              <a:t>Certified Training Program</a:t>
            </a:r>
          </a:p>
          <a:p>
            <a:pPr eaLnBrk="1" fontAlgn="base" hangingPunct="1">
              <a:spcBef>
                <a:spcPct val="0"/>
              </a:spcBef>
              <a:spcAft>
                <a:spcPct val="0"/>
              </a:spcAft>
              <a:buClr>
                <a:srgbClr val="FF0000"/>
              </a:buClr>
              <a:buFontTx/>
              <a:buChar char="•"/>
              <a:defRPr/>
            </a:pPr>
            <a:endParaRPr lang="en-US" sz="1200" b="1" dirty="0" smtClean="0">
              <a:solidFill>
                <a:srgbClr val="000000"/>
              </a:solidFill>
            </a:endParaRPr>
          </a:p>
          <a:p>
            <a:pPr eaLnBrk="1" fontAlgn="base" hangingPunct="1">
              <a:spcBef>
                <a:spcPct val="0"/>
              </a:spcBef>
              <a:spcAft>
                <a:spcPct val="0"/>
              </a:spcAft>
              <a:buClr>
                <a:srgbClr val="FF0000"/>
              </a:buClr>
              <a:buFontTx/>
              <a:buChar char="•"/>
              <a:defRPr/>
            </a:pPr>
            <a:endParaRPr lang="en-US" sz="3600" b="1" dirty="0" smtClean="0">
              <a:solidFill>
                <a:srgbClr val="FFFFFF"/>
              </a:solidFill>
            </a:endParaRPr>
          </a:p>
          <a:p>
            <a:pPr eaLnBrk="1" fontAlgn="base" hangingPunct="1">
              <a:spcBef>
                <a:spcPct val="0"/>
              </a:spcBef>
              <a:spcAft>
                <a:spcPct val="0"/>
              </a:spcAft>
              <a:buClr>
                <a:srgbClr val="FF0000"/>
              </a:buClr>
              <a:buFontTx/>
              <a:buChar char="•"/>
              <a:defRPr/>
            </a:pPr>
            <a:endParaRPr lang="en-US" sz="1600" b="1" dirty="0" smtClean="0">
              <a:solidFill>
                <a:srgbClr val="000000"/>
              </a:solidFill>
            </a:endParaRPr>
          </a:p>
        </p:txBody>
      </p:sp>
      <p:sp>
        <p:nvSpPr>
          <p:cNvPr id="5" name="Text Box 3"/>
          <p:cNvSpPr txBox="1">
            <a:spLocks noChangeArrowheads="1"/>
          </p:cNvSpPr>
          <p:nvPr/>
        </p:nvSpPr>
        <p:spPr bwMode="auto">
          <a:xfrm>
            <a:off x="152400" y="1676400"/>
            <a:ext cx="5181600" cy="440120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buClr>
                <a:srgbClr val="FF0000"/>
              </a:buClr>
              <a:buFontTx/>
              <a:buChar char="•"/>
              <a:defRPr/>
            </a:pPr>
            <a:r>
              <a:rPr lang="en-US" sz="2800" dirty="0" smtClean="0">
                <a:solidFill>
                  <a:srgbClr val="FFFFFF"/>
                </a:solidFill>
              </a:rPr>
              <a:t> </a:t>
            </a:r>
            <a:r>
              <a:rPr lang="zh-TW" altLang="en-US" sz="2800" dirty="0" smtClean="0">
                <a:solidFill>
                  <a:srgbClr val="FFFFFF"/>
                </a:solidFill>
                <a:latin typeface="華康儷中黑" pitchFamily="49" charset="-120"/>
                <a:ea typeface="華康儷中黑" pitchFamily="49" charset="-120"/>
              </a:rPr>
              <a:t>自動購貨</a:t>
            </a:r>
          </a:p>
          <a:p>
            <a:pPr eaLnBrk="1" fontAlgn="base" hangingPunct="1">
              <a:spcBef>
                <a:spcPct val="0"/>
              </a:spcBef>
              <a:spcAft>
                <a:spcPct val="0"/>
              </a:spcAft>
              <a:buClr>
                <a:srgbClr val="FF0000"/>
              </a:buClr>
              <a:defRPr/>
            </a:pPr>
            <a:r>
              <a:rPr lang="en-US" sz="2800" dirty="0" smtClean="0">
                <a:solidFill>
                  <a:srgbClr val="FFFFFF"/>
                </a:solidFill>
              </a:rPr>
              <a:t> </a:t>
            </a:r>
          </a:p>
          <a:p>
            <a:pPr eaLnBrk="1" fontAlgn="base" hangingPunct="1">
              <a:spcBef>
                <a:spcPct val="0"/>
              </a:spcBef>
              <a:spcAft>
                <a:spcPct val="0"/>
              </a:spcAft>
              <a:buClr>
                <a:srgbClr val="FF0000"/>
              </a:buClr>
              <a:buFontTx/>
              <a:buChar char="•"/>
              <a:defRPr/>
            </a:pPr>
            <a:r>
              <a:rPr lang="zh-TW" altLang="en-US" sz="2800" dirty="0" smtClean="0">
                <a:solidFill>
                  <a:srgbClr val="FFFFFF"/>
                </a:solidFill>
              </a:rPr>
              <a:t> </a:t>
            </a:r>
            <a:r>
              <a:rPr lang="zh-TW" altLang="en-US" sz="2800" dirty="0" smtClean="0">
                <a:solidFill>
                  <a:srgbClr val="FFFFFF"/>
                </a:solidFill>
                <a:latin typeface="華康儷中黑" pitchFamily="49" charset="-120"/>
                <a:ea typeface="華康儷中黑" pitchFamily="49" charset="-120"/>
              </a:rPr>
              <a:t>四個步驟的行銷計劃</a:t>
            </a:r>
            <a:endParaRPr lang="en-US" altLang="en-US" sz="2800" dirty="0" smtClean="0">
              <a:solidFill>
                <a:srgbClr val="FFFFFF"/>
              </a:solidFill>
              <a:latin typeface="華康儷中黑" pitchFamily="49" charset="-120"/>
              <a:ea typeface="華康儷中黑" pitchFamily="49" charset="-120"/>
            </a:endParaRPr>
          </a:p>
          <a:p>
            <a:pPr eaLnBrk="1" fontAlgn="base" hangingPunct="1">
              <a:spcBef>
                <a:spcPct val="0"/>
              </a:spcBef>
              <a:spcAft>
                <a:spcPct val="0"/>
              </a:spcAft>
              <a:buClr>
                <a:srgbClr val="FF0000"/>
              </a:buClr>
              <a:buFontTx/>
              <a:buChar char="•"/>
              <a:defRPr/>
            </a:pPr>
            <a:endParaRPr lang="en-US" sz="2800" dirty="0" smtClean="0">
              <a:solidFill>
                <a:srgbClr val="FFFFFF"/>
              </a:solidFill>
            </a:endParaRPr>
          </a:p>
          <a:p>
            <a:pPr eaLnBrk="1" fontAlgn="base" hangingPunct="1">
              <a:spcBef>
                <a:spcPct val="0"/>
              </a:spcBef>
              <a:spcAft>
                <a:spcPct val="0"/>
              </a:spcAft>
              <a:buClr>
                <a:srgbClr val="FF0000"/>
              </a:buClr>
              <a:buFontTx/>
              <a:buChar char="•"/>
              <a:defRPr/>
            </a:pPr>
            <a:r>
              <a:rPr lang="en-US" sz="2800" dirty="0" smtClean="0">
                <a:solidFill>
                  <a:srgbClr val="FFFFFF"/>
                </a:solidFill>
              </a:rPr>
              <a:t> </a:t>
            </a:r>
            <a:r>
              <a:rPr lang="zh-TW" altLang="en-US" sz="2800" dirty="0" smtClean="0">
                <a:solidFill>
                  <a:srgbClr val="FFFFFF"/>
                </a:solidFill>
                <a:latin typeface="華康儷中黑" pitchFamily="49" charset="-120"/>
                <a:ea typeface="華康儷中黑" pitchFamily="49" charset="-120"/>
              </a:rPr>
              <a:t>會議聯盟系統</a:t>
            </a:r>
            <a:endParaRPr lang="en-US" altLang="en-US" sz="2800" dirty="0" smtClean="0">
              <a:solidFill>
                <a:srgbClr val="FFFFFF"/>
              </a:solidFill>
              <a:latin typeface="華康儷中黑" pitchFamily="49" charset="-120"/>
              <a:ea typeface="華康儷中黑" pitchFamily="49" charset="-120"/>
            </a:endParaRPr>
          </a:p>
          <a:p>
            <a:pPr eaLnBrk="1" fontAlgn="base" hangingPunct="1">
              <a:spcBef>
                <a:spcPct val="0"/>
              </a:spcBef>
              <a:spcAft>
                <a:spcPct val="0"/>
              </a:spcAft>
              <a:buClr>
                <a:srgbClr val="FF0000"/>
              </a:buClr>
              <a:buFontTx/>
              <a:buChar char="•"/>
              <a:defRPr/>
            </a:pPr>
            <a:endParaRPr lang="en-US" sz="2800" dirty="0" smtClean="0">
              <a:solidFill>
                <a:srgbClr val="FFFFFF"/>
              </a:solidFill>
            </a:endParaRPr>
          </a:p>
          <a:p>
            <a:pPr eaLnBrk="1" fontAlgn="base" hangingPunct="1">
              <a:spcBef>
                <a:spcPct val="0"/>
              </a:spcBef>
              <a:spcAft>
                <a:spcPct val="0"/>
              </a:spcAft>
              <a:buClr>
                <a:srgbClr val="FF0000"/>
              </a:buClr>
              <a:buFontTx/>
              <a:buChar char="•"/>
              <a:defRPr/>
            </a:pPr>
            <a:r>
              <a:rPr lang="en-US" sz="2800" dirty="0" smtClean="0">
                <a:solidFill>
                  <a:srgbClr val="FFFFFF"/>
                </a:solidFill>
              </a:rPr>
              <a:t> </a:t>
            </a:r>
            <a:r>
              <a:rPr lang="zh-TW" altLang="en-US" sz="2800" dirty="0" smtClean="0">
                <a:solidFill>
                  <a:srgbClr val="FFFFFF"/>
                </a:solidFill>
                <a:latin typeface="華康儷中黑" pitchFamily="49" charset="-120"/>
                <a:ea typeface="華康儷中黑" pitchFamily="49" charset="-120"/>
              </a:rPr>
              <a:t>授證訓練員課程</a:t>
            </a:r>
            <a:endParaRPr lang="en-US" sz="2800" dirty="0" smtClean="0">
              <a:solidFill>
                <a:srgbClr val="FFFFFF"/>
              </a:solidFill>
            </a:endParaRPr>
          </a:p>
          <a:p>
            <a:pPr eaLnBrk="1" fontAlgn="base" hangingPunct="1">
              <a:spcBef>
                <a:spcPct val="0"/>
              </a:spcBef>
              <a:spcAft>
                <a:spcPct val="0"/>
              </a:spcAft>
              <a:buClr>
                <a:srgbClr val="FF0000"/>
              </a:buClr>
              <a:buFontTx/>
              <a:buChar char="•"/>
              <a:defRPr/>
            </a:pPr>
            <a:endParaRPr lang="en-US" sz="2800" dirty="0" smtClean="0">
              <a:solidFill>
                <a:srgbClr val="000000"/>
              </a:solidFill>
            </a:endParaRPr>
          </a:p>
          <a:p>
            <a:pPr eaLnBrk="1" fontAlgn="base" hangingPunct="1">
              <a:spcBef>
                <a:spcPct val="0"/>
              </a:spcBef>
              <a:spcAft>
                <a:spcPct val="0"/>
              </a:spcAft>
              <a:buClr>
                <a:srgbClr val="FF0000"/>
              </a:buClr>
              <a:buFontTx/>
              <a:buChar char="•"/>
              <a:defRPr/>
            </a:pPr>
            <a:endParaRPr lang="en-US" sz="2800" dirty="0" smtClean="0">
              <a:solidFill>
                <a:srgbClr val="FFFFFF"/>
              </a:solidFill>
            </a:endParaRPr>
          </a:p>
          <a:p>
            <a:pPr eaLnBrk="1" fontAlgn="base" hangingPunct="1">
              <a:spcBef>
                <a:spcPct val="0"/>
              </a:spcBef>
              <a:spcAft>
                <a:spcPct val="0"/>
              </a:spcAft>
              <a:buClr>
                <a:srgbClr val="FF0000"/>
              </a:buClr>
              <a:buFontTx/>
              <a:buChar char="•"/>
              <a:defRPr/>
            </a:pPr>
            <a:endParaRPr lang="en-US" sz="2800" dirty="0" smtClean="0">
              <a:solidFill>
                <a:srgbClr val="000000"/>
              </a:solidFill>
            </a:endParaRPr>
          </a:p>
        </p:txBody>
      </p:sp>
    </p:spTree>
    <p:extLst>
      <p:ext uri="{BB962C8B-B14F-4D97-AF65-F5344CB8AC3E}">
        <p14:creationId xmlns:p14="http://schemas.microsoft.com/office/powerpoint/2010/main" xmlns="" val="36797838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cxnSp>
        <p:nvCxnSpPr>
          <p:cNvPr id="61441" name="AutoShape 2"/>
          <p:cNvCxnSpPr>
            <a:cxnSpLocks noChangeShapeType="1"/>
          </p:cNvCxnSpPr>
          <p:nvPr/>
        </p:nvCxnSpPr>
        <p:spPr bwMode="auto">
          <a:xfrm>
            <a:off x="4835525" y="2967038"/>
            <a:ext cx="1822450" cy="612775"/>
          </a:xfrm>
          <a:prstGeom prst="straightConnector1">
            <a:avLst/>
          </a:prstGeom>
          <a:noFill/>
          <a:ln w="57150">
            <a:solidFill>
              <a:srgbClr val="FFFFFF"/>
            </a:solidFill>
            <a:round/>
            <a:headEnd/>
            <a:tailEnd/>
          </a:ln>
          <a:extLst>
            <a:ext uri="{909E8E84-426E-40DD-AFC4-6F175D3DCCD1}">
              <a14:hiddenFill xmlns:a14="http://schemas.microsoft.com/office/drawing/2010/main" xmlns="">
                <a:noFill/>
              </a14:hiddenFill>
            </a:ext>
          </a:extLst>
        </p:spPr>
      </p:cxnSp>
      <p:sp>
        <p:nvSpPr>
          <p:cNvPr id="375811" name="AutoShape 3"/>
          <p:cNvSpPr>
            <a:spLocks noChangeArrowheads="1"/>
          </p:cNvSpPr>
          <p:nvPr/>
        </p:nvSpPr>
        <p:spPr bwMode="auto">
          <a:xfrm rot="10800000">
            <a:off x="6367463" y="3494088"/>
            <a:ext cx="1709737" cy="768350"/>
          </a:xfrm>
          <a:prstGeom prst="cube">
            <a:avLst>
              <a:gd name="adj" fmla="val 10083"/>
            </a:avLst>
          </a:prstGeom>
          <a:solidFill>
            <a:srgbClr val="FFCC00"/>
          </a:solidFill>
          <a:ln w="12700">
            <a:solidFill>
              <a:srgbClr val="000066"/>
            </a:solidFill>
            <a:miter lim="800000"/>
            <a:headEnd/>
            <a:tailEnd/>
          </a:ln>
          <a:effectLst>
            <a:outerShdw blurRad="63500" dist="38099" dir="2700000" algn="ctr" rotWithShape="0">
              <a:schemeClr val="tx1">
                <a:alpha val="74998"/>
              </a:schemeClr>
            </a:outerShdw>
          </a:effectLst>
        </p:spPr>
        <p:txBody>
          <a:bodyPr rot="10800000" wrap="none" anchor="ctr"/>
          <a:lstStyle/>
          <a:p>
            <a:pPr algn="ctr" eaLnBrk="0" fontAlgn="base" hangingPunct="0">
              <a:lnSpc>
                <a:spcPct val="85000"/>
              </a:lnSpc>
              <a:spcBef>
                <a:spcPct val="0"/>
              </a:spcBef>
              <a:spcAft>
                <a:spcPct val="0"/>
              </a:spcAft>
              <a:defRPr/>
            </a:pPr>
            <a:r>
              <a:rPr lang="en-US" sz="2000" b="1">
                <a:solidFill>
                  <a:srgbClr val="000066"/>
                </a:solidFill>
                <a:ea typeface="ＭＳ Ｐゴシック" pitchFamily="34" charset="-128"/>
              </a:rPr>
              <a:t>Right Sales </a:t>
            </a:r>
          </a:p>
          <a:p>
            <a:pPr algn="ctr" eaLnBrk="0" fontAlgn="base" hangingPunct="0">
              <a:lnSpc>
                <a:spcPct val="85000"/>
              </a:lnSpc>
              <a:spcBef>
                <a:spcPct val="0"/>
              </a:spcBef>
              <a:spcAft>
                <a:spcPct val="0"/>
              </a:spcAft>
              <a:defRPr/>
            </a:pPr>
            <a:r>
              <a:rPr lang="en-US" b="1">
                <a:solidFill>
                  <a:srgbClr val="000066"/>
                </a:solidFill>
                <a:ea typeface="ＭＳ Ｐゴシック" pitchFamily="34" charset="-128"/>
              </a:rPr>
              <a:t>Organization</a:t>
            </a:r>
          </a:p>
        </p:txBody>
      </p:sp>
      <p:grpSp>
        <p:nvGrpSpPr>
          <p:cNvPr id="61443" name="Group 4"/>
          <p:cNvGrpSpPr>
            <a:grpSpLocks/>
          </p:cNvGrpSpPr>
          <p:nvPr/>
        </p:nvGrpSpPr>
        <p:grpSpPr bwMode="auto">
          <a:xfrm>
            <a:off x="1238250" y="2967038"/>
            <a:ext cx="3362325" cy="1287462"/>
            <a:chOff x="891" y="1674"/>
            <a:chExt cx="2118" cy="811"/>
          </a:xfrm>
        </p:grpSpPr>
        <p:cxnSp>
          <p:nvCxnSpPr>
            <p:cNvPr id="61454" name="AutoShape 5"/>
            <p:cNvCxnSpPr>
              <a:cxnSpLocks noChangeShapeType="1"/>
            </p:cNvCxnSpPr>
            <p:nvPr/>
          </p:nvCxnSpPr>
          <p:spPr bwMode="auto">
            <a:xfrm flipV="1">
              <a:off x="1559" y="1674"/>
              <a:ext cx="1450" cy="421"/>
            </a:xfrm>
            <a:prstGeom prst="straightConnector1">
              <a:avLst/>
            </a:prstGeom>
            <a:noFill/>
            <a:ln w="57150">
              <a:solidFill>
                <a:srgbClr val="FFFFFF"/>
              </a:solidFill>
              <a:round/>
              <a:headEnd/>
              <a:tailEnd/>
            </a:ln>
            <a:extLst>
              <a:ext uri="{909E8E84-426E-40DD-AFC4-6F175D3DCCD1}">
                <a14:hiddenFill xmlns:a14="http://schemas.microsoft.com/office/drawing/2010/main" xmlns="">
                  <a:noFill/>
                </a14:hiddenFill>
              </a:ext>
            </a:extLst>
          </p:spPr>
        </p:cxnSp>
        <p:sp>
          <p:nvSpPr>
            <p:cNvPr id="61455" name="AutoShape 6"/>
            <p:cNvSpPr>
              <a:spLocks noChangeArrowheads="1"/>
            </p:cNvSpPr>
            <p:nvPr/>
          </p:nvSpPr>
          <p:spPr bwMode="auto">
            <a:xfrm rot="10800000">
              <a:off x="891" y="1995"/>
              <a:ext cx="1051" cy="490"/>
            </a:xfrm>
            <a:prstGeom prst="cube">
              <a:avLst>
                <a:gd name="adj" fmla="val 10083"/>
              </a:avLst>
            </a:prstGeom>
            <a:solidFill>
              <a:srgbClr val="FFCC00"/>
            </a:solidFill>
            <a:ln w="12700">
              <a:solidFill>
                <a:srgbClr val="000066"/>
              </a:solidFill>
              <a:miter lim="800000"/>
              <a:headEnd/>
              <a:tailEnd/>
            </a:ln>
          </p:spPr>
          <p:txBody>
            <a:bodyPr rot="10800000" wrap="none" anchor="ctr"/>
            <a:lstStyle/>
            <a:p>
              <a:pPr algn="ctr" eaLnBrk="0" fontAlgn="base" hangingPunct="0">
                <a:lnSpc>
                  <a:spcPct val="85000"/>
                </a:lnSpc>
                <a:spcBef>
                  <a:spcPct val="0"/>
                </a:spcBef>
                <a:spcAft>
                  <a:spcPct val="0"/>
                </a:spcAft>
              </a:pPr>
              <a:r>
                <a:rPr lang="en-US" sz="2000" b="1">
                  <a:solidFill>
                    <a:srgbClr val="000066"/>
                  </a:solidFill>
                  <a:ea typeface="ＭＳ Ｐゴシック" pitchFamily="34" charset="-128"/>
                </a:rPr>
                <a:t>Left Sales </a:t>
              </a:r>
            </a:p>
            <a:p>
              <a:pPr algn="ctr" eaLnBrk="0" fontAlgn="base" hangingPunct="0">
                <a:lnSpc>
                  <a:spcPct val="85000"/>
                </a:lnSpc>
                <a:spcBef>
                  <a:spcPct val="0"/>
                </a:spcBef>
                <a:spcAft>
                  <a:spcPct val="0"/>
                </a:spcAft>
              </a:pPr>
              <a:r>
                <a:rPr lang="en-US" b="1">
                  <a:solidFill>
                    <a:srgbClr val="000066"/>
                  </a:solidFill>
                  <a:ea typeface="ＭＳ Ｐゴシック" pitchFamily="34" charset="-128"/>
                </a:rPr>
                <a:t>Organization</a:t>
              </a:r>
            </a:p>
          </p:txBody>
        </p:sp>
      </p:grpSp>
      <p:sp>
        <p:nvSpPr>
          <p:cNvPr id="375815" name="Text Box 7"/>
          <p:cNvSpPr txBox="1">
            <a:spLocks noChangeArrowheads="1"/>
          </p:cNvSpPr>
          <p:nvPr/>
        </p:nvSpPr>
        <p:spPr bwMode="auto">
          <a:xfrm>
            <a:off x="0" y="219075"/>
            <a:ext cx="9144000" cy="60016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flatTx/>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50000"/>
              </a:spcBef>
              <a:spcAft>
                <a:spcPct val="0"/>
              </a:spcAft>
              <a:defRPr/>
            </a:pPr>
            <a:r>
              <a:rPr lang="zh-TW" altLang="en-US" sz="3300" dirty="0" smtClean="0">
                <a:solidFill>
                  <a:srgbClr val="FFCC00"/>
                </a:solidFill>
                <a:latin typeface="華康儷中黑" pitchFamily="49" charset="-120"/>
                <a:ea typeface="華康儷中黑" pitchFamily="49" charset="-120"/>
              </a:rPr>
              <a:t>兩至三年計劃</a:t>
            </a:r>
            <a:r>
              <a:rPr lang="en-US" altLang="zh-TW" sz="3300" dirty="0" smtClean="0">
                <a:solidFill>
                  <a:srgbClr val="FFCC00"/>
                </a:solidFill>
                <a:latin typeface="華康儷中黑" pitchFamily="49" charset="-120"/>
                <a:ea typeface="華康儷中黑" pitchFamily="49" charset="-120"/>
              </a:rPr>
              <a:t> </a:t>
            </a:r>
            <a:r>
              <a:rPr lang="en-US" sz="3300" b="1" dirty="0" smtClean="0">
                <a:solidFill>
                  <a:srgbClr val="FFCC00"/>
                </a:solidFill>
                <a:latin typeface="Gill Sans MT" charset="0"/>
              </a:rPr>
              <a:t>The Two-to-Three Year Plan</a:t>
            </a:r>
          </a:p>
        </p:txBody>
      </p:sp>
      <p:sp>
        <p:nvSpPr>
          <p:cNvPr id="375816" name="Text Box 8"/>
          <p:cNvSpPr txBox="1">
            <a:spLocks noChangeArrowheads="1"/>
          </p:cNvSpPr>
          <p:nvPr/>
        </p:nvSpPr>
        <p:spPr bwMode="auto">
          <a:xfrm>
            <a:off x="62552" y="3850944"/>
            <a:ext cx="9144000" cy="76944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flatTx/>
          </a:bodyPr>
          <a:lstStyle/>
          <a:p>
            <a:pPr algn="ctr" eaLnBrk="0" fontAlgn="base" hangingPunct="0">
              <a:spcAft>
                <a:spcPct val="0"/>
              </a:spcAft>
              <a:defRPr/>
            </a:pPr>
            <a:r>
              <a:rPr lang="zh-TW" altLang="en-US" sz="2200" dirty="0" smtClean="0">
                <a:solidFill>
                  <a:srgbClr val="FFFFFF"/>
                </a:solidFill>
                <a:latin typeface="華康儷中黑" pitchFamily="49" charset="-120"/>
                <a:ea typeface="華康儷中黑" pitchFamily="49" charset="-120"/>
              </a:rPr>
              <a:t>兩種賺取收入的方式</a:t>
            </a:r>
            <a:endParaRPr lang="en-US" altLang="zh-TW" sz="2200" dirty="0" smtClean="0">
              <a:solidFill>
                <a:srgbClr val="FFFFFF"/>
              </a:solidFill>
              <a:latin typeface="華康儷中黑" pitchFamily="49" charset="-120"/>
              <a:ea typeface="華康儷中黑" pitchFamily="49" charset="-120"/>
            </a:endParaRPr>
          </a:p>
          <a:p>
            <a:pPr algn="ctr" eaLnBrk="0" fontAlgn="base" hangingPunct="0">
              <a:spcAft>
                <a:spcPct val="0"/>
              </a:spcAft>
              <a:defRPr/>
            </a:pPr>
            <a:r>
              <a:rPr lang="en-US" sz="2200" b="1" dirty="0" smtClean="0">
                <a:solidFill>
                  <a:srgbClr val="FFFFFF"/>
                </a:solidFill>
                <a:ea typeface="ＭＳ Ｐゴシック" pitchFamily="34" charset="-128"/>
              </a:rPr>
              <a:t>Two </a:t>
            </a:r>
            <a:r>
              <a:rPr lang="en-US" sz="2200" b="1" dirty="0">
                <a:solidFill>
                  <a:srgbClr val="FFFFFF"/>
                </a:solidFill>
                <a:ea typeface="ＭＳ Ｐゴシック" pitchFamily="34" charset="-128"/>
              </a:rPr>
              <a:t>Ways to Earn Income:</a:t>
            </a:r>
          </a:p>
        </p:txBody>
      </p:sp>
      <p:sp>
        <p:nvSpPr>
          <p:cNvPr id="375817" name="Text Box 9"/>
          <p:cNvSpPr txBox="1">
            <a:spLocks noChangeArrowheads="1"/>
          </p:cNvSpPr>
          <p:nvPr/>
        </p:nvSpPr>
        <p:spPr bwMode="auto">
          <a:xfrm>
            <a:off x="182563" y="5620435"/>
            <a:ext cx="4618037" cy="3231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flatTx/>
          </a:bodyPr>
          <a:lstStyle/>
          <a:p>
            <a:pPr algn="ctr" eaLnBrk="0" fontAlgn="base" hangingPunct="0">
              <a:spcBef>
                <a:spcPct val="50000"/>
              </a:spcBef>
              <a:spcAft>
                <a:spcPct val="0"/>
              </a:spcAft>
              <a:defRPr/>
            </a:pPr>
            <a:r>
              <a:rPr lang="en-US" sz="1500" b="1" dirty="0">
                <a:solidFill>
                  <a:srgbClr val="FF0000"/>
                </a:solidFill>
                <a:latin typeface="華康儷中黑" pitchFamily="49" charset="-120"/>
                <a:ea typeface="華康儷中黑" pitchFamily="49" charset="-120"/>
              </a:rPr>
              <a:t>1</a:t>
            </a:r>
            <a:r>
              <a:rPr lang="en-US" sz="1500" b="1" dirty="0" smtClean="0">
                <a:solidFill>
                  <a:srgbClr val="FF0000"/>
                </a:solidFill>
                <a:latin typeface="華康儷中黑" pitchFamily="49" charset="-120"/>
                <a:ea typeface="華康儷中黑" pitchFamily="49" charset="-120"/>
              </a:rPr>
              <a:t>.</a:t>
            </a:r>
            <a:r>
              <a:rPr lang="zh-TW" altLang="en-US" sz="1500" dirty="0" smtClean="0">
                <a:solidFill>
                  <a:srgbClr val="FF0000"/>
                </a:solidFill>
                <a:latin typeface="華康儷中黑" pitchFamily="49" charset="-120"/>
                <a:ea typeface="華康儷中黑" pitchFamily="49" charset="-120"/>
              </a:rPr>
              <a:t> </a:t>
            </a:r>
            <a:r>
              <a:rPr lang="en-US" sz="1500" b="1" dirty="0" smtClean="0">
                <a:solidFill>
                  <a:srgbClr val="FF0000"/>
                </a:solidFill>
                <a:ea typeface="ＭＳ Ｐゴシック" pitchFamily="34" charset="-128"/>
              </a:rPr>
              <a:t>Provide </a:t>
            </a:r>
            <a:r>
              <a:rPr lang="en-US" sz="1500" b="1" dirty="0">
                <a:solidFill>
                  <a:srgbClr val="FF0000"/>
                </a:solidFill>
                <a:ea typeface="ＭＳ Ｐゴシック" pitchFamily="34" charset="-128"/>
              </a:rPr>
              <a:t>Products</a:t>
            </a:r>
          </a:p>
        </p:txBody>
      </p:sp>
      <p:sp>
        <p:nvSpPr>
          <p:cNvPr id="375818" name="Text Box 10"/>
          <p:cNvSpPr txBox="1">
            <a:spLocks noChangeArrowheads="1"/>
          </p:cNvSpPr>
          <p:nvPr/>
        </p:nvSpPr>
        <p:spPr bwMode="auto">
          <a:xfrm>
            <a:off x="4876800" y="5647731"/>
            <a:ext cx="4572000" cy="3231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flatTx/>
          </a:bodyPr>
          <a:lstStyle/>
          <a:p>
            <a:pPr algn="ctr" eaLnBrk="0" fontAlgn="base" hangingPunct="0">
              <a:spcBef>
                <a:spcPct val="50000"/>
              </a:spcBef>
              <a:spcAft>
                <a:spcPct val="0"/>
              </a:spcAft>
              <a:defRPr/>
            </a:pPr>
            <a:r>
              <a:rPr lang="en-US" sz="1500" b="1" dirty="0" smtClean="0">
                <a:solidFill>
                  <a:srgbClr val="FF0000"/>
                </a:solidFill>
                <a:latin typeface="華康儷中黑" pitchFamily="49" charset="-120"/>
                <a:ea typeface="華康儷中黑" pitchFamily="49" charset="-120"/>
              </a:rPr>
              <a:t>2.</a:t>
            </a:r>
            <a:r>
              <a:rPr lang="zh-TW" altLang="en-US" sz="1500" b="1" dirty="0" smtClean="0">
                <a:solidFill>
                  <a:srgbClr val="FF0000"/>
                </a:solidFill>
                <a:latin typeface="華康儷中黑" pitchFamily="49" charset="-120"/>
                <a:ea typeface="華康儷中黑" pitchFamily="49" charset="-120"/>
              </a:rPr>
              <a:t> </a:t>
            </a:r>
            <a:r>
              <a:rPr lang="en-US" sz="1500" b="1" dirty="0" smtClean="0">
                <a:solidFill>
                  <a:srgbClr val="FF0000"/>
                </a:solidFill>
                <a:ea typeface="ＭＳ Ｐゴシック" pitchFamily="34" charset="-128"/>
              </a:rPr>
              <a:t>Time Leveraging</a:t>
            </a:r>
            <a:endParaRPr lang="en-US" sz="1500" b="1" dirty="0">
              <a:solidFill>
                <a:srgbClr val="FF0000"/>
              </a:solidFill>
              <a:ea typeface="ＭＳ Ｐゴシック" pitchFamily="34" charset="-128"/>
            </a:endParaRPr>
          </a:p>
        </p:txBody>
      </p:sp>
      <p:sp>
        <p:nvSpPr>
          <p:cNvPr id="375819" name="Text Box 11"/>
          <p:cNvSpPr txBox="1">
            <a:spLocks noChangeArrowheads="1"/>
          </p:cNvSpPr>
          <p:nvPr/>
        </p:nvSpPr>
        <p:spPr bwMode="auto">
          <a:xfrm>
            <a:off x="40944" y="5920770"/>
            <a:ext cx="5334000" cy="78483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flatTx/>
          </a:bodyPr>
          <a:lstStyle>
            <a:lvl1pPr eaLnBrk="0" hangingPunct="0">
              <a:tabLst>
                <a:tab pos="109538" algn="l"/>
              </a:tabLst>
              <a:defRPr sz="2400">
                <a:solidFill>
                  <a:schemeClr val="tx1"/>
                </a:solidFill>
                <a:latin typeface="Arial" pitchFamily="34" charset="0"/>
                <a:ea typeface="ＭＳ Ｐゴシック" pitchFamily="34" charset="-128"/>
              </a:defRPr>
            </a:lvl1pPr>
            <a:lvl2pPr marL="742950" indent="-285750" eaLnBrk="0" hangingPunct="0">
              <a:tabLst>
                <a:tab pos="109538" algn="l"/>
              </a:tabLst>
              <a:defRPr sz="2400">
                <a:solidFill>
                  <a:schemeClr val="tx1"/>
                </a:solidFill>
                <a:latin typeface="Arial" pitchFamily="34" charset="0"/>
                <a:ea typeface="ＭＳ Ｐゴシック" pitchFamily="34" charset="-128"/>
              </a:defRPr>
            </a:lvl2pPr>
            <a:lvl3pPr marL="1143000" indent="-228600" eaLnBrk="0" hangingPunct="0">
              <a:tabLst>
                <a:tab pos="109538" algn="l"/>
              </a:tabLst>
              <a:defRPr sz="2400">
                <a:solidFill>
                  <a:schemeClr val="tx1"/>
                </a:solidFill>
                <a:latin typeface="Arial" pitchFamily="34" charset="0"/>
                <a:ea typeface="ＭＳ Ｐゴシック" pitchFamily="34" charset="-128"/>
              </a:defRPr>
            </a:lvl3pPr>
            <a:lvl4pPr marL="1600200" indent="-228600" eaLnBrk="0" hangingPunct="0">
              <a:tabLst>
                <a:tab pos="109538" algn="l"/>
              </a:tabLst>
              <a:defRPr sz="2400">
                <a:solidFill>
                  <a:schemeClr val="tx1"/>
                </a:solidFill>
                <a:latin typeface="Arial" pitchFamily="34" charset="0"/>
                <a:ea typeface="ＭＳ Ｐゴシック" pitchFamily="34" charset="-128"/>
              </a:defRPr>
            </a:lvl4pPr>
            <a:lvl5pPr marL="2057400" indent="-228600" eaLnBrk="0" hangingPunct="0">
              <a:tabLst>
                <a:tab pos="109538" algn="l"/>
              </a:tabLst>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109538" algn="l"/>
              </a:tabLs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109538" algn="l"/>
              </a:tabLs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109538" algn="l"/>
              </a:tabLs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109538" algn="l"/>
              </a:tabLst>
              <a:defRPr sz="2400">
                <a:solidFill>
                  <a:schemeClr val="tx1"/>
                </a:solidFill>
                <a:latin typeface="Arial" pitchFamily="34" charset="0"/>
                <a:ea typeface="ＭＳ Ｐゴシック" pitchFamily="34" charset="-128"/>
              </a:defRPr>
            </a:lvl9pPr>
          </a:lstStyle>
          <a:p>
            <a:pPr fontAlgn="base">
              <a:spcAft>
                <a:spcPct val="0"/>
              </a:spcAft>
              <a:buClr>
                <a:srgbClr val="FFFFFF"/>
              </a:buClr>
              <a:buFont typeface="Arial" pitchFamily="34" charset="0"/>
              <a:buChar char="–"/>
            </a:pPr>
            <a:r>
              <a:rPr lang="en-US" sz="1500" b="1" dirty="0" smtClean="0">
                <a:solidFill>
                  <a:srgbClr val="FFFFFF"/>
                </a:solidFill>
              </a:rPr>
              <a:t>Service 10-15 Preferred Customers</a:t>
            </a:r>
          </a:p>
          <a:p>
            <a:pPr fontAlgn="base">
              <a:spcAft>
                <a:spcPct val="0"/>
              </a:spcAft>
              <a:buClr>
                <a:srgbClr val="FFFFFF"/>
              </a:buClr>
              <a:buFont typeface="Arial" pitchFamily="34" charset="0"/>
              <a:buChar char="–"/>
            </a:pPr>
            <a:r>
              <a:rPr lang="en-US" sz="1500" b="1" dirty="0" smtClean="0">
                <a:solidFill>
                  <a:srgbClr val="FFFFFF"/>
                </a:solidFill>
              </a:rPr>
              <a:t>30 – 100% Gross Retail Profit</a:t>
            </a:r>
          </a:p>
          <a:p>
            <a:pPr fontAlgn="base">
              <a:spcAft>
                <a:spcPct val="0"/>
              </a:spcAft>
              <a:buClr>
                <a:srgbClr val="FFFFFF"/>
              </a:buClr>
              <a:buFont typeface="Arial" pitchFamily="34" charset="0"/>
              <a:buChar char="–"/>
            </a:pPr>
            <a:r>
              <a:rPr lang="en-US" altLang="zh-TW" sz="1500" b="1" dirty="0" smtClean="0">
                <a:solidFill>
                  <a:srgbClr val="FFFFFF"/>
                </a:solidFill>
              </a:rPr>
              <a:t>$2,300-$27,600  </a:t>
            </a:r>
            <a:r>
              <a:rPr lang="en-US" sz="1500" b="1" dirty="0" smtClean="0">
                <a:solidFill>
                  <a:srgbClr val="FFFFFF"/>
                </a:solidFill>
              </a:rPr>
              <a:t>Earn $300 - $3,600 Per Week Per BDC* </a:t>
            </a:r>
          </a:p>
        </p:txBody>
      </p:sp>
      <p:sp>
        <p:nvSpPr>
          <p:cNvPr id="375820" name="Text Box 12"/>
          <p:cNvSpPr txBox="1">
            <a:spLocks noChangeArrowheads="1"/>
          </p:cNvSpPr>
          <p:nvPr/>
        </p:nvSpPr>
        <p:spPr bwMode="auto">
          <a:xfrm>
            <a:off x="5257800" y="5899773"/>
            <a:ext cx="3962400" cy="86837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flatTx/>
          </a:bodyPr>
          <a:lstStyle/>
          <a:p>
            <a:pPr eaLnBrk="0" fontAlgn="base" hangingPunct="0">
              <a:lnSpc>
                <a:spcPct val="115000"/>
              </a:lnSpc>
              <a:spcAft>
                <a:spcPct val="0"/>
              </a:spcAft>
              <a:buClr>
                <a:srgbClr val="FFFFFF"/>
              </a:buClr>
              <a:buFont typeface="Arial" charset="0"/>
              <a:buChar char="–"/>
              <a:tabLst>
                <a:tab pos="285750" algn="l"/>
                <a:tab pos="461963" algn="l"/>
              </a:tabLst>
              <a:defRPr/>
            </a:pPr>
            <a:r>
              <a:rPr lang="en-US" sz="1500" b="1" dirty="0" smtClean="0">
                <a:solidFill>
                  <a:srgbClr val="FFFFFF"/>
                </a:solidFill>
                <a:ea typeface="ＭＳ Ｐゴシック" pitchFamily="34" charset="-128"/>
              </a:rPr>
              <a:t>Duplicate </a:t>
            </a:r>
            <a:r>
              <a:rPr lang="en-US" sz="1500" b="1" dirty="0">
                <a:solidFill>
                  <a:srgbClr val="FFFFFF"/>
                </a:solidFill>
                <a:ea typeface="ＭＳ Ｐゴシック" pitchFamily="34" charset="-128"/>
              </a:rPr>
              <a:t>Your Efforts</a:t>
            </a:r>
          </a:p>
          <a:p>
            <a:pPr eaLnBrk="0" fontAlgn="base" hangingPunct="0">
              <a:lnSpc>
                <a:spcPct val="115000"/>
              </a:lnSpc>
              <a:spcAft>
                <a:spcPct val="0"/>
              </a:spcAft>
              <a:buClr>
                <a:srgbClr val="FFFFFF"/>
              </a:buClr>
              <a:buFont typeface="Arial" charset="0"/>
              <a:buChar char="–"/>
              <a:tabLst>
                <a:tab pos="285750" algn="l"/>
                <a:tab pos="461963" algn="l"/>
              </a:tabLst>
              <a:defRPr/>
            </a:pPr>
            <a:r>
              <a:rPr lang="en-US" sz="1500" b="1" dirty="0" smtClean="0">
                <a:solidFill>
                  <a:srgbClr val="FFFFFF"/>
                </a:solidFill>
                <a:ea typeface="ＭＳ Ｐゴシック" pitchFamily="34" charset="-128"/>
              </a:rPr>
              <a:t>Develop </a:t>
            </a:r>
            <a:r>
              <a:rPr lang="en-US" sz="1500" b="1" dirty="0">
                <a:solidFill>
                  <a:srgbClr val="FFFFFF"/>
                </a:solidFill>
                <a:ea typeface="ＭＳ Ｐゴシック" pitchFamily="34" charset="-128"/>
              </a:rPr>
              <a:t>&amp; Manage Only </a:t>
            </a:r>
            <a:r>
              <a:rPr lang="en-US" sz="1500" b="1" u="sng" dirty="0" smtClean="0">
                <a:solidFill>
                  <a:srgbClr val="FFFFFF"/>
                </a:solidFill>
                <a:ea typeface="ＭＳ Ｐゴシック" pitchFamily="34" charset="-128"/>
              </a:rPr>
              <a:t>Two</a:t>
            </a:r>
            <a:r>
              <a:rPr lang="en-US" sz="1500" b="1" dirty="0" smtClean="0">
                <a:solidFill>
                  <a:srgbClr val="FFFFFF"/>
                </a:solidFill>
                <a:ea typeface="ＭＳ Ｐゴシック" pitchFamily="34" charset="-128"/>
              </a:rPr>
              <a:t> </a:t>
            </a:r>
            <a:r>
              <a:rPr lang="en-US" sz="1500" b="1" dirty="0">
                <a:solidFill>
                  <a:srgbClr val="FFFFFF"/>
                </a:solidFill>
                <a:ea typeface="ＭＳ Ｐゴシック" pitchFamily="34" charset="-128"/>
              </a:rPr>
              <a:t>Sales Organizations</a:t>
            </a:r>
          </a:p>
        </p:txBody>
      </p:sp>
      <p:grpSp>
        <p:nvGrpSpPr>
          <p:cNvPr id="61450" name="Group 13"/>
          <p:cNvGrpSpPr>
            <a:grpSpLocks/>
          </p:cNvGrpSpPr>
          <p:nvPr/>
        </p:nvGrpSpPr>
        <p:grpSpPr bwMode="auto">
          <a:xfrm>
            <a:off x="2057400" y="762000"/>
            <a:ext cx="4827588" cy="1785938"/>
            <a:chOff x="1440" y="459"/>
            <a:chExt cx="3041" cy="1125"/>
          </a:xfrm>
        </p:grpSpPr>
        <p:pic>
          <p:nvPicPr>
            <p:cNvPr id="61452" name="Picture 14" descr="UmbrellaTest Dark"/>
            <p:cNvPicPr>
              <a:picLocks noChangeAspect="1" noChangeArrowheads="1"/>
            </p:cNvPicPr>
            <p:nvPr/>
          </p:nvPicPr>
          <p:blipFill>
            <a:blip r:embed="rId4" cstate="screen">
              <a:lum bright="30000"/>
              <a:extLst>
                <a:ext uri="{28A0092B-C50C-407E-A947-70E740481C1C}">
                  <a14:useLocalDpi xmlns:a14="http://schemas.microsoft.com/office/drawing/2010/main" xmlns="" val="0"/>
                </a:ext>
              </a:extLst>
            </a:blip>
            <a:srcRect b="57936"/>
            <a:stretch>
              <a:fillRect/>
            </a:stretch>
          </p:blipFill>
          <p:spPr bwMode="auto">
            <a:xfrm>
              <a:off x="1440" y="459"/>
              <a:ext cx="3041"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53" name="Line 15"/>
            <p:cNvSpPr>
              <a:spLocks noChangeAspect="1" noChangeShapeType="1"/>
            </p:cNvSpPr>
            <p:nvPr/>
          </p:nvSpPr>
          <p:spPr bwMode="auto">
            <a:xfrm>
              <a:off x="2958" y="1248"/>
              <a:ext cx="0" cy="336"/>
            </a:xfrm>
            <a:prstGeom prst="line">
              <a:avLst/>
            </a:prstGeom>
            <a:noFill/>
            <a:ln w="85725">
              <a:solidFill>
                <a:srgbClr val="7085DE"/>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ea typeface="ＭＳ Ｐゴシック" pitchFamily="34" charset="-128"/>
              </a:endParaRPr>
            </a:p>
          </p:txBody>
        </p:sp>
      </p:grpSp>
      <p:sp>
        <p:nvSpPr>
          <p:cNvPr id="375824" name="AutoShape 16"/>
          <p:cNvSpPr>
            <a:spLocks noChangeArrowheads="1"/>
          </p:cNvSpPr>
          <p:nvPr/>
        </p:nvSpPr>
        <p:spPr bwMode="auto">
          <a:xfrm rot="10800000">
            <a:off x="2667000" y="2438400"/>
            <a:ext cx="3810000" cy="838200"/>
          </a:xfrm>
          <a:prstGeom prst="cube">
            <a:avLst>
              <a:gd name="adj" fmla="val 9139"/>
            </a:avLst>
          </a:prstGeom>
          <a:solidFill>
            <a:srgbClr val="FFCC00"/>
          </a:solidFill>
          <a:ln w="12700">
            <a:solidFill>
              <a:srgbClr val="000066"/>
            </a:solidFill>
            <a:miter lim="800000"/>
            <a:headEnd/>
            <a:tailEnd/>
          </a:ln>
          <a:effectLst>
            <a:outerShdw blurRad="63500" dist="38099" dir="2700000" algn="ctr" rotWithShape="0">
              <a:schemeClr val="tx1">
                <a:alpha val="74998"/>
              </a:schemeClr>
            </a:outerShdw>
          </a:effectLst>
        </p:spPr>
        <p:txBody>
          <a:bodyPr rot="10800000" wrap="none" anchor="ctr"/>
          <a:lstStyle/>
          <a:p>
            <a:pPr algn="ctr" eaLnBrk="0" fontAlgn="base" hangingPunct="0">
              <a:spcBef>
                <a:spcPct val="25000"/>
              </a:spcBef>
              <a:spcAft>
                <a:spcPct val="0"/>
              </a:spcAft>
            </a:pPr>
            <a:endParaRPr lang="en-US" sz="2000" b="1" dirty="0">
              <a:solidFill>
                <a:srgbClr val="FFFFFF"/>
              </a:solidFill>
              <a:ea typeface="ＭＳ Ｐゴシック" pitchFamily="34" charset="-128"/>
            </a:endParaRPr>
          </a:p>
          <a:p>
            <a:pPr algn="ctr" eaLnBrk="0" fontAlgn="base" hangingPunct="0">
              <a:lnSpc>
                <a:spcPct val="85000"/>
              </a:lnSpc>
              <a:spcBef>
                <a:spcPct val="25000"/>
              </a:spcBef>
              <a:spcAft>
                <a:spcPct val="0"/>
              </a:spcAft>
            </a:pPr>
            <a:r>
              <a:rPr lang="en-US" sz="2800" b="1" dirty="0">
                <a:solidFill>
                  <a:srgbClr val="000066"/>
                </a:solidFill>
                <a:ea typeface="ＭＳ Ｐゴシック" pitchFamily="34" charset="-128"/>
              </a:rPr>
              <a:t>The UnFranchise</a:t>
            </a:r>
            <a:r>
              <a:rPr lang="en-US" sz="1600" b="1" baseline="62000" dirty="0">
                <a:solidFill>
                  <a:srgbClr val="000066"/>
                </a:solidFill>
                <a:ea typeface="ＭＳ Ｐゴシック" pitchFamily="34" charset="-128"/>
              </a:rPr>
              <a:t>®</a:t>
            </a:r>
          </a:p>
          <a:p>
            <a:pPr algn="ctr" eaLnBrk="0" fontAlgn="base" hangingPunct="0">
              <a:lnSpc>
                <a:spcPct val="85000"/>
              </a:lnSpc>
              <a:spcBef>
                <a:spcPct val="0"/>
              </a:spcBef>
              <a:spcAft>
                <a:spcPct val="0"/>
              </a:spcAft>
            </a:pPr>
            <a:r>
              <a:rPr lang="en-US" sz="2000" b="1" dirty="0">
                <a:solidFill>
                  <a:srgbClr val="000066"/>
                </a:solidFill>
                <a:ea typeface="ＭＳ Ｐゴシック" pitchFamily="34" charset="-128"/>
              </a:rPr>
              <a:t>Business Development System</a:t>
            </a:r>
          </a:p>
          <a:p>
            <a:pPr algn="ctr" eaLnBrk="0" fontAlgn="base" hangingPunct="0">
              <a:spcBef>
                <a:spcPct val="0"/>
              </a:spcBef>
              <a:spcAft>
                <a:spcPct val="0"/>
              </a:spcAft>
            </a:pPr>
            <a:endParaRPr lang="en-US" sz="3200" b="1" dirty="0">
              <a:solidFill>
                <a:srgbClr val="FFCC00"/>
              </a:solidFill>
              <a:ea typeface="ＭＳ Ｐゴシック" pitchFamily="34" charset="-128"/>
            </a:endParaRPr>
          </a:p>
        </p:txBody>
      </p:sp>
      <p:sp>
        <p:nvSpPr>
          <p:cNvPr id="18" name="TextBox 17"/>
          <p:cNvSpPr txBox="1"/>
          <p:nvPr/>
        </p:nvSpPr>
        <p:spPr>
          <a:xfrm>
            <a:off x="304800" y="4433248"/>
            <a:ext cx="3657600" cy="1231106"/>
          </a:xfrm>
          <a:prstGeom prst="rect">
            <a:avLst/>
          </a:prstGeom>
          <a:noFill/>
        </p:spPr>
        <p:txBody>
          <a:bodyPr wrap="square" rtlCol="0">
            <a:spAutoFit/>
          </a:bodyPr>
          <a:lstStyle/>
          <a:p>
            <a:pPr algn="ctr"/>
            <a:r>
              <a:rPr lang="en-US" altLang="zh-TW" dirty="0" smtClean="0">
                <a:solidFill>
                  <a:srgbClr val="FF0000"/>
                </a:solidFill>
                <a:latin typeface="Arial" pitchFamily="34" charset="0"/>
                <a:ea typeface="華康儷中黑" pitchFamily="49" charset="-120"/>
                <a:cs typeface="Arial" pitchFamily="34" charset="0"/>
              </a:rPr>
              <a:t>1. </a:t>
            </a:r>
            <a:r>
              <a:rPr lang="zh-TW" altLang="en-US" dirty="0" smtClean="0">
                <a:solidFill>
                  <a:srgbClr val="FF0000"/>
                </a:solidFill>
                <a:latin typeface="Arial" pitchFamily="34" charset="0"/>
                <a:ea typeface="華康儷中黑" pitchFamily="49" charset="-120"/>
                <a:cs typeface="Arial" pitchFamily="34" charset="0"/>
              </a:rPr>
              <a:t>銷售產品</a:t>
            </a:r>
            <a:endParaRPr lang="en-US" altLang="zh-TW" dirty="0" smtClean="0">
              <a:solidFill>
                <a:srgbClr val="FF0000"/>
              </a:solidFill>
              <a:latin typeface="Arial" pitchFamily="34" charset="0"/>
              <a:ea typeface="華康儷中黑" pitchFamily="49" charset="-120"/>
              <a:cs typeface="Arial" pitchFamily="34" charset="0"/>
            </a:endParaRPr>
          </a:p>
          <a:p>
            <a:r>
              <a:rPr lang="en-US" altLang="zh-TW" dirty="0" smtClean="0">
                <a:solidFill>
                  <a:srgbClr val="FFFFFF"/>
                </a:solidFill>
                <a:latin typeface="Arial" pitchFamily="34" charset="0"/>
                <a:ea typeface="華康儷中黑" pitchFamily="49" charset="-120"/>
                <a:cs typeface="Arial" pitchFamily="34" charset="0"/>
              </a:rPr>
              <a:t>- </a:t>
            </a:r>
            <a:r>
              <a:rPr lang="zh-TW" altLang="en-US" dirty="0" smtClean="0">
                <a:solidFill>
                  <a:srgbClr val="FFFFFF"/>
                </a:solidFill>
                <a:latin typeface="Arial" pitchFamily="34" charset="0"/>
                <a:ea typeface="華康儷中黑" pitchFamily="49" charset="-120"/>
                <a:cs typeface="Arial" pitchFamily="34" charset="0"/>
              </a:rPr>
              <a:t>服務</a:t>
            </a:r>
            <a:r>
              <a:rPr lang="en-US" altLang="zh-TW" b="1" dirty="0" smtClean="0">
                <a:solidFill>
                  <a:srgbClr val="FFFFFF"/>
                </a:solidFill>
                <a:latin typeface="Arial" pitchFamily="34" charset="0"/>
                <a:ea typeface="華康儷中黑" pitchFamily="49" charset="-120"/>
                <a:cs typeface="Arial" pitchFamily="34" charset="0"/>
              </a:rPr>
              <a:t>10-15</a:t>
            </a:r>
            <a:r>
              <a:rPr lang="zh-TW" altLang="en-US" dirty="0" smtClean="0">
                <a:solidFill>
                  <a:srgbClr val="FFFFFF"/>
                </a:solidFill>
                <a:latin typeface="Arial" pitchFamily="34" charset="0"/>
                <a:ea typeface="華康儷中黑" pitchFamily="49" charset="-120"/>
                <a:cs typeface="Arial" pitchFamily="34" charset="0"/>
              </a:rPr>
              <a:t>位優惠顧客</a:t>
            </a:r>
            <a:endParaRPr lang="en-US" altLang="zh-TW" dirty="0" smtClean="0">
              <a:solidFill>
                <a:srgbClr val="FFFFFF"/>
              </a:solidFill>
              <a:latin typeface="Arial" pitchFamily="34" charset="0"/>
              <a:ea typeface="華康儷中黑" pitchFamily="49" charset="-120"/>
              <a:cs typeface="Arial" pitchFamily="34" charset="0"/>
            </a:endParaRPr>
          </a:p>
          <a:p>
            <a:r>
              <a:rPr lang="en-US" altLang="zh-TW" dirty="0" smtClean="0">
                <a:solidFill>
                  <a:srgbClr val="FFFFFF"/>
                </a:solidFill>
                <a:latin typeface="Arial" pitchFamily="34" charset="0"/>
                <a:ea typeface="華康儷中黑" pitchFamily="49" charset="-120"/>
                <a:cs typeface="Arial" pitchFamily="34" charset="0"/>
              </a:rPr>
              <a:t>- </a:t>
            </a:r>
            <a:r>
              <a:rPr lang="zh-TW" altLang="en-US" dirty="0" smtClean="0">
                <a:solidFill>
                  <a:srgbClr val="FFFFFF"/>
                </a:solidFill>
                <a:latin typeface="Arial" pitchFamily="34" charset="0"/>
                <a:ea typeface="華康儷中黑" pitchFamily="49" charset="-120"/>
                <a:cs typeface="Arial" pitchFamily="34" charset="0"/>
              </a:rPr>
              <a:t>享受</a:t>
            </a:r>
            <a:r>
              <a:rPr lang="en-US" altLang="zh-TW" b="1" dirty="0" smtClean="0">
                <a:solidFill>
                  <a:srgbClr val="FFFFFF"/>
                </a:solidFill>
                <a:latin typeface="Arial" pitchFamily="34" charset="0"/>
                <a:ea typeface="華康儷中黑" pitchFamily="49" charset="-120"/>
                <a:cs typeface="Arial" pitchFamily="34" charset="0"/>
              </a:rPr>
              <a:t>30-100%</a:t>
            </a:r>
            <a:r>
              <a:rPr lang="zh-TW" altLang="en-US" dirty="0" smtClean="0">
                <a:solidFill>
                  <a:srgbClr val="FFFFFF"/>
                </a:solidFill>
                <a:latin typeface="Arial" pitchFamily="34" charset="0"/>
                <a:ea typeface="華康儷中黑" pitchFamily="49" charset="-120"/>
                <a:cs typeface="Arial" pitchFamily="34" charset="0"/>
              </a:rPr>
              <a:t>零售利潤</a:t>
            </a:r>
            <a:endParaRPr lang="en-US" altLang="zh-TW" dirty="0" smtClean="0">
              <a:solidFill>
                <a:srgbClr val="FFFFFF"/>
              </a:solidFill>
              <a:latin typeface="Arial" pitchFamily="34" charset="0"/>
              <a:ea typeface="華康儷中黑" pitchFamily="49" charset="-120"/>
              <a:cs typeface="Arial" pitchFamily="34" charset="0"/>
            </a:endParaRPr>
          </a:p>
          <a:p>
            <a:r>
              <a:rPr lang="en-US" altLang="zh-TW" dirty="0" smtClean="0">
                <a:solidFill>
                  <a:srgbClr val="FFFFFF"/>
                </a:solidFill>
                <a:latin typeface="Arial" pitchFamily="34" charset="0"/>
                <a:ea typeface="華康儷中黑" pitchFamily="49" charset="-120"/>
                <a:cs typeface="Arial" pitchFamily="34" charset="0"/>
              </a:rPr>
              <a:t>- </a:t>
            </a:r>
            <a:r>
              <a:rPr lang="zh-TW" altLang="en-US" dirty="0" smtClean="0">
                <a:solidFill>
                  <a:srgbClr val="FFFFFF"/>
                </a:solidFill>
                <a:latin typeface="Arial" pitchFamily="34" charset="0"/>
                <a:ea typeface="華康儷中黑" pitchFamily="49" charset="-120"/>
                <a:cs typeface="Arial" pitchFamily="34" charset="0"/>
              </a:rPr>
              <a:t>每個商業發展中心</a:t>
            </a:r>
            <a:r>
              <a:rPr lang="en-US" altLang="zh-TW" b="1" dirty="0" smtClean="0">
                <a:solidFill>
                  <a:srgbClr val="FFFFFF"/>
                </a:solidFill>
                <a:latin typeface="Arial" pitchFamily="34" charset="0"/>
                <a:ea typeface="華康儷中黑" pitchFamily="49" charset="-120"/>
                <a:cs typeface="Arial" pitchFamily="34" charset="0"/>
              </a:rPr>
              <a:t>*</a:t>
            </a:r>
            <a:r>
              <a:rPr lang="zh-TW" altLang="en-US" dirty="0" smtClean="0">
                <a:solidFill>
                  <a:srgbClr val="FFFFFF"/>
                </a:solidFill>
                <a:latin typeface="Arial" pitchFamily="34" charset="0"/>
                <a:ea typeface="華康儷中黑" pitchFamily="49" charset="-120"/>
                <a:cs typeface="Arial" pitchFamily="34" charset="0"/>
              </a:rPr>
              <a:t>每星期可賺取</a:t>
            </a:r>
            <a:endParaRPr lang="zh-TW" altLang="en-US" dirty="0">
              <a:latin typeface="Arial" pitchFamily="34" charset="0"/>
              <a:ea typeface="華康儷中黑" pitchFamily="49" charset="-120"/>
              <a:cs typeface="Arial" pitchFamily="34" charset="0"/>
            </a:endParaRPr>
          </a:p>
        </p:txBody>
      </p:sp>
      <p:sp>
        <p:nvSpPr>
          <p:cNvPr id="19" name="TextBox 18"/>
          <p:cNvSpPr txBox="1"/>
          <p:nvPr/>
        </p:nvSpPr>
        <p:spPr>
          <a:xfrm>
            <a:off x="5105400" y="4648200"/>
            <a:ext cx="3657600" cy="923330"/>
          </a:xfrm>
          <a:prstGeom prst="rect">
            <a:avLst/>
          </a:prstGeom>
          <a:noFill/>
        </p:spPr>
        <p:txBody>
          <a:bodyPr wrap="square" rtlCol="0">
            <a:spAutoFit/>
          </a:bodyPr>
          <a:lstStyle/>
          <a:p>
            <a:pPr algn="ctr"/>
            <a:r>
              <a:rPr lang="en-US" altLang="zh-TW" b="1" dirty="0" smtClean="0">
                <a:solidFill>
                  <a:srgbClr val="FF0000"/>
                </a:solidFill>
                <a:latin typeface="Arial" pitchFamily="34" charset="0"/>
                <a:ea typeface="華康儷中黑" pitchFamily="49" charset="-120"/>
                <a:cs typeface="Arial" pitchFamily="34" charset="0"/>
              </a:rPr>
              <a:t>2. </a:t>
            </a:r>
            <a:r>
              <a:rPr lang="zh-TW" altLang="en-US" b="1" dirty="0" smtClean="0">
                <a:solidFill>
                  <a:srgbClr val="FF0000"/>
                </a:solidFill>
                <a:latin typeface="Arial" pitchFamily="34" charset="0"/>
                <a:ea typeface="華康儷中黑" pitchFamily="49" charset="-120"/>
                <a:cs typeface="Arial" pitchFamily="34" charset="0"/>
              </a:rPr>
              <a:t>善用</a:t>
            </a:r>
            <a:r>
              <a:rPr lang="zh-TW" altLang="en-US" dirty="0" smtClean="0">
                <a:solidFill>
                  <a:srgbClr val="FF0000"/>
                </a:solidFill>
                <a:latin typeface="Arial" pitchFamily="34" charset="0"/>
                <a:ea typeface="華康儷中黑" pitchFamily="49" charset="-120"/>
                <a:cs typeface="Arial" pitchFamily="34" charset="0"/>
              </a:rPr>
              <a:t>時間</a:t>
            </a:r>
            <a:r>
              <a:rPr lang="zh-TW" altLang="en-US" b="1" dirty="0" smtClean="0">
                <a:solidFill>
                  <a:srgbClr val="FF0000"/>
                </a:solidFill>
                <a:latin typeface="Arial" pitchFamily="34" charset="0"/>
                <a:ea typeface="華康儷中黑" pitchFamily="49" charset="-120"/>
                <a:cs typeface="Arial" pitchFamily="34" charset="0"/>
              </a:rPr>
              <a:t> </a:t>
            </a:r>
            <a:endParaRPr lang="en-US" altLang="zh-TW" b="1" dirty="0" smtClean="0">
              <a:solidFill>
                <a:srgbClr val="FF0000"/>
              </a:solidFill>
              <a:latin typeface="Arial" pitchFamily="34" charset="0"/>
              <a:ea typeface="華康儷中黑" pitchFamily="49" charset="-120"/>
              <a:cs typeface="Arial" pitchFamily="34" charset="0"/>
            </a:endParaRPr>
          </a:p>
          <a:p>
            <a:r>
              <a:rPr lang="en-US" altLang="zh-TW" dirty="0" smtClean="0">
                <a:solidFill>
                  <a:srgbClr val="FFFFFF"/>
                </a:solidFill>
                <a:latin typeface="Arial" pitchFamily="34" charset="0"/>
                <a:ea typeface="華康儷中黑" pitchFamily="49" charset="-120"/>
                <a:cs typeface="Arial" pitchFamily="34" charset="0"/>
              </a:rPr>
              <a:t>- </a:t>
            </a:r>
            <a:r>
              <a:rPr lang="zh-TW" altLang="en-US" dirty="0" smtClean="0">
                <a:solidFill>
                  <a:srgbClr val="FFFFFF"/>
                </a:solidFill>
                <a:latin typeface="Arial" pitchFamily="34" charset="0"/>
                <a:ea typeface="華康儷中黑" pitchFamily="49" charset="-120"/>
                <a:cs typeface="Arial" pitchFamily="34" charset="0"/>
              </a:rPr>
              <a:t>複製你的努力 </a:t>
            </a:r>
            <a:endParaRPr lang="en-US" altLang="zh-TW" dirty="0" smtClean="0">
              <a:solidFill>
                <a:srgbClr val="FFFFFF"/>
              </a:solidFill>
              <a:latin typeface="Arial" pitchFamily="34" charset="0"/>
              <a:ea typeface="華康儷中黑" pitchFamily="49" charset="-120"/>
              <a:cs typeface="Arial" pitchFamily="34" charset="0"/>
            </a:endParaRPr>
          </a:p>
          <a:p>
            <a:r>
              <a:rPr lang="en-US" altLang="zh-TW" dirty="0" smtClean="0">
                <a:solidFill>
                  <a:srgbClr val="FFFFFF"/>
                </a:solidFill>
                <a:latin typeface="Arial" pitchFamily="34" charset="0"/>
                <a:ea typeface="華康儷中黑" pitchFamily="49" charset="-120"/>
                <a:cs typeface="Arial" pitchFamily="34" charset="0"/>
              </a:rPr>
              <a:t>- </a:t>
            </a:r>
            <a:r>
              <a:rPr lang="zh-TW" altLang="en-US" dirty="0" smtClean="0">
                <a:solidFill>
                  <a:srgbClr val="FFFFFF"/>
                </a:solidFill>
                <a:latin typeface="Arial" pitchFamily="34" charset="0"/>
                <a:ea typeface="華康儷中黑" pitchFamily="49" charset="-120"/>
                <a:cs typeface="Arial" pitchFamily="34" charset="0"/>
              </a:rPr>
              <a:t>建立及管理兩個銷售組織 </a:t>
            </a:r>
            <a:endParaRPr lang="zh-TW" altLang="en-US" dirty="0">
              <a:latin typeface="Arial" pitchFamily="34" charset="0"/>
              <a:ea typeface="華康儷中黑" pitchFamily="49" charset="-120"/>
              <a:cs typeface="Arial" pitchFamily="34" charset="0"/>
            </a:endParaRPr>
          </a:p>
        </p:txBody>
      </p:sp>
      <p:sp>
        <p:nvSpPr>
          <p:cNvPr id="20" name="TextBox 19"/>
          <p:cNvSpPr txBox="1"/>
          <p:nvPr/>
        </p:nvSpPr>
        <p:spPr>
          <a:xfrm>
            <a:off x="6477000" y="3048000"/>
            <a:ext cx="1600200" cy="369332"/>
          </a:xfrm>
          <a:prstGeom prst="rect">
            <a:avLst/>
          </a:prstGeom>
          <a:noFill/>
        </p:spPr>
        <p:txBody>
          <a:bodyPr wrap="square" rtlCol="0">
            <a:spAutoFit/>
          </a:bodyPr>
          <a:lstStyle/>
          <a:p>
            <a:r>
              <a:rPr lang="zh-TW" altLang="en-US" smtClean="0">
                <a:solidFill>
                  <a:schemeClr val="bg1"/>
                </a:solidFill>
                <a:latin typeface="華康儷中黑" pitchFamily="49" charset="-120"/>
                <a:ea typeface="華康儷中黑" pitchFamily="49" charset="-120"/>
              </a:rPr>
              <a:t>右邊銷售組織</a:t>
            </a:r>
            <a:endParaRPr lang="zh-TW" altLang="en-US" dirty="0">
              <a:solidFill>
                <a:schemeClr val="bg1"/>
              </a:solidFill>
              <a:latin typeface="華康儷中黑" pitchFamily="49" charset="-120"/>
              <a:ea typeface="華康儷中黑" pitchFamily="49" charset="-120"/>
            </a:endParaRPr>
          </a:p>
        </p:txBody>
      </p:sp>
      <p:sp>
        <p:nvSpPr>
          <p:cNvPr id="21" name="TextBox 20"/>
          <p:cNvSpPr txBox="1"/>
          <p:nvPr/>
        </p:nvSpPr>
        <p:spPr>
          <a:xfrm>
            <a:off x="1143000" y="3048000"/>
            <a:ext cx="1600200" cy="369332"/>
          </a:xfrm>
          <a:prstGeom prst="rect">
            <a:avLst/>
          </a:prstGeom>
          <a:noFill/>
        </p:spPr>
        <p:txBody>
          <a:bodyPr wrap="square" rtlCol="0">
            <a:spAutoFit/>
          </a:bodyPr>
          <a:lstStyle/>
          <a:p>
            <a:r>
              <a:rPr lang="zh-TW" altLang="en-US" dirty="0" smtClean="0">
                <a:solidFill>
                  <a:schemeClr val="bg1"/>
                </a:solidFill>
                <a:latin typeface="華康儷中黑" pitchFamily="49" charset="-120"/>
                <a:ea typeface="華康儷中黑" pitchFamily="49" charset="-120"/>
              </a:rPr>
              <a:t>左邊銷售組織</a:t>
            </a:r>
            <a:endParaRPr lang="zh-TW" altLang="en-US" dirty="0">
              <a:solidFill>
                <a:schemeClr val="bg1"/>
              </a:solidFill>
              <a:latin typeface="華康儷中黑" pitchFamily="49" charset="-120"/>
              <a:ea typeface="華康儷中黑" pitchFamily="49" charset="-120"/>
            </a:endParaRPr>
          </a:p>
        </p:txBody>
      </p:sp>
      <p:sp>
        <p:nvSpPr>
          <p:cNvPr id="22" name="TextBox 21"/>
          <p:cNvSpPr txBox="1"/>
          <p:nvPr/>
        </p:nvSpPr>
        <p:spPr>
          <a:xfrm>
            <a:off x="6477000" y="2450068"/>
            <a:ext cx="2590800" cy="369332"/>
          </a:xfrm>
          <a:prstGeom prst="rect">
            <a:avLst/>
          </a:prstGeom>
          <a:noFill/>
        </p:spPr>
        <p:txBody>
          <a:bodyPr wrap="square" rtlCol="0">
            <a:spAutoFit/>
          </a:bodyPr>
          <a:lstStyle/>
          <a:p>
            <a:r>
              <a:rPr lang="zh-TW" altLang="en-US" smtClean="0">
                <a:solidFill>
                  <a:schemeClr val="bg1"/>
                </a:solidFill>
                <a:latin typeface="華康儷中黑" pitchFamily="49" charset="-120"/>
                <a:ea typeface="華康儷中黑" pitchFamily="49" charset="-120"/>
              </a:rPr>
              <a:t>超連鎖事業發展系統</a:t>
            </a:r>
            <a:endParaRPr lang="zh-TW" altLang="en-US" dirty="0">
              <a:solidFill>
                <a:schemeClr val="bg1"/>
              </a:solidFill>
              <a:latin typeface="華康儷中黑" pitchFamily="49" charset="-120"/>
              <a:ea typeface="華康儷中黑" pitchFamily="49" charset="-120"/>
            </a:endParaRPr>
          </a:p>
        </p:txBody>
      </p:sp>
    </p:spTree>
    <p:extLst>
      <p:ext uri="{BB962C8B-B14F-4D97-AF65-F5344CB8AC3E}">
        <p14:creationId xmlns:p14="http://schemas.microsoft.com/office/powerpoint/2010/main" xmlns="" val="39003341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grpSp>
        <p:nvGrpSpPr>
          <p:cNvPr id="63489" name="Group 5"/>
          <p:cNvGrpSpPr>
            <a:grpSpLocks/>
          </p:cNvGrpSpPr>
          <p:nvPr/>
        </p:nvGrpSpPr>
        <p:grpSpPr bwMode="auto">
          <a:xfrm>
            <a:off x="2392363" y="4586288"/>
            <a:ext cx="276225" cy="1128712"/>
            <a:chOff x="3732" y="1188"/>
            <a:chExt cx="174" cy="711"/>
          </a:xfrm>
        </p:grpSpPr>
        <p:sp>
          <p:nvSpPr>
            <p:cNvPr id="377862" name="Text Box 6"/>
            <p:cNvSpPr txBox="1">
              <a:spLocks noChangeArrowheads="1"/>
            </p:cNvSpPr>
            <p:nvPr/>
          </p:nvSpPr>
          <p:spPr bwMode="auto">
            <a:xfrm>
              <a:off x="3734" y="1188"/>
              <a:ext cx="172" cy="250"/>
            </a:xfrm>
            <a:prstGeom prst="rect">
              <a:avLst/>
            </a:prstGeom>
            <a:noFill/>
            <a:ln w="38100">
              <a:noFill/>
              <a:miter lim="800000"/>
              <a:headEnd/>
              <a:tailEnd/>
            </a:ln>
            <a:effectLst>
              <a:outerShdw blurRad="63500" dist="38099" dir="2700000" algn="ctr" rotWithShape="0">
                <a:schemeClr val="tx1">
                  <a:alpha val="74998"/>
                </a:schemeClr>
              </a:outerShdw>
            </a:effectLst>
          </p:spPr>
          <p:txBody>
            <a:bodyPr wrap="none">
              <a:spAutoFit/>
            </a:bodyPr>
            <a:lstStyle/>
            <a:p>
              <a:pPr eaLnBrk="0" fontAlgn="base" hangingPunct="0">
                <a:spcBef>
                  <a:spcPct val="0"/>
                </a:spcBef>
                <a:spcAft>
                  <a:spcPct val="0"/>
                </a:spcAft>
                <a:buClr>
                  <a:srgbClr val="FFCC00"/>
                </a:buClr>
                <a:buFontTx/>
                <a:buChar char="•"/>
                <a:defRPr/>
              </a:pPr>
              <a:endParaRPr lang="en-US" sz="2000" b="1">
                <a:solidFill>
                  <a:srgbClr val="FFFFFF"/>
                </a:solidFill>
                <a:ea typeface="ＭＳ Ｐゴシック" pitchFamily="34" charset="-128"/>
              </a:endParaRPr>
            </a:p>
          </p:txBody>
        </p:sp>
        <p:sp>
          <p:nvSpPr>
            <p:cNvPr id="377863" name="Text Box 7"/>
            <p:cNvSpPr txBox="1">
              <a:spLocks noChangeArrowheads="1"/>
            </p:cNvSpPr>
            <p:nvPr/>
          </p:nvSpPr>
          <p:spPr bwMode="auto">
            <a:xfrm>
              <a:off x="3732" y="1649"/>
              <a:ext cx="172" cy="250"/>
            </a:xfrm>
            <a:prstGeom prst="rect">
              <a:avLst/>
            </a:prstGeom>
            <a:noFill/>
            <a:ln w="38100">
              <a:noFill/>
              <a:miter lim="800000"/>
              <a:headEnd/>
              <a:tailEnd/>
            </a:ln>
            <a:effectLst>
              <a:outerShdw blurRad="63500" dist="38099" dir="2700000" algn="ctr" rotWithShape="0">
                <a:schemeClr val="tx1">
                  <a:alpha val="74998"/>
                </a:schemeClr>
              </a:outerShdw>
            </a:effectLst>
          </p:spPr>
          <p:txBody>
            <a:bodyPr wrap="none">
              <a:spAutoFit/>
            </a:bodyPr>
            <a:lstStyle/>
            <a:p>
              <a:pPr eaLnBrk="0" fontAlgn="base" hangingPunct="0">
                <a:spcBef>
                  <a:spcPct val="0"/>
                </a:spcBef>
                <a:spcAft>
                  <a:spcPct val="0"/>
                </a:spcAft>
                <a:buClr>
                  <a:srgbClr val="FFCC00"/>
                </a:buClr>
                <a:buFontTx/>
                <a:buChar char="•"/>
                <a:defRPr/>
              </a:pPr>
              <a:endParaRPr lang="en-US" sz="2000" b="1">
                <a:solidFill>
                  <a:srgbClr val="FFFFFF"/>
                </a:solidFill>
                <a:ea typeface="ＭＳ Ｐゴシック" pitchFamily="34" charset="-128"/>
              </a:endParaRPr>
            </a:p>
          </p:txBody>
        </p:sp>
      </p:grpSp>
      <p:sp>
        <p:nvSpPr>
          <p:cNvPr id="377864" name="Text Box 8"/>
          <p:cNvSpPr txBox="1">
            <a:spLocks noChangeArrowheads="1"/>
          </p:cNvSpPr>
          <p:nvPr/>
        </p:nvSpPr>
        <p:spPr bwMode="auto">
          <a:xfrm>
            <a:off x="0" y="4275892"/>
            <a:ext cx="9144000" cy="677108"/>
          </a:xfrm>
          <a:prstGeom prst="rect">
            <a:avLst/>
          </a:prstGeom>
          <a:noFill/>
          <a:ln w="38100">
            <a:noFill/>
            <a:miter lim="800000"/>
            <a:headEnd/>
            <a:tailEnd/>
          </a:ln>
          <a:effectLst>
            <a:outerShdw blurRad="63500" dist="38099" dir="2700000" algn="ctr" rotWithShape="0">
              <a:schemeClr val="tx1">
                <a:alpha val="74998"/>
              </a:schemeClr>
            </a:outerShdw>
          </a:effectLst>
        </p:spPr>
        <p:txBody>
          <a:bodyPr wrap="square">
            <a:spAutoFit/>
          </a:bodyPr>
          <a:lstStyle/>
          <a:p>
            <a:pPr algn="ctr" eaLnBrk="0" fontAlgn="base" hangingPunct="0">
              <a:spcBef>
                <a:spcPct val="0"/>
              </a:spcBef>
              <a:spcAft>
                <a:spcPct val="0"/>
              </a:spcAft>
              <a:defRPr/>
            </a:pPr>
            <a:r>
              <a:rPr lang="zh-TW" altLang="en-US" sz="2000" dirty="0" smtClean="0">
                <a:solidFill>
                  <a:schemeClr val="bg1"/>
                </a:solidFill>
                <a:latin typeface="華康儷中黑" pitchFamily="49" charset="-120"/>
                <a:ea typeface="華康儷中黑" pitchFamily="49" charset="-120"/>
              </a:rPr>
              <a:t>有史以來最出色的革命性的計劃</a:t>
            </a:r>
            <a:endParaRPr lang="en-US" sz="2000" i="1" u="sng" dirty="0" smtClean="0">
              <a:solidFill>
                <a:schemeClr val="bg1"/>
              </a:solidFill>
              <a:latin typeface="華康儷中黑" pitchFamily="49" charset="-120"/>
              <a:ea typeface="華康儷中黑" pitchFamily="49" charset="-120"/>
            </a:endParaRPr>
          </a:p>
          <a:p>
            <a:pPr algn="ctr" eaLnBrk="0" fontAlgn="base" hangingPunct="0">
              <a:spcBef>
                <a:spcPct val="0"/>
              </a:spcBef>
              <a:spcAft>
                <a:spcPct val="0"/>
              </a:spcAft>
              <a:defRPr/>
            </a:pPr>
            <a:r>
              <a:rPr lang="en-US" b="1" i="1" u="sng" dirty="0" smtClean="0">
                <a:solidFill>
                  <a:srgbClr val="FFFFFF"/>
                </a:solidFill>
                <a:latin typeface="Tahoma" charset="0"/>
                <a:ea typeface="ＭＳ Ｐゴシック" pitchFamily="34" charset="-128"/>
              </a:rPr>
              <a:t>THE </a:t>
            </a:r>
            <a:r>
              <a:rPr lang="en-US" b="1" i="1" u="sng" dirty="0">
                <a:solidFill>
                  <a:srgbClr val="FFFFFF"/>
                </a:solidFill>
                <a:latin typeface="Tahoma" charset="0"/>
                <a:ea typeface="ＭＳ Ｐゴシック" pitchFamily="34" charset="-128"/>
              </a:rPr>
              <a:t>MOST INCREDIBLE &amp; REVOLUTIONARY PROGRAM EVER CREATED</a:t>
            </a:r>
          </a:p>
        </p:txBody>
      </p:sp>
      <p:grpSp>
        <p:nvGrpSpPr>
          <p:cNvPr id="63491" name="Group 10"/>
          <p:cNvGrpSpPr>
            <a:grpSpLocks/>
          </p:cNvGrpSpPr>
          <p:nvPr/>
        </p:nvGrpSpPr>
        <p:grpSpPr bwMode="auto">
          <a:xfrm>
            <a:off x="1600200" y="6135688"/>
            <a:ext cx="2770188" cy="1336675"/>
            <a:chOff x="3756" y="2290"/>
            <a:chExt cx="1745" cy="398"/>
          </a:xfrm>
        </p:grpSpPr>
        <p:sp>
          <p:nvSpPr>
            <p:cNvPr id="377867" name="Text Box 11"/>
            <p:cNvSpPr txBox="1">
              <a:spLocks noChangeArrowheads="1"/>
            </p:cNvSpPr>
            <p:nvPr/>
          </p:nvSpPr>
          <p:spPr bwMode="auto">
            <a:xfrm>
              <a:off x="3756" y="2290"/>
              <a:ext cx="172" cy="118"/>
            </a:xfrm>
            <a:prstGeom prst="rect">
              <a:avLst/>
            </a:prstGeom>
            <a:noFill/>
            <a:ln w="38100">
              <a:noFill/>
              <a:miter lim="800000"/>
              <a:headEnd/>
              <a:tailEnd/>
            </a:ln>
            <a:effectLst>
              <a:outerShdw blurRad="63500" dist="38099" dir="2700000" algn="ctr" rotWithShape="0">
                <a:schemeClr val="tx1">
                  <a:alpha val="74998"/>
                </a:schemeClr>
              </a:outerShdw>
            </a:effectLst>
          </p:spPr>
          <p:txBody>
            <a:bodyPr wrap="none">
              <a:spAutoFit/>
            </a:bodyPr>
            <a:lstStyle/>
            <a:p>
              <a:pPr eaLnBrk="0" fontAlgn="base" hangingPunct="0">
                <a:spcBef>
                  <a:spcPct val="0"/>
                </a:spcBef>
                <a:spcAft>
                  <a:spcPct val="0"/>
                </a:spcAft>
                <a:buClr>
                  <a:srgbClr val="FFCC00"/>
                </a:buClr>
                <a:buFontTx/>
                <a:buChar char="•"/>
                <a:defRPr/>
              </a:pPr>
              <a:endParaRPr lang="en-US" sz="2000" b="1">
                <a:solidFill>
                  <a:srgbClr val="FFFFFF"/>
                </a:solidFill>
                <a:ea typeface="ＭＳ Ｐゴシック" pitchFamily="34" charset="-128"/>
              </a:endParaRPr>
            </a:p>
          </p:txBody>
        </p:sp>
        <p:sp>
          <p:nvSpPr>
            <p:cNvPr id="377868" name="Text Box 12"/>
            <p:cNvSpPr txBox="1">
              <a:spLocks noChangeArrowheads="1"/>
            </p:cNvSpPr>
            <p:nvPr/>
          </p:nvSpPr>
          <p:spPr bwMode="auto">
            <a:xfrm>
              <a:off x="3763" y="2570"/>
              <a:ext cx="1738" cy="118"/>
            </a:xfrm>
            <a:prstGeom prst="rect">
              <a:avLst/>
            </a:prstGeom>
            <a:noFill/>
            <a:ln w="38100">
              <a:noFill/>
              <a:miter lim="800000"/>
              <a:headEnd/>
              <a:tailEnd/>
            </a:ln>
            <a:effectLst>
              <a:outerShdw blurRad="63500" dist="38099" dir="2700000" algn="ctr" rotWithShape="0">
                <a:schemeClr val="tx1">
                  <a:alpha val="74998"/>
                </a:schemeClr>
              </a:outerShdw>
            </a:effectLst>
          </p:spPr>
          <p:txBody>
            <a:bodyPr>
              <a:spAutoFit/>
            </a:bodyPr>
            <a:lstStyle/>
            <a:p>
              <a:pPr eaLnBrk="0" fontAlgn="base" hangingPunct="0">
                <a:spcBef>
                  <a:spcPct val="0"/>
                </a:spcBef>
                <a:spcAft>
                  <a:spcPct val="0"/>
                </a:spcAft>
                <a:buClr>
                  <a:srgbClr val="FFB76F"/>
                </a:buClr>
                <a:buSzPct val="140000"/>
                <a:buFontTx/>
                <a:buChar char="•"/>
                <a:defRPr/>
              </a:pPr>
              <a:endParaRPr lang="en-US" sz="2000" b="1">
                <a:solidFill>
                  <a:srgbClr val="FFFFFF"/>
                </a:solidFill>
                <a:ea typeface="ＭＳ Ｐゴシック" pitchFamily="34" charset="-128"/>
              </a:endParaRPr>
            </a:p>
          </p:txBody>
        </p:sp>
      </p:grpSp>
      <p:sp>
        <p:nvSpPr>
          <p:cNvPr id="377869" name="Text Box 13"/>
          <p:cNvSpPr txBox="1">
            <a:spLocks noChangeArrowheads="1"/>
          </p:cNvSpPr>
          <p:nvPr/>
        </p:nvSpPr>
        <p:spPr bwMode="auto">
          <a:xfrm>
            <a:off x="304800" y="5867400"/>
            <a:ext cx="9144000" cy="923330"/>
          </a:xfrm>
          <a:prstGeom prst="rect">
            <a:avLst/>
          </a:prstGeom>
          <a:noFill/>
          <a:ln w="38100">
            <a:noFill/>
            <a:miter lim="800000"/>
            <a:headEnd/>
            <a:tailEnd/>
          </a:ln>
          <a:effectLst>
            <a:outerShdw blurRad="63500" dist="38099" dir="2700000" algn="ctr" rotWithShape="0">
              <a:schemeClr val="tx1">
                <a:alpha val="74998"/>
              </a:schemeClr>
            </a:outerShdw>
          </a:effectLst>
        </p:spPr>
        <p:txBody>
          <a:bodyPr wrap="square">
            <a:spAutoFit/>
          </a:bodyPr>
          <a:lstStyle/>
          <a:p>
            <a:pPr eaLnBrk="0" fontAlgn="base" hangingPunct="0">
              <a:spcBef>
                <a:spcPct val="0"/>
              </a:spcBef>
              <a:spcAft>
                <a:spcPct val="0"/>
              </a:spcAft>
              <a:buClr>
                <a:srgbClr val="FF0000"/>
              </a:buClr>
              <a:buFontTx/>
              <a:buChar char="•"/>
              <a:defRPr/>
            </a:pPr>
            <a:r>
              <a:rPr lang="en-US" b="1" dirty="0" smtClean="0">
                <a:solidFill>
                  <a:srgbClr val="FFFFFF"/>
                </a:solidFill>
                <a:ea typeface="ＭＳ Ｐゴシック" pitchFamily="34" charset="-128"/>
              </a:rPr>
              <a:t>Based </a:t>
            </a:r>
            <a:r>
              <a:rPr lang="en-US" b="1" dirty="0">
                <a:solidFill>
                  <a:srgbClr val="FFFFFF"/>
                </a:solidFill>
                <a:ea typeface="ＭＳ Ｐゴシック" pitchFamily="34" charset="-128"/>
              </a:rPr>
              <a:t>on what average people statistically have been proven to do.</a:t>
            </a:r>
          </a:p>
          <a:p>
            <a:pPr eaLnBrk="0" fontAlgn="base" hangingPunct="0">
              <a:spcBef>
                <a:spcPct val="0"/>
              </a:spcBef>
              <a:spcAft>
                <a:spcPct val="0"/>
              </a:spcAft>
              <a:buClr>
                <a:srgbClr val="FF0000"/>
              </a:buClr>
              <a:buFontTx/>
              <a:buChar char="•"/>
              <a:defRPr/>
            </a:pPr>
            <a:r>
              <a:rPr lang="en-US" b="1" dirty="0" smtClean="0">
                <a:solidFill>
                  <a:srgbClr val="FFFFFF"/>
                </a:solidFill>
                <a:ea typeface="ＭＳ Ｐゴシック" pitchFamily="34" charset="-128"/>
              </a:rPr>
              <a:t>The </a:t>
            </a:r>
            <a:r>
              <a:rPr lang="en-US" b="1" dirty="0">
                <a:solidFill>
                  <a:srgbClr val="FFFFFF"/>
                </a:solidFill>
                <a:ea typeface="ＭＳ Ｐゴシック" pitchFamily="34" charset="-128"/>
              </a:rPr>
              <a:t>most realistic and profitable plan in existence today. </a:t>
            </a:r>
          </a:p>
          <a:p>
            <a:pPr eaLnBrk="0" fontAlgn="base" hangingPunct="0">
              <a:spcBef>
                <a:spcPct val="0"/>
              </a:spcBef>
              <a:spcAft>
                <a:spcPct val="0"/>
              </a:spcAft>
              <a:buClr>
                <a:srgbClr val="FF0000"/>
              </a:buClr>
              <a:buFontTx/>
              <a:buChar char="•"/>
              <a:defRPr/>
            </a:pPr>
            <a:r>
              <a:rPr lang="en-US" b="1" dirty="0" smtClean="0">
                <a:solidFill>
                  <a:srgbClr val="FFFFFF"/>
                </a:solidFill>
                <a:ea typeface="ＭＳ Ｐゴシック" pitchFamily="34" charset="-128"/>
              </a:rPr>
              <a:t>Requires </a:t>
            </a:r>
            <a:r>
              <a:rPr lang="en-US" b="1" dirty="0">
                <a:solidFill>
                  <a:srgbClr val="FFFFFF"/>
                </a:solidFill>
                <a:ea typeface="ＭＳ Ｐゴシック" pitchFamily="34" charset="-128"/>
              </a:rPr>
              <a:t>fewer people and less volume to make more money!</a:t>
            </a:r>
          </a:p>
        </p:txBody>
      </p:sp>
      <p:cxnSp>
        <p:nvCxnSpPr>
          <p:cNvPr id="63493" name="AutoShape 14"/>
          <p:cNvCxnSpPr>
            <a:cxnSpLocks noChangeShapeType="1"/>
          </p:cNvCxnSpPr>
          <p:nvPr/>
        </p:nvCxnSpPr>
        <p:spPr bwMode="auto">
          <a:xfrm>
            <a:off x="4835525" y="2967038"/>
            <a:ext cx="1822450" cy="612775"/>
          </a:xfrm>
          <a:prstGeom prst="straightConnector1">
            <a:avLst/>
          </a:prstGeom>
          <a:noFill/>
          <a:ln w="57150">
            <a:solidFill>
              <a:srgbClr val="FFFFFF"/>
            </a:solidFill>
            <a:round/>
            <a:headEnd/>
            <a:tailEnd/>
          </a:ln>
          <a:extLst>
            <a:ext uri="{909E8E84-426E-40DD-AFC4-6F175D3DCCD1}">
              <a14:hiddenFill xmlns:a14="http://schemas.microsoft.com/office/drawing/2010/main" xmlns="">
                <a:noFill/>
              </a14:hiddenFill>
            </a:ext>
          </a:extLst>
        </p:spPr>
      </p:cxnSp>
      <p:sp>
        <p:nvSpPr>
          <p:cNvPr id="377871" name="AutoShape 15"/>
          <p:cNvSpPr>
            <a:spLocks noChangeArrowheads="1"/>
          </p:cNvSpPr>
          <p:nvPr/>
        </p:nvSpPr>
        <p:spPr bwMode="auto">
          <a:xfrm rot="10800000">
            <a:off x="6367463" y="3494088"/>
            <a:ext cx="1709737" cy="768350"/>
          </a:xfrm>
          <a:prstGeom prst="cube">
            <a:avLst>
              <a:gd name="adj" fmla="val 10083"/>
            </a:avLst>
          </a:prstGeom>
          <a:solidFill>
            <a:srgbClr val="FFCC00"/>
          </a:solidFill>
          <a:ln w="12700">
            <a:solidFill>
              <a:srgbClr val="000066"/>
            </a:solidFill>
            <a:miter lim="800000"/>
            <a:headEnd/>
            <a:tailEnd/>
          </a:ln>
          <a:effectLst>
            <a:outerShdw blurRad="63500" dist="38099" dir="2700000" algn="ctr" rotWithShape="0">
              <a:schemeClr val="tx1">
                <a:alpha val="74998"/>
              </a:schemeClr>
            </a:outerShdw>
          </a:effectLst>
        </p:spPr>
        <p:txBody>
          <a:bodyPr rot="10800000" wrap="none" anchor="ctr"/>
          <a:lstStyle/>
          <a:p>
            <a:pPr algn="ctr" eaLnBrk="0" fontAlgn="base" hangingPunct="0">
              <a:lnSpc>
                <a:spcPct val="85000"/>
              </a:lnSpc>
              <a:spcBef>
                <a:spcPct val="0"/>
              </a:spcBef>
              <a:spcAft>
                <a:spcPct val="0"/>
              </a:spcAft>
              <a:defRPr/>
            </a:pPr>
            <a:r>
              <a:rPr lang="en-US" sz="2000" b="1">
                <a:solidFill>
                  <a:srgbClr val="000066"/>
                </a:solidFill>
                <a:ea typeface="ＭＳ Ｐゴシック" pitchFamily="34" charset="-128"/>
              </a:rPr>
              <a:t>Right Sales </a:t>
            </a:r>
          </a:p>
          <a:p>
            <a:pPr algn="ctr" eaLnBrk="0" fontAlgn="base" hangingPunct="0">
              <a:lnSpc>
                <a:spcPct val="85000"/>
              </a:lnSpc>
              <a:spcBef>
                <a:spcPct val="0"/>
              </a:spcBef>
              <a:spcAft>
                <a:spcPct val="0"/>
              </a:spcAft>
              <a:defRPr/>
            </a:pPr>
            <a:r>
              <a:rPr lang="en-US" b="1">
                <a:solidFill>
                  <a:srgbClr val="000066"/>
                </a:solidFill>
                <a:ea typeface="ＭＳ Ｐゴシック" pitchFamily="34" charset="-128"/>
              </a:rPr>
              <a:t>Organization</a:t>
            </a:r>
          </a:p>
        </p:txBody>
      </p:sp>
      <p:grpSp>
        <p:nvGrpSpPr>
          <p:cNvPr id="63495" name="Group 16"/>
          <p:cNvGrpSpPr>
            <a:grpSpLocks/>
          </p:cNvGrpSpPr>
          <p:nvPr/>
        </p:nvGrpSpPr>
        <p:grpSpPr bwMode="auto">
          <a:xfrm>
            <a:off x="1238250" y="2967038"/>
            <a:ext cx="3362325" cy="1287462"/>
            <a:chOff x="891" y="1674"/>
            <a:chExt cx="2118" cy="811"/>
          </a:xfrm>
        </p:grpSpPr>
        <p:cxnSp>
          <p:nvCxnSpPr>
            <p:cNvPr id="63501" name="AutoShape 17"/>
            <p:cNvCxnSpPr>
              <a:cxnSpLocks noChangeShapeType="1"/>
            </p:cNvCxnSpPr>
            <p:nvPr/>
          </p:nvCxnSpPr>
          <p:spPr bwMode="auto">
            <a:xfrm flipV="1">
              <a:off x="1559" y="1674"/>
              <a:ext cx="1450" cy="421"/>
            </a:xfrm>
            <a:prstGeom prst="straightConnector1">
              <a:avLst/>
            </a:prstGeom>
            <a:noFill/>
            <a:ln w="57150">
              <a:solidFill>
                <a:srgbClr val="FFFFFF"/>
              </a:solidFill>
              <a:round/>
              <a:headEnd/>
              <a:tailEnd/>
            </a:ln>
            <a:extLst>
              <a:ext uri="{909E8E84-426E-40DD-AFC4-6F175D3DCCD1}">
                <a14:hiddenFill xmlns:a14="http://schemas.microsoft.com/office/drawing/2010/main" xmlns="">
                  <a:noFill/>
                </a14:hiddenFill>
              </a:ext>
            </a:extLst>
          </p:spPr>
        </p:cxnSp>
        <p:sp>
          <p:nvSpPr>
            <p:cNvPr id="63502" name="AutoShape 18"/>
            <p:cNvSpPr>
              <a:spLocks noChangeArrowheads="1"/>
            </p:cNvSpPr>
            <p:nvPr/>
          </p:nvSpPr>
          <p:spPr bwMode="auto">
            <a:xfrm rot="10800000">
              <a:off x="891" y="1995"/>
              <a:ext cx="1051" cy="490"/>
            </a:xfrm>
            <a:prstGeom prst="cube">
              <a:avLst>
                <a:gd name="adj" fmla="val 10083"/>
              </a:avLst>
            </a:prstGeom>
            <a:solidFill>
              <a:srgbClr val="FFCC00"/>
            </a:solidFill>
            <a:ln w="12700">
              <a:solidFill>
                <a:srgbClr val="000066"/>
              </a:solidFill>
              <a:miter lim="800000"/>
              <a:headEnd/>
              <a:tailEnd/>
            </a:ln>
          </p:spPr>
          <p:txBody>
            <a:bodyPr rot="10800000" wrap="none" anchor="ctr"/>
            <a:lstStyle/>
            <a:p>
              <a:pPr algn="ctr" eaLnBrk="0" fontAlgn="base" hangingPunct="0">
                <a:lnSpc>
                  <a:spcPct val="85000"/>
                </a:lnSpc>
                <a:spcBef>
                  <a:spcPct val="0"/>
                </a:spcBef>
                <a:spcAft>
                  <a:spcPct val="0"/>
                </a:spcAft>
              </a:pPr>
              <a:r>
                <a:rPr lang="en-US" sz="2000" b="1">
                  <a:solidFill>
                    <a:srgbClr val="000066"/>
                  </a:solidFill>
                  <a:ea typeface="ＭＳ Ｐゴシック" pitchFamily="34" charset="-128"/>
                </a:rPr>
                <a:t>Left Sales </a:t>
              </a:r>
            </a:p>
            <a:p>
              <a:pPr algn="ctr" eaLnBrk="0" fontAlgn="base" hangingPunct="0">
                <a:lnSpc>
                  <a:spcPct val="85000"/>
                </a:lnSpc>
                <a:spcBef>
                  <a:spcPct val="0"/>
                </a:spcBef>
                <a:spcAft>
                  <a:spcPct val="0"/>
                </a:spcAft>
              </a:pPr>
              <a:r>
                <a:rPr lang="en-US" b="1">
                  <a:solidFill>
                    <a:srgbClr val="000066"/>
                  </a:solidFill>
                  <a:ea typeface="ＭＳ Ｐゴシック" pitchFamily="34" charset="-128"/>
                </a:rPr>
                <a:t>Organization</a:t>
              </a:r>
            </a:p>
          </p:txBody>
        </p:sp>
      </p:grpSp>
      <p:grpSp>
        <p:nvGrpSpPr>
          <p:cNvPr id="63496" name="Group 19"/>
          <p:cNvGrpSpPr>
            <a:grpSpLocks/>
          </p:cNvGrpSpPr>
          <p:nvPr/>
        </p:nvGrpSpPr>
        <p:grpSpPr bwMode="auto">
          <a:xfrm>
            <a:off x="2057400" y="762000"/>
            <a:ext cx="4827588" cy="1785938"/>
            <a:chOff x="1440" y="459"/>
            <a:chExt cx="3041" cy="1125"/>
          </a:xfrm>
        </p:grpSpPr>
        <p:pic>
          <p:nvPicPr>
            <p:cNvPr id="63499" name="Picture 20" descr="UmbrellaTest Dark"/>
            <p:cNvPicPr>
              <a:picLocks noChangeAspect="1" noChangeArrowheads="1"/>
            </p:cNvPicPr>
            <p:nvPr/>
          </p:nvPicPr>
          <p:blipFill>
            <a:blip r:embed="rId3" cstate="screen">
              <a:lum bright="30000"/>
              <a:extLst>
                <a:ext uri="{28A0092B-C50C-407E-A947-70E740481C1C}">
                  <a14:useLocalDpi xmlns:a14="http://schemas.microsoft.com/office/drawing/2010/main" xmlns="" val="0"/>
                </a:ext>
              </a:extLst>
            </a:blip>
            <a:srcRect b="57936"/>
            <a:stretch>
              <a:fillRect/>
            </a:stretch>
          </p:blipFill>
          <p:spPr bwMode="auto">
            <a:xfrm>
              <a:off x="1440" y="459"/>
              <a:ext cx="3041" cy="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00" name="Line 21"/>
            <p:cNvSpPr>
              <a:spLocks noChangeAspect="1" noChangeShapeType="1"/>
            </p:cNvSpPr>
            <p:nvPr/>
          </p:nvSpPr>
          <p:spPr bwMode="auto">
            <a:xfrm>
              <a:off x="2958" y="1248"/>
              <a:ext cx="0" cy="336"/>
            </a:xfrm>
            <a:prstGeom prst="line">
              <a:avLst/>
            </a:prstGeom>
            <a:noFill/>
            <a:ln w="85725">
              <a:solidFill>
                <a:srgbClr val="7085DE"/>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ea typeface="ＭＳ Ｐゴシック" pitchFamily="34" charset="-128"/>
              </a:endParaRPr>
            </a:p>
          </p:txBody>
        </p:sp>
      </p:grpSp>
      <p:sp>
        <p:nvSpPr>
          <p:cNvPr id="377878" name="AutoShape 22"/>
          <p:cNvSpPr>
            <a:spLocks noChangeArrowheads="1"/>
          </p:cNvSpPr>
          <p:nvPr/>
        </p:nvSpPr>
        <p:spPr bwMode="auto">
          <a:xfrm rot="10800000">
            <a:off x="2667000" y="2438400"/>
            <a:ext cx="3810000" cy="838200"/>
          </a:xfrm>
          <a:prstGeom prst="cube">
            <a:avLst>
              <a:gd name="adj" fmla="val 9139"/>
            </a:avLst>
          </a:prstGeom>
          <a:solidFill>
            <a:srgbClr val="FFCC00"/>
          </a:solidFill>
          <a:ln w="12700">
            <a:solidFill>
              <a:srgbClr val="000066"/>
            </a:solidFill>
            <a:miter lim="800000"/>
            <a:headEnd/>
            <a:tailEnd/>
          </a:ln>
          <a:effectLst>
            <a:outerShdw blurRad="63500" dist="38099" dir="2700000" algn="ctr" rotWithShape="0">
              <a:schemeClr val="tx1">
                <a:alpha val="74998"/>
              </a:schemeClr>
            </a:outerShdw>
          </a:effectLst>
        </p:spPr>
        <p:txBody>
          <a:bodyPr rot="10800000" wrap="none" anchor="ctr"/>
          <a:lstStyle/>
          <a:p>
            <a:pPr algn="ctr" eaLnBrk="0" fontAlgn="base" hangingPunct="0">
              <a:spcBef>
                <a:spcPct val="25000"/>
              </a:spcBef>
              <a:spcAft>
                <a:spcPct val="0"/>
              </a:spcAft>
            </a:pPr>
            <a:endParaRPr lang="en-US" sz="2000" b="1">
              <a:solidFill>
                <a:srgbClr val="FFFFFF"/>
              </a:solidFill>
              <a:ea typeface="ＭＳ Ｐゴシック" pitchFamily="34" charset="-128"/>
            </a:endParaRPr>
          </a:p>
          <a:p>
            <a:pPr algn="ctr" eaLnBrk="0" fontAlgn="base" hangingPunct="0">
              <a:lnSpc>
                <a:spcPct val="85000"/>
              </a:lnSpc>
              <a:spcBef>
                <a:spcPct val="25000"/>
              </a:spcBef>
              <a:spcAft>
                <a:spcPct val="0"/>
              </a:spcAft>
            </a:pPr>
            <a:r>
              <a:rPr lang="en-US" sz="2800" b="1">
                <a:solidFill>
                  <a:srgbClr val="000066"/>
                </a:solidFill>
                <a:ea typeface="ＭＳ Ｐゴシック" pitchFamily="34" charset="-128"/>
              </a:rPr>
              <a:t>The UnFranchise</a:t>
            </a:r>
            <a:r>
              <a:rPr lang="en-US" sz="1600" b="1" baseline="62000">
                <a:solidFill>
                  <a:srgbClr val="000066"/>
                </a:solidFill>
                <a:ea typeface="ＭＳ Ｐゴシック" pitchFamily="34" charset="-128"/>
              </a:rPr>
              <a:t>®</a:t>
            </a:r>
          </a:p>
          <a:p>
            <a:pPr algn="ctr" eaLnBrk="0" fontAlgn="base" hangingPunct="0">
              <a:lnSpc>
                <a:spcPct val="85000"/>
              </a:lnSpc>
              <a:spcBef>
                <a:spcPct val="0"/>
              </a:spcBef>
              <a:spcAft>
                <a:spcPct val="0"/>
              </a:spcAft>
            </a:pPr>
            <a:r>
              <a:rPr lang="en-US" sz="2000" b="1">
                <a:solidFill>
                  <a:srgbClr val="000066"/>
                </a:solidFill>
                <a:ea typeface="ＭＳ Ｐゴシック" pitchFamily="34" charset="-128"/>
              </a:rPr>
              <a:t>Business Development System</a:t>
            </a:r>
          </a:p>
          <a:p>
            <a:pPr algn="ctr" eaLnBrk="0" fontAlgn="base" hangingPunct="0">
              <a:spcBef>
                <a:spcPct val="0"/>
              </a:spcBef>
              <a:spcAft>
                <a:spcPct val="0"/>
              </a:spcAft>
            </a:pPr>
            <a:endParaRPr lang="en-US" sz="3200" b="1">
              <a:solidFill>
                <a:srgbClr val="FFCC00"/>
              </a:solidFill>
              <a:ea typeface="ＭＳ Ｐゴシック" pitchFamily="34" charset="-128"/>
            </a:endParaRPr>
          </a:p>
        </p:txBody>
      </p:sp>
      <p:sp>
        <p:nvSpPr>
          <p:cNvPr id="20" name="Text Box 7"/>
          <p:cNvSpPr txBox="1">
            <a:spLocks noChangeArrowheads="1"/>
          </p:cNvSpPr>
          <p:nvPr/>
        </p:nvSpPr>
        <p:spPr bwMode="auto">
          <a:xfrm>
            <a:off x="0" y="219075"/>
            <a:ext cx="9144000" cy="60016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flatTx/>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50000"/>
              </a:spcBef>
              <a:spcAft>
                <a:spcPct val="0"/>
              </a:spcAft>
              <a:defRPr/>
            </a:pPr>
            <a:r>
              <a:rPr lang="zh-TW" altLang="en-US" sz="3300" dirty="0" smtClean="0">
                <a:solidFill>
                  <a:srgbClr val="FFCC00"/>
                </a:solidFill>
                <a:latin typeface="華康儷中黑" pitchFamily="49" charset="-120"/>
                <a:ea typeface="華康儷中黑" pitchFamily="49" charset="-120"/>
              </a:rPr>
              <a:t>兩至三年計劃</a:t>
            </a:r>
            <a:r>
              <a:rPr lang="en-US" altLang="zh-TW" sz="3300" dirty="0" smtClean="0">
                <a:solidFill>
                  <a:srgbClr val="FFCC00"/>
                </a:solidFill>
                <a:latin typeface="華康儷中黑" pitchFamily="49" charset="-120"/>
                <a:ea typeface="華康儷中黑" pitchFamily="49" charset="-120"/>
              </a:rPr>
              <a:t> </a:t>
            </a:r>
            <a:r>
              <a:rPr lang="en-US" sz="3300" b="1" dirty="0" smtClean="0">
                <a:solidFill>
                  <a:srgbClr val="FFCC00"/>
                </a:solidFill>
                <a:latin typeface="Gill Sans MT" charset="0"/>
              </a:rPr>
              <a:t>The Two-to-Three Year Plan</a:t>
            </a:r>
          </a:p>
        </p:txBody>
      </p:sp>
      <p:sp>
        <p:nvSpPr>
          <p:cNvPr id="21" name="TextBox 20"/>
          <p:cNvSpPr txBox="1"/>
          <p:nvPr/>
        </p:nvSpPr>
        <p:spPr>
          <a:xfrm>
            <a:off x="6477000" y="3048000"/>
            <a:ext cx="1600200" cy="369332"/>
          </a:xfrm>
          <a:prstGeom prst="rect">
            <a:avLst/>
          </a:prstGeom>
          <a:noFill/>
        </p:spPr>
        <p:txBody>
          <a:bodyPr wrap="square" rtlCol="0">
            <a:spAutoFit/>
          </a:bodyPr>
          <a:lstStyle/>
          <a:p>
            <a:r>
              <a:rPr lang="zh-TW" altLang="en-US" smtClean="0">
                <a:solidFill>
                  <a:schemeClr val="bg1"/>
                </a:solidFill>
                <a:latin typeface="華康儷中黑" pitchFamily="49" charset="-120"/>
                <a:ea typeface="華康儷中黑" pitchFamily="49" charset="-120"/>
              </a:rPr>
              <a:t>右邊銷售組織</a:t>
            </a:r>
            <a:endParaRPr lang="zh-TW" altLang="en-US" dirty="0">
              <a:solidFill>
                <a:schemeClr val="bg1"/>
              </a:solidFill>
              <a:latin typeface="華康儷中黑" pitchFamily="49" charset="-120"/>
              <a:ea typeface="華康儷中黑" pitchFamily="49" charset="-120"/>
            </a:endParaRPr>
          </a:p>
        </p:txBody>
      </p:sp>
      <p:sp>
        <p:nvSpPr>
          <p:cNvPr id="22" name="TextBox 21"/>
          <p:cNvSpPr txBox="1"/>
          <p:nvPr/>
        </p:nvSpPr>
        <p:spPr>
          <a:xfrm>
            <a:off x="6477000" y="2450068"/>
            <a:ext cx="2590800" cy="369332"/>
          </a:xfrm>
          <a:prstGeom prst="rect">
            <a:avLst/>
          </a:prstGeom>
          <a:noFill/>
        </p:spPr>
        <p:txBody>
          <a:bodyPr wrap="square" rtlCol="0">
            <a:spAutoFit/>
          </a:bodyPr>
          <a:lstStyle/>
          <a:p>
            <a:r>
              <a:rPr lang="zh-TW" altLang="en-US" smtClean="0">
                <a:solidFill>
                  <a:schemeClr val="bg1"/>
                </a:solidFill>
                <a:latin typeface="華康儷中黑" pitchFamily="49" charset="-120"/>
                <a:ea typeface="華康儷中黑" pitchFamily="49" charset="-120"/>
              </a:rPr>
              <a:t>超連鎖事業發展系統</a:t>
            </a:r>
            <a:endParaRPr lang="zh-TW" altLang="en-US" dirty="0">
              <a:solidFill>
                <a:schemeClr val="bg1"/>
              </a:solidFill>
              <a:latin typeface="華康儷中黑" pitchFamily="49" charset="-120"/>
              <a:ea typeface="華康儷中黑" pitchFamily="49" charset="-120"/>
            </a:endParaRPr>
          </a:p>
        </p:txBody>
      </p:sp>
      <p:sp>
        <p:nvSpPr>
          <p:cNvPr id="23" name="TextBox 22"/>
          <p:cNvSpPr txBox="1"/>
          <p:nvPr/>
        </p:nvSpPr>
        <p:spPr>
          <a:xfrm>
            <a:off x="1143000" y="3048000"/>
            <a:ext cx="1600200" cy="369332"/>
          </a:xfrm>
          <a:prstGeom prst="rect">
            <a:avLst/>
          </a:prstGeom>
          <a:noFill/>
        </p:spPr>
        <p:txBody>
          <a:bodyPr wrap="square" rtlCol="0">
            <a:spAutoFit/>
          </a:bodyPr>
          <a:lstStyle/>
          <a:p>
            <a:r>
              <a:rPr lang="zh-TW" altLang="en-US" dirty="0" smtClean="0">
                <a:solidFill>
                  <a:schemeClr val="bg1"/>
                </a:solidFill>
                <a:latin typeface="華康儷中黑" pitchFamily="49" charset="-120"/>
                <a:ea typeface="華康儷中黑" pitchFamily="49" charset="-120"/>
              </a:rPr>
              <a:t>左邊銷售組織</a:t>
            </a:r>
            <a:endParaRPr lang="zh-TW" altLang="en-US" dirty="0">
              <a:solidFill>
                <a:schemeClr val="bg1"/>
              </a:solidFill>
              <a:latin typeface="華康儷中黑" pitchFamily="49" charset="-120"/>
              <a:ea typeface="華康儷中黑" pitchFamily="49" charset="-120"/>
            </a:endParaRPr>
          </a:p>
        </p:txBody>
      </p:sp>
      <p:sp>
        <p:nvSpPr>
          <p:cNvPr id="25" name="TextBox 24"/>
          <p:cNvSpPr txBox="1"/>
          <p:nvPr/>
        </p:nvSpPr>
        <p:spPr>
          <a:xfrm>
            <a:off x="394648" y="4966648"/>
            <a:ext cx="6172200" cy="923330"/>
          </a:xfrm>
          <a:prstGeom prst="rect">
            <a:avLst/>
          </a:prstGeom>
          <a:noFill/>
        </p:spPr>
        <p:txBody>
          <a:bodyPr wrap="square" rtlCol="0">
            <a:spAutoFit/>
          </a:bodyPr>
          <a:lstStyle/>
          <a:p>
            <a:pPr>
              <a:buClr>
                <a:srgbClr val="FF0000"/>
              </a:buClr>
              <a:buFont typeface="Arial" pitchFamily="34" charset="0"/>
              <a:buChar char="•"/>
            </a:pPr>
            <a:r>
              <a:rPr lang="zh-TW" altLang="en-US" dirty="0" smtClean="0">
                <a:solidFill>
                  <a:srgbClr val="FFFFFF"/>
                </a:solidFill>
                <a:latin typeface="華康儷中黑" pitchFamily="49" charset="-120"/>
                <a:ea typeface="華康儷中黑" pitchFamily="49" charset="-120"/>
              </a:rPr>
              <a:t> 根據證實普通人都可做到的而設計</a:t>
            </a:r>
            <a:endParaRPr lang="en-US" altLang="zh-TW" dirty="0" smtClean="0">
              <a:solidFill>
                <a:srgbClr val="FFFFFF"/>
              </a:solidFill>
              <a:latin typeface="華康儷中黑" pitchFamily="49" charset="-120"/>
              <a:ea typeface="華康儷中黑" pitchFamily="49" charset="-120"/>
            </a:endParaRPr>
          </a:p>
          <a:p>
            <a:pPr>
              <a:buClr>
                <a:srgbClr val="FF0000"/>
              </a:buClr>
              <a:buFont typeface="Arial" pitchFamily="34" charset="0"/>
              <a:buChar char="•"/>
            </a:pPr>
            <a:r>
              <a:rPr lang="zh-TW" altLang="en-US" dirty="0" smtClean="0">
                <a:solidFill>
                  <a:srgbClr val="FFFFFF"/>
                </a:solidFill>
                <a:latin typeface="華康儷中黑" pitchFamily="49" charset="-120"/>
                <a:ea typeface="華康儷中黑" pitchFamily="49" charset="-120"/>
              </a:rPr>
              <a:t> 是現時最實際可行及最具盈利能力的計劃</a:t>
            </a:r>
            <a:endParaRPr lang="en-US" altLang="zh-TW" dirty="0" smtClean="0">
              <a:solidFill>
                <a:srgbClr val="FFFFFF"/>
              </a:solidFill>
              <a:latin typeface="華康儷中黑" pitchFamily="49" charset="-120"/>
              <a:ea typeface="華康儷中黑" pitchFamily="49" charset="-120"/>
            </a:endParaRPr>
          </a:p>
          <a:p>
            <a:pPr>
              <a:buClr>
                <a:srgbClr val="FF0000"/>
              </a:buClr>
              <a:buFont typeface="Arial" pitchFamily="34" charset="0"/>
              <a:buChar char="•"/>
            </a:pPr>
            <a:r>
              <a:rPr lang="zh-TW" altLang="en-US" dirty="0" smtClean="0">
                <a:solidFill>
                  <a:srgbClr val="FFFFFF"/>
                </a:solidFill>
                <a:latin typeface="華康儷中黑" pitchFamily="49" charset="-120"/>
                <a:ea typeface="華康儷中黑" pitchFamily="49" charset="-120"/>
              </a:rPr>
              <a:t> 需要的人和交易量不需太多，但可賺更多的錢！</a:t>
            </a:r>
            <a:endParaRPr lang="zh-TW" altLang="en-US" dirty="0">
              <a:solidFill>
                <a:srgbClr val="FFFFFF"/>
              </a:solidFill>
              <a:latin typeface="華康儷中黑" pitchFamily="49" charset="-120"/>
              <a:ea typeface="華康儷中黑" pitchFamily="49" charset="-120"/>
            </a:endParaRPr>
          </a:p>
        </p:txBody>
      </p:sp>
    </p:spTree>
    <p:extLst>
      <p:ext uri="{BB962C8B-B14F-4D97-AF65-F5344CB8AC3E}">
        <p14:creationId xmlns:p14="http://schemas.microsoft.com/office/powerpoint/2010/main" xmlns="" val="28225009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4065896" y="3697069"/>
            <a:ext cx="470852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tabLst>
                <a:tab pos="228600"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228600" algn="l"/>
              </a:tabLst>
              <a:defRPr sz="2400">
                <a:solidFill>
                  <a:schemeClr val="tx1"/>
                </a:solidFill>
                <a:latin typeface="Arial" charset="0"/>
                <a:ea typeface="ＭＳ Ｐゴシック" charset="0"/>
              </a:defRPr>
            </a:lvl2pPr>
            <a:lvl3pPr eaLnBrk="0" hangingPunct="0">
              <a:tabLst>
                <a:tab pos="228600" algn="l"/>
              </a:tabLst>
              <a:defRPr sz="2400">
                <a:solidFill>
                  <a:schemeClr val="tx1"/>
                </a:solidFill>
                <a:latin typeface="Arial" charset="0"/>
                <a:ea typeface="ＭＳ Ｐゴシック" charset="0"/>
              </a:defRPr>
            </a:lvl3pPr>
            <a:lvl4pPr eaLnBrk="0" hangingPunct="0">
              <a:tabLst>
                <a:tab pos="228600" algn="l"/>
              </a:tabLst>
              <a:defRPr sz="2400">
                <a:solidFill>
                  <a:schemeClr val="tx1"/>
                </a:solidFill>
                <a:latin typeface="Arial" charset="0"/>
                <a:ea typeface="ＭＳ Ｐゴシック" charset="0"/>
              </a:defRPr>
            </a:lvl4pPr>
            <a:lvl5pPr eaLnBrk="0" hangingPunct="0">
              <a:tabLst>
                <a:tab pos="2286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2286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2286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2286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228600" algn="l"/>
              </a:tabLst>
              <a:defRPr sz="2400">
                <a:solidFill>
                  <a:schemeClr val="tx1"/>
                </a:solidFill>
                <a:latin typeface="Arial" charset="0"/>
                <a:ea typeface="ＭＳ Ｐゴシック" charset="0"/>
              </a:defRPr>
            </a:lvl9pPr>
          </a:lstStyle>
          <a:p>
            <a:pPr fontAlgn="base">
              <a:spcBef>
                <a:spcPct val="0"/>
              </a:spcBef>
              <a:spcAft>
                <a:spcPct val="0"/>
              </a:spcAft>
              <a:buClr>
                <a:srgbClr val="FF0000"/>
              </a:buClr>
              <a:buFontTx/>
              <a:buChar char="•"/>
              <a:defRPr/>
            </a:pPr>
            <a:r>
              <a:rPr lang="en-US" sz="1800" b="1" dirty="0" smtClean="0">
                <a:solidFill>
                  <a:srgbClr val="FFFFFF"/>
                </a:solidFill>
              </a:rPr>
              <a:t>We All Work Together To Help You SUCCEED</a:t>
            </a:r>
            <a:endParaRPr lang="en-US" sz="1800" b="1" dirty="0" smtClean="0">
              <a:solidFill>
                <a:srgbClr val="000000"/>
              </a:solidFill>
            </a:endParaRPr>
          </a:p>
        </p:txBody>
      </p:sp>
      <p:sp>
        <p:nvSpPr>
          <p:cNvPr id="72707" name="Text Box 3"/>
          <p:cNvSpPr txBox="1">
            <a:spLocks noChangeArrowheads="1"/>
          </p:cNvSpPr>
          <p:nvPr/>
        </p:nvSpPr>
        <p:spPr bwMode="auto">
          <a:xfrm>
            <a:off x="4087173" y="4343400"/>
            <a:ext cx="4708525"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tabLst>
                <a:tab pos="228600"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228600" algn="l"/>
              </a:tabLst>
              <a:defRPr sz="2400">
                <a:solidFill>
                  <a:schemeClr val="tx1"/>
                </a:solidFill>
                <a:latin typeface="Arial" charset="0"/>
                <a:ea typeface="ＭＳ Ｐゴシック" charset="0"/>
              </a:defRPr>
            </a:lvl2pPr>
            <a:lvl3pPr eaLnBrk="0" hangingPunct="0">
              <a:tabLst>
                <a:tab pos="228600" algn="l"/>
              </a:tabLst>
              <a:defRPr sz="2400">
                <a:solidFill>
                  <a:schemeClr val="tx1"/>
                </a:solidFill>
                <a:latin typeface="Arial" charset="0"/>
                <a:ea typeface="ＭＳ Ｐゴシック" charset="0"/>
              </a:defRPr>
            </a:lvl3pPr>
            <a:lvl4pPr eaLnBrk="0" hangingPunct="0">
              <a:tabLst>
                <a:tab pos="228600" algn="l"/>
              </a:tabLst>
              <a:defRPr sz="2400">
                <a:solidFill>
                  <a:schemeClr val="tx1"/>
                </a:solidFill>
                <a:latin typeface="Arial" charset="0"/>
                <a:ea typeface="ＭＳ Ｐゴシック" charset="0"/>
              </a:defRPr>
            </a:lvl4pPr>
            <a:lvl5pPr eaLnBrk="0" hangingPunct="0">
              <a:tabLst>
                <a:tab pos="2286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2286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2286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2286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228600" algn="l"/>
              </a:tabLst>
              <a:defRPr sz="2400">
                <a:solidFill>
                  <a:schemeClr val="tx1"/>
                </a:solidFill>
                <a:latin typeface="Arial" charset="0"/>
                <a:ea typeface="ＭＳ Ｐゴシック" charset="0"/>
              </a:defRPr>
            </a:lvl9pPr>
          </a:lstStyle>
          <a:p>
            <a:pPr fontAlgn="base">
              <a:spcBef>
                <a:spcPct val="0"/>
              </a:spcBef>
              <a:spcAft>
                <a:spcPct val="0"/>
              </a:spcAft>
              <a:buClr>
                <a:srgbClr val="FF0000"/>
              </a:buClr>
              <a:buFontTx/>
              <a:buChar char="•"/>
              <a:defRPr/>
            </a:pPr>
            <a:r>
              <a:rPr lang="en-US" sz="1800" b="1" dirty="0" smtClean="0">
                <a:solidFill>
                  <a:srgbClr val="FFFFFF"/>
                </a:solidFill>
              </a:rPr>
              <a:t>Follow Our Established </a:t>
            </a:r>
          </a:p>
          <a:p>
            <a:pPr fontAlgn="base">
              <a:spcBef>
                <a:spcPct val="0"/>
              </a:spcBef>
              <a:spcAft>
                <a:spcPct val="0"/>
              </a:spcAft>
              <a:buClr>
                <a:srgbClr val="FF0000"/>
              </a:buClr>
              <a:defRPr/>
            </a:pPr>
            <a:r>
              <a:rPr lang="en-US" sz="1800" b="1" dirty="0" smtClean="0">
                <a:solidFill>
                  <a:srgbClr val="FFFFFF"/>
                </a:solidFill>
              </a:rPr>
              <a:t>	BLUEPRINT for SUCCESS</a:t>
            </a:r>
            <a:endParaRPr lang="en-US" sz="1800" b="1" dirty="0" smtClean="0">
              <a:solidFill>
                <a:srgbClr val="000000"/>
              </a:solidFill>
            </a:endParaRPr>
          </a:p>
        </p:txBody>
      </p:sp>
      <p:sp>
        <p:nvSpPr>
          <p:cNvPr id="72708" name="Text Box 4"/>
          <p:cNvSpPr txBox="1">
            <a:spLocks noChangeArrowheads="1"/>
          </p:cNvSpPr>
          <p:nvPr/>
        </p:nvSpPr>
        <p:spPr bwMode="auto">
          <a:xfrm>
            <a:off x="4071298" y="4991964"/>
            <a:ext cx="4267200"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tabLst>
                <a:tab pos="228600"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228600" algn="l"/>
              </a:tabLst>
              <a:defRPr sz="2400">
                <a:solidFill>
                  <a:schemeClr val="tx1"/>
                </a:solidFill>
                <a:latin typeface="Arial" charset="0"/>
                <a:ea typeface="ＭＳ Ｐゴシック" charset="0"/>
              </a:defRPr>
            </a:lvl2pPr>
            <a:lvl3pPr eaLnBrk="0" hangingPunct="0">
              <a:tabLst>
                <a:tab pos="228600" algn="l"/>
              </a:tabLst>
              <a:defRPr sz="2400">
                <a:solidFill>
                  <a:schemeClr val="tx1"/>
                </a:solidFill>
                <a:latin typeface="Arial" charset="0"/>
                <a:ea typeface="ＭＳ Ｐゴシック" charset="0"/>
              </a:defRPr>
            </a:lvl3pPr>
            <a:lvl4pPr eaLnBrk="0" hangingPunct="0">
              <a:tabLst>
                <a:tab pos="228600" algn="l"/>
              </a:tabLst>
              <a:defRPr sz="2400">
                <a:solidFill>
                  <a:schemeClr val="tx1"/>
                </a:solidFill>
                <a:latin typeface="Arial" charset="0"/>
                <a:ea typeface="ＭＳ Ｐゴシック" charset="0"/>
              </a:defRPr>
            </a:lvl4pPr>
            <a:lvl5pPr eaLnBrk="0" hangingPunct="0">
              <a:tabLst>
                <a:tab pos="2286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2286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2286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2286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228600" algn="l"/>
              </a:tabLst>
              <a:defRPr sz="2400">
                <a:solidFill>
                  <a:schemeClr val="tx1"/>
                </a:solidFill>
                <a:latin typeface="Arial" charset="0"/>
                <a:ea typeface="ＭＳ Ｐゴシック" charset="0"/>
              </a:defRPr>
            </a:lvl9pPr>
          </a:lstStyle>
          <a:p>
            <a:pPr fontAlgn="base">
              <a:spcBef>
                <a:spcPct val="0"/>
              </a:spcBef>
              <a:spcAft>
                <a:spcPct val="0"/>
              </a:spcAft>
              <a:buClr>
                <a:srgbClr val="FF0000"/>
              </a:buClr>
              <a:buFontTx/>
              <a:buChar char="•"/>
              <a:defRPr/>
            </a:pPr>
            <a:r>
              <a:rPr lang="en-US" sz="1800" b="1" dirty="0" smtClean="0">
                <a:solidFill>
                  <a:srgbClr val="FFFFFF"/>
                </a:solidFill>
              </a:rPr>
              <a:t>Career Manual &amp; Required Training</a:t>
            </a:r>
            <a:endParaRPr lang="en-US" sz="1800" b="1" dirty="0" smtClean="0">
              <a:solidFill>
                <a:srgbClr val="FFFF00"/>
              </a:solidFill>
            </a:endParaRPr>
          </a:p>
        </p:txBody>
      </p:sp>
      <p:sp>
        <p:nvSpPr>
          <p:cNvPr id="72709" name="Text Box 5"/>
          <p:cNvSpPr txBox="1">
            <a:spLocks noChangeArrowheads="1"/>
          </p:cNvSpPr>
          <p:nvPr/>
        </p:nvSpPr>
        <p:spPr bwMode="auto">
          <a:xfrm>
            <a:off x="3505201" y="6336268"/>
            <a:ext cx="5638799" cy="36933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buClr>
                <a:srgbClr val="FF0000"/>
              </a:buClr>
              <a:buFontTx/>
              <a:buChar char="•"/>
              <a:defRPr/>
            </a:pPr>
            <a:r>
              <a:rPr lang="en-US" sz="1800" b="1" dirty="0" smtClean="0">
                <a:solidFill>
                  <a:srgbClr val="FFFFFF"/>
                </a:solidFill>
              </a:rPr>
              <a:t>National Meeting, Training, and Seminar System</a:t>
            </a:r>
          </a:p>
        </p:txBody>
      </p:sp>
      <p:sp>
        <p:nvSpPr>
          <p:cNvPr id="72710" name="Text Box 6"/>
          <p:cNvSpPr txBox="1">
            <a:spLocks noChangeArrowheads="1"/>
          </p:cNvSpPr>
          <p:nvPr/>
        </p:nvSpPr>
        <p:spPr bwMode="auto">
          <a:xfrm>
            <a:off x="4073525" y="5401270"/>
            <a:ext cx="4708525" cy="923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tabLst>
                <a:tab pos="173038"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173038" algn="l"/>
              </a:tabLst>
              <a:defRPr sz="2400">
                <a:solidFill>
                  <a:schemeClr val="tx1"/>
                </a:solidFill>
                <a:latin typeface="Arial" charset="0"/>
                <a:ea typeface="ＭＳ Ｐゴシック" charset="0"/>
              </a:defRPr>
            </a:lvl2pPr>
            <a:lvl3pPr eaLnBrk="0" hangingPunct="0">
              <a:tabLst>
                <a:tab pos="173038" algn="l"/>
              </a:tabLst>
              <a:defRPr sz="2400">
                <a:solidFill>
                  <a:schemeClr val="tx1"/>
                </a:solidFill>
                <a:latin typeface="Arial" charset="0"/>
                <a:ea typeface="ＭＳ Ｐゴシック" charset="0"/>
              </a:defRPr>
            </a:lvl3pPr>
            <a:lvl4pPr eaLnBrk="0" hangingPunct="0">
              <a:tabLst>
                <a:tab pos="173038" algn="l"/>
              </a:tabLst>
              <a:defRPr sz="2400">
                <a:solidFill>
                  <a:schemeClr val="tx1"/>
                </a:solidFill>
                <a:latin typeface="Arial" charset="0"/>
                <a:ea typeface="ＭＳ Ｐゴシック" charset="0"/>
              </a:defRPr>
            </a:lvl4pPr>
            <a:lvl5pPr eaLnBrk="0" hangingPunct="0">
              <a:tabLst>
                <a:tab pos="173038"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173038"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173038"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173038"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173038" algn="l"/>
              </a:tabLst>
              <a:defRPr sz="2400">
                <a:solidFill>
                  <a:schemeClr val="tx1"/>
                </a:solidFill>
                <a:latin typeface="Arial" charset="0"/>
                <a:ea typeface="ＭＳ Ｐゴシック" charset="0"/>
              </a:defRPr>
            </a:lvl9pPr>
          </a:lstStyle>
          <a:p>
            <a:pPr fontAlgn="base">
              <a:spcBef>
                <a:spcPct val="0"/>
              </a:spcBef>
              <a:spcAft>
                <a:spcPct val="0"/>
              </a:spcAft>
              <a:buClr>
                <a:srgbClr val="FF0000"/>
              </a:buClr>
              <a:buFontTx/>
              <a:buChar char="•"/>
              <a:defRPr/>
            </a:pPr>
            <a:r>
              <a:rPr lang="en-US" sz="1800" b="1" dirty="0" smtClean="0">
                <a:solidFill>
                  <a:srgbClr val="FFFFFF"/>
                </a:solidFill>
              </a:rPr>
              <a:t>Tools for Success: </a:t>
            </a:r>
          </a:p>
          <a:p>
            <a:pPr fontAlgn="base">
              <a:spcBef>
                <a:spcPct val="0"/>
              </a:spcBef>
              <a:spcAft>
                <a:spcPct val="0"/>
              </a:spcAft>
              <a:buClr>
                <a:srgbClr val="FF0000"/>
              </a:buClr>
              <a:defRPr/>
            </a:pPr>
            <a:r>
              <a:rPr lang="en-US" sz="1800" b="1" dirty="0" smtClean="0">
                <a:solidFill>
                  <a:srgbClr val="FFFFFF"/>
                </a:solidFill>
              </a:rPr>
              <a:t>	Literature, Videos,     </a:t>
            </a:r>
          </a:p>
          <a:p>
            <a:pPr fontAlgn="base">
              <a:spcBef>
                <a:spcPct val="0"/>
              </a:spcBef>
              <a:spcAft>
                <a:spcPct val="0"/>
              </a:spcAft>
              <a:buClr>
                <a:srgbClr val="FF0000"/>
              </a:buClr>
              <a:defRPr/>
            </a:pPr>
            <a:r>
              <a:rPr lang="en-US" sz="1800" b="1" dirty="0" smtClean="0">
                <a:solidFill>
                  <a:srgbClr val="FFFFFF"/>
                </a:solidFill>
              </a:rPr>
              <a:t>	Flip Charts, and Audios</a:t>
            </a:r>
            <a:endParaRPr lang="en-US" sz="1800" dirty="0" smtClean="0">
              <a:solidFill>
                <a:srgbClr val="FFFFFF"/>
              </a:solidFill>
            </a:endParaRPr>
          </a:p>
        </p:txBody>
      </p:sp>
      <p:sp>
        <p:nvSpPr>
          <p:cNvPr id="72711" name="Text Box 7"/>
          <p:cNvSpPr txBox="1">
            <a:spLocks noChangeArrowheads="1"/>
          </p:cNvSpPr>
          <p:nvPr/>
        </p:nvSpPr>
        <p:spPr bwMode="auto">
          <a:xfrm>
            <a:off x="0" y="152400"/>
            <a:ext cx="9293225" cy="88024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lnSpc>
                <a:spcPct val="80000"/>
              </a:lnSpc>
              <a:spcBef>
                <a:spcPct val="0"/>
              </a:spcBef>
              <a:spcAft>
                <a:spcPct val="0"/>
              </a:spcAft>
              <a:defRPr/>
            </a:pPr>
            <a:r>
              <a:rPr lang="zh-TW" altLang="en-US" sz="3600" dirty="0" smtClean="0">
                <a:solidFill>
                  <a:srgbClr val="FFCC00"/>
                </a:solidFill>
                <a:latin typeface="華康儷中黑" pitchFamily="49" charset="-120"/>
                <a:ea typeface="華康儷中黑" pitchFamily="49" charset="-120"/>
              </a:rPr>
              <a:t>訓練與支援 </a:t>
            </a:r>
            <a:endParaRPr lang="en-US" altLang="zh-TW" sz="3600" dirty="0" smtClean="0">
              <a:solidFill>
                <a:srgbClr val="FFCC00"/>
              </a:solidFill>
              <a:latin typeface="華康儷中黑" pitchFamily="49" charset="-120"/>
              <a:ea typeface="華康儷中黑" pitchFamily="49" charset="-120"/>
            </a:endParaRPr>
          </a:p>
          <a:p>
            <a:pPr algn="ctr" fontAlgn="base">
              <a:lnSpc>
                <a:spcPct val="80000"/>
              </a:lnSpc>
              <a:spcBef>
                <a:spcPct val="0"/>
              </a:spcBef>
              <a:spcAft>
                <a:spcPct val="0"/>
              </a:spcAft>
              <a:defRPr/>
            </a:pPr>
            <a:r>
              <a:rPr lang="en-US" sz="2800" b="1" dirty="0" smtClean="0">
                <a:solidFill>
                  <a:srgbClr val="FFCC00"/>
                </a:solidFill>
              </a:rPr>
              <a:t>TRAINING &amp; SUPPORT</a:t>
            </a:r>
            <a:endParaRPr lang="en-US" sz="2800" dirty="0" smtClean="0">
              <a:solidFill>
                <a:srgbClr val="FFCC00"/>
              </a:solidFill>
            </a:endParaRPr>
          </a:p>
        </p:txBody>
      </p:sp>
      <p:pic>
        <p:nvPicPr>
          <p:cNvPr id="64519" name="Picture 8" descr="NMTSS"/>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488950" y="1295400"/>
            <a:ext cx="3473450" cy="423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2"/>
          <p:cNvSpPr txBox="1">
            <a:spLocks noChangeArrowheads="1"/>
          </p:cNvSpPr>
          <p:nvPr/>
        </p:nvSpPr>
        <p:spPr bwMode="auto">
          <a:xfrm>
            <a:off x="3978275" y="1296399"/>
            <a:ext cx="4708525" cy="332398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tabLst>
                <a:tab pos="228600" algn="l"/>
              </a:tabLst>
              <a:defRPr sz="2400">
                <a:solidFill>
                  <a:schemeClr val="tx1"/>
                </a:solidFill>
                <a:latin typeface="Arial" charset="0"/>
                <a:ea typeface="ＭＳ Ｐゴシック" charset="0"/>
                <a:cs typeface="ＭＳ Ｐゴシック" charset="0"/>
              </a:defRPr>
            </a:lvl1pPr>
            <a:lvl2pPr marL="37931725" indent="-37474525" eaLnBrk="0" hangingPunct="0">
              <a:tabLst>
                <a:tab pos="228600" algn="l"/>
              </a:tabLst>
              <a:defRPr sz="2400">
                <a:solidFill>
                  <a:schemeClr val="tx1"/>
                </a:solidFill>
                <a:latin typeface="Arial" charset="0"/>
                <a:ea typeface="ＭＳ Ｐゴシック" charset="0"/>
              </a:defRPr>
            </a:lvl2pPr>
            <a:lvl3pPr eaLnBrk="0" hangingPunct="0">
              <a:tabLst>
                <a:tab pos="228600" algn="l"/>
              </a:tabLst>
              <a:defRPr sz="2400">
                <a:solidFill>
                  <a:schemeClr val="tx1"/>
                </a:solidFill>
                <a:latin typeface="Arial" charset="0"/>
                <a:ea typeface="ＭＳ Ｐゴシック" charset="0"/>
              </a:defRPr>
            </a:lvl3pPr>
            <a:lvl4pPr eaLnBrk="0" hangingPunct="0">
              <a:tabLst>
                <a:tab pos="228600" algn="l"/>
              </a:tabLst>
              <a:defRPr sz="2400">
                <a:solidFill>
                  <a:schemeClr val="tx1"/>
                </a:solidFill>
                <a:latin typeface="Arial" charset="0"/>
                <a:ea typeface="ＭＳ Ｐゴシック" charset="0"/>
              </a:defRPr>
            </a:lvl4pPr>
            <a:lvl5pPr eaLnBrk="0" hangingPunct="0">
              <a:tabLst>
                <a:tab pos="2286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2286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2286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2286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228600" algn="l"/>
              </a:tabLst>
              <a:defRPr sz="2400">
                <a:solidFill>
                  <a:schemeClr val="tx1"/>
                </a:solidFill>
                <a:latin typeface="Arial" charset="0"/>
                <a:ea typeface="ＭＳ Ｐゴシック" charset="0"/>
              </a:defRPr>
            </a:lvl9pPr>
          </a:lstStyle>
          <a:p>
            <a:pPr fontAlgn="base">
              <a:spcBef>
                <a:spcPts val="600"/>
              </a:spcBef>
              <a:spcAft>
                <a:spcPct val="0"/>
              </a:spcAft>
              <a:buClr>
                <a:srgbClr val="FF0000"/>
              </a:buClr>
              <a:buFontTx/>
              <a:buChar char="•"/>
              <a:defRPr/>
            </a:pPr>
            <a:r>
              <a:rPr lang="zh-TW" altLang="en-US" sz="2000" dirty="0" smtClean="0">
                <a:solidFill>
                  <a:schemeClr val="bg1"/>
                </a:solidFill>
                <a:latin typeface="華康儷中黑" pitchFamily="49" charset="-120"/>
                <a:ea typeface="華康儷中黑" pitchFamily="49" charset="-120"/>
              </a:rPr>
              <a:t>我們大家一起努力，助你成功</a:t>
            </a:r>
            <a:endParaRPr lang="en-US" altLang="zh-TW" sz="2000" dirty="0" smtClean="0">
              <a:solidFill>
                <a:schemeClr val="bg1"/>
              </a:solidFill>
              <a:latin typeface="華康儷中黑" pitchFamily="49" charset="-120"/>
              <a:ea typeface="華康儷中黑" pitchFamily="49" charset="-120"/>
            </a:endParaRPr>
          </a:p>
          <a:p>
            <a:pPr fontAlgn="base">
              <a:spcBef>
                <a:spcPts val="600"/>
              </a:spcBef>
              <a:spcAft>
                <a:spcPct val="0"/>
              </a:spcAft>
              <a:buClr>
                <a:srgbClr val="FF0000"/>
              </a:buClr>
              <a:buFontTx/>
              <a:buChar char="•"/>
              <a:defRPr/>
            </a:pPr>
            <a:r>
              <a:rPr lang="zh-TW" altLang="en-US" sz="2000" dirty="0" smtClean="0">
                <a:solidFill>
                  <a:schemeClr val="bg1"/>
                </a:solidFill>
                <a:latin typeface="華康儷中黑" pitchFamily="49" charset="-120"/>
                <a:ea typeface="華康儷中黑" pitchFamily="49" charset="-120"/>
              </a:rPr>
              <a:t>按照我們既定的成功藍圖行動</a:t>
            </a:r>
            <a:endParaRPr lang="en-US" altLang="zh-TW" sz="2000" dirty="0" smtClean="0">
              <a:solidFill>
                <a:schemeClr val="bg1"/>
              </a:solidFill>
              <a:latin typeface="華康儷中黑" pitchFamily="49" charset="-120"/>
              <a:ea typeface="華康儷中黑" pitchFamily="49" charset="-120"/>
            </a:endParaRPr>
          </a:p>
          <a:p>
            <a:pPr fontAlgn="base">
              <a:spcBef>
                <a:spcPts val="600"/>
              </a:spcBef>
              <a:spcAft>
                <a:spcPct val="0"/>
              </a:spcAft>
              <a:buClr>
                <a:srgbClr val="FF0000"/>
              </a:buClr>
              <a:buFontTx/>
              <a:buChar char="•"/>
              <a:defRPr/>
            </a:pPr>
            <a:r>
              <a:rPr lang="zh-TW" altLang="en-US" sz="2000" dirty="0" smtClean="0">
                <a:solidFill>
                  <a:schemeClr val="bg1"/>
                </a:solidFill>
                <a:latin typeface="華康儷中黑" pitchFamily="49" charset="-120"/>
                <a:ea typeface="華康儷中黑" pitchFamily="49" charset="-120"/>
              </a:rPr>
              <a:t>專業手冊和必要的訓練</a:t>
            </a:r>
            <a:endParaRPr lang="en-US" altLang="zh-TW" sz="2000" dirty="0" smtClean="0">
              <a:solidFill>
                <a:schemeClr val="bg1"/>
              </a:solidFill>
              <a:latin typeface="華康儷中黑" pitchFamily="49" charset="-120"/>
              <a:ea typeface="華康儷中黑" pitchFamily="49" charset="-120"/>
            </a:endParaRPr>
          </a:p>
          <a:p>
            <a:pPr fontAlgn="base">
              <a:spcBef>
                <a:spcPts val="600"/>
              </a:spcBef>
              <a:spcAft>
                <a:spcPct val="0"/>
              </a:spcAft>
              <a:buClr>
                <a:srgbClr val="FF0000"/>
              </a:buClr>
              <a:buFontTx/>
              <a:buChar char="•"/>
              <a:defRPr/>
            </a:pPr>
            <a:r>
              <a:rPr lang="zh-TW" altLang="en-US" sz="2000" dirty="0" smtClean="0">
                <a:solidFill>
                  <a:schemeClr val="bg1"/>
                </a:solidFill>
                <a:latin typeface="華康儷中黑" pitchFamily="49" charset="-120"/>
                <a:ea typeface="華康儷中黑" pitchFamily="49" charset="-120"/>
              </a:rPr>
              <a:t>通向成功的工具：文獻資料、影片、</a:t>
            </a:r>
            <a:endParaRPr lang="en-US" altLang="zh-TW" sz="2000" dirty="0" smtClean="0">
              <a:solidFill>
                <a:schemeClr val="bg1"/>
              </a:solidFill>
              <a:latin typeface="華康儷中黑" pitchFamily="49" charset="-120"/>
              <a:ea typeface="華康儷中黑" pitchFamily="49" charset="-120"/>
            </a:endParaRPr>
          </a:p>
          <a:p>
            <a:pPr fontAlgn="base">
              <a:spcBef>
                <a:spcPts val="600"/>
              </a:spcBef>
              <a:spcAft>
                <a:spcPct val="0"/>
              </a:spcAft>
              <a:buClr>
                <a:srgbClr val="FF0000"/>
              </a:buClr>
              <a:defRPr/>
            </a:pPr>
            <a:r>
              <a:rPr lang="zh-TW" altLang="en-US" sz="2000" dirty="0" smtClean="0">
                <a:solidFill>
                  <a:schemeClr val="bg1"/>
                </a:solidFill>
                <a:latin typeface="華康儷中黑" pitchFamily="49" charset="-120"/>
                <a:ea typeface="華康儷中黑" pitchFamily="49" charset="-120"/>
              </a:rPr>
              <a:t>  圖冊和錄音</a:t>
            </a:r>
            <a:endParaRPr lang="en-US" altLang="zh-TW" sz="2000" dirty="0" smtClean="0">
              <a:solidFill>
                <a:schemeClr val="bg1"/>
              </a:solidFill>
              <a:latin typeface="華康儷中黑" pitchFamily="49" charset="-120"/>
              <a:ea typeface="華康儷中黑" pitchFamily="49" charset="-120"/>
            </a:endParaRPr>
          </a:p>
          <a:p>
            <a:pPr fontAlgn="base">
              <a:spcBef>
                <a:spcPts val="600"/>
              </a:spcBef>
              <a:spcAft>
                <a:spcPct val="0"/>
              </a:spcAft>
              <a:buClr>
                <a:srgbClr val="FF0000"/>
              </a:buClr>
              <a:buFontTx/>
              <a:buChar char="•"/>
              <a:defRPr/>
            </a:pPr>
            <a:r>
              <a:rPr lang="zh-TW" altLang="en-US" sz="2000" dirty="0" smtClean="0">
                <a:solidFill>
                  <a:schemeClr val="bg1"/>
                </a:solidFill>
                <a:latin typeface="華康儷中黑" pitchFamily="49" charset="-120"/>
                <a:ea typeface="華康儷中黑" pitchFamily="49" charset="-120"/>
              </a:rPr>
              <a:t>會議聯盟系統 </a:t>
            </a:r>
            <a:endParaRPr lang="en-US" altLang="zh-TW" sz="2000" dirty="0" smtClean="0">
              <a:solidFill>
                <a:schemeClr val="bg1"/>
              </a:solidFill>
              <a:latin typeface="華康儷中黑" pitchFamily="49" charset="-120"/>
              <a:ea typeface="華康儷中黑" pitchFamily="49" charset="-120"/>
            </a:endParaRPr>
          </a:p>
          <a:p>
            <a:pPr fontAlgn="base">
              <a:spcBef>
                <a:spcPts val="600"/>
              </a:spcBef>
              <a:spcAft>
                <a:spcPct val="0"/>
              </a:spcAft>
              <a:buClr>
                <a:srgbClr val="FF0000"/>
              </a:buClr>
              <a:defRPr/>
            </a:pPr>
            <a:endParaRPr lang="en-US" altLang="zh-TW" sz="2000" dirty="0" smtClean="0">
              <a:solidFill>
                <a:schemeClr val="bg1"/>
              </a:solidFill>
              <a:latin typeface="華康儷中黑" pitchFamily="49" charset="-120"/>
              <a:ea typeface="華康儷中黑" pitchFamily="49" charset="-120"/>
            </a:endParaRPr>
          </a:p>
          <a:p>
            <a:pPr fontAlgn="base">
              <a:spcBef>
                <a:spcPct val="0"/>
              </a:spcBef>
              <a:spcAft>
                <a:spcPct val="0"/>
              </a:spcAft>
              <a:buClr>
                <a:srgbClr val="FF0000"/>
              </a:buClr>
              <a:buFontTx/>
              <a:buChar char="•"/>
              <a:defRPr/>
            </a:pPr>
            <a:endParaRPr lang="en-US" sz="2000" b="1" dirty="0" smtClean="0">
              <a:solidFill>
                <a:schemeClr val="bg1"/>
              </a:solidFill>
              <a:latin typeface="華康儷中黑" pitchFamily="49" charset="-120"/>
              <a:ea typeface="華康儷中黑" pitchFamily="49" charset="-120"/>
            </a:endParaRPr>
          </a:p>
          <a:p>
            <a:pPr fontAlgn="base">
              <a:spcBef>
                <a:spcPct val="0"/>
              </a:spcBef>
              <a:spcAft>
                <a:spcPct val="0"/>
              </a:spcAft>
              <a:buClr>
                <a:srgbClr val="FF0000"/>
              </a:buClr>
              <a:buFontTx/>
              <a:buChar char="•"/>
              <a:defRPr/>
            </a:pPr>
            <a:endParaRPr lang="en-US" sz="2000" b="1" dirty="0" smtClean="0">
              <a:solidFill>
                <a:srgbClr val="000000"/>
              </a:solidFill>
            </a:endParaRPr>
          </a:p>
        </p:txBody>
      </p:sp>
    </p:spTree>
    <p:extLst>
      <p:ext uri="{BB962C8B-B14F-4D97-AF65-F5344CB8AC3E}">
        <p14:creationId xmlns:p14="http://schemas.microsoft.com/office/powerpoint/2010/main" xmlns="" val="41032747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65537" name="Text Box 2"/>
          <p:cNvSpPr txBox="1">
            <a:spLocks noChangeArrowheads="1"/>
          </p:cNvSpPr>
          <p:nvPr/>
        </p:nvSpPr>
        <p:spPr bwMode="auto">
          <a:xfrm>
            <a:off x="1676400" y="2971800"/>
            <a:ext cx="6477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50000"/>
              </a:spcBef>
              <a:spcAft>
                <a:spcPct val="0"/>
              </a:spcAft>
            </a:pPr>
            <a:endParaRPr lang="en-US" smtClean="0">
              <a:solidFill>
                <a:srgbClr val="000000"/>
              </a:solidFill>
              <a:latin typeface="Arial Unicode MS" pitchFamily="34" charset="-128"/>
              <a:cs typeface="Arial" pitchFamily="34" charset="0"/>
            </a:endParaRPr>
          </a:p>
        </p:txBody>
      </p:sp>
      <p:pic>
        <p:nvPicPr>
          <p:cNvPr id="454659" name="Picture 3" descr="TIME Retirement Cover"/>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457200" y="152400"/>
            <a:ext cx="2530475"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4660" name="Picture 4" descr="working and poor business week cover"/>
          <p:cNvPicPr>
            <a:picLocks noChangeAspect="1" noChangeArrowheads="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1981200" y="1143000"/>
            <a:ext cx="2652713"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4661" name="Picture 5" descr="TIME COVER CASE FOR STAYING HOME"/>
          <p:cNvPicPr>
            <a:picLocks noChangeAspect="1" noChangeArrowheads="1"/>
          </p:cNvPicPr>
          <p:nvPr/>
        </p:nvPicPr>
        <p:blipFill>
          <a:blip r:embed="rId5" cstate="screen">
            <a:extLst>
              <a:ext uri="{28A0092B-C50C-407E-A947-70E740481C1C}">
                <a14:useLocalDpi xmlns:a14="http://schemas.microsoft.com/office/drawing/2010/main" xmlns="" val="0"/>
              </a:ext>
            </a:extLst>
          </a:blip>
          <a:srcRect/>
          <a:stretch>
            <a:fillRect/>
          </a:stretch>
        </p:blipFill>
        <p:spPr bwMode="auto">
          <a:xfrm>
            <a:off x="3962400" y="2133600"/>
            <a:ext cx="2759075" cy="293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4662" name="Picture 6" descr="BusinessWeek BENEFITS TRAP COVER"/>
          <p:cNvPicPr>
            <a:picLocks noChangeAspect="1" noChangeArrowheads="1"/>
          </p:cNvPicPr>
          <p:nvPr/>
        </p:nvPicPr>
        <p:blipFill>
          <a:blip r:embed="rId6" cstate="screen">
            <a:extLst>
              <a:ext uri="{28A0092B-C50C-407E-A947-70E740481C1C}">
                <a14:useLocalDpi xmlns:a14="http://schemas.microsoft.com/office/drawing/2010/main" xmlns="" val="0"/>
              </a:ext>
            </a:extLst>
          </a:blip>
          <a:srcRect/>
          <a:stretch>
            <a:fillRect/>
          </a:stretch>
        </p:blipFill>
        <p:spPr bwMode="auto">
          <a:xfrm>
            <a:off x="6324600" y="3581400"/>
            <a:ext cx="2659063" cy="293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4663" name="Text Box 7"/>
          <p:cNvSpPr txBox="1">
            <a:spLocks noChangeArrowheads="1"/>
          </p:cNvSpPr>
          <p:nvPr/>
        </p:nvSpPr>
        <p:spPr bwMode="auto">
          <a:xfrm>
            <a:off x="4800600" y="304800"/>
            <a:ext cx="3733800" cy="181588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base" hangingPunct="1">
              <a:spcBef>
                <a:spcPct val="50000"/>
              </a:spcBef>
              <a:spcAft>
                <a:spcPct val="0"/>
              </a:spcAft>
            </a:pPr>
            <a:r>
              <a:rPr lang="zh-TW" altLang="en-US" sz="3200" dirty="0" smtClean="0">
                <a:solidFill>
                  <a:srgbClr val="FFCC00"/>
                </a:solidFill>
                <a:latin typeface="Calibri" pitchFamily="34" charset="0"/>
                <a:ea typeface="華康儷中黑" pitchFamily="49" charset="-120"/>
                <a:cs typeface="Arial" pitchFamily="34" charset="0"/>
              </a:rPr>
              <a:t>我們一直在說的</a:t>
            </a:r>
            <a:r>
              <a:rPr lang="en-US" altLang="zh-TW" sz="3200" dirty="0" smtClean="0">
                <a:solidFill>
                  <a:srgbClr val="FFCC00"/>
                </a:solidFill>
                <a:latin typeface="Calibri" pitchFamily="34" charset="0"/>
                <a:ea typeface="華康儷中黑" pitchFamily="49" charset="-120"/>
                <a:cs typeface="Arial" pitchFamily="34" charset="0"/>
              </a:rPr>
              <a:t>......</a:t>
            </a:r>
            <a:endParaRPr lang="en-US" sz="3200" dirty="0" smtClean="0">
              <a:solidFill>
                <a:srgbClr val="FFCC00"/>
              </a:solidFill>
              <a:latin typeface="Calibri" pitchFamily="34" charset="0"/>
              <a:ea typeface="華康儷中黑" pitchFamily="49" charset="-120"/>
              <a:cs typeface="Arial" pitchFamily="34" charset="0"/>
            </a:endParaRPr>
          </a:p>
          <a:p>
            <a:pPr algn="ctr" eaLnBrk="1" fontAlgn="base" hangingPunct="1">
              <a:spcBef>
                <a:spcPct val="50000"/>
              </a:spcBef>
              <a:spcAft>
                <a:spcPct val="0"/>
              </a:spcAft>
            </a:pPr>
            <a:r>
              <a:rPr lang="en-US" sz="3200" dirty="0" smtClean="0">
                <a:solidFill>
                  <a:srgbClr val="FFCC00"/>
                </a:solidFill>
                <a:latin typeface="Arial Black" pitchFamily="34" charset="0"/>
                <a:cs typeface="Arial" pitchFamily="34" charset="0"/>
              </a:rPr>
              <a:t>We</a:t>
            </a:r>
            <a:r>
              <a:rPr lang="ja-JP" altLang="en-US" sz="3200" smtClean="0">
                <a:solidFill>
                  <a:srgbClr val="FFCC00"/>
                </a:solidFill>
                <a:latin typeface="Arial Black" pitchFamily="34" charset="0"/>
                <a:cs typeface="Arial" pitchFamily="34" charset="0"/>
              </a:rPr>
              <a:t>’</a:t>
            </a:r>
            <a:r>
              <a:rPr lang="en-US" altLang="ja-JP" sz="3200" dirty="0" err="1" smtClean="0">
                <a:solidFill>
                  <a:srgbClr val="FFCC00"/>
                </a:solidFill>
                <a:latin typeface="Arial Black" pitchFamily="34" charset="0"/>
                <a:cs typeface="Arial" pitchFamily="34" charset="0"/>
              </a:rPr>
              <a:t>ve</a:t>
            </a:r>
            <a:r>
              <a:rPr lang="en-US" altLang="ja-JP" sz="3200" dirty="0" smtClean="0">
                <a:solidFill>
                  <a:srgbClr val="FFCC00"/>
                </a:solidFill>
                <a:latin typeface="Arial Black" pitchFamily="34" charset="0"/>
                <a:cs typeface="Arial" pitchFamily="34" charset="0"/>
              </a:rPr>
              <a:t> been saying it…</a:t>
            </a:r>
            <a:endParaRPr lang="en-US" sz="3200" dirty="0" smtClean="0">
              <a:solidFill>
                <a:srgbClr val="FFCC00"/>
              </a:solidFill>
              <a:latin typeface="Arial Black" pitchFamily="34" charset="0"/>
              <a:cs typeface="Arial" pitchFamily="34" charset="0"/>
            </a:endParaRPr>
          </a:p>
        </p:txBody>
      </p:sp>
      <p:sp>
        <p:nvSpPr>
          <p:cNvPr id="454664" name="Text Box 8"/>
          <p:cNvSpPr txBox="1">
            <a:spLocks noChangeArrowheads="1"/>
          </p:cNvSpPr>
          <p:nvPr/>
        </p:nvSpPr>
        <p:spPr bwMode="auto">
          <a:xfrm>
            <a:off x="0" y="5334000"/>
            <a:ext cx="63246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342900" indent="-342900" eaLnBrk="0" hangingPunct="0">
              <a:defRPr sz="2400">
                <a:solidFill>
                  <a:schemeClr val="tx1"/>
                </a:solidFill>
                <a:latin typeface="Arial" pitchFamily="34" charset="0"/>
                <a:ea typeface="ＭＳ Ｐゴシック" pitchFamily="34" charset="-128"/>
              </a:defRPr>
            </a:lvl1pPr>
            <a:lvl2pPr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algn="ctr" eaLnBrk="1" fontAlgn="base" hangingPunct="1">
              <a:spcBef>
                <a:spcPct val="50000"/>
              </a:spcBef>
              <a:spcAft>
                <a:spcPct val="0"/>
              </a:spcAft>
            </a:pPr>
            <a:r>
              <a:rPr lang="zh-TW" altLang="en-US" sz="3200" dirty="0" smtClean="0">
                <a:solidFill>
                  <a:srgbClr val="FFFFFF"/>
                </a:solidFill>
                <a:latin typeface="Calibri" pitchFamily="34" charset="0"/>
                <a:ea typeface="華康儷中黑" pitchFamily="49" charset="-120"/>
                <a:cs typeface="Arial" pitchFamily="34" charset="0"/>
              </a:rPr>
              <a:t>主流媒體終於也報導</a:t>
            </a:r>
            <a:r>
              <a:rPr lang="en-US" altLang="zh-TW" sz="3200" dirty="0" smtClean="0">
                <a:solidFill>
                  <a:srgbClr val="FFFFFF"/>
                </a:solidFill>
                <a:latin typeface="Calibri" pitchFamily="34" charset="0"/>
                <a:ea typeface="華康儷中黑" pitchFamily="49" charset="-120"/>
                <a:cs typeface="Arial" pitchFamily="34" charset="0"/>
              </a:rPr>
              <a:t>...</a:t>
            </a:r>
            <a:br>
              <a:rPr lang="en-US" altLang="zh-TW" sz="3200" dirty="0" smtClean="0">
                <a:solidFill>
                  <a:srgbClr val="FFFFFF"/>
                </a:solidFill>
                <a:latin typeface="Calibri" pitchFamily="34" charset="0"/>
                <a:ea typeface="華康儷中黑" pitchFamily="49" charset="-120"/>
                <a:cs typeface="Arial" pitchFamily="34" charset="0"/>
              </a:rPr>
            </a:br>
            <a:r>
              <a:rPr lang="en-US" sz="3200" dirty="0" smtClean="0">
                <a:solidFill>
                  <a:srgbClr val="FFFFFF"/>
                </a:solidFill>
                <a:latin typeface="Arial Black" pitchFamily="34" charset="0"/>
                <a:cs typeface="Arial" pitchFamily="34" charset="0"/>
              </a:rPr>
              <a:t>Mainstream media is finally reporting it…</a:t>
            </a:r>
          </a:p>
        </p:txBody>
      </p:sp>
    </p:spTree>
    <p:extLst>
      <p:ext uri="{BB962C8B-B14F-4D97-AF65-F5344CB8AC3E}">
        <p14:creationId xmlns:p14="http://schemas.microsoft.com/office/powerpoint/2010/main" xmlns="" val="25742873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454659"/>
                                        </p:tgtEl>
                                        <p:attrNameLst>
                                          <p:attrName>style.visibility</p:attrName>
                                        </p:attrNameLst>
                                      </p:cBhvr>
                                      <p:to>
                                        <p:strVal val="visible"/>
                                      </p:to>
                                    </p:set>
                                    <p:animEffect transition="in" filter="fade">
                                      <p:cBhvr>
                                        <p:cTn id="7" dur="770" decel="100000"/>
                                        <p:tgtEl>
                                          <p:spTgt spid="454659"/>
                                        </p:tgtEl>
                                      </p:cBhvr>
                                    </p:animEffect>
                                    <p:animScale>
                                      <p:cBhvr>
                                        <p:cTn id="8" dur="770" decel="100000"/>
                                        <p:tgtEl>
                                          <p:spTgt spid="454659"/>
                                        </p:tgtEl>
                                      </p:cBhvr>
                                      <p:from x="10000" y="10000"/>
                                      <p:to x="200000" y="450000"/>
                                    </p:animScale>
                                    <p:animScale>
                                      <p:cBhvr>
                                        <p:cTn id="9" dur="1230" accel="100000" fill="hold">
                                          <p:stCondLst>
                                            <p:cond delay="770"/>
                                          </p:stCondLst>
                                        </p:cTn>
                                        <p:tgtEl>
                                          <p:spTgt spid="454659"/>
                                        </p:tgtEl>
                                      </p:cBhvr>
                                      <p:from x="200000" y="450000"/>
                                      <p:to x="100000" y="100000"/>
                                    </p:animScale>
                                    <p:set>
                                      <p:cBhvr>
                                        <p:cTn id="10" dur="770" fill="hold"/>
                                        <p:tgtEl>
                                          <p:spTgt spid="454659"/>
                                        </p:tgtEl>
                                        <p:attrNameLst>
                                          <p:attrName>ppt_x</p:attrName>
                                        </p:attrNameLst>
                                      </p:cBhvr>
                                      <p:to>
                                        <p:strVal val="(0.5)"/>
                                      </p:to>
                                    </p:set>
                                    <p:anim from="(0.5)" to="(#ppt_x)" calcmode="lin" valueType="num">
                                      <p:cBhvr>
                                        <p:cTn id="11" dur="1230" accel="100000" fill="hold">
                                          <p:stCondLst>
                                            <p:cond delay="770"/>
                                          </p:stCondLst>
                                        </p:cTn>
                                        <p:tgtEl>
                                          <p:spTgt spid="454659"/>
                                        </p:tgtEl>
                                        <p:attrNameLst>
                                          <p:attrName>ppt_x</p:attrName>
                                        </p:attrNameLst>
                                      </p:cBhvr>
                                    </p:anim>
                                    <p:set>
                                      <p:cBhvr>
                                        <p:cTn id="12" dur="770" fill="hold"/>
                                        <p:tgtEl>
                                          <p:spTgt spid="454659"/>
                                        </p:tgtEl>
                                        <p:attrNameLst>
                                          <p:attrName>ppt_y</p:attrName>
                                        </p:attrNameLst>
                                      </p:cBhvr>
                                      <p:to>
                                        <p:strVal val="(#ppt_y+0.4)"/>
                                      </p:to>
                                    </p:set>
                                    <p:anim from="(#ppt_y+0.4)" to="(#ppt_y)" calcmode="lin" valueType="num">
                                      <p:cBhvr>
                                        <p:cTn id="13" dur="1230" accel="100000" fill="hold">
                                          <p:stCondLst>
                                            <p:cond delay="770"/>
                                          </p:stCondLst>
                                        </p:cTn>
                                        <p:tgtEl>
                                          <p:spTgt spid="454659"/>
                                        </p:tgtEl>
                                        <p:attrNameLst>
                                          <p:attrName>ppt_y</p:attrName>
                                        </p:attrNameLst>
                                      </p:cBhvr>
                                    </p:anim>
                                  </p:childTnLst>
                                </p:cTn>
                              </p:par>
                              <p:par>
                                <p:cTn id="14" presetID="1" presetClass="entr" presetSubtype="0" fill="hold" grpId="0" nodeType="withEffect">
                                  <p:stCondLst>
                                    <p:cond delay="0"/>
                                  </p:stCondLst>
                                  <p:childTnLst>
                                    <p:set>
                                      <p:cBhvr>
                                        <p:cTn id="15" dur="1" fill="hold">
                                          <p:stCondLst>
                                            <p:cond delay="0"/>
                                          </p:stCondLst>
                                        </p:cTn>
                                        <p:tgtEl>
                                          <p:spTgt spid="454663"/>
                                        </p:tgtEl>
                                        <p:attrNameLst>
                                          <p:attrName>style.visibility</p:attrName>
                                        </p:attrNameLst>
                                      </p:cBhvr>
                                      <p:to>
                                        <p:strVal val="visible"/>
                                      </p:to>
                                    </p:set>
                                  </p:childTnLst>
                                </p:cTn>
                              </p:par>
                            </p:childTnLst>
                          </p:cTn>
                        </p:par>
                        <p:par>
                          <p:cTn id="16" fill="hold" nodeType="afterGroup">
                            <p:stCondLst>
                              <p:cond delay="2000"/>
                            </p:stCondLst>
                            <p:childTnLst>
                              <p:par>
                                <p:cTn id="17" presetID="51" presetClass="entr" presetSubtype="0" fill="hold" nodeType="afterEffect">
                                  <p:stCondLst>
                                    <p:cond delay="0"/>
                                  </p:stCondLst>
                                  <p:childTnLst>
                                    <p:set>
                                      <p:cBhvr>
                                        <p:cTn id="18" dur="1" fill="hold">
                                          <p:stCondLst>
                                            <p:cond delay="0"/>
                                          </p:stCondLst>
                                        </p:cTn>
                                        <p:tgtEl>
                                          <p:spTgt spid="454660"/>
                                        </p:tgtEl>
                                        <p:attrNameLst>
                                          <p:attrName>style.visibility</p:attrName>
                                        </p:attrNameLst>
                                      </p:cBhvr>
                                      <p:to>
                                        <p:strVal val="visible"/>
                                      </p:to>
                                    </p:set>
                                    <p:animEffect transition="in" filter="fade">
                                      <p:cBhvr>
                                        <p:cTn id="19" dur="770" decel="100000"/>
                                        <p:tgtEl>
                                          <p:spTgt spid="454660"/>
                                        </p:tgtEl>
                                      </p:cBhvr>
                                    </p:animEffect>
                                    <p:animScale>
                                      <p:cBhvr>
                                        <p:cTn id="20" dur="770" decel="100000"/>
                                        <p:tgtEl>
                                          <p:spTgt spid="454660"/>
                                        </p:tgtEl>
                                      </p:cBhvr>
                                      <p:from x="10000" y="10000"/>
                                      <p:to x="200000" y="450000"/>
                                    </p:animScale>
                                    <p:animScale>
                                      <p:cBhvr>
                                        <p:cTn id="21" dur="1230" accel="100000" fill="hold">
                                          <p:stCondLst>
                                            <p:cond delay="770"/>
                                          </p:stCondLst>
                                        </p:cTn>
                                        <p:tgtEl>
                                          <p:spTgt spid="454660"/>
                                        </p:tgtEl>
                                      </p:cBhvr>
                                      <p:from x="200000" y="450000"/>
                                      <p:to x="100000" y="100000"/>
                                    </p:animScale>
                                    <p:set>
                                      <p:cBhvr>
                                        <p:cTn id="22" dur="770" fill="hold"/>
                                        <p:tgtEl>
                                          <p:spTgt spid="454660"/>
                                        </p:tgtEl>
                                        <p:attrNameLst>
                                          <p:attrName>ppt_x</p:attrName>
                                        </p:attrNameLst>
                                      </p:cBhvr>
                                      <p:to>
                                        <p:strVal val="(0.5)"/>
                                      </p:to>
                                    </p:set>
                                    <p:anim from="(0.5)" to="(#ppt_x)" calcmode="lin" valueType="num">
                                      <p:cBhvr>
                                        <p:cTn id="23" dur="1230" accel="100000" fill="hold">
                                          <p:stCondLst>
                                            <p:cond delay="770"/>
                                          </p:stCondLst>
                                        </p:cTn>
                                        <p:tgtEl>
                                          <p:spTgt spid="454660"/>
                                        </p:tgtEl>
                                        <p:attrNameLst>
                                          <p:attrName>ppt_x</p:attrName>
                                        </p:attrNameLst>
                                      </p:cBhvr>
                                    </p:anim>
                                    <p:set>
                                      <p:cBhvr>
                                        <p:cTn id="24" dur="770" fill="hold"/>
                                        <p:tgtEl>
                                          <p:spTgt spid="454660"/>
                                        </p:tgtEl>
                                        <p:attrNameLst>
                                          <p:attrName>ppt_y</p:attrName>
                                        </p:attrNameLst>
                                      </p:cBhvr>
                                      <p:to>
                                        <p:strVal val="(#ppt_y+0.4)"/>
                                      </p:to>
                                    </p:set>
                                    <p:anim from="(#ppt_y+0.4)" to="(#ppt_y)" calcmode="lin" valueType="num">
                                      <p:cBhvr>
                                        <p:cTn id="25" dur="1230" accel="100000" fill="hold">
                                          <p:stCondLst>
                                            <p:cond delay="770"/>
                                          </p:stCondLst>
                                        </p:cTn>
                                        <p:tgtEl>
                                          <p:spTgt spid="454660"/>
                                        </p:tgtEl>
                                        <p:attrNameLst>
                                          <p:attrName>ppt_y</p:attrName>
                                        </p:attrNameLst>
                                      </p:cBhvr>
                                    </p:anim>
                                  </p:childTnLst>
                                </p:cTn>
                              </p:par>
                            </p:childTnLst>
                          </p:cTn>
                        </p:par>
                        <p:par>
                          <p:cTn id="26" fill="hold" nodeType="afterGroup">
                            <p:stCondLst>
                              <p:cond delay="4000"/>
                            </p:stCondLst>
                            <p:childTnLst>
                              <p:par>
                                <p:cTn id="27" presetID="51" presetClass="entr" presetSubtype="0" fill="hold" nodeType="afterEffect">
                                  <p:stCondLst>
                                    <p:cond delay="0"/>
                                  </p:stCondLst>
                                  <p:childTnLst>
                                    <p:set>
                                      <p:cBhvr>
                                        <p:cTn id="28" dur="1" fill="hold">
                                          <p:stCondLst>
                                            <p:cond delay="0"/>
                                          </p:stCondLst>
                                        </p:cTn>
                                        <p:tgtEl>
                                          <p:spTgt spid="454661"/>
                                        </p:tgtEl>
                                        <p:attrNameLst>
                                          <p:attrName>style.visibility</p:attrName>
                                        </p:attrNameLst>
                                      </p:cBhvr>
                                      <p:to>
                                        <p:strVal val="visible"/>
                                      </p:to>
                                    </p:set>
                                    <p:animEffect transition="in" filter="fade">
                                      <p:cBhvr>
                                        <p:cTn id="29" dur="770" decel="100000"/>
                                        <p:tgtEl>
                                          <p:spTgt spid="454661"/>
                                        </p:tgtEl>
                                      </p:cBhvr>
                                    </p:animEffect>
                                    <p:animScale>
                                      <p:cBhvr>
                                        <p:cTn id="30" dur="770" decel="100000"/>
                                        <p:tgtEl>
                                          <p:spTgt spid="454661"/>
                                        </p:tgtEl>
                                      </p:cBhvr>
                                      <p:from x="10000" y="10000"/>
                                      <p:to x="200000" y="450000"/>
                                    </p:animScale>
                                    <p:animScale>
                                      <p:cBhvr>
                                        <p:cTn id="31" dur="1230" accel="100000" fill="hold">
                                          <p:stCondLst>
                                            <p:cond delay="770"/>
                                          </p:stCondLst>
                                        </p:cTn>
                                        <p:tgtEl>
                                          <p:spTgt spid="454661"/>
                                        </p:tgtEl>
                                      </p:cBhvr>
                                      <p:from x="200000" y="450000"/>
                                      <p:to x="100000" y="100000"/>
                                    </p:animScale>
                                    <p:set>
                                      <p:cBhvr>
                                        <p:cTn id="32" dur="770" fill="hold"/>
                                        <p:tgtEl>
                                          <p:spTgt spid="454661"/>
                                        </p:tgtEl>
                                        <p:attrNameLst>
                                          <p:attrName>ppt_x</p:attrName>
                                        </p:attrNameLst>
                                      </p:cBhvr>
                                      <p:to>
                                        <p:strVal val="(0.5)"/>
                                      </p:to>
                                    </p:set>
                                    <p:anim from="(0.5)" to="(#ppt_x)" calcmode="lin" valueType="num">
                                      <p:cBhvr>
                                        <p:cTn id="33" dur="1230" accel="100000" fill="hold">
                                          <p:stCondLst>
                                            <p:cond delay="770"/>
                                          </p:stCondLst>
                                        </p:cTn>
                                        <p:tgtEl>
                                          <p:spTgt spid="454661"/>
                                        </p:tgtEl>
                                        <p:attrNameLst>
                                          <p:attrName>ppt_x</p:attrName>
                                        </p:attrNameLst>
                                      </p:cBhvr>
                                    </p:anim>
                                    <p:set>
                                      <p:cBhvr>
                                        <p:cTn id="34" dur="770" fill="hold"/>
                                        <p:tgtEl>
                                          <p:spTgt spid="454661"/>
                                        </p:tgtEl>
                                        <p:attrNameLst>
                                          <p:attrName>ppt_y</p:attrName>
                                        </p:attrNameLst>
                                      </p:cBhvr>
                                      <p:to>
                                        <p:strVal val="(#ppt_y+0.4)"/>
                                      </p:to>
                                    </p:set>
                                    <p:anim from="(#ppt_y+0.4)" to="(#ppt_y)" calcmode="lin" valueType="num">
                                      <p:cBhvr>
                                        <p:cTn id="35" dur="1230" accel="100000" fill="hold">
                                          <p:stCondLst>
                                            <p:cond delay="770"/>
                                          </p:stCondLst>
                                        </p:cTn>
                                        <p:tgtEl>
                                          <p:spTgt spid="454661"/>
                                        </p:tgtEl>
                                        <p:attrNameLst>
                                          <p:attrName>ppt_y</p:attrName>
                                        </p:attrNameLst>
                                      </p:cBhvr>
                                    </p:anim>
                                  </p:childTnLst>
                                </p:cTn>
                              </p:par>
                            </p:childTnLst>
                          </p:cTn>
                        </p:par>
                        <p:par>
                          <p:cTn id="36" fill="hold" nodeType="afterGroup">
                            <p:stCondLst>
                              <p:cond delay="6000"/>
                            </p:stCondLst>
                            <p:childTnLst>
                              <p:par>
                                <p:cTn id="37" presetID="51" presetClass="entr" presetSubtype="0" fill="hold" nodeType="afterEffect">
                                  <p:stCondLst>
                                    <p:cond delay="0"/>
                                  </p:stCondLst>
                                  <p:childTnLst>
                                    <p:set>
                                      <p:cBhvr>
                                        <p:cTn id="38" dur="1" fill="hold">
                                          <p:stCondLst>
                                            <p:cond delay="0"/>
                                          </p:stCondLst>
                                        </p:cTn>
                                        <p:tgtEl>
                                          <p:spTgt spid="454662"/>
                                        </p:tgtEl>
                                        <p:attrNameLst>
                                          <p:attrName>style.visibility</p:attrName>
                                        </p:attrNameLst>
                                      </p:cBhvr>
                                      <p:to>
                                        <p:strVal val="visible"/>
                                      </p:to>
                                    </p:set>
                                    <p:animEffect transition="in" filter="fade">
                                      <p:cBhvr>
                                        <p:cTn id="39" dur="770" decel="100000"/>
                                        <p:tgtEl>
                                          <p:spTgt spid="454662"/>
                                        </p:tgtEl>
                                      </p:cBhvr>
                                    </p:animEffect>
                                    <p:animScale>
                                      <p:cBhvr>
                                        <p:cTn id="40" dur="770" decel="100000"/>
                                        <p:tgtEl>
                                          <p:spTgt spid="454662"/>
                                        </p:tgtEl>
                                      </p:cBhvr>
                                      <p:from x="10000" y="10000"/>
                                      <p:to x="200000" y="450000"/>
                                    </p:animScale>
                                    <p:animScale>
                                      <p:cBhvr>
                                        <p:cTn id="41" dur="1230" accel="100000" fill="hold">
                                          <p:stCondLst>
                                            <p:cond delay="770"/>
                                          </p:stCondLst>
                                        </p:cTn>
                                        <p:tgtEl>
                                          <p:spTgt spid="454662"/>
                                        </p:tgtEl>
                                      </p:cBhvr>
                                      <p:from x="200000" y="450000"/>
                                      <p:to x="100000" y="100000"/>
                                    </p:animScale>
                                    <p:set>
                                      <p:cBhvr>
                                        <p:cTn id="42" dur="770" fill="hold"/>
                                        <p:tgtEl>
                                          <p:spTgt spid="454662"/>
                                        </p:tgtEl>
                                        <p:attrNameLst>
                                          <p:attrName>ppt_x</p:attrName>
                                        </p:attrNameLst>
                                      </p:cBhvr>
                                      <p:to>
                                        <p:strVal val="(0.5)"/>
                                      </p:to>
                                    </p:set>
                                    <p:anim from="(0.5)" to="(#ppt_x)" calcmode="lin" valueType="num">
                                      <p:cBhvr>
                                        <p:cTn id="43" dur="1230" accel="100000" fill="hold">
                                          <p:stCondLst>
                                            <p:cond delay="770"/>
                                          </p:stCondLst>
                                        </p:cTn>
                                        <p:tgtEl>
                                          <p:spTgt spid="454662"/>
                                        </p:tgtEl>
                                        <p:attrNameLst>
                                          <p:attrName>ppt_x</p:attrName>
                                        </p:attrNameLst>
                                      </p:cBhvr>
                                    </p:anim>
                                    <p:set>
                                      <p:cBhvr>
                                        <p:cTn id="44" dur="770" fill="hold"/>
                                        <p:tgtEl>
                                          <p:spTgt spid="454662"/>
                                        </p:tgtEl>
                                        <p:attrNameLst>
                                          <p:attrName>ppt_y</p:attrName>
                                        </p:attrNameLst>
                                      </p:cBhvr>
                                      <p:to>
                                        <p:strVal val="(#ppt_y+0.4)"/>
                                      </p:to>
                                    </p:set>
                                    <p:anim from="(#ppt_y+0.4)" to="(#ppt_y)" calcmode="lin" valueType="num">
                                      <p:cBhvr>
                                        <p:cTn id="45" dur="1230" accel="100000" fill="hold">
                                          <p:stCondLst>
                                            <p:cond delay="770"/>
                                          </p:stCondLst>
                                        </p:cTn>
                                        <p:tgtEl>
                                          <p:spTgt spid="454662"/>
                                        </p:tgtEl>
                                        <p:attrNameLst>
                                          <p:attrName>ppt_y</p:attrName>
                                        </p:attrNameLst>
                                      </p:cBhvr>
                                    </p:anim>
                                  </p:childTnLst>
                                </p:cTn>
                              </p:par>
                            </p:childTnLst>
                          </p:cTn>
                        </p:par>
                        <p:par>
                          <p:cTn id="46" fill="hold" nodeType="afterGroup">
                            <p:stCondLst>
                              <p:cond delay="8000"/>
                            </p:stCondLst>
                            <p:childTnLst>
                              <p:par>
                                <p:cTn id="47" presetID="1" presetClass="entr" presetSubtype="0" fill="hold" grpId="0" nodeType="afterEffect">
                                  <p:stCondLst>
                                    <p:cond delay="0"/>
                                  </p:stCondLst>
                                  <p:childTnLst>
                                    <p:set>
                                      <p:cBhvr>
                                        <p:cTn id="48" dur="1" fill="hold">
                                          <p:stCondLst>
                                            <p:cond delay="0"/>
                                          </p:stCondLst>
                                        </p:cTn>
                                        <p:tgtEl>
                                          <p:spTgt spid="454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63" grpId="0"/>
      <p:bldP spid="454664"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pic>
        <p:nvPicPr>
          <p:cNvPr id="66561" name="Picture 2" descr="Time"/>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2295525" y="457200"/>
            <a:ext cx="4498975" cy="5895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562" name="Rectangle 3"/>
          <p:cNvSpPr>
            <a:spLocks noChangeArrowheads="1"/>
          </p:cNvSpPr>
          <p:nvPr/>
        </p:nvSpPr>
        <p:spPr bwMode="auto">
          <a:xfrm>
            <a:off x="2492375" y="5345113"/>
            <a:ext cx="1828800" cy="838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ea typeface="ＭＳ Ｐゴシック" pitchFamily="34" charset="-128"/>
            </a:endParaRPr>
          </a:p>
        </p:txBody>
      </p:sp>
    </p:spTree>
    <p:extLst>
      <p:ext uri="{BB962C8B-B14F-4D97-AF65-F5344CB8AC3E}">
        <p14:creationId xmlns:p14="http://schemas.microsoft.com/office/powerpoint/2010/main" xmlns="" val="37236677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228658" y="1195388"/>
            <a:ext cx="8677275" cy="5410200"/>
          </a:xfrm>
          <a:prstGeom prst="rect">
            <a:avLst/>
          </a:prstGeom>
          <a:noFill/>
          <a:ln w="9525">
            <a:noFill/>
            <a:miter lim="800000"/>
            <a:headEnd/>
            <a:tailEnd/>
          </a:ln>
        </p:spPr>
      </p:pic>
      <p:pic>
        <p:nvPicPr>
          <p:cNvPr id="24579" name="Picture 4"/>
          <p:cNvPicPr>
            <a:picLocks noChangeAspect="1" noChangeArrowheads="1"/>
          </p:cNvPicPr>
          <p:nvPr/>
        </p:nvPicPr>
        <p:blipFill>
          <a:blip r:embed="rId4" cstate="screen">
            <a:extLst>
              <a:ext uri="{28A0092B-C50C-407E-A947-70E740481C1C}">
                <a14:useLocalDpi xmlns:a14="http://schemas.microsoft.com/office/drawing/2010/main" xmlns=""/>
              </a:ext>
            </a:extLst>
          </a:blip>
          <a:srcRect/>
          <a:stretch>
            <a:fillRect/>
          </a:stretch>
        </p:blipFill>
        <p:spPr bwMode="auto">
          <a:xfrm>
            <a:off x="228600" y="381000"/>
            <a:ext cx="8686800" cy="903288"/>
          </a:xfrm>
          <a:prstGeom prst="rect">
            <a:avLst/>
          </a:prstGeom>
          <a:noFill/>
          <a:ln w="9525">
            <a:noFill/>
            <a:miter lim="800000"/>
            <a:headEnd/>
            <a:tailEnd/>
          </a:ln>
        </p:spPr>
      </p:pic>
    </p:spTree>
    <p:extLst>
      <p:ext uri="{BB962C8B-B14F-4D97-AF65-F5344CB8AC3E}">
        <p14:creationId xmlns:p14="http://schemas.microsoft.com/office/powerpoint/2010/main" xmlns="" val="21688302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rotWithShape="1">
          <a:blip r:embed="rId2" cstate="screen">
            <a:extLst>
              <a:ext uri="{28A0092B-C50C-407E-A947-70E740481C1C}">
                <a14:useLocalDpi xmlns:a14="http://schemas.microsoft.com/office/drawing/2010/main" xmlns="" val="0"/>
              </a:ext>
            </a:extLst>
          </a:blip>
          <a:srcRect/>
          <a:stretch/>
        </p:blipFill>
        <p:spPr bwMode="auto">
          <a:xfrm>
            <a:off x="0" y="0"/>
            <a:ext cx="9210348"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55884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4098"/>
                                        </p:tgtEl>
                                      </p:cBhvr>
                                      <p:by x="150000" y="150000"/>
                                    </p:animScale>
                                  </p:childTnLst>
                                </p:cTn>
                              </p:par>
                              <p:par>
                                <p:cTn id="7" presetID="42" presetClass="path" presetSubtype="0" fill="hold" nodeType="withEffect">
                                  <p:stCondLst>
                                    <p:cond delay="0"/>
                                  </p:stCondLst>
                                  <p:childTnLst>
                                    <p:animMotion origin="layout" path="M 4.16667E-6 0 L 0.23802 0.05556 " pathEditMode="relative" rAng="0" ptsTypes="AA">
                                      <p:cBhvr>
                                        <p:cTn id="8" dur="2000" fill="hold"/>
                                        <p:tgtEl>
                                          <p:spTgt spid="4098"/>
                                        </p:tgtEl>
                                        <p:attrNameLst>
                                          <p:attrName>ppt_x</p:attrName>
                                          <p:attrName>ppt_y</p:attrName>
                                        </p:attrNameLst>
                                      </p:cBhvr>
                                      <p:rCtr x="11892" y="2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p:txBody>
          <a:bodyPr/>
          <a:lstStyle/>
          <a:p>
            <a:pPr eaLnBrk="1" hangingPunct="1">
              <a:defRPr/>
            </a:pPr>
            <a:endParaRPr lang="en-US">
              <a:ea typeface="+mj-ea"/>
              <a:cs typeface="+mj-cs"/>
            </a:endParaRPr>
          </a:p>
        </p:txBody>
      </p:sp>
      <p:sp>
        <p:nvSpPr>
          <p:cNvPr id="461827" name="Rectangle 3"/>
          <p:cNvSpPr>
            <a:spLocks noGrp="1" noChangeArrowheads="1"/>
          </p:cNvSpPr>
          <p:nvPr>
            <p:ph idx="1"/>
          </p:nvPr>
        </p:nvSpPr>
        <p:spPr/>
        <p:txBody>
          <a:bodyPr/>
          <a:lstStyle/>
          <a:p>
            <a:pPr lvl="0" eaLnBrk="1" hangingPunct="1">
              <a:buFont typeface="Wingdings" charset="2"/>
              <a:buChar char="v"/>
              <a:defRPr/>
            </a:pPr>
            <a:r>
              <a:rPr lang="zh-TW" altLang="en-US" sz="5800" dirty="0" smtClean="0">
                <a:solidFill>
                  <a:srgbClr val="FFFFFF"/>
                </a:solidFill>
                <a:latin typeface="華康儷中黑" pitchFamily="49" charset="-120"/>
                <a:ea typeface="華康儷中黑" pitchFamily="49" charset="-120"/>
                <a:cs typeface="+mn-cs"/>
              </a:rPr>
              <a:t>永續收入就是答案</a:t>
            </a:r>
            <a:endParaRPr lang="en-US" altLang="zh-TW" sz="5800" dirty="0" smtClean="0">
              <a:solidFill>
                <a:srgbClr val="FFFFFF"/>
              </a:solidFill>
              <a:latin typeface="華康儷中黑" pitchFamily="49" charset="-120"/>
              <a:ea typeface="華康儷中黑" pitchFamily="49" charset="-120"/>
              <a:cs typeface="+mn-cs"/>
            </a:endParaRPr>
          </a:p>
          <a:p>
            <a:pPr eaLnBrk="1" hangingPunct="1">
              <a:buFont typeface="Wingdings" charset="2"/>
              <a:buChar char="v"/>
              <a:defRPr/>
            </a:pPr>
            <a:endParaRPr lang="en-US" sz="6000" dirty="0" smtClean="0">
              <a:ea typeface="+mn-ea"/>
              <a:cs typeface="+mn-cs"/>
            </a:endParaRPr>
          </a:p>
          <a:p>
            <a:pPr eaLnBrk="1" hangingPunct="1">
              <a:buFont typeface="Wingdings" charset="2"/>
              <a:buChar char="v"/>
              <a:defRPr/>
            </a:pPr>
            <a:r>
              <a:rPr lang="en-US" sz="6000" dirty="0" smtClean="0">
                <a:ea typeface="+mn-ea"/>
                <a:cs typeface="+mn-cs"/>
              </a:rPr>
              <a:t>The </a:t>
            </a:r>
            <a:r>
              <a:rPr lang="en-US" sz="6000" dirty="0">
                <a:ea typeface="+mn-ea"/>
                <a:cs typeface="+mn-cs"/>
              </a:rPr>
              <a:t>answer is residual income</a:t>
            </a:r>
          </a:p>
        </p:txBody>
      </p:sp>
    </p:spTree>
    <p:extLst>
      <p:ext uri="{BB962C8B-B14F-4D97-AF65-F5344CB8AC3E}">
        <p14:creationId xmlns:p14="http://schemas.microsoft.com/office/powerpoint/2010/main" xmlns="" val="999184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228600" y="3352800"/>
            <a:ext cx="8610600" cy="3270250"/>
          </a:xfrm>
          <a:prstGeom prst="rect">
            <a:avLst/>
          </a:prstGeo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0" cap="none" spc="0" normalizeH="0" baseline="0" noProof="0" smtClean="0">
                <a:ln>
                  <a:noFill/>
                </a:ln>
                <a:solidFill>
                  <a:srgbClr val="FFFF00"/>
                </a:solidFill>
                <a:effectLst/>
                <a:uLnTx/>
                <a:uFillTx/>
                <a:latin typeface="+mj-lt"/>
                <a:ea typeface="ＭＳ Ｐゴシック" pitchFamily="34" charset="-128"/>
                <a:cs typeface="ＭＳ Ｐゴシック" charset="-128"/>
              </a:rPr>
              <a:t>R</a:t>
            </a:r>
            <a:r>
              <a:rPr kumimoji="0" lang="en-US" sz="5400" b="0" i="0" u="none" strike="noStrike" kern="0" cap="none" spc="0" normalizeH="0" baseline="0" noProof="0" smtClean="0">
                <a:ln>
                  <a:noFill/>
                </a:ln>
                <a:solidFill>
                  <a:srgbClr val="FFFF00"/>
                </a:solidFill>
                <a:effectLst/>
                <a:uLnTx/>
                <a:uFillTx/>
                <a:latin typeface="+mj-lt"/>
                <a:ea typeface="ＭＳ Ｐゴシック" pitchFamily="34" charset="-128"/>
                <a:cs typeface="ＭＳ Ｐゴシック" charset="-128"/>
              </a:rPr>
              <a:t>ESIDUAL </a:t>
            </a:r>
            <a:r>
              <a:rPr kumimoji="0" lang="en-US" sz="6000" b="0" i="0" u="none" strike="noStrike" kern="0" cap="none" spc="0" normalizeH="0" baseline="0" noProof="0" smtClean="0">
                <a:ln>
                  <a:noFill/>
                </a:ln>
                <a:solidFill>
                  <a:srgbClr val="FFFF00"/>
                </a:solidFill>
                <a:effectLst/>
                <a:uLnTx/>
                <a:uFillTx/>
                <a:latin typeface="+mj-lt"/>
                <a:ea typeface="ＭＳ Ｐゴシック" pitchFamily="34" charset="-128"/>
                <a:cs typeface="ＭＳ Ｐゴシック" charset="-128"/>
              </a:rPr>
              <a:t>I</a:t>
            </a:r>
            <a:r>
              <a:rPr kumimoji="0" lang="en-US" sz="5400" b="0" i="0" u="none" strike="noStrike" kern="0" cap="none" spc="0" normalizeH="0" baseline="0" noProof="0" smtClean="0">
                <a:ln>
                  <a:noFill/>
                </a:ln>
                <a:solidFill>
                  <a:srgbClr val="FFFF00"/>
                </a:solidFill>
                <a:effectLst/>
                <a:uLnTx/>
                <a:uFillTx/>
                <a:latin typeface="+mj-lt"/>
                <a:ea typeface="ＭＳ Ｐゴシック" pitchFamily="34" charset="-128"/>
                <a:cs typeface="ＭＳ Ｐゴシック" charset="-128"/>
              </a:rPr>
              <a:t>NCOME</a:t>
            </a:r>
            <a:r>
              <a:rPr kumimoji="0" lang="en-US" sz="5400" b="0" i="0" u="none" strike="noStrike" kern="0" cap="none" spc="0" normalizeH="0" baseline="0" noProof="0" smtClean="0">
                <a:ln>
                  <a:noFill/>
                </a:ln>
                <a:solidFill>
                  <a:schemeClr val="bg1"/>
                </a:solidFill>
                <a:effectLst/>
                <a:uLnTx/>
                <a:uFillTx/>
                <a:latin typeface="+mj-lt"/>
                <a:ea typeface="ＭＳ Ｐゴシック" pitchFamily="34" charset="-128"/>
                <a:cs typeface="ＭＳ Ｐゴシック" charset="-128"/>
              </a:rPr>
              <a:t/>
            </a:r>
            <a:br>
              <a:rPr kumimoji="0" lang="en-US" sz="5400" b="0" i="0" u="none" strike="noStrike" kern="0" cap="none" spc="0" normalizeH="0" baseline="0" noProof="0" smtClean="0">
                <a:ln>
                  <a:noFill/>
                </a:ln>
                <a:solidFill>
                  <a:schemeClr val="bg1"/>
                </a:solidFill>
                <a:effectLst/>
                <a:uLnTx/>
                <a:uFillTx/>
                <a:latin typeface="+mj-lt"/>
                <a:ea typeface="ＭＳ Ｐゴシック" pitchFamily="34" charset="-128"/>
                <a:cs typeface="ＭＳ Ｐゴシック" charset="-128"/>
              </a:rPr>
            </a:br>
            <a:r>
              <a:rPr kumimoji="0" lang="en-US" sz="5400" b="0" i="0" u="none" strike="noStrike" kern="0" cap="none" spc="0" normalizeH="0" baseline="0" noProof="0" smtClean="0">
                <a:ln>
                  <a:noFill/>
                </a:ln>
                <a:solidFill>
                  <a:schemeClr val="bg1"/>
                </a:solidFill>
                <a:effectLst/>
                <a:uLnTx/>
                <a:uFillTx/>
                <a:latin typeface="+mj-lt"/>
                <a:ea typeface="ＭＳ Ｐゴシック" pitchFamily="34" charset="-128"/>
                <a:cs typeface="ＭＳ Ｐゴシック" charset="-128"/>
              </a:rPr>
              <a:t>Only </a:t>
            </a:r>
            <a:r>
              <a:rPr kumimoji="0" lang="en-US" sz="5400" b="0" i="0" u="sng" strike="noStrike" kern="0" cap="none" spc="0" normalizeH="0" baseline="0" noProof="0" smtClean="0">
                <a:ln>
                  <a:noFill/>
                </a:ln>
                <a:solidFill>
                  <a:schemeClr val="bg1"/>
                </a:solidFill>
                <a:effectLst/>
                <a:uLnTx/>
                <a:uFillTx/>
                <a:latin typeface="+mj-lt"/>
                <a:ea typeface="ＭＳ Ｐゴシック" pitchFamily="34" charset="-128"/>
                <a:cs typeface="ＭＳ Ｐゴシック" charset="-128"/>
              </a:rPr>
              <a:t>Meaningful</a:t>
            </a:r>
            <a:r>
              <a:rPr kumimoji="0" lang="en-US" sz="5400" b="0" i="0" u="none" strike="noStrike" kern="0" cap="none" spc="0" normalizeH="0" baseline="0" noProof="0" smtClean="0">
                <a:ln>
                  <a:noFill/>
                </a:ln>
                <a:solidFill>
                  <a:schemeClr val="bg1"/>
                </a:solidFill>
                <a:effectLst/>
                <a:uLnTx/>
                <a:uFillTx/>
                <a:latin typeface="+mj-lt"/>
                <a:ea typeface="ＭＳ Ｐゴシック" pitchFamily="34" charset="-128"/>
                <a:cs typeface="ＭＳ Ｐゴシック" charset="-128"/>
              </a:rPr>
              <a:t> With </a:t>
            </a:r>
            <a:br>
              <a:rPr kumimoji="0" lang="en-US" sz="5400" b="0" i="0" u="none" strike="noStrike" kern="0" cap="none" spc="0" normalizeH="0" baseline="0" noProof="0" smtClean="0">
                <a:ln>
                  <a:noFill/>
                </a:ln>
                <a:solidFill>
                  <a:schemeClr val="bg1"/>
                </a:solidFill>
                <a:effectLst/>
                <a:uLnTx/>
                <a:uFillTx/>
                <a:latin typeface="+mj-lt"/>
                <a:ea typeface="ＭＳ Ｐゴシック" pitchFamily="34" charset="-128"/>
                <a:cs typeface="ＭＳ Ｐゴシック" charset="-128"/>
              </a:rPr>
            </a:br>
            <a:r>
              <a:rPr kumimoji="0" lang="en-US" sz="6000" b="0" i="0" u="none" strike="noStrike" kern="0" cap="none" spc="0" normalizeH="0" baseline="0" noProof="0" smtClean="0">
                <a:ln>
                  <a:noFill/>
                </a:ln>
                <a:solidFill>
                  <a:srgbClr val="FFFF00"/>
                </a:solidFill>
                <a:effectLst/>
                <a:uLnTx/>
                <a:uFillTx/>
                <a:latin typeface="+mj-lt"/>
                <a:ea typeface="ＭＳ Ｐゴシック" pitchFamily="34" charset="-128"/>
                <a:cs typeface="ＭＳ Ｐゴシック" charset="-128"/>
              </a:rPr>
              <a:t>Longevity!</a:t>
            </a:r>
            <a:endParaRPr kumimoji="0" lang="en-US" sz="6000" b="0" i="0" u="none" strike="noStrike" kern="0" cap="none" spc="0" normalizeH="0" baseline="0" noProof="0" dirty="0" smtClean="0">
              <a:ln>
                <a:noFill/>
              </a:ln>
              <a:solidFill>
                <a:srgbClr val="FFFF00"/>
              </a:solidFill>
              <a:effectLst/>
              <a:uLnTx/>
              <a:uFillTx/>
              <a:latin typeface="+mj-lt"/>
              <a:ea typeface="ＭＳ Ｐゴシック" pitchFamily="34" charset="-128"/>
              <a:cs typeface="ＭＳ Ｐゴシック" charset="-128"/>
            </a:endParaRPr>
          </a:p>
        </p:txBody>
      </p:sp>
      <p:sp>
        <p:nvSpPr>
          <p:cNvPr id="4" name="Rectangle 2"/>
          <p:cNvSpPr txBox="1">
            <a:spLocks noChangeArrowheads="1"/>
          </p:cNvSpPr>
          <p:nvPr/>
        </p:nvSpPr>
        <p:spPr bwMode="auto">
          <a:xfrm>
            <a:off x="304800" y="533400"/>
            <a:ext cx="8610600" cy="3117850"/>
          </a:xfrm>
          <a:prstGeom prst="rect">
            <a:avLst/>
          </a:prstGeom>
          <a:noFill/>
          <a:ln w="9525">
            <a:noFill/>
            <a:miter lim="800000"/>
            <a:headEnd/>
            <a:tailEnd/>
          </a:ln>
          <a:effectLst>
            <a:outerShdw blurRad="63500" dist="38099" dir="27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lgn="ctr" fontAlgn="base">
              <a:spcBef>
                <a:spcPct val="0"/>
              </a:spcBef>
              <a:spcAft>
                <a:spcPct val="0"/>
              </a:spcAft>
            </a:pPr>
            <a:r>
              <a:rPr lang="zh-TW" altLang="en-US" sz="5400" kern="0" dirty="0" smtClean="0">
                <a:solidFill>
                  <a:srgbClr val="FFFF00"/>
                </a:solidFill>
                <a:latin typeface="華康儷中黑" pitchFamily="49" charset="-120"/>
                <a:ea typeface="華康儷中黑" pitchFamily="49" charset="-120"/>
                <a:cs typeface="ＭＳ Ｐゴシック" charset="-128"/>
              </a:rPr>
              <a:t>收入</a:t>
            </a:r>
            <a:endParaRPr lang="en-US" altLang="zh-TW" sz="5400" kern="0" dirty="0" smtClean="0">
              <a:solidFill>
                <a:srgbClr val="FFFF00"/>
              </a:solidFill>
              <a:latin typeface="華康儷中黑" pitchFamily="49" charset="-120"/>
              <a:ea typeface="華康儷中黑" pitchFamily="49" charset="-120"/>
              <a:cs typeface="ＭＳ Ｐゴシック" charset="-128"/>
            </a:endParaRPr>
          </a:p>
          <a:p>
            <a:pPr lvl="0" algn="ctr" fontAlgn="base">
              <a:spcBef>
                <a:spcPct val="0"/>
              </a:spcBef>
              <a:spcAft>
                <a:spcPct val="0"/>
              </a:spcAft>
            </a:pPr>
            <a:r>
              <a:rPr lang="zh-TW" altLang="en-US" sz="5400" kern="0" dirty="0" smtClean="0">
                <a:solidFill>
                  <a:schemeClr val="bg1"/>
                </a:solidFill>
                <a:latin typeface="華康儷中黑" pitchFamily="49" charset="-120"/>
                <a:ea typeface="華康儷中黑" pitchFamily="49" charset="-120"/>
                <a:cs typeface="ＭＳ Ｐゴシック" charset="-128"/>
              </a:rPr>
              <a:t>需要</a:t>
            </a:r>
            <a:r>
              <a:rPr lang="zh-TW" altLang="en-US" sz="5400" kern="0" dirty="0" smtClean="0">
                <a:solidFill>
                  <a:srgbClr val="FFFF00"/>
                </a:solidFill>
                <a:latin typeface="華康儷中黑" pitchFamily="49" charset="-120"/>
                <a:ea typeface="華康儷中黑" pitchFamily="49" charset="-120"/>
                <a:cs typeface="ＭＳ Ｐゴシック" charset="-128"/>
              </a:rPr>
              <a:t>持續</a:t>
            </a:r>
            <a:r>
              <a:rPr kumimoji="0" lang="en-US" altLang="zh-TW" sz="5400" b="0" i="0" u="none" strike="noStrike" kern="0" cap="none" spc="0" normalizeH="0" baseline="0" noProof="0" dirty="0" smtClean="0">
                <a:ln>
                  <a:noFill/>
                </a:ln>
                <a:solidFill>
                  <a:schemeClr val="bg1"/>
                </a:solidFill>
                <a:effectLst/>
                <a:uLnTx/>
                <a:uFillTx/>
                <a:latin typeface="華康儷中黑" pitchFamily="49" charset="-120"/>
                <a:ea typeface="華康儷中黑" pitchFamily="49" charset="-120"/>
                <a:cs typeface="ＭＳ Ｐゴシック" charset="-128"/>
              </a:rPr>
              <a:t/>
            </a:r>
            <a:br>
              <a:rPr kumimoji="0" lang="en-US" altLang="zh-TW" sz="5400" b="0" i="0" u="none" strike="noStrike" kern="0" cap="none" spc="0" normalizeH="0" baseline="0" noProof="0" dirty="0" smtClean="0">
                <a:ln>
                  <a:noFill/>
                </a:ln>
                <a:solidFill>
                  <a:schemeClr val="bg1"/>
                </a:solidFill>
                <a:effectLst/>
                <a:uLnTx/>
                <a:uFillTx/>
                <a:latin typeface="華康儷中黑" pitchFamily="49" charset="-120"/>
                <a:ea typeface="華康儷中黑" pitchFamily="49" charset="-120"/>
                <a:cs typeface="ＭＳ Ｐゴシック" charset="-128"/>
              </a:rPr>
            </a:br>
            <a:r>
              <a:rPr kumimoji="0" lang="zh-TW" altLang="en-US" sz="5400" b="0" i="0" u="none" strike="noStrike" kern="0" cap="none" spc="0" normalizeH="0" baseline="0" noProof="0" dirty="0" smtClean="0">
                <a:ln>
                  <a:noFill/>
                </a:ln>
                <a:solidFill>
                  <a:schemeClr val="bg1"/>
                </a:solidFill>
                <a:effectLst/>
                <a:uLnTx/>
                <a:uFillTx/>
                <a:latin typeface="華康儷中黑" pitchFamily="49" charset="-120"/>
                <a:ea typeface="華康儷中黑" pitchFamily="49" charset="-120"/>
                <a:cs typeface="ＭＳ Ｐゴシック" charset="-128"/>
              </a:rPr>
              <a:t>才有</a:t>
            </a:r>
            <a:r>
              <a:rPr kumimoji="0" lang="zh-TW" altLang="en-US" sz="5400" b="0" i="0" u="sng" strike="noStrike" kern="0" cap="none" spc="0" normalizeH="0" baseline="0" noProof="0" dirty="0" smtClean="0">
                <a:ln>
                  <a:noFill/>
                </a:ln>
                <a:solidFill>
                  <a:schemeClr val="bg1"/>
                </a:solidFill>
                <a:effectLst/>
                <a:uLnTx/>
                <a:uFillTx/>
                <a:latin typeface="華康儷中黑" pitchFamily="49" charset="-120"/>
                <a:ea typeface="華康儷中黑" pitchFamily="49" charset="-120"/>
                <a:cs typeface="ＭＳ Ｐゴシック" charset="-128"/>
              </a:rPr>
              <a:t>意義</a:t>
            </a:r>
            <a:r>
              <a:rPr kumimoji="0" lang="zh-TW" altLang="en-US" sz="5400" b="0" i="0" strike="noStrike" kern="0" cap="none" spc="0" normalizeH="0" baseline="0" noProof="0" dirty="0" smtClean="0">
                <a:ln>
                  <a:noFill/>
                </a:ln>
                <a:solidFill>
                  <a:schemeClr val="bg1"/>
                </a:solidFill>
                <a:effectLst/>
                <a:uLnTx/>
                <a:uFillTx/>
                <a:latin typeface="華康儷中黑" pitchFamily="49" charset="-120"/>
                <a:ea typeface="華康儷中黑" pitchFamily="49" charset="-120"/>
                <a:cs typeface="ＭＳ Ｐゴシック" charset="-128"/>
              </a:rPr>
              <a:t>！</a:t>
            </a:r>
            <a:r>
              <a:rPr kumimoji="0" lang="en-US" sz="5400" b="0" i="0" u="none" strike="noStrike" kern="0" cap="none" spc="0" normalizeH="0" baseline="0" noProof="0" dirty="0" smtClean="0">
                <a:ln>
                  <a:noFill/>
                </a:ln>
                <a:solidFill>
                  <a:schemeClr val="bg1"/>
                </a:solidFill>
                <a:effectLst/>
                <a:uLnTx/>
                <a:uFillTx/>
                <a:latin typeface="+mj-lt"/>
                <a:ea typeface="ＭＳ Ｐゴシック" pitchFamily="34" charset="-128"/>
                <a:cs typeface="ＭＳ Ｐゴシック" charset="-128"/>
              </a:rPr>
              <a:t/>
            </a:r>
            <a:br>
              <a:rPr kumimoji="0" lang="en-US" sz="5400" b="0" i="0" u="none" strike="noStrike" kern="0" cap="none" spc="0" normalizeH="0" baseline="0" noProof="0" dirty="0" smtClean="0">
                <a:ln>
                  <a:noFill/>
                </a:ln>
                <a:solidFill>
                  <a:schemeClr val="bg1"/>
                </a:solidFill>
                <a:effectLst/>
                <a:uLnTx/>
                <a:uFillTx/>
                <a:latin typeface="+mj-lt"/>
                <a:ea typeface="ＭＳ Ｐゴシック" pitchFamily="34" charset="-128"/>
                <a:cs typeface="ＭＳ Ｐゴシック" charset="-128"/>
              </a:rPr>
            </a:br>
            <a:endParaRPr kumimoji="0" lang="en-US" sz="6000" b="0" i="0" u="none" strike="noStrike" kern="0" cap="none" spc="0" normalizeH="0" baseline="0" noProof="0" dirty="0" smtClean="0">
              <a:ln>
                <a:noFill/>
              </a:ln>
              <a:solidFill>
                <a:srgbClr val="FFFF00"/>
              </a:solidFill>
              <a:effectLst/>
              <a:uLnTx/>
              <a:uFillTx/>
              <a:latin typeface="+mj-lt"/>
              <a:ea typeface="ＭＳ Ｐゴシック" pitchFamily="34" charset="-128"/>
              <a:cs typeface="ＭＳ Ｐゴシック" charset="-128"/>
            </a:endParaRPr>
          </a:p>
        </p:txBody>
      </p:sp>
    </p:spTree>
    <p:extLst>
      <p:ext uri="{BB962C8B-B14F-4D97-AF65-F5344CB8AC3E}">
        <p14:creationId xmlns:p14="http://schemas.microsoft.com/office/powerpoint/2010/main" xmlns="" val="42067403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9067800" y="3575050"/>
            <a:ext cx="9144000" cy="1768475"/>
          </a:xfrm>
          <a:prstGeom prst="rect">
            <a:avLst/>
          </a:prstGeom>
          <a:noFill/>
          <a:ln w="12700">
            <a:noFill/>
            <a:miter lim="800000"/>
            <a:headEnd/>
            <a:tailEnd/>
          </a:ln>
          <a:effectLst/>
        </p:spPr>
        <p:txBody>
          <a:bodyPr lIns="90488" tIns="44450" rIns="90488" bIns="44450" anchor="ctr"/>
          <a:lstStyle/>
          <a:p>
            <a:pPr algn="ctr" eaLnBrk="0" fontAlgn="base" hangingPunct="0">
              <a:spcBef>
                <a:spcPct val="0"/>
              </a:spcBef>
              <a:spcAft>
                <a:spcPct val="0"/>
              </a:spcAft>
              <a:defRPr/>
            </a:pPr>
            <a:r>
              <a:rPr lang="en-US" sz="6600" b="1" i="1" u="sng" dirty="0">
                <a:solidFill>
                  <a:srgbClr val="FFCC00"/>
                </a:solidFill>
                <a:effectLst>
                  <a:outerShdw blurRad="38100" dist="38100" dir="2700000" algn="tl">
                    <a:srgbClr val="000000"/>
                  </a:outerShdw>
                </a:effectLst>
                <a:ea typeface="ＭＳ Ｐゴシック" charset="0"/>
                <a:cs typeface="ＭＳ Ｐゴシック" charset="0"/>
              </a:rPr>
              <a:t>PROFITABILITY</a:t>
            </a:r>
          </a:p>
          <a:p>
            <a:pPr algn="ctr" eaLnBrk="0" fontAlgn="base" hangingPunct="0">
              <a:spcBef>
                <a:spcPct val="0"/>
              </a:spcBef>
              <a:spcAft>
                <a:spcPct val="0"/>
              </a:spcAft>
              <a:defRPr/>
            </a:pPr>
            <a:r>
              <a:rPr lang="en-US" sz="6600" b="1" i="1" dirty="0">
                <a:solidFill>
                  <a:srgbClr val="FFCC00"/>
                </a:solidFill>
                <a:effectLst>
                  <a:outerShdw blurRad="38100" dist="38100" dir="2700000" algn="tl">
                    <a:srgbClr val="000000"/>
                  </a:outerShdw>
                </a:effectLst>
                <a:ea typeface="ＭＳ Ｐゴシック" charset="0"/>
                <a:cs typeface="ＭＳ Ｐゴシック" charset="0"/>
              </a:rPr>
              <a:t>and</a:t>
            </a:r>
          </a:p>
          <a:p>
            <a:pPr algn="ctr" eaLnBrk="0" fontAlgn="base" hangingPunct="0">
              <a:spcBef>
                <a:spcPct val="0"/>
              </a:spcBef>
              <a:spcAft>
                <a:spcPct val="0"/>
              </a:spcAft>
              <a:defRPr/>
            </a:pPr>
            <a:r>
              <a:rPr lang="en-US" sz="6600" b="1" i="1" u="sng" dirty="0">
                <a:solidFill>
                  <a:srgbClr val="FFCC00"/>
                </a:solidFill>
                <a:effectLst>
                  <a:outerShdw blurRad="38100" dist="38100" dir="2700000" algn="tl">
                    <a:srgbClr val="000000"/>
                  </a:outerShdw>
                </a:effectLst>
                <a:ea typeface="ＭＳ Ｐゴシック" charset="0"/>
                <a:cs typeface="ＭＳ Ｐゴシック" charset="0"/>
              </a:rPr>
              <a:t>STABILITY</a:t>
            </a:r>
            <a:endParaRPr lang="en-US" sz="7200" b="1" u="sng" dirty="0">
              <a:solidFill>
                <a:srgbClr val="FAFD00"/>
              </a:solidFill>
              <a:effectLst>
                <a:outerShdw blurRad="38100" dist="38100" dir="2700000" algn="tl">
                  <a:srgbClr val="000000"/>
                </a:outerShdw>
              </a:effectLst>
              <a:ea typeface="ＭＳ Ｐゴシック" charset="0"/>
              <a:cs typeface="ＭＳ Ｐゴシック" charset="0"/>
            </a:endParaRPr>
          </a:p>
        </p:txBody>
      </p:sp>
      <p:sp>
        <p:nvSpPr>
          <p:cNvPr id="73731" name="Rectangle 3"/>
          <p:cNvSpPr>
            <a:spLocks noChangeArrowheads="1"/>
          </p:cNvSpPr>
          <p:nvPr/>
        </p:nvSpPr>
        <p:spPr bwMode="auto">
          <a:xfrm>
            <a:off x="-8991600" y="457200"/>
            <a:ext cx="8915400" cy="2362200"/>
          </a:xfrm>
          <a:prstGeom prst="rect">
            <a:avLst/>
          </a:prstGeom>
          <a:noFill/>
          <a:ln w="12700">
            <a:noFill/>
            <a:miter lim="800000"/>
            <a:headEnd/>
            <a:tailEnd/>
          </a:ln>
          <a:effectLst/>
        </p:spPr>
        <p:txBody>
          <a:bodyPr lIns="90488" tIns="44450" rIns="90488" bIns="44450" anchor="ctr"/>
          <a:lstStyle/>
          <a:p>
            <a:pPr lvl="1" algn="ctr" eaLnBrk="0" fontAlgn="base" hangingPunct="0">
              <a:spcBef>
                <a:spcPct val="0"/>
              </a:spcBef>
              <a:spcAft>
                <a:spcPct val="0"/>
              </a:spcAft>
              <a:defRPr/>
            </a:pPr>
            <a:r>
              <a:rPr lang="en-US" sz="5400" b="1" i="1" dirty="0">
                <a:solidFill>
                  <a:srgbClr val="FFFFFF"/>
                </a:solidFill>
                <a:effectLst>
                  <a:outerShdw blurRad="38100" dist="38100" dir="2700000" algn="tl">
                    <a:srgbClr val="000000"/>
                  </a:outerShdw>
                </a:effectLst>
                <a:ea typeface="ＭＳ Ｐゴシック" charset="0"/>
                <a:cs typeface="ＭＳ Ｐゴシック" charset="0"/>
              </a:rPr>
              <a:t>A Lucrative Business Opportunity built on</a:t>
            </a:r>
            <a:endParaRPr lang="en-US" sz="8800" b="1" dirty="0">
              <a:solidFill>
                <a:srgbClr val="FAFD00"/>
              </a:solidFill>
              <a:effectLst>
                <a:outerShdw blurRad="38100" dist="38100" dir="2700000" algn="tl">
                  <a:srgbClr val="000000"/>
                </a:outerShdw>
              </a:effectLst>
              <a:ea typeface="ＭＳ Ｐゴシック" charset="0"/>
              <a:cs typeface="ＭＳ Ｐゴシック" charset="0"/>
            </a:endParaRPr>
          </a:p>
        </p:txBody>
      </p:sp>
      <p:sp>
        <p:nvSpPr>
          <p:cNvPr id="16" name="Rectangle 2"/>
          <p:cNvSpPr>
            <a:spLocks noChangeArrowheads="1"/>
          </p:cNvSpPr>
          <p:nvPr/>
        </p:nvSpPr>
        <p:spPr bwMode="auto">
          <a:xfrm>
            <a:off x="0" y="4860925"/>
            <a:ext cx="9144000" cy="1768475"/>
          </a:xfrm>
          <a:prstGeom prst="rect">
            <a:avLst/>
          </a:prstGeom>
          <a:noFill/>
          <a:ln w="12700">
            <a:noFill/>
            <a:miter lim="800000"/>
            <a:headEnd/>
            <a:tailEnd/>
          </a:ln>
          <a:effectLst/>
        </p:spPr>
        <p:txBody>
          <a:bodyPr lIns="90488" tIns="44450" rIns="90488" bIns="44450" anchor="ctr"/>
          <a:lstStyle/>
          <a:p>
            <a:pPr algn="ctr" eaLnBrk="0" fontAlgn="base" hangingPunct="0">
              <a:spcBef>
                <a:spcPct val="0"/>
              </a:spcBef>
              <a:spcAft>
                <a:spcPct val="0"/>
              </a:spcAft>
              <a:defRPr/>
            </a:pPr>
            <a:r>
              <a:rPr lang="en-US" sz="3600" b="1" i="1" u="sng" dirty="0" smtClean="0">
                <a:solidFill>
                  <a:srgbClr val="FFCC00"/>
                </a:solidFill>
                <a:effectLst>
                  <a:outerShdw blurRad="38100" dist="38100" dir="2700000" algn="tl">
                    <a:srgbClr val="000000"/>
                  </a:outerShdw>
                </a:effectLst>
                <a:ea typeface="ＭＳ Ｐゴシック" charset="0"/>
                <a:cs typeface="ＭＳ Ｐゴシック" charset="0"/>
              </a:rPr>
              <a:t>PROFITABILITY</a:t>
            </a:r>
          </a:p>
          <a:p>
            <a:pPr algn="ctr" eaLnBrk="0" fontAlgn="base" hangingPunct="0">
              <a:spcBef>
                <a:spcPct val="0"/>
              </a:spcBef>
              <a:spcAft>
                <a:spcPct val="0"/>
              </a:spcAft>
              <a:defRPr/>
            </a:pPr>
            <a:r>
              <a:rPr lang="en-US" sz="3600" b="1" i="1" dirty="0" smtClean="0">
                <a:solidFill>
                  <a:srgbClr val="FFCC00"/>
                </a:solidFill>
                <a:effectLst>
                  <a:outerShdw blurRad="38100" dist="38100" dir="2700000" algn="tl">
                    <a:srgbClr val="000000"/>
                  </a:outerShdw>
                </a:effectLst>
                <a:ea typeface="ＭＳ Ｐゴシック" charset="0"/>
                <a:cs typeface="ＭＳ Ｐゴシック" charset="0"/>
              </a:rPr>
              <a:t>and</a:t>
            </a:r>
          </a:p>
          <a:p>
            <a:pPr algn="ctr" eaLnBrk="0" fontAlgn="base" hangingPunct="0">
              <a:spcBef>
                <a:spcPct val="0"/>
              </a:spcBef>
              <a:spcAft>
                <a:spcPct val="0"/>
              </a:spcAft>
              <a:defRPr/>
            </a:pPr>
            <a:r>
              <a:rPr lang="en-US" sz="3600" b="1" i="1" u="sng" dirty="0" smtClean="0">
                <a:solidFill>
                  <a:srgbClr val="FFCC00"/>
                </a:solidFill>
                <a:effectLst>
                  <a:outerShdw blurRad="38100" dist="38100" dir="2700000" algn="tl">
                    <a:srgbClr val="000000"/>
                  </a:outerShdw>
                </a:effectLst>
                <a:ea typeface="ＭＳ Ｐゴシック" charset="0"/>
                <a:cs typeface="ＭＳ Ｐゴシック" charset="0"/>
              </a:rPr>
              <a:t>STABILITY</a:t>
            </a:r>
            <a:endParaRPr lang="en-US" sz="3600" b="1" u="sng" dirty="0">
              <a:solidFill>
                <a:srgbClr val="FAFD00"/>
              </a:solidFill>
              <a:effectLst>
                <a:outerShdw blurRad="38100" dist="38100" dir="2700000" algn="tl">
                  <a:srgbClr val="000000"/>
                </a:outerShdw>
              </a:effectLst>
              <a:ea typeface="ＭＳ Ｐゴシック" charset="0"/>
              <a:cs typeface="ＭＳ Ｐゴシック" charset="0"/>
            </a:endParaRPr>
          </a:p>
        </p:txBody>
      </p:sp>
      <p:sp>
        <p:nvSpPr>
          <p:cNvPr id="17" name="Rectangle 3"/>
          <p:cNvSpPr>
            <a:spLocks noChangeArrowheads="1"/>
          </p:cNvSpPr>
          <p:nvPr/>
        </p:nvSpPr>
        <p:spPr bwMode="auto">
          <a:xfrm>
            <a:off x="0" y="0"/>
            <a:ext cx="9144000" cy="1828800"/>
          </a:xfrm>
          <a:prstGeom prst="rect">
            <a:avLst/>
          </a:prstGeom>
          <a:noFill/>
          <a:ln w="12700">
            <a:noFill/>
            <a:miter lim="800000"/>
            <a:headEnd/>
            <a:tailEnd/>
          </a:ln>
          <a:effectLst/>
        </p:spPr>
        <p:txBody>
          <a:bodyPr lIns="90488" tIns="44450" rIns="90488" bIns="44450" anchor="ctr"/>
          <a:lstStyle/>
          <a:p>
            <a:pPr lvl="1" algn="ctr" eaLnBrk="0" fontAlgn="base" hangingPunct="0">
              <a:spcBef>
                <a:spcPct val="0"/>
              </a:spcBef>
              <a:spcAft>
                <a:spcPct val="0"/>
              </a:spcAft>
              <a:defRPr/>
            </a:pPr>
            <a:r>
              <a:rPr lang="zh-TW" altLang="en-US" sz="3600" i="1" dirty="0" smtClean="0">
                <a:solidFill>
                  <a:srgbClr val="FFFFFF"/>
                </a:solidFill>
                <a:effectLst>
                  <a:outerShdw blurRad="38100" dist="38100" dir="2700000" algn="tl">
                    <a:srgbClr val="000000"/>
                  </a:outerShdw>
                </a:effectLst>
                <a:latin typeface="華康儷中黑" pitchFamily="49" charset="-120"/>
                <a:ea typeface="華康儷中黑" pitchFamily="49" charset="-120"/>
                <a:cs typeface="ＭＳ Ｐゴシック" charset="0"/>
              </a:rPr>
              <a:t>一個利潤豐厚的</a:t>
            </a:r>
            <a:endParaRPr lang="en-US" altLang="zh-TW" sz="3600" i="1" dirty="0" smtClean="0">
              <a:solidFill>
                <a:srgbClr val="FFFFFF"/>
              </a:solidFill>
              <a:effectLst>
                <a:outerShdw blurRad="38100" dist="38100" dir="2700000" algn="tl">
                  <a:srgbClr val="000000"/>
                </a:outerShdw>
              </a:effectLst>
              <a:latin typeface="華康儷中黑" pitchFamily="49" charset="-120"/>
              <a:ea typeface="華康儷中黑" pitchFamily="49" charset="-120"/>
              <a:cs typeface="ＭＳ Ｐゴシック" charset="0"/>
            </a:endParaRPr>
          </a:p>
          <a:p>
            <a:pPr lvl="1" algn="ctr" eaLnBrk="0" fontAlgn="base" hangingPunct="0">
              <a:spcBef>
                <a:spcPct val="0"/>
              </a:spcBef>
              <a:spcAft>
                <a:spcPct val="0"/>
              </a:spcAft>
              <a:defRPr/>
            </a:pPr>
            <a:r>
              <a:rPr lang="zh-TW" altLang="en-US" sz="3600" i="1" dirty="0" smtClean="0">
                <a:solidFill>
                  <a:srgbClr val="FFFFFF"/>
                </a:solidFill>
                <a:effectLst>
                  <a:outerShdw blurRad="38100" dist="38100" dir="2700000" algn="tl">
                    <a:srgbClr val="000000"/>
                  </a:outerShdw>
                </a:effectLst>
                <a:latin typeface="華康儷中黑" pitchFamily="49" charset="-120"/>
                <a:ea typeface="華康儷中黑" pitchFamily="49" charset="-120"/>
                <a:cs typeface="ＭＳ Ｐゴシック" charset="0"/>
              </a:rPr>
              <a:t>商機建基於</a:t>
            </a:r>
            <a:endParaRPr lang="en-US" altLang="zh-TW" sz="3600" i="1" dirty="0" smtClean="0">
              <a:solidFill>
                <a:srgbClr val="FFFFFF"/>
              </a:solidFill>
              <a:effectLst>
                <a:outerShdw blurRad="38100" dist="38100" dir="2700000" algn="tl">
                  <a:srgbClr val="000000"/>
                </a:outerShdw>
              </a:effectLst>
              <a:latin typeface="華康儷中黑" pitchFamily="49" charset="-120"/>
              <a:ea typeface="華康儷中黑" pitchFamily="49" charset="-120"/>
              <a:cs typeface="ＭＳ Ｐゴシック" charset="0"/>
            </a:endParaRPr>
          </a:p>
        </p:txBody>
      </p:sp>
      <p:sp>
        <p:nvSpPr>
          <p:cNvPr id="18" name="Rectangle 2"/>
          <p:cNvSpPr>
            <a:spLocks noChangeArrowheads="1"/>
          </p:cNvSpPr>
          <p:nvPr/>
        </p:nvSpPr>
        <p:spPr bwMode="auto">
          <a:xfrm>
            <a:off x="0" y="1508125"/>
            <a:ext cx="9144000" cy="1768475"/>
          </a:xfrm>
          <a:prstGeom prst="rect">
            <a:avLst/>
          </a:prstGeom>
          <a:noFill/>
          <a:ln w="12700">
            <a:noFill/>
            <a:miter lim="800000"/>
            <a:headEnd/>
            <a:tailEnd/>
          </a:ln>
          <a:effectLst/>
        </p:spPr>
        <p:txBody>
          <a:bodyPr lIns="90488" tIns="44450" rIns="90488" bIns="44450" anchor="ctr"/>
          <a:lstStyle/>
          <a:p>
            <a:pPr lvl="1" algn="ctr" eaLnBrk="0" fontAlgn="base" hangingPunct="0">
              <a:spcBef>
                <a:spcPct val="0"/>
              </a:spcBef>
              <a:spcAft>
                <a:spcPct val="0"/>
              </a:spcAft>
              <a:defRPr/>
            </a:pPr>
            <a:r>
              <a:rPr lang="zh-TW" altLang="en-US" sz="3600" i="1" u="sng" dirty="0" smtClean="0">
                <a:solidFill>
                  <a:srgbClr val="FFC000"/>
                </a:solidFill>
                <a:effectLst>
                  <a:outerShdw blurRad="38100" dist="38100" dir="2700000" algn="tl">
                    <a:srgbClr val="000000"/>
                  </a:outerShdw>
                </a:effectLst>
                <a:latin typeface="華康儷中黑" pitchFamily="49" charset="-120"/>
                <a:ea typeface="華康儷中黑" pitchFamily="49" charset="-120"/>
                <a:cs typeface="ＭＳ Ｐゴシック" charset="0"/>
              </a:rPr>
              <a:t>盈利</a:t>
            </a:r>
          </a:p>
          <a:p>
            <a:pPr lvl="1" algn="ctr" eaLnBrk="0" fontAlgn="base" hangingPunct="0">
              <a:spcBef>
                <a:spcPct val="0"/>
              </a:spcBef>
              <a:spcAft>
                <a:spcPct val="0"/>
              </a:spcAft>
              <a:defRPr/>
            </a:pPr>
            <a:r>
              <a:rPr lang="zh-TW" altLang="en-US" sz="3600" i="1" u="sng" dirty="0" smtClean="0">
                <a:solidFill>
                  <a:srgbClr val="FFC000"/>
                </a:solidFill>
                <a:effectLst>
                  <a:outerShdw blurRad="38100" dist="38100" dir="2700000" algn="tl">
                    <a:srgbClr val="000000"/>
                  </a:outerShdw>
                </a:effectLst>
                <a:latin typeface="華康儷中黑" pitchFamily="49" charset="-120"/>
                <a:ea typeface="華康儷中黑" pitchFamily="49" charset="-120"/>
                <a:cs typeface="ＭＳ Ｐゴシック" charset="0"/>
              </a:rPr>
              <a:t>和</a:t>
            </a:r>
          </a:p>
          <a:p>
            <a:pPr lvl="1" algn="ctr" eaLnBrk="0" fontAlgn="base" hangingPunct="0">
              <a:spcBef>
                <a:spcPct val="0"/>
              </a:spcBef>
              <a:spcAft>
                <a:spcPct val="0"/>
              </a:spcAft>
              <a:defRPr/>
            </a:pPr>
            <a:r>
              <a:rPr lang="zh-TW" altLang="en-US" sz="3600" i="1" u="sng" dirty="0" smtClean="0">
                <a:solidFill>
                  <a:srgbClr val="FFC000"/>
                </a:solidFill>
                <a:effectLst>
                  <a:outerShdw blurRad="38100" dist="38100" dir="2700000" algn="tl">
                    <a:srgbClr val="000000"/>
                  </a:outerShdw>
                </a:effectLst>
                <a:latin typeface="華康儷中黑" pitchFamily="49" charset="-120"/>
                <a:ea typeface="華康儷中黑" pitchFamily="49" charset="-120"/>
                <a:cs typeface="ＭＳ Ｐゴシック" charset="0"/>
              </a:rPr>
              <a:t>穩定性</a:t>
            </a:r>
            <a:endParaRPr lang="en-US" sz="3600" i="1" u="sng" dirty="0" smtClean="0">
              <a:solidFill>
                <a:srgbClr val="FFC000"/>
              </a:solidFill>
              <a:effectLst>
                <a:outerShdw blurRad="38100" dist="38100" dir="2700000" algn="tl">
                  <a:srgbClr val="000000"/>
                </a:outerShdw>
              </a:effectLst>
              <a:latin typeface="華康儷中黑" pitchFamily="49" charset="-120"/>
              <a:ea typeface="華康儷中黑" pitchFamily="49" charset="-120"/>
              <a:cs typeface="ＭＳ Ｐゴシック" charset="0"/>
            </a:endParaRPr>
          </a:p>
        </p:txBody>
      </p:sp>
      <p:sp>
        <p:nvSpPr>
          <p:cNvPr id="19" name="Rectangle 3"/>
          <p:cNvSpPr>
            <a:spLocks noChangeArrowheads="1"/>
          </p:cNvSpPr>
          <p:nvPr/>
        </p:nvSpPr>
        <p:spPr bwMode="auto">
          <a:xfrm>
            <a:off x="0" y="3048000"/>
            <a:ext cx="9144000" cy="2362200"/>
          </a:xfrm>
          <a:prstGeom prst="rect">
            <a:avLst/>
          </a:prstGeom>
          <a:noFill/>
          <a:ln w="12700">
            <a:noFill/>
            <a:miter lim="800000"/>
            <a:headEnd/>
            <a:tailEnd/>
          </a:ln>
          <a:effectLst/>
        </p:spPr>
        <p:txBody>
          <a:bodyPr lIns="90488" tIns="44450" rIns="90488" bIns="44450" anchor="ctr"/>
          <a:lstStyle/>
          <a:p>
            <a:pPr lvl="1" algn="ctr" eaLnBrk="0" fontAlgn="base" hangingPunct="0">
              <a:spcBef>
                <a:spcPct val="0"/>
              </a:spcBef>
              <a:spcAft>
                <a:spcPct val="0"/>
              </a:spcAft>
              <a:defRPr/>
            </a:pPr>
            <a:r>
              <a:rPr lang="en-US" sz="3200" b="1" i="1" dirty="0" smtClean="0">
                <a:solidFill>
                  <a:srgbClr val="FFFFFF"/>
                </a:solidFill>
                <a:effectLst>
                  <a:outerShdw blurRad="38100" dist="38100" dir="2700000" algn="tl">
                    <a:srgbClr val="000000"/>
                  </a:outerShdw>
                </a:effectLst>
                <a:ea typeface="ＭＳ Ｐゴシック" charset="0"/>
                <a:cs typeface="ＭＳ Ｐゴシック" charset="0"/>
              </a:rPr>
              <a:t>A </a:t>
            </a:r>
            <a:r>
              <a:rPr lang="en-US" sz="3200" b="1" i="1" dirty="0">
                <a:solidFill>
                  <a:srgbClr val="FFFFFF"/>
                </a:solidFill>
                <a:effectLst>
                  <a:outerShdw blurRad="38100" dist="38100" dir="2700000" algn="tl">
                    <a:srgbClr val="000000"/>
                  </a:outerShdw>
                </a:effectLst>
                <a:ea typeface="ＭＳ Ｐゴシック" charset="0"/>
                <a:cs typeface="ＭＳ Ｐゴシック" charset="0"/>
              </a:rPr>
              <a:t>Lucrative Business </a:t>
            </a:r>
            <a:endParaRPr lang="en-US" sz="3200" b="1" i="1" dirty="0" smtClean="0">
              <a:solidFill>
                <a:srgbClr val="FFFFFF"/>
              </a:solidFill>
              <a:effectLst>
                <a:outerShdw blurRad="38100" dist="38100" dir="2700000" algn="tl">
                  <a:srgbClr val="000000"/>
                </a:outerShdw>
              </a:effectLst>
              <a:ea typeface="ＭＳ Ｐゴシック" charset="0"/>
              <a:cs typeface="ＭＳ Ｐゴシック" charset="0"/>
            </a:endParaRPr>
          </a:p>
          <a:p>
            <a:pPr lvl="1" algn="ctr" eaLnBrk="0" fontAlgn="base" hangingPunct="0">
              <a:spcBef>
                <a:spcPct val="0"/>
              </a:spcBef>
              <a:spcAft>
                <a:spcPct val="0"/>
              </a:spcAft>
              <a:defRPr/>
            </a:pPr>
            <a:r>
              <a:rPr lang="en-US" sz="3200" b="1" i="1" dirty="0" smtClean="0">
                <a:solidFill>
                  <a:srgbClr val="FFFFFF"/>
                </a:solidFill>
                <a:effectLst>
                  <a:outerShdw blurRad="38100" dist="38100" dir="2700000" algn="tl">
                    <a:srgbClr val="000000"/>
                  </a:outerShdw>
                </a:effectLst>
                <a:ea typeface="ＭＳ Ｐゴシック" charset="0"/>
                <a:cs typeface="ＭＳ Ｐゴシック" charset="0"/>
              </a:rPr>
              <a:t>Opportunity </a:t>
            </a:r>
            <a:r>
              <a:rPr lang="en-US" sz="3200" b="1" i="1" dirty="0">
                <a:solidFill>
                  <a:srgbClr val="FFFFFF"/>
                </a:solidFill>
                <a:effectLst>
                  <a:outerShdw blurRad="38100" dist="38100" dir="2700000" algn="tl">
                    <a:srgbClr val="000000"/>
                  </a:outerShdw>
                </a:effectLst>
                <a:ea typeface="ＭＳ Ｐゴシック" charset="0"/>
                <a:cs typeface="ＭＳ Ｐゴシック" charset="0"/>
              </a:rPr>
              <a:t>built on</a:t>
            </a:r>
            <a:endParaRPr lang="en-US" sz="3200" b="1" dirty="0">
              <a:solidFill>
                <a:srgbClr val="FAFD00"/>
              </a:solidFill>
              <a:effectLst>
                <a:outerShdw blurRad="38100" dist="38100" dir="2700000" algn="tl">
                  <a:srgbClr val="000000"/>
                </a:outerShdw>
              </a:effectLst>
              <a:ea typeface="ＭＳ Ｐゴシック" charset="0"/>
              <a:cs typeface="ＭＳ Ｐゴシック" charset="0"/>
            </a:endParaRPr>
          </a:p>
        </p:txBody>
      </p:sp>
    </p:spTree>
    <p:extLst>
      <p:ext uri="{BB962C8B-B14F-4D97-AF65-F5344CB8AC3E}">
        <p14:creationId xmlns:p14="http://schemas.microsoft.com/office/powerpoint/2010/main" xmlns="" val="42073518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408578" name="Rectangle 2"/>
          <p:cNvSpPr>
            <a:spLocks noChangeArrowheads="1"/>
          </p:cNvSpPr>
          <p:nvPr/>
        </p:nvSpPr>
        <p:spPr bwMode="auto">
          <a:xfrm>
            <a:off x="9345612" y="1524000"/>
            <a:ext cx="8096250" cy="44275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8" tIns="44450" rIns="90488" bIns="44450" anchor="ctr"/>
          <a:lstStyle/>
          <a:p>
            <a:pPr fontAlgn="base">
              <a:lnSpc>
                <a:spcPct val="155000"/>
              </a:lnSpc>
              <a:spcBef>
                <a:spcPct val="0"/>
              </a:spcBef>
              <a:spcAft>
                <a:spcPct val="0"/>
              </a:spcAft>
              <a:buClr>
                <a:srgbClr val="FF0000"/>
              </a:buClr>
              <a:buFontTx/>
              <a:buChar char="•"/>
              <a:tabLst>
                <a:tab pos="284163" algn="l"/>
              </a:tabLst>
              <a:defRPr/>
            </a:pPr>
            <a:r>
              <a:rPr lang="en-US" sz="3200" b="1" dirty="0">
                <a:solidFill>
                  <a:srgbClr val="FFFFFF"/>
                </a:solidFill>
                <a:ea typeface="ＭＳ Ｐゴシック" charset="0"/>
                <a:cs typeface="ＭＳ Ｐゴシック" charset="0"/>
              </a:rPr>
              <a:t> Over 700 employees</a:t>
            </a:r>
          </a:p>
          <a:p>
            <a:pPr fontAlgn="base">
              <a:lnSpc>
                <a:spcPct val="155000"/>
              </a:lnSpc>
              <a:spcBef>
                <a:spcPct val="0"/>
              </a:spcBef>
              <a:spcAft>
                <a:spcPct val="0"/>
              </a:spcAft>
              <a:buClr>
                <a:srgbClr val="FF0000"/>
              </a:buClr>
              <a:buFontTx/>
              <a:buChar char="•"/>
              <a:tabLst>
                <a:tab pos="284163" algn="l"/>
              </a:tabLst>
              <a:defRPr/>
            </a:pPr>
            <a:r>
              <a:rPr lang="en-US" sz="3200" b="1" dirty="0">
                <a:solidFill>
                  <a:srgbClr val="FFFFFF"/>
                </a:solidFill>
                <a:ea typeface="ＭＳ Ｐゴシック" charset="0"/>
                <a:cs typeface="ＭＳ Ｐゴシック" charset="0"/>
              </a:rPr>
              <a:t> Be the best in the world</a:t>
            </a:r>
          </a:p>
          <a:p>
            <a:pPr fontAlgn="base">
              <a:lnSpc>
                <a:spcPct val="155000"/>
              </a:lnSpc>
              <a:spcBef>
                <a:spcPct val="0"/>
              </a:spcBef>
              <a:spcAft>
                <a:spcPct val="0"/>
              </a:spcAft>
              <a:buClr>
                <a:srgbClr val="FF0000"/>
              </a:buClr>
              <a:buFontTx/>
              <a:buChar char="•"/>
              <a:tabLst>
                <a:tab pos="284163" algn="l"/>
              </a:tabLst>
              <a:defRPr/>
            </a:pPr>
            <a:r>
              <a:rPr lang="en-US" sz="3200" b="1" dirty="0">
                <a:solidFill>
                  <a:srgbClr val="FFFFFF"/>
                </a:solidFill>
                <a:ea typeface="ＭＳ Ｐゴシック" charset="0"/>
                <a:cs typeface="ＭＳ Ｐゴシック" charset="0"/>
              </a:rPr>
              <a:t> Continue to expand</a:t>
            </a:r>
          </a:p>
          <a:p>
            <a:pPr fontAlgn="base">
              <a:lnSpc>
                <a:spcPct val="155000"/>
              </a:lnSpc>
              <a:spcBef>
                <a:spcPct val="0"/>
              </a:spcBef>
              <a:spcAft>
                <a:spcPct val="0"/>
              </a:spcAft>
              <a:buClr>
                <a:srgbClr val="FF0000"/>
              </a:buClr>
              <a:buFontTx/>
              <a:buChar char="•"/>
              <a:tabLst>
                <a:tab pos="284163" algn="l"/>
              </a:tabLst>
              <a:defRPr/>
            </a:pPr>
            <a:r>
              <a:rPr lang="en-US" sz="3200" b="1" dirty="0">
                <a:solidFill>
                  <a:srgbClr val="FFFFFF"/>
                </a:solidFill>
                <a:ea typeface="ＭＳ Ｐゴシック" charset="0"/>
                <a:cs typeface="ＭＳ Ｐゴシック" charset="0"/>
              </a:rPr>
              <a:t> Accuracy rates </a:t>
            </a:r>
          </a:p>
          <a:p>
            <a:pPr fontAlgn="base">
              <a:lnSpc>
                <a:spcPct val="155000"/>
              </a:lnSpc>
              <a:spcBef>
                <a:spcPct val="0"/>
              </a:spcBef>
              <a:spcAft>
                <a:spcPct val="0"/>
              </a:spcAft>
              <a:buClr>
                <a:srgbClr val="FF0000"/>
              </a:buClr>
              <a:buFontTx/>
              <a:buChar char="•"/>
              <a:tabLst>
                <a:tab pos="284163" algn="l"/>
              </a:tabLst>
              <a:defRPr/>
            </a:pPr>
            <a:r>
              <a:rPr lang="en-US" sz="3200" b="1" dirty="0">
                <a:solidFill>
                  <a:srgbClr val="FFFFFF"/>
                </a:solidFill>
                <a:ea typeface="ＭＳ Ｐゴシック" charset="0"/>
                <a:cs typeface="ＭＳ Ｐゴシック" charset="0"/>
              </a:rPr>
              <a:t> Quality assurance </a:t>
            </a:r>
          </a:p>
          <a:p>
            <a:pPr fontAlgn="base">
              <a:lnSpc>
                <a:spcPct val="155000"/>
              </a:lnSpc>
              <a:spcBef>
                <a:spcPct val="0"/>
              </a:spcBef>
              <a:spcAft>
                <a:spcPct val="0"/>
              </a:spcAft>
              <a:buClr>
                <a:srgbClr val="FF0000"/>
              </a:buClr>
              <a:buFontTx/>
              <a:buChar char="•"/>
              <a:tabLst>
                <a:tab pos="284163" algn="l"/>
              </a:tabLst>
              <a:defRPr/>
            </a:pPr>
            <a:r>
              <a:rPr lang="en-US" sz="3200" b="1" dirty="0">
                <a:solidFill>
                  <a:srgbClr val="FFFFFF"/>
                </a:solidFill>
                <a:ea typeface="ＭＳ Ｐゴシック" charset="0"/>
                <a:cs typeface="ＭＳ Ｐゴシック" charset="0"/>
              </a:rPr>
              <a:t> Internet / Computerized Marketing</a:t>
            </a:r>
          </a:p>
          <a:p>
            <a:pPr fontAlgn="base">
              <a:lnSpc>
                <a:spcPct val="155000"/>
              </a:lnSpc>
              <a:spcBef>
                <a:spcPct val="0"/>
              </a:spcBef>
              <a:spcAft>
                <a:spcPct val="0"/>
              </a:spcAft>
              <a:buClr>
                <a:srgbClr val="FF0000"/>
              </a:buClr>
              <a:buFontTx/>
              <a:buChar char="•"/>
              <a:tabLst>
                <a:tab pos="284163" algn="l"/>
              </a:tabLst>
              <a:defRPr/>
            </a:pPr>
            <a:r>
              <a:rPr lang="en-US" sz="3200" b="1" dirty="0">
                <a:solidFill>
                  <a:srgbClr val="FFFFFF"/>
                </a:solidFill>
                <a:ea typeface="ＭＳ Ｐゴシック" charset="0"/>
                <a:cs typeface="ＭＳ Ｐゴシック" charset="0"/>
              </a:rPr>
              <a:t> Expand Internationally</a:t>
            </a:r>
            <a:r>
              <a:rPr lang="en-US" sz="3200" b="1" dirty="0">
                <a:solidFill>
                  <a:srgbClr val="FFFF00"/>
                </a:solidFill>
                <a:ea typeface="ＭＳ Ｐゴシック" charset="0"/>
                <a:cs typeface="ＭＳ Ｐゴシック" charset="0"/>
              </a:rPr>
              <a:t>  </a:t>
            </a:r>
          </a:p>
          <a:p>
            <a:pPr fontAlgn="base">
              <a:lnSpc>
                <a:spcPct val="155000"/>
              </a:lnSpc>
              <a:spcBef>
                <a:spcPct val="0"/>
              </a:spcBef>
              <a:spcAft>
                <a:spcPct val="0"/>
              </a:spcAft>
              <a:buClr>
                <a:srgbClr val="FF0000"/>
              </a:buClr>
              <a:buFontTx/>
              <a:buChar char="•"/>
              <a:tabLst>
                <a:tab pos="284163" algn="l"/>
              </a:tabLst>
              <a:defRPr/>
            </a:pPr>
            <a:endParaRPr lang="en-US" sz="2000" b="1" dirty="0">
              <a:solidFill>
                <a:srgbClr val="FFFFFF"/>
              </a:solidFill>
              <a:ea typeface="ＭＳ Ｐゴシック" charset="0"/>
              <a:cs typeface="ＭＳ Ｐゴシック" charset="0"/>
            </a:endParaRPr>
          </a:p>
        </p:txBody>
      </p:sp>
      <p:sp>
        <p:nvSpPr>
          <p:cNvPr id="408579" name="Text Box 3"/>
          <p:cNvSpPr txBox="1">
            <a:spLocks noChangeArrowheads="1"/>
          </p:cNvSpPr>
          <p:nvPr/>
        </p:nvSpPr>
        <p:spPr bwMode="auto">
          <a:xfrm>
            <a:off x="9144000" y="0"/>
            <a:ext cx="8272462" cy="1219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sz="5400" b="1" smtClean="0">
                <a:solidFill>
                  <a:srgbClr val="FFCC00"/>
                </a:solidFill>
              </a:rPr>
              <a:t>Company is Strong</a:t>
            </a:r>
          </a:p>
          <a:p>
            <a:pPr algn="ctr" eaLnBrk="1" fontAlgn="base" hangingPunct="1">
              <a:spcBef>
                <a:spcPct val="0"/>
              </a:spcBef>
              <a:spcAft>
                <a:spcPct val="0"/>
              </a:spcAft>
              <a:defRPr/>
            </a:pPr>
            <a:endParaRPr lang="en-US" sz="2000" b="1" smtClean="0">
              <a:solidFill>
                <a:srgbClr val="000000"/>
              </a:solidFill>
            </a:endParaRPr>
          </a:p>
        </p:txBody>
      </p:sp>
      <p:sp>
        <p:nvSpPr>
          <p:cNvPr id="8" name="Text Box 3"/>
          <p:cNvSpPr txBox="1">
            <a:spLocks noChangeArrowheads="1"/>
          </p:cNvSpPr>
          <p:nvPr/>
        </p:nvSpPr>
        <p:spPr bwMode="auto">
          <a:xfrm>
            <a:off x="338138" y="304800"/>
            <a:ext cx="8272462" cy="1261884"/>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defRPr/>
            </a:pPr>
            <a:r>
              <a:rPr lang="zh-TW" altLang="en-US" sz="3800" dirty="0" smtClean="0">
                <a:solidFill>
                  <a:srgbClr val="FFCC00"/>
                </a:solidFill>
                <a:latin typeface="華康儷中黑" pitchFamily="49" charset="-120"/>
                <a:ea typeface="華康儷中黑" pitchFamily="49" charset="-120"/>
              </a:rPr>
              <a:t>公司擁有雄厚實力</a:t>
            </a:r>
            <a:endParaRPr lang="en-US" sz="3800" dirty="0" smtClean="0">
              <a:solidFill>
                <a:srgbClr val="FFCC00"/>
              </a:solidFill>
              <a:latin typeface="華康儷中黑" pitchFamily="49" charset="-120"/>
              <a:ea typeface="華康儷中黑" pitchFamily="49" charset="-120"/>
            </a:endParaRPr>
          </a:p>
          <a:p>
            <a:pPr algn="ctr" eaLnBrk="1" fontAlgn="base" hangingPunct="1">
              <a:spcBef>
                <a:spcPct val="0"/>
              </a:spcBef>
              <a:spcAft>
                <a:spcPct val="0"/>
              </a:spcAft>
              <a:defRPr/>
            </a:pPr>
            <a:r>
              <a:rPr lang="en-US" sz="3800" b="1" dirty="0" smtClean="0">
                <a:solidFill>
                  <a:srgbClr val="FFCC00"/>
                </a:solidFill>
              </a:rPr>
              <a:t>Company is Strong</a:t>
            </a:r>
            <a:endParaRPr lang="en-US" sz="3800" b="1" dirty="0" smtClean="0">
              <a:solidFill>
                <a:srgbClr val="000000"/>
              </a:solidFill>
            </a:endParaRPr>
          </a:p>
        </p:txBody>
      </p:sp>
      <p:sp>
        <p:nvSpPr>
          <p:cNvPr id="9" name="Rectangle 2"/>
          <p:cNvSpPr>
            <a:spLocks noChangeArrowheads="1"/>
          </p:cNvSpPr>
          <p:nvPr/>
        </p:nvSpPr>
        <p:spPr bwMode="auto">
          <a:xfrm>
            <a:off x="228600" y="1981200"/>
            <a:ext cx="3733800" cy="44275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8" tIns="44450" rIns="90488" bIns="44450" anchor="ctr"/>
          <a:lstStyle/>
          <a:p>
            <a:pPr fontAlgn="base">
              <a:lnSpc>
                <a:spcPts val="3700"/>
              </a:lnSpc>
              <a:spcBef>
                <a:spcPct val="0"/>
              </a:spcBef>
              <a:spcAft>
                <a:spcPct val="0"/>
              </a:spcAft>
              <a:buClr>
                <a:srgbClr val="FF0000"/>
              </a:buClr>
              <a:buFontTx/>
              <a:buChar char="•"/>
              <a:tabLst>
                <a:tab pos="284163" algn="l"/>
              </a:tabLst>
              <a:defRPr/>
            </a:pPr>
            <a:r>
              <a:rPr lang="en-US" sz="2800" dirty="0">
                <a:solidFill>
                  <a:srgbClr val="FFFFFF"/>
                </a:solidFill>
                <a:latin typeface="Trebuchet MS" pitchFamily="34" charset="0"/>
                <a:ea typeface="華康儷中黑" pitchFamily="49" charset="-120"/>
                <a:cs typeface="ＭＳ Ｐゴシック" charset="0"/>
              </a:rPr>
              <a:t> </a:t>
            </a:r>
            <a:r>
              <a:rPr lang="zh-TW" altLang="en-US" sz="2800" dirty="0" smtClean="0">
                <a:solidFill>
                  <a:srgbClr val="FFFFFF"/>
                </a:solidFill>
                <a:latin typeface="Trebuchet MS" pitchFamily="34" charset="0"/>
                <a:ea typeface="華康儷中黑" pitchFamily="49" charset="-120"/>
                <a:cs typeface="ＭＳ Ｐゴシック" charset="0"/>
              </a:rPr>
              <a:t>超過</a:t>
            </a:r>
            <a:r>
              <a:rPr lang="en-US" altLang="zh-TW" sz="2800" dirty="0" smtClean="0">
                <a:solidFill>
                  <a:srgbClr val="FFFFFF"/>
                </a:solidFill>
                <a:latin typeface="Trebuchet MS" pitchFamily="34" charset="0"/>
                <a:ea typeface="華康儷中黑" pitchFamily="49" charset="-120"/>
                <a:cs typeface="ＭＳ Ｐゴシック" charset="0"/>
              </a:rPr>
              <a:t>700</a:t>
            </a:r>
            <a:r>
              <a:rPr lang="zh-TW" altLang="en-US" sz="2800" dirty="0" smtClean="0">
                <a:solidFill>
                  <a:srgbClr val="FFFFFF"/>
                </a:solidFill>
                <a:latin typeface="Trebuchet MS" pitchFamily="34" charset="0"/>
                <a:ea typeface="華康儷中黑" pitchFamily="49" charset="-120"/>
                <a:cs typeface="ＭＳ Ｐゴシック" charset="0"/>
              </a:rPr>
              <a:t>位員工</a:t>
            </a:r>
            <a:endParaRPr lang="en-US" sz="2800" dirty="0">
              <a:solidFill>
                <a:srgbClr val="FFFFFF"/>
              </a:solidFill>
              <a:latin typeface="Trebuchet MS" pitchFamily="34" charset="0"/>
              <a:ea typeface="華康儷中黑" pitchFamily="49" charset="-120"/>
              <a:cs typeface="ＭＳ Ｐゴシック" charset="0"/>
            </a:endParaRPr>
          </a:p>
          <a:p>
            <a:pPr fontAlgn="base">
              <a:lnSpc>
                <a:spcPts val="3700"/>
              </a:lnSpc>
              <a:spcBef>
                <a:spcPct val="0"/>
              </a:spcBef>
              <a:spcAft>
                <a:spcPct val="0"/>
              </a:spcAft>
              <a:buClr>
                <a:srgbClr val="FF0000"/>
              </a:buClr>
              <a:buFontTx/>
              <a:buChar char="•"/>
              <a:tabLst>
                <a:tab pos="284163" algn="l"/>
              </a:tabLst>
              <a:defRPr/>
            </a:pPr>
            <a:r>
              <a:rPr lang="en-US" sz="2800" dirty="0">
                <a:solidFill>
                  <a:srgbClr val="FFFFFF"/>
                </a:solidFill>
                <a:latin typeface="Trebuchet MS" pitchFamily="34" charset="0"/>
                <a:ea typeface="華康儷中黑" pitchFamily="49" charset="-120"/>
                <a:cs typeface="ＭＳ Ｐゴシック" charset="0"/>
              </a:rPr>
              <a:t> </a:t>
            </a:r>
            <a:r>
              <a:rPr lang="zh-TW" altLang="en-US" sz="2800" dirty="0" smtClean="0">
                <a:solidFill>
                  <a:srgbClr val="FFFFFF"/>
                </a:solidFill>
                <a:latin typeface="Trebuchet MS" pitchFamily="34" charset="0"/>
                <a:ea typeface="華康儷中黑" pitchFamily="49" charset="-120"/>
                <a:cs typeface="ＭＳ Ｐゴシック" charset="0"/>
              </a:rPr>
              <a:t>追求成為世界上最好的公司</a:t>
            </a:r>
            <a:endParaRPr lang="en-US" sz="2800" dirty="0">
              <a:solidFill>
                <a:srgbClr val="FFFFFF"/>
              </a:solidFill>
              <a:latin typeface="Trebuchet MS" pitchFamily="34" charset="0"/>
              <a:ea typeface="華康儷中黑" pitchFamily="49" charset="-120"/>
              <a:cs typeface="ＭＳ Ｐゴシック" charset="0"/>
            </a:endParaRPr>
          </a:p>
          <a:p>
            <a:pPr fontAlgn="base">
              <a:lnSpc>
                <a:spcPts val="3700"/>
              </a:lnSpc>
              <a:spcBef>
                <a:spcPct val="0"/>
              </a:spcBef>
              <a:spcAft>
                <a:spcPct val="0"/>
              </a:spcAft>
              <a:buClr>
                <a:srgbClr val="FF0000"/>
              </a:buClr>
              <a:buFontTx/>
              <a:buChar char="•"/>
              <a:tabLst>
                <a:tab pos="284163" algn="l"/>
              </a:tabLst>
              <a:defRPr/>
            </a:pPr>
            <a:r>
              <a:rPr lang="en-US" sz="2800" dirty="0">
                <a:solidFill>
                  <a:srgbClr val="FFFFFF"/>
                </a:solidFill>
                <a:latin typeface="Trebuchet MS" pitchFamily="34" charset="0"/>
                <a:ea typeface="華康儷中黑" pitchFamily="49" charset="-120"/>
                <a:cs typeface="ＭＳ Ｐゴシック" charset="0"/>
              </a:rPr>
              <a:t> </a:t>
            </a:r>
            <a:r>
              <a:rPr lang="zh-TW" altLang="en-US" sz="2800" dirty="0" smtClean="0">
                <a:solidFill>
                  <a:srgbClr val="FFFFFF"/>
                </a:solidFill>
                <a:latin typeface="Trebuchet MS" pitchFamily="34" charset="0"/>
                <a:ea typeface="華康儷中黑" pitchFamily="49" charset="-120"/>
                <a:cs typeface="ＭＳ Ｐゴシック" charset="0"/>
              </a:rPr>
              <a:t>持續增長</a:t>
            </a:r>
            <a:endParaRPr lang="en-US" sz="2800" dirty="0">
              <a:solidFill>
                <a:srgbClr val="FFFFFF"/>
              </a:solidFill>
              <a:latin typeface="Trebuchet MS" pitchFamily="34" charset="0"/>
              <a:ea typeface="華康儷中黑" pitchFamily="49" charset="-120"/>
              <a:cs typeface="ＭＳ Ｐゴシック" charset="0"/>
            </a:endParaRPr>
          </a:p>
          <a:p>
            <a:pPr fontAlgn="base">
              <a:lnSpc>
                <a:spcPts val="3700"/>
              </a:lnSpc>
              <a:spcBef>
                <a:spcPct val="0"/>
              </a:spcBef>
              <a:spcAft>
                <a:spcPct val="0"/>
              </a:spcAft>
              <a:buClr>
                <a:srgbClr val="FF0000"/>
              </a:buClr>
              <a:buFontTx/>
              <a:buChar char="•"/>
              <a:tabLst>
                <a:tab pos="284163" algn="l"/>
              </a:tabLst>
              <a:defRPr/>
            </a:pPr>
            <a:r>
              <a:rPr lang="en-US" sz="2800" dirty="0" smtClean="0">
                <a:solidFill>
                  <a:srgbClr val="FFFFFF"/>
                </a:solidFill>
                <a:latin typeface="Trebuchet MS" pitchFamily="34" charset="0"/>
                <a:ea typeface="華康儷中黑" pitchFamily="49" charset="-120"/>
                <a:cs typeface="ＭＳ Ｐゴシック" charset="0"/>
              </a:rPr>
              <a:t> </a:t>
            </a:r>
            <a:r>
              <a:rPr lang="zh-TW" altLang="en-US" sz="2800" dirty="0" smtClean="0">
                <a:solidFill>
                  <a:srgbClr val="FFFFFF"/>
                </a:solidFill>
                <a:latin typeface="Trebuchet MS" pitchFamily="34" charset="0"/>
                <a:ea typeface="華康儷中黑" pitchFamily="49" charset="-120"/>
                <a:cs typeface="ＭＳ Ｐゴシック" charset="0"/>
              </a:rPr>
              <a:t>準確度</a:t>
            </a:r>
            <a:endParaRPr lang="en-US" sz="2800" dirty="0">
              <a:solidFill>
                <a:srgbClr val="FFFFFF"/>
              </a:solidFill>
              <a:latin typeface="Trebuchet MS" pitchFamily="34" charset="0"/>
              <a:ea typeface="華康儷中黑" pitchFamily="49" charset="-120"/>
              <a:cs typeface="ＭＳ Ｐゴシック" charset="0"/>
            </a:endParaRPr>
          </a:p>
          <a:p>
            <a:pPr fontAlgn="base">
              <a:lnSpc>
                <a:spcPts val="3700"/>
              </a:lnSpc>
              <a:spcBef>
                <a:spcPct val="0"/>
              </a:spcBef>
              <a:spcAft>
                <a:spcPct val="0"/>
              </a:spcAft>
              <a:buClr>
                <a:srgbClr val="FF0000"/>
              </a:buClr>
              <a:buFontTx/>
              <a:buChar char="•"/>
              <a:tabLst>
                <a:tab pos="284163" algn="l"/>
              </a:tabLst>
              <a:defRPr/>
            </a:pPr>
            <a:r>
              <a:rPr lang="en-US" sz="2800" dirty="0">
                <a:solidFill>
                  <a:srgbClr val="FFFFFF"/>
                </a:solidFill>
                <a:latin typeface="Trebuchet MS" pitchFamily="34" charset="0"/>
                <a:ea typeface="華康儷中黑" pitchFamily="49" charset="-120"/>
                <a:cs typeface="ＭＳ Ｐゴシック" charset="0"/>
              </a:rPr>
              <a:t> </a:t>
            </a:r>
            <a:r>
              <a:rPr lang="zh-TW" altLang="en-US" sz="2800" dirty="0" smtClean="0">
                <a:solidFill>
                  <a:srgbClr val="FFFFFF"/>
                </a:solidFill>
                <a:latin typeface="Trebuchet MS" pitchFamily="34" charset="0"/>
                <a:ea typeface="華康儷中黑" pitchFamily="49" charset="-120"/>
                <a:cs typeface="ＭＳ Ｐゴシック" charset="0"/>
              </a:rPr>
              <a:t>品質控制</a:t>
            </a:r>
            <a:endParaRPr lang="en-US" sz="2800" dirty="0">
              <a:solidFill>
                <a:srgbClr val="FFFFFF"/>
              </a:solidFill>
              <a:latin typeface="Trebuchet MS" pitchFamily="34" charset="0"/>
              <a:ea typeface="華康儷中黑" pitchFamily="49" charset="-120"/>
              <a:cs typeface="ＭＳ Ｐゴシック" charset="0"/>
            </a:endParaRPr>
          </a:p>
          <a:p>
            <a:pPr fontAlgn="base">
              <a:lnSpc>
                <a:spcPts val="3700"/>
              </a:lnSpc>
              <a:spcBef>
                <a:spcPct val="0"/>
              </a:spcBef>
              <a:spcAft>
                <a:spcPct val="0"/>
              </a:spcAft>
              <a:buClr>
                <a:srgbClr val="FF0000"/>
              </a:buClr>
              <a:buFontTx/>
              <a:buChar char="•"/>
              <a:tabLst>
                <a:tab pos="284163" algn="l"/>
              </a:tabLst>
              <a:defRPr/>
            </a:pPr>
            <a:r>
              <a:rPr lang="en-US" sz="2800" dirty="0">
                <a:solidFill>
                  <a:srgbClr val="FFFFFF"/>
                </a:solidFill>
                <a:latin typeface="Trebuchet MS" pitchFamily="34" charset="0"/>
                <a:ea typeface="華康儷中黑" pitchFamily="49" charset="-120"/>
                <a:cs typeface="ＭＳ Ｐゴシック" charset="0"/>
              </a:rPr>
              <a:t> </a:t>
            </a:r>
            <a:r>
              <a:rPr lang="zh-TW" altLang="en-US" sz="2800" dirty="0" smtClean="0">
                <a:solidFill>
                  <a:srgbClr val="FFFFFF"/>
                </a:solidFill>
                <a:latin typeface="Trebuchet MS" pitchFamily="34" charset="0"/>
                <a:ea typeface="華康儷中黑" pitchFamily="49" charset="-120"/>
                <a:cs typeface="ＭＳ Ｐゴシック" charset="0"/>
              </a:rPr>
              <a:t>互聯網行銷</a:t>
            </a:r>
            <a:endParaRPr lang="en-US" sz="2800" dirty="0">
              <a:solidFill>
                <a:srgbClr val="FFFFFF"/>
              </a:solidFill>
              <a:latin typeface="Trebuchet MS" pitchFamily="34" charset="0"/>
              <a:ea typeface="華康儷中黑" pitchFamily="49" charset="-120"/>
              <a:cs typeface="ＭＳ Ｐゴシック" charset="0"/>
            </a:endParaRPr>
          </a:p>
          <a:p>
            <a:pPr fontAlgn="base">
              <a:lnSpc>
                <a:spcPts val="3700"/>
              </a:lnSpc>
              <a:spcBef>
                <a:spcPct val="0"/>
              </a:spcBef>
              <a:spcAft>
                <a:spcPct val="0"/>
              </a:spcAft>
              <a:buClr>
                <a:srgbClr val="FF0000"/>
              </a:buClr>
              <a:buFontTx/>
              <a:buChar char="•"/>
              <a:tabLst>
                <a:tab pos="284163" algn="l"/>
              </a:tabLst>
              <a:defRPr/>
            </a:pPr>
            <a:r>
              <a:rPr lang="en-US" sz="2800" dirty="0">
                <a:solidFill>
                  <a:srgbClr val="FFFFFF"/>
                </a:solidFill>
                <a:latin typeface="Trebuchet MS" pitchFamily="34" charset="0"/>
                <a:ea typeface="華康儷中黑" pitchFamily="49" charset="-120"/>
                <a:cs typeface="ＭＳ Ｐゴシック" charset="0"/>
              </a:rPr>
              <a:t> </a:t>
            </a:r>
            <a:r>
              <a:rPr lang="zh-TW" altLang="en-US" sz="2800" dirty="0" smtClean="0">
                <a:solidFill>
                  <a:srgbClr val="FFFFFF"/>
                </a:solidFill>
                <a:latin typeface="Trebuchet MS" pitchFamily="34" charset="0"/>
                <a:ea typeface="華康儷中黑" pitchFamily="49" charset="-120"/>
                <a:cs typeface="ＭＳ Ｐゴシック" charset="0"/>
              </a:rPr>
              <a:t>積極拓展國際市場</a:t>
            </a:r>
            <a:endParaRPr lang="en-US" sz="2000" dirty="0">
              <a:solidFill>
                <a:srgbClr val="FFFFFF"/>
              </a:solidFill>
              <a:latin typeface="Trebuchet MS" pitchFamily="34" charset="0"/>
              <a:ea typeface="華康儷中黑" pitchFamily="49" charset="-120"/>
              <a:cs typeface="ＭＳ Ｐゴシック" charset="0"/>
            </a:endParaRPr>
          </a:p>
        </p:txBody>
      </p:sp>
      <p:sp>
        <p:nvSpPr>
          <p:cNvPr id="10" name="Rectangle 2"/>
          <p:cNvSpPr>
            <a:spLocks noChangeArrowheads="1"/>
          </p:cNvSpPr>
          <p:nvPr/>
        </p:nvSpPr>
        <p:spPr bwMode="auto">
          <a:xfrm>
            <a:off x="4275160" y="2278062"/>
            <a:ext cx="4953000" cy="44275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8" tIns="44450" rIns="90488" bIns="44450" anchor="ctr"/>
          <a:lstStyle/>
          <a:p>
            <a:pPr fontAlgn="base">
              <a:lnSpc>
                <a:spcPts val="3800"/>
              </a:lnSpc>
              <a:spcBef>
                <a:spcPct val="0"/>
              </a:spcBef>
              <a:spcAft>
                <a:spcPct val="0"/>
              </a:spcAft>
              <a:buClr>
                <a:srgbClr val="FF0000"/>
              </a:buClr>
              <a:buFontTx/>
              <a:buChar char="•"/>
              <a:tabLst>
                <a:tab pos="284163" algn="l"/>
              </a:tabLst>
              <a:defRPr/>
            </a:pPr>
            <a:r>
              <a:rPr lang="en-US" sz="2800" b="1" dirty="0">
                <a:solidFill>
                  <a:srgbClr val="FFFFFF"/>
                </a:solidFill>
                <a:ea typeface="ＭＳ Ｐゴシック" charset="0"/>
                <a:cs typeface="ＭＳ Ｐゴシック" charset="0"/>
              </a:rPr>
              <a:t> Over 700 employees</a:t>
            </a:r>
          </a:p>
          <a:p>
            <a:pPr fontAlgn="base">
              <a:lnSpc>
                <a:spcPts val="3800"/>
              </a:lnSpc>
              <a:spcBef>
                <a:spcPct val="0"/>
              </a:spcBef>
              <a:spcAft>
                <a:spcPct val="0"/>
              </a:spcAft>
              <a:buClr>
                <a:srgbClr val="FF0000"/>
              </a:buClr>
              <a:buFontTx/>
              <a:buChar char="•"/>
              <a:tabLst>
                <a:tab pos="284163" algn="l"/>
              </a:tabLst>
              <a:defRPr/>
            </a:pPr>
            <a:r>
              <a:rPr lang="en-US" sz="2800" b="1" dirty="0">
                <a:solidFill>
                  <a:srgbClr val="FFFFFF"/>
                </a:solidFill>
                <a:ea typeface="ＭＳ Ｐゴシック" charset="0"/>
                <a:cs typeface="ＭＳ Ｐゴシック" charset="0"/>
              </a:rPr>
              <a:t> Be the best in the world</a:t>
            </a:r>
          </a:p>
          <a:p>
            <a:pPr fontAlgn="base">
              <a:lnSpc>
                <a:spcPts val="3800"/>
              </a:lnSpc>
              <a:spcBef>
                <a:spcPct val="0"/>
              </a:spcBef>
              <a:spcAft>
                <a:spcPct val="0"/>
              </a:spcAft>
              <a:buClr>
                <a:srgbClr val="FF0000"/>
              </a:buClr>
              <a:buFontTx/>
              <a:buChar char="•"/>
              <a:tabLst>
                <a:tab pos="284163" algn="l"/>
              </a:tabLst>
              <a:defRPr/>
            </a:pPr>
            <a:r>
              <a:rPr lang="en-US" sz="2800" b="1" dirty="0">
                <a:solidFill>
                  <a:srgbClr val="FFFFFF"/>
                </a:solidFill>
                <a:ea typeface="ＭＳ Ｐゴシック" charset="0"/>
                <a:cs typeface="ＭＳ Ｐゴシック" charset="0"/>
              </a:rPr>
              <a:t> Continue to expand</a:t>
            </a:r>
          </a:p>
          <a:p>
            <a:pPr fontAlgn="base">
              <a:lnSpc>
                <a:spcPts val="3800"/>
              </a:lnSpc>
              <a:spcBef>
                <a:spcPct val="0"/>
              </a:spcBef>
              <a:spcAft>
                <a:spcPct val="0"/>
              </a:spcAft>
              <a:buClr>
                <a:srgbClr val="FF0000"/>
              </a:buClr>
              <a:buFontTx/>
              <a:buChar char="•"/>
              <a:tabLst>
                <a:tab pos="284163" algn="l"/>
              </a:tabLst>
              <a:defRPr/>
            </a:pPr>
            <a:r>
              <a:rPr lang="en-US" sz="2800" b="1" dirty="0">
                <a:solidFill>
                  <a:srgbClr val="FFFFFF"/>
                </a:solidFill>
                <a:ea typeface="ＭＳ Ｐゴシック" charset="0"/>
                <a:cs typeface="ＭＳ Ｐゴシック" charset="0"/>
              </a:rPr>
              <a:t> Accuracy rates </a:t>
            </a:r>
          </a:p>
          <a:p>
            <a:pPr fontAlgn="base">
              <a:lnSpc>
                <a:spcPts val="3800"/>
              </a:lnSpc>
              <a:spcBef>
                <a:spcPct val="0"/>
              </a:spcBef>
              <a:spcAft>
                <a:spcPct val="0"/>
              </a:spcAft>
              <a:buClr>
                <a:srgbClr val="FF0000"/>
              </a:buClr>
              <a:buFontTx/>
              <a:buChar char="•"/>
              <a:tabLst>
                <a:tab pos="284163" algn="l"/>
              </a:tabLst>
              <a:defRPr/>
            </a:pPr>
            <a:r>
              <a:rPr lang="en-US" sz="2800" b="1" dirty="0">
                <a:solidFill>
                  <a:srgbClr val="FFFFFF"/>
                </a:solidFill>
                <a:ea typeface="ＭＳ Ｐゴシック" charset="0"/>
                <a:cs typeface="ＭＳ Ｐゴシック" charset="0"/>
              </a:rPr>
              <a:t> Quality assurance </a:t>
            </a:r>
          </a:p>
          <a:p>
            <a:pPr fontAlgn="base">
              <a:lnSpc>
                <a:spcPts val="3800"/>
              </a:lnSpc>
              <a:spcBef>
                <a:spcPct val="0"/>
              </a:spcBef>
              <a:spcAft>
                <a:spcPct val="0"/>
              </a:spcAft>
              <a:buClr>
                <a:srgbClr val="FF0000"/>
              </a:buClr>
              <a:buFontTx/>
              <a:buChar char="•"/>
              <a:tabLst>
                <a:tab pos="284163" algn="l"/>
              </a:tabLst>
              <a:defRPr/>
            </a:pPr>
            <a:r>
              <a:rPr lang="en-US" sz="2800" b="1" dirty="0">
                <a:solidFill>
                  <a:srgbClr val="FFFFFF"/>
                </a:solidFill>
                <a:ea typeface="ＭＳ Ｐゴシック" charset="0"/>
                <a:cs typeface="ＭＳ Ｐゴシック" charset="0"/>
              </a:rPr>
              <a:t> Internet / Computerized </a:t>
            </a:r>
            <a:r>
              <a:rPr lang="en-US" sz="2800" b="1" dirty="0" smtClean="0">
                <a:solidFill>
                  <a:srgbClr val="FFFFFF"/>
                </a:solidFill>
                <a:ea typeface="ＭＳ Ｐゴシック" charset="0"/>
                <a:cs typeface="ＭＳ Ｐゴシック" charset="0"/>
              </a:rPr>
              <a:t>Marketing</a:t>
            </a:r>
          </a:p>
          <a:p>
            <a:pPr fontAlgn="base">
              <a:lnSpc>
                <a:spcPts val="3800"/>
              </a:lnSpc>
              <a:spcBef>
                <a:spcPct val="0"/>
              </a:spcBef>
              <a:spcAft>
                <a:spcPct val="0"/>
              </a:spcAft>
              <a:buClr>
                <a:srgbClr val="FF0000"/>
              </a:buClr>
              <a:buFontTx/>
              <a:buChar char="•"/>
              <a:tabLst>
                <a:tab pos="284163" algn="l"/>
              </a:tabLst>
              <a:defRPr/>
            </a:pPr>
            <a:r>
              <a:rPr lang="en-US" sz="2800" b="1" dirty="0" smtClean="0">
                <a:solidFill>
                  <a:srgbClr val="FFFFFF"/>
                </a:solidFill>
                <a:ea typeface="ＭＳ Ｐゴシック" charset="0"/>
                <a:cs typeface="ＭＳ Ｐゴシック" charset="0"/>
              </a:rPr>
              <a:t> Expand Internationally</a:t>
            </a:r>
            <a:r>
              <a:rPr lang="en-US" sz="2800" b="1" dirty="0" smtClean="0">
                <a:solidFill>
                  <a:srgbClr val="FFFF00"/>
                </a:solidFill>
                <a:ea typeface="ＭＳ Ｐゴシック" charset="0"/>
                <a:cs typeface="ＭＳ Ｐゴシック" charset="0"/>
              </a:rPr>
              <a:t>  </a:t>
            </a:r>
          </a:p>
          <a:p>
            <a:pPr fontAlgn="base">
              <a:lnSpc>
                <a:spcPts val="3800"/>
              </a:lnSpc>
              <a:spcBef>
                <a:spcPct val="0"/>
              </a:spcBef>
              <a:spcAft>
                <a:spcPct val="0"/>
              </a:spcAft>
              <a:buClr>
                <a:srgbClr val="FF0000"/>
              </a:buClr>
              <a:buFontTx/>
              <a:buChar char="•"/>
              <a:tabLst>
                <a:tab pos="284163" algn="l"/>
              </a:tabLst>
              <a:defRPr/>
            </a:pPr>
            <a:endParaRPr lang="en-US" sz="2800" b="1"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xmlns="" val="23872630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8" name="TextBox 7"/>
          <p:cNvSpPr txBox="1"/>
          <p:nvPr/>
        </p:nvSpPr>
        <p:spPr>
          <a:xfrm>
            <a:off x="3956050" y="1627188"/>
            <a:ext cx="5187950" cy="1815882"/>
          </a:xfrm>
          <a:prstGeom prst="rect">
            <a:avLst/>
          </a:prstGeom>
          <a:noFill/>
        </p:spPr>
        <p:txBody>
          <a:bodyPr wrap="square">
            <a:spAutoFit/>
          </a:bodyPr>
          <a:lstStyle/>
          <a:p>
            <a:pPr defTabSz="457200">
              <a:defRPr/>
            </a:pPr>
            <a:r>
              <a:rPr lang="zh-TW" altLang="en-US" sz="2800" dirty="0" smtClean="0">
                <a:solidFill>
                  <a:srgbClr val="FFFFFF"/>
                </a:solidFill>
                <a:latin typeface="華康儷中黑" pitchFamily="49" charset="-120"/>
                <a:ea typeface="華康儷中黑" pitchFamily="49" charset="-120"/>
                <a:cs typeface="Trebuchet MS"/>
              </a:rPr>
              <a:t>美安公司為網上零售網站進步最快</a:t>
            </a:r>
            <a:r>
              <a:rPr lang="zh-TW" altLang="en-US" sz="2800" dirty="0" smtClean="0">
                <a:solidFill>
                  <a:srgbClr val="EBF5FF"/>
                </a:solidFill>
                <a:latin typeface="華康儷中黑" pitchFamily="49" charset="-120"/>
                <a:ea typeface="華康儷中黑" pitchFamily="49" charset="-120"/>
              </a:rPr>
              <a:t>排名第一！</a:t>
            </a:r>
            <a:endParaRPr lang="en-US" sz="2800" dirty="0" smtClean="0">
              <a:solidFill>
                <a:srgbClr val="EBF5FF"/>
              </a:solidFill>
              <a:latin typeface="華康儷中黑" pitchFamily="49" charset="-120"/>
              <a:ea typeface="華康儷中黑" pitchFamily="49" charset="-120"/>
            </a:endParaRPr>
          </a:p>
          <a:p>
            <a:pPr defTabSz="457200">
              <a:defRPr/>
            </a:pPr>
            <a:r>
              <a:rPr lang="en-US" sz="2800" dirty="0" smtClean="0">
                <a:solidFill>
                  <a:srgbClr val="EBF5FF"/>
                </a:solidFill>
                <a:ea typeface="ＭＳ Ｐゴシック" pitchFamily="34" charset="-128"/>
              </a:rPr>
              <a:t>Market </a:t>
            </a:r>
            <a:r>
              <a:rPr lang="en-US" sz="2800" dirty="0">
                <a:solidFill>
                  <a:srgbClr val="EBF5FF"/>
                </a:solidFill>
                <a:ea typeface="ＭＳ Ｐゴシック" pitchFamily="34" charset="-128"/>
              </a:rPr>
              <a:t>America Ranked #1 Most Improved Online Retail Site!</a:t>
            </a:r>
          </a:p>
        </p:txBody>
      </p:sp>
      <p:sp>
        <p:nvSpPr>
          <p:cNvPr id="9" name="TextBox 8"/>
          <p:cNvSpPr txBox="1"/>
          <p:nvPr/>
        </p:nvSpPr>
        <p:spPr>
          <a:xfrm>
            <a:off x="247650" y="227013"/>
            <a:ext cx="7981950" cy="523220"/>
          </a:xfrm>
          <a:prstGeom prst="rect">
            <a:avLst/>
          </a:prstGeom>
          <a:noFill/>
        </p:spPr>
        <p:txBody>
          <a:bodyPr wrap="square">
            <a:spAutoFit/>
          </a:bodyPr>
          <a:lstStyle/>
          <a:p>
            <a:pPr defTabSz="457200">
              <a:defRPr/>
            </a:pPr>
            <a:r>
              <a:rPr lang="zh-TW" altLang="en-US" sz="2800" dirty="0" smtClean="0">
                <a:solidFill>
                  <a:srgbClr val="FFFFFF"/>
                </a:solidFill>
                <a:latin typeface="華康儷中黑" pitchFamily="49" charset="-120"/>
                <a:ea typeface="華康儷中黑" pitchFamily="49" charset="-120"/>
                <a:cs typeface="Trebuchet MS"/>
              </a:rPr>
              <a:t>有關美安公司新聞報導</a:t>
            </a:r>
            <a:r>
              <a:rPr lang="zh-TW" altLang="en-US" sz="2800" dirty="0" smtClean="0">
                <a:solidFill>
                  <a:srgbClr val="FFFFFF"/>
                </a:solidFill>
                <a:latin typeface="Trebuchet MS"/>
                <a:ea typeface="ＭＳ Ｐゴシック" pitchFamily="34" charset="-128"/>
                <a:cs typeface="Trebuchet MS"/>
              </a:rPr>
              <a:t> </a:t>
            </a:r>
            <a:r>
              <a:rPr lang="en-US" sz="2800" dirty="0" smtClean="0">
                <a:solidFill>
                  <a:srgbClr val="FFFFFF"/>
                </a:solidFill>
                <a:latin typeface="Trebuchet MS"/>
                <a:ea typeface="ＭＳ Ｐゴシック" pitchFamily="34" charset="-128"/>
                <a:cs typeface="Trebuchet MS"/>
              </a:rPr>
              <a:t>m</a:t>
            </a:r>
            <a:r>
              <a:rPr lang="en-US" sz="2800" dirty="0" smtClean="0">
                <a:solidFill>
                  <a:srgbClr val="BDDEFF"/>
                </a:solidFill>
                <a:latin typeface="Trebuchet MS"/>
                <a:ea typeface="ＭＳ Ｐゴシック" pitchFamily="34" charset="-128"/>
                <a:cs typeface="Trebuchet MS"/>
              </a:rPr>
              <a:t>a</a:t>
            </a:r>
            <a:r>
              <a:rPr lang="en-US" sz="2800" dirty="0" smtClean="0">
                <a:solidFill>
                  <a:srgbClr val="FFFFFF"/>
                </a:solidFill>
                <a:latin typeface="Trebuchet MS"/>
                <a:ea typeface="ＭＳ Ｐゴシック" pitchFamily="34" charset="-128"/>
                <a:cs typeface="Trebuchet MS"/>
              </a:rPr>
              <a:t> </a:t>
            </a:r>
            <a:r>
              <a:rPr lang="en-US" sz="2800" dirty="0">
                <a:solidFill>
                  <a:srgbClr val="FFFFFF"/>
                </a:solidFill>
                <a:latin typeface="Trebuchet MS"/>
                <a:ea typeface="ＭＳ Ｐゴシック" pitchFamily="34" charset="-128"/>
                <a:cs typeface="Trebuchet MS"/>
              </a:rPr>
              <a:t>in the news</a:t>
            </a:r>
          </a:p>
        </p:txBody>
      </p:sp>
      <p:pic>
        <p:nvPicPr>
          <p:cNvPr id="77828" name="Picture 11" descr="Screen shot 2010-07-12 at 10.50.02 AM.png"/>
          <p:cNvPicPr>
            <a:picLocks noChangeAspect="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247650" y="858838"/>
            <a:ext cx="3597275" cy="242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9" name="Picture 12" descr="Screen shot 2010-07-12 at 9.25.18 AM.png"/>
          <p:cNvPicPr>
            <a:picLocks noChangeAspect="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3951288" y="858838"/>
            <a:ext cx="939800" cy="655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31" name="Picture 14" descr="Screen shot 2010-07-12 at 9.10.01 AM.png"/>
          <p:cNvPicPr>
            <a:picLocks noChangeAspect="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6629400" y="4403725"/>
            <a:ext cx="1674813" cy="222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381000" y="4419600"/>
            <a:ext cx="6151562" cy="1815882"/>
          </a:xfrm>
          <a:prstGeom prst="rect">
            <a:avLst/>
          </a:prstGeom>
          <a:noFill/>
        </p:spPr>
        <p:txBody>
          <a:bodyPr wrap="square">
            <a:spAutoFit/>
          </a:bodyP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fontAlgn="base" hangingPunct="1">
              <a:spcBef>
                <a:spcPct val="0"/>
              </a:spcBef>
              <a:spcAft>
                <a:spcPct val="0"/>
              </a:spcAft>
            </a:pPr>
            <a:r>
              <a:rPr lang="zh-TW" altLang="en-US" sz="2800" dirty="0" smtClean="0">
                <a:solidFill>
                  <a:srgbClr val="FFFFFF"/>
                </a:solidFill>
                <a:latin typeface="Trebuchet MS" pitchFamily="34" charset="0"/>
                <a:ea typeface="華康儷中黑" pitchFamily="49" charset="-120"/>
                <a:cs typeface="Trebuchet MS"/>
              </a:rPr>
              <a:t>美安公司於</a:t>
            </a:r>
            <a:r>
              <a:rPr lang="en-US" altLang="zh-TW" sz="2800" dirty="0" smtClean="0">
                <a:solidFill>
                  <a:srgbClr val="FFFFFF"/>
                </a:solidFill>
                <a:latin typeface="Trebuchet MS" pitchFamily="34" charset="0"/>
                <a:ea typeface="華康儷中黑" pitchFamily="49" charset="-120"/>
                <a:cs typeface="Trebuchet MS"/>
              </a:rPr>
              <a:t>2012</a:t>
            </a:r>
            <a:r>
              <a:rPr lang="zh-TW" altLang="en-US" sz="2800" dirty="0" smtClean="0">
                <a:solidFill>
                  <a:srgbClr val="FFFFFF"/>
                </a:solidFill>
                <a:latin typeface="Trebuchet MS" pitchFamily="34" charset="0"/>
                <a:ea typeface="華康儷中黑" pitchFamily="49" charset="-120"/>
                <a:cs typeface="Trebuchet MS"/>
              </a:rPr>
              <a:t>年首</a:t>
            </a:r>
            <a:r>
              <a:rPr lang="en-US" altLang="zh-TW" sz="2800" dirty="0" smtClean="0">
                <a:solidFill>
                  <a:srgbClr val="FFFFFF"/>
                </a:solidFill>
                <a:latin typeface="Trebuchet MS" pitchFamily="34" charset="0"/>
                <a:ea typeface="華康儷中黑" pitchFamily="49" charset="-120"/>
                <a:cs typeface="Trebuchet MS"/>
              </a:rPr>
              <a:t>500</a:t>
            </a:r>
            <a:r>
              <a:rPr lang="zh-TW" altLang="en-US" sz="2800" dirty="0" smtClean="0">
                <a:solidFill>
                  <a:srgbClr val="FFFFFF"/>
                </a:solidFill>
                <a:latin typeface="Trebuchet MS" pitchFamily="34" charset="0"/>
                <a:ea typeface="華康儷中黑" pitchFamily="49" charset="-120"/>
                <a:cs typeface="Trebuchet MS"/>
              </a:rPr>
              <a:t>間</a:t>
            </a:r>
            <a:endParaRPr lang="en-US" altLang="zh-TW" sz="2800" dirty="0" smtClean="0">
              <a:solidFill>
                <a:srgbClr val="FFFFFF"/>
              </a:solidFill>
              <a:latin typeface="Trebuchet MS" pitchFamily="34" charset="0"/>
              <a:ea typeface="華康儷中黑" pitchFamily="49" charset="-120"/>
              <a:cs typeface="Trebuchet MS"/>
            </a:endParaRPr>
          </a:p>
          <a:p>
            <a:pPr algn="r" eaLnBrk="1" fontAlgn="base" hangingPunct="1">
              <a:spcBef>
                <a:spcPct val="0"/>
              </a:spcBef>
              <a:spcAft>
                <a:spcPct val="0"/>
              </a:spcAft>
            </a:pPr>
            <a:r>
              <a:rPr lang="zh-TW" altLang="en-US" sz="2800" dirty="0" smtClean="0">
                <a:solidFill>
                  <a:srgbClr val="FFFFFF"/>
                </a:solidFill>
                <a:latin typeface="Trebuchet MS" pitchFamily="34" charset="0"/>
                <a:ea typeface="華康儷中黑" pitchFamily="49" charset="-120"/>
                <a:cs typeface="Trebuchet MS"/>
              </a:rPr>
              <a:t>互聯網零售商中</a:t>
            </a:r>
            <a:r>
              <a:rPr lang="zh-TW" altLang="en-US" sz="2800" dirty="0" smtClean="0">
                <a:solidFill>
                  <a:srgbClr val="EBF5FF"/>
                </a:solidFill>
                <a:latin typeface="Trebuchet MS" pitchFamily="34" charset="0"/>
                <a:ea typeface="華康儷中黑" pitchFamily="49" charset="-120"/>
              </a:rPr>
              <a:t>排名第七十！</a:t>
            </a:r>
            <a:endParaRPr lang="en-US" sz="2800" dirty="0" smtClean="0">
              <a:solidFill>
                <a:srgbClr val="EBF5FF"/>
              </a:solidFill>
              <a:latin typeface="Trebuchet MS" pitchFamily="34" charset="0"/>
              <a:ea typeface="華康儷中黑" pitchFamily="49" charset="-120"/>
            </a:endParaRPr>
          </a:p>
          <a:p>
            <a:pPr algn="r" eaLnBrk="1" fontAlgn="base" hangingPunct="1">
              <a:spcBef>
                <a:spcPct val="0"/>
              </a:spcBef>
              <a:spcAft>
                <a:spcPct val="0"/>
              </a:spcAft>
            </a:pPr>
            <a:r>
              <a:rPr lang="en-US" sz="2800" dirty="0" smtClean="0">
                <a:solidFill>
                  <a:srgbClr val="EBF5FF"/>
                </a:solidFill>
                <a:latin typeface="Gill Sans MT" pitchFamily="34" charset="0"/>
              </a:rPr>
              <a:t>Market America Ranked #70 on Internet Retailer’s Top 500 Guide for 2012</a:t>
            </a:r>
          </a:p>
        </p:txBody>
      </p:sp>
    </p:spTree>
    <p:extLst>
      <p:ext uri="{BB962C8B-B14F-4D97-AF65-F5344CB8AC3E}">
        <p14:creationId xmlns:p14="http://schemas.microsoft.com/office/powerpoint/2010/main" xmlns="" val="104812523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10" name="TextBox 9"/>
          <p:cNvSpPr txBox="1"/>
          <p:nvPr/>
        </p:nvSpPr>
        <p:spPr>
          <a:xfrm>
            <a:off x="247650" y="215900"/>
            <a:ext cx="6915150" cy="523220"/>
          </a:xfrm>
          <a:prstGeom prst="rect">
            <a:avLst/>
          </a:prstGeom>
          <a:noFill/>
        </p:spPr>
        <p:txBody>
          <a:bodyPr wrap="square">
            <a:spAutoFit/>
          </a:bodyPr>
          <a:lstStyle/>
          <a:p>
            <a:pPr defTabSz="457200">
              <a:defRPr/>
            </a:pPr>
            <a:r>
              <a:rPr lang="zh-TW" altLang="en-US" sz="2800" dirty="0" smtClean="0">
                <a:solidFill>
                  <a:srgbClr val="FFFFFF"/>
                </a:solidFill>
                <a:latin typeface="華康儷中黑" pitchFamily="49" charset="-120"/>
                <a:ea typeface="華康儷中黑" pitchFamily="49" charset="-120"/>
                <a:cs typeface="Trebuchet MS"/>
              </a:rPr>
              <a:t>有關美安公司新聞報導</a:t>
            </a:r>
            <a:r>
              <a:rPr lang="zh-TW" altLang="en-US" sz="2800" dirty="0" smtClean="0">
                <a:solidFill>
                  <a:srgbClr val="FFFFFF"/>
                </a:solidFill>
                <a:latin typeface="Trebuchet MS"/>
                <a:ea typeface="ＭＳ Ｐゴシック" pitchFamily="34" charset="-128"/>
                <a:cs typeface="Trebuchet MS"/>
              </a:rPr>
              <a:t> </a:t>
            </a:r>
            <a:r>
              <a:rPr lang="en-US" sz="2800" dirty="0" smtClean="0">
                <a:solidFill>
                  <a:srgbClr val="FFFFFF"/>
                </a:solidFill>
                <a:latin typeface="Trebuchet MS"/>
                <a:ea typeface="ＭＳ Ｐゴシック" pitchFamily="34" charset="-128"/>
                <a:cs typeface="Trebuchet MS"/>
              </a:rPr>
              <a:t>m</a:t>
            </a:r>
            <a:r>
              <a:rPr lang="en-US" sz="2800" dirty="0" smtClean="0">
                <a:solidFill>
                  <a:srgbClr val="BDDEFF"/>
                </a:solidFill>
                <a:latin typeface="Trebuchet MS"/>
                <a:ea typeface="ＭＳ Ｐゴシック" pitchFamily="34" charset="-128"/>
                <a:cs typeface="Trebuchet MS"/>
              </a:rPr>
              <a:t>a</a:t>
            </a:r>
            <a:r>
              <a:rPr lang="en-US" sz="2800" dirty="0" smtClean="0">
                <a:solidFill>
                  <a:srgbClr val="FFFFFF"/>
                </a:solidFill>
                <a:latin typeface="Trebuchet MS"/>
                <a:ea typeface="ＭＳ Ｐゴシック" pitchFamily="34" charset="-128"/>
                <a:cs typeface="Trebuchet MS"/>
              </a:rPr>
              <a:t> </a:t>
            </a:r>
            <a:r>
              <a:rPr lang="en-US" sz="2800" dirty="0">
                <a:solidFill>
                  <a:srgbClr val="FFFFFF"/>
                </a:solidFill>
                <a:latin typeface="Trebuchet MS"/>
                <a:ea typeface="ＭＳ Ｐゴシック" pitchFamily="34" charset="-128"/>
                <a:cs typeface="Trebuchet MS"/>
              </a:rPr>
              <a:t>in the news</a:t>
            </a:r>
          </a:p>
        </p:txBody>
      </p:sp>
      <p:pic>
        <p:nvPicPr>
          <p:cNvPr id="13" name="Picture 10" descr="Picture 1.png"/>
          <p:cNvPicPr>
            <a:picLocks noChangeAspect="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rot="-5400000">
            <a:off x="5909469" y="1481931"/>
            <a:ext cx="906462"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1" descr="Picture 1.png"/>
          <p:cNvPicPr>
            <a:picLocks noChangeAspect="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rot="-5400000">
            <a:off x="3646488" y="4125912"/>
            <a:ext cx="2303463" cy="1824038"/>
          </a:xfrm>
          <a:prstGeom prst="rect">
            <a:avLst/>
          </a:prstGeom>
          <a:noFill/>
          <a:ln w="190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6" name="Rectangle 15"/>
          <p:cNvSpPr/>
          <p:nvPr/>
        </p:nvSpPr>
        <p:spPr>
          <a:xfrm>
            <a:off x="1981200" y="1896070"/>
            <a:ext cx="7162800" cy="923330"/>
          </a:xfrm>
          <a:prstGeom prst="rect">
            <a:avLst/>
          </a:prstGeom>
        </p:spPr>
        <p:txBody>
          <a:bodyPr wrap="square">
            <a:spAutoFit/>
          </a:bodyPr>
          <a:lstStyle/>
          <a:p>
            <a:pPr defTabSz="457200" fontAlgn="base">
              <a:spcBef>
                <a:spcPct val="0"/>
              </a:spcBef>
              <a:spcAft>
                <a:spcPct val="0"/>
              </a:spcAft>
            </a:pPr>
            <a:r>
              <a:rPr lang="zh-TW" altLang="en-US" dirty="0" smtClean="0">
                <a:solidFill>
                  <a:srgbClr val="FFFFFF"/>
                </a:solidFill>
                <a:latin typeface="Trebuchet MS" pitchFamily="34" charset="0"/>
                <a:ea typeface="華康儷中黑" pitchFamily="49" charset="-120"/>
                <a:cs typeface="Trebuchet MS"/>
              </a:rPr>
              <a:t>「截至</a:t>
            </a:r>
            <a:r>
              <a:rPr lang="en-US" altLang="zh-TW" dirty="0" smtClean="0">
                <a:solidFill>
                  <a:srgbClr val="FFFFFF"/>
                </a:solidFill>
                <a:latin typeface="Trebuchet MS" pitchFamily="34" charset="0"/>
                <a:ea typeface="華康儷中黑" pitchFamily="49" charset="-120"/>
                <a:cs typeface="Trebuchet MS"/>
              </a:rPr>
              <a:t>2010</a:t>
            </a:r>
            <a:r>
              <a:rPr lang="zh-TW" altLang="en-US" dirty="0" smtClean="0">
                <a:solidFill>
                  <a:srgbClr val="FFFFFF"/>
                </a:solidFill>
                <a:latin typeface="Trebuchet MS" pitchFamily="34" charset="0"/>
                <a:ea typeface="華康儷中黑" pitchFamily="49" charset="-120"/>
                <a:cs typeface="Trebuchet MS"/>
              </a:rPr>
              <a:t>年</a:t>
            </a:r>
            <a:r>
              <a:rPr lang="en-US" altLang="zh-TW" dirty="0" smtClean="0">
                <a:solidFill>
                  <a:srgbClr val="FFFFFF"/>
                </a:solidFill>
                <a:latin typeface="Trebuchet MS" pitchFamily="34" charset="0"/>
                <a:ea typeface="華康儷中黑" pitchFamily="49" charset="-120"/>
                <a:cs typeface="Trebuchet MS"/>
              </a:rPr>
              <a:t>6</a:t>
            </a:r>
            <a:r>
              <a:rPr lang="zh-TW" altLang="en-US" dirty="0" smtClean="0">
                <a:solidFill>
                  <a:srgbClr val="FFFFFF"/>
                </a:solidFill>
                <a:latin typeface="Trebuchet MS" pitchFamily="34" charset="0"/>
                <a:ea typeface="華康儷中黑" pitchFamily="49" charset="-120"/>
                <a:cs typeface="Trebuchet MS"/>
              </a:rPr>
              <a:t>月</a:t>
            </a:r>
            <a:r>
              <a:rPr lang="en-US" altLang="zh-TW" dirty="0" smtClean="0">
                <a:solidFill>
                  <a:srgbClr val="FFFFFF"/>
                </a:solidFill>
                <a:latin typeface="Trebuchet MS" pitchFamily="34" charset="0"/>
                <a:ea typeface="華康儷中黑" pitchFamily="49" charset="-120"/>
                <a:cs typeface="Trebuchet MS"/>
              </a:rPr>
              <a:t>23</a:t>
            </a:r>
            <a:r>
              <a:rPr lang="zh-TW" altLang="en-US" dirty="0" smtClean="0">
                <a:solidFill>
                  <a:srgbClr val="FFFFFF"/>
                </a:solidFill>
                <a:latin typeface="Trebuchet MS" pitchFamily="34" charset="0"/>
                <a:ea typeface="華康儷中黑" pitchFamily="49" charset="-120"/>
                <a:cs typeface="Trebuchet MS"/>
              </a:rPr>
              <a:t>日，美安集團所提供的現金回贈已高達</a:t>
            </a:r>
            <a:r>
              <a:rPr lang="en-US" altLang="zh-TW" dirty="0" smtClean="0">
                <a:solidFill>
                  <a:srgbClr val="FFFFFF"/>
                </a:solidFill>
                <a:latin typeface="Trebuchet MS" pitchFamily="34" charset="0"/>
                <a:ea typeface="華康儷中黑" pitchFamily="49" charset="-120"/>
                <a:cs typeface="Trebuchet MS"/>
              </a:rPr>
              <a:t>35</a:t>
            </a:r>
            <a:r>
              <a:rPr lang="zh-TW" altLang="en-US" dirty="0" smtClean="0">
                <a:solidFill>
                  <a:srgbClr val="FFFFFF"/>
                </a:solidFill>
                <a:latin typeface="Trebuchet MS" pitchFamily="34" charset="0"/>
                <a:ea typeface="華康儷中黑" pitchFamily="49" charset="-120"/>
                <a:cs typeface="Trebuchet MS"/>
              </a:rPr>
              <a:t>％」</a:t>
            </a:r>
            <a:r>
              <a:rPr lang="zh-TW" altLang="en-US" dirty="0" smtClean="0">
                <a:solidFill>
                  <a:srgbClr val="FFFFFF"/>
                </a:solidFill>
                <a:latin typeface="Trebuchet MS"/>
                <a:ea typeface="ＭＳ Ｐゴシック" pitchFamily="34" charset="-128"/>
                <a:cs typeface="Trebuchet MS"/>
              </a:rPr>
              <a:t> </a:t>
            </a:r>
            <a:r>
              <a:rPr lang="en-US" altLang="zh-TW" dirty="0" smtClean="0">
                <a:solidFill>
                  <a:srgbClr val="EBF5FF"/>
                </a:solidFill>
                <a:ea typeface="ＭＳ Ｐゴシック" pitchFamily="34" charset="-128"/>
              </a:rPr>
              <a:t/>
            </a:r>
            <a:br>
              <a:rPr lang="en-US" altLang="zh-TW" dirty="0" smtClean="0">
                <a:solidFill>
                  <a:srgbClr val="EBF5FF"/>
                </a:solidFill>
                <a:ea typeface="ＭＳ Ｐゴシック" pitchFamily="34" charset="-128"/>
              </a:rPr>
            </a:br>
            <a:r>
              <a:rPr lang="en-US" altLang="zh-TW" dirty="0" smtClean="0">
                <a:solidFill>
                  <a:srgbClr val="EBF5FF"/>
                </a:solidFill>
                <a:ea typeface="ＭＳ Ｐゴシック" pitchFamily="34" charset="-128"/>
              </a:rPr>
              <a:t>“</a:t>
            </a:r>
            <a:r>
              <a:rPr lang="en-US" dirty="0" smtClean="0">
                <a:solidFill>
                  <a:srgbClr val="EBF5FF"/>
                </a:solidFill>
                <a:ea typeface="ＭＳ Ｐゴシック" pitchFamily="34" charset="-128"/>
              </a:rPr>
              <a:t>Market </a:t>
            </a:r>
            <a:r>
              <a:rPr lang="en-US" dirty="0">
                <a:solidFill>
                  <a:srgbClr val="EBF5FF"/>
                </a:solidFill>
                <a:ea typeface="ＭＳ Ｐゴシック" pitchFamily="34" charset="-128"/>
              </a:rPr>
              <a:t>America ups cash back reward to 35% June 23, 2010</a:t>
            </a:r>
            <a:r>
              <a:rPr lang="en-US" altLang="en-US" dirty="0">
                <a:solidFill>
                  <a:srgbClr val="EBF5FF"/>
                </a:solidFill>
                <a:ea typeface="ＭＳ Ｐゴシック" pitchFamily="34" charset="-128"/>
              </a:rPr>
              <a:t>”</a:t>
            </a:r>
            <a:endParaRPr lang="en-US" dirty="0">
              <a:solidFill>
                <a:srgbClr val="EBF5FF"/>
              </a:solidFill>
              <a:ea typeface="ＭＳ Ｐゴシック" pitchFamily="34" charset="-128"/>
            </a:endParaRPr>
          </a:p>
          <a:p>
            <a:pPr defTabSz="457200" fontAlgn="base">
              <a:spcBef>
                <a:spcPct val="0"/>
              </a:spcBef>
              <a:spcAft>
                <a:spcPct val="0"/>
              </a:spcAft>
            </a:pPr>
            <a:endParaRPr lang="en-US" dirty="0">
              <a:solidFill>
                <a:srgbClr val="EBF5FF"/>
              </a:solidFill>
              <a:ea typeface="ＭＳ Ｐゴシック" pitchFamily="34" charset="-128"/>
            </a:endParaRPr>
          </a:p>
        </p:txBody>
      </p:sp>
      <p:pic>
        <p:nvPicPr>
          <p:cNvPr id="17" name="Picture 14" descr="Screen shot 2010-07-12 at 11.00.20 AM.png"/>
          <p:cNvPicPr>
            <a:picLocks noChangeAspect="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203200" y="1771650"/>
            <a:ext cx="1808163" cy="81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NEW - WC 2010 - Haute Living.png"/>
          <p:cNvPicPr>
            <a:picLocks noChangeAspect="1"/>
          </p:cNvPicPr>
          <p:nvPr/>
        </p:nvPicPr>
        <p:blipFill>
          <a:blip r:embed="rId5" cstate="screen">
            <a:extLst>
              <a:ext uri="{28A0092B-C50C-407E-A947-70E740481C1C}">
                <a14:useLocalDpi xmlns:a14="http://schemas.microsoft.com/office/drawing/2010/main" xmlns="" val="0"/>
              </a:ext>
            </a:extLst>
          </a:blip>
          <a:srcRect/>
          <a:stretch>
            <a:fillRect/>
          </a:stretch>
        </p:blipFill>
        <p:spPr bwMode="auto">
          <a:xfrm>
            <a:off x="247650" y="2755900"/>
            <a:ext cx="3028950" cy="361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19"/>
          <p:cNvSpPr/>
          <p:nvPr/>
        </p:nvSpPr>
        <p:spPr>
          <a:xfrm>
            <a:off x="5562600" y="6317797"/>
            <a:ext cx="4606474" cy="369332"/>
          </a:xfrm>
          <a:prstGeom prst="rect">
            <a:avLst/>
          </a:prstGeom>
        </p:spPr>
        <p:txBody>
          <a:bodyPr wrap="square">
            <a:spAutoFit/>
          </a:bodyPr>
          <a:lstStyle/>
          <a:p>
            <a:pPr defTabSz="457200">
              <a:defRPr/>
            </a:pPr>
            <a:r>
              <a:rPr lang="zh-TW" altLang="en-US" dirty="0" smtClean="0">
                <a:solidFill>
                  <a:srgbClr val="FFFFFF"/>
                </a:solidFill>
                <a:latin typeface="Trebuchet MS" pitchFamily="34" charset="0"/>
                <a:ea typeface="華康儷中黑" pitchFamily="49" charset="-120"/>
                <a:cs typeface="Trebuchet MS"/>
              </a:rPr>
              <a:t>兩個人的力量 </a:t>
            </a:r>
            <a:r>
              <a:rPr lang="en-US" dirty="0" smtClean="0">
                <a:solidFill>
                  <a:srgbClr val="EBF5FF"/>
                </a:solidFill>
                <a:ea typeface="ＭＳ Ｐゴシック" pitchFamily="34" charset="-128"/>
              </a:rPr>
              <a:t>The </a:t>
            </a:r>
            <a:r>
              <a:rPr lang="en-US" dirty="0">
                <a:solidFill>
                  <a:srgbClr val="EBF5FF"/>
                </a:solidFill>
                <a:ea typeface="ＭＳ Ｐゴシック" pitchFamily="34" charset="-128"/>
              </a:rPr>
              <a:t>Power of Two</a:t>
            </a:r>
          </a:p>
        </p:txBody>
      </p:sp>
      <p:pic>
        <p:nvPicPr>
          <p:cNvPr id="21" name="Picture 19" descr="Screen shot 2010-07-12 at 11.18.23 AM.png"/>
          <p:cNvPicPr>
            <a:picLocks noChangeAspect="1"/>
          </p:cNvPicPr>
          <p:nvPr/>
        </p:nvPicPr>
        <p:blipFill>
          <a:blip r:embed="rId6" cstate="screen">
            <a:extLst>
              <a:ext uri="{28A0092B-C50C-407E-A947-70E740481C1C}">
                <a14:useLocalDpi xmlns:a14="http://schemas.microsoft.com/office/drawing/2010/main" xmlns="" val="0"/>
              </a:ext>
            </a:extLst>
          </a:blip>
          <a:srcRect/>
          <a:stretch>
            <a:fillRect/>
          </a:stretch>
        </p:blipFill>
        <p:spPr bwMode="auto">
          <a:xfrm>
            <a:off x="6516688" y="4191000"/>
            <a:ext cx="2117725" cy="212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2" descr="Screen shot 2010-07-12 at 12.08.32 PM.png"/>
          <p:cNvPicPr>
            <a:picLocks noChangeAspect="1"/>
          </p:cNvPicPr>
          <p:nvPr/>
        </p:nvPicPr>
        <p:blipFill>
          <a:blip r:embed="rId7" cstate="screen">
            <a:extLst>
              <a:ext uri="{28A0092B-C50C-407E-A947-70E740481C1C}">
                <a14:useLocalDpi xmlns:a14="http://schemas.microsoft.com/office/drawing/2010/main" xmlns="" val="0"/>
              </a:ext>
            </a:extLst>
          </a:blip>
          <a:srcRect/>
          <a:stretch>
            <a:fillRect/>
          </a:stretch>
        </p:blipFill>
        <p:spPr bwMode="auto">
          <a:xfrm>
            <a:off x="7585075" y="169863"/>
            <a:ext cx="1270000" cy="154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Rectangle 22"/>
          <p:cNvSpPr/>
          <p:nvPr/>
        </p:nvSpPr>
        <p:spPr>
          <a:xfrm>
            <a:off x="2044700" y="780871"/>
            <a:ext cx="5638800" cy="1200329"/>
          </a:xfrm>
          <a:prstGeom prst="rect">
            <a:avLst/>
          </a:prstGeom>
        </p:spPr>
        <p:txBody>
          <a:bodyPr wrap="square">
            <a:spAutoFit/>
          </a:bodyPr>
          <a:lstStyle/>
          <a:p>
            <a:pPr defTabSz="457200" fontAlgn="base">
              <a:spcBef>
                <a:spcPct val="0"/>
              </a:spcBef>
              <a:spcAft>
                <a:spcPct val="0"/>
              </a:spcAft>
            </a:pPr>
            <a:r>
              <a:rPr lang="zh-TW" altLang="en-US" dirty="0" smtClean="0">
                <a:solidFill>
                  <a:srgbClr val="FFFFFF"/>
                </a:solidFill>
                <a:latin typeface="華康儷中黑" pitchFamily="49" charset="-120"/>
                <a:ea typeface="華康儷中黑" pitchFamily="49" charset="-120"/>
                <a:cs typeface="Trebuchet MS"/>
              </a:rPr>
              <a:t>「美安集團被消費者保護協會</a:t>
            </a:r>
            <a:r>
              <a:rPr lang="zh-TW" altLang="en-US" dirty="0" smtClean="0">
                <a:solidFill>
                  <a:srgbClr val="EBF5FF"/>
                </a:solidFill>
                <a:latin typeface="華康儷中黑" pitchFamily="49" charset="-120"/>
                <a:ea typeface="華康儷中黑" pitchFamily="49" charset="-120"/>
              </a:rPr>
              <a:t>確認為信譽良好的公司」</a:t>
            </a:r>
            <a:endParaRPr lang="en-US" altLang="en-US" dirty="0" smtClean="0">
              <a:solidFill>
                <a:srgbClr val="EBF5FF"/>
              </a:solidFill>
              <a:latin typeface="華康儷中黑" pitchFamily="49" charset="-120"/>
              <a:ea typeface="華康儷中黑" pitchFamily="49" charset="-120"/>
            </a:endParaRPr>
          </a:p>
          <a:p>
            <a:pPr defTabSz="457200" fontAlgn="base">
              <a:spcBef>
                <a:spcPct val="0"/>
              </a:spcBef>
              <a:spcAft>
                <a:spcPct val="0"/>
              </a:spcAft>
            </a:pPr>
            <a:r>
              <a:rPr lang="en-US" altLang="en-US" dirty="0" smtClean="0">
                <a:solidFill>
                  <a:srgbClr val="EBF5FF"/>
                </a:solidFill>
                <a:ea typeface="ＭＳ Ｐゴシック" pitchFamily="34" charset="-128"/>
              </a:rPr>
              <a:t>“</a:t>
            </a:r>
            <a:r>
              <a:rPr lang="en-US" dirty="0">
                <a:solidFill>
                  <a:srgbClr val="EBF5FF"/>
                </a:solidFill>
                <a:ea typeface="ＭＳ Ｐゴシック" pitchFamily="34" charset="-128"/>
              </a:rPr>
              <a:t>Market America recognized as an accredited company by the Better Business Bureau</a:t>
            </a:r>
            <a:r>
              <a:rPr lang="en-US" altLang="en-US" dirty="0">
                <a:solidFill>
                  <a:srgbClr val="EBF5FF"/>
                </a:solidFill>
                <a:ea typeface="ＭＳ Ｐゴシック" pitchFamily="34" charset="-128"/>
              </a:rPr>
              <a:t>”</a:t>
            </a:r>
            <a:endParaRPr lang="en-US" dirty="0">
              <a:solidFill>
                <a:srgbClr val="EBF5FF"/>
              </a:solidFill>
              <a:ea typeface="ＭＳ Ｐゴシック" pitchFamily="34" charset="-128"/>
            </a:endParaRPr>
          </a:p>
          <a:p>
            <a:pPr defTabSz="457200" fontAlgn="base">
              <a:spcBef>
                <a:spcPct val="0"/>
              </a:spcBef>
              <a:spcAft>
                <a:spcPct val="0"/>
              </a:spcAft>
            </a:pPr>
            <a:endParaRPr lang="en-US" dirty="0">
              <a:solidFill>
                <a:srgbClr val="EBF5FF"/>
              </a:solidFill>
              <a:ea typeface="ＭＳ Ｐゴシック" pitchFamily="34" charset="-128"/>
            </a:endParaRPr>
          </a:p>
        </p:txBody>
      </p:sp>
    </p:spTree>
    <p:extLst>
      <p:ext uri="{BB962C8B-B14F-4D97-AF65-F5344CB8AC3E}">
        <p14:creationId xmlns:p14="http://schemas.microsoft.com/office/powerpoint/2010/main" xmlns="" val="112375763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79874" name="Picture 8"/>
          <p:cNvPicPr>
            <a:picLocks noChangeAspect="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4683125" y="363538"/>
            <a:ext cx="1814513"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5" name="Picture 12"/>
          <p:cNvPicPr>
            <a:picLocks noChangeAspect="1"/>
          </p:cNvPicPr>
          <p:nvPr/>
        </p:nvPicPr>
        <p:blipFill>
          <a:blip r:embed="rId4" cstate="screen">
            <a:extLst>
              <a:ext uri="{28A0092B-C50C-407E-A947-70E740481C1C}">
                <a14:useLocalDpi xmlns:a14="http://schemas.microsoft.com/office/drawing/2010/main" xmlns="" val="0"/>
              </a:ext>
            </a:extLst>
          </a:blip>
          <a:srcRect/>
          <a:stretch>
            <a:fillRect/>
          </a:stretch>
        </p:blipFill>
        <p:spPr bwMode="auto">
          <a:xfrm>
            <a:off x="247650" y="960438"/>
            <a:ext cx="4230688" cy="3173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6" name="Picture 18" descr="Screen shot 2010-07-12 at 11.28.35 AM.png"/>
          <p:cNvPicPr>
            <a:picLocks noChangeAspect="1"/>
          </p:cNvPicPr>
          <p:nvPr/>
        </p:nvPicPr>
        <p:blipFill>
          <a:blip r:embed="rId5" cstate="screen">
            <a:extLst>
              <a:ext uri="{28A0092B-C50C-407E-A947-70E740481C1C}">
                <a14:useLocalDpi xmlns:a14="http://schemas.microsoft.com/office/drawing/2010/main" xmlns="" val="0"/>
              </a:ext>
            </a:extLst>
          </a:blip>
          <a:srcRect/>
          <a:stretch>
            <a:fillRect/>
          </a:stretch>
        </p:blipFill>
        <p:spPr bwMode="auto">
          <a:xfrm>
            <a:off x="5045075" y="2505075"/>
            <a:ext cx="2282825" cy="1147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9877" name="Object 4"/>
          <p:cNvGraphicFramePr>
            <a:graphicFrameLocks noChangeAspect="1"/>
          </p:cNvGraphicFramePr>
          <p:nvPr>
            <p:extLst>
              <p:ext uri="{D42A27DB-BD31-4B8C-83A1-F6EECF244321}">
                <p14:modId xmlns:p14="http://schemas.microsoft.com/office/powerpoint/2010/main" xmlns="" val="502085527"/>
              </p:ext>
            </p:extLst>
          </p:nvPr>
        </p:nvGraphicFramePr>
        <p:xfrm>
          <a:off x="6800850" y="801688"/>
          <a:ext cx="1685925" cy="1254125"/>
        </p:xfrm>
        <a:graphic>
          <a:graphicData uri="http://schemas.openxmlformats.org/presentationml/2006/ole">
            <p:oleObj spid="_x0000_s1030" name="Document" r:id="rId6" imgW="4774603" imgH="3555556" progId="Word.Document.12">
              <p:link updateAutomatic="1"/>
            </p:oleObj>
          </a:graphicData>
        </a:graphic>
      </p:graphicFrame>
      <p:pic>
        <p:nvPicPr>
          <p:cNvPr id="79878" name="Picture 28" descr="Screen shot 2010-07-12 at 11.35.13 AM.png"/>
          <p:cNvPicPr>
            <a:picLocks noChangeAspect="1"/>
          </p:cNvPicPr>
          <p:nvPr/>
        </p:nvPicPr>
        <p:blipFill>
          <a:blip r:embed="rId7" cstate="screen">
            <a:extLst>
              <a:ext uri="{28A0092B-C50C-407E-A947-70E740481C1C}">
                <a14:useLocalDpi xmlns:a14="http://schemas.microsoft.com/office/drawing/2010/main" xmlns="" val="0"/>
              </a:ext>
            </a:extLst>
          </a:blip>
          <a:srcRect/>
          <a:stretch>
            <a:fillRect/>
          </a:stretch>
        </p:blipFill>
        <p:spPr bwMode="auto">
          <a:xfrm>
            <a:off x="247650" y="4340225"/>
            <a:ext cx="3736975" cy="93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9" name="Picture 32" descr="Screen shot 2010-07-12 at 11.37.39 AM.png"/>
          <p:cNvPicPr>
            <a:picLocks noChangeAspect="1"/>
          </p:cNvPicPr>
          <p:nvPr/>
        </p:nvPicPr>
        <p:blipFill>
          <a:blip r:embed="rId8" cstate="screen">
            <a:extLst>
              <a:ext uri="{28A0092B-C50C-407E-A947-70E740481C1C}">
                <a14:useLocalDpi xmlns:a14="http://schemas.microsoft.com/office/drawing/2010/main" xmlns="" val="0"/>
              </a:ext>
            </a:extLst>
          </a:blip>
          <a:srcRect/>
          <a:stretch>
            <a:fillRect/>
          </a:stretch>
        </p:blipFill>
        <p:spPr bwMode="auto">
          <a:xfrm>
            <a:off x="6800850" y="4064000"/>
            <a:ext cx="2058988" cy="2646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80" name="Picture 34" descr="Screen shot 2010-07-12 at 11.39.53 AM.png"/>
          <p:cNvPicPr>
            <a:picLocks noChangeAspect="1"/>
          </p:cNvPicPr>
          <p:nvPr/>
        </p:nvPicPr>
        <p:blipFill>
          <a:blip r:embed="rId9" cstate="screen">
            <a:extLst>
              <a:ext uri="{28A0092B-C50C-407E-A947-70E740481C1C}">
                <a14:useLocalDpi xmlns:a14="http://schemas.microsoft.com/office/drawing/2010/main" xmlns="" val="0"/>
              </a:ext>
            </a:extLst>
          </a:blip>
          <a:srcRect l="4024" b="7016"/>
          <a:stretch>
            <a:fillRect/>
          </a:stretch>
        </p:blipFill>
        <p:spPr bwMode="auto">
          <a:xfrm>
            <a:off x="247650" y="5449888"/>
            <a:ext cx="2578100" cy="1349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81" name="Picture 35" descr="Screen shot 2010-07-12 at 11.42.45 AM.png"/>
          <p:cNvPicPr>
            <a:picLocks noChangeAspect="1"/>
          </p:cNvPicPr>
          <p:nvPr/>
        </p:nvPicPr>
        <p:blipFill>
          <a:blip r:embed="rId10" cstate="screen">
            <a:extLst>
              <a:ext uri="{28A0092B-C50C-407E-A947-70E740481C1C}">
                <a14:useLocalDpi xmlns:a14="http://schemas.microsoft.com/office/drawing/2010/main" xmlns="" val="0"/>
              </a:ext>
            </a:extLst>
          </a:blip>
          <a:srcRect/>
          <a:stretch>
            <a:fillRect/>
          </a:stretch>
        </p:blipFill>
        <p:spPr bwMode="auto">
          <a:xfrm>
            <a:off x="4421188" y="4340225"/>
            <a:ext cx="1625600" cy="2090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p:nvPr/>
        </p:nvSpPr>
        <p:spPr>
          <a:xfrm>
            <a:off x="247650" y="47172"/>
            <a:ext cx="6915150" cy="954107"/>
          </a:xfrm>
          <a:prstGeom prst="rect">
            <a:avLst/>
          </a:prstGeom>
          <a:noFill/>
        </p:spPr>
        <p:txBody>
          <a:bodyPr wrap="square">
            <a:spAutoFit/>
          </a:bodyPr>
          <a:lstStyle/>
          <a:p>
            <a:pPr defTabSz="457200">
              <a:defRPr/>
            </a:pPr>
            <a:r>
              <a:rPr lang="zh-TW" altLang="en-US" sz="2800" dirty="0" smtClean="0">
                <a:solidFill>
                  <a:srgbClr val="FFFFFF"/>
                </a:solidFill>
                <a:latin typeface="華康儷中黑" pitchFamily="49" charset="-120"/>
                <a:ea typeface="華康儷中黑" pitchFamily="49" charset="-120"/>
                <a:cs typeface="Trebuchet MS"/>
              </a:rPr>
              <a:t>有關美安公司新聞報導</a:t>
            </a:r>
            <a:r>
              <a:rPr lang="zh-TW" altLang="en-US" sz="2800" dirty="0" smtClean="0">
                <a:solidFill>
                  <a:srgbClr val="FFFFFF"/>
                </a:solidFill>
                <a:latin typeface="Trebuchet MS"/>
                <a:ea typeface="ＭＳ Ｐゴシック" pitchFamily="34" charset="-128"/>
                <a:cs typeface="Trebuchet MS"/>
              </a:rPr>
              <a:t> </a:t>
            </a:r>
            <a:endParaRPr lang="en-US" altLang="zh-TW" sz="2800" dirty="0" smtClean="0">
              <a:solidFill>
                <a:srgbClr val="FFFFFF"/>
              </a:solidFill>
              <a:latin typeface="Trebuchet MS"/>
              <a:ea typeface="ＭＳ Ｐゴシック" pitchFamily="34" charset="-128"/>
              <a:cs typeface="Trebuchet MS"/>
            </a:endParaRPr>
          </a:p>
          <a:p>
            <a:pPr defTabSz="457200">
              <a:defRPr/>
            </a:pPr>
            <a:r>
              <a:rPr lang="en-US" sz="2800" dirty="0" smtClean="0">
                <a:solidFill>
                  <a:srgbClr val="FFFFFF"/>
                </a:solidFill>
                <a:latin typeface="Trebuchet MS"/>
                <a:ea typeface="ＭＳ Ｐゴシック" pitchFamily="34" charset="-128"/>
                <a:cs typeface="Trebuchet MS"/>
              </a:rPr>
              <a:t>m</a:t>
            </a:r>
            <a:r>
              <a:rPr lang="en-US" sz="2800" dirty="0" smtClean="0">
                <a:solidFill>
                  <a:srgbClr val="BDDEFF"/>
                </a:solidFill>
                <a:latin typeface="Trebuchet MS"/>
                <a:ea typeface="ＭＳ Ｐゴシック" pitchFamily="34" charset="-128"/>
                <a:cs typeface="Trebuchet MS"/>
              </a:rPr>
              <a:t>a</a:t>
            </a:r>
            <a:r>
              <a:rPr lang="en-US" sz="2800" dirty="0" smtClean="0">
                <a:solidFill>
                  <a:srgbClr val="FFFFFF"/>
                </a:solidFill>
                <a:latin typeface="Trebuchet MS"/>
                <a:ea typeface="ＭＳ Ｐゴシック" pitchFamily="34" charset="-128"/>
                <a:cs typeface="Trebuchet MS"/>
              </a:rPr>
              <a:t> </a:t>
            </a:r>
            <a:r>
              <a:rPr lang="en-US" sz="2800" dirty="0">
                <a:solidFill>
                  <a:srgbClr val="FFFFFF"/>
                </a:solidFill>
                <a:latin typeface="Trebuchet MS"/>
                <a:ea typeface="ＭＳ Ｐゴシック" pitchFamily="34" charset="-128"/>
                <a:cs typeface="Trebuchet MS"/>
              </a:rPr>
              <a:t>in the news</a:t>
            </a:r>
          </a:p>
        </p:txBody>
      </p:sp>
    </p:spTree>
    <p:extLst>
      <p:ext uri="{BB962C8B-B14F-4D97-AF65-F5344CB8AC3E}">
        <p14:creationId xmlns:p14="http://schemas.microsoft.com/office/powerpoint/2010/main" xmlns="" val="118638568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pic>
        <p:nvPicPr>
          <p:cNvPr id="91138" name="Picture 2" descr="Money Mag"/>
          <p:cNvPicPr>
            <a:picLocks noGrp="1" noChangeAspect="1" noChangeArrowheads="1"/>
          </p:cNvPicPr>
          <p:nvPr>
            <p:ph idx="1"/>
          </p:nvPr>
        </p:nvPicPr>
        <p:blipFill>
          <a:blip r:embed="rId3" cstate="screen"/>
          <a:srcRect/>
          <a:stretch>
            <a:fillRect/>
          </a:stretch>
        </p:blipFill>
        <p:spPr>
          <a:xfrm>
            <a:off x="2209800" y="228600"/>
            <a:ext cx="5121275" cy="6400800"/>
          </a:xfrm>
        </p:spPr>
      </p:pic>
    </p:spTree>
    <p:extLst>
      <p:ext uri="{BB962C8B-B14F-4D97-AF65-F5344CB8AC3E}">
        <p14:creationId xmlns:p14="http://schemas.microsoft.com/office/powerpoint/2010/main" xmlns="" val="20286191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p:txBody>
          <a:bodyPr/>
          <a:lstStyle/>
          <a:p>
            <a:pPr eaLnBrk="1" hangingPunct="1">
              <a:defRPr/>
            </a:pPr>
            <a:endParaRPr lang="en-US">
              <a:ea typeface="+mj-ea"/>
              <a:cs typeface="+mj-cs"/>
            </a:endParaRPr>
          </a:p>
        </p:txBody>
      </p:sp>
      <p:sp>
        <p:nvSpPr>
          <p:cNvPr id="92163" name="Rectangle 3"/>
          <p:cNvSpPr>
            <a:spLocks noGrp="1" noChangeArrowheads="1"/>
          </p:cNvSpPr>
          <p:nvPr>
            <p:ph type="subTitle" idx="1"/>
          </p:nvPr>
        </p:nvSpPr>
        <p:spPr/>
        <p:txBody>
          <a:bodyPr/>
          <a:lstStyle/>
          <a:p>
            <a:pPr eaLnBrk="1" hangingPunct="1">
              <a:buFont typeface="Wingdings" charset="2"/>
              <a:buNone/>
              <a:defRPr/>
            </a:pPr>
            <a:endParaRPr lang="en-US">
              <a:ea typeface="+mn-ea"/>
              <a:cs typeface="+mn-cs"/>
            </a:endParaRPr>
          </a:p>
        </p:txBody>
      </p:sp>
      <p:pic>
        <p:nvPicPr>
          <p:cNvPr id="98307" name="Picture 4" descr="MarketAmericaPrivateLR"/>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0" y="-7620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204314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pic>
        <p:nvPicPr>
          <p:cNvPr id="99329" name="Picture 2" descr="JR SIGN FRONT"/>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2286000" y="304800"/>
            <a:ext cx="4700588" cy="62484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894839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ue and green balls design template [1]">
  <a:themeElements>
    <a:clrScheme name="Blue and green balls design template [1] 1">
      <a:dk1>
        <a:srgbClr val="808080"/>
      </a:dk1>
      <a:lt1>
        <a:srgbClr val="EBF5FF"/>
      </a:lt1>
      <a:dk2>
        <a:srgbClr val="BDDEFF"/>
      </a:dk2>
      <a:lt2>
        <a:srgbClr val="CCECFF"/>
      </a:lt2>
      <a:accent1>
        <a:srgbClr val="339966"/>
      </a:accent1>
      <a:accent2>
        <a:srgbClr val="333399"/>
      </a:accent2>
      <a:accent3>
        <a:srgbClr val="DBECFF"/>
      </a:accent3>
      <a:accent4>
        <a:srgbClr val="C9D1DA"/>
      </a:accent4>
      <a:accent5>
        <a:srgbClr val="ADCAB8"/>
      </a:accent5>
      <a:accent6>
        <a:srgbClr val="2D2D8A"/>
      </a:accent6>
      <a:hlink>
        <a:srgbClr val="66FFFF"/>
      </a:hlink>
      <a:folHlink>
        <a:srgbClr val="99FF99"/>
      </a:folHlink>
    </a:clrScheme>
    <a:fontScheme name="Blue and green balls design template [1]">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ue and green balls design template [1] 1">
        <a:dk1>
          <a:srgbClr val="808080"/>
        </a:dk1>
        <a:lt1>
          <a:srgbClr val="EBF5FF"/>
        </a:lt1>
        <a:dk2>
          <a:srgbClr val="BDDEFF"/>
        </a:dk2>
        <a:lt2>
          <a:srgbClr val="CCECFF"/>
        </a:lt2>
        <a:accent1>
          <a:srgbClr val="339966"/>
        </a:accent1>
        <a:accent2>
          <a:srgbClr val="333399"/>
        </a:accent2>
        <a:accent3>
          <a:srgbClr val="DBECFF"/>
        </a:accent3>
        <a:accent4>
          <a:srgbClr val="C9D1DA"/>
        </a:accent4>
        <a:accent5>
          <a:srgbClr val="ADCAB8"/>
        </a:accent5>
        <a:accent6>
          <a:srgbClr val="2D2D8A"/>
        </a:accent6>
        <a:hlink>
          <a:srgbClr val="66FFFF"/>
        </a:hlink>
        <a:folHlink>
          <a:srgbClr val="99FF99"/>
        </a:folHlink>
      </a:clrScheme>
      <a:clrMap bg1="dk2" tx1="lt1" bg2="dk1" tx2="lt2" accent1="accent1" accent2="accent2" accent3="accent3" accent4="accent4" accent5="accent5" accent6="accent6" hlink="hlink" folHlink="folHlink"/>
    </a:extraClrScheme>
    <a:extraClrScheme>
      <a:clrScheme name="Blue and green balls design template [1] 2">
        <a:dk1>
          <a:srgbClr val="336699"/>
        </a:dk1>
        <a:lt1>
          <a:srgbClr val="FFFFFF"/>
        </a:lt1>
        <a:dk2>
          <a:srgbClr val="00B4F5"/>
        </a:dk2>
        <a:lt2>
          <a:srgbClr val="E3EBF1"/>
        </a:lt2>
        <a:accent1>
          <a:srgbClr val="003399"/>
        </a:accent1>
        <a:accent2>
          <a:srgbClr val="468A4B"/>
        </a:accent2>
        <a:accent3>
          <a:srgbClr val="AAD6F9"/>
        </a:accent3>
        <a:accent4>
          <a:srgbClr val="DADADA"/>
        </a:accent4>
        <a:accent5>
          <a:srgbClr val="AAADCA"/>
        </a:accent5>
        <a:accent6>
          <a:srgbClr val="3F7D43"/>
        </a:accent6>
        <a:hlink>
          <a:srgbClr val="66CCFF"/>
        </a:hlink>
        <a:folHlink>
          <a:srgbClr val="CCFFCC"/>
        </a:folHlink>
      </a:clrScheme>
      <a:clrMap bg1="dk2" tx1="lt1" bg2="dk1" tx2="lt2" accent1="accent1" accent2="accent2" accent3="accent3" accent4="accent4" accent5="accent5" accent6="accent6" hlink="hlink" folHlink="folHlink"/>
    </a:extraClrScheme>
    <a:extraClrScheme>
      <a:clrScheme name="Blue and green balls design template [1] 3">
        <a:dk1>
          <a:srgbClr val="336699"/>
        </a:dk1>
        <a:lt1>
          <a:srgbClr val="FFFFFF"/>
        </a:lt1>
        <a:dk2>
          <a:srgbClr val="006699"/>
        </a:dk2>
        <a:lt2>
          <a:srgbClr val="E3EBF1"/>
        </a:lt2>
        <a:accent1>
          <a:srgbClr val="033497"/>
        </a:accent1>
        <a:accent2>
          <a:srgbClr val="00CC66"/>
        </a:accent2>
        <a:accent3>
          <a:srgbClr val="AAB8CA"/>
        </a:accent3>
        <a:accent4>
          <a:srgbClr val="DADADA"/>
        </a:accent4>
        <a:accent5>
          <a:srgbClr val="AAAEC9"/>
        </a:accent5>
        <a:accent6>
          <a:srgbClr val="00B95C"/>
        </a:accent6>
        <a:hlink>
          <a:srgbClr val="6CACFA"/>
        </a:hlink>
        <a:folHlink>
          <a:srgbClr val="FFFFCC"/>
        </a:folHlink>
      </a:clrScheme>
      <a:clrMap bg1="dk2" tx1="lt1" bg2="dk1" tx2="lt2" accent1="accent1" accent2="accent2" accent3="accent3" accent4="accent4" accent5="accent5" accent6="accent6" hlink="hlink" folHlink="folHlink"/>
    </a:extraClrScheme>
    <a:extraClrScheme>
      <a:clrScheme name="Blue and green balls design template [1] 4">
        <a:dk1>
          <a:srgbClr val="90D697"/>
        </a:dk1>
        <a:lt1>
          <a:srgbClr val="FFFFFF"/>
        </a:lt1>
        <a:dk2>
          <a:srgbClr val="339966"/>
        </a:dk2>
        <a:lt2>
          <a:srgbClr val="969696"/>
        </a:lt2>
        <a:accent1>
          <a:srgbClr val="318DF3"/>
        </a:accent1>
        <a:accent2>
          <a:srgbClr val="CCECFF"/>
        </a:accent2>
        <a:accent3>
          <a:srgbClr val="FFFFFF"/>
        </a:accent3>
        <a:accent4>
          <a:srgbClr val="7AB780"/>
        </a:accent4>
        <a:accent5>
          <a:srgbClr val="ADC5F8"/>
        </a:accent5>
        <a:accent6>
          <a:srgbClr val="B9D6E7"/>
        </a:accent6>
        <a:hlink>
          <a:srgbClr val="990000"/>
        </a:hlink>
        <a:folHlink>
          <a:srgbClr val="663300"/>
        </a:folHlink>
      </a:clrScheme>
      <a:clrMap bg1="lt1" tx1="dk1" bg2="lt2" tx2="dk2" accent1="accent1" accent2="accent2" accent3="accent3" accent4="accent4" accent5="accent5" accent6="accent6" hlink="hlink" folHlink="folHlink"/>
    </a:extraClrScheme>
    <a:extraClrScheme>
      <a:clrScheme name="Blue and green balls design template [1] 5">
        <a:dk1>
          <a:srgbClr val="005A58"/>
        </a:dk1>
        <a:lt1>
          <a:srgbClr val="D2FFE6"/>
        </a:lt1>
        <a:dk2>
          <a:srgbClr val="C0C0C0"/>
        </a:dk2>
        <a:lt2>
          <a:srgbClr val="CCECFF"/>
        </a:lt2>
        <a:accent1>
          <a:srgbClr val="026A4A"/>
        </a:accent1>
        <a:accent2>
          <a:srgbClr val="528FC6"/>
        </a:accent2>
        <a:accent3>
          <a:srgbClr val="DCDCDC"/>
        </a:accent3>
        <a:accent4>
          <a:srgbClr val="B3DAC4"/>
        </a:accent4>
        <a:accent5>
          <a:srgbClr val="AAB9B1"/>
        </a:accent5>
        <a:accent6>
          <a:srgbClr val="4981B3"/>
        </a:accent6>
        <a:hlink>
          <a:srgbClr val="9FDAFF"/>
        </a:hlink>
        <a:folHlink>
          <a:srgbClr val="99FFCC"/>
        </a:folHlink>
      </a:clrScheme>
      <a:clrMap bg1="dk2" tx1="lt1" bg2="dk1" tx2="lt2" accent1="accent1" accent2="accent2" accent3="accent3" accent4="accent4" accent5="accent5" accent6="accent6" hlink="hlink" folHlink="folHlink"/>
    </a:extraClrScheme>
    <a:extraClrScheme>
      <a:clrScheme name="Blue and green balls design template [1] 6">
        <a:dk1>
          <a:srgbClr val="3E3E5C"/>
        </a:dk1>
        <a:lt1>
          <a:srgbClr val="E6E6FF"/>
        </a:lt1>
        <a:dk2>
          <a:srgbClr val="0099CC"/>
        </a:dk2>
        <a:lt2>
          <a:srgbClr val="FFFFFF"/>
        </a:lt2>
        <a:accent1>
          <a:srgbClr val="246DB0"/>
        </a:accent1>
        <a:accent2>
          <a:srgbClr val="6666FF"/>
        </a:accent2>
        <a:accent3>
          <a:srgbClr val="AACAE2"/>
        </a:accent3>
        <a:accent4>
          <a:srgbClr val="C4C4DA"/>
        </a:accent4>
        <a:accent5>
          <a:srgbClr val="ACBAD4"/>
        </a:accent5>
        <a:accent6>
          <a:srgbClr val="5C5CE7"/>
        </a:accent6>
        <a:hlink>
          <a:srgbClr val="99CCFF"/>
        </a:hlink>
        <a:folHlink>
          <a:srgbClr val="CCECFF"/>
        </a:folHlink>
      </a:clrScheme>
      <a:clrMap bg1="dk2" tx1="lt1" bg2="dk1" tx2="lt2" accent1="accent1" accent2="accent2" accent3="accent3" accent4="accent4" accent5="accent5" accent6="accent6" hlink="hlink" folHlink="folHlink"/>
    </a:extraClrScheme>
    <a:extraClrScheme>
      <a:clrScheme name="Blue and green balls design template [1] 7">
        <a:dk1>
          <a:srgbClr val="C6D5E0"/>
        </a:dk1>
        <a:lt1>
          <a:srgbClr val="D7D7EB"/>
        </a:lt1>
        <a:dk2>
          <a:srgbClr val="7DC4FF"/>
        </a:dk2>
        <a:lt2>
          <a:srgbClr val="777777"/>
        </a:lt2>
        <a:accent1>
          <a:srgbClr val="2658A2"/>
        </a:accent1>
        <a:accent2>
          <a:srgbClr val="5F5FCB"/>
        </a:accent2>
        <a:accent3>
          <a:srgbClr val="E8E8F3"/>
        </a:accent3>
        <a:accent4>
          <a:srgbClr val="A9B6BF"/>
        </a:accent4>
        <a:accent5>
          <a:srgbClr val="ACB4CE"/>
        </a:accent5>
        <a:accent6>
          <a:srgbClr val="5555B8"/>
        </a:accent6>
        <a:hlink>
          <a:srgbClr val="A1E99D"/>
        </a:hlink>
        <a:folHlink>
          <a:srgbClr val="EAEAEA"/>
        </a:folHlink>
      </a:clrScheme>
      <a:clrMap bg1="lt1" tx1="dk1" bg2="lt2" tx2="dk2" accent1="accent1" accent2="accent2" accent3="accent3" accent4="accent4" accent5="accent5" accent6="accent6" hlink="hlink" folHlink="folHlink"/>
    </a:extraClrScheme>
    <a:extraClrScheme>
      <a:clrScheme name="Blue and green balls design template [1] 8">
        <a:dk1>
          <a:srgbClr val="00B3F2"/>
        </a:dk1>
        <a:lt1>
          <a:srgbClr val="DEF6F1"/>
        </a:lt1>
        <a:dk2>
          <a:srgbClr val="CEE7FE"/>
        </a:dk2>
        <a:lt2>
          <a:srgbClr val="969696"/>
        </a:lt2>
        <a:accent1>
          <a:srgbClr val="CCECFF"/>
        </a:accent1>
        <a:accent2>
          <a:srgbClr val="8DC6FF"/>
        </a:accent2>
        <a:accent3>
          <a:srgbClr val="ECFAF7"/>
        </a:accent3>
        <a:accent4>
          <a:srgbClr val="0098CF"/>
        </a:accent4>
        <a:accent5>
          <a:srgbClr val="E2F4FF"/>
        </a:accent5>
        <a:accent6>
          <a:srgbClr val="7FB3E7"/>
        </a:accent6>
        <a:hlink>
          <a:srgbClr val="0033CC"/>
        </a:hlink>
        <a:folHlink>
          <a:srgbClr val="00A800"/>
        </a:folHlink>
      </a:clrScheme>
      <a:clrMap bg1="lt1" tx1="dk1" bg2="lt2" tx2="dk2" accent1="accent1" accent2="accent2" accent3="accent3" accent4="accent4" accent5="accent5" accent6="accent6" hlink="hlink" folHlink="folHlink"/>
    </a:extraClrScheme>
    <a:extraClrScheme>
      <a:clrScheme name="Blue and green balls design template [1] 9">
        <a:dk1>
          <a:srgbClr val="969696"/>
        </a:dk1>
        <a:lt1>
          <a:srgbClr val="E6FFE6"/>
        </a:lt1>
        <a:dk2>
          <a:srgbClr val="9CE292"/>
        </a:dk2>
        <a:lt2>
          <a:srgbClr val="CEF1FE"/>
        </a:lt2>
        <a:accent1>
          <a:srgbClr val="EBB047"/>
        </a:accent1>
        <a:accent2>
          <a:srgbClr val="8DC6FF"/>
        </a:accent2>
        <a:accent3>
          <a:srgbClr val="CBEEC7"/>
        </a:accent3>
        <a:accent4>
          <a:srgbClr val="C4DAC4"/>
        </a:accent4>
        <a:accent5>
          <a:srgbClr val="F3D4B1"/>
        </a:accent5>
        <a:accent6>
          <a:srgbClr val="7FB3E7"/>
        </a:accent6>
        <a:hlink>
          <a:srgbClr val="0066FF"/>
        </a:hlink>
        <a:folHlink>
          <a:srgbClr val="006600"/>
        </a:folHlink>
      </a:clrScheme>
      <a:clrMap bg1="dk2" tx1="lt1" bg2="dk1" tx2="lt2" accent1="accent1" accent2="accent2" accent3="accent3" accent4="accent4" accent5="accent5" accent6="accent6" hlink="hlink" folHlink="folHlink"/>
    </a:extraClrScheme>
    <a:extraClrScheme>
      <a:clrScheme name="Blue and green balls design template [1] 10">
        <a:dk1>
          <a:srgbClr val="DBFFD3"/>
        </a:dk1>
        <a:lt1>
          <a:srgbClr val="FFFFFF"/>
        </a:lt1>
        <a:dk2>
          <a:srgbClr val="CCECFF"/>
        </a:dk2>
        <a:lt2>
          <a:srgbClr val="808080"/>
        </a:lt2>
        <a:accent1>
          <a:srgbClr val="69B4FF"/>
        </a:accent1>
        <a:accent2>
          <a:srgbClr val="00CC00"/>
        </a:accent2>
        <a:accent3>
          <a:srgbClr val="FFFFFF"/>
        </a:accent3>
        <a:accent4>
          <a:srgbClr val="BBDAB4"/>
        </a:accent4>
        <a:accent5>
          <a:srgbClr val="B9D6FF"/>
        </a:accent5>
        <a:accent6>
          <a:srgbClr val="00B900"/>
        </a:accent6>
        <a:hlink>
          <a:srgbClr val="3333CC"/>
        </a:hlink>
        <a:folHlink>
          <a:srgbClr val="008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1.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2.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3.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4.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5.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6.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7.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8.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9.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0.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1.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2.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3.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4.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5.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6.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7.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8.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9.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0.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1489</TotalTime>
  <Words>3371</Words>
  <Application>Microsoft Office PowerPoint</Application>
  <PresentationFormat>On-screen Show (4:3)</PresentationFormat>
  <Paragraphs>538</Paragraphs>
  <Slides>117</Slides>
  <Notes>11</Notes>
  <HiddenSlides>0</HiddenSlides>
  <MMClips>0</MMClips>
  <ScaleCrop>false</ScaleCrop>
  <HeadingPairs>
    <vt:vector size="8" baseType="variant">
      <vt:variant>
        <vt:lpstr>Theme</vt:lpstr>
      </vt:variant>
      <vt:variant>
        <vt:i4>5</vt:i4>
      </vt:variant>
      <vt:variant>
        <vt:lpstr>Links</vt:lpstr>
      </vt:variant>
      <vt:variant>
        <vt:i4>1</vt:i4>
      </vt:variant>
      <vt:variant>
        <vt:lpstr>Embedded OLE Servers</vt:lpstr>
      </vt:variant>
      <vt:variant>
        <vt:i4>1</vt:i4>
      </vt:variant>
      <vt:variant>
        <vt:lpstr>Slide Titles</vt:lpstr>
      </vt:variant>
      <vt:variant>
        <vt:i4>117</vt:i4>
      </vt:variant>
    </vt:vector>
  </HeadingPairs>
  <TitlesOfParts>
    <vt:vector size="124" baseType="lpstr">
      <vt:lpstr>1_Office Theme</vt:lpstr>
      <vt:lpstr>2_Office Theme</vt:lpstr>
      <vt:lpstr>3_Office Theme</vt:lpstr>
      <vt:lpstr>2_Default Design</vt:lpstr>
      <vt:lpstr>1_Blue and green balls design template [1]</vt:lpstr>
      <vt:lpstr>\\172.20.1.31\Share_Between_Dept\Product_SC\Event - Share Info\Annual Convention\2013\Presentation PPT\Editing\Users\mattl\Documents\Microsoft User Data\Saved Attachments\Media Hits 2010[1].doc!OLE_LINK2</vt:lpstr>
      <vt:lpstr>PHOTOPAINT!</vt:lpstr>
      <vt:lpstr>HK.SHOP.COM</vt:lpstr>
      <vt:lpstr>你入門網站的優勢 Benefits of Your Portal</vt:lpstr>
      <vt:lpstr>為甚麼你需要入門網站？  Why do you need a portal?</vt:lpstr>
      <vt:lpstr>網上購物 Online Shopping</vt:lpstr>
      <vt:lpstr>MasterCard 調查  MasterCard Survey </vt:lpstr>
      <vt:lpstr>MasterCard 調查 MasterCard Survey</vt:lpstr>
      <vt:lpstr>MasterCard 調查 MasterCard Survey</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夥伴商店  Partner Stores</vt:lpstr>
      <vt:lpstr>夥伴商店  Partner Stores</vt:lpstr>
      <vt:lpstr>Slide 27</vt:lpstr>
      <vt:lpstr>Slide 28</vt:lpstr>
      <vt:lpstr>Slide 29</vt:lpstr>
      <vt:lpstr>Slide 30</vt:lpstr>
      <vt:lpstr>Slide 31</vt:lpstr>
      <vt:lpstr>Slide 32</vt:lpstr>
      <vt:lpstr>Slide 33</vt:lpstr>
      <vt:lpstr>Slide 34</vt:lpstr>
      <vt:lpstr>2% IBV</vt:lpstr>
      <vt:lpstr>Hong Kong Privilege Card</vt:lpstr>
      <vt:lpstr>Slide 37</vt:lpstr>
      <vt:lpstr>熱賣優惠和推廣  Hot Deals &amp; Promotions</vt:lpstr>
      <vt:lpstr>Slide 39</vt:lpstr>
      <vt:lpstr>邀請朋友工具 Invite Friends Tool</vt:lpstr>
      <vt:lpstr>Slide 41</vt:lpstr>
      <vt:lpstr>Slide 42</vt:lpstr>
      <vt:lpstr>Slide 43</vt:lpstr>
      <vt:lpstr>Slide 44</vt:lpstr>
      <vt:lpstr>更快賺取IBV  Faster IBV</vt:lpstr>
      <vt:lpstr>更快賺取IBV  Faster IBV</vt:lpstr>
      <vt:lpstr>有兩種查閱訂單的方法  一是登入超連鎖事業帳戶， 然後在主頁選項中選擇   Two Ways to See Your Orders  One is login to UF.com and you can choose from the menu option</vt:lpstr>
      <vt:lpstr>Slide 48</vt:lpstr>
      <vt:lpstr>新IBV放置選項 New IBV Placement Override</vt:lpstr>
      <vt:lpstr>新IBV放置選項 New IBV Placement Override</vt:lpstr>
      <vt:lpstr>新IBV放置選項 New IBV Placement Override</vt:lpstr>
      <vt:lpstr>Slide 52</vt:lpstr>
      <vt:lpstr>Slide 53</vt:lpstr>
      <vt:lpstr>超連鎖自動送貨 UnFranchise AutoShip</vt:lpstr>
      <vt:lpstr>超連鎖自動送貨 UnFranchise AutoShip</vt:lpstr>
      <vt:lpstr>New HK.SHOP.COM</vt:lpstr>
      <vt:lpstr>你想看到更多！ So Do You Want to See More!</vt:lpstr>
      <vt:lpstr>Slide 58</vt:lpstr>
      <vt:lpstr>Motives.com.hk</vt:lpstr>
      <vt:lpstr>Motives.com.hk</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vt:lpstr>
      <vt:lpstr>Slide 102</vt:lpstr>
      <vt:lpstr>Continually Investing in Your Future</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HK.SHOP.COM</dc:title>
  <dc:creator>Mark Myers</dc:creator>
  <cp:lastModifiedBy>ivant</cp:lastModifiedBy>
  <cp:revision>74</cp:revision>
  <cp:lastPrinted>2013-04-23T13:10:46Z</cp:lastPrinted>
  <dcterms:created xsi:type="dcterms:W3CDTF">2013-04-23T01:23:47Z</dcterms:created>
  <dcterms:modified xsi:type="dcterms:W3CDTF">2013-05-09T06:34:49Z</dcterms:modified>
</cp:coreProperties>
</file>