
<file path=[Content_Types].xml><?xml version="1.0" encoding="utf-8"?>
<Types xmlns="http://schemas.openxmlformats.org/package/2006/content-types">
  <Override PartName="/ppt/slides/slide94.xml" ContentType="application/vnd.openxmlformats-officedocument.presentationml.slide+xml"/>
  <Override PartName="/ppt/slides/slide142.xml" ContentType="application/vnd.openxmlformats-officedocument.presentationml.slide+xml"/>
  <Override PartName="/ppt/slideLayouts/slideLayout307.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332.xml" ContentType="application/vnd.openxmlformats-officedocument.presentationml.slideLayout+xml"/>
  <Override PartName="/ppt/slideLayouts/slideLayout477.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71.xml" ContentType="application/vnd.openxmlformats-officedocument.presentationml.slideLayout+xml"/>
  <Override PartName="/ppt/slideLayouts/slideLayout408.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247.xml" ContentType="application/vnd.openxmlformats-officedocument.presentationml.slideLayout+xml"/>
  <Override PartName="/ppt/slideLayouts/slideLayout578.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slideLayouts/slideLayout433.xml" ContentType="application/vnd.openxmlformats-officedocument.presentationml.slideLayout+xml"/>
  <Override PartName="/ppt/notesSlides/notesSlide41.xml" ContentType="application/vnd.openxmlformats-officedocument.presentationml.notesSlide+xml"/>
  <Override PartName="/ppt/slideMasters/slideMaster11.xml" ContentType="application/vnd.openxmlformats-officedocument.presentationml.slideMaster+xml"/>
  <Override PartName="/ppt/slideLayouts/slideLayout272.xml" ContentType="application/vnd.openxmlformats-officedocument.presentationml.slideLayout+xml"/>
  <Override PartName="/ppt/slideLayouts/slideLayout509.xml" ContentType="application/vnd.openxmlformats-officedocument.presentationml.slideLayout+xml"/>
  <Override PartName="/ppt/slideLayouts/slideLayout203.xml" ContentType="application/vnd.openxmlformats-officedocument.presentationml.slideLayout+xml"/>
  <Override PartName="/ppt/slideLayouts/slideLayout348.xml" ContentType="application/vnd.openxmlformats-officedocument.presentationml.slideLayout+xml"/>
  <Override PartName="/ppt/theme/theme32.xml" ContentType="application/vnd.openxmlformats-officedocument.theme+xml"/>
  <Override PartName="/ppt/notesSlides/notesSlide7.xml" ContentType="application/vnd.openxmlformats-officedocument.presentationml.notesSlide+xml"/>
  <Override PartName="/ppt/slideLayouts/slideLayout187.xml" ContentType="application/vnd.openxmlformats-officedocument.presentationml.slideLayout+xml"/>
  <Override PartName="/ppt/slideLayouts/slideLayout373.xml" ContentType="application/vnd.openxmlformats-officedocument.presentationml.slideLayout+xml"/>
  <Override PartName="/ppt/slideLayouts/slideLayout534.xml" ContentType="application/vnd.openxmlformats-officedocument.presentationml.slideLayout+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Layouts/slideLayout449.xml" ContentType="application/vnd.openxmlformats-officedocument.presentationml.slideLayout+xml"/>
  <Override PartName="/ppt/notesSlides/notesSlide57.xml" ContentType="application/vnd.openxmlformats-officedocument.presentationml.notesSlide+xml"/>
  <Override PartName="/ppt/slideMasters/slideMaster27.xml" ContentType="application/vnd.openxmlformats-officedocument.presentationml.slideMaster+xml"/>
  <Override PartName="/ppt/slides/slide91.xml" ContentType="application/vnd.openxmlformats-officedocument.presentationml.slide+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288.xml" ContentType="application/vnd.openxmlformats-officedocument.presentationml.slideLayout+xml"/>
  <Override PartName="/ppt/slideLayouts/slideLayout474.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theme/theme48.xml" ContentType="application/vnd.openxmlformats-officedocument.theme+xml"/>
  <Override PartName="/ppt/slideLayouts/slideLayout21.xml" ContentType="application/vnd.openxmlformats-officedocument.presentationml.slideLayout+xml"/>
  <Override PartName="/ppt/slideLayouts/slideLayout389.xml" ContentType="application/vnd.openxmlformats-officedocument.presentationml.slideLayout+xml"/>
  <Override PartName="/ppt/slideLayouts/slideLayout405.xml" ContentType="application/vnd.openxmlformats-officedocument.presentationml.slideLayout+xml"/>
  <Override PartName="/ppt/notesSlides/notesSlide13.xml" ContentType="application/vnd.openxmlformats-officedocument.presentationml.notesSlide+xml"/>
  <Override PartName="/ppt/slideLayouts/slideLayout244.xml" ContentType="application/vnd.openxmlformats-officedocument.presentationml.slideLayout+xml"/>
  <Override PartName="/ppt/slideLayouts/slideLayout430.xml" ContentType="application/vnd.openxmlformats-officedocument.presentationml.slideLayout+xml"/>
  <Override PartName="/ppt/slideLayouts/slideLayout575.xml" ContentType="application/vnd.openxmlformats-officedocument.presentationml.slideLayout+xml"/>
  <Override PartName="/ppt/slides/slide155.xml" ContentType="application/vnd.openxmlformats-officedocument.presentationml.slide+xml"/>
  <Override PartName="/ppt/slideLayouts/slideLayout506.xml" ContentType="application/vnd.openxmlformats-officedocument.presentationml.slideLayout+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Layouts/slideLayout531.xml" ContentType="application/vnd.openxmlformats-officedocument.presentationml.slideLayout+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370.xml" ContentType="application/vnd.openxmlformats-officedocument.presentationml.slideLayout+xml"/>
  <Override PartName="/ppt/slideLayouts/slideLayout607.xml" ContentType="application/vnd.openxmlformats-officedocument.presentationml.slideLayout+xml"/>
  <Override PartName="/ppt/notesSlides/notesSlide29.xml" ContentType="application/vnd.openxmlformats-officedocument.presentationml.notesSlide+xml"/>
  <Override PartName="/ppt/slides/slide63.xml" ContentType="application/vnd.openxmlformats-officedocument.presentationml.slide+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301.xml" ContentType="application/vnd.openxmlformats-officedocument.presentationml.slideLayout+xml"/>
  <Override PartName="/ppt/slideLayouts/slideLayout446.xml" ContentType="application/vnd.openxmlformats-officedocument.presentationml.slideLayout+xml"/>
  <Override PartName="/ppt/slideLayouts/slideLayout140.xml" ContentType="application/vnd.openxmlformats-officedocument.presentationml.slideLayout+xml"/>
  <Override PartName="/ppt/slideLayouts/slideLayout285.xml" ContentType="application/vnd.openxmlformats-officedocument.presentationml.slideLayout+xml"/>
  <Override PartName="/ppt/notesSlides/notesSlide54.xml" ContentType="application/vnd.openxmlformats-officedocument.presentationml.notesSlide+xml"/>
  <Override PartName="/ppt/slideMasters/slideMaster24.xml" ContentType="application/vnd.openxmlformats-officedocument.presentationml.slideMaster+xml"/>
  <Override PartName="/ppt/slideLayouts/slideLayout471.xml" ContentType="application/vnd.openxmlformats-officedocument.presentationml.slideLayout+xml"/>
  <Override PartName="/ppt/theme/theme45.xml" ContentType="application/vnd.openxmlformats-officedocument.theme+xml"/>
  <Override PartName="/ppt/slideLayouts/slideLayout216.xml" ContentType="application/vnd.openxmlformats-officedocument.presentationml.slideLayout+xml"/>
  <Override PartName="/ppt/slideLayouts/slideLayout402.xml" ContentType="application/vnd.openxmlformats-officedocument.presentationml.slideLayout+xml"/>
  <Override PartName="/ppt/slideLayouts/slideLayout547.xml" ContentType="application/vnd.openxmlformats-officedocument.presentationml.slideLayout+xml"/>
  <Override PartName="/ppt/slides/slide79.xml" ContentType="application/vnd.openxmlformats-officedocument.presentationml.slide+xml"/>
  <Override PartName="/ppt/slides/slide127.xml" ContentType="application/vnd.openxmlformats-officedocument.presentationml.slide+xml"/>
  <Override PartName="/ppt/slideLayouts/slideLayout241.xml" ContentType="application/vnd.openxmlformats-officedocument.presentationml.slideLayout+xml"/>
  <Override PartName="/ppt/slideLayouts/slideLayout386.xml" ContentType="application/vnd.openxmlformats-officedocument.presentationml.slideLayout+xml"/>
  <Override PartName="/ppt/slideLayouts/slideLayout572.xml" ContentType="application/vnd.openxmlformats-officedocument.presentationml.slideLayout+xml"/>
  <Override PartName="/ppt/notesSlides/notesSlide10.xml" ContentType="application/vnd.openxmlformats-officedocument.presentationml.notesSlide+xml"/>
  <Override PartName="/ppt/slideLayouts/slideLayout78.xml" ContentType="application/vnd.openxmlformats-officedocument.presentationml.slideLayout+xml"/>
  <Override PartName="/ppt/slideLayouts/slideLayout317.xml" ContentType="application/vnd.openxmlformats-officedocument.presentationml.slideLayout+xml"/>
  <Override PartName="/ppt/slides/slide152.xml" ContentType="application/vnd.openxmlformats-officedocument.presentationml.slide+xml"/>
  <Override PartName="/ppt/slideLayouts/slideLayout156.xml" ContentType="application/vnd.openxmlformats-officedocument.presentationml.slideLayout+xml"/>
  <Override PartName="/ppt/slideLayouts/slideLayout487.xml" ContentType="application/vnd.openxmlformats-officedocument.presentationml.slideLayout+xml"/>
  <Override PartName="/ppt/slideLayouts/slideLayout503.xml" ContentType="application/vnd.openxmlformats-officedocument.presentationml.slideLayout+xml"/>
  <Override PartName="/ppt/notesSlides/notesSlide1.xml" ContentType="application/vnd.openxmlformats-officedocument.presentationml.notesSlide+xml"/>
  <Override PartName="/ppt/slideLayouts/slideLayout342.xml" ContentType="application/vnd.openxmlformats-officedocument.presentationml.slideLayout+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181.xml" ContentType="application/vnd.openxmlformats-officedocument.presentationml.slideLayout+xml"/>
  <Override PartName="/ppt/slideLayouts/slideLayout418.xml" ContentType="application/vnd.openxmlformats-officedocument.presentationml.slideLayout+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slideLayouts/slideLayout588.xml" ContentType="application/vnd.openxmlformats-officedocument.presentationml.slideLayout+xml"/>
  <Override PartName="/ppt/slideLayouts/slideLayout604.xml" ContentType="application/vnd.openxmlformats-officedocument.presentationml.slideLayout+xml"/>
  <Override PartName="/ppt/notesSlides/notesSlide26.xml" ContentType="application/vnd.openxmlformats-officedocument.presentationml.notesSlide+xml"/>
  <Override PartName="/ppt/theme/theme17.xml" ContentType="application/vnd.openxmlformats-officedocument.theme+xml"/>
  <Override PartName="/ppt/slideLayouts/slideLayout443.xml" ContentType="application/vnd.openxmlformats-officedocument.presentationml.slideLayout+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slideLayouts/slideLayout519.xml" ContentType="application/vnd.openxmlformats-officedocument.presentationml.slideLayout+xml"/>
  <Override PartName="/ppt/theme/theme42.xml" ContentType="application/vnd.openxmlformats-officedocument.theme+xml"/>
  <Override PartName="/ppt/slides/slide9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Layouts/slideLayout358.xml" ContentType="application/vnd.openxmlformats-officedocument.presentationml.slideLayout+xml"/>
  <Override PartName="/ppt/slideLayouts/slideLayout544.xml" ContentType="application/vnd.openxmlformats-officedocument.presentationml.slideLayout+xml"/>
  <Override PartName="/ppt/slideLayouts/slideLayout591.xml" ContentType="application/vnd.openxmlformats-officedocument.presentationml.slideLayout+xml"/>
  <Override PartName="/ppt/slides/slide124.xml" ContentType="application/vnd.openxmlformats-officedocument.presentationml.slide+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slideLayouts/slideLayout336.xml" ContentType="application/vnd.openxmlformats-officedocument.presentationml.slideLayout+xml"/>
  <Override PartName="/ppt/slideLayouts/slideLayout383.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Layouts/slideLayout459.xml" ContentType="application/vnd.openxmlformats-officedocument.presentationml.slideLayout+xml"/>
  <Override PartName="/ppt/slideLayouts/slideLayout522.xml" ContentType="application/vnd.openxmlformats-officedocument.presentationml.slideLayout+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slideLayouts/slideLayout361.xml" ContentType="application/vnd.openxmlformats-officedocument.presentationml.slideLayout+xml"/>
  <Override PartName="/ppt/slideLayouts/slideLayout500.xml" ContentType="application/vnd.openxmlformats-officedocument.presentationml.slideLayout+xml"/>
  <Override PartName="/ppt/slideMasters/slideMaster37.xml" ContentType="application/vnd.openxmlformats-officedocument.presentationml.slideMaster+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slideLayouts/slideLayout437.xml" ContentType="application/vnd.openxmlformats-officedocument.presentationml.slideLayout+xml"/>
  <Override PartName="/ppt/slideLayouts/slideLayout484.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Layouts/slideLayout415.xml" ContentType="application/vnd.openxmlformats-officedocument.presentationml.slideLayout+xml"/>
  <Override PartName="/ppt/slideLayouts/slideLayout462.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Layouts/slideLayout31.xml" ContentType="application/vnd.openxmlformats-officedocument.presentationml.slideLayout+xml"/>
  <Override PartName="/ppt/slideLayouts/slideLayout207.xml" ContentType="application/vnd.openxmlformats-officedocument.presentationml.slideLayout+xml"/>
  <Override PartName="/ppt/slideLayouts/slideLayout254.xml" ContentType="application/vnd.openxmlformats-officedocument.presentationml.slideLayout+xml"/>
  <Override PartName="/ppt/slideLayouts/slideLayout399.xml" ContentType="application/vnd.openxmlformats-officedocument.presentationml.slideLayout+xml"/>
  <Override PartName="/ppt/theme/theme36.xml" ContentType="application/vnd.openxmlformats-officedocument.theme+xml"/>
  <Override PartName="/ppt/slideLayouts/slideLayout601.xml" ContentType="application/vnd.openxmlformats-officedocument.presentationml.slideLayout+xml"/>
  <Override PartName="/ppt/notesSlides/notesSlide23.xml" ContentType="application/vnd.openxmlformats-officedocument.presentationml.notesSlide+xml"/>
  <Override PartName="/ppt/slideMasters/slideMaster40.xml" ContentType="application/vnd.openxmlformats-officedocument.presentationml.slideMaster+xml"/>
  <Override PartName="/ppt/theme/theme14.xml" ContentType="application/vnd.openxmlformats-officedocument.theme+xml"/>
  <Override PartName="/ppt/slideLayouts/slideLayout440.xml" ContentType="application/vnd.openxmlformats-officedocument.presentationml.slideLayout+xml"/>
  <Override PartName="/ppt/slideLayouts/slideLayout538.xml" ContentType="application/vnd.openxmlformats-officedocument.presentationml.slideLayout+xml"/>
  <Override PartName="/ppt/slideLayouts/slideLayout585.xml" ContentType="application/vnd.openxmlformats-officedocument.presentationml.slideLayout+xml"/>
  <Override PartName="/ppt/slides/slide118.xml" ContentType="application/vnd.openxmlformats-officedocument.presentationml.slide+xml"/>
  <Override PartName="/ppt/slideLayouts/slideLayout232.xml" ContentType="application/vnd.openxmlformats-officedocument.presentationml.slideLayout+xml"/>
  <Override PartName="/ppt/slideLayouts/slideLayout377.xml" ContentType="application/vnd.openxmlformats-officedocument.presentationml.slideLayout+xml"/>
  <Override PartName="/ppt/slideLayouts/slideLayout516.xml" ContentType="application/vnd.openxmlformats-officedocument.presentationml.slideLayout+xml"/>
  <Override PartName="/ppt/slideLayouts/slideLayout563.xml" ContentType="application/vnd.openxmlformats-officedocument.presentationml.slideLayout+xml"/>
  <Override PartName="/ppt/slides/slide143.xml" ContentType="application/vnd.openxmlformats-officedocument.presentationml.slide+xml"/>
  <Override PartName="/ppt/slideLayouts/slideLayout69.xml" ContentType="application/vnd.openxmlformats-officedocument.presentationml.slideLayout+xml"/>
  <Override PartName="/ppt/theme/theme6.xml" ContentType="application/vnd.openxmlformats-officedocument.theme+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308.xml" ContentType="application/vnd.openxmlformats-officedocument.presentationml.slideLayout+xml"/>
  <Override PartName="/ppt/slideLayouts/slideLayout355.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Layouts/slideLayout478.xml" ContentType="application/vnd.openxmlformats-officedocument.presentationml.slideLayout+xml"/>
  <Override PartName="/ppt/slideLayouts/slideLayout541.xml" ContentType="application/vnd.openxmlformats-officedocument.presentationml.slideLayout+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slideLayouts/slideLayout333.xml" ContentType="application/vnd.openxmlformats-officedocument.presentationml.slideLayout+xml"/>
  <Override PartName="/ppt/slideLayouts/slideLayout380.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172.xml" ContentType="application/vnd.openxmlformats-officedocument.presentationml.slideLayout+xml"/>
  <Override PartName="/ppt/slideLayouts/slideLayout311.xml" ContentType="application/vnd.openxmlformats-officedocument.presentationml.slideLayout+xml"/>
  <Override PartName="/ppt/slideLayouts/slideLayout409.xml" ContentType="application/vnd.openxmlformats-officedocument.presentationml.slideLayout+xml"/>
  <Override PartName="/ppt/slideLayouts/slideLayout456.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slideMasters/slideMaster34.xml" ContentType="application/vnd.openxmlformats-officedocument.presentationml.slideMaster+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434.xml" ContentType="application/vnd.openxmlformats-officedocument.presentationml.slideLayout+xml"/>
  <Override PartName="/ppt/slideLayouts/slideLayout481.xml" ContentType="application/vnd.openxmlformats-officedocument.presentationml.slideLayout+xml"/>
  <Override PartName="/ppt/slideLayouts/slideLayout579.xml" ContentType="application/vnd.openxmlformats-officedocument.presentationml.slideLayout+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73.xml" ContentType="application/vnd.openxmlformats-officedocument.presentationml.slideLayout+xml"/>
  <Override PartName="/ppt/slideLayouts/slideLayout557.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349.xml" ContentType="application/vnd.openxmlformats-officedocument.presentationml.slideLayout+xml"/>
  <Override PartName="/ppt/slideLayouts/slideLayout396.xml" ContentType="application/vnd.openxmlformats-officedocument.presentationml.slideLayout+xml"/>
  <Override PartName="/ppt/slideLayouts/slideLayout412.xml" ContentType="application/vnd.openxmlformats-officedocument.presentationml.slideLayout+xml"/>
  <Override PartName="/ppt/theme/theme33.xml" ContentType="application/vnd.openxmlformats-officedocument.theme+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slideLayouts/slideLayout535.xml" ContentType="application/vnd.openxmlformats-officedocument.presentationml.slideLayout+xml"/>
  <Override PartName="/ppt/slideLayouts/slideLayout582.xml" ContentType="application/vnd.openxmlformats-officedocument.presentationml.slideLayout+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327.xml" ContentType="application/vnd.openxmlformats-officedocument.presentationml.slideLayout+xml"/>
  <Override PartName="/ppt/slideLayouts/slideLayout374.xml" ContentType="application/vnd.openxmlformats-officedocument.presentationml.slideLayout+xml"/>
  <Override PartName="/ppt/slides/slide67.xml" ContentType="application/vnd.openxmlformats-officedocument.presentationml.slide+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Layouts/slideLayout497.xml" ContentType="application/vnd.openxmlformats-officedocument.presentationml.slideLayout+xml"/>
  <Override PartName="/ppt/slideLayouts/slideLayout513.xml" ContentType="application/vnd.openxmlformats-officedocument.presentationml.slideLayout+xml"/>
  <Override PartName="/ppt/slideLayouts/slideLayout560.xml" ContentType="application/vnd.openxmlformats-officedocument.presentationml.slideLayout+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352.xml" ContentType="application/vnd.openxmlformats-officedocument.presentationml.slideLayout+xml"/>
  <Override PartName="/ppt/notesSlides/notesSlide58.xml" ContentType="application/vnd.openxmlformats-officedocument.presentationml.notesSlide+xml"/>
  <Override PartName="/ppt/slideMasters/slideMaster28.xml" ContentType="application/vnd.openxmlformats-officedocument.presentationml.slideMaster+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44.xml" ContentType="application/vnd.openxmlformats-officedocument.presentationml.slideLayout+xml"/>
  <Override PartName="/ppt/slideLayouts/slideLayout191.xml" ContentType="application/vnd.openxmlformats-officedocument.presentationml.slideLayout+xml"/>
  <Override PartName="/ppt/slideLayouts/slideLayout330.xml" ContentType="application/vnd.openxmlformats-officedocument.presentationml.slideLayout+xml"/>
  <Override PartName="/ppt/slideLayouts/slideLayout428.xml" ContentType="application/vnd.openxmlformats-officedocument.presentationml.slideLayout+xml"/>
  <Override PartName="/ppt/slideLayouts/slideLayout475.xml" ContentType="application/vnd.openxmlformats-officedocument.presentationml.slideLayout+xml"/>
  <Override PartName="/ppt/notesSlides/notesSlide36.xml" ContentType="application/vnd.openxmlformats-officedocument.presentationml.notesSlide+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122.xml" ContentType="application/vnd.openxmlformats-officedocument.presentationml.slideLayout+xml"/>
  <Override PartName="/ppt/slideLayouts/slideLayout267.xml" ContentType="application/vnd.openxmlformats-officedocument.presentationml.slideLayout+xml"/>
  <Override PartName="/ppt/slideLayouts/slideLayout406.xml" ContentType="application/vnd.openxmlformats-officedocument.presentationml.slideLayout+xml"/>
  <Override PartName="/ppt/slideLayouts/slideLayout453.xml" ContentType="application/vnd.openxmlformats-officedocument.presentationml.slideLayout+xml"/>
  <Override PartName="/ppt/slideLayouts/slideLayout598.xml" ContentType="application/vnd.openxmlformats-officedocument.presentationml.slideLayout+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slideLayouts/slideLayout529.xml" ContentType="application/vnd.openxmlformats-officedocument.presentationml.slideLayout+xml"/>
  <Override PartName="/ppt/slideLayouts/slideLayout576.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Masters/slideMaster31.xml" ContentType="application/vnd.openxmlformats-officedocument.presentationml.slideMaster+xml"/>
  <Override PartName="/ppt/slideLayouts/slideLayout100.xml" ContentType="application/vnd.openxmlformats-officedocument.presentationml.slideLayout+xml"/>
  <Override PartName="/ppt/slideLayouts/slideLayout368.xml" ContentType="application/vnd.openxmlformats-officedocument.presentationml.slideLayout+xml"/>
  <Override PartName="/ppt/slideLayouts/slideLayout431.xml" ContentType="application/vnd.openxmlformats-officedocument.presentationml.slideLayout+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56.xml" ContentType="application/vnd.openxmlformats-officedocument.presentationml.slid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Layouts/slideLayout507.xml" ContentType="application/vnd.openxmlformats-officedocument.presentationml.slideLayout+xml"/>
  <Override PartName="/ppt/slideLayouts/slideLayout554.xml" ContentType="application/vnd.openxmlformats-officedocument.presentationml.slideLayout+xml"/>
  <Override PartName="/ppt/slides/slide134.xml" ContentType="application/vnd.openxmlformats-officedocument.presentationml.slide+xml"/>
  <Override PartName="/ppt/slideLayouts/slideLayout201.xml" ContentType="application/vnd.openxmlformats-officedocument.presentationml.slideLayout+xml"/>
  <Override PartName="/ppt/slideLayouts/slideLayout346.xml" ContentType="application/vnd.openxmlformats-officedocument.presentationml.slideLayout+xml"/>
  <Override PartName="/ppt/slideLayouts/slideLayout393.xml" ContentType="application/vnd.openxmlformats-officedocument.presentationml.slideLayout+xml"/>
  <Override PartName="/ppt/theme/theme30.xml" ContentType="application/vnd.openxmlformats-officedocument.theme+xml"/>
  <Override PartName="/ppt/slideLayouts/slideLayout532.xml" ContentType="application/vnd.openxmlformats-officedocument.presentationml.slideLayout+xml"/>
  <Override PartName="/ppt/notesSlides/notesSlide5.xml" ContentType="application/vnd.openxmlformats-officedocument.presentationml.notesSlide+xml"/>
  <Override PartName="/ppt/slides/slide39.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85.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slideLayouts/slideLayout371.xml" ContentType="application/vnd.openxmlformats-officedocument.presentationml.slideLayout+xml"/>
  <Override PartName="/ppt/slideLayouts/slideLayout469.xml" ContentType="application/vnd.openxmlformats-officedocument.presentationml.slideLayout+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slideLayouts/slideLayout116.xml" ContentType="application/vnd.openxmlformats-officedocument.presentationml.slideLayout+xml"/>
  <Override PartName="/ppt/slideLayouts/slideLayout163.xml" ContentType="application/vnd.openxmlformats-officedocument.presentationml.slideLayout+xml"/>
  <Override PartName="/ppt/slideLayouts/slideLayout510.xml" ContentType="application/vnd.openxmlformats-officedocument.presentationml.slideLayout+xml"/>
  <Override PartName="/ppt/slideLayouts/slideLayout608.xml" ContentType="application/vnd.openxmlformats-officedocument.presentationml.slideLayout+xml"/>
  <Override PartName="/ppt/slideMasters/slideMaster47.xml" ContentType="application/vnd.openxmlformats-officedocument.presentationml.slideMaster+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302.xml" ContentType="application/vnd.openxmlformats-officedocument.presentationml.slideLayout+xml"/>
  <Override PartName="/ppt/slideLayouts/slideLayout447.xml" ContentType="application/vnd.openxmlformats-officedocument.presentationml.slideLayout+xml"/>
  <Override PartName="/ppt/slideLayouts/slideLayout494.xml" ContentType="application/vnd.openxmlformats-officedocument.presentationml.slideLayout+xml"/>
  <Override PartName="/ppt/diagrams/quickStyle1.xml" ContentType="application/vnd.openxmlformats-officedocument.drawingml.diagramStyle+xml"/>
  <Override PartName="/ppt/notesSlides/notesSlide55.xml" ContentType="application/vnd.openxmlformats-officedocument.presentationml.notesSlide+xml"/>
  <Override PartName="/ppt/slideMasters/slideMaster25.xml" ContentType="application/vnd.openxmlformats-officedocument.presentationml.slideMaster+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141.xml" ContentType="application/vnd.openxmlformats-officedocument.presentationml.slideLayout+xml"/>
  <Override PartName="/ppt/slideLayouts/slideLayout239.xml" ContentType="application/vnd.openxmlformats-officedocument.presentationml.slideLayout+xml"/>
  <Override PartName="/ppt/slideLayouts/slideLayout286.xml" ContentType="application/vnd.openxmlformats-officedocument.presentationml.slideLayout+xml"/>
  <Override PartName="/ppt/slideLayouts/slideLayout425.xml" ContentType="application/vnd.openxmlformats-officedocument.presentationml.slideLayout+xml"/>
  <Override PartName="/ppt/slideLayouts/slideLayout472.xml" ContentType="application/vnd.openxmlformats-officedocument.presentationml.slideLayout+xml"/>
  <Override PartName="/ppt/theme/theme46.xml" ContentType="application/vnd.openxmlformats-officedocument.theme+xml"/>
  <Override PartName="/ppt/slides/slide20.xml" ContentType="application/vnd.openxmlformats-officedocument.presentationml.slide+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slideLayouts/slideLayout548.xml" ContentType="application/vnd.openxmlformats-officedocument.presentationml.slideLayout+xml"/>
  <Override PartName="/ppt/slideLayouts/slideLayout595.xml" ContentType="application/vnd.openxmlformats-officedocument.presentationml.slideLayout+xml"/>
  <Override PartName="/ppt/slideLayouts/slideLayout611.xml" ContentType="application/vnd.openxmlformats-officedocument.presentationml.slideLayout+xml"/>
  <Override PartName="/ppt/notesSlides/notesSlide33.xml" ContentType="application/vnd.openxmlformats-officedocument.presentationml.notesSlide+xml"/>
  <Override PartName="/ppt/theme/theme24.xml" ContentType="application/vnd.openxmlformats-officedocument.theme+xml"/>
  <Override PartName="/ppt/slideLayouts/slideLayout387.xml" ContentType="application/vnd.openxmlformats-officedocument.presentationml.slideLayout+xml"/>
  <Override PartName="/ppt/slideLayouts/slideLayout403.xml" ContentType="application/vnd.openxmlformats-officedocument.presentationml.slideLayout+xml"/>
  <Override PartName="/ppt/slideLayouts/slideLayout450.xml" ContentType="application/vnd.openxmlformats-officedocument.presentationml.slideLayout+xml"/>
  <Override PartName="/ppt/notesSlides/notesSlide11.xml" ContentType="application/vnd.openxmlformats-officedocument.presentationml.notesSlide+xml"/>
  <Override PartName="/ppt/slides/slide128.xml" ContentType="application/vnd.openxmlformats-officedocument.presentationml.slide+xml"/>
  <Override PartName="/ppt/slideLayouts/slideLayout179.xml" ContentType="application/vnd.openxmlformats-officedocument.presentationml.slideLayout+xml"/>
  <Override PartName="/ppt/slideLayouts/slideLayout242.xml" ContentType="application/vnd.openxmlformats-officedocument.presentationml.slideLayout+xml"/>
  <Override PartName="/ppt/slideLayouts/slideLayout526.xml" ContentType="application/vnd.openxmlformats-officedocument.presentationml.slideLayout+xml"/>
  <Override PartName="/ppt/slideLayouts/slideLayout573.xml" ContentType="application/vnd.openxmlformats-officedocument.presentationml.slideLayout+xml"/>
  <Override PartName="/ppt/slides/slide8.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79.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Layouts/slideLayout365.xml" ContentType="application/vnd.openxmlformats-officedocument.presentationml.slideLayout+xml"/>
  <Override PartName="/ppt/slideLayouts/slideLayout504.xml" ContentType="application/vnd.openxmlformats-officedocument.presentationml.slideLayout+xml"/>
  <Override PartName="/ppt/slideLayouts/slideLayout551.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slideLayouts/slideLayout390.xml" ContentType="application/vnd.openxmlformats-officedocument.presentationml.slideLayout+xml"/>
  <Override PartName="/ppt/slideLayouts/slideLayout488.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slideLayouts/slideLayout419.xml" ContentType="application/vnd.openxmlformats-officedocument.presentationml.slideLayout+xml"/>
  <Override PartName="/ppt/slideLayouts/slideLayout466.xml" ContentType="application/vnd.openxmlformats-officedocument.presentationml.slideLayout+xml"/>
  <Override PartName="/ppt/slideLayouts/slideLayout605.xml" ContentType="application/vnd.openxmlformats-officedocument.presentationml.slideLayout+xml"/>
  <Override PartName="/ppt/notesSlides/notesSlide27.xml" ContentType="application/vnd.openxmlformats-officedocument.presentationml.notesSlide+xml"/>
  <Override PartName="/ppt/slideMasters/slideMaster44.xml" ContentType="application/vnd.openxmlformats-officedocument.presentationml.slideMaster+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slideLayouts/slideLayout444.xml" ContentType="application/vnd.openxmlformats-officedocument.presentationml.slideLayout+xml"/>
  <Override PartName="/ppt/slideLayouts/slideLayout491.xml" ContentType="application/vnd.openxmlformats-officedocument.presentationml.slideLayout+xml"/>
  <Override PartName="/ppt/slideLayouts/slideLayout589.xml" ContentType="application/vnd.openxmlformats-officedocument.presentationml.slideLayout+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slideLayouts/slideLayout567.xml" ContentType="application/vnd.openxmlformats-officedocument.presentationml.slideLayout+xml"/>
  <Override PartName="/ppt/notesSlides/notesSlide52.xml" ContentType="application/vnd.openxmlformats-officedocument.presentationml.notesSlide+xml"/>
  <Override PartName="/ppt/slideMasters/slideMaster22.xml" ContentType="application/vnd.openxmlformats-officedocument.presentationml.slideMaster+xml"/>
  <Override PartName="/ppt/slides/slide147.xml" ContentType="application/vnd.openxmlformats-officedocument.presentationml.slide+xml"/>
  <Override PartName="/ppt/slideLayouts/slideLayout359.xml" ContentType="application/vnd.openxmlformats-officedocument.presentationml.slideLayout+xml"/>
  <Override PartName="/ppt/slideLayouts/slideLayout422.xml" ContentType="application/vnd.openxmlformats-officedocument.presentationml.slideLayout+xml"/>
  <Override PartName="/ppt/theme/theme43.xml" ContentType="application/vnd.openxmlformats-officedocument.theme+xml"/>
  <Override PartName="/ppt/notesSlides/notesSlide30.xml" ContentType="application/vnd.openxmlformats-officedocument.presentationml.notes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slideLayouts/slideLayout261.xml" ContentType="application/vnd.openxmlformats-officedocument.presentationml.slideLayout+xml"/>
  <Override PartName="/ppt/theme/theme21.xml" ContentType="application/vnd.openxmlformats-officedocument.theme+xml"/>
  <Override PartName="/ppt/slideLayouts/slideLayout400.xml" ContentType="application/vnd.openxmlformats-officedocument.presentationml.slideLayout+xml"/>
  <Override PartName="/ppt/slideLayouts/slideLayout545.xml" ContentType="application/vnd.openxmlformats-officedocument.presentationml.slideLayout+xml"/>
  <Override PartName="/ppt/slideLayouts/slideLayout592.xml" ContentType="application/vnd.openxmlformats-officedocument.presentationml.slideLayout+xml"/>
  <Override PartName="/ppt/diagrams/layout1.xml" ContentType="application/vnd.openxmlformats-officedocument.drawingml.diagramLayout+xml"/>
  <Override PartName="/ppt/slides/slide77.xml" ContentType="application/vnd.openxmlformats-officedocument.presentationml.slide+xml"/>
  <Override PartName="/ppt/slides/slide125.xml" ContentType="application/vnd.openxmlformats-officedocument.presentationml.slide+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Layouts/slideLayout384.xml" ContentType="application/vnd.openxmlformats-officedocument.presentationml.slideLayout+xml"/>
  <Override PartName="/ppt/slideLayouts/slideLayout523.xml" ContentType="application/vnd.openxmlformats-officedocument.presentationml.slideLayout+xml"/>
  <Override PartName="/ppt/slideLayouts/slideLayout570.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slideLayouts/slideLayout362.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Layouts/slideLayout438.xml" ContentType="application/vnd.openxmlformats-officedocument.presentationml.slideLayout+xml"/>
  <Override PartName="/ppt/slideLayouts/slideLayout485.xml" ContentType="application/vnd.openxmlformats-officedocument.presentationml.slideLayout+xml"/>
  <Override PartName="/ppt/slideLayouts/slideLayout501.xml" ContentType="application/vnd.openxmlformats-officedocument.presentationml.slideLayout+xml"/>
  <Override PartName="/ppt/slideMasters/slideMaster38.xml" ContentType="application/vnd.openxmlformats-officedocument.presentationml.slideMaster+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340.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416.xml" ContentType="application/vnd.openxmlformats-officedocument.presentationml.slideLayout+xml"/>
  <Override PartName="/ppt/slideLayouts/slideLayout463.xml" ContentType="application/vnd.openxmlformats-officedocument.presentationml.slideLayout+xml"/>
  <Override PartName="/ppt/theme/theme37.xml" ContentType="application/vnd.openxmlformats-officedocument.theme+xml"/>
  <Override PartName="/ppt/slideLayouts/slideLayout60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Layouts/slideLayout441.xml" ContentType="application/vnd.openxmlformats-officedocument.presentationml.slideLayout+xml"/>
  <Override PartName="/ppt/slideLayouts/slideLayout539.xml" ContentType="application/vnd.openxmlformats-officedocument.presentationml.slideLayout+xml"/>
  <Override PartName="/ppt/slideLayouts/slideLayout586.xml" ContentType="application/vnd.openxmlformats-officedocument.presentationml.slideLayout+xml"/>
  <Override PartName="/ppt/slideMasters/slideMaster41.xml" ContentType="application/vnd.openxmlformats-officedocument.presentationml.slideMaster+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slideLayouts/slideLayout378.xml" ContentType="application/vnd.openxmlformats-officedocument.presentationml.slideLayout+xml"/>
  <Override PartName="/ppt/slideLayouts/slideLayout517.xml" ContentType="application/vnd.openxmlformats-officedocument.presentationml.slideLayout+xml"/>
  <Override PartName="/ppt/theme/theme40.xml" ContentType="application/vnd.openxmlformats-officedocument.theme+xml"/>
  <Override PartName="/ppt/slideLayouts/slideLayout564.xml" ContentType="application/vnd.openxmlformats-officedocument.presentationml.slideLayout+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Layouts/slideLayout356.xml" ContentType="application/vnd.openxmlformats-officedocument.presentationml.slideLayout+xml"/>
  <Override PartName="/ppt/slideLayouts/slideLayout542.xml" ContentType="application/vnd.openxmlformats-officedocument.presentationml.slideLayout+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slideLayouts/slideLayout381.xml" ContentType="application/vnd.openxmlformats-officedocument.presentationml.slideLayout+xml"/>
  <Override PartName="/ppt/slideLayouts/slideLayout479.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Layouts/slideLayout457.xml" ContentType="application/vnd.openxmlformats-officedocument.presentationml.slideLayout+xml"/>
  <Override PartName="/ppt/slideLayouts/slideLayout520.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Override PartName="/ppt/notesSlides/notesSlide18.xml" ContentType="application/vnd.openxmlformats-officedocument.presentationml.notesSlide+xml"/>
  <Default Extension="wmf" ContentType="image/x-wmf"/>
  <Override PartName="/ppt/slideMasters/slideMaster35.xml" ContentType="application/vnd.openxmlformats-officedocument.presentationml.slideMaster+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Layouts/slideLayout435.xml" ContentType="application/vnd.openxmlformats-officedocument.presentationml.slideLayout+xml"/>
  <Override PartName="/ppt/slideLayouts/slideLayout482.xml" ContentType="application/vnd.openxmlformats-officedocument.presentationml.slideLayout+xml"/>
  <Override PartName="/ppt/notesSlides/notesSlide43.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Layouts/slideLayout413.xml" ContentType="application/vnd.openxmlformats-officedocument.presentationml.slideLayout+xml"/>
  <Override PartName="/ppt/slideLayouts/slideLayout460.xml" ContentType="application/vnd.openxmlformats-officedocument.presentationml.slideLayout+xml"/>
  <Override PartName="/ppt/slideLayouts/slideLayout558.xml" ContentType="application/vnd.openxmlformats-officedocument.presentationml.slideLayout+xml"/>
  <Override PartName="/ppt/slideMasters/slideMaster13.xml" ContentType="application/vnd.openxmlformats-officedocument.presentationml.slideMaster+xml"/>
  <Override PartName="/ppt/slides/slide138.xml" ContentType="application/vnd.openxmlformats-officedocument.presentationml.slide+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slideLayouts/slideLayout397.xml" ContentType="application/vnd.openxmlformats-officedocument.presentationml.slideLayout+xml"/>
  <Override PartName="/ppt/theme/theme34.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536.xml" ContentType="application/vnd.openxmlformats-officedocument.presentationml.slideLayout+xml"/>
  <Override PartName="/ppt/slideLayouts/slideLayout583.xml" ContentType="application/vnd.openxmlformats-officedocument.presentationml.slideLayout+xml"/>
  <Override PartName="/ppt/slides/slide68.xml" ContentType="application/vnd.openxmlformats-officedocument.presentationml.slide+xml"/>
  <Override PartName="/ppt/slides/slide116.xml" ContentType="application/vnd.openxmlformats-officedocument.presentationml.slide+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slideLayouts/slideLayout375.xml" ContentType="application/vnd.openxmlformats-officedocument.presentationml.slideLayout+xml"/>
  <Override PartName="/ppt/slideLayouts/slideLayout514.xml" ContentType="application/vnd.openxmlformats-officedocument.presentationml.slideLayout+xml"/>
  <Override PartName="/ppt/slideLayouts/slideLayout561.xml" ContentType="application/vnd.openxmlformats-officedocument.presentationml.slideLayout+xml"/>
  <Override PartName="/ppt/slides/slide141.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slideLayouts/slideLayout353.xml" ContentType="application/vnd.openxmlformats-officedocument.presentationml.slideLayout+xml"/>
  <Override PartName="/ppt/slideLayouts/slideLayout498.xml" ContentType="application/vnd.openxmlformats-officedocument.presentationml.slideLayout+xml"/>
  <Override PartName="/ppt/notesSlides/notesSlide59.xml" ContentType="application/vnd.openxmlformats-officedocument.presentationml.notesSlide+xml"/>
  <Override PartName="/ppt/slideMasters/slideMaster29.xml" ContentType="application/vnd.openxmlformats-officedocument.presentationml.slideMaster+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Layouts/slideLayout429.xml" ContentType="application/vnd.openxmlformats-officedocument.presentationml.slideLayout+xml"/>
  <Override PartName="/ppt/slideLayouts/slideLayout476.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slideLayouts/slideLayout599.xml" ContentType="application/vnd.openxmlformats-officedocument.presentationml.slideLayout+xml"/>
  <Override PartName="/ppt/notesSlides/notesSlide37.xml" ContentType="application/vnd.openxmlformats-officedocument.presentationml.notes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Override PartName="/ppt/slideLayouts/slideLayout407.xml" ContentType="application/vnd.openxmlformats-officedocument.presentationml.slideLayout+xml"/>
  <Override PartName="/ppt/slideLayouts/slideLayout454.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Masters/slideMaster32.xml" ContentType="application/vnd.openxmlformats-officedocument.presentationml.slideMaster+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Layouts/slideLayout432.xml" ContentType="application/vnd.openxmlformats-officedocument.presentationml.slideLayout+xml"/>
  <Override PartName="/ppt/slideLayouts/slideLayout577.xml" ContentType="application/vnd.openxmlformats-officedocument.presentationml.slideLayout+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slideLayouts/slideLayout369.xml" ContentType="application/vnd.openxmlformats-officedocument.presentationml.slideLayout+xml"/>
  <Override PartName="/ppt/slideLayouts/slideLayout508.xml" ContentType="application/vnd.openxmlformats-officedocument.presentationml.slideLayout+xml"/>
  <Override PartName="/ppt/slideLayouts/slideLayout555.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Layouts/slideLayout347.xml" ContentType="application/vnd.openxmlformats-officedocument.presentationml.slideLayout+xml"/>
  <Override PartName="/ppt/slideLayouts/slideLayout394.xml" ContentType="application/vnd.openxmlformats-officedocument.presentationml.slideLayout+xml"/>
  <Override PartName="/ppt/slideLayouts/slideLayout410.xml" ContentType="application/vnd.openxmlformats-officedocument.presentationml.slideLayout+xml"/>
  <Override PartName="/ppt/theme/theme31.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slideLayouts/slideLayout533.xml" ContentType="application/vnd.openxmlformats-officedocument.presentationml.slideLayout+xml"/>
  <Override PartName="/ppt/slideLayouts/slideLayout580.xml" ContentType="application/vnd.openxmlformats-officedocument.presentationml.slideLayout+xml"/>
  <Override PartName="/ppt/diagrams/data1.xml" ContentType="application/vnd.openxmlformats-officedocument.drawingml.diagramData+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slideLayouts/slideLayout372.xml" ContentType="application/vnd.openxmlformats-officedocument.presentationml.slideLayout+xml"/>
  <Override PartName="/ppt/slideLayouts/slideLayout609.xml" ContentType="application/vnd.openxmlformats-officedocument.presentationml.slideLayout+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slideLayouts/slideLayout350.xml" ContentType="application/vnd.openxmlformats-officedocument.presentationml.slideLayout+xml"/>
  <Override PartName="/ppt/slideLayouts/slideLayout448.xml" ContentType="application/vnd.openxmlformats-officedocument.presentationml.slideLayout+xml"/>
  <Override PartName="/ppt/slideLayouts/slideLayout495.xml" ContentType="application/vnd.openxmlformats-officedocument.presentationml.slideLayout+xml"/>
  <Override PartName="/ppt/slideLayouts/slideLayout511.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notesSlides/notesSlide56.xml" ContentType="application/vnd.openxmlformats-officedocument.presentationml.notesSlide+xml"/>
  <Override PartName="/ppt/slideMasters/slideMaster26.xml" ContentType="application/vnd.openxmlformats-officedocument.presentationml.slideMaster+xml"/>
  <Override PartName="/ppt/slideLayouts/slideLayout42.xml" ContentType="application/vnd.openxmlformats-officedocument.presentationml.slideLayout+xml"/>
  <Override PartName="/ppt/slideLayouts/slideLayout426.xml" ContentType="application/vnd.openxmlformats-officedocument.presentationml.slideLayout+xml"/>
  <Override PartName="/ppt/slideLayouts/slideLayout473.xml" ContentType="application/vnd.openxmlformats-officedocument.presentationml.slideLayout+xml"/>
  <Override PartName="/ppt/theme/theme47.xml" ContentType="application/vnd.openxmlformats-officedocument.theme+xml"/>
  <Override PartName="/ppt/notesSlides/notesSlide34.xml" ContentType="application/vnd.openxmlformats-officedocument.presentationml.notes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slideLayouts/slideLayout404.xml" ContentType="application/vnd.openxmlformats-officedocument.presentationml.slideLayout+xml"/>
  <Override PartName="/ppt/slideLayouts/slideLayout451.xml" ContentType="application/vnd.openxmlformats-officedocument.presentationml.slideLayout+xml"/>
  <Override PartName="/ppt/slideLayouts/slideLayout549.xml" ContentType="application/vnd.openxmlformats-officedocument.presentationml.slideLayout+xml"/>
  <Override PartName="/ppt/slideLayouts/slideLayout596.xml" ContentType="application/vnd.openxmlformats-officedocument.presentationml.slideLayout+xml"/>
  <Override PartName="/ppt/slides/slide129.xml" ContentType="application/vnd.openxmlformats-officedocument.presentationml.slide+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theme/theme25.xml" ContentType="application/vnd.openxmlformats-officedocument.theme+xml"/>
  <Override PartName="/ppt/slideLayouts/slideLayout388.xml" ContentType="application/vnd.openxmlformats-officedocument.presentationml.slideLayout+xml"/>
  <Override PartName="/ppt/slideLayouts/slideLayout527.xml" ContentType="application/vnd.openxmlformats-officedocument.presentationml.slideLayout+xml"/>
  <Override PartName="/ppt/slideLayouts/slideLayout574.xml" ContentType="application/vnd.openxmlformats-officedocument.presentationml.slideLayout+xml"/>
  <Override PartName="/ppt/notesSlides/notesSlide12.xml" ContentType="application/vnd.openxmlformats-officedocument.presentationml.notesSlide+xml"/>
  <Override PartName="/ppt/slideLayouts/slideLayout319.xml" ContentType="application/vnd.openxmlformats-officedocument.presentationml.slideLayout+xml"/>
  <Override PartName="/ppt/slideLayouts/slideLayout366.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slideLayouts/slideLayout505.xml" ContentType="application/vnd.openxmlformats-officedocument.presentationml.slideLayout+xml"/>
  <Override PartName="/ppt/slideLayouts/slideLayout552.xml" ContentType="application/vnd.openxmlformats-officedocument.presentationml.slideLayout+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344.xml" ContentType="application/vnd.openxmlformats-officedocument.presentationml.slideLayout+xml"/>
  <Override PartName="/ppt/slideLayouts/slideLayout391.xml" ContentType="application/vnd.openxmlformats-officedocument.presentationml.slideLayout+xml"/>
  <Override PartName="/ppt/slideLayouts/slideLayout489.xml" ContentType="application/vnd.openxmlformats-officedocument.presentationml.slideLayout+xml"/>
  <Override PartName="/ppt/slideLayouts/slideLayout530.xml" ContentType="application/vnd.openxmlformats-officedocument.presentationml.slideLayout+xml"/>
  <Override PartName="/ppt/notesSlides/notesSlide3.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467.xml" ContentType="application/vnd.openxmlformats-officedocument.presentationml.slideLayout+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slideLayouts/slideLayout606.xml" ContentType="application/vnd.openxmlformats-officedocument.presentationml.slideLayout+xml"/>
  <Override PartName="/ppt/notesSlides/notesSlide28.xml" ContentType="application/vnd.openxmlformats-officedocument.presentationml.notesSlide+xml"/>
  <Override PartName="/ppt/slideMasters/slideMaster45.xml" ContentType="application/vnd.openxmlformats-officedocument.presentationml.slideMaster+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slideLayouts/slideLayout300.xml" ContentType="application/vnd.openxmlformats-officedocument.presentationml.slideLayout+xml"/>
  <Override PartName="/ppt/slideLayouts/slideLayout445.xml" ContentType="application/vnd.openxmlformats-officedocument.presentationml.slideLayout+xml"/>
  <Override PartName="/ppt/slideLayouts/slideLayout492.xml" ContentType="application/vnd.openxmlformats-officedocument.presentationml.slideLayout+xml"/>
  <Override PartName="/ppt/notesSlides/notesSlide53.xml" ContentType="application/vnd.openxmlformats-officedocument.presentationml.notesSlide+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237.xml" ContentType="application/vnd.openxmlformats-officedocument.presentationml.slideLayout+xml"/>
  <Override PartName="/ppt/slideLayouts/slideLayout284.xml" ContentType="application/vnd.openxmlformats-officedocument.presentationml.slideLayout+xml"/>
  <Override PartName="/ppt/slideLayouts/slideLayout423.xml" ContentType="application/vnd.openxmlformats-officedocument.presentationml.slideLayout+xml"/>
  <Override PartName="/ppt/slideLayouts/slideLayout470.xml" ContentType="application/vnd.openxmlformats-officedocument.presentationml.slideLayout+xml"/>
  <Override PartName="/ppt/slideLayouts/slideLayout568.xml" ContentType="application/vnd.openxmlformats-officedocument.presentationml.slideLayout+xml"/>
  <Override PartName="/ppt/theme/theme44.xml" ContentType="application/vnd.openxmlformats-officedocument.theme+xml"/>
  <Override PartName="/ppt/slides/slide148.xml" ContentType="application/vnd.openxmlformats-officedocument.presentationml.slide+xml"/>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slideLayouts/slideLayout546.xml" ContentType="application/vnd.openxmlformats-officedocument.presentationml.slideLayout+xml"/>
  <Override PartName="/ppt/slideLayouts/slideLayout593.xml" ContentType="application/vnd.openxmlformats-officedocument.presentationml.slideLayout+xml"/>
  <Override PartName="/ppt/notesSlides/notesSlide31.xml" ContentType="application/vnd.openxmlformats-officedocument.presentationml.notesSlide+xml"/>
  <Override PartName="/ppt/slides/slide126.xml" ContentType="application/vnd.openxmlformats-officedocument.presentationml.slide+xml"/>
  <Override PartName="/ppt/slideLayouts/slideLayout99.xml" ContentType="application/vnd.openxmlformats-officedocument.presentationml.slideLayout+xml"/>
  <Override PartName="/ppt/slideLayouts/slideLayout199.xml" ContentType="application/vnd.openxmlformats-officedocument.presentationml.slideLayout+xml"/>
  <Override PartName="/ppt/theme/theme22.xml" ContentType="application/vnd.openxmlformats-officedocument.theme+xml"/>
  <Override PartName="/ppt/slideLayouts/slideLayout338.xml" ContentType="application/vnd.openxmlformats-officedocument.presentationml.slideLayout+xml"/>
  <Override PartName="/ppt/slideLayouts/slideLayout385.xml" ContentType="application/vnd.openxmlformats-officedocument.presentationml.slideLayout+xml"/>
  <Override PartName="/ppt/slideLayouts/slideLayout401.xml" ContentType="application/vnd.openxmlformats-officedocument.presentationml.slideLayout+xml"/>
  <Override PartName="/ppt/slides/slide78.xml" ContentType="application/vnd.openxmlformats-officedocument.presentationml.slid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slideLayouts/slideLayout524.xml" ContentType="application/vnd.openxmlformats-officedocument.presentationml.slideLayout+xml"/>
  <Override PartName="/ppt/slideLayouts/slideLayout571.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slideLayouts/slideLayout316.xml" ContentType="application/vnd.openxmlformats-officedocument.presentationml.slideLayout+xml"/>
  <Override PartName="/ppt/slideLayouts/slideLayout363.xml" ContentType="application/vnd.openxmlformats-officedocument.presentationml.slideLayout+xml"/>
  <Override PartName="/ppt/slideLayouts/slideLayout502.xml" ContentType="application/vnd.openxmlformats-officedocument.presentationml.slideLayout+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341.xml" ContentType="application/vnd.openxmlformats-officedocument.presentationml.slideLayout+xml"/>
  <Override PartName="/ppt/slideLayouts/slideLayout439.xml" ContentType="application/vnd.openxmlformats-officedocument.presentationml.slideLayout+xml"/>
  <Override PartName="/ppt/slideLayouts/slideLayout486.xml" ContentType="application/vnd.openxmlformats-officedocument.presentationml.slideLayout+xml"/>
  <Override PartName="/ppt/notesSlides/notesSlide47.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133.xml" ContentType="application/vnd.openxmlformats-officedocument.presentationml.slideLayout+xml"/>
  <Override PartName="/ppt/slideLayouts/slideLayout180.xml" ContentType="application/vnd.openxmlformats-officedocument.presentationml.slideLayout+xml"/>
  <Override PartName="/ppt/slideLayouts/slideLayout278.xml" ContentType="application/vnd.openxmlformats-officedocument.presentationml.slideLayout+xml"/>
  <Override PartName="/ppt/slideLayouts/slideLayout417.xml" ContentType="application/vnd.openxmlformats-officedocument.presentationml.slideLayout+xml"/>
  <Override PartName="/ppt/slideLayouts/slideLayout464.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theme/theme38.xml" ContentType="application/vnd.openxmlformats-officedocument.theme+xml"/>
  <Override PartName="/ppt/slideLayouts/slideLayout603.xml" ContentType="application/vnd.openxmlformats-officedocument.presentationml.slideLayout+xml"/>
  <Override PartName="/ppt/notesSlides/notesSlide25.xml" ContentType="application/vnd.openxmlformats-officedocument.presentationml.notesSlide+xml"/>
  <Override PartName="/ppt/slideMasters/slideMaster42.xml" ContentType="application/vnd.openxmlformats-officedocument.presentationml.slideMaster+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442.xml" ContentType="application/vnd.openxmlformats-officedocument.presentationml.slideLayout+xml"/>
  <Override PartName="/ppt/slideLayouts/slideLayout587.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Layouts/slideLayout379.xml" ContentType="application/vnd.openxmlformats-officedocument.presentationml.slideLayout+xml"/>
  <Override PartName="/ppt/slideLayouts/slideLayout518.xml" ContentType="application/vnd.openxmlformats-officedocument.presentationml.slideLayout+xml"/>
  <Override PartName="/ppt/slideLayouts/slideLayout565.xml" ContentType="application/vnd.openxmlformats-officedocument.presentationml.slideLayout+xml"/>
  <Override PartName="/ppt/notesSlides/notesSlide50.xml" ContentType="application/vnd.openxmlformats-officedocument.presentationml.notesSlide+xml"/>
  <Override PartName="/ppt/slideMasters/slideMaster20.xml" ContentType="application/vnd.openxmlformats-officedocument.presentationml.slideMaster+xml"/>
  <Override PartName="/ppt/slides/slide145.xml" ContentType="application/vnd.openxmlformats-officedocument.presentationml.slide+xml"/>
  <Override PartName="/ppt/theme/theme8.xml" ContentType="application/vnd.openxmlformats-officedocument.theme+xml"/>
  <Override PartName="/ppt/slideLayouts/slideLayout357.xml" ContentType="application/vnd.openxmlformats-officedocument.presentationml.slideLayout+xml"/>
  <Override PartName="/ppt/slideLayouts/slideLayout420.xml" ContentType="application/vnd.openxmlformats-officedocument.presentationml.slideLayout+xml"/>
  <Override PartName="/ppt/theme/theme41.xml" ContentType="application/vnd.openxmlformats-officedocument.theme+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12.xml" ContentType="application/vnd.openxmlformats-officedocument.presentationml.slideLayout+xml"/>
  <Override PartName="/ppt/slideLayouts/slideLayout543.xml" ContentType="application/vnd.openxmlformats-officedocument.presentationml.slideLayout+xml"/>
  <Override PartName="/ppt/slideLayouts/slideLayout590.xml" ContentType="application/vnd.openxmlformats-officedocument.presentationml.slideLayout+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Layouts/slideLayout49.xml" ContentType="application/vnd.openxmlformats-officedocument.presentationml.slideLayout+xml"/>
  <Override PartName="/ppt/slideLayouts/slideLayout96.xml" ContentType="application/vnd.openxmlformats-officedocument.presentationml.slideLayout+xml"/>
  <Override PartName="/ppt/slideLayouts/slideLayout335.xml" ContentType="application/vnd.openxmlformats-officedocument.presentationml.slideLayout+xml"/>
  <Override PartName="/ppt/slideLayouts/slideLayout382.xml" ContentType="application/vnd.openxmlformats-officedocument.presentationml.slideLayout+xml"/>
  <Override PartName="/ppt/slideLayouts/slideLayout521.xml" ContentType="application/vnd.openxmlformats-officedocument.presentationml.slideLayout+xml"/>
  <Override PartName="/ppt/slides/slide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27.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slideLayouts/slideLayout360.xml" ContentType="application/vnd.openxmlformats-officedocument.presentationml.slideLayout+xml"/>
  <Override PartName="/ppt/slideLayouts/slideLayout458.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53.xml" ContentType="application/vnd.openxmlformats-officedocument.presentationml.slide+xml"/>
  <Override PartName="/ppt/slideLayouts/slideLayout105.xml" ContentType="application/vnd.openxmlformats-officedocument.presentationml.slideLayout+xml"/>
  <Default Extension="jpeg" ContentType="image/jpeg"/>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436.xml" ContentType="application/vnd.openxmlformats-officedocument.presentationml.slideLayout+xml"/>
  <Override PartName="/ppt/slideLayouts/slideLayout483.xml" ContentType="application/vnd.openxmlformats-officedocument.presentationml.slideLayout+xml"/>
  <Override PartName="/ppt/slideMasters/slideMaster36.xml" ContentType="application/vnd.openxmlformats-officedocument.presentationml.slideMaster+xml"/>
  <Override PartName="/ppt/slides/slide31.xml" ContentType="application/vnd.openxmlformats-officedocument.presentationml.slide+xml"/>
  <Override PartName="/ppt/slideLayouts/slideLayout52.xml" ContentType="application/vnd.openxmlformats-officedocument.presentationml.slideLayout+xml"/>
  <Override PartName="/ppt/slideLayouts/slideLayout228.xml" ContentType="application/vnd.openxmlformats-officedocument.presentationml.slideLayout+xml"/>
  <Override PartName="/ppt/slideLayouts/slideLayout275.xml" ContentType="application/vnd.openxmlformats-officedocument.presentationml.slideLayout+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414.xml" ContentType="application/vnd.openxmlformats-officedocument.presentationml.slideLayout+xml"/>
  <Override PartName="/ppt/slideLayouts/slideLayout461.xml" ContentType="application/vnd.openxmlformats-officedocument.presentationml.slideLayout+xml"/>
  <Override PartName="/ppt/theme/theme35.xml" ContentType="application/vnd.openxmlformats-officedocument.theme+xml"/>
  <Override PartName="/ppt/slideLayouts/slideLayout559.xml" ContentType="application/vnd.openxmlformats-officedocument.presentationml.slideLayout+xml"/>
  <Override PartName="/ppt/slideLayouts/slideLayout600.xml" ContentType="application/vnd.openxmlformats-officedocument.presentationml.slideLayout+xml"/>
  <Override PartName="/ppt/notesSlides/notesSlide22.xml" ContentType="application/vnd.openxmlformats-officedocument.presentationml.notesSlide+xml"/>
  <Override PartName="/ppt/slides/slide139.xml" ContentType="application/vnd.openxmlformats-officedocument.presentationml.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slideLayouts/slideLayout398.xml" ContentType="application/vnd.openxmlformats-officedocument.presentationml.slideLayout+xml"/>
  <Override PartName="/ppt/slideLayouts/slideLayout537.xml" ContentType="application/vnd.openxmlformats-officedocument.presentationml.slideLayout+xml"/>
  <Override PartName="/ppt/slideLayouts/slideLayout584.xml" ContentType="application/vnd.openxmlformats-officedocument.presentationml.slideLayout+xml"/>
  <Override PartName="/ppt/slides/slide117.xml" ContentType="application/vnd.openxmlformats-officedocument.presentationml.slide+xml"/>
  <Override PartName="/ppt/theme/theme13.xml" ContentType="application/vnd.openxmlformats-officedocument.theme+xml"/>
  <Override PartName="/ppt/slideLayouts/slideLayout231.xml" ContentType="application/vnd.openxmlformats-officedocument.presentationml.slideLayout+xml"/>
  <Override PartName="/ppt/slideLayouts/slideLayout329.xml" ContentType="application/vnd.openxmlformats-officedocument.presentationml.slideLayout+xml"/>
  <Override PartName="/ppt/slideLayouts/slideLayout376.xml" ContentType="application/vnd.openxmlformats-officedocument.presentationml.slideLayout+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168.xml" ContentType="application/vnd.openxmlformats-officedocument.presentationml.slideLayout+xml"/>
  <Override PartName="/ppt/slideLayouts/slideLayout499.xml" ContentType="application/vnd.openxmlformats-officedocument.presentationml.slideLayout+xml"/>
  <Override PartName="/ppt/slideLayouts/slideLayout515.xml" ContentType="application/vnd.openxmlformats-officedocument.presentationml.slideLayout+xml"/>
  <Override PartName="/ppt/slideLayouts/slideLayout562.xml" ContentType="application/vnd.openxmlformats-officedocument.presentationml.slideLayout+xml"/>
  <Override PartName="/ppt/slides/slide47.xml" ContentType="application/vnd.openxmlformats-officedocument.presentationml.slide+xml"/>
  <Override PartName="/ppt/theme/theme5.xml" ContentType="application/vnd.openxmlformats-officedocument.theme+xml"/>
  <Override PartName="/ppt/slideLayouts/slideLayout354.xml" ContentType="application/vnd.openxmlformats-officedocument.presentationml.slideLayout+xml"/>
  <Override PartName="/ppt/slideLayouts/slideLayout540.xml" ContentType="application/vnd.openxmlformats-officedocument.presentationml.slideLayout+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slides/slide72.xml" ContentType="application/vnd.openxmlformats-officedocument.presentationml.slide+xml"/>
  <Override PartName="/ppt/slideLayouts/slideLayout124.xml" ContentType="application/vnd.openxmlformats-officedocument.presentationml.slideLayout+xml"/>
  <Override PartName="/ppt/slideLayouts/slideLayout269.xml" ContentType="application/vnd.openxmlformats-officedocument.presentationml.slideLayout+xml"/>
  <Override PartName="/ppt/slideLayouts/slideLayout455.xml" ContentType="application/vnd.openxmlformats-officedocument.presentationml.slideLayout+xml"/>
  <Override PartName="/ppt/slideLayouts/slideLayout71.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notesSlides/notesSlide63.xml" ContentType="application/vnd.openxmlformats-officedocument.presentationml.notesSlide+xml"/>
  <Override PartName="/ppt/slideMasters/slideMaster33.xml" ContentType="application/vnd.openxmlformats-officedocument.presentationml.slideMaster+xml"/>
  <Override PartName="/ppt/slideLayouts/slideLayout480.xml" ContentType="application/vnd.openxmlformats-officedocument.presentationml.slideLayout+xml"/>
  <Override PartName="/ppt/slideMasters/slideMaster8.xml" ContentType="application/vnd.openxmlformats-officedocument.presentationml.slideMaster+xml"/>
  <Override PartName="/ppt/slideLayouts/slideLayout225.xml" ContentType="application/vnd.openxmlformats-officedocument.presentationml.slideLayout+xml"/>
  <Override PartName="/ppt/slideLayouts/slideLayout411.xml" ContentType="application/vnd.openxmlformats-officedocument.presentationml.slideLayout+xml"/>
  <Override PartName="/ppt/slideLayouts/slideLayout556.xml" ContentType="application/vnd.openxmlformats-officedocument.presentationml.slideLayout+xml"/>
  <Override PartName="/ppt/slides/slide136.xml" ContentType="application/vnd.openxmlformats-officedocument.presentationml.slide+xml"/>
  <Override PartName="/ppt/slideLayouts/slideLayout250.xml" ContentType="application/vnd.openxmlformats-officedocument.presentationml.slideLayout+xml"/>
  <Override PartName="/ppt/slideLayouts/slideLayout395.xml" ContentType="application/vnd.openxmlformats-officedocument.presentationml.slideLayout+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326.xml" ContentType="application/vnd.openxmlformats-officedocument.presentationml.slideLayout+xml"/>
  <Override PartName="/ppt/slideLayouts/slideLayout581.xml" ContentType="application/vnd.openxmlformats-officedocument.presentationml.slideLayout+xml"/>
  <Override PartName="/ppt/slides/slide19.xml" ContentType="application/vnd.openxmlformats-officedocument.presentationml.slide+xml"/>
  <Override PartName="/ppt/slideLayouts/slideLayout165.xml" ContentType="application/vnd.openxmlformats-officedocument.presentationml.slideLayout+xml"/>
  <Override PartName="/ppt/slideLayouts/slideLayout512.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351.xml" ContentType="application/vnd.openxmlformats-officedocument.presentationml.slideLayout+xml"/>
  <Override PartName="/ppt/slideLayouts/slideLayout496.xml" ContentType="application/vnd.openxmlformats-officedocument.presentationml.slideLayout+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190.xml" ContentType="application/vnd.openxmlformats-officedocument.presentationml.slideLayout+xml"/>
  <Override PartName="/ppt/slideLayouts/slideLayout427.xml" ContentType="application/vnd.openxmlformats-officedocument.presentationml.slideLayout+xml"/>
  <Override PartName="/ppt/slideLayouts/slideLayout266.xml" ContentType="application/vnd.openxmlformats-officedocument.presentationml.slideLayout+xml"/>
  <Override PartName="/ppt/slideLayouts/slideLayout597.xml" ContentType="application/vnd.openxmlformats-officedocument.presentationml.slideLayout+xml"/>
  <Override PartName="/ppt/notesSlides/notesSlide35.xml" ContentType="application/vnd.openxmlformats-officedocument.presentationml.notesSlide+xml"/>
  <Override PartName="/ppt/slideLayouts/slideLayout121.xml" ContentType="application/vnd.openxmlformats-officedocument.presentationml.slideLayout+xml"/>
  <Override PartName="/ppt/theme/theme26.xml" ContentType="application/vnd.openxmlformats-officedocument.theme+xml"/>
  <Override PartName="/ppt/slideLayouts/slideLayout452.xml" ContentType="application/vnd.openxmlformats-officedocument.presentationml.slideLayout+xml"/>
  <Override PartName="/ppt/notesSlides/notesSlide60.xml" ContentType="application/vnd.openxmlformats-officedocument.presentationml.notesSlide+xml"/>
  <Override PartName="/ppt/slideMasters/slideMaster30.xml" ContentType="application/vnd.openxmlformats-officedocument.presentationml.slideMaster+xml"/>
  <Override PartName="/ppt/slideLayouts/slideLayout291.xml" ContentType="application/vnd.openxmlformats-officedocument.presentationml.slideLayout+xml"/>
  <Override PartName="/ppt/slideLayouts/slideLayout528.xml" ContentType="application/vnd.openxmlformats-officedocument.presentationml.slideLayout+xml"/>
  <Override PartName="/ppt/slides/slide108.xml" ContentType="application/vnd.openxmlformats-officedocument.presentationml.slide+xml"/>
  <Override PartName="/ppt/slideLayouts/slideLayout222.xml" ContentType="application/vnd.openxmlformats-officedocument.presentationml.slideLayout+xml"/>
  <Override PartName="/ppt/slideLayouts/slideLayout367.xml" ContentType="application/vnd.openxmlformats-officedocument.presentationml.slideLayout+xml"/>
  <Override PartName="/ppt/slideLayouts/slideLayout553.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392.xml" ContentType="application/vnd.openxmlformats-officedocument.presentationml.slideLayout+xml"/>
  <Override PartName="/ppt/slides/slide85.xml" ContentType="application/vnd.openxmlformats-officedocument.presentationml.slide+xml"/>
  <Override PartName="/ppt/slides/slide133.xml" ContentType="application/vnd.openxmlformats-officedocument.presentationml.slide+xml"/>
  <Override PartName="/ppt/slideLayouts/slideLayout137.xml" ContentType="application/vnd.openxmlformats-officedocument.presentationml.slideLayout+xml"/>
  <Override PartName="/ppt/diagrams/colors1.xml" ContentType="application/vnd.openxmlformats-officedocument.drawingml.diagramColors+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slideLayouts/slideLayout468.xml" ContentType="application/vnd.openxmlformats-officedocument.presentationml.slideLayout+xml"/>
  <Override PartName="/ppt/slideMasters/slideMaster46.xml" ContentType="application/vnd.openxmlformats-officedocument.presentationml.slideMaster+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162.xml" ContentType="application/vnd.openxmlformats-officedocument.presentationml.slideLayout+xml"/>
  <Override PartName="/ppt/slideLayouts/slideLayout493.xml" ContentType="application/vnd.openxmlformats-officedocument.presentationml.slideLayout+xml"/>
  <Override PartName="/ppt/slides/slide41.xml" ContentType="application/vnd.openxmlformats-officedocument.presentationml.slide+xml"/>
  <Override PartName="/ppt/slideLayouts/slideLayout238.xml" ContentType="application/vnd.openxmlformats-officedocument.presentationml.slideLayout+xml"/>
  <Override PartName="/ppt/slideLayouts/slideLayout569.xml" ContentType="application/vnd.openxmlformats-officedocument.presentationml.slideLayout+xml"/>
  <Override PartName="/ppt/slides/slide149.xml" ContentType="application/vnd.openxmlformats-officedocument.presentationml.slide+xml"/>
  <Override PartName="/ppt/slideLayouts/slideLayout40.xml" ContentType="application/vnd.openxmlformats-officedocument.presentationml.slideLayout+xml"/>
  <Override PartName="/ppt/slideLayouts/slideLayout424.xml" ContentType="application/vnd.openxmlformats-officedocument.presentationml.slideLayout+xml"/>
  <Override PartName="/ppt/slideLayouts/slideLayout610.xml" ContentType="application/vnd.openxmlformats-officedocument.presentationml.slideLayout+xml"/>
  <Override PartName="/ppt/notesSlides/notesSlide32.xml" ContentType="application/vnd.openxmlformats-officedocument.presentationml.notesSlide+xml"/>
  <Override PartName="/ppt/slideLayouts/slideLayout263.xml" ContentType="application/vnd.openxmlformats-officedocument.presentationml.slideLayout+xml"/>
  <Override PartName="/ppt/theme/theme23.xml" ContentType="application/vnd.openxmlformats-officedocument.theme+xml"/>
  <Override PartName="/ppt/slideLayouts/slideLayout594.xml" ContentType="application/vnd.openxmlformats-officedocument.presentationml.slideLayout+xml"/>
  <Override PartName="/ppt/slideLayouts/slideLayout339.xml" ContentType="application/vnd.openxmlformats-officedocument.presentationml.slideLayout+xml"/>
  <Override PartName="/ppt/slideLayouts/slideLayout525.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178.xml" ContentType="application/vnd.openxmlformats-officedocument.presentationml.slideLayout+xml"/>
  <Override PartName="/ppt/slideLayouts/slideLayout364.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Layouts/slideLayout109.xml" ContentType="application/vnd.openxmlformats-officedocument.presentationml.slideLayout+xml"/>
  <Override PartName="/ppt/slideLayouts/slideLayout550.xml" ContentType="application/vnd.openxmlformats-officedocument.presentationml.slideLayout+xml"/>
  <Override PartName="/ppt/slides/slide130.xml" ContentType="application/vnd.openxmlformats-officedocument.presentationml.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s/slide82.xml" ContentType="application/vnd.openxmlformats-officedocument.presentationml.slide+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320.xml" ContentType="application/vnd.openxmlformats-officedocument.presentationml.slideLayout+xml"/>
  <Override PartName="/ppt/slideLayouts/slideLayout465.xml" ContentType="application/vnd.openxmlformats-officedocument.presentationml.slideLayout+xml"/>
  <Override PartName="/ppt/theme/theme39.xml" ContentType="application/vnd.openxmlformats-officedocument.theme+xml"/>
  <Override PartName="/ppt/slides/slide13.xml" ContentType="application/vnd.openxmlformats-officedocument.presentationml.slide+xml"/>
  <Override PartName="/ppt/slideMasters/slideMaster43.xml" ContentType="application/vnd.openxmlformats-officedocument.presentationml.slideMaster+xml"/>
  <Override PartName="/ppt/slideLayouts/slideLayout12.xml" ContentType="application/vnd.openxmlformats-officedocument.presentationml.slideLayout+xml"/>
  <Override PartName="/ppt/slideLayouts/slideLayout235.xml" ContentType="application/vnd.openxmlformats-officedocument.presentationml.slideLayout+xml"/>
  <Override PartName="/ppt/slideLayouts/slideLayout490.xml" ContentType="application/vnd.openxmlformats-officedocument.presentationml.slideLayout+xml"/>
  <Override PartName="/ppt/slideLayouts/slideLayout421.xml" ContentType="application/vnd.openxmlformats-officedocument.presentationml.slideLayout+xml"/>
  <Override PartName="/ppt/slideLayouts/slideLayout56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1"/>
    <p:sldMasterId id="2147483797" r:id="rId2"/>
    <p:sldMasterId id="2147484005" r:id="rId3"/>
    <p:sldMasterId id="2147484021" r:id="rId4"/>
    <p:sldMasterId id="2147484036" r:id="rId5"/>
    <p:sldMasterId id="2147484052" r:id="rId6"/>
    <p:sldMasterId id="2147484100" r:id="rId7"/>
    <p:sldMasterId id="2147484665" r:id="rId8"/>
    <p:sldMasterId id="2147486156" r:id="rId9"/>
    <p:sldMasterId id="2147486172" r:id="rId10"/>
    <p:sldMasterId id="2147488527" r:id="rId11"/>
    <p:sldMasterId id="2147488564" r:id="rId12"/>
    <p:sldMasterId id="2147488588" r:id="rId13"/>
    <p:sldMasterId id="2147489379" r:id="rId14"/>
    <p:sldMasterId id="2147489391" r:id="rId15"/>
    <p:sldMasterId id="2147489403" r:id="rId16"/>
    <p:sldMasterId id="2147489415" r:id="rId17"/>
    <p:sldMasterId id="2147489428" r:id="rId18"/>
    <p:sldMasterId id="2147489448" r:id="rId19"/>
    <p:sldMasterId id="2147489460" r:id="rId20"/>
    <p:sldMasterId id="2147489473" r:id="rId21"/>
    <p:sldMasterId id="2147489487" r:id="rId22"/>
    <p:sldMasterId id="2147489505" r:id="rId23"/>
    <p:sldMasterId id="2147489518" r:id="rId24"/>
    <p:sldMasterId id="2147489531" r:id="rId25"/>
    <p:sldMasterId id="2147489536" r:id="rId26"/>
    <p:sldMasterId id="2147489548" r:id="rId27"/>
    <p:sldMasterId id="2147490673" r:id="rId28"/>
    <p:sldMasterId id="2147490680" r:id="rId29"/>
    <p:sldMasterId id="2147492010" r:id="rId30"/>
    <p:sldMasterId id="2147492017" r:id="rId31"/>
    <p:sldMasterId id="2147492029" r:id="rId32"/>
    <p:sldMasterId id="2147492035" r:id="rId33"/>
    <p:sldMasterId id="2147495018" r:id="rId34"/>
    <p:sldMasterId id="2147495030" r:id="rId35"/>
    <p:sldMasterId id="2147495043" r:id="rId36"/>
    <p:sldMasterId id="2147495055" r:id="rId37"/>
    <p:sldMasterId id="2147495067" r:id="rId38"/>
    <p:sldMasterId id="2147495079" r:id="rId39"/>
    <p:sldMasterId id="2147495091" r:id="rId40"/>
    <p:sldMasterId id="2147495104" r:id="rId41"/>
    <p:sldMasterId id="2147495116" r:id="rId42"/>
    <p:sldMasterId id="2147495128" r:id="rId43"/>
    <p:sldMasterId id="2147495146" r:id="rId44"/>
    <p:sldMasterId id="2147495151" r:id="rId45"/>
    <p:sldMasterId id="2147495163" r:id="rId46"/>
    <p:sldMasterId id="2147495176" r:id="rId47"/>
  </p:sldMasterIdLst>
  <p:notesMasterIdLst>
    <p:notesMasterId r:id="rId204"/>
  </p:notesMasterIdLst>
  <p:sldIdLst>
    <p:sldId id="1179" r:id="rId48"/>
    <p:sldId id="1028" r:id="rId49"/>
    <p:sldId id="1272" r:id="rId50"/>
    <p:sldId id="1273" r:id="rId51"/>
    <p:sldId id="1041" r:id="rId52"/>
    <p:sldId id="1042" r:id="rId53"/>
    <p:sldId id="1138" r:id="rId54"/>
    <p:sldId id="1043" r:id="rId55"/>
    <p:sldId id="1046" r:id="rId56"/>
    <p:sldId id="1044" r:id="rId57"/>
    <p:sldId id="1045" r:id="rId58"/>
    <p:sldId id="1047" r:id="rId59"/>
    <p:sldId id="1048" r:id="rId60"/>
    <p:sldId id="1125" r:id="rId61"/>
    <p:sldId id="1121" r:id="rId62"/>
    <p:sldId id="1274" r:id="rId63"/>
    <p:sldId id="1136" r:id="rId64"/>
    <p:sldId id="1286" r:id="rId65"/>
    <p:sldId id="1275" r:id="rId66"/>
    <p:sldId id="1129" r:id="rId67"/>
    <p:sldId id="1130" r:id="rId68"/>
    <p:sldId id="1131" r:id="rId69"/>
    <p:sldId id="1132" r:id="rId70"/>
    <p:sldId id="1133" r:id="rId71"/>
    <p:sldId id="1126" r:id="rId72"/>
    <p:sldId id="1135" r:id="rId73"/>
    <p:sldId id="1276" r:id="rId74"/>
    <p:sldId id="1277" r:id="rId75"/>
    <p:sldId id="1209" r:id="rId76"/>
    <p:sldId id="1052" r:id="rId77"/>
    <p:sldId id="1278" r:id="rId78"/>
    <p:sldId id="1054" r:id="rId79"/>
    <p:sldId id="1055" r:id="rId80"/>
    <p:sldId id="1279" r:id="rId81"/>
    <p:sldId id="1057" r:id="rId82"/>
    <p:sldId id="1058" r:id="rId83"/>
    <p:sldId id="1059" r:id="rId84"/>
    <p:sldId id="1060" r:id="rId85"/>
    <p:sldId id="1061" r:id="rId86"/>
    <p:sldId id="1062" r:id="rId87"/>
    <p:sldId id="1280" r:id="rId88"/>
    <p:sldId id="1069" r:id="rId89"/>
    <p:sldId id="1070" r:id="rId90"/>
    <p:sldId id="1071" r:id="rId91"/>
    <p:sldId id="1287" r:id="rId92"/>
    <p:sldId id="1073" r:id="rId93"/>
    <p:sldId id="1075" r:id="rId94"/>
    <p:sldId id="1076" r:id="rId95"/>
    <p:sldId id="1077" r:id="rId96"/>
    <p:sldId id="1078" r:id="rId97"/>
    <p:sldId id="1080" r:id="rId98"/>
    <p:sldId id="1081" r:id="rId99"/>
    <p:sldId id="1082" r:id="rId100"/>
    <p:sldId id="1083" r:id="rId101"/>
    <p:sldId id="1084" r:id="rId102"/>
    <p:sldId id="1085" r:id="rId103"/>
    <p:sldId id="1086" r:id="rId104"/>
    <p:sldId id="1087" r:id="rId105"/>
    <p:sldId id="1088" r:id="rId106"/>
    <p:sldId id="1150" r:id="rId107"/>
    <p:sldId id="1215" r:id="rId108"/>
    <p:sldId id="1216" r:id="rId109"/>
    <p:sldId id="1217" r:id="rId110"/>
    <p:sldId id="1218" r:id="rId111"/>
    <p:sldId id="1219" r:id="rId112"/>
    <p:sldId id="1220" r:id="rId113"/>
    <p:sldId id="1221" r:id="rId114"/>
    <p:sldId id="1226" r:id="rId115"/>
    <p:sldId id="1227" r:id="rId116"/>
    <p:sldId id="1140" r:id="rId117"/>
    <p:sldId id="1141" r:id="rId118"/>
    <p:sldId id="1196" r:id="rId119"/>
    <p:sldId id="1197" r:id="rId120"/>
    <p:sldId id="1198" r:id="rId121"/>
    <p:sldId id="1281" r:id="rId122"/>
    <p:sldId id="1282" r:id="rId123"/>
    <p:sldId id="1199" r:id="rId124"/>
    <p:sldId id="1200" r:id="rId125"/>
    <p:sldId id="1201" r:id="rId126"/>
    <p:sldId id="1202" r:id="rId127"/>
    <p:sldId id="1203" r:id="rId128"/>
    <p:sldId id="1204" r:id="rId129"/>
    <p:sldId id="1205" r:id="rId130"/>
    <p:sldId id="1206" r:id="rId131"/>
    <p:sldId id="1207" r:id="rId132"/>
    <p:sldId id="1208" r:id="rId133"/>
    <p:sldId id="1283" r:id="rId134"/>
    <p:sldId id="1284" r:id="rId135"/>
    <p:sldId id="1285" r:id="rId136"/>
    <p:sldId id="1159" r:id="rId137"/>
    <p:sldId id="1160" r:id="rId138"/>
    <p:sldId id="1162" r:id="rId139"/>
    <p:sldId id="1163" r:id="rId140"/>
    <p:sldId id="1165" r:id="rId141"/>
    <p:sldId id="1166" r:id="rId142"/>
    <p:sldId id="1167" r:id="rId143"/>
    <p:sldId id="1170" r:id="rId144"/>
    <p:sldId id="1172" r:id="rId145"/>
    <p:sldId id="1173" r:id="rId146"/>
    <p:sldId id="1288" r:id="rId147"/>
    <p:sldId id="599" r:id="rId148"/>
    <p:sldId id="1234" r:id="rId149"/>
    <p:sldId id="1235" r:id="rId150"/>
    <p:sldId id="1236" r:id="rId151"/>
    <p:sldId id="1289" r:id="rId152"/>
    <p:sldId id="1238" r:id="rId153"/>
    <p:sldId id="1239" r:id="rId154"/>
    <p:sldId id="1290" r:id="rId155"/>
    <p:sldId id="1241" r:id="rId156"/>
    <p:sldId id="1242" r:id="rId157"/>
    <p:sldId id="1243" r:id="rId158"/>
    <p:sldId id="1244" r:id="rId159"/>
    <p:sldId id="1291" r:id="rId160"/>
    <p:sldId id="1245" r:id="rId161"/>
    <p:sldId id="1246" r:id="rId162"/>
    <p:sldId id="1247" r:id="rId163"/>
    <p:sldId id="1248" r:id="rId164"/>
    <p:sldId id="1249" r:id="rId165"/>
    <p:sldId id="1250" r:id="rId166"/>
    <p:sldId id="1251" r:id="rId167"/>
    <p:sldId id="1252" r:id="rId168"/>
    <p:sldId id="1253" r:id="rId169"/>
    <p:sldId id="1254" r:id="rId170"/>
    <p:sldId id="1255" r:id="rId171"/>
    <p:sldId id="1256" r:id="rId172"/>
    <p:sldId id="1257" r:id="rId173"/>
    <p:sldId id="1258" r:id="rId174"/>
    <p:sldId id="1259" r:id="rId175"/>
    <p:sldId id="1260" r:id="rId176"/>
    <p:sldId id="1292" r:id="rId177"/>
    <p:sldId id="1261" r:id="rId178"/>
    <p:sldId id="1262" r:id="rId179"/>
    <p:sldId id="1263" r:id="rId180"/>
    <p:sldId id="1264" r:id="rId181"/>
    <p:sldId id="1265" r:id="rId182"/>
    <p:sldId id="1266" r:id="rId183"/>
    <p:sldId id="1267" r:id="rId184"/>
    <p:sldId id="1268" r:id="rId185"/>
    <p:sldId id="1025" r:id="rId186"/>
    <p:sldId id="1228" r:id="rId187"/>
    <p:sldId id="1229" r:id="rId188"/>
    <p:sldId id="1230" r:id="rId189"/>
    <p:sldId id="1231" r:id="rId190"/>
    <p:sldId id="1232" r:id="rId191"/>
    <p:sldId id="1180" r:id="rId192"/>
    <p:sldId id="1181" r:id="rId193"/>
    <p:sldId id="1182" r:id="rId194"/>
    <p:sldId id="1183" r:id="rId195"/>
    <p:sldId id="1184" r:id="rId196"/>
    <p:sldId id="1185" r:id="rId197"/>
    <p:sldId id="1137" r:id="rId198"/>
    <p:sldId id="1186" r:id="rId199"/>
    <p:sldId id="1187" r:id="rId200"/>
    <p:sldId id="1188" r:id="rId201"/>
    <p:sldId id="1194" r:id="rId202"/>
    <p:sldId id="1195" r:id="rId20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58B05F"/>
    <a:srgbClr val="139FC9"/>
    <a:srgbClr val="39AB22"/>
    <a:srgbClr val="99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15" autoAdjust="0"/>
    <p:restoredTop sz="94660"/>
  </p:normalViewPr>
  <p:slideViewPr>
    <p:cSldViewPr>
      <p:cViewPr>
        <p:scale>
          <a:sx n="66" d="100"/>
          <a:sy n="66" d="100"/>
        </p:scale>
        <p:origin x="-152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5658"/>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7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6.xml"/><Relationship Id="rId84" Type="http://schemas.openxmlformats.org/officeDocument/2006/relationships/slide" Target="slides/slide37.xml"/><Relationship Id="rId138" Type="http://schemas.openxmlformats.org/officeDocument/2006/relationships/slide" Target="slides/slide91.xml"/><Relationship Id="rId159" Type="http://schemas.openxmlformats.org/officeDocument/2006/relationships/slide" Target="slides/slide112.xml"/><Relationship Id="rId170" Type="http://schemas.openxmlformats.org/officeDocument/2006/relationships/slide" Target="slides/slide123.xml"/><Relationship Id="rId191" Type="http://schemas.openxmlformats.org/officeDocument/2006/relationships/slide" Target="slides/slide144.xml"/><Relationship Id="rId205"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6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6.xml"/><Relationship Id="rId58" Type="http://schemas.openxmlformats.org/officeDocument/2006/relationships/slide" Target="slides/slide11.xml"/><Relationship Id="rId74" Type="http://schemas.openxmlformats.org/officeDocument/2006/relationships/slide" Target="slides/slide27.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28" Type="http://schemas.openxmlformats.org/officeDocument/2006/relationships/slide" Target="slides/slide81.xml"/><Relationship Id="rId144" Type="http://schemas.openxmlformats.org/officeDocument/2006/relationships/slide" Target="slides/slide97.xml"/><Relationship Id="rId149" Type="http://schemas.openxmlformats.org/officeDocument/2006/relationships/slide" Target="slides/slide102.xml"/><Relationship Id="rId5" Type="http://schemas.openxmlformats.org/officeDocument/2006/relationships/slideMaster" Target="slideMasters/slideMaster5.xml"/><Relationship Id="rId90" Type="http://schemas.openxmlformats.org/officeDocument/2006/relationships/slide" Target="slides/slide43.xml"/><Relationship Id="rId95" Type="http://schemas.openxmlformats.org/officeDocument/2006/relationships/slide" Target="slides/slide48.xml"/><Relationship Id="rId160" Type="http://schemas.openxmlformats.org/officeDocument/2006/relationships/slide" Target="slides/slide113.xml"/><Relationship Id="rId165" Type="http://schemas.openxmlformats.org/officeDocument/2006/relationships/slide" Target="slides/slide118.xml"/><Relationship Id="rId181" Type="http://schemas.openxmlformats.org/officeDocument/2006/relationships/slide" Target="slides/slide134.xml"/><Relationship Id="rId186" Type="http://schemas.openxmlformats.org/officeDocument/2006/relationships/slide" Target="slides/slide139.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1.xml"/><Relationship Id="rId64" Type="http://schemas.openxmlformats.org/officeDocument/2006/relationships/slide" Target="slides/slide17.xml"/><Relationship Id="rId69" Type="http://schemas.openxmlformats.org/officeDocument/2006/relationships/slide" Target="slides/slide22.xml"/><Relationship Id="rId113" Type="http://schemas.openxmlformats.org/officeDocument/2006/relationships/slide" Target="slides/slide66.xml"/><Relationship Id="rId118" Type="http://schemas.openxmlformats.org/officeDocument/2006/relationships/slide" Target="slides/slide71.xml"/><Relationship Id="rId134" Type="http://schemas.openxmlformats.org/officeDocument/2006/relationships/slide" Target="slides/slide87.xml"/><Relationship Id="rId139" Type="http://schemas.openxmlformats.org/officeDocument/2006/relationships/slide" Target="slides/slide92.xml"/><Relationship Id="rId80" Type="http://schemas.openxmlformats.org/officeDocument/2006/relationships/slide" Target="slides/slide33.xml"/><Relationship Id="rId85" Type="http://schemas.openxmlformats.org/officeDocument/2006/relationships/slide" Target="slides/slide38.xml"/><Relationship Id="rId150" Type="http://schemas.openxmlformats.org/officeDocument/2006/relationships/slide" Target="slides/slide103.xml"/><Relationship Id="rId155" Type="http://schemas.openxmlformats.org/officeDocument/2006/relationships/slide" Target="slides/slide108.xml"/><Relationship Id="rId171" Type="http://schemas.openxmlformats.org/officeDocument/2006/relationships/slide" Target="slides/slide124.xml"/><Relationship Id="rId176" Type="http://schemas.openxmlformats.org/officeDocument/2006/relationships/slide" Target="slides/slide129.xml"/><Relationship Id="rId192" Type="http://schemas.openxmlformats.org/officeDocument/2006/relationships/slide" Target="slides/slide145.xml"/><Relationship Id="rId197" Type="http://schemas.openxmlformats.org/officeDocument/2006/relationships/slide" Target="slides/slide150.xml"/><Relationship Id="rId206" Type="http://schemas.openxmlformats.org/officeDocument/2006/relationships/viewProps" Target="viewProps.xml"/><Relationship Id="rId201" Type="http://schemas.openxmlformats.org/officeDocument/2006/relationships/slide" Target="slides/slide15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08" Type="http://schemas.openxmlformats.org/officeDocument/2006/relationships/slide" Target="slides/slide61.xml"/><Relationship Id="rId124" Type="http://schemas.openxmlformats.org/officeDocument/2006/relationships/slide" Target="slides/slide77.xml"/><Relationship Id="rId129" Type="http://schemas.openxmlformats.org/officeDocument/2006/relationships/slide" Target="slides/slide82.xml"/><Relationship Id="rId54" Type="http://schemas.openxmlformats.org/officeDocument/2006/relationships/slide" Target="slides/slide7.xml"/><Relationship Id="rId70" Type="http://schemas.openxmlformats.org/officeDocument/2006/relationships/slide" Target="slides/slide23.xml"/><Relationship Id="rId75" Type="http://schemas.openxmlformats.org/officeDocument/2006/relationships/slide" Target="slides/slide28.xml"/><Relationship Id="rId91" Type="http://schemas.openxmlformats.org/officeDocument/2006/relationships/slide" Target="slides/slide44.xml"/><Relationship Id="rId96" Type="http://schemas.openxmlformats.org/officeDocument/2006/relationships/slide" Target="slides/slide49.xml"/><Relationship Id="rId140" Type="http://schemas.openxmlformats.org/officeDocument/2006/relationships/slide" Target="slides/slide93.xml"/><Relationship Id="rId145" Type="http://schemas.openxmlformats.org/officeDocument/2006/relationships/slide" Target="slides/slide98.xml"/><Relationship Id="rId161" Type="http://schemas.openxmlformats.org/officeDocument/2006/relationships/slide" Target="slides/slide114.xml"/><Relationship Id="rId166" Type="http://schemas.openxmlformats.org/officeDocument/2006/relationships/slide" Target="slides/slide119.xml"/><Relationship Id="rId182" Type="http://schemas.openxmlformats.org/officeDocument/2006/relationships/slide" Target="slides/slide135.xml"/><Relationship Id="rId187" Type="http://schemas.openxmlformats.org/officeDocument/2006/relationships/slide" Target="slides/slide14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 Id="rId119" Type="http://schemas.openxmlformats.org/officeDocument/2006/relationships/slide" Target="slides/slide72.xml"/><Relationship Id="rId44" Type="http://schemas.openxmlformats.org/officeDocument/2006/relationships/slideMaster" Target="slideMasters/slideMaster44.xml"/><Relationship Id="rId60" Type="http://schemas.openxmlformats.org/officeDocument/2006/relationships/slide" Target="slides/slide13.xml"/><Relationship Id="rId65" Type="http://schemas.openxmlformats.org/officeDocument/2006/relationships/slide" Target="slides/slide18.xml"/><Relationship Id="rId81" Type="http://schemas.openxmlformats.org/officeDocument/2006/relationships/slide" Target="slides/slide34.xml"/><Relationship Id="rId86" Type="http://schemas.openxmlformats.org/officeDocument/2006/relationships/slide" Target="slides/slide39.xml"/><Relationship Id="rId130" Type="http://schemas.openxmlformats.org/officeDocument/2006/relationships/slide" Target="slides/slide83.xml"/><Relationship Id="rId135" Type="http://schemas.openxmlformats.org/officeDocument/2006/relationships/slide" Target="slides/slide88.xml"/><Relationship Id="rId151" Type="http://schemas.openxmlformats.org/officeDocument/2006/relationships/slide" Target="slides/slide104.xml"/><Relationship Id="rId156" Type="http://schemas.openxmlformats.org/officeDocument/2006/relationships/slide" Target="slides/slide109.xml"/><Relationship Id="rId177" Type="http://schemas.openxmlformats.org/officeDocument/2006/relationships/slide" Target="slides/slide130.xml"/><Relationship Id="rId198" Type="http://schemas.openxmlformats.org/officeDocument/2006/relationships/slide" Target="slides/slide151.xml"/><Relationship Id="rId172" Type="http://schemas.openxmlformats.org/officeDocument/2006/relationships/slide" Target="slides/slide125.xml"/><Relationship Id="rId193" Type="http://schemas.openxmlformats.org/officeDocument/2006/relationships/slide" Target="slides/slide146.xml"/><Relationship Id="rId202" Type="http://schemas.openxmlformats.org/officeDocument/2006/relationships/slide" Target="slides/slide155.xml"/><Relationship Id="rId207"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2.xml"/><Relationship Id="rId34" Type="http://schemas.openxmlformats.org/officeDocument/2006/relationships/slideMaster" Target="slideMasters/slideMaster34.xml"/><Relationship Id="rId50" Type="http://schemas.openxmlformats.org/officeDocument/2006/relationships/slide" Target="slides/slide3.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04" Type="http://schemas.openxmlformats.org/officeDocument/2006/relationships/slide" Target="slides/slide57.xml"/><Relationship Id="rId120" Type="http://schemas.openxmlformats.org/officeDocument/2006/relationships/slide" Target="slides/slide73.xml"/><Relationship Id="rId125" Type="http://schemas.openxmlformats.org/officeDocument/2006/relationships/slide" Target="slides/slide78.xml"/><Relationship Id="rId141" Type="http://schemas.openxmlformats.org/officeDocument/2006/relationships/slide" Target="slides/slide94.xml"/><Relationship Id="rId146" Type="http://schemas.openxmlformats.org/officeDocument/2006/relationships/slide" Target="slides/slide99.xml"/><Relationship Id="rId167" Type="http://schemas.openxmlformats.org/officeDocument/2006/relationships/slide" Target="slides/slide120.xml"/><Relationship Id="rId188" Type="http://schemas.openxmlformats.org/officeDocument/2006/relationships/slide" Target="slides/slide141.xml"/><Relationship Id="rId7" Type="http://schemas.openxmlformats.org/officeDocument/2006/relationships/slideMaster" Target="slideMasters/slideMaster7.xml"/><Relationship Id="rId71" Type="http://schemas.openxmlformats.org/officeDocument/2006/relationships/slide" Target="slides/slide24.xml"/><Relationship Id="rId92" Type="http://schemas.openxmlformats.org/officeDocument/2006/relationships/slide" Target="slides/slide45.xml"/><Relationship Id="rId162" Type="http://schemas.openxmlformats.org/officeDocument/2006/relationships/slide" Target="slides/slide115.xml"/><Relationship Id="rId183" Type="http://schemas.openxmlformats.org/officeDocument/2006/relationships/slide" Target="slides/slide13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slide" Target="slides/slide63.xml"/><Relationship Id="rId115" Type="http://schemas.openxmlformats.org/officeDocument/2006/relationships/slide" Target="slides/slide68.xml"/><Relationship Id="rId131" Type="http://schemas.openxmlformats.org/officeDocument/2006/relationships/slide" Target="slides/slide84.xml"/><Relationship Id="rId136" Type="http://schemas.openxmlformats.org/officeDocument/2006/relationships/slide" Target="slides/slide89.xml"/><Relationship Id="rId157" Type="http://schemas.openxmlformats.org/officeDocument/2006/relationships/slide" Target="slides/slide110.xml"/><Relationship Id="rId178" Type="http://schemas.openxmlformats.org/officeDocument/2006/relationships/slide" Target="slides/slide131.xml"/><Relationship Id="rId61" Type="http://schemas.openxmlformats.org/officeDocument/2006/relationships/slide" Target="slides/slide14.xml"/><Relationship Id="rId82" Type="http://schemas.openxmlformats.org/officeDocument/2006/relationships/slide" Target="slides/slide35.xml"/><Relationship Id="rId152" Type="http://schemas.openxmlformats.org/officeDocument/2006/relationships/slide" Target="slides/slide105.xml"/><Relationship Id="rId173" Type="http://schemas.openxmlformats.org/officeDocument/2006/relationships/slide" Target="slides/slide126.xml"/><Relationship Id="rId194" Type="http://schemas.openxmlformats.org/officeDocument/2006/relationships/slide" Target="slides/slide147.xml"/><Relationship Id="rId199" Type="http://schemas.openxmlformats.org/officeDocument/2006/relationships/slide" Target="slides/slide152.xml"/><Relationship Id="rId203" Type="http://schemas.openxmlformats.org/officeDocument/2006/relationships/slide" Target="slides/slide156.xml"/><Relationship Id="rId208"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9.xml"/><Relationship Id="rId77" Type="http://schemas.openxmlformats.org/officeDocument/2006/relationships/slide" Target="slides/slide30.xml"/><Relationship Id="rId100" Type="http://schemas.openxmlformats.org/officeDocument/2006/relationships/slide" Target="slides/slide53.xml"/><Relationship Id="rId105" Type="http://schemas.openxmlformats.org/officeDocument/2006/relationships/slide" Target="slides/slide58.xml"/><Relationship Id="rId126" Type="http://schemas.openxmlformats.org/officeDocument/2006/relationships/slide" Target="slides/slide79.xml"/><Relationship Id="rId147" Type="http://schemas.openxmlformats.org/officeDocument/2006/relationships/slide" Target="slides/slide100.xml"/><Relationship Id="rId168" Type="http://schemas.openxmlformats.org/officeDocument/2006/relationships/slide" Target="slides/slide121.xml"/><Relationship Id="rId8" Type="http://schemas.openxmlformats.org/officeDocument/2006/relationships/slideMaster" Target="slideMasters/slideMaster8.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98" Type="http://schemas.openxmlformats.org/officeDocument/2006/relationships/slide" Target="slides/slide51.xml"/><Relationship Id="rId121" Type="http://schemas.openxmlformats.org/officeDocument/2006/relationships/slide" Target="slides/slide74.xml"/><Relationship Id="rId142" Type="http://schemas.openxmlformats.org/officeDocument/2006/relationships/slide" Target="slides/slide95.xml"/><Relationship Id="rId163" Type="http://schemas.openxmlformats.org/officeDocument/2006/relationships/slide" Target="slides/slide116.xml"/><Relationship Id="rId184" Type="http://schemas.openxmlformats.org/officeDocument/2006/relationships/slide" Target="slides/slide137.xml"/><Relationship Id="rId189" Type="http://schemas.openxmlformats.org/officeDocument/2006/relationships/slide" Target="slides/slide14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0.xml"/><Relationship Id="rId116" Type="http://schemas.openxmlformats.org/officeDocument/2006/relationships/slide" Target="slides/slide69.xml"/><Relationship Id="rId137" Type="http://schemas.openxmlformats.org/officeDocument/2006/relationships/slide" Target="slides/slide90.xml"/><Relationship Id="rId158" Type="http://schemas.openxmlformats.org/officeDocument/2006/relationships/slide" Target="slides/slide11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88" Type="http://schemas.openxmlformats.org/officeDocument/2006/relationships/slide" Target="slides/slide41.xml"/><Relationship Id="rId111" Type="http://schemas.openxmlformats.org/officeDocument/2006/relationships/slide" Target="slides/slide64.xml"/><Relationship Id="rId132" Type="http://schemas.openxmlformats.org/officeDocument/2006/relationships/slide" Target="slides/slide85.xml"/><Relationship Id="rId153" Type="http://schemas.openxmlformats.org/officeDocument/2006/relationships/slide" Target="slides/slide106.xml"/><Relationship Id="rId174" Type="http://schemas.openxmlformats.org/officeDocument/2006/relationships/slide" Target="slides/slide127.xml"/><Relationship Id="rId179" Type="http://schemas.openxmlformats.org/officeDocument/2006/relationships/slide" Target="slides/slide132.xml"/><Relationship Id="rId195" Type="http://schemas.openxmlformats.org/officeDocument/2006/relationships/slide" Target="slides/slide148.xml"/><Relationship Id="rId190" Type="http://schemas.openxmlformats.org/officeDocument/2006/relationships/slide" Target="slides/slide143.xml"/><Relationship Id="rId204"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0.xml"/><Relationship Id="rId106" Type="http://schemas.openxmlformats.org/officeDocument/2006/relationships/slide" Target="slides/slide59.xml"/><Relationship Id="rId127"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5.xml"/><Relationship Id="rId73" Type="http://schemas.openxmlformats.org/officeDocument/2006/relationships/slide" Target="slides/slide26.xml"/><Relationship Id="rId78" Type="http://schemas.openxmlformats.org/officeDocument/2006/relationships/slide" Target="slides/slide31.xml"/><Relationship Id="rId94" Type="http://schemas.openxmlformats.org/officeDocument/2006/relationships/slide" Target="slides/slide47.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slide" Target="slides/slide75.xml"/><Relationship Id="rId143" Type="http://schemas.openxmlformats.org/officeDocument/2006/relationships/slide" Target="slides/slide96.xml"/><Relationship Id="rId148" Type="http://schemas.openxmlformats.org/officeDocument/2006/relationships/slide" Target="slides/slide101.xml"/><Relationship Id="rId164" Type="http://schemas.openxmlformats.org/officeDocument/2006/relationships/slide" Target="slides/slide117.xml"/><Relationship Id="rId169" Type="http://schemas.openxmlformats.org/officeDocument/2006/relationships/slide" Target="slides/slide122.xml"/><Relationship Id="rId185" Type="http://schemas.openxmlformats.org/officeDocument/2006/relationships/slide" Target="slides/slide13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3.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21.xml"/><Relationship Id="rId89" Type="http://schemas.openxmlformats.org/officeDocument/2006/relationships/slide" Target="slides/slide42.xml"/><Relationship Id="rId112" Type="http://schemas.openxmlformats.org/officeDocument/2006/relationships/slide" Target="slides/slide65.xml"/><Relationship Id="rId133" Type="http://schemas.openxmlformats.org/officeDocument/2006/relationships/slide" Target="slides/slide86.xml"/><Relationship Id="rId154" Type="http://schemas.openxmlformats.org/officeDocument/2006/relationships/slide" Target="slides/slide107.xml"/><Relationship Id="rId175" Type="http://schemas.openxmlformats.org/officeDocument/2006/relationships/slide" Target="slides/slide128.xml"/><Relationship Id="rId196" Type="http://schemas.openxmlformats.org/officeDocument/2006/relationships/slide" Target="slides/slide149.xml"/><Relationship Id="rId200" Type="http://schemas.openxmlformats.org/officeDocument/2006/relationships/slide" Target="slides/slide15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AB16F6-DF19-4776-BB0B-47A8057788A6}" type="doc">
      <dgm:prSet loTypeId="urn:microsoft.com/office/officeart/2009/3/layout/RandomtoResultProcess" loCatId="process" qsTypeId="urn:microsoft.com/office/officeart/2005/8/quickstyle/3d9" qsCatId="3D" csTypeId="urn:microsoft.com/office/officeart/2005/8/colors/colorful3" csCatId="colorful" phldr="1"/>
      <dgm:spPr>
        <a:scene3d>
          <a:camera prst="perspectiveRelaxed" fov="0">
            <a:rot lat="19713982" lon="20358421" rev="826852"/>
          </a:camera>
          <a:lightRig rig="soft" dir="t"/>
          <a:backdrop>
            <a:anchor x="0" y="0" z="-210000"/>
            <a:norm dx="0" dy="0" dz="914400"/>
            <a:up dx="0" dy="914400" dz="0"/>
          </a:backdrop>
        </a:scene3d>
      </dgm:spPr>
      <dgm:t>
        <a:bodyPr/>
        <a:lstStyle/>
        <a:p>
          <a:endParaRPr lang="en-US"/>
        </a:p>
      </dgm:t>
    </dgm:pt>
    <dgm:pt modelId="{EC1DBB80-0A09-40AA-80D5-71057490B6E9}">
      <dgm:prSet phldrT="[Text]"/>
      <dgm:spPr/>
      <dgm:t>
        <a:bodyPr/>
        <a:lstStyle/>
        <a:p>
          <a:r>
            <a:rPr lang="en-US" dirty="0" smtClean="0"/>
            <a:t>Meet people &amp; Cultivate Relationships</a:t>
          </a:r>
          <a:endParaRPr lang="en-US" dirty="0"/>
        </a:p>
      </dgm:t>
    </dgm:pt>
    <dgm:pt modelId="{B452C0F0-FD02-42BA-89BC-FB913CDE840A}" type="parTrans" cxnId="{B986BCA1-0E2B-4900-83DE-B6CA4790149B}">
      <dgm:prSet/>
      <dgm:spPr/>
      <dgm:t>
        <a:bodyPr/>
        <a:lstStyle/>
        <a:p>
          <a:endParaRPr lang="en-US"/>
        </a:p>
      </dgm:t>
    </dgm:pt>
    <dgm:pt modelId="{B198186E-8058-43FC-B71B-2D977170D56F}" type="sibTrans" cxnId="{B986BCA1-0E2B-4900-83DE-B6CA4790149B}">
      <dgm:prSet/>
      <dgm:spPr/>
      <dgm:t>
        <a:bodyPr/>
        <a:lstStyle/>
        <a:p>
          <a:endParaRPr lang="en-US"/>
        </a:p>
      </dgm:t>
    </dgm:pt>
    <dgm:pt modelId="{D5780041-5CFB-446C-B247-293879E0F73B}">
      <dgm:prSet phldrT="[Text]"/>
      <dgm:spPr/>
      <dgm:t>
        <a:bodyPr/>
        <a:lstStyle/>
        <a:p>
          <a:r>
            <a:rPr lang="en-US" dirty="0" smtClean="0"/>
            <a:t>Develop Curiosity, Interest</a:t>
          </a:r>
          <a:endParaRPr lang="en-US" dirty="0"/>
        </a:p>
      </dgm:t>
    </dgm:pt>
    <dgm:pt modelId="{37B471B5-1C41-40EF-9179-B73655F3D250}" type="parTrans" cxnId="{0638C3D5-96F8-4FBE-8CDF-0EB32CD13D26}">
      <dgm:prSet/>
      <dgm:spPr/>
      <dgm:t>
        <a:bodyPr/>
        <a:lstStyle/>
        <a:p>
          <a:endParaRPr lang="en-US"/>
        </a:p>
      </dgm:t>
    </dgm:pt>
    <dgm:pt modelId="{7180F2CB-E6F5-4EA3-B810-46DDE1206C1E}" type="sibTrans" cxnId="{0638C3D5-96F8-4FBE-8CDF-0EB32CD13D26}">
      <dgm:prSet/>
      <dgm:spPr/>
      <dgm:t>
        <a:bodyPr/>
        <a:lstStyle/>
        <a:p>
          <a:endParaRPr lang="en-US"/>
        </a:p>
      </dgm:t>
    </dgm:pt>
    <dgm:pt modelId="{4429E3D0-EB9C-9348-92CE-4B9D45606100}">
      <dgm:prSet phldrT="[Text]"/>
      <dgm:spPr/>
      <dgm:t>
        <a:bodyPr/>
        <a:lstStyle/>
        <a:p>
          <a:r>
            <a:rPr lang="en-US" dirty="0" smtClean="0"/>
            <a:t>Present the business, show the plan</a:t>
          </a:r>
          <a:endParaRPr lang="en-US" dirty="0"/>
        </a:p>
      </dgm:t>
    </dgm:pt>
    <dgm:pt modelId="{FBAC4CAC-9726-914B-9C90-2C37707527C9}" type="parTrans" cxnId="{25208EB7-7AA4-0749-88AB-7851FFD0BB7D}">
      <dgm:prSet/>
      <dgm:spPr/>
      <dgm:t>
        <a:bodyPr/>
        <a:lstStyle/>
        <a:p>
          <a:endParaRPr lang="zh-TW" altLang="en-US"/>
        </a:p>
      </dgm:t>
    </dgm:pt>
    <dgm:pt modelId="{E1200C4B-3327-5A4A-B280-1CB33B5A0535}" type="sibTrans" cxnId="{25208EB7-7AA4-0749-88AB-7851FFD0BB7D}">
      <dgm:prSet/>
      <dgm:spPr/>
      <dgm:t>
        <a:bodyPr/>
        <a:lstStyle/>
        <a:p>
          <a:endParaRPr lang="zh-TW" altLang="en-US"/>
        </a:p>
      </dgm:t>
    </dgm:pt>
    <dgm:pt modelId="{9D942B81-A2CC-49B0-A029-B5E4A67AA496}" type="pres">
      <dgm:prSet presAssocID="{0FAB16F6-DF19-4776-BB0B-47A8057788A6}" presName="Name0" presStyleCnt="0">
        <dgm:presLayoutVars>
          <dgm:dir/>
          <dgm:animOne val="branch"/>
          <dgm:animLvl val="lvl"/>
        </dgm:presLayoutVars>
      </dgm:prSet>
      <dgm:spPr/>
      <dgm:t>
        <a:bodyPr/>
        <a:lstStyle/>
        <a:p>
          <a:endParaRPr lang="en-US"/>
        </a:p>
      </dgm:t>
    </dgm:pt>
    <dgm:pt modelId="{8C082FB2-78C3-4929-8946-0720DEBE434F}" type="pres">
      <dgm:prSet presAssocID="{EC1DBB80-0A09-40AA-80D5-71057490B6E9}" presName="chaos" presStyleCnt="0"/>
      <dgm:spPr/>
    </dgm:pt>
    <dgm:pt modelId="{D527B502-FE82-4DA0-B096-6AE4912BC6E8}" type="pres">
      <dgm:prSet presAssocID="{EC1DBB80-0A09-40AA-80D5-71057490B6E9}" presName="parTx1" presStyleLbl="revTx" presStyleIdx="0" presStyleCnt="2"/>
      <dgm:spPr/>
      <dgm:t>
        <a:bodyPr/>
        <a:lstStyle/>
        <a:p>
          <a:endParaRPr lang="en-US"/>
        </a:p>
      </dgm:t>
    </dgm:pt>
    <dgm:pt modelId="{09DF7894-3515-40CB-B8BB-3A55A5175B5C}" type="pres">
      <dgm:prSet presAssocID="{EC1DBB80-0A09-40AA-80D5-71057490B6E9}" presName="c1" presStyleLbl="node1" presStyleIdx="0" presStyleCnt="19" custLinFactNeighborX="12684" custLinFactNeighborY="-57077"/>
      <dgm:spPr/>
    </dgm:pt>
    <dgm:pt modelId="{FB91FFC8-5131-490D-85CA-00A2484D04D4}" type="pres">
      <dgm:prSet presAssocID="{EC1DBB80-0A09-40AA-80D5-71057490B6E9}" presName="c2" presStyleLbl="node1" presStyleIdx="1" presStyleCnt="19" custLinFactNeighborX="44393" custLinFactNeighborY="-69761"/>
      <dgm:spPr/>
    </dgm:pt>
    <dgm:pt modelId="{CC02A629-6DE5-4739-BC61-EE3B92FC329B}" type="pres">
      <dgm:prSet presAssocID="{EC1DBB80-0A09-40AA-80D5-71057490B6E9}" presName="c3" presStyleLbl="node1" presStyleIdx="2" presStyleCnt="19"/>
      <dgm:spPr/>
    </dgm:pt>
    <dgm:pt modelId="{FE7C668A-EC76-4A8C-B555-4B21D3B5D71D}" type="pres">
      <dgm:prSet presAssocID="{EC1DBB80-0A09-40AA-80D5-71057490B6E9}" presName="c4" presStyleLbl="node1" presStyleIdx="3" presStyleCnt="19" custLinFactNeighborX="-82445" custLinFactNeighborY="-88787"/>
      <dgm:spPr/>
    </dgm:pt>
    <dgm:pt modelId="{2B0AB41F-4B07-4CFA-A3F9-34284ED21957}" type="pres">
      <dgm:prSet presAssocID="{EC1DBB80-0A09-40AA-80D5-71057490B6E9}" presName="c5" presStyleLbl="node1" presStyleIdx="4" presStyleCnt="19" custLinFactY="-1470" custLinFactNeighborX="44393" custLinFactNeighborY="-100000"/>
      <dgm:spPr/>
    </dgm:pt>
    <dgm:pt modelId="{6C5F061B-FA7D-4EDA-A20E-D5F721152827}" type="pres">
      <dgm:prSet presAssocID="{EC1DBB80-0A09-40AA-80D5-71057490B6E9}" presName="c6" presStyleLbl="node1" presStyleIdx="5" presStyleCnt="19"/>
      <dgm:spPr/>
    </dgm:pt>
    <dgm:pt modelId="{22D70DA5-7629-4A37-B02C-6FAA8BC9AD0B}" type="pres">
      <dgm:prSet presAssocID="{EC1DBB80-0A09-40AA-80D5-71057490B6E9}" presName="c7" presStyleLbl="node1" presStyleIdx="6" presStyleCnt="19"/>
      <dgm:spPr/>
    </dgm:pt>
    <dgm:pt modelId="{BC89C4A8-7367-4F8C-B67A-70C5C59AB5D2}" type="pres">
      <dgm:prSet presAssocID="{EC1DBB80-0A09-40AA-80D5-71057490B6E9}" presName="c8" presStyleLbl="node1" presStyleIdx="7" presStyleCnt="19" custLinFactNeighborY="-63419"/>
      <dgm:spPr/>
    </dgm:pt>
    <dgm:pt modelId="{3FAFE72F-9F63-49EC-AEC7-F8DB279BAB3A}" type="pres">
      <dgm:prSet presAssocID="{EC1DBB80-0A09-40AA-80D5-71057490B6E9}" presName="c9" presStyleLbl="node1" presStyleIdx="8" presStyleCnt="19" custLinFactY="71231" custLinFactNeighborX="19025" custLinFactNeighborY="100000"/>
      <dgm:spPr/>
    </dgm:pt>
    <dgm:pt modelId="{BDA953C6-010C-4E23-8C12-6DA9EE5DE405}" type="pres">
      <dgm:prSet presAssocID="{EC1DBB80-0A09-40AA-80D5-71057490B6E9}" presName="c10" presStyleLbl="node1" presStyleIdx="9" presStyleCnt="19" custLinFactNeighborX="-7399" custLinFactNeighborY="-39460"/>
      <dgm:spPr/>
    </dgm:pt>
    <dgm:pt modelId="{28B27CD1-0625-479D-8363-16195FB93BCF}" type="pres">
      <dgm:prSet presAssocID="{EC1DBB80-0A09-40AA-80D5-71057490B6E9}" presName="c11" presStyleLbl="node1" presStyleIdx="10" presStyleCnt="19"/>
      <dgm:spPr/>
    </dgm:pt>
    <dgm:pt modelId="{1E042E4D-1F85-4796-96BB-C1DE78081B90}" type="pres">
      <dgm:prSet presAssocID="{EC1DBB80-0A09-40AA-80D5-71057490B6E9}" presName="c12" presStyleLbl="node1" presStyleIdx="11" presStyleCnt="19"/>
      <dgm:spPr/>
    </dgm:pt>
    <dgm:pt modelId="{90C2FB8A-82F5-48C4-A84B-9F066C3A13E5}" type="pres">
      <dgm:prSet presAssocID="{EC1DBB80-0A09-40AA-80D5-71057490B6E9}" presName="c13" presStyleLbl="node1" presStyleIdx="12" presStyleCnt="19"/>
      <dgm:spPr/>
    </dgm:pt>
    <dgm:pt modelId="{6BA9E85A-CDD0-4241-9377-34A59F0FFCC5}" type="pres">
      <dgm:prSet presAssocID="{EC1DBB80-0A09-40AA-80D5-71057490B6E9}" presName="c14" presStyleLbl="node1" presStyleIdx="13" presStyleCnt="19"/>
      <dgm:spPr/>
    </dgm:pt>
    <dgm:pt modelId="{715CAA4A-AF97-4E52-B4CF-0734921A878B}" type="pres">
      <dgm:prSet presAssocID="{EC1DBB80-0A09-40AA-80D5-71057490B6E9}" presName="c15" presStyleLbl="node1" presStyleIdx="14" presStyleCnt="19"/>
      <dgm:spPr/>
    </dgm:pt>
    <dgm:pt modelId="{03AC6D00-F303-4107-9F43-2DA98A664A9D}" type="pres">
      <dgm:prSet presAssocID="{EC1DBB80-0A09-40AA-80D5-71057490B6E9}" presName="c16" presStyleLbl="node1" presStyleIdx="15" presStyleCnt="19"/>
      <dgm:spPr/>
    </dgm:pt>
    <dgm:pt modelId="{CAF90B66-2F6F-4589-BDBC-583CE8A52DBD}" type="pres">
      <dgm:prSet presAssocID="{EC1DBB80-0A09-40AA-80D5-71057490B6E9}" presName="c17" presStyleLbl="node1" presStyleIdx="16" presStyleCnt="19"/>
      <dgm:spPr/>
    </dgm:pt>
    <dgm:pt modelId="{C108BE58-C8B3-4617-A23B-E1E0992EB074}" type="pres">
      <dgm:prSet presAssocID="{EC1DBB80-0A09-40AA-80D5-71057490B6E9}" presName="c18" presStyleLbl="node1" presStyleIdx="17" presStyleCnt="19"/>
      <dgm:spPr/>
    </dgm:pt>
    <dgm:pt modelId="{5A706093-F8C6-41CE-81DC-109DFA9E856C}" type="pres">
      <dgm:prSet presAssocID="{B198186E-8058-43FC-B71B-2D977170D56F}" presName="chevronComposite1" presStyleCnt="0"/>
      <dgm:spPr/>
    </dgm:pt>
    <dgm:pt modelId="{8BE31937-CAF5-43A5-A0D8-103C8F215A89}" type="pres">
      <dgm:prSet presAssocID="{B198186E-8058-43FC-B71B-2D977170D56F}" presName="chevron1" presStyleLbl="sibTrans2D1" presStyleIdx="0" presStyleCnt="2"/>
      <dgm:spPr/>
    </dgm:pt>
    <dgm:pt modelId="{FFF142CC-EF83-46DC-BB59-DFA682AC2EC4}" type="pres">
      <dgm:prSet presAssocID="{B198186E-8058-43FC-B71B-2D977170D56F}" presName="spChevron1" presStyleCnt="0"/>
      <dgm:spPr/>
    </dgm:pt>
    <dgm:pt modelId="{B68C643D-63B1-40A3-9C49-5336626368B1}" type="pres">
      <dgm:prSet presAssocID="{D5780041-5CFB-446C-B247-293879E0F73B}" presName="middle" presStyleCnt="0"/>
      <dgm:spPr/>
    </dgm:pt>
    <dgm:pt modelId="{40297D87-E669-411F-B5D9-87594676E73E}" type="pres">
      <dgm:prSet presAssocID="{D5780041-5CFB-446C-B247-293879E0F73B}" presName="parTxMid" presStyleLbl="revTx" presStyleIdx="1" presStyleCnt="2"/>
      <dgm:spPr/>
      <dgm:t>
        <a:bodyPr/>
        <a:lstStyle/>
        <a:p>
          <a:endParaRPr lang="en-US"/>
        </a:p>
      </dgm:t>
    </dgm:pt>
    <dgm:pt modelId="{A4BF6B91-C83B-4F97-9B11-134A02CBF87B}" type="pres">
      <dgm:prSet presAssocID="{D5780041-5CFB-446C-B247-293879E0F73B}" presName="spMid" presStyleCnt="0"/>
      <dgm:spPr/>
    </dgm:pt>
    <dgm:pt modelId="{58E7E111-B8BF-482A-8DCD-3C80528C13D0}" type="pres">
      <dgm:prSet presAssocID="{7180F2CB-E6F5-4EA3-B810-46DDE1206C1E}" presName="chevronComposite1" presStyleCnt="0"/>
      <dgm:spPr/>
    </dgm:pt>
    <dgm:pt modelId="{5438ADF3-05AB-46FE-9A50-67B102EBFE58}" type="pres">
      <dgm:prSet presAssocID="{7180F2CB-E6F5-4EA3-B810-46DDE1206C1E}" presName="chevron1" presStyleLbl="sibTrans2D1" presStyleIdx="1" presStyleCnt="2"/>
      <dgm:spPr/>
    </dgm:pt>
    <dgm:pt modelId="{0DDFFBA3-153B-43B9-822F-052551559426}" type="pres">
      <dgm:prSet presAssocID="{7180F2CB-E6F5-4EA3-B810-46DDE1206C1E}" presName="spChevron1" presStyleCnt="0"/>
      <dgm:spPr/>
    </dgm:pt>
    <dgm:pt modelId="{6B66427F-3C4B-A745-B08D-FFA93FE47064}" type="pres">
      <dgm:prSet presAssocID="{4429E3D0-EB9C-9348-92CE-4B9D45606100}" presName="last" presStyleCnt="0"/>
      <dgm:spPr/>
    </dgm:pt>
    <dgm:pt modelId="{FDD80547-88B8-1047-AA53-48B31301BBFB}" type="pres">
      <dgm:prSet presAssocID="{4429E3D0-EB9C-9348-92CE-4B9D45606100}" presName="circleTx" presStyleLbl="node1" presStyleIdx="18" presStyleCnt="19"/>
      <dgm:spPr/>
      <dgm:t>
        <a:bodyPr/>
        <a:lstStyle/>
        <a:p>
          <a:endParaRPr lang="en-US"/>
        </a:p>
      </dgm:t>
    </dgm:pt>
    <dgm:pt modelId="{8FCFA6AF-AEA1-AB47-A928-1BCE9594C350}" type="pres">
      <dgm:prSet presAssocID="{4429E3D0-EB9C-9348-92CE-4B9D45606100}" presName="spN" presStyleCnt="0"/>
      <dgm:spPr/>
    </dgm:pt>
  </dgm:ptLst>
  <dgm:cxnLst>
    <dgm:cxn modelId="{C9C0C938-006C-4AE3-8D15-9621B93ED0C7}" type="presOf" srcId="{0FAB16F6-DF19-4776-BB0B-47A8057788A6}" destId="{9D942B81-A2CC-49B0-A029-B5E4A67AA496}" srcOrd="0" destOrd="0" presId="urn:microsoft.com/office/officeart/2009/3/layout/RandomtoResultProcess"/>
    <dgm:cxn modelId="{5BCC2D2D-1E4C-4A60-AEAB-E31E769B5D2F}" type="presOf" srcId="{EC1DBB80-0A09-40AA-80D5-71057490B6E9}" destId="{D527B502-FE82-4DA0-B096-6AE4912BC6E8}" srcOrd="0" destOrd="0" presId="urn:microsoft.com/office/officeart/2009/3/layout/RandomtoResultProcess"/>
    <dgm:cxn modelId="{99D54D92-8BAE-443B-85B2-84D5802F5995}" type="presOf" srcId="{4429E3D0-EB9C-9348-92CE-4B9D45606100}" destId="{FDD80547-88B8-1047-AA53-48B31301BBFB}" srcOrd="0" destOrd="0" presId="urn:microsoft.com/office/officeart/2009/3/layout/RandomtoResultProcess"/>
    <dgm:cxn modelId="{4B160E09-6703-4531-B733-1703D6F6EFF0}" type="presOf" srcId="{D5780041-5CFB-446C-B247-293879E0F73B}" destId="{40297D87-E669-411F-B5D9-87594676E73E}" srcOrd="0" destOrd="0" presId="urn:microsoft.com/office/officeart/2009/3/layout/RandomtoResultProcess"/>
    <dgm:cxn modelId="{25208EB7-7AA4-0749-88AB-7851FFD0BB7D}" srcId="{0FAB16F6-DF19-4776-BB0B-47A8057788A6}" destId="{4429E3D0-EB9C-9348-92CE-4B9D45606100}" srcOrd="2" destOrd="0" parTransId="{FBAC4CAC-9726-914B-9C90-2C37707527C9}" sibTransId="{E1200C4B-3327-5A4A-B280-1CB33B5A0535}"/>
    <dgm:cxn modelId="{0638C3D5-96F8-4FBE-8CDF-0EB32CD13D26}" srcId="{0FAB16F6-DF19-4776-BB0B-47A8057788A6}" destId="{D5780041-5CFB-446C-B247-293879E0F73B}" srcOrd="1" destOrd="0" parTransId="{37B471B5-1C41-40EF-9179-B73655F3D250}" sibTransId="{7180F2CB-E6F5-4EA3-B810-46DDE1206C1E}"/>
    <dgm:cxn modelId="{B986BCA1-0E2B-4900-83DE-B6CA4790149B}" srcId="{0FAB16F6-DF19-4776-BB0B-47A8057788A6}" destId="{EC1DBB80-0A09-40AA-80D5-71057490B6E9}" srcOrd="0" destOrd="0" parTransId="{B452C0F0-FD02-42BA-89BC-FB913CDE840A}" sibTransId="{B198186E-8058-43FC-B71B-2D977170D56F}"/>
    <dgm:cxn modelId="{C5E41CE8-4AF4-49D2-A462-E78932BA55EC}" type="presParOf" srcId="{9D942B81-A2CC-49B0-A029-B5E4A67AA496}" destId="{8C082FB2-78C3-4929-8946-0720DEBE434F}" srcOrd="0" destOrd="0" presId="urn:microsoft.com/office/officeart/2009/3/layout/RandomtoResultProcess"/>
    <dgm:cxn modelId="{1045654A-E52E-420B-BBBD-3EB995A13E74}" type="presParOf" srcId="{8C082FB2-78C3-4929-8946-0720DEBE434F}" destId="{D527B502-FE82-4DA0-B096-6AE4912BC6E8}" srcOrd="0" destOrd="0" presId="urn:microsoft.com/office/officeart/2009/3/layout/RandomtoResultProcess"/>
    <dgm:cxn modelId="{47BE1AF2-DA09-4DC2-BBB2-E17105E8856A}" type="presParOf" srcId="{8C082FB2-78C3-4929-8946-0720DEBE434F}" destId="{09DF7894-3515-40CB-B8BB-3A55A5175B5C}" srcOrd="1" destOrd="0" presId="urn:microsoft.com/office/officeart/2009/3/layout/RandomtoResultProcess"/>
    <dgm:cxn modelId="{208D03EE-1767-45B3-8361-41C26644035E}" type="presParOf" srcId="{8C082FB2-78C3-4929-8946-0720DEBE434F}" destId="{FB91FFC8-5131-490D-85CA-00A2484D04D4}" srcOrd="2" destOrd="0" presId="urn:microsoft.com/office/officeart/2009/3/layout/RandomtoResultProcess"/>
    <dgm:cxn modelId="{4832DDD2-EBF6-4DF8-B8B6-D83E65CAD810}" type="presParOf" srcId="{8C082FB2-78C3-4929-8946-0720DEBE434F}" destId="{CC02A629-6DE5-4739-BC61-EE3B92FC329B}" srcOrd="3" destOrd="0" presId="urn:microsoft.com/office/officeart/2009/3/layout/RandomtoResultProcess"/>
    <dgm:cxn modelId="{7C6044AE-72C7-4D9B-9CFD-4407F3172025}" type="presParOf" srcId="{8C082FB2-78C3-4929-8946-0720DEBE434F}" destId="{FE7C668A-EC76-4A8C-B555-4B21D3B5D71D}" srcOrd="4" destOrd="0" presId="urn:microsoft.com/office/officeart/2009/3/layout/RandomtoResultProcess"/>
    <dgm:cxn modelId="{58BF35E8-8592-487D-924C-A35EAD0E0C3E}" type="presParOf" srcId="{8C082FB2-78C3-4929-8946-0720DEBE434F}" destId="{2B0AB41F-4B07-4CFA-A3F9-34284ED21957}" srcOrd="5" destOrd="0" presId="urn:microsoft.com/office/officeart/2009/3/layout/RandomtoResultProcess"/>
    <dgm:cxn modelId="{F65520C4-36AF-44FF-BE29-A374D3280C4E}" type="presParOf" srcId="{8C082FB2-78C3-4929-8946-0720DEBE434F}" destId="{6C5F061B-FA7D-4EDA-A20E-D5F721152827}" srcOrd="6" destOrd="0" presId="urn:microsoft.com/office/officeart/2009/3/layout/RandomtoResultProcess"/>
    <dgm:cxn modelId="{C588294F-D0E4-4320-ACDC-B955532BD3D9}" type="presParOf" srcId="{8C082FB2-78C3-4929-8946-0720DEBE434F}" destId="{22D70DA5-7629-4A37-B02C-6FAA8BC9AD0B}" srcOrd="7" destOrd="0" presId="urn:microsoft.com/office/officeart/2009/3/layout/RandomtoResultProcess"/>
    <dgm:cxn modelId="{1B25DDF4-439C-430E-80A5-246949702E5D}" type="presParOf" srcId="{8C082FB2-78C3-4929-8946-0720DEBE434F}" destId="{BC89C4A8-7367-4F8C-B67A-70C5C59AB5D2}" srcOrd="8" destOrd="0" presId="urn:microsoft.com/office/officeart/2009/3/layout/RandomtoResultProcess"/>
    <dgm:cxn modelId="{6FD8A335-B79B-47E2-9DA2-A6C27FD81AD6}" type="presParOf" srcId="{8C082FB2-78C3-4929-8946-0720DEBE434F}" destId="{3FAFE72F-9F63-49EC-AEC7-F8DB279BAB3A}" srcOrd="9" destOrd="0" presId="urn:microsoft.com/office/officeart/2009/3/layout/RandomtoResultProcess"/>
    <dgm:cxn modelId="{C4B694FB-795F-4F52-9960-D4B704544254}" type="presParOf" srcId="{8C082FB2-78C3-4929-8946-0720DEBE434F}" destId="{BDA953C6-010C-4E23-8C12-6DA9EE5DE405}" srcOrd="10" destOrd="0" presId="urn:microsoft.com/office/officeart/2009/3/layout/RandomtoResultProcess"/>
    <dgm:cxn modelId="{5C9A81B8-F160-4C8C-8223-ABC51C076381}" type="presParOf" srcId="{8C082FB2-78C3-4929-8946-0720DEBE434F}" destId="{28B27CD1-0625-479D-8363-16195FB93BCF}" srcOrd="11" destOrd="0" presId="urn:microsoft.com/office/officeart/2009/3/layout/RandomtoResultProcess"/>
    <dgm:cxn modelId="{BE6EA3B1-22EA-4170-B8FA-A19C68E260FD}" type="presParOf" srcId="{8C082FB2-78C3-4929-8946-0720DEBE434F}" destId="{1E042E4D-1F85-4796-96BB-C1DE78081B90}" srcOrd="12" destOrd="0" presId="urn:microsoft.com/office/officeart/2009/3/layout/RandomtoResultProcess"/>
    <dgm:cxn modelId="{E58A1D4E-42E7-4D51-9FC0-23AD1CB0FB53}" type="presParOf" srcId="{8C082FB2-78C3-4929-8946-0720DEBE434F}" destId="{90C2FB8A-82F5-48C4-A84B-9F066C3A13E5}" srcOrd="13" destOrd="0" presId="urn:microsoft.com/office/officeart/2009/3/layout/RandomtoResultProcess"/>
    <dgm:cxn modelId="{08FCF302-E497-4971-A22D-27FB3483502A}" type="presParOf" srcId="{8C082FB2-78C3-4929-8946-0720DEBE434F}" destId="{6BA9E85A-CDD0-4241-9377-34A59F0FFCC5}" srcOrd="14" destOrd="0" presId="urn:microsoft.com/office/officeart/2009/3/layout/RandomtoResultProcess"/>
    <dgm:cxn modelId="{F7FC8524-114F-42F4-8BB0-5396A6284654}" type="presParOf" srcId="{8C082FB2-78C3-4929-8946-0720DEBE434F}" destId="{715CAA4A-AF97-4E52-B4CF-0734921A878B}" srcOrd="15" destOrd="0" presId="urn:microsoft.com/office/officeart/2009/3/layout/RandomtoResultProcess"/>
    <dgm:cxn modelId="{3127A404-D94D-422B-9769-9E9A7A3F91BF}" type="presParOf" srcId="{8C082FB2-78C3-4929-8946-0720DEBE434F}" destId="{03AC6D00-F303-4107-9F43-2DA98A664A9D}" srcOrd="16" destOrd="0" presId="urn:microsoft.com/office/officeart/2009/3/layout/RandomtoResultProcess"/>
    <dgm:cxn modelId="{851275D8-40DD-4AC2-9FBC-7ED1119651CF}" type="presParOf" srcId="{8C082FB2-78C3-4929-8946-0720DEBE434F}" destId="{CAF90B66-2F6F-4589-BDBC-583CE8A52DBD}" srcOrd="17" destOrd="0" presId="urn:microsoft.com/office/officeart/2009/3/layout/RandomtoResultProcess"/>
    <dgm:cxn modelId="{0AF0FAC5-8625-4564-8BD3-157011281D2C}" type="presParOf" srcId="{8C082FB2-78C3-4929-8946-0720DEBE434F}" destId="{C108BE58-C8B3-4617-A23B-E1E0992EB074}" srcOrd="18" destOrd="0" presId="urn:microsoft.com/office/officeart/2009/3/layout/RandomtoResultProcess"/>
    <dgm:cxn modelId="{07F3B6DD-83FB-42E2-BFF3-7C9E632EEEFB}" type="presParOf" srcId="{9D942B81-A2CC-49B0-A029-B5E4A67AA496}" destId="{5A706093-F8C6-41CE-81DC-109DFA9E856C}" srcOrd="1" destOrd="0" presId="urn:microsoft.com/office/officeart/2009/3/layout/RandomtoResultProcess"/>
    <dgm:cxn modelId="{2E7B9813-6407-42C6-AD6F-EF08F7645C06}" type="presParOf" srcId="{5A706093-F8C6-41CE-81DC-109DFA9E856C}" destId="{8BE31937-CAF5-43A5-A0D8-103C8F215A89}" srcOrd="0" destOrd="0" presId="urn:microsoft.com/office/officeart/2009/3/layout/RandomtoResultProcess"/>
    <dgm:cxn modelId="{350E7DF1-AD30-44EB-B35C-0B41C7787AC3}" type="presParOf" srcId="{5A706093-F8C6-41CE-81DC-109DFA9E856C}" destId="{FFF142CC-EF83-46DC-BB59-DFA682AC2EC4}" srcOrd="1" destOrd="0" presId="urn:microsoft.com/office/officeart/2009/3/layout/RandomtoResultProcess"/>
    <dgm:cxn modelId="{BCB0BAF4-CA96-476D-B12A-34E73CBAA393}" type="presParOf" srcId="{9D942B81-A2CC-49B0-A029-B5E4A67AA496}" destId="{B68C643D-63B1-40A3-9C49-5336626368B1}" srcOrd="2" destOrd="0" presId="urn:microsoft.com/office/officeart/2009/3/layout/RandomtoResultProcess"/>
    <dgm:cxn modelId="{DFB54C95-E90D-44F1-8E8B-2CE1A8B8B703}" type="presParOf" srcId="{B68C643D-63B1-40A3-9C49-5336626368B1}" destId="{40297D87-E669-411F-B5D9-87594676E73E}" srcOrd="0" destOrd="0" presId="urn:microsoft.com/office/officeart/2009/3/layout/RandomtoResultProcess"/>
    <dgm:cxn modelId="{5876E28E-FDAA-4140-AECD-2542C5D2B18B}" type="presParOf" srcId="{B68C643D-63B1-40A3-9C49-5336626368B1}" destId="{A4BF6B91-C83B-4F97-9B11-134A02CBF87B}" srcOrd="1" destOrd="0" presId="urn:microsoft.com/office/officeart/2009/3/layout/RandomtoResultProcess"/>
    <dgm:cxn modelId="{30318C56-8DC6-4D92-B684-6CD15EB01992}" type="presParOf" srcId="{9D942B81-A2CC-49B0-A029-B5E4A67AA496}" destId="{58E7E111-B8BF-482A-8DCD-3C80528C13D0}" srcOrd="3" destOrd="0" presId="urn:microsoft.com/office/officeart/2009/3/layout/RandomtoResultProcess"/>
    <dgm:cxn modelId="{92DF9C78-22B6-495F-8E0F-B469CC25144E}" type="presParOf" srcId="{58E7E111-B8BF-482A-8DCD-3C80528C13D0}" destId="{5438ADF3-05AB-46FE-9A50-67B102EBFE58}" srcOrd="0" destOrd="0" presId="urn:microsoft.com/office/officeart/2009/3/layout/RandomtoResultProcess"/>
    <dgm:cxn modelId="{2A9E4CCF-F769-41F3-9DE6-E799ADEEA6CE}" type="presParOf" srcId="{58E7E111-B8BF-482A-8DCD-3C80528C13D0}" destId="{0DDFFBA3-153B-43B9-822F-052551559426}" srcOrd="1" destOrd="0" presId="urn:microsoft.com/office/officeart/2009/3/layout/RandomtoResultProcess"/>
    <dgm:cxn modelId="{164E8B03-DB39-4A58-B27C-C2AA6F04FAE2}" type="presParOf" srcId="{9D942B81-A2CC-49B0-A029-B5E4A67AA496}" destId="{6B66427F-3C4B-A745-B08D-FFA93FE47064}" srcOrd="4" destOrd="0" presId="urn:microsoft.com/office/officeart/2009/3/layout/RandomtoResultProcess"/>
    <dgm:cxn modelId="{74080BCC-7D70-45B2-A3B7-C12E861E2AE4}" type="presParOf" srcId="{6B66427F-3C4B-A745-B08D-FFA93FE47064}" destId="{FDD80547-88B8-1047-AA53-48B31301BBFB}" srcOrd="0" destOrd="0" presId="urn:microsoft.com/office/officeart/2009/3/layout/RandomtoResultProcess"/>
    <dgm:cxn modelId="{FB4B5063-90F0-4E83-9DCC-DDBDCEB5F6A0}" type="presParOf" srcId="{6B66427F-3C4B-A745-B08D-FFA93FE47064}" destId="{8FCFA6AF-AEA1-AB47-A928-1BCE9594C350}" srcOrd="1" destOrd="0" presId="urn:microsoft.com/office/officeart/2009/3/layout/RandomtoResult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527B502-FE82-4DA0-B096-6AE4912BC6E8}">
      <dsp:nvSpPr>
        <dsp:cNvPr id="0" name=""/>
        <dsp:cNvSpPr/>
      </dsp:nvSpPr>
      <dsp:spPr>
        <a:xfrm>
          <a:off x="141057" y="1612455"/>
          <a:ext cx="2107672" cy="694573"/>
        </a:xfrm>
        <a:prstGeom prst="rect">
          <a:avLst/>
        </a:prstGeom>
        <a:noFill/>
        <a:ln>
          <a:noFill/>
        </a:ln>
        <a:effectLst/>
        <a:scene3d>
          <a:camera prst="perspectiveRelaxed" fov="0">
            <a:rot lat="19713982" lon="20358421" rev="826852"/>
          </a:camera>
          <a:lightRig rig="soft" dir="t"/>
          <a:backdrop>
            <a:anchor x="0" y="0" z="-210000"/>
            <a:norm dx="0" dy="0" dz="914400"/>
            <a:up dx="0" dy="914400" dz="0"/>
          </a:backdrop>
        </a:scene3d>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sp3d extrusionH="28000" prstMaterial="matte"/>
        </a:bodyPr>
        <a:lstStyle/>
        <a:p>
          <a:pPr lvl="0" algn="ctr" defTabSz="666750">
            <a:lnSpc>
              <a:spcPct val="90000"/>
            </a:lnSpc>
            <a:spcBef>
              <a:spcPct val="0"/>
            </a:spcBef>
            <a:spcAft>
              <a:spcPct val="35000"/>
            </a:spcAft>
          </a:pPr>
          <a:r>
            <a:rPr lang="en-US" sz="1500" kern="1200" dirty="0" smtClean="0"/>
            <a:t>Meet people &amp; Cultivate Relationships</a:t>
          </a:r>
          <a:endParaRPr lang="en-US" sz="1500" kern="1200" dirty="0"/>
        </a:p>
      </dsp:txBody>
      <dsp:txXfrm>
        <a:off x="141057" y="1612455"/>
        <a:ext cx="2107672" cy="694573"/>
      </dsp:txXfrm>
    </dsp:sp>
    <dsp:sp modelId="{09DF7894-3515-40CB-B8BB-3A55A5175B5C}">
      <dsp:nvSpPr>
        <dsp:cNvPr id="0" name=""/>
        <dsp:cNvSpPr/>
      </dsp:nvSpPr>
      <dsp:spPr>
        <a:xfrm>
          <a:off x="159927" y="1305516"/>
          <a:ext cx="167655" cy="167655"/>
        </a:xfrm>
        <a:prstGeom prst="ellipse">
          <a:avLst/>
        </a:prstGeom>
        <a:solidFill>
          <a:schemeClr val="accent3">
            <a:hueOff val="0"/>
            <a:satOff val="0"/>
            <a:lumOff val="0"/>
            <a:alphaOff val="0"/>
          </a:schemeClr>
        </a:solidFill>
        <a:ln>
          <a:noFill/>
        </a:ln>
        <a:effectLst>
          <a:outerShdw blurRad="88900" dist="50800" dir="11400000" sx="102000" sy="101000" algn="tl" rotWithShape="0">
            <a:srgbClr val="000000">
              <a:alpha val="35000"/>
            </a:srgbClr>
          </a:outerShdw>
        </a:effectLst>
        <a:scene3d>
          <a:camera prst="perspectiveFront" fov="4800000"/>
          <a:lightRig rig="morning" dir="tl"/>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FB91FFC8-5131-490D-85CA-00A2484D04D4}">
      <dsp:nvSpPr>
        <dsp:cNvPr id="0" name=""/>
        <dsp:cNvSpPr/>
      </dsp:nvSpPr>
      <dsp:spPr>
        <a:xfrm>
          <a:off x="330448" y="1049532"/>
          <a:ext cx="167655" cy="167655"/>
        </a:xfrm>
        <a:prstGeom prst="ellipse">
          <a:avLst/>
        </a:prstGeom>
        <a:solidFill>
          <a:schemeClr val="accent3">
            <a:hueOff val="-95339"/>
            <a:satOff val="-1323"/>
            <a:lumOff val="-392"/>
            <a:alphaOff val="0"/>
          </a:schemeClr>
        </a:solidFill>
        <a:ln>
          <a:noFill/>
        </a:ln>
        <a:effectLst>
          <a:outerShdw blurRad="88900" dist="50800" dir="11400000" sx="102000" sy="101000" algn="tl" rotWithShape="0">
            <a:srgbClr val="000000">
              <a:alpha val="35000"/>
            </a:srgbClr>
          </a:outerShdw>
        </a:effectLst>
        <a:scene3d>
          <a:camera prst="perspectiveFront" fov="4800000"/>
          <a:lightRig rig="morning" dir="tl"/>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CC02A629-6DE5-4739-BC61-EE3B92FC329B}">
      <dsp:nvSpPr>
        <dsp:cNvPr id="0" name=""/>
        <dsp:cNvSpPr/>
      </dsp:nvSpPr>
      <dsp:spPr>
        <a:xfrm>
          <a:off x="537682" y="1213434"/>
          <a:ext cx="263459" cy="263459"/>
        </a:xfrm>
        <a:prstGeom prst="ellipse">
          <a:avLst/>
        </a:prstGeom>
        <a:solidFill>
          <a:schemeClr val="accent3">
            <a:hueOff val="-190679"/>
            <a:satOff val="-2646"/>
            <a:lumOff val="-784"/>
            <a:alphaOff val="0"/>
          </a:schemeClr>
        </a:solidFill>
        <a:ln>
          <a:noFill/>
        </a:ln>
        <a:effectLst>
          <a:outerShdw blurRad="88900" dist="50800" dir="11400000" sx="102000" sy="101000" algn="tl" rotWithShape="0">
            <a:srgbClr val="000000">
              <a:alpha val="35000"/>
            </a:srgbClr>
          </a:outerShdw>
        </a:effectLst>
        <a:scene3d>
          <a:camera prst="perspectiveFront" fov="4800000"/>
          <a:lightRig rig="morning" dir="tl"/>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FE7C668A-EC76-4A8C-B555-4B21D3B5D71D}">
      <dsp:nvSpPr>
        <dsp:cNvPr id="0" name=""/>
        <dsp:cNvSpPr/>
      </dsp:nvSpPr>
      <dsp:spPr>
        <a:xfrm>
          <a:off x="634176" y="806388"/>
          <a:ext cx="167655" cy="167655"/>
        </a:xfrm>
        <a:prstGeom prst="ellipse">
          <a:avLst/>
        </a:prstGeom>
        <a:solidFill>
          <a:schemeClr val="accent3">
            <a:hueOff val="-286018"/>
            <a:satOff val="-3969"/>
            <a:lumOff val="-1177"/>
            <a:alphaOff val="0"/>
          </a:schemeClr>
        </a:solidFill>
        <a:ln>
          <a:noFill/>
        </a:ln>
        <a:effectLst>
          <a:outerShdw blurRad="88900" dist="50800" dir="11400000" sx="102000" sy="101000" algn="tl" rotWithShape="0">
            <a:srgbClr val="000000">
              <a:alpha val="35000"/>
            </a:srgbClr>
          </a:outerShdw>
        </a:effectLst>
        <a:scene3d>
          <a:camera prst="perspectiveFront" fov="4800000"/>
          <a:lightRig rig="morning" dir="tl"/>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2B0AB41F-4B07-4CFA-A3F9-34284ED21957}">
      <dsp:nvSpPr>
        <dsp:cNvPr id="0" name=""/>
        <dsp:cNvSpPr/>
      </dsp:nvSpPr>
      <dsp:spPr>
        <a:xfrm>
          <a:off x="1151961" y="691237"/>
          <a:ext cx="167655" cy="167655"/>
        </a:xfrm>
        <a:prstGeom prst="ellipse">
          <a:avLst/>
        </a:prstGeom>
        <a:solidFill>
          <a:schemeClr val="accent3">
            <a:hueOff val="-381357"/>
            <a:satOff val="-5293"/>
            <a:lumOff val="-1569"/>
            <a:alphaOff val="0"/>
          </a:schemeClr>
        </a:solidFill>
        <a:ln>
          <a:noFill/>
        </a:ln>
        <a:effectLst>
          <a:outerShdw blurRad="88900" dist="50800" dir="11400000" sx="102000" sy="101000" algn="tl" rotWithShape="0">
            <a:srgbClr val="000000">
              <a:alpha val="35000"/>
            </a:srgbClr>
          </a:outerShdw>
        </a:effectLst>
        <a:scene3d>
          <a:camera prst="perspectiveFront" fov="4800000"/>
          <a:lightRig rig="morning" dir="tl"/>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6C5F061B-FA7D-4EDA-A20E-D5F721152827}">
      <dsp:nvSpPr>
        <dsp:cNvPr id="0" name=""/>
        <dsp:cNvSpPr/>
      </dsp:nvSpPr>
      <dsp:spPr>
        <a:xfrm>
          <a:off x="1453083" y="1025660"/>
          <a:ext cx="167655" cy="167655"/>
        </a:xfrm>
        <a:prstGeom prst="ellipse">
          <a:avLst/>
        </a:prstGeom>
        <a:solidFill>
          <a:schemeClr val="accent3">
            <a:hueOff val="-476697"/>
            <a:satOff val="-6616"/>
            <a:lumOff val="-1961"/>
            <a:alphaOff val="0"/>
          </a:schemeClr>
        </a:solidFill>
        <a:ln>
          <a:noFill/>
        </a:ln>
        <a:effectLst>
          <a:outerShdw blurRad="88900" dist="50800" dir="11400000" sx="102000" sy="101000" algn="tl" rotWithShape="0">
            <a:srgbClr val="000000">
              <a:alpha val="35000"/>
            </a:srgbClr>
          </a:outerShdw>
        </a:effectLst>
        <a:scene3d>
          <a:camera prst="perspectiveFront" fov="4800000"/>
          <a:lightRig rig="morning" dir="tl"/>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22D70DA5-7629-4A37-B02C-6FAA8BC9AD0B}">
      <dsp:nvSpPr>
        <dsp:cNvPr id="0" name=""/>
        <dsp:cNvSpPr/>
      </dsp:nvSpPr>
      <dsp:spPr>
        <a:xfrm>
          <a:off x="1687801" y="1143019"/>
          <a:ext cx="263459" cy="263459"/>
        </a:xfrm>
        <a:prstGeom prst="ellipse">
          <a:avLst/>
        </a:prstGeom>
        <a:solidFill>
          <a:schemeClr val="accent3">
            <a:hueOff val="-572036"/>
            <a:satOff val="-7939"/>
            <a:lumOff val="-2353"/>
            <a:alphaOff val="0"/>
          </a:schemeClr>
        </a:solidFill>
        <a:ln>
          <a:noFill/>
        </a:ln>
        <a:effectLst>
          <a:outerShdw blurRad="88900" dist="50800" dir="11400000" sx="102000" sy="101000" algn="tl" rotWithShape="0">
            <a:srgbClr val="000000">
              <a:alpha val="35000"/>
            </a:srgbClr>
          </a:outerShdw>
        </a:effectLst>
        <a:scene3d>
          <a:camera prst="perspectiveFront" fov="4800000"/>
          <a:lightRig rig="morning" dir="tl"/>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BC89C4A8-7367-4F8C-B67A-70C5C59AB5D2}">
      <dsp:nvSpPr>
        <dsp:cNvPr id="0" name=""/>
        <dsp:cNvSpPr/>
      </dsp:nvSpPr>
      <dsp:spPr>
        <a:xfrm>
          <a:off x="2016406" y="1294883"/>
          <a:ext cx="167655" cy="167655"/>
        </a:xfrm>
        <a:prstGeom prst="ellipse">
          <a:avLst/>
        </a:prstGeom>
        <a:solidFill>
          <a:schemeClr val="accent3">
            <a:hueOff val="-667375"/>
            <a:satOff val="-9262"/>
            <a:lumOff val="-2746"/>
            <a:alphaOff val="0"/>
          </a:schemeClr>
        </a:solidFill>
        <a:ln>
          <a:noFill/>
        </a:ln>
        <a:effectLst>
          <a:outerShdw blurRad="88900" dist="50800" dir="11400000" sx="102000" sy="101000" algn="tl" rotWithShape="0">
            <a:srgbClr val="000000">
              <a:alpha val="35000"/>
            </a:srgbClr>
          </a:outerShdw>
        </a:effectLst>
        <a:scene3d>
          <a:camera prst="perspectiveFront" fov="4800000"/>
          <a:lightRig rig="morning" dir="tl"/>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3FAFE72F-9F63-49EC-AEC7-F8DB279BAB3A}">
      <dsp:nvSpPr>
        <dsp:cNvPr id="0" name=""/>
        <dsp:cNvSpPr/>
      </dsp:nvSpPr>
      <dsp:spPr>
        <a:xfrm>
          <a:off x="2189133" y="1946477"/>
          <a:ext cx="167655" cy="167655"/>
        </a:xfrm>
        <a:prstGeom prst="ellipse">
          <a:avLst/>
        </a:prstGeom>
        <a:solidFill>
          <a:schemeClr val="accent3">
            <a:hueOff val="-762715"/>
            <a:satOff val="-10585"/>
            <a:lumOff val="-3138"/>
            <a:alphaOff val="0"/>
          </a:schemeClr>
        </a:solidFill>
        <a:ln>
          <a:noFill/>
        </a:ln>
        <a:effectLst>
          <a:outerShdw blurRad="88900" dist="50800" dir="11400000" sx="102000" sy="101000" algn="tl" rotWithShape="0">
            <a:srgbClr val="000000">
              <a:alpha val="35000"/>
            </a:srgbClr>
          </a:outerShdw>
        </a:effectLst>
        <a:scene3d>
          <a:camera prst="perspectiveFront" fov="4800000"/>
          <a:lightRig rig="morning" dir="tl"/>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BDA953C6-010C-4E23-8C12-6DA9EE5DE405}">
      <dsp:nvSpPr>
        <dsp:cNvPr id="0" name=""/>
        <dsp:cNvSpPr/>
      </dsp:nvSpPr>
      <dsp:spPr>
        <a:xfrm>
          <a:off x="904805" y="996373"/>
          <a:ext cx="431114" cy="431114"/>
        </a:xfrm>
        <a:prstGeom prst="ellipse">
          <a:avLst/>
        </a:prstGeom>
        <a:solidFill>
          <a:schemeClr val="accent3">
            <a:hueOff val="-858054"/>
            <a:satOff val="-11908"/>
            <a:lumOff val="-3530"/>
            <a:alphaOff val="0"/>
          </a:schemeClr>
        </a:solidFill>
        <a:ln>
          <a:noFill/>
        </a:ln>
        <a:effectLst>
          <a:outerShdw blurRad="88900" dist="50800" dir="11400000" sx="102000" sy="101000" algn="tl" rotWithShape="0">
            <a:srgbClr val="000000">
              <a:alpha val="35000"/>
            </a:srgbClr>
          </a:outerShdw>
        </a:effectLst>
        <a:scene3d>
          <a:camera prst="perspectiveFront" fov="4800000"/>
          <a:lightRig rig="morning" dir="tl"/>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28B27CD1-0625-479D-8363-16195FB93BCF}">
      <dsp:nvSpPr>
        <dsp:cNvPr id="0" name=""/>
        <dsp:cNvSpPr/>
      </dsp:nvSpPr>
      <dsp:spPr>
        <a:xfrm>
          <a:off x="21302" y="2058419"/>
          <a:ext cx="167655" cy="167655"/>
        </a:xfrm>
        <a:prstGeom prst="ellipse">
          <a:avLst/>
        </a:prstGeom>
        <a:solidFill>
          <a:schemeClr val="accent3">
            <a:hueOff val="-953394"/>
            <a:satOff val="-13232"/>
            <a:lumOff val="-3922"/>
            <a:alphaOff val="0"/>
          </a:schemeClr>
        </a:solidFill>
        <a:ln>
          <a:noFill/>
        </a:ln>
        <a:effectLst>
          <a:outerShdw blurRad="88900" dist="50800" dir="11400000" sx="102000" sy="101000" algn="tl" rotWithShape="0">
            <a:srgbClr val="000000">
              <a:alpha val="35000"/>
            </a:srgbClr>
          </a:outerShdw>
        </a:effectLst>
        <a:scene3d>
          <a:camera prst="perspectiveFront" fov="4800000"/>
          <a:lightRig rig="morning" dir="tl"/>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1E042E4D-1F85-4796-96BB-C1DE78081B90}">
      <dsp:nvSpPr>
        <dsp:cNvPr id="0" name=""/>
        <dsp:cNvSpPr/>
      </dsp:nvSpPr>
      <dsp:spPr>
        <a:xfrm>
          <a:off x="162133" y="2269665"/>
          <a:ext cx="263459" cy="263459"/>
        </a:xfrm>
        <a:prstGeom prst="ellipse">
          <a:avLst/>
        </a:prstGeom>
        <a:solidFill>
          <a:schemeClr val="accent3">
            <a:hueOff val="-1048733"/>
            <a:satOff val="-14555"/>
            <a:lumOff val="-4314"/>
            <a:alphaOff val="0"/>
          </a:schemeClr>
        </a:solidFill>
        <a:ln>
          <a:noFill/>
        </a:ln>
        <a:effectLst>
          <a:outerShdw blurRad="88900" dist="50800" dir="11400000" sx="102000" sy="101000" algn="tl" rotWithShape="0">
            <a:srgbClr val="000000">
              <a:alpha val="35000"/>
            </a:srgbClr>
          </a:outerShdw>
        </a:effectLst>
        <a:scene3d>
          <a:camera prst="perspectiveFront" fov="4800000"/>
          <a:lightRig rig="morning" dir="tl"/>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90C2FB8A-82F5-48C4-A84B-9F066C3A13E5}">
      <dsp:nvSpPr>
        <dsp:cNvPr id="0" name=""/>
        <dsp:cNvSpPr/>
      </dsp:nvSpPr>
      <dsp:spPr>
        <a:xfrm>
          <a:off x="514210" y="2457440"/>
          <a:ext cx="383213" cy="383213"/>
        </a:xfrm>
        <a:prstGeom prst="ellipse">
          <a:avLst/>
        </a:prstGeom>
        <a:solidFill>
          <a:schemeClr val="accent3">
            <a:hueOff val="-1144072"/>
            <a:satOff val="-15878"/>
            <a:lumOff val="-4707"/>
            <a:alphaOff val="0"/>
          </a:schemeClr>
        </a:solidFill>
        <a:ln>
          <a:noFill/>
        </a:ln>
        <a:effectLst>
          <a:outerShdw blurRad="88900" dist="50800" dir="11400000" sx="102000" sy="101000" algn="tl" rotWithShape="0">
            <a:srgbClr val="000000">
              <a:alpha val="35000"/>
            </a:srgbClr>
          </a:outerShdw>
        </a:effectLst>
        <a:scene3d>
          <a:camera prst="perspectiveFront" fov="4800000"/>
          <a:lightRig rig="morning" dir="tl"/>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6BA9E85A-CDD0-4241-9377-34A59F0FFCC5}">
      <dsp:nvSpPr>
        <dsp:cNvPr id="0" name=""/>
        <dsp:cNvSpPr/>
      </dsp:nvSpPr>
      <dsp:spPr>
        <a:xfrm>
          <a:off x="1007118" y="2762573"/>
          <a:ext cx="167655" cy="167655"/>
        </a:xfrm>
        <a:prstGeom prst="ellipse">
          <a:avLst/>
        </a:prstGeom>
        <a:solidFill>
          <a:schemeClr val="accent3">
            <a:hueOff val="-1239412"/>
            <a:satOff val="-17201"/>
            <a:lumOff val="-5099"/>
            <a:alphaOff val="0"/>
          </a:schemeClr>
        </a:solidFill>
        <a:ln>
          <a:noFill/>
        </a:ln>
        <a:effectLst>
          <a:outerShdw blurRad="88900" dist="50800" dir="11400000" sx="102000" sy="101000" algn="tl" rotWithShape="0">
            <a:srgbClr val="000000">
              <a:alpha val="35000"/>
            </a:srgbClr>
          </a:outerShdw>
        </a:effectLst>
        <a:scene3d>
          <a:camera prst="perspectiveFront" fov="4800000"/>
          <a:lightRig rig="morning" dir="tl"/>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715CAA4A-AF97-4E52-B4CF-0734921A878B}">
      <dsp:nvSpPr>
        <dsp:cNvPr id="0" name=""/>
        <dsp:cNvSpPr/>
      </dsp:nvSpPr>
      <dsp:spPr>
        <a:xfrm>
          <a:off x="1101005" y="2457440"/>
          <a:ext cx="263459" cy="263459"/>
        </a:xfrm>
        <a:prstGeom prst="ellipse">
          <a:avLst/>
        </a:prstGeom>
        <a:solidFill>
          <a:schemeClr val="accent3">
            <a:hueOff val="-1334751"/>
            <a:satOff val="-18524"/>
            <a:lumOff val="-5491"/>
            <a:alphaOff val="0"/>
          </a:schemeClr>
        </a:solidFill>
        <a:ln>
          <a:noFill/>
        </a:ln>
        <a:effectLst>
          <a:outerShdw blurRad="88900" dist="50800" dir="11400000" sx="102000" sy="101000" algn="tl" rotWithShape="0">
            <a:srgbClr val="000000">
              <a:alpha val="35000"/>
            </a:srgbClr>
          </a:outerShdw>
        </a:effectLst>
        <a:scene3d>
          <a:camera prst="perspectiveFront" fov="4800000"/>
          <a:lightRig rig="morning" dir="tl"/>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03AC6D00-F303-4107-9F43-2DA98A664A9D}">
      <dsp:nvSpPr>
        <dsp:cNvPr id="0" name=""/>
        <dsp:cNvSpPr/>
      </dsp:nvSpPr>
      <dsp:spPr>
        <a:xfrm>
          <a:off x="1335724" y="2786045"/>
          <a:ext cx="167655" cy="167655"/>
        </a:xfrm>
        <a:prstGeom prst="ellipse">
          <a:avLst/>
        </a:prstGeom>
        <a:solidFill>
          <a:schemeClr val="accent3">
            <a:hueOff val="-1430090"/>
            <a:satOff val="-19847"/>
            <a:lumOff val="-5883"/>
            <a:alphaOff val="0"/>
          </a:schemeClr>
        </a:solidFill>
        <a:ln>
          <a:noFill/>
        </a:ln>
        <a:effectLst>
          <a:outerShdw blurRad="88900" dist="50800" dir="11400000" sx="102000" sy="101000" algn="tl" rotWithShape="0">
            <a:srgbClr val="000000">
              <a:alpha val="35000"/>
            </a:srgbClr>
          </a:outerShdw>
        </a:effectLst>
        <a:scene3d>
          <a:camera prst="perspectiveFront" fov="4800000"/>
          <a:lightRig rig="morning" dir="tl"/>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CAF90B66-2F6F-4589-BDBC-583CE8A52DBD}">
      <dsp:nvSpPr>
        <dsp:cNvPr id="0" name=""/>
        <dsp:cNvSpPr/>
      </dsp:nvSpPr>
      <dsp:spPr>
        <a:xfrm>
          <a:off x="1546970" y="2410496"/>
          <a:ext cx="383213" cy="383213"/>
        </a:xfrm>
        <a:prstGeom prst="ellipse">
          <a:avLst/>
        </a:prstGeom>
        <a:solidFill>
          <a:schemeClr val="accent3">
            <a:hueOff val="-1525430"/>
            <a:satOff val="-21171"/>
            <a:lumOff val="-6276"/>
            <a:alphaOff val="0"/>
          </a:schemeClr>
        </a:solidFill>
        <a:ln>
          <a:noFill/>
        </a:ln>
        <a:effectLst>
          <a:outerShdw blurRad="88900" dist="50800" dir="11400000" sx="102000" sy="101000" algn="tl" rotWithShape="0">
            <a:srgbClr val="000000">
              <a:alpha val="35000"/>
            </a:srgbClr>
          </a:outerShdw>
        </a:effectLst>
        <a:scene3d>
          <a:camera prst="perspectiveFront" fov="4800000"/>
          <a:lightRig rig="morning" dir="tl"/>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C108BE58-C8B3-4617-A23B-E1E0992EB074}">
      <dsp:nvSpPr>
        <dsp:cNvPr id="0" name=""/>
        <dsp:cNvSpPr/>
      </dsp:nvSpPr>
      <dsp:spPr>
        <a:xfrm>
          <a:off x="2063349" y="2316609"/>
          <a:ext cx="263459" cy="263459"/>
        </a:xfrm>
        <a:prstGeom prst="ellipse">
          <a:avLst/>
        </a:prstGeom>
        <a:solidFill>
          <a:schemeClr val="accent3">
            <a:hueOff val="-1620769"/>
            <a:satOff val="-22494"/>
            <a:lumOff val="-6668"/>
            <a:alphaOff val="0"/>
          </a:schemeClr>
        </a:solidFill>
        <a:ln>
          <a:noFill/>
        </a:ln>
        <a:effectLst>
          <a:outerShdw blurRad="88900" dist="50800" dir="11400000" sx="102000" sy="101000" algn="tl" rotWithShape="0">
            <a:srgbClr val="000000">
              <a:alpha val="35000"/>
            </a:srgbClr>
          </a:outerShdw>
        </a:effectLst>
        <a:scene3d>
          <a:camera prst="perspectiveFront" fov="4800000"/>
          <a:lightRig rig="morning" dir="tl"/>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8BE31937-CAF5-43A5-A0D8-103C8F215A89}">
      <dsp:nvSpPr>
        <dsp:cNvPr id="0" name=""/>
        <dsp:cNvSpPr/>
      </dsp:nvSpPr>
      <dsp:spPr>
        <a:xfrm>
          <a:off x="2326809" y="1213044"/>
          <a:ext cx="773741" cy="1477157"/>
        </a:xfrm>
        <a:prstGeom prst="chevron">
          <a:avLst>
            <a:gd name="adj" fmla="val 62310"/>
          </a:avLst>
        </a:prstGeom>
        <a:solidFill>
          <a:schemeClr val="accent3">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40297D87-E669-411F-B5D9-87594676E73E}">
      <dsp:nvSpPr>
        <dsp:cNvPr id="0" name=""/>
        <dsp:cNvSpPr/>
      </dsp:nvSpPr>
      <dsp:spPr>
        <a:xfrm>
          <a:off x="3100550" y="1213761"/>
          <a:ext cx="2110204" cy="1477143"/>
        </a:xfrm>
        <a:prstGeom prst="rect">
          <a:avLst/>
        </a:prstGeom>
        <a:noFill/>
        <a:ln>
          <a:noFill/>
        </a:ln>
        <a:effectLst/>
        <a:scene3d>
          <a:camera prst="perspectiveRelaxed" fov="0">
            <a:rot lat="19713982" lon="20358421" rev="826852"/>
          </a:camera>
          <a:lightRig rig="soft" dir="t"/>
          <a:backdrop>
            <a:anchor x="0" y="0" z="-210000"/>
            <a:norm dx="0" dy="0" dz="914400"/>
            <a:up dx="0" dy="914400" dz="0"/>
          </a:backdrop>
        </a:scene3d>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sp3d extrusionH="28000" prstMaterial="matte"/>
        </a:bodyPr>
        <a:lstStyle/>
        <a:p>
          <a:pPr lvl="0" algn="ctr" defTabSz="666750">
            <a:lnSpc>
              <a:spcPct val="90000"/>
            </a:lnSpc>
            <a:spcBef>
              <a:spcPct val="0"/>
            </a:spcBef>
            <a:spcAft>
              <a:spcPct val="35000"/>
            </a:spcAft>
          </a:pPr>
          <a:r>
            <a:rPr lang="en-US" sz="1500" kern="1200" dirty="0" smtClean="0"/>
            <a:t>Develop Curiosity, Interest</a:t>
          </a:r>
          <a:endParaRPr lang="en-US" sz="1500" kern="1200" dirty="0"/>
        </a:p>
      </dsp:txBody>
      <dsp:txXfrm>
        <a:off x="3100550" y="1213761"/>
        <a:ext cx="2110204" cy="1477143"/>
      </dsp:txXfrm>
    </dsp:sp>
    <dsp:sp modelId="{5438ADF3-05AB-46FE-9A50-67B102EBFE58}">
      <dsp:nvSpPr>
        <dsp:cNvPr id="0" name=""/>
        <dsp:cNvSpPr/>
      </dsp:nvSpPr>
      <dsp:spPr>
        <a:xfrm>
          <a:off x="5210755" y="1213044"/>
          <a:ext cx="773741" cy="1477157"/>
        </a:xfrm>
        <a:prstGeom prst="chevron">
          <a:avLst>
            <a:gd name="adj" fmla="val 62310"/>
          </a:avLst>
        </a:prstGeom>
        <a:solidFill>
          <a:schemeClr val="accent3">
            <a:hueOff val="-1716108"/>
            <a:satOff val="-23817"/>
            <a:lumOff val="-706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FDD80547-88B8-1047-AA53-48B31301BBFB}">
      <dsp:nvSpPr>
        <dsp:cNvPr id="0" name=""/>
        <dsp:cNvSpPr/>
      </dsp:nvSpPr>
      <dsp:spPr>
        <a:xfrm>
          <a:off x="6068905" y="1090968"/>
          <a:ext cx="1793673" cy="1793673"/>
        </a:xfrm>
        <a:prstGeom prst="ellipse">
          <a:avLst/>
        </a:prstGeom>
        <a:solidFill>
          <a:schemeClr val="accent3">
            <a:hueOff val="-1716108"/>
            <a:satOff val="-23817"/>
            <a:lumOff val="-7060"/>
            <a:alphaOff val="0"/>
          </a:schemeClr>
        </a:solidFill>
        <a:ln>
          <a:noFill/>
        </a:ln>
        <a:effectLst>
          <a:outerShdw blurRad="88900" dist="50800" dir="11400000" sx="102000" sy="101000" algn="tl" rotWithShape="0">
            <a:srgbClr val="000000">
              <a:alpha val="35000"/>
            </a:srgbClr>
          </a:outerShdw>
        </a:effectLst>
        <a:scene3d>
          <a:camera prst="perspectiveRelaxed" fov="0">
            <a:rot lat="19713982" lon="20358421" rev="826852"/>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sp3d extrusionH="28000" prstMaterial="matte"/>
        </a:bodyPr>
        <a:lstStyle/>
        <a:p>
          <a:pPr lvl="0" algn="ctr" defTabSz="666750">
            <a:lnSpc>
              <a:spcPct val="90000"/>
            </a:lnSpc>
            <a:spcBef>
              <a:spcPct val="0"/>
            </a:spcBef>
            <a:spcAft>
              <a:spcPct val="35000"/>
            </a:spcAft>
          </a:pPr>
          <a:r>
            <a:rPr lang="en-US" sz="1500" kern="1200" dirty="0" smtClean="0"/>
            <a:t>Present the business, show the plan</a:t>
          </a:r>
          <a:endParaRPr lang="en-US" sz="1500" kern="1200" dirty="0"/>
        </a:p>
      </dsp:txBody>
      <dsp:txXfrm>
        <a:off x="6068905" y="1090968"/>
        <a:ext cx="1793673" cy="1793673"/>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77E1AA06-956E-45B6-9677-7063E5DAC7FD}" type="datetimeFigureOut">
              <a:rPr lang="en-US"/>
              <a:pPr/>
              <a:t>5/13/2013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0B5B5EC-1772-42BA-B245-55A20A49CE16}"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Slide Image Placeholder 1"/>
          <p:cNvSpPr>
            <a:spLocks noGrp="1" noRot="1" noChangeAspect="1" noTextEdit="1"/>
          </p:cNvSpPr>
          <p:nvPr>
            <p:ph type="sldImg"/>
          </p:nvPr>
        </p:nvSpPr>
        <p:spPr bwMode="auto">
          <a:noFill/>
          <a:ln>
            <a:solidFill>
              <a:srgbClr val="000000"/>
            </a:solidFill>
            <a:miter lim="800000"/>
            <a:headEnd/>
            <a:tailEnd/>
          </a:ln>
        </p:spPr>
      </p:sp>
      <p:sp>
        <p:nvSpPr>
          <p:cNvPr id="6727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Arial" pitchFamily="34" charset="0"/>
              <a:cs typeface="Arial" pitchFamily="34" charset="0"/>
            </a:endParaRPr>
          </a:p>
        </p:txBody>
      </p:sp>
      <p:sp>
        <p:nvSpPr>
          <p:cNvPr id="672772" name="Slide Number Placeholder 3"/>
          <p:cNvSpPr>
            <a:spLocks noGrp="1"/>
          </p:cNvSpPr>
          <p:nvPr>
            <p:ph type="sldNum" sz="quarter" idx="5"/>
          </p:nvPr>
        </p:nvSpPr>
        <p:spPr bwMode="auto">
          <a:noFill/>
          <a:ln>
            <a:miter lim="800000"/>
            <a:headEnd/>
            <a:tailEnd/>
          </a:ln>
        </p:spPr>
        <p:txBody>
          <a:bodyPr/>
          <a:lstStyle/>
          <a:p>
            <a:fld id="{65E5F836-EF9B-41A9-A45E-5B1172EB0284}" type="slidenum">
              <a:rPr lang="en-US">
                <a:solidFill>
                  <a:srgbClr val="000000"/>
                </a:solidFill>
              </a:rPr>
              <a:pPr/>
              <a:t>2</a:t>
            </a:fld>
            <a:endParaRPr 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Slide Image Placeholder 1"/>
          <p:cNvSpPr>
            <a:spLocks noGrp="1" noRot="1" noChangeAspect="1" noTextEdit="1"/>
          </p:cNvSpPr>
          <p:nvPr>
            <p:ph type="sldImg"/>
          </p:nvPr>
        </p:nvSpPr>
        <p:spPr bwMode="auto">
          <a:noFill/>
          <a:ln>
            <a:solidFill>
              <a:srgbClr val="000000"/>
            </a:solidFill>
            <a:miter lim="800000"/>
            <a:headEnd/>
            <a:tailEnd/>
          </a:ln>
        </p:spPr>
      </p:sp>
      <p:sp>
        <p:nvSpPr>
          <p:cNvPr id="68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cs typeface="Arial" pitchFamily="34" charset="0"/>
            </a:endParaRPr>
          </a:p>
        </p:txBody>
      </p:sp>
      <p:sp>
        <p:nvSpPr>
          <p:cNvPr id="681988" name="Slide Number Placeholder 3"/>
          <p:cNvSpPr>
            <a:spLocks noGrp="1"/>
          </p:cNvSpPr>
          <p:nvPr>
            <p:ph type="sldNum" sz="quarter" idx="5"/>
          </p:nvPr>
        </p:nvSpPr>
        <p:spPr bwMode="auto">
          <a:noFill/>
          <a:ln>
            <a:miter lim="800000"/>
            <a:headEnd/>
            <a:tailEnd/>
          </a:ln>
        </p:spPr>
        <p:txBody>
          <a:bodyPr/>
          <a:lstStyle/>
          <a:p>
            <a:fld id="{734A938D-BA3E-4FDE-9D2F-4EA953D4558B}" type="slidenum">
              <a:rPr lang="en-US">
                <a:solidFill>
                  <a:srgbClr val="000000"/>
                </a:solidFill>
              </a:rPr>
              <a:pPr/>
              <a:t>25</a:t>
            </a:fld>
            <a:endParaRPr 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Slide Image Placeholder 1"/>
          <p:cNvSpPr>
            <a:spLocks noGrp="1" noRot="1" noChangeAspect="1" noTextEdit="1"/>
          </p:cNvSpPr>
          <p:nvPr>
            <p:ph type="sldImg"/>
          </p:nvPr>
        </p:nvSpPr>
        <p:spPr bwMode="auto">
          <a:noFill/>
          <a:ln>
            <a:solidFill>
              <a:srgbClr val="000000"/>
            </a:solidFill>
            <a:miter lim="800000"/>
            <a:headEnd/>
            <a:tailEnd/>
          </a:ln>
        </p:spPr>
      </p:sp>
      <p:sp>
        <p:nvSpPr>
          <p:cNvPr id="68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cs typeface="Arial" pitchFamily="34" charset="0"/>
            </a:endParaRPr>
          </a:p>
        </p:txBody>
      </p:sp>
      <p:sp>
        <p:nvSpPr>
          <p:cNvPr id="683012" name="Slide Number Placeholder 3"/>
          <p:cNvSpPr>
            <a:spLocks noGrp="1"/>
          </p:cNvSpPr>
          <p:nvPr>
            <p:ph type="sldNum" sz="quarter" idx="5"/>
          </p:nvPr>
        </p:nvSpPr>
        <p:spPr bwMode="auto">
          <a:noFill/>
          <a:ln>
            <a:miter lim="800000"/>
            <a:headEnd/>
            <a:tailEnd/>
          </a:ln>
        </p:spPr>
        <p:txBody>
          <a:bodyPr/>
          <a:lstStyle/>
          <a:p>
            <a:fld id="{B68D411B-B817-428A-BF12-20C2855F007C}" type="slidenum">
              <a:rPr lang="en-US">
                <a:solidFill>
                  <a:srgbClr val="000000"/>
                </a:solidFill>
              </a:rPr>
              <a:pPr/>
              <a:t>26</a:t>
            </a:fld>
            <a:endParaRPr 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Slide Image Placeholder 1"/>
          <p:cNvSpPr>
            <a:spLocks noGrp="1" noRot="1" noChangeAspect="1" noTextEdit="1"/>
          </p:cNvSpPr>
          <p:nvPr>
            <p:ph type="sldImg"/>
          </p:nvPr>
        </p:nvSpPr>
        <p:spPr bwMode="auto">
          <a:noFill/>
          <a:ln>
            <a:solidFill>
              <a:srgbClr val="000000"/>
            </a:solidFill>
            <a:miter lim="800000"/>
            <a:headEnd/>
            <a:tailEnd/>
          </a:ln>
        </p:spPr>
      </p:sp>
      <p:sp>
        <p:nvSpPr>
          <p:cNvPr id="525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pitchFamily="34" charset="0"/>
              <a:cs typeface="Arial" pitchFamily="34" charset="0"/>
            </a:endParaRPr>
          </a:p>
        </p:txBody>
      </p:sp>
      <p:sp>
        <p:nvSpPr>
          <p:cNvPr id="525316" name="Slide Number Placeholder 3"/>
          <p:cNvSpPr>
            <a:spLocks noGrp="1"/>
          </p:cNvSpPr>
          <p:nvPr>
            <p:ph type="sldNum" sz="quarter" idx="5"/>
          </p:nvPr>
        </p:nvSpPr>
        <p:spPr bwMode="auto">
          <a:noFill/>
          <a:ln>
            <a:miter lim="800000"/>
            <a:headEnd/>
            <a:tailEnd/>
          </a:ln>
        </p:spPr>
        <p:txBody>
          <a:bodyPr/>
          <a:lstStyle/>
          <a:p>
            <a:fld id="{3C9A25B9-7FA7-458D-9BE9-00FB16F1AF81}" type="slidenum">
              <a:rPr lang="en-US" altLang="zh-TW">
                <a:solidFill>
                  <a:srgbClr val="000000"/>
                </a:solidFill>
              </a:rPr>
              <a:pPr/>
              <a:t>27</a:t>
            </a:fld>
            <a:endParaRPr lang="en-US" altLang="zh-TW">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Slide Image Placeholder 1"/>
          <p:cNvSpPr>
            <a:spLocks noGrp="1" noRot="1" noChangeAspect="1" noTextEdit="1"/>
          </p:cNvSpPr>
          <p:nvPr>
            <p:ph type="sldImg"/>
          </p:nvPr>
        </p:nvSpPr>
        <p:spPr bwMode="auto">
          <a:noFill/>
          <a:ln>
            <a:solidFill>
              <a:srgbClr val="000000"/>
            </a:solidFill>
            <a:miter lim="800000"/>
            <a:headEnd/>
            <a:tailEnd/>
          </a:ln>
        </p:spPr>
      </p:sp>
      <p:sp>
        <p:nvSpPr>
          <p:cNvPr id="523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zh-TW" smtClean="0">
              <a:latin typeface="Arial" pitchFamily="34" charset="0"/>
              <a:cs typeface="Arial" pitchFamily="34" charset="0"/>
            </a:endParaRPr>
          </a:p>
        </p:txBody>
      </p:sp>
      <p:sp>
        <p:nvSpPr>
          <p:cNvPr id="523268" name="Slide Number Placeholder 3"/>
          <p:cNvSpPr>
            <a:spLocks noGrp="1"/>
          </p:cNvSpPr>
          <p:nvPr>
            <p:ph type="sldNum" sz="quarter" idx="5"/>
          </p:nvPr>
        </p:nvSpPr>
        <p:spPr bwMode="auto">
          <a:noFill/>
          <a:ln>
            <a:miter lim="800000"/>
            <a:headEnd/>
            <a:tailEnd/>
          </a:ln>
        </p:spPr>
        <p:txBody>
          <a:bodyPr/>
          <a:lstStyle/>
          <a:p>
            <a:fld id="{1492044E-FCE8-417F-90DB-49EF23180E0C}" type="slidenum">
              <a:rPr lang="en-US" altLang="zh-TW" smtClean="0">
                <a:solidFill>
                  <a:srgbClr val="000000"/>
                </a:solidFill>
              </a:rPr>
              <a:pPr/>
              <a:t>28</a:t>
            </a:fld>
            <a:endParaRPr lang="en-US" altLang="zh-TW" smtClean="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Slide Image Placeholder 1"/>
          <p:cNvSpPr>
            <a:spLocks noGrp="1" noRot="1" noChangeAspect="1" noTextEdit="1"/>
          </p:cNvSpPr>
          <p:nvPr>
            <p:ph type="sldImg"/>
          </p:nvPr>
        </p:nvSpPr>
        <p:spPr bwMode="auto">
          <a:noFill/>
          <a:ln>
            <a:solidFill>
              <a:srgbClr val="000000"/>
            </a:solidFill>
            <a:miter lim="800000"/>
            <a:headEnd/>
            <a:tailEnd/>
          </a:ln>
        </p:spPr>
      </p:sp>
      <p:sp>
        <p:nvSpPr>
          <p:cNvPr id="68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pitchFamily="34" charset="0"/>
              <a:cs typeface="Arial" pitchFamily="34" charset="0"/>
            </a:endParaRPr>
          </a:p>
        </p:txBody>
      </p:sp>
      <p:sp>
        <p:nvSpPr>
          <p:cNvPr id="686084" name="Slide Number Placeholder 3"/>
          <p:cNvSpPr>
            <a:spLocks noGrp="1"/>
          </p:cNvSpPr>
          <p:nvPr>
            <p:ph type="sldNum" sz="quarter" idx="5"/>
          </p:nvPr>
        </p:nvSpPr>
        <p:spPr bwMode="auto">
          <a:noFill/>
          <a:ln>
            <a:miter lim="800000"/>
            <a:headEnd/>
            <a:tailEnd/>
          </a:ln>
        </p:spPr>
        <p:txBody>
          <a:bodyPr/>
          <a:lstStyle/>
          <a:p>
            <a:fld id="{4E6DCD3D-6377-4F54-973C-7B50FA1023B0}" type="slidenum">
              <a:rPr lang="en-US">
                <a:solidFill>
                  <a:srgbClr val="000000"/>
                </a:solidFill>
              </a:rPr>
              <a:pPr/>
              <a:t>29</a:t>
            </a:fld>
            <a:endParaRPr 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Slide Image Placeholder 1"/>
          <p:cNvSpPr>
            <a:spLocks noGrp="1" noRot="1" noChangeAspect="1" noTextEdit="1"/>
          </p:cNvSpPr>
          <p:nvPr>
            <p:ph type="sldImg"/>
          </p:nvPr>
        </p:nvSpPr>
        <p:spPr bwMode="auto">
          <a:noFill/>
          <a:ln>
            <a:solidFill>
              <a:srgbClr val="000000"/>
            </a:solidFill>
            <a:miter lim="800000"/>
            <a:headEnd/>
            <a:tailEnd/>
          </a:ln>
        </p:spPr>
      </p:sp>
      <p:sp>
        <p:nvSpPr>
          <p:cNvPr id="531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531460" name="Slide Number Placeholder 3"/>
          <p:cNvSpPr>
            <a:spLocks noGrp="1"/>
          </p:cNvSpPr>
          <p:nvPr>
            <p:ph type="sldNum" sz="quarter" idx="5"/>
          </p:nvPr>
        </p:nvSpPr>
        <p:spPr bwMode="auto">
          <a:noFill/>
          <a:ln>
            <a:miter lim="800000"/>
            <a:headEnd/>
            <a:tailEnd/>
          </a:ln>
        </p:spPr>
        <p:txBody>
          <a:bodyPr/>
          <a:lstStyle/>
          <a:p>
            <a:fld id="{BF7C4BAB-CADA-4A62-B41D-9605B628CD16}" type="slidenum">
              <a:rPr lang="en-US" altLang="zh-TW">
                <a:solidFill>
                  <a:srgbClr val="000000"/>
                </a:solidFill>
              </a:rPr>
              <a:pPr/>
              <a:t>31</a:t>
            </a:fld>
            <a:endParaRPr lang="en-US" altLang="zh-TW">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4364ABA8-EAE3-4828-811E-BD00E94455BF}" type="slidenum">
              <a:rPr lang="en-US" sz="1200">
                <a:solidFill>
                  <a:srgbClr val="000000"/>
                </a:solidFill>
                <a:latin typeface="Arial" pitchFamily="34" charset="0"/>
                <a:cs typeface="Arial" pitchFamily="34" charset="0"/>
              </a:rPr>
              <a:pPr algn="r" eaLnBrk="0" hangingPunct="0"/>
              <a:t>32</a:t>
            </a:fld>
            <a:endParaRPr lang="en-US" sz="1200">
              <a:solidFill>
                <a:srgbClr val="000000"/>
              </a:solidFill>
              <a:latin typeface="Arial" pitchFamily="34" charset="0"/>
              <a:cs typeface="Arial" pitchFamily="34" charset="0"/>
            </a:endParaRPr>
          </a:p>
        </p:txBody>
      </p:sp>
      <p:sp>
        <p:nvSpPr>
          <p:cNvPr id="68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8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indent="-228600"/>
            <a:endParaRPr lang="en-US" smtClean="0">
              <a:latin typeface="Arial" pitchFamily="34" charset="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7"/>
          <p:cNvSpPr>
            <a:spLocks noGrp="1" noChangeArrowheads="1"/>
          </p:cNvSpPr>
          <p:nvPr>
            <p:ph type="sldNum" sz="quarter" idx="5"/>
          </p:nvPr>
        </p:nvSpPr>
        <p:spPr bwMode="auto">
          <a:noFill/>
          <a:ln>
            <a:miter lim="800000"/>
            <a:headEnd/>
            <a:tailEnd/>
          </a:ln>
        </p:spPr>
        <p:txBody>
          <a:bodyPr/>
          <a:lstStyle/>
          <a:p>
            <a:fld id="{CAF32F3A-1F71-4593-8A0F-8C2487DC6274}" type="slidenum">
              <a:rPr lang="en-US">
                <a:solidFill>
                  <a:srgbClr val="000000"/>
                </a:solidFill>
              </a:rPr>
              <a:pPr/>
              <a:t>33</a:t>
            </a:fld>
            <a:endParaRPr lang="de-DE">
              <a:solidFill>
                <a:srgbClr val="000000"/>
              </a:solidFill>
            </a:endParaRPr>
          </a:p>
        </p:txBody>
      </p:sp>
      <p:sp>
        <p:nvSpPr>
          <p:cNvPr id="689155" name="Rectangle 7"/>
          <p:cNvSpPr txBox="1">
            <a:spLocks noGrp="1" noChangeArrowheads="1"/>
          </p:cNvSpPr>
          <p:nvPr/>
        </p:nvSpPr>
        <p:spPr bwMode="auto">
          <a:xfrm>
            <a:off x="3887788" y="8689975"/>
            <a:ext cx="2970212" cy="454025"/>
          </a:xfrm>
          <a:prstGeom prst="rect">
            <a:avLst/>
          </a:prstGeom>
          <a:noFill/>
          <a:ln w="9525">
            <a:noFill/>
            <a:miter lim="800000"/>
            <a:headEnd/>
            <a:tailEnd/>
          </a:ln>
        </p:spPr>
        <p:txBody>
          <a:bodyPr lIns="94819" tIns="47413" rIns="94819" bIns="47413" anchor="b"/>
          <a:lstStyle/>
          <a:p>
            <a:pPr algn="r" defTabSz="946150"/>
            <a:fld id="{65B6A6AA-803E-4581-A55B-E6FC68DADCC9}" type="slidenum">
              <a:rPr lang="en-GB" sz="1300">
                <a:solidFill>
                  <a:srgbClr val="000000"/>
                </a:solidFill>
              </a:rPr>
              <a:pPr algn="r" defTabSz="946150"/>
              <a:t>33</a:t>
            </a:fld>
            <a:endParaRPr lang="en-GB" sz="1300">
              <a:solidFill>
                <a:srgbClr val="000000"/>
              </a:solidFill>
            </a:endParaRPr>
          </a:p>
        </p:txBody>
      </p:sp>
      <p:sp>
        <p:nvSpPr>
          <p:cNvPr id="689156" name="Rectangle 2"/>
          <p:cNvSpPr>
            <a:spLocks noGrp="1" noRot="1" noChangeAspect="1" noChangeArrowheads="1" noTextEdit="1"/>
          </p:cNvSpPr>
          <p:nvPr>
            <p:ph type="sldImg"/>
          </p:nvPr>
        </p:nvSpPr>
        <p:spPr bwMode="auto">
          <a:xfrm>
            <a:off x="1143000" y="685800"/>
            <a:ext cx="4573588" cy="3430588"/>
          </a:xfrm>
          <a:noFill/>
          <a:ln>
            <a:solidFill>
              <a:srgbClr val="000000"/>
            </a:solidFill>
            <a:miter lim="800000"/>
            <a:headEnd/>
            <a:tailEnd/>
          </a:ln>
        </p:spPr>
      </p:sp>
      <p:sp>
        <p:nvSpPr>
          <p:cNvPr id="689157" name="Rectangle 3"/>
          <p:cNvSpPr>
            <a:spLocks noGrp="1" noChangeArrowheads="1"/>
          </p:cNvSpPr>
          <p:nvPr>
            <p:ph type="body" idx="1"/>
          </p:nvPr>
        </p:nvSpPr>
        <p:spPr bwMode="auto">
          <a:xfrm>
            <a:off x="914400" y="4343400"/>
            <a:ext cx="5029200" cy="4114800"/>
          </a:xfrm>
          <a:noFill/>
        </p:spPr>
        <p:txBody>
          <a:bodyPr wrap="square" lIns="94819" tIns="47413" rIns="94819" bIns="47413" numCol="1" anchor="t" anchorCtr="0" compatLnSpc="1">
            <a:prstTxWarp prst="textNoShape">
              <a:avLst/>
            </a:prstTxWarp>
          </a:bodyPr>
          <a:lstStyle/>
          <a:p>
            <a:pPr eaLnBrk="1" hangingPunct="1"/>
            <a:endParaRPr lang="en-US" noProof="1" smtClean="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BD3A04B0-D265-4578-8C5C-7BD9C74D7207}" type="slidenum">
              <a:rPr lang="en-US" sz="1200">
                <a:solidFill>
                  <a:srgbClr val="000000"/>
                </a:solidFill>
                <a:latin typeface="Arial" pitchFamily="34" charset="0"/>
                <a:cs typeface="Arial" pitchFamily="34" charset="0"/>
              </a:rPr>
              <a:pPr algn="r" eaLnBrk="0" hangingPunct="0"/>
              <a:t>36</a:t>
            </a:fld>
            <a:endParaRPr lang="en-US" sz="1200">
              <a:solidFill>
                <a:srgbClr val="000000"/>
              </a:solidFill>
              <a:latin typeface="Arial" pitchFamily="34" charset="0"/>
              <a:cs typeface="Arial" pitchFamily="34" charset="0"/>
            </a:endParaRPr>
          </a:p>
        </p:txBody>
      </p:sp>
      <p:sp>
        <p:nvSpPr>
          <p:cNvPr id="69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01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indent="-228600"/>
            <a:endParaRPr lang="en-US" smtClean="0">
              <a:latin typeface="Arial" pitchFamily="34"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Slide Image Placeholder 1"/>
          <p:cNvSpPr>
            <a:spLocks noGrp="1" noRot="1" noChangeAspect="1" noTextEdit="1"/>
          </p:cNvSpPr>
          <p:nvPr>
            <p:ph type="sldImg"/>
          </p:nvPr>
        </p:nvSpPr>
        <p:spPr bwMode="auto">
          <a:noFill/>
          <a:ln>
            <a:solidFill>
              <a:srgbClr val="000000"/>
            </a:solidFill>
            <a:miter lim="800000"/>
            <a:headEnd/>
            <a:tailEnd/>
          </a:ln>
        </p:spPr>
      </p:sp>
      <p:sp>
        <p:nvSpPr>
          <p:cNvPr id="691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Arial" pitchFamily="34" charset="0"/>
              <a:cs typeface="Arial" pitchFamily="34" charset="0"/>
            </a:endParaRPr>
          </a:p>
        </p:txBody>
      </p:sp>
      <p:sp>
        <p:nvSpPr>
          <p:cNvPr id="691204" name="Slide Number Placeholder 3"/>
          <p:cNvSpPr>
            <a:spLocks noGrp="1"/>
          </p:cNvSpPr>
          <p:nvPr>
            <p:ph type="sldNum" sz="quarter" idx="5"/>
          </p:nvPr>
        </p:nvSpPr>
        <p:spPr bwMode="auto">
          <a:noFill/>
          <a:ln>
            <a:miter lim="800000"/>
            <a:headEnd/>
            <a:tailEnd/>
          </a:ln>
        </p:spPr>
        <p:txBody>
          <a:bodyPr/>
          <a:lstStyle/>
          <a:p>
            <a:fld id="{BDAC8E0A-9202-4768-9910-8409BD3C3B65}" type="slidenum">
              <a:rPr lang="en-US">
                <a:solidFill>
                  <a:srgbClr val="000000"/>
                </a:solidFill>
              </a:rPr>
              <a:pPr/>
              <a:t>42</a:t>
            </a:fld>
            <a:endParaRPr 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lide Image Placeholder 1"/>
          <p:cNvSpPr>
            <a:spLocks noGrp="1" noRot="1" noChangeAspect="1" noTextEdit="1"/>
          </p:cNvSpPr>
          <p:nvPr>
            <p:ph type="sldImg"/>
          </p:nvPr>
        </p:nvSpPr>
        <p:spPr bwMode="auto">
          <a:noFill/>
          <a:ln>
            <a:solidFill>
              <a:srgbClr val="000000"/>
            </a:solidFill>
            <a:miter lim="800000"/>
            <a:headEnd/>
            <a:tailEnd/>
          </a:ln>
        </p:spPr>
      </p:sp>
      <p:sp>
        <p:nvSpPr>
          <p:cNvPr id="5150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latin typeface="Arial" pitchFamily="34" charset="0"/>
              <a:cs typeface="Arial" pitchFamily="34" charset="0"/>
            </a:endParaRPr>
          </a:p>
        </p:txBody>
      </p:sp>
      <p:sp>
        <p:nvSpPr>
          <p:cNvPr id="515076" name="Slide Number Placeholder 3"/>
          <p:cNvSpPr>
            <a:spLocks noGrp="1"/>
          </p:cNvSpPr>
          <p:nvPr>
            <p:ph type="sldNum" sz="quarter" idx="5"/>
          </p:nvPr>
        </p:nvSpPr>
        <p:spPr bwMode="auto">
          <a:noFill/>
          <a:ln>
            <a:miter lim="800000"/>
            <a:headEnd/>
            <a:tailEnd/>
          </a:ln>
        </p:spPr>
        <p:txBody>
          <a:bodyPr/>
          <a:lstStyle/>
          <a:p>
            <a:fld id="{49BFDF42-BB0F-4C89-AEE4-D82AC8007C0A}" type="slidenum">
              <a:rPr lang="en-US" altLang="zh-TW">
                <a:solidFill>
                  <a:srgbClr val="000000"/>
                </a:solidFill>
              </a:rPr>
              <a:pPr/>
              <a:t>3</a:t>
            </a:fld>
            <a:endParaRPr lang="en-US" altLang="zh-TW">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457200"/>
            <a:fld id="{4822546F-D66F-4C6C-9028-1AD8DD5822C3}" type="slidenum">
              <a:rPr lang="en-US" sz="1200">
                <a:solidFill>
                  <a:srgbClr val="000000"/>
                </a:solidFill>
                <a:latin typeface="Arial" pitchFamily="34" charset="0"/>
              </a:rPr>
              <a:pPr algn="r" defTabSz="457200"/>
              <a:t>44</a:t>
            </a:fld>
            <a:endParaRPr lang="en-US" sz="1200">
              <a:solidFill>
                <a:srgbClr val="000000"/>
              </a:solidFill>
              <a:latin typeface="Arial" pitchFamily="34" charset="0"/>
            </a:endParaRPr>
          </a:p>
        </p:txBody>
      </p:sp>
      <p:sp>
        <p:nvSpPr>
          <p:cNvPr id="6922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22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indent="-228600"/>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7"/>
          <p:cNvSpPr>
            <a:spLocks noGrp="1" noChangeArrowheads="1"/>
          </p:cNvSpPr>
          <p:nvPr>
            <p:ph type="sldNum" sz="quarter" idx="5"/>
          </p:nvPr>
        </p:nvSpPr>
        <p:spPr bwMode="auto">
          <a:noFill/>
          <a:ln>
            <a:miter lim="800000"/>
            <a:headEnd/>
            <a:tailEnd/>
          </a:ln>
        </p:spPr>
        <p:txBody>
          <a:bodyPr/>
          <a:lstStyle/>
          <a:p>
            <a:fld id="{68E5A492-C5EB-4E9F-A0B6-8A041F4BF39E}" type="slidenum">
              <a:rPr lang="en-US">
                <a:solidFill>
                  <a:srgbClr val="000000"/>
                </a:solidFill>
              </a:rPr>
              <a:pPr/>
              <a:t>46</a:t>
            </a:fld>
            <a:endParaRPr lang="en-US">
              <a:solidFill>
                <a:srgbClr val="000000"/>
              </a:solidFill>
            </a:endParaRPr>
          </a:p>
        </p:txBody>
      </p:sp>
      <p:sp>
        <p:nvSpPr>
          <p:cNvPr id="69325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3035" tIns="46518" rIns="93035" bIns="46518" anchor="b"/>
          <a:lstStyle/>
          <a:p>
            <a:pPr algn="r" defTabSz="928688"/>
            <a:fld id="{ABF47F46-5EFB-4C21-8577-D9267F242FBC}" type="slidenum">
              <a:rPr lang="en-US" sz="1200">
                <a:solidFill>
                  <a:srgbClr val="000000"/>
                </a:solidFill>
                <a:latin typeface="Times New Roman" pitchFamily="18" charset="0"/>
              </a:rPr>
              <a:pPr algn="r" defTabSz="928688"/>
              <a:t>46</a:t>
            </a:fld>
            <a:endParaRPr lang="en-US" sz="1200">
              <a:solidFill>
                <a:srgbClr val="000000"/>
              </a:solidFill>
              <a:latin typeface="Times New Roman" pitchFamily="18" charset="0"/>
            </a:endParaRPr>
          </a:p>
        </p:txBody>
      </p:sp>
      <p:sp>
        <p:nvSpPr>
          <p:cNvPr id="69325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3177" tIns="46589" rIns="93177" bIns="46589" anchor="b"/>
          <a:lstStyle/>
          <a:p>
            <a:pPr algn="r" defTabSz="931863"/>
            <a:fld id="{3F8FF9E2-741A-4516-B195-3B3EA036935B}" type="slidenum">
              <a:rPr lang="en-US" sz="1200">
                <a:solidFill>
                  <a:srgbClr val="000000"/>
                </a:solidFill>
                <a:latin typeface="Arial" pitchFamily="34" charset="0"/>
              </a:rPr>
              <a:pPr algn="r" defTabSz="931863"/>
              <a:t>46</a:t>
            </a:fld>
            <a:endParaRPr lang="en-US" sz="1200">
              <a:solidFill>
                <a:srgbClr val="000000"/>
              </a:solidFill>
              <a:latin typeface="Arial" pitchFamily="34" charset="0"/>
            </a:endParaRPr>
          </a:p>
        </p:txBody>
      </p:sp>
      <p:sp>
        <p:nvSpPr>
          <p:cNvPr id="69325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6651" tIns="48326" rIns="96651" bIns="48326" anchor="b"/>
          <a:lstStyle/>
          <a:p>
            <a:pPr algn="r" defTabSz="963613"/>
            <a:fld id="{63400E45-A4E8-4D72-9F57-5FEBFE086AC8}" type="slidenum">
              <a:rPr lang="en-US" sz="1200">
                <a:solidFill>
                  <a:srgbClr val="000000"/>
                </a:solidFill>
                <a:latin typeface="Times New Roman" pitchFamily="18" charset="0"/>
              </a:rPr>
              <a:pPr algn="r" defTabSz="963613"/>
              <a:t>46</a:t>
            </a:fld>
            <a:endParaRPr lang="en-US" sz="1200">
              <a:solidFill>
                <a:srgbClr val="000000"/>
              </a:solidFill>
              <a:latin typeface="Times New Roman" pitchFamily="18" charset="0"/>
            </a:endParaRPr>
          </a:p>
        </p:txBody>
      </p:sp>
      <p:sp>
        <p:nvSpPr>
          <p:cNvPr id="6932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3255" name="Rectangle 3"/>
          <p:cNvSpPr>
            <a:spLocks noGrp="1" noChangeArrowheads="1"/>
          </p:cNvSpPr>
          <p:nvPr>
            <p:ph type="body" idx="1"/>
          </p:nvPr>
        </p:nvSpPr>
        <p:spPr bwMode="auto">
          <a:xfrm>
            <a:off x="685800" y="4344988"/>
            <a:ext cx="5486400" cy="4113212"/>
          </a:xfrm>
          <a:noFill/>
        </p:spPr>
        <p:txBody>
          <a:bodyPr wrap="square" lIns="96651" tIns="48326" rIns="96651" bIns="48326" numCol="1" anchor="t" anchorCtr="0" compatLnSpc="1">
            <a:prstTxWarp prst="textNoShape">
              <a:avLst/>
            </a:prstTxWarp>
          </a:bodyPr>
          <a:lstStyle/>
          <a:p>
            <a:pPr eaLnBrk="1" hangingPunct="1"/>
            <a:endParaRPr lang="en-US" sz="1400" i="1" smtClean="0">
              <a:latin typeface="Arial" pitchFamily="34" charset="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702E932E-1998-48D5-A71E-8A6F095A3567}" type="slidenum">
              <a:rPr lang="en-US" sz="1200">
                <a:solidFill>
                  <a:srgbClr val="000000"/>
                </a:solidFill>
                <a:latin typeface="Arial" pitchFamily="34" charset="0"/>
                <a:cs typeface="Arial" pitchFamily="34" charset="0"/>
              </a:rPr>
              <a:pPr algn="r" eaLnBrk="0" hangingPunct="0"/>
              <a:t>51</a:t>
            </a:fld>
            <a:endParaRPr lang="en-US" sz="1200">
              <a:solidFill>
                <a:srgbClr val="000000"/>
              </a:solidFill>
              <a:latin typeface="Arial" pitchFamily="34" charset="0"/>
              <a:cs typeface="Arial" pitchFamily="34" charset="0"/>
            </a:endParaRPr>
          </a:p>
        </p:txBody>
      </p:sp>
      <p:sp>
        <p:nvSpPr>
          <p:cNvPr id="6942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427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Slide Image Placeholder 1"/>
          <p:cNvSpPr>
            <a:spLocks noGrp="1" noRot="1" noChangeAspect="1" noTextEdit="1"/>
          </p:cNvSpPr>
          <p:nvPr>
            <p:ph type="sldImg"/>
          </p:nvPr>
        </p:nvSpPr>
        <p:spPr bwMode="auto">
          <a:noFill/>
          <a:ln>
            <a:solidFill>
              <a:srgbClr val="000000"/>
            </a:solidFill>
            <a:miter lim="800000"/>
            <a:headEnd/>
            <a:tailEnd/>
          </a:ln>
        </p:spPr>
      </p:sp>
      <p:sp>
        <p:nvSpPr>
          <p:cNvPr id="695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Arial" pitchFamily="34" charset="0"/>
              <a:cs typeface="Arial" pitchFamily="34" charset="0"/>
            </a:endParaRPr>
          </a:p>
        </p:txBody>
      </p:sp>
      <p:sp>
        <p:nvSpPr>
          <p:cNvPr id="695300" name="Slide Number Placeholder 3"/>
          <p:cNvSpPr>
            <a:spLocks noGrp="1"/>
          </p:cNvSpPr>
          <p:nvPr>
            <p:ph type="sldNum" sz="quarter" idx="5"/>
          </p:nvPr>
        </p:nvSpPr>
        <p:spPr bwMode="auto">
          <a:noFill/>
          <a:ln>
            <a:miter lim="800000"/>
            <a:headEnd/>
            <a:tailEnd/>
          </a:ln>
        </p:spPr>
        <p:txBody>
          <a:bodyPr/>
          <a:lstStyle/>
          <a:p>
            <a:fld id="{C866AC2E-228D-4E81-8024-3FB7A4E27B52}" type="slidenum">
              <a:rPr lang="en-US">
                <a:solidFill>
                  <a:srgbClr val="000000"/>
                </a:solidFill>
              </a:rPr>
              <a:pPr/>
              <a:t>58</a:t>
            </a:fld>
            <a:endParaRPr lang="en-US">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Slide Image Placeholder 1"/>
          <p:cNvSpPr>
            <a:spLocks noGrp="1" noRot="1" noChangeAspect="1" noTextEdit="1"/>
          </p:cNvSpPr>
          <p:nvPr>
            <p:ph type="sldImg"/>
          </p:nvPr>
        </p:nvSpPr>
        <p:spPr bwMode="auto">
          <a:noFill/>
          <a:ln>
            <a:solidFill>
              <a:srgbClr val="000000"/>
            </a:solidFill>
            <a:miter lim="800000"/>
            <a:headEnd/>
            <a:tailEnd/>
          </a:ln>
        </p:spPr>
      </p:sp>
      <p:sp>
        <p:nvSpPr>
          <p:cNvPr id="696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Arial" pitchFamily="34" charset="0"/>
              <a:cs typeface="Arial" pitchFamily="34" charset="0"/>
            </a:endParaRPr>
          </a:p>
        </p:txBody>
      </p:sp>
      <p:sp>
        <p:nvSpPr>
          <p:cNvPr id="696324" name="Slide Number Placeholder 3"/>
          <p:cNvSpPr>
            <a:spLocks noGrp="1"/>
          </p:cNvSpPr>
          <p:nvPr>
            <p:ph type="sldNum" sz="quarter" idx="5"/>
          </p:nvPr>
        </p:nvSpPr>
        <p:spPr bwMode="auto">
          <a:noFill/>
          <a:ln>
            <a:miter lim="800000"/>
            <a:headEnd/>
            <a:tailEnd/>
          </a:ln>
        </p:spPr>
        <p:txBody>
          <a:bodyPr/>
          <a:lstStyle/>
          <a:p>
            <a:fld id="{AFEF8563-FEF1-4CDD-85CD-C0FBDD950F91}" type="slidenum">
              <a:rPr lang="en-US">
                <a:solidFill>
                  <a:srgbClr val="000000"/>
                </a:solidFill>
              </a:rPr>
              <a:pPr/>
              <a:t>59</a:t>
            </a:fld>
            <a:endParaRPr 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7"/>
          <p:cNvSpPr>
            <a:spLocks noGrp="1" noChangeArrowheads="1"/>
          </p:cNvSpPr>
          <p:nvPr>
            <p:ph type="sldNum" sz="quarter" idx="5"/>
          </p:nvPr>
        </p:nvSpPr>
        <p:spPr bwMode="auto">
          <a:noFill/>
          <a:ln>
            <a:miter lim="800000"/>
            <a:headEnd/>
            <a:tailEnd/>
          </a:ln>
        </p:spPr>
        <p:txBody>
          <a:bodyPr/>
          <a:lstStyle/>
          <a:p>
            <a:pPr defTabSz="927100"/>
            <a:fld id="{7895100C-43F9-4B0C-A263-A68C60A6E0E3}" type="slidenum">
              <a:rPr lang="en-US">
                <a:solidFill>
                  <a:srgbClr val="000000"/>
                </a:solidFill>
                <a:latin typeface="Times New Roman" pitchFamily="18" charset="0"/>
              </a:rPr>
              <a:pPr defTabSz="927100"/>
              <a:t>67</a:t>
            </a:fld>
            <a:endParaRPr lang="en-US">
              <a:solidFill>
                <a:srgbClr val="000000"/>
              </a:solidFill>
              <a:latin typeface="Times New Roman" pitchFamily="18" charset="0"/>
            </a:endParaRPr>
          </a:p>
        </p:txBody>
      </p:sp>
      <p:sp>
        <p:nvSpPr>
          <p:cNvPr id="697347"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3165" tIns="46582" rIns="93165" bIns="46582" anchor="b"/>
          <a:lstStyle/>
          <a:p>
            <a:pPr algn="r" defTabSz="931863"/>
            <a:fld id="{46778597-D98C-42EA-967E-5F1E0BED3E73}" type="slidenum">
              <a:rPr lang="en-US" sz="1200">
                <a:solidFill>
                  <a:srgbClr val="000000"/>
                </a:solidFill>
              </a:rPr>
              <a:pPr algn="r" defTabSz="931863"/>
              <a:t>67</a:t>
            </a:fld>
            <a:endParaRPr lang="en-US" sz="1200">
              <a:solidFill>
                <a:srgbClr val="000000"/>
              </a:solidFill>
            </a:endParaRPr>
          </a:p>
        </p:txBody>
      </p:sp>
      <p:sp>
        <p:nvSpPr>
          <p:cNvPr id="69734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6633" tIns="48317" rIns="96633" bIns="48317" anchor="b"/>
          <a:lstStyle/>
          <a:p>
            <a:pPr algn="r" defTabSz="962025"/>
            <a:fld id="{4A352E08-A16B-4C3C-A6B3-74FC8C94C3CE}" type="slidenum">
              <a:rPr lang="en-US" sz="1200">
                <a:solidFill>
                  <a:srgbClr val="000000"/>
                </a:solidFill>
                <a:latin typeface="Times New Roman" pitchFamily="18" charset="0"/>
              </a:rPr>
              <a:pPr algn="r" defTabSz="962025"/>
              <a:t>67</a:t>
            </a:fld>
            <a:endParaRPr lang="en-US" sz="1200">
              <a:solidFill>
                <a:srgbClr val="000000"/>
              </a:solidFill>
              <a:latin typeface="Times New Roman" pitchFamily="18" charset="0"/>
            </a:endParaRPr>
          </a:p>
        </p:txBody>
      </p:sp>
      <p:sp>
        <p:nvSpPr>
          <p:cNvPr id="69734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7350" name="Rectangle 3"/>
          <p:cNvSpPr>
            <a:spLocks noGrp="1" noChangeArrowheads="1"/>
          </p:cNvSpPr>
          <p:nvPr>
            <p:ph type="body" idx="1"/>
          </p:nvPr>
        </p:nvSpPr>
        <p:spPr bwMode="auto">
          <a:xfrm>
            <a:off x="685800" y="4346575"/>
            <a:ext cx="5486400" cy="4111625"/>
          </a:xfrm>
          <a:noFill/>
        </p:spPr>
        <p:txBody>
          <a:bodyPr wrap="square" lIns="96633" tIns="48317" rIns="96633" bIns="48317" numCol="1" anchor="t" anchorCtr="0" compatLnSpc="1">
            <a:prstTxWarp prst="textNoShape">
              <a:avLst/>
            </a:prstTxWarp>
          </a:bodyPr>
          <a:lstStyle/>
          <a:p>
            <a:pPr>
              <a:spcBef>
                <a:spcPct val="0"/>
              </a:spcBef>
              <a:buFontTx/>
              <a:buChar char="•"/>
              <a:tabLst>
                <a:tab pos="114300" algn="l"/>
              </a:tabLst>
            </a:pPr>
            <a:endParaRPr lang="en-US"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Slide Image Placeholder 1"/>
          <p:cNvSpPr>
            <a:spLocks noGrp="1" noRot="1" noChangeAspect="1" noTextEdit="1"/>
          </p:cNvSpPr>
          <p:nvPr>
            <p:ph type="sldImg"/>
          </p:nvPr>
        </p:nvSpPr>
        <p:spPr bwMode="auto">
          <a:noFill/>
          <a:ln>
            <a:solidFill>
              <a:srgbClr val="000000"/>
            </a:solidFill>
            <a:miter lim="800000"/>
            <a:headEnd/>
            <a:tailEnd/>
          </a:ln>
        </p:spPr>
      </p:sp>
      <p:sp>
        <p:nvSpPr>
          <p:cNvPr id="6983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98372" name="Slide Number Placeholder 3"/>
          <p:cNvSpPr>
            <a:spLocks noGrp="1"/>
          </p:cNvSpPr>
          <p:nvPr>
            <p:ph type="sldNum" sz="quarter" idx="5"/>
          </p:nvPr>
        </p:nvSpPr>
        <p:spPr bwMode="auto">
          <a:noFill/>
          <a:ln>
            <a:miter lim="800000"/>
            <a:headEnd/>
            <a:tailEnd/>
          </a:ln>
        </p:spPr>
        <p:txBody>
          <a:bodyPr/>
          <a:lstStyle/>
          <a:p>
            <a:fld id="{63803FA0-3B61-4488-BA07-E09DB3058999}" type="slidenum">
              <a:rPr lang="en-US">
                <a:solidFill>
                  <a:srgbClr val="000000"/>
                </a:solidFill>
              </a:rPr>
              <a:pPr/>
              <a:t>69</a:t>
            </a:fld>
            <a:endParaRPr lang="en-U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7"/>
          <p:cNvSpPr>
            <a:spLocks noGrp="1" noChangeArrowheads="1"/>
          </p:cNvSpPr>
          <p:nvPr>
            <p:ph type="sldNum" sz="quarter" idx="5"/>
          </p:nvPr>
        </p:nvSpPr>
        <p:spPr bwMode="auto">
          <a:noFill/>
          <a:ln>
            <a:miter lim="800000"/>
            <a:headEnd/>
            <a:tailEnd/>
          </a:ln>
        </p:spPr>
        <p:txBody>
          <a:bodyPr/>
          <a:lstStyle/>
          <a:p>
            <a:pPr defTabSz="922338"/>
            <a:fld id="{6BE35D83-FB63-4519-BFF9-E336A88332D4}" type="slidenum">
              <a:rPr lang="en-US">
                <a:solidFill>
                  <a:srgbClr val="000000"/>
                </a:solidFill>
                <a:cs typeface="Arial" pitchFamily="34" charset="0"/>
              </a:rPr>
              <a:pPr defTabSz="922338"/>
              <a:t>70</a:t>
            </a:fld>
            <a:endParaRPr lang="en-US">
              <a:solidFill>
                <a:srgbClr val="000000"/>
              </a:solidFill>
              <a:cs typeface="Arial" pitchFamily="34" charset="0"/>
            </a:endParaRPr>
          </a:p>
        </p:txBody>
      </p:sp>
      <p:sp>
        <p:nvSpPr>
          <p:cNvPr id="699395" name="Rectangle 2"/>
          <p:cNvSpPr>
            <a:spLocks noGrp="1" noChangeArrowheads="1"/>
          </p:cNvSpPr>
          <p:nvPr>
            <p:ph type="body" idx="1"/>
          </p:nvPr>
        </p:nvSpPr>
        <p:spPr bwMode="auto">
          <a:xfrm>
            <a:off x="0" y="3581400"/>
            <a:ext cx="7086600" cy="5183188"/>
          </a:xfrm>
          <a:noFill/>
        </p:spPr>
        <p:txBody>
          <a:bodyPr wrap="square" lIns="91704" tIns="45046" rIns="91704" bIns="45046" numCol="1" anchor="t" anchorCtr="0" compatLnSpc="1">
            <a:prstTxWarp prst="textNoShape">
              <a:avLst/>
            </a:prstTxWarp>
          </a:bodyPr>
          <a:lstStyle/>
          <a:p>
            <a:pPr defTabSz="1187450">
              <a:buFontTx/>
              <a:buChar char="•"/>
            </a:pPr>
            <a:r>
              <a:rPr lang="en-US" sz="1400" smtClean="0"/>
              <a:t>YOU GET PEOPLE TO LEAD YOU TO THE RIGHT PEOPLE THROUGH TRIAL RUNS&gt;&gt;&gt;&gt;TEST MARKETING</a:t>
            </a:r>
          </a:p>
          <a:p>
            <a:pPr defTabSz="1187450">
              <a:buFontTx/>
              <a:buChar char="•"/>
            </a:pPr>
            <a:r>
              <a:rPr lang="en-US" sz="1400" smtClean="0"/>
              <a:t>USING EVALUATION APPROACH</a:t>
            </a:r>
          </a:p>
          <a:p>
            <a:pPr defTabSz="1187450">
              <a:buFontTx/>
              <a:buChar char="•"/>
            </a:pPr>
            <a:r>
              <a:rPr lang="en-US" sz="1400" smtClean="0"/>
              <a:t>SHOW THE PROGRAM</a:t>
            </a:r>
          </a:p>
          <a:p>
            <a:pPr defTabSz="1187450">
              <a:buFontTx/>
              <a:buChar char="•"/>
            </a:pPr>
            <a:r>
              <a:rPr lang="en-US" sz="1400" smtClean="0"/>
              <a:t>DETERMINE IF THEIR CONTACTS KNOW THE RIGHT PEOPLE</a:t>
            </a:r>
          </a:p>
          <a:p>
            <a:pPr defTabSz="1187450">
              <a:buFontTx/>
              <a:buChar char="•"/>
            </a:pPr>
            <a:r>
              <a:rPr lang="en-US" sz="1400" smtClean="0"/>
              <a:t>TEST MARKET THE PRODUCT</a:t>
            </a:r>
          </a:p>
          <a:p>
            <a:pPr defTabSz="1187450">
              <a:buFontTx/>
              <a:buChar char="•"/>
            </a:pPr>
            <a:endParaRPr lang="en-US" sz="1400" smtClean="0"/>
          </a:p>
        </p:txBody>
      </p:sp>
      <p:sp>
        <p:nvSpPr>
          <p:cNvPr id="699396" name="Rectangle 3"/>
          <p:cNvSpPr>
            <a:spLocks noGrp="1" noRot="1" noChangeAspect="1" noChangeArrowheads="1" noTextEdit="1"/>
          </p:cNvSpPr>
          <p:nvPr>
            <p:ph type="sldImg"/>
          </p:nvPr>
        </p:nvSpPr>
        <p:spPr bwMode="auto">
          <a:xfrm>
            <a:off x="1147763" y="0"/>
            <a:ext cx="4538662" cy="3403600"/>
          </a:xfrm>
          <a:noFill/>
          <a:ln cap="flat">
            <a:solidFill>
              <a:schemeClr val="tx1"/>
            </a:solidFill>
            <a:miter lim="800000"/>
            <a:headEnd/>
            <a:tailEn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Rot="1" noChangeAspect="1" noTextEdit="1"/>
          </p:cNvSpPr>
          <p:nvPr>
            <p:ph type="sldImg"/>
          </p:nvPr>
        </p:nvSpPr>
        <p:spPr bwMode="auto">
          <a:xfrm>
            <a:off x="1144588" y="685800"/>
            <a:ext cx="4568825" cy="3427413"/>
          </a:xfrm>
          <a:noFill/>
          <a:ln>
            <a:solidFill>
              <a:srgbClr val="000000"/>
            </a:solidFill>
            <a:miter lim="800000"/>
            <a:headEnd/>
            <a:tailEnd/>
          </a:ln>
        </p:spPr>
      </p:sp>
      <p:sp>
        <p:nvSpPr>
          <p:cNvPr id="700419" name="Rectangle 3"/>
          <p:cNvSpPr>
            <a:spLocks noGrp="1"/>
          </p:cNvSpPr>
          <p:nvPr>
            <p:ph type="body" idx="1"/>
          </p:nvPr>
        </p:nvSpPr>
        <p:spPr bwMode="auto">
          <a:xfrm>
            <a:off x="684213" y="4343400"/>
            <a:ext cx="5489575" cy="4114800"/>
          </a:xfrm>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7"/>
          <p:cNvSpPr>
            <a:spLocks noGrp="1" noChangeArrowheads="1"/>
          </p:cNvSpPr>
          <p:nvPr>
            <p:ph type="sldNum" sz="quarter" idx="5"/>
          </p:nvPr>
        </p:nvSpPr>
        <p:spPr bwMode="auto">
          <a:noFill/>
          <a:ln>
            <a:miter lim="800000"/>
            <a:headEnd/>
            <a:tailEnd/>
          </a:ln>
        </p:spPr>
        <p:txBody>
          <a:bodyPr/>
          <a:lstStyle/>
          <a:p>
            <a:pPr defTabSz="922338"/>
            <a:fld id="{F33E67DD-DAFF-4281-B0BA-BDEA173F271D}" type="slidenum">
              <a:rPr lang="en-US">
                <a:solidFill>
                  <a:srgbClr val="000000"/>
                </a:solidFill>
                <a:cs typeface="Arial" pitchFamily="34" charset="0"/>
              </a:rPr>
              <a:pPr defTabSz="922338"/>
              <a:t>72</a:t>
            </a:fld>
            <a:endParaRPr lang="en-US">
              <a:solidFill>
                <a:srgbClr val="000000"/>
              </a:solidFill>
              <a:cs typeface="Arial" pitchFamily="34" charset="0"/>
            </a:endParaRPr>
          </a:p>
        </p:txBody>
      </p:sp>
      <p:sp>
        <p:nvSpPr>
          <p:cNvPr id="701443" name="Rectangle 2"/>
          <p:cNvSpPr>
            <a:spLocks noGrp="1" noChangeArrowheads="1"/>
          </p:cNvSpPr>
          <p:nvPr>
            <p:ph type="body" idx="1"/>
          </p:nvPr>
        </p:nvSpPr>
        <p:spPr bwMode="auto">
          <a:xfrm>
            <a:off x="0" y="3581400"/>
            <a:ext cx="7086600" cy="5183188"/>
          </a:xfrm>
          <a:noFill/>
        </p:spPr>
        <p:txBody>
          <a:bodyPr wrap="square" lIns="91704" tIns="45046" rIns="91704" bIns="45046" numCol="1" anchor="t" anchorCtr="0" compatLnSpc="1">
            <a:prstTxWarp prst="textNoShape">
              <a:avLst/>
            </a:prstTxWarp>
          </a:bodyPr>
          <a:lstStyle/>
          <a:p>
            <a:pPr defTabSz="1187450">
              <a:buFontTx/>
              <a:buChar char="•"/>
            </a:pPr>
            <a:r>
              <a:rPr lang="en-US" sz="1400" smtClean="0"/>
              <a:t>YOU GET PEOPLE TO LEAD YOU TO THE RIGHT PEOPLE THROUGH TRIAL RUNS&gt;&gt;&gt;&gt;TEST MARKETING</a:t>
            </a:r>
          </a:p>
          <a:p>
            <a:pPr defTabSz="1187450">
              <a:buFontTx/>
              <a:buChar char="•"/>
            </a:pPr>
            <a:r>
              <a:rPr lang="en-US" sz="1400" smtClean="0"/>
              <a:t>USING EVALUATION APPROACH</a:t>
            </a:r>
          </a:p>
          <a:p>
            <a:pPr defTabSz="1187450">
              <a:buFontTx/>
              <a:buChar char="•"/>
            </a:pPr>
            <a:r>
              <a:rPr lang="en-US" sz="1400" smtClean="0"/>
              <a:t>SHOW THE PROGRAM</a:t>
            </a:r>
          </a:p>
          <a:p>
            <a:pPr defTabSz="1187450">
              <a:buFontTx/>
              <a:buChar char="•"/>
            </a:pPr>
            <a:r>
              <a:rPr lang="en-US" sz="1400" smtClean="0"/>
              <a:t>DETERMINE IF THEIR CONTACTS KNOW THE RIGHT PEOPLE</a:t>
            </a:r>
          </a:p>
          <a:p>
            <a:pPr defTabSz="1187450">
              <a:buFontTx/>
              <a:buChar char="•"/>
            </a:pPr>
            <a:r>
              <a:rPr lang="en-US" sz="1400" smtClean="0"/>
              <a:t>TEST MARKET THE PRODUCT</a:t>
            </a:r>
          </a:p>
          <a:p>
            <a:pPr defTabSz="1187450">
              <a:buFontTx/>
              <a:buChar char="•"/>
            </a:pPr>
            <a:endParaRPr lang="en-US" sz="1400" smtClean="0"/>
          </a:p>
        </p:txBody>
      </p:sp>
      <p:sp>
        <p:nvSpPr>
          <p:cNvPr id="701444" name="Rectangle 3"/>
          <p:cNvSpPr>
            <a:spLocks noGrp="1" noRot="1" noChangeAspect="1" noChangeArrowheads="1" noTextEdit="1"/>
          </p:cNvSpPr>
          <p:nvPr>
            <p:ph type="sldImg"/>
          </p:nvPr>
        </p:nvSpPr>
        <p:spPr bwMode="auto">
          <a:xfrm>
            <a:off x="1147763" y="0"/>
            <a:ext cx="4538662" cy="3403600"/>
          </a:xfrm>
          <a:noFill/>
          <a:ln cap="flat">
            <a:solidFill>
              <a:schemeClr val="tx1"/>
            </a:solidFill>
            <a:miter lim="800000"/>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lide Image Placeholder 1"/>
          <p:cNvSpPr>
            <a:spLocks noGrp="1" noRot="1" noChangeAspect="1" noTextEdit="1"/>
          </p:cNvSpPr>
          <p:nvPr>
            <p:ph type="sldImg"/>
          </p:nvPr>
        </p:nvSpPr>
        <p:spPr bwMode="auto">
          <a:noFill/>
          <a:ln>
            <a:solidFill>
              <a:srgbClr val="000000"/>
            </a:solidFill>
            <a:miter lim="800000"/>
            <a:headEnd/>
            <a:tailEnd/>
          </a:ln>
        </p:spPr>
      </p:sp>
      <p:sp>
        <p:nvSpPr>
          <p:cNvPr id="5160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latin typeface="Arial" pitchFamily="34" charset="0"/>
              <a:cs typeface="Arial" pitchFamily="34" charset="0"/>
            </a:endParaRPr>
          </a:p>
        </p:txBody>
      </p:sp>
      <p:sp>
        <p:nvSpPr>
          <p:cNvPr id="516100" name="Slide Number Placeholder 3"/>
          <p:cNvSpPr>
            <a:spLocks noGrp="1"/>
          </p:cNvSpPr>
          <p:nvPr>
            <p:ph type="sldNum" sz="quarter" idx="5"/>
          </p:nvPr>
        </p:nvSpPr>
        <p:spPr bwMode="auto">
          <a:noFill/>
          <a:ln>
            <a:miter lim="800000"/>
            <a:headEnd/>
            <a:tailEnd/>
          </a:ln>
        </p:spPr>
        <p:txBody>
          <a:bodyPr/>
          <a:lstStyle/>
          <a:p>
            <a:fld id="{10872AC2-2CA7-4F6C-AABA-D03783A0FB0E}" type="slidenum">
              <a:rPr lang="en-US" altLang="zh-TW">
                <a:solidFill>
                  <a:srgbClr val="000000"/>
                </a:solidFill>
              </a:rPr>
              <a:pPr/>
              <a:t>4</a:t>
            </a:fld>
            <a:endParaRPr lang="en-US" altLang="zh-TW">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Slide Image Placeholder 1"/>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702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02468" name="Slide Number Placeholder 3"/>
          <p:cNvSpPr>
            <a:spLocks noGrp="1"/>
          </p:cNvSpPr>
          <p:nvPr>
            <p:ph type="sldNum" sz="quarter" idx="5"/>
          </p:nvPr>
        </p:nvSpPr>
        <p:spPr bwMode="auto">
          <a:noFill/>
          <a:ln>
            <a:miter lim="800000"/>
            <a:headEnd/>
            <a:tailEnd/>
          </a:ln>
        </p:spPr>
        <p:txBody>
          <a:bodyPr/>
          <a:lstStyle/>
          <a:p>
            <a:pPr defTabSz="922338"/>
            <a:fld id="{8E07581A-47D8-44C6-B081-F8DB947B4575}" type="slidenum">
              <a:rPr lang="en-US">
                <a:solidFill>
                  <a:srgbClr val="000000"/>
                </a:solidFill>
                <a:latin typeface="Arial" pitchFamily="34" charset="0"/>
                <a:cs typeface="Arial" pitchFamily="34" charset="0"/>
              </a:rPr>
              <a:pPr defTabSz="922338"/>
              <a:t>73</a:t>
            </a:fld>
            <a:endParaRPr lang="en-US">
              <a:solidFill>
                <a:srgbClr val="000000"/>
              </a:solidFill>
              <a:latin typeface="Arial" pitchFamily="34" charset="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7"/>
          <p:cNvSpPr>
            <a:spLocks noGrp="1" noChangeArrowheads="1"/>
          </p:cNvSpPr>
          <p:nvPr>
            <p:ph type="sldNum" sz="quarter" idx="5"/>
          </p:nvPr>
        </p:nvSpPr>
        <p:spPr bwMode="auto">
          <a:noFill/>
          <a:ln>
            <a:miter lim="800000"/>
            <a:headEnd/>
            <a:tailEnd/>
          </a:ln>
        </p:spPr>
        <p:txBody>
          <a:bodyPr/>
          <a:lstStyle/>
          <a:p>
            <a:fld id="{EA6A2170-CE20-4ECA-A85A-1ACF84327621}" type="slidenum">
              <a:rPr lang="en-US">
                <a:solidFill>
                  <a:srgbClr val="000000"/>
                </a:solidFill>
              </a:rPr>
              <a:pPr/>
              <a:t>74</a:t>
            </a:fld>
            <a:endParaRPr lang="en-US">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Slide Image Placeholder 1"/>
          <p:cNvSpPr>
            <a:spLocks noGrp="1" noRot="1" noChangeAspect="1" noTextEdit="1"/>
          </p:cNvSpPr>
          <p:nvPr>
            <p:ph type="sldImg"/>
          </p:nvPr>
        </p:nvSpPr>
        <p:spPr bwMode="auto">
          <a:noFill/>
          <a:ln>
            <a:solidFill>
              <a:srgbClr val="000000"/>
            </a:solidFill>
            <a:miter lim="800000"/>
            <a:headEnd/>
            <a:tailEnd/>
          </a:ln>
        </p:spPr>
      </p:sp>
      <p:sp>
        <p:nvSpPr>
          <p:cNvPr id="532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p>
        </p:txBody>
      </p:sp>
      <p:sp>
        <p:nvSpPr>
          <p:cNvPr id="532484" name="Slide Number Placeholder 3"/>
          <p:cNvSpPr>
            <a:spLocks noGrp="1"/>
          </p:cNvSpPr>
          <p:nvPr>
            <p:ph type="sldNum" sz="quarter" idx="5"/>
          </p:nvPr>
        </p:nvSpPr>
        <p:spPr bwMode="auto">
          <a:noFill/>
          <a:ln>
            <a:miter lim="800000"/>
            <a:headEnd/>
            <a:tailEnd/>
          </a:ln>
        </p:spPr>
        <p:txBody>
          <a:bodyPr/>
          <a:lstStyle/>
          <a:p>
            <a:pPr defTabSz="922338"/>
            <a:fld id="{4F267E86-655D-4326-84C3-FC974AC30421}" type="slidenum">
              <a:rPr lang="en-US" altLang="zh-TW">
                <a:solidFill>
                  <a:srgbClr val="000000"/>
                </a:solidFill>
                <a:cs typeface="Arial" pitchFamily="34" charset="0"/>
              </a:rPr>
              <a:pPr defTabSz="922338"/>
              <a:t>75</a:t>
            </a:fld>
            <a:endParaRPr lang="en-US" altLang="zh-TW">
              <a:solidFill>
                <a:srgbClr val="000000"/>
              </a:solidFill>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bwMode="auto">
          <a:noFill/>
          <a:ln>
            <a:miter lim="800000"/>
            <a:headEnd/>
            <a:tailEnd/>
          </a:ln>
        </p:spPr>
        <p:txBody>
          <a:bodyPr/>
          <a:lstStyle/>
          <a:p>
            <a:pPr defTabSz="922338"/>
            <a:fld id="{3F2CB2CE-EA7D-454E-A304-DCE19304BEA8}" type="slidenum">
              <a:rPr lang="en-US" altLang="zh-TW" smtClean="0">
                <a:solidFill>
                  <a:srgbClr val="000000"/>
                </a:solidFill>
                <a:cs typeface="Arial" pitchFamily="34" charset="0"/>
              </a:rPr>
              <a:pPr defTabSz="922338"/>
              <a:t>76</a:t>
            </a:fld>
            <a:endParaRPr lang="en-US" altLang="zh-TW" smtClean="0">
              <a:solidFill>
                <a:srgbClr val="000000"/>
              </a:solidFill>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Slide Image Placeholder 1"/>
          <p:cNvSpPr>
            <a:spLocks noGrp="1" noRot="1" noChangeAspect="1" noTextEdit="1"/>
          </p:cNvSpPr>
          <p:nvPr>
            <p:ph type="sldImg"/>
          </p:nvPr>
        </p:nvSpPr>
        <p:spPr bwMode="auto">
          <a:noFill/>
          <a:ln>
            <a:solidFill>
              <a:srgbClr val="000000"/>
            </a:solidFill>
            <a:miter lim="800000"/>
            <a:headEnd/>
            <a:tailEnd/>
          </a:ln>
        </p:spPr>
      </p:sp>
      <p:sp>
        <p:nvSpPr>
          <p:cNvPr id="706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06564" name="Slide Number Placeholder 3"/>
          <p:cNvSpPr>
            <a:spLocks noGrp="1"/>
          </p:cNvSpPr>
          <p:nvPr>
            <p:ph type="sldNum" sz="quarter" idx="5"/>
          </p:nvPr>
        </p:nvSpPr>
        <p:spPr bwMode="auto">
          <a:noFill/>
          <a:ln>
            <a:miter lim="800000"/>
            <a:headEnd/>
            <a:tailEnd/>
          </a:ln>
        </p:spPr>
        <p:txBody>
          <a:bodyPr/>
          <a:lstStyle/>
          <a:p>
            <a:fld id="{C352A382-3B90-4516-8BFD-2662ABC2CFD7}" type="slidenum">
              <a:rPr lang="en-US">
                <a:solidFill>
                  <a:srgbClr val="000000"/>
                </a:solidFill>
              </a:rPr>
              <a:pPr/>
              <a:t>77</a:t>
            </a:fld>
            <a:endParaRPr lang="en-US">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Slide Image Placeholder 1"/>
          <p:cNvSpPr>
            <a:spLocks noGrp="1" noRot="1" noChangeAspect="1" noTextEdit="1"/>
          </p:cNvSpPr>
          <p:nvPr>
            <p:ph type="sldImg"/>
          </p:nvPr>
        </p:nvSpPr>
        <p:spPr bwMode="auto">
          <a:noFill/>
          <a:ln>
            <a:solidFill>
              <a:srgbClr val="000000"/>
            </a:solidFill>
            <a:miter lim="800000"/>
            <a:headEnd/>
            <a:tailEnd/>
          </a:ln>
        </p:spPr>
      </p:sp>
      <p:sp>
        <p:nvSpPr>
          <p:cNvPr id="70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07588" name="Slide Number Placeholder 3"/>
          <p:cNvSpPr>
            <a:spLocks noGrp="1"/>
          </p:cNvSpPr>
          <p:nvPr>
            <p:ph type="sldNum" sz="quarter" idx="5"/>
          </p:nvPr>
        </p:nvSpPr>
        <p:spPr bwMode="auto">
          <a:noFill/>
          <a:ln>
            <a:miter lim="800000"/>
            <a:headEnd/>
            <a:tailEnd/>
          </a:ln>
        </p:spPr>
        <p:txBody>
          <a:bodyPr/>
          <a:lstStyle/>
          <a:p>
            <a:fld id="{B1DF1E19-0752-4127-82CC-F9E6F35DD8C8}" type="slidenum">
              <a:rPr lang="en-US">
                <a:solidFill>
                  <a:srgbClr val="000000"/>
                </a:solidFill>
              </a:rPr>
              <a:pPr/>
              <a:t>78</a:t>
            </a:fld>
            <a:endParaRPr lang="en-US">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Slide Image Placeholder 1"/>
          <p:cNvSpPr>
            <a:spLocks noGrp="1" noRot="1" noChangeAspect="1" noTextEdit="1"/>
          </p:cNvSpPr>
          <p:nvPr>
            <p:ph type="sldImg"/>
          </p:nvPr>
        </p:nvSpPr>
        <p:spPr bwMode="auto">
          <a:noFill/>
          <a:ln>
            <a:solidFill>
              <a:srgbClr val="000000"/>
            </a:solidFill>
            <a:miter lim="800000"/>
            <a:headEnd/>
            <a:tailEnd/>
          </a:ln>
        </p:spPr>
      </p:sp>
      <p:sp>
        <p:nvSpPr>
          <p:cNvPr id="7086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08612" name="Slide Number Placeholder 3"/>
          <p:cNvSpPr>
            <a:spLocks noGrp="1"/>
          </p:cNvSpPr>
          <p:nvPr>
            <p:ph type="sldNum" sz="quarter" idx="5"/>
          </p:nvPr>
        </p:nvSpPr>
        <p:spPr bwMode="auto">
          <a:noFill/>
          <a:ln>
            <a:miter lim="800000"/>
            <a:headEnd/>
            <a:tailEnd/>
          </a:ln>
        </p:spPr>
        <p:txBody>
          <a:bodyPr/>
          <a:lstStyle/>
          <a:p>
            <a:fld id="{09095FD1-EEB2-4926-89D2-7E2DBC0DB9D9}" type="slidenum">
              <a:rPr lang="en-US">
                <a:solidFill>
                  <a:srgbClr val="000000"/>
                </a:solidFill>
              </a:rPr>
              <a:pPr/>
              <a:t>79</a:t>
            </a:fld>
            <a:endParaRPr lang="en-US">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Slide Image Placeholder 1"/>
          <p:cNvSpPr>
            <a:spLocks noGrp="1" noRot="1" noChangeAspect="1" noTextEdit="1"/>
          </p:cNvSpPr>
          <p:nvPr>
            <p:ph type="sldImg"/>
          </p:nvPr>
        </p:nvSpPr>
        <p:spPr bwMode="auto">
          <a:noFill/>
          <a:ln>
            <a:solidFill>
              <a:srgbClr val="000000"/>
            </a:solidFill>
            <a:miter lim="800000"/>
            <a:headEnd/>
            <a:tailEnd/>
          </a:ln>
        </p:spPr>
      </p:sp>
      <p:sp>
        <p:nvSpPr>
          <p:cNvPr id="70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09636" name="Slide Number Placeholder 3"/>
          <p:cNvSpPr>
            <a:spLocks noGrp="1"/>
          </p:cNvSpPr>
          <p:nvPr>
            <p:ph type="sldNum" sz="quarter" idx="5"/>
          </p:nvPr>
        </p:nvSpPr>
        <p:spPr bwMode="auto">
          <a:noFill/>
          <a:ln>
            <a:miter lim="800000"/>
            <a:headEnd/>
            <a:tailEnd/>
          </a:ln>
        </p:spPr>
        <p:txBody>
          <a:bodyPr/>
          <a:lstStyle/>
          <a:p>
            <a:fld id="{8DC86E8F-0E55-4B60-905C-0A15F7623BD2}" type="slidenum">
              <a:rPr lang="en-US">
                <a:solidFill>
                  <a:srgbClr val="000000"/>
                </a:solidFill>
              </a:rPr>
              <a:pPr/>
              <a:t>80</a:t>
            </a:fld>
            <a:endParaRPr lang="en-US">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1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10660" name="Slide Number Placeholder 3"/>
          <p:cNvSpPr>
            <a:spLocks noGrp="1"/>
          </p:cNvSpPr>
          <p:nvPr>
            <p:ph type="sldNum" sz="quarter" idx="5"/>
          </p:nvPr>
        </p:nvSpPr>
        <p:spPr bwMode="auto">
          <a:noFill/>
          <a:ln>
            <a:miter lim="800000"/>
            <a:headEnd/>
            <a:tailEnd/>
          </a:ln>
        </p:spPr>
        <p:txBody>
          <a:bodyPr/>
          <a:lstStyle/>
          <a:p>
            <a:fld id="{F2FD8830-3912-4875-A885-EDAB000943ED}" type="slidenum">
              <a:rPr lang="en-US">
                <a:solidFill>
                  <a:srgbClr val="000000"/>
                </a:solidFill>
              </a:rPr>
              <a:pPr/>
              <a:t>81</a:t>
            </a:fld>
            <a:endParaRPr lang="en-US">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1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11684" name="Slide Number Placeholder 3"/>
          <p:cNvSpPr>
            <a:spLocks noGrp="1"/>
          </p:cNvSpPr>
          <p:nvPr>
            <p:ph type="sldNum" sz="quarter" idx="5"/>
          </p:nvPr>
        </p:nvSpPr>
        <p:spPr bwMode="auto">
          <a:noFill/>
          <a:ln>
            <a:miter lim="800000"/>
            <a:headEnd/>
            <a:tailEnd/>
          </a:ln>
        </p:spPr>
        <p:txBody>
          <a:bodyPr/>
          <a:lstStyle/>
          <a:p>
            <a:fld id="{F5743740-C7BB-4136-8835-9A38E990901C}" type="slidenum">
              <a:rPr lang="en-US">
                <a:solidFill>
                  <a:srgbClr val="000000"/>
                </a:solidFill>
              </a:rPr>
              <a:pPr/>
              <a:t>82</a:t>
            </a:fld>
            <a:endParaRPr 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Slide Image Placeholder 1"/>
          <p:cNvSpPr>
            <a:spLocks noGrp="1" noRot="1" noChangeAspect="1" noTextEdit="1"/>
          </p:cNvSpPr>
          <p:nvPr>
            <p:ph type="sldImg"/>
          </p:nvPr>
        </p:nvSpPr>
        <p:spPr bwMode="auto">
          <a:noFill/>
          <a:ln>
            <a:solidFill>
              <a:srgbClr val="000000"/>
            </a:solidFill>
            <a:miter lim="800000"/>
            <a:headEnd/>
            <a:tailEnd/>
          </a:ln>
        </p:spPr>
      </p:sp>
      <p:sp>
        <p:nvSpPr>
          <p:cNvPr id="67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pitchFamily="34" charset="0"/>
              <a:cs typeface="Arial" pitchFamily="34" charset="0"/>
            </a:endParaRPr>
          </a:p>
        </p:txBody>
      </p:sp>
      <p:sp>
        <p:nvSpPr>
          <p:cNvPr id="675844" name="Slide Number Placeholder 3"/>
          <p:cNvSpPr>
            <a:spLocks noGrp="1"/>
          </p:cNvSpPr>
          <p:nvPr>
            <p:ph type="sldNum" sz="quarter" idx="5"/>
          </p:nvPr>
        </p:nvSpPr>
        <p:spPr bwMode="auto">
          <a:noFill/>
          <a:ln>
            <a:miter lim="800000"/>
            <a:headEnd/>
            <a:tailEnd/>
          </a:ln>
        </p:spPr>
        <p:txBody>
          <a:bodyPr/>
          <a:lstStyle/>
          <a:p>
            <a:fld id="{C82F2854-D3C1-429F-8A71-604C8D4C3E76}" type="slidenum">
              <a:rPr lang="en-US">
                <a:solidFill>
                  <a:srgbClr val="000000"/>
                </a:solidFill>
              </a:rPr>
              <a:pPr/>
              <a:t>14</a:t>
            </a:fld>
            <a:endParaRPr lang="en-US">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12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12708" name="Slide Number Placeholder 3"/>
          <p:cNvSpPr>
            <a:spLocks noGrp="1"/>
          </p:cNvSpPr>
          <p:nvPr>
            <p:ph type="sldNum" sz="quarter" idx="5"/>
          </p:nvPr>
        </p:nvSpPr>
        <p:spPr bwMode="auto">
          <a:noFill/>
          <a:ln>
            <a:miter lim="800000"/>
            <a:headEnd/>
            <a:tailEnd/>
          </a:ln>
        </p:spPr>
        <p:txBody>
          <a:bodyPr/>
          <a:lstStyle/>
          <a:p>
            <a:fld id="{7A15B503-17D7-4F24-A783-72114FB11036}" type="slidenum">
              <a:rPr lang="en-US">
                <a:solidFill>
                  <a:srgbClr val="000000"/>
                </a:solidFill>
              </a:rPr>
              <a:pPr/>
              <a:t>83</a:t>
            </a:fld>
            <a:endParaRPr lang="en-US">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13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13732" name="Slide Number Placeholder 3"/>
          <p:cNvSpPr>
            <a:spLocks noGrp="1"/>
          </p:cNvSpPr>
          <p:nvPr>
            <p:ph type="sldNum" sz="quarter" idx="5"/>
          </p:nvPr>
        </p:nvSpPr>
        <p:spPr bwMode="auto">
          <a:noFill/>
          <a:ln>
            <a:miter lim="800000"/>
            <a:headEnd/>
            <a:tailEnd/>
          </a:ln>
        </p:spPr>
        <p:txBody>
          <a:bodyPr/>
          <a:lstStyle/>
          <a:p>
            <a:fld id="{29982776-28C2-4FE6-85F0-69620B295D2B}" type="slidenum">
              <a:rPr lang="en-US">
                <a:solidFill>
                  <a:srgbClr val="000000"/>
                </a:solidFill>
              </a:rPr>
              <a:pPr/>
              <a:t>84</a:t>
            </a:fld>
            <a:endParaRPr lang="en-US">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14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14756" name="Slide Number Placeholder 3"/>
          <p:cNvSpPr>
            <a:spLocks noGrp="1"/>
          </p:cNvSpPr>
          <p:nvPr>
            <p:ph type="sldNum" sz="quarter" idx="5"/>
          </p:nvPr>
        </p:nvSpPr>
        <p:spPr bwMode="auto">
          <a:noFill/>
          <a:ln>
            <a:miter lim="800000"/>
            <a:headEnd/>
            <a:tailEnd/>
          </a:ln>
        </p:spPr>
        <p:txBody>
          <a:bodyPr/>
          <a:lstStyle/>
          <a:p>
            <a:fld id="{F1D0DAC3-6DAF-4024-B503-660D8DF4112A}" type="slidenum">
              <a:rPr lang="en-US">
                <a:solidFill>
                  <a:srgbClr val="000000"/>
                </a:solidFill>
              </a:rPr>
              <a:pPr/>
              <a:t>85</a:t>
            </a:fld>
            <a:endParaRPr lang="en-US">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15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15780" name="Slide Number Placeholder 3"/>
          <p:cNvSpPr>
            <a:spLocks noGrp="1"/>
          </p:cNvSpPr>
          <p:nvPr>
            <p:ph type="sldNum" sz="quarter" idx="5"/>
          </p:nvPr>
        </p:nvSpPr>
        <p:spPr bwMode="auto">
          <a:noFill/>
          <a:ln>
            <a:miter lim="800000"/>
            <a:headEnd/>
            <a:tailEnd/>
          </a:ln>
        </p:spPr>
        <p:txBody>
          <a:bodyPr/>
          <a:lstStyle/>
          <a:p>
            <a:fld id="{F7A75638-D467-4966-965F-D99D964ACD9C}" type="slidenum">
              <a:rPr lang="en-US">
                <a:solidFill>
                  <a:srgbClr val="000000"/>
                </a:solidFill>
              </a:rPr>
              <a:pPr/>
              <a:t>86</a:t>
            </a:fld>
            <a:endParaRPr lang="en-US">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pitchFamily="34" charset="0"/>
              <a:cs typeface="Arial" pitchFamily="34" charset="0"/>
            </a:endParaRPr>
          </a:p>
        </p:txBody>
      </p:sp>
      <p:sp>
        <p:nvSpPr>
          <p:cNvPr id="716804" name="Slide Number Placeholder 3"/>
          <p:cNvSpPr>
            <a:spLocks noGrp="1"/>
          </p:cNvSpPr>
          <p:nvPr>
            <p:ph type="sldNum" sz="quarter" idx="5"/>
          </p:nvPr>
        </p:nvSpPr>
        <p:spPr bwMode="auto">
          <a:noFill/>
          <a:ln>
            <a:miter lim="800000"/>
            <a:headEnd/>
            <a:tailEnd/>
          </a:ln>
        </p:spPr>
        <p:txBody>
          <a:bodyPr/>
          <a:lstStyle/>
          <a:p>
            <a:fld id="{A0861D2E-7FD1-4F02-A4A7-1A4880434C70}" type="slidenum">
              <a:rPr lang="en-US">
                <a:solidFill>
                  <a:srgbClr val="000000"/>
                </a:solidFill>
              </a:rPr>
              <a:pPr/>
              <a:t>98</a:t>
            </a:fld>
            <a:endParaRPr lang="en-US">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7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zh-TW" smtClean="0">
              <a:latin typeface="Arial" pitchFamily="34" charset="0"/>
              <a:cs typeface="Arial" pitchFamily="34" charset="0"/>
            </a:endParaRPr>
          </a:p>
        </p:txBody>
      </p:sp>
      <p:sp>
        <p:nvSpPr>
          <p:cNvPr id="517124" name="Slide Number Placeholder 3"/>
          <p:cNvSpPr>
            <a:spLocks noGrp="1"/>
          </p:cNvSpPr>
          <p:nvPr>
            <p:ph type="sldNum" sz="quarter" idx="5"/>
          </p:nvPr>
        </p:nvSpPr>
        <p:spPr bwMode="auto">
          <a:noFill/>
          <a:ln>
            <a:miter lim="800000"/>
            <a:headEnd/>
            <a:tailEnd/>
          </a:ln>
        </p:spPr>
        <p:txBody>
          <a:bodyPr/>
          <a:lstStyle/>
          <a:p>
            <a:fld id="{747E281D-B0E2-479F-AC21-647D8E896E22}" type="slidenum">
              <a:rPr lang="en-US" altLang="zh-TW">
                <a:solidFill>
                  <a:srgbClr val="000000"/>
                </a:solidFill>
              </a:rPr>
              <a:pPr/>
              <a:t>100</a:t>
            </a:fld>
            <a:endParaRPr lang="en-US" altLang="zh-TW">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1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cs typeface="Arial" pitchFamily="34" charset="0"/>
            </a:endParaRPr>
          </a:p>
        </p:txBody>
      </p:sp>
      <p:sp>
        <p:nvSpPr>
          <p:cNvPr id="718852" name="Slide Number Placeholder 3"/>
          <p:cNvSpPr>
            <a:spLocks noGrp="1"/>
          </p:cNvSpPr>
          <p:nvPr>
            <p:ph type="sldNum" sz="quarter" idx="5"/>
          </p:nvPr>
        </p:nvSpPr>
        <p:spPr bwMode="auto">
          <a:noFill/>
          <a:ln>
            <a:miter lim="800000"/>
            <a:headEnd/>
            <a:tailEnd/>
          </a:ln>
        </p:spPr>
        <p:txBody>
          <a:bodyPr/>
          <a:lstStyle/>
          <a:p>
            <a:fld id="{E2608D24-03EC-44C8-8D02-EA6256417986}" type="slidenum">
              <a:rPr lang="en-US">
                <a:solidFill>
                  <a:srgbClr val="000000"/>
                </a:solidFill>
              </a:rPr>
              <a:pPr/>
              <a:t>101</a:t>
            </a:fld>
            <a:endParaRPr lang="en-US">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Slide Image Placeholder 1"/>
          <p:cNvSpPr>
            <a:spLocks noGrp="1" noRot="1" noChangeAspect="1" noTextEdit="1"/>
          </p:cNvSpPr>
          <p:nvPr>
            <p:ph type="sldImg"/>
          </p:nvPr>
        </p:nvSpPr>
        <p:spPr bwMode="auto">
          <a:noFill/>
          <a:ln>
            <a:solidFill>
              <a:srgbClr val="000000"/>
            </a:solidFill>
            <a:miter lim="800000"/>
            <a:headEnd/>
            <a:tailEnd/>
          </a:ln>
        </p:spPr>
      </p:sp>
      <p:sp>
        <p:nvSpPr>
          <p:cNvPr id="537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537604" name="Slide Number Placeholder 3"/>
          <p:cNvSpPr>
            <a:spLocks noGrp="1"/>
          </p:cNvSpPr>
          <p:nvPr>
            <p:ph type="sldNum" sz="quarter" idx="5"/>
          </p:nvPr>
        </p:nvSpPr>
        <p:spPr bwMode="auto">
          <a:noFill/>
          <a:ln>
            <a:miter lim="800000"/>
            <a:headEnd/>
            <a:tailEnd/>
          </a:ln>
        </p:spPr>
        <p:txBody>
          <a:bodyPr/>
          <a:lstStyle/>
          <a:p>
            <a:fld id="{CE3DB18D-7365-484F-B158-97734ED05874}" type="slidenum">
              <a:rPr lang="en-US" altLang="zh-TW">
                <a:solidFill>
                  <a:prstClr val="black"/>
                </a:solidFill>
              </a:rPr>
              <a:pPr/>
              <a:t>104</a:t>
            </a:fld>
            <a:endParaRPr lang="en-US" altLang="zh-TW">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7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zh-TW" smtClean="0">
              <a:latin typeface="Arial" pitchFamily="34" charset="0"/>
              <a:cs typeface="Arial" pitchFamily="34" charset="0"/>
            </a:endParaRPr>
          </a:p>
        </p:txBody>
      </p:sp>
      <p:sp>
        <p:nvSpPr>
          <p:cNvPr id="517124" name="Slide Number Placeholder 3"/>
          <p:cNvSpPr>
            <a:spLocks noGrp="1"/>
          </p:cNvSpPr>
          <p:nvPr>
            <p:ph type="sldNum" sz="quarter" idx="5"/>
          </p:nvPr>
        </p:nvSpPr>
        <p:spPr bwMode="auto">
          <a:noFill/>
          <a:ln>
            <a:miter lim="800000"/>
            <a:headEnd/>
            <a:tailEnd/>
          </a:ln>
        </p:spPr>
        <p:txBody>
          <a:bodyPr/>
          <a:lstStyle/>
          <a:p>
            <a:fld id="{747E281D-B0E2-479F-AC21-647D8E896E22}" type="slidenum">
              <a:rPr lang="en-US" altLang="zh-TW">
                <a:solidFill>
                  <a:srgbClr val="000000"/>
                </a:solidFill>
              </a:rPr>
              <a:pPr/>
              <a:t>105</a:t>
            </a:fld>
            <a:endParaRPr lang="en-US" altLang="zh-TW">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7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zh-TW" smtClean="0">
              <a:latin typeface="Arial" pitchFamily="34" charset="0"/>
              <a:cs typeface="Arial" pitchFamily="34" charset="0"/>
            </a:endParaRPr>
          </a:p>
        </p:txBody>
      </p:sp>
      <p:sp>
        <p:nvSpPr>
          <p:cNvPr id="517124" name="Slide Number Placeholder 3"/>
          <p:cNvSpPr>
            <a:spLocks noGrp="1"/>
          </p:cNvSpPr>
          <p:nvPr>
            <p:ph type="sldNum" sz="quarter" idx="5"/>
          </p:nvPr>
        </p:nvSpPr>
        <p:spPr bwMode="auto">
          <a:noFill/>
          <a:ln>
            <a:miter lim="800000"/>
            <a:headEnd/>
            <a:tailEnd/>
          </a:ln>
        </p:spPr>
        <p:txBody>
          <a:bodyPr/>
          <a:lstStyle/>
          <a:p>
            <a:fld id="{747E281D-B0E2-479F-AC21-647D8E896E22}" type="slidenum">
              <a:rPr lang="en-US" altLang="zh-TW">
                <a:solidFill>
                  <a:srgbClr val="000000"/>
                </a:solidFill>
              </a:rPr>
              <a:pPr/>
              <a:t>108</a:t>
            </a:fld>
            <a:endParaRPr lang="en-US" altLang="zh-TW">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Slide Image Placeholder 1"/>
          <p:cNvSpPr>
            <a:spLocks noGrp="1" noRot="1" noChangeAspect="1" noTextEdit="1"/>
          </p:cNvSpPr>
          <p:nvPr>
            <p:ph type="sldImg"/>
          </p:nvPr>
        </p:nvSpPr>
        <p:spPr bwMode="auto">
          <a:noFill/>
          <a:ln>
            <a:solidFill>
              <a:srgbClr val="000000"/>
            </a:solidFill>
            <a:miter lim="800000"/>
            <a:headEnd/>
            <a:tailEnd/>
          </a:ln>
        </p:spPr>
      </p:sp>
      <p:sp>
        <p:nvSpPr>
          <p:cNvPr id="520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pitchFamily="34" charset="0"/>
              <a:cs typeface="Arial" pitchFamily="34" charset="0"/>
            </a:endParaRPr>
          </a:p>
        </p:txBody>
      </p:sp>
      <p:sp>
        <p:nvSpPr>
          <p:cNvPr id="520196" name="Slide Number Placeholder 3"/>
          <p:cNvSpPr>
            <a:spLocks noGrp="1"/>
          </p:cNvSpPr>
          <p:nvPr>
            <p:ph type="sldNum" sz="quarter" idx="5"/>
          </p:nvPr>
        </p:nvSpPr>
        <p:spPr bwMode="auto">
          <a:noFill/>
          <a:ln>
            <a:miter lim="800000"/>
            <a:headEnd/>
            <a:tailEnd/>
          </a:ln>
        </p:spPr>
        <p:txBody>
          <a:bodyPr/>
          <a:lstStyle/>
          <a:p>
            <a:fld id="{9D954A79-8794-4AA9-9739-0798A53B0130}" type="slidenum">
              <a:rPr lang="en-US" altLang="zh-TW">
                <a:solidFill>
                  <a:srgbClr val="000000"/>
                </a:solidFill>
              </a:rPr>
              <a:pPr/>
              <a:t>16</a:t>
            </a:fld>
            <a:endParaRPr lang="en-US" altLang="zh-TW">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Slide Image Placeholder 1"/>
          <p:cNvSpPr>
            <a:spLocks noGrp="1" noRot="1" noChangeAspect="1" noTextEdit="1"/>
          </p:cNvSpPr>
          <p:nvPr>
            <p:ph type="sldImg"/>
          </p:nvPr>
        </p:nvSpPr>
        <p:spPr bwMode="auto">
          <a:noFill/>
          <a:ln>
            <a:solidFill>
              <a:srgbClr val="000000"/>
            </a:solidFill>
            <a:miter lim="800000"/>
            <a:headEnd/>
            <a:tailEnd/>
          </a:ln>
        </p:spPr>
      </p:sp>
      <p:sp>
        <p:nvSpPr>
          <p:cNvPr id="575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zh-TW" smtClean="0">
              <a:latin typeface="Arial" pitchFamily="34" charset="0"/>
              <a:cs typeface="Arial" pitchFamily="34" charset="0"/>
            </a:endParaRPr>
          </a:p>
        </p:txBody>
      </p:sp>
      <p:sp>
        <p:nvSpPr>
          <p:cNvPr id="575492" name="Slide Number Placeholder 3"/>
          <p:cNvSpPr>
            <a:spLocks noGrp="1"/>
          </p:cNvSpPr>
          <p:nvPr>
            <p:ph type="sldNum" sz="quarter" idx="5"/>
          </p:nvPr>
        </p:nvSpPr>
        <p:spPr bwMode="auto">
          <a:noFill/>
          <a:ln>
            <a:miter lim="800000"/>
            <a:headEnd/>
            <a:tailEnd/>
          </a:ln>
        </p:spPr>
        <p:txBody>
          <a:bodyPr/>
          <a:lstStyle/>
          <a:p>
            <a:fld id="{139E3DCD-A9BE-466C-9CBB-94BAA1D9E32F}" type="slidenum">
              <a:rPr lang="en-US" altLang="zh-TW">
                <a:solidFill>
                  <a:srgbClr val="000000"/>
                </a:solidFill>
              </a:rPr>
              <a:pPr/>
              <a:t>111</a:t>
            </a:fld>
            <a:endParaRPr lang="en-US" altLang="zh-TW">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Slide Image Placeholder 1"/>
          <p:cNvSpPr>
            <a:spLocks noGrp="1" noRot="1" noChangeAspect="1" noTextEdit="1"/>
          </p:cNvSpPr>
          <p:nvPr>
            <p:ph type="sldImg"/>
          </p:nvPr>
        </p:nvSpPr>
        <p:spPr bwMode="auto">
          <a:noFill/>
          <a:ln>
            <a:solidFill>
              <a:srgbClr val="000000"/>
            </a:solidFill>
            <a:miter lim="800000"/>
            <a:headEnd/>
            <a:tailEnd/>
          </a:ln>
        </p:spPr>
      </p:sp>
      <p:sp>
        <p:nvSpPr>
          <p:cNvPr id="547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pitchFamily="34" charset="0"/>
              <a:cs typeface="Arial" pitchFamily="34" charset="0"/>
            </a:endParaRPr>
          </a:p>
        </p:txBody>
      </p:sp>
      <p:sp>
        <p:nvSpPr>
          <p:cNvPr id="547844" name="Slide Number Placeholder 3"/>
          <p:cNvSpPr>
            <a:spLocks noGrp="1"/>
          </p:cNvSpPr>
          <p:nvPr>
            <p:ph type="sldNum" sz="quarter" idx="5"/>
          </p:nvPr>
        </p:nvSpPr>
        <p:spPr bwMode="auto">
          <a:noFill/>
          <a:ln>
            <a:miter lim="800000"/>
            <a:headEnd/>
            <a:tailEnd/>
          </a:ln>
        </p:spPr>
        <p:txBody>
          <a:bodyPr/>
          <a:lstStyle/>
          <a:p>
            <a:fld id="{8BD6AF89-F75D-4006-B00B-22D0FE82B107}" type="slidenum">
              <a:rPr lang="en-US" altLang="zh-TW">
                <a:solidFill>
                  <a:srgbClr val="000000"/>
                </a:solidFill>
              </a:rPr>
              <a:pPr/>
              <a:t>113</a:t>
            </a:fld>
            <a:endParaRPr lang="en-US" altLang="zh-TW">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Slide Image Placeholder 1"/>
          <p:cNvSpPr>
            <a:spLocks noGrp="1" noRot="1" noChangeAspect="1" noTextEdit="1"/>
          </p:cNvSpPr>
          <p:nvPr>
            <p:ph type="sldImg"/>
          </p:nvPr>
        </p:nvSpPr>
        <p:spPr bwMode="auto">
          <a:noFill/>
          <a:ln>
            <a:solidFill>
              <a:srgbClr val="000000"/>
            </a:solidFill>
            <a:miter lim="800000"/>
            <a:headEnd/>
            <a:tailEnd/>
          </a:ln>
        </p:spPr>
      </p:sp>
      <p:sp>
        <p:nvSpPr>
          <p:cNvPr id="5867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zh-TW" smtClean="0"/>
              <a:t>This slide has been modified.</a:t>
            </a:r>
          </a:p>
        </p:txBody>
      </p:sp>
      <p:sp>
        <p:nvSpPr>
          <p:cNvPr id="586756" name="Slide Number Placeholder 3"/>
          <p:cNvSpPr>
            <a:spLocks noGrp="1"/>
          </p:cNvSpPr>
          <p:nvPr>
            <p:ph type="sldNum" sz="quarter" idx="5"/>
          </p:nvPr>
        </p:nvSpPr>
        <p:spPr bwMode="auto">
          <a:noFill/>
          <a:ln>
            <a:miter lim="800000"/>
            <a:headEnd/>
            <a:tailEnd/>
          </a:ln>
        </p:spPr>
        <p:txBody>
          <a:bodyPr/>
          <a:lstStyle/>
          <a:p>
            <a:fld id="{E7A7EB33-2AFA-4A0F-B954-8D9AB923DC77}" type="slidenum">
              <a:rPr lang="en-US" altLang="zh-TW">
                <a:solidFill>
                  <a:srgbClr val="000000"/>
                </a:solidFill>
              </a:rPr>
              <a:pPr/>
              <a:t>133</a:t>
            </a:fld>
            <a:endParaRPr lang="en-US" altLang="zh-TW">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Slide Image Placeholder 1"/>
          <p:cNvSpPr>
            <a:spLocks noGrp="1" noRot="1" noChangeAspect="1" noTextEdit="1"/>
          </p:cNvSpPr>
          <p:nvPr>
            <p:ph type="sldImg"/>
          </p:nvPr>
        </p:nvSpPr>
        <p:spPr bwMode="auto">
          <a:noFill/>
          <a:ln>
            <a:solidFill>
              <a:srgbClr val="000000"/>
            </a:solidFill>
            <a:miter lim="800000"/>
            <a:headEnd/>
            <a:tailEnd/>
          </a:ln>
        </p:spPr>
      </p:sp>
      <p:sp>
        <p:nvSpPr>
          <p:cNvPr id="587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zh-TW" smtClean="0"/>
              <a:t>This slide has been modified.</a:t>
            </a:r>
          </a:p>
        </p:txBody>
      </p:sp>
      <p:sp>
        <p:nvSpPr>
          <p:cNvPr id="587780" name="Slide Number Placeholder 3"/>
          <p:cNvSpPr>
            <a:spLocks noGrp="1"/>
          </p:cNvSpPr>
          <p:nvPr>
            <p:ph type="sldNum" sz="quarter" idx="5"/>
          </p:nvPr>
        </p:nvSpPr>
        <p:spPr bwMode="auto">
          <a:noFill/>
          <a:ln>
            <a:miter lim="800000"/>
            <a:headEnd/>
            <a:tailEnd/>
          </a:ln>
        </p:spPr>
        <p:txBody>
          <a:bodyPr/>
          <a:lstStyle/>
          <a:p>
            <a:fld id="{1C909C63-96DE-4C03-AEB9-C605D2E34139}" type="slidenum">
              <a:rPr lang="en-US" altLang="zh-TW">
                <a:solidFill>
                  <a:srgbClr val="000000"/>
                </a:solidFill>
              </a:rPr>
              <a:pPr/>
              <a:t>137</a:t>
            </a:fld>
            <a:endParaRPr lang="en-US" altLang="zh-TW">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Slide Image Placeholder 1"/>
          <p:cNvSpPr>
            <a:spLocks noGrp="1" noRot="1" noChangeAspect="1" noTextEdit="1"/>
          </p:cNvSpPr>
          <p:nvPr>
            <p:ph type="sldImg"/>
          </p:nvPr>
        </p:nvSpPr>
        <p:spPr bwMode="auto">
          <a:noFill/>
          <a:ln>
            <a:solidFill>
              <a:srgbClr val="000000"/>
            </a:solidFill>
            <a:miter lim="800000"/>
            <a:headEnd/>
            <a:tailEnd/>
          </a:ln>
        </p:spPr>
      </p:sp>
      <p:sp>
        <p:nvSpPr>
          <p:cNvPr id="5888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zh-TW" smtClean="0"/>
              <a:t>2</a:t>
            </a:r>
            <a:r>
              <a:rPr lang="en-US" altLang="zh-TW" baseline="30000" smtClean="0"/>
              <a:t>ND</a:t>
            </a:r>
            <a:r>
              <a:rPr lang="en-US" altLang="zh-TW" smtClean="0"/>
              <a:t> OF  2 SLIDES SPLITTING PREVIOUS– ADDED TEXT</a:t>
            </a:r>
          </a:p>
        </p:txBody>
      </p:sp>
      <p:sp>
        <p:nvSpPr>
          <p:cNvPr id="588804" name="Slide Number Placeholder 3"/>
          <p:cNvSpPr>
            <a:spLocks noGrp="1"/>
          </p:cNvSpPr>
          <p:nvPr>
            <p:ph type="sldNum" sz="quarter" idx="5"/>
          </p:nvPr>
        </p:nvSpPr>
        <p:spPr bwMode="auto">
          <a:noFill/>
          <a:ln>
            <a:miter lim="800000"/>
            <a:headEnd/>
            <a:tailEnd/>
          </a:ln>
        </p:spPr>
        <p:txBody>
          <a:bodyPr/>
          <a:lstStyle/>
          <a:p>
            <a:fld id="{50D63C2B-DF18-4C67-9007-018046D3B04D}" type="slidenum">
              <a:rPr lang="en-US" altLang="zh-TW" smtClean="0">
                <a:solidFill>
                  <a:srgbClr val="000000"/>
                </a:solidFill>
              </a:rPr>
              <a:pPr/>
              <a:t>138</a:t>
            </a:fld>
            <a:endParaRPr lang="en-US" altLang="zh-TW" smtClean="0">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Slide Image Placeholder 1"/>
          <p:cNvSpPr>
            <a:spLocks noGrp="1" noRot="1" noChangeAspect="1" noTextEdit="1"/>
          </p:cNvSpPr>
          <p:nvPr>
            <p:ph type="sldImg"/>
          </p:nvPr>
        </p:nvSpPr>
        <p:spPr bwMode="auto">
          <a:noFill/>
          <a:ln>
            <a:solidFill>
              <a:srgbClr val="000000"/>
            </a:solidFill>
            <a:miter lim="800000"/>
            <a:headEnd/>
            <a:tailEnd/>
          </a:ln>
        </p:spPr>
      </p:sp>
      <p:sp>
        <p:nvSpPr>
          <p:cNvPr id="7270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Please check animation.</a:t>
            </a:r>
          </a:p>
        </p:txBody>
      </p:sp>
      <p:sp>
        <p:nvSpPr>
          <p:cNvPr id="727044" name="Slide Number Placeholder 3"/>
          <p:cNvSpPr>
            <a:spLocks noGrp="1"/>
          </p:cNvSpPr>
          <p:nvPr>
            <p:ph type="sldNum" sz="quarter" idx="5"/>
          </p:nvPr>
        </p:nvSpPr>
        <p:spPr bwMode="auto">
          <a:noFill/>
          <a:ln>
            <a:miter lim="800000"/>
            <a:headEnd/>
            <a:tailEnd/>
          </a:ln>
        </p:spPr>
        <p:txBody>
          <a:bodyPr/>
          <a:lstStyle/>
          <a:p>
            <a:fld id="{349BB662-B20C-4A3D-A658-BB0EE8CF2DC0}" type="slidenum">
              <a:rPr lang="en-US">
                <a:solidFill>
                  <a:srgbClr val="000000"/>
                </a:solidFill>
              </a:rPr>
              <a:pPr/>
              <a:t>139</a:t>
            </a:fld>
            <a:endParaRPr lang="en-US">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Slide Image Placeholder 1"/>
          <p:cNvSpPr>
            <a:spLocks noGrp="1" noRot="1" noChangeAspect="1" noTextEdit="1"/>
          </p:cNvSpPr>
          <p:nvPr>
            <p:ph type="sldImg"/>
          </p:nvPr>
        </p:nvSpPr>
        <p:spPr bwMode="auto">
          <a:noFill/>
          <a:ln>
            <a:solidFill>
              <a:srgbClr val="000000"/>
            </a:solidFill>
            <a:miter lim="800000"/>
            <a:headEnd/>
            <a:tailEnd/>
          </a:ln>
        </p:spPr>
      </p:sp>
      <p:sp>
        <p:nvSpPr>
          <p:cNvPr id="728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Arial" pitchFamily="34" charset="0"/>
              <a:cs typeface="Arial" pitchFamily="34" charset="0"/>
            </a:endParaRPr>
          </a:p>
        </p:txBody>
      </p:sp>
      <p:sp>
        <p:nvSpPr>
          <p:cNvPr id="728068" name="Slide Number Placeholder 3"/>
          <p:cNvSpPr>
            <a:spLocks noGrp="1"/>
          </p:cNvSpPr>
          <p:nvPr>
            <p:ph type="sldNum" sz="quarter" idx="5"/>
          </p:nvPr>
        </p:nvSpPr>
        <p:spPr bwMode="auto">
          <a:noFill/>
          <a:ln>
            <a:miter lim="800000"/>
            <a:headEnd/>
            <a:tailEnd/>
          </a:ln>
        </p:spPr>
        <p:txBody>
          <a:bodyPr/>
          <a:lstStyle/>
          <a:p>
            <a:fld id="{1BD441C2-DF87-49AD-80A8-DA98BD0A6244}" type="slidenum">
              <a:rPr lang="en-US">
                <a:solidFill>
                  <a:srgbClr val="000000"/>
                </a:solidFill>
              </a:rPr>
              <a:pPr/>
              <a:t>145</a:t>
            </a:fld>
            <a:endParaRPr lang="en-US">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Slide Image Placeholder 1"/>
          <p:cNvSpPr>
            <a:spLocks noGrp="1" noRot="1" noChangeAspect="1" noTextEdit="1"/>
          </p:cNvSpPr>
          <p:nvPr>
            <p:ph type="sldImg"/>
          </p:nvPr>
        </p:nvSpPr>
        <p:spPr bwMode="auto">
          <a:noFill/>
          <a:ln>
            <a:solidFill>
              <a:srgbClr val="000000"/>
            </a:solidFill>
            <a:miter lim="800000"/>
            <a:headEnd/>
            <a:tailEnd/>
          </a:ln>
        </p:spPr>
      </p:sp>
      <p:sp>
        <p:nvSpPr>
          <p:cNvPr id="7290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Arial" pitchFamily="34" charset="0"/>
              <a:cs typeface="Arial" pitchFamily="34" charset="0"/>
            </a:endParaRPr>
          </a:p>
        </p:txBody>
      </p:sp>
      <p:sp>
        <p:nvSpPr>
          <p:cNvPr id="729092" name="Slide Number Placeholder 3"/>
          <p:cNvSpPr>
            <a:spLocks noGrp="1"/>
          </p:cNvSpPr>
          <p:nvPr>
            <p:ph type="sldNum" sz="quarter" idx="5"/>
          </p:nvPr>
        </p:nvSpPr>
        <p:spPr bwMode="auto">
          <a:noFill/>
          <a:ln>
            <a:miter lim="800000"/>
            <a:headEnd/>
            <a:tailEnd/>
          </a:ln>
        </p:spPr>
        <p:txBody>
          <a:bodyPr/>
          <a:lstStyle/>
          <a:p>
            <a:fld id="{E6B9C622-42F2-442E-8FCD-18565019C2C8}" type="slidenum">
              <a:rPr lang="en-US">
                <a:solidFill>
                  <a:srgbClr val="000000"/>
                </a:solidFill>
              </a:rPr>
              <a:pPr/>
              <a:t>146</a:t>
            </a:fld>
            <a:endParaRPr lang="en-US">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Slide Image Placeholder 1"/>
          <p:cNvSpPr>
            <a:spLocks noGrp="1" noRot="1" noChangeAspect="1" noTextEdit="1"/>
          </p:cNvSpPr>
          <p:nvPr>
            <p:ph type="sldImg"/>
          </p:nvPr>
        </p:nvSpPr>
        <p:spPr bwMode="auto">
          <a:noFill/>
          <a:ln>
            <a:solidFill>
              <a:srgbClr val="000000"/>
            </a:solidFill>
            <a:miter lim="800000"/>
            <a:headEnd/>
            <a:tailEnd/>
          </a:ln>
        </p:spPr>
      </p:sp>
      <p:sp>
        <p:nvSpPr>
          <p:cNvPr id="730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Arial" pitchFamily="34" charset="0"/>
              <a:cs typeface="Arial" pitchFamily="34" charset="0"/>
            </a:endParaRPr>
          </a:p>
        </p:txBody>
      </p:sp>
      <p:sp>
        <p:nvSpPr>
          <p:cNvPr id="730116" name="Slide Number Placeholder 3"/>
          <p:cNvSpPr>
            <a:spLocks noGrp="1"/>
          </p:cNvSpPr>
          <p:nvPr>
            <p:ph type="sldNum" sz="quarter" idx="5"/>
          </p:nvPr>
        </p:nvSpPr>
        <p:spPr bwMode="auto">
          <a:noFill/>
          <a:ln>
            <a:miter lim="800000"/>
            <a:headEnd/>
            <a:tailEnd/>
          </a:ln>
        </p:spPr>
        <p:txBody>
          <a:bodyPr/>
          <a:lstStyle/>
          <a:p>
            <a:fld id="{BA410520-97E6-45A1-A257-5D77ADA121D7}" type="slidenum">
              <a:rPr lang="en-US">
                <a:solidFill>
                  <a:srgbClr val="000000"/>
                </a:solidFill>
              </a:rPr>
              <a:pPr/>
              <a:t>147</a:t>
            </a:fld>
            <a:endParaRPr lang="en-US">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8" name="Slide Image Placeholder 1"/>
          <p:cNvSpPr>
            <a:spLocks noGrp="1" noRot="1" noChangeAspect="1" noTextEdit="1"/>
          </p:cNvSpPr>
          <p:nvPr>
            <p:ph type="sldImg"/>
          </p:nvPr>
        </p:nvSpPr>
        <p:spPr bwMode="auto">
          <a:noFill/>
          <a:ln>
            <a:solidFill>
              <a:srgbClr val="000000"/>
            </a:solidFill>
            <a:miter lim="800000"/>
            <a:headEnd/>
            <a:tailEnd/>
          </a:ln>
        </p:spPr>
      </p:sp>
      <p:sp>
        <p:nvSpPr>
          <p:cNvPr id="7311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Arial" pitchFamily="34" charset="0"/>
              <a:cs typeface="Arial" pitchFamily="34" charset="0"/>
            </a:endParaRPr>
          </a:p>
        </p:txBody>
      </p:sp>
      <p:sp>
        <p:nvSpPr>
          <p:cNvPr id="731140" name="Slide Number Placeholder 3"/>
          <p:cNvSpPr>
            <a:spLocks noGrp="1"/>
          </p:cNvSpPr>
          <p:nvPr>
            <p:ph type="sldNum" sz="quarter" idx="5"/>
          </p:nvPr>
        </p:nvSpPr>
        <p:spPr bwMode="auto">
          <a:noFill/>
          <a:ln>
            <a:miter lim="800000"/>
            <a:headEnd/>
            <a:tailEnd/>
          </a:ln>
        </p:spPr>
        <p:txBody>
          <a:bodyPr/>
          <a:lstStyle/>
          <a:p>
            <a:fld id="{908D8D27-8329-4321-950C-5FEF97178AA1}" type="slidenum">
              <a:rPr lang="en-US">
                <a:solidFill>
                  <a:srgbClr val="000000"/>
                </a:solidFill>
              </a:rPr>
              <a:pPr/>
              <a:t>148</a:t>
            </a:fld>
            <a:endParaRPr 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Slide Image Placeholder 1"/>
          <p:cNvSpPr>
            <a:spLocks noGrp="1" noRot="1" noChangeAspect="1" noTextEdit="1"/>
          </p:cNvSpPr>
          <p:nvPr>
            <p:ph type="sldImg"/>
          </p:nvPr>
        </p:nvSpPr>
        <p:spPr bwMode="auto">
          <a:noFill/>
          <a:ln>
            <a:solidFill>
              <a:srgbClr val="000000"/>
            </a:solidFill>
            <a:miter lim="800000"/>
            <a:headEnd/>
            <a:tailEnd/>
          </a:ln>
        </p:spPr>
      </p:sp>
      <p:sp>
        <p:nvSpPr>
          <p:cNvPr id="67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pitchFamily="34" charset="0"/>
              <a:cs typeface="Arial" pitchFamily="34" charset="0"/>
            </a:endParaRPr>
          </a:p>
        </p:txBody>
      </p:sp>
      <p:sp>
        <p:nvSpPr>
          <p:cNvPr id="677892" name="Slide Number Placeholder 3"/>
          <p:cNvSpPr>
            <a:spLocks noGrp="1"/>
          </p:cNvSpPr>
          <p:nvPr>
            <p:ph type="sldNum" sz="quarter" idx="5"/>
          </p:nvPr>
        </p:nvSpPr>
        <p:spPr bwMode="auto">
          <a:noFill/>
          <a:ln>
            <a:miter lim="800000"/>
            <a:headEnd/>
            <a:tailEnd/>
          </a:ln>
        </p:spPr>
        <p:txBody>
          <a:bodyPr/>
          <a:lstStyle/>
          <a:p>
            <a:fld id="{2830C191-A547-4172-BDD1-B183B9315AF7}" type="slidenum">
              <a:rPr lang="en-US">
                <a:solidFill>
                  <a:srgbClr val="000000"/>
                </a:solidFill>
              </a:rPr>
              <a:pPr/>
              <a:t>17</a:t>
            </a:fld>
            <a:endParaRPr lang="en-US">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Slide Image Placeholder 1"/>
          <p:cNvSpPr>
            <a:spLocks noGrp="1" noRot="1" noChangeAspect="1" noTextEdit="1"/>
          </p:cNvSpPr>
          <p:nvPr>
            <p:ph type="sldImg"/>
          </p:nvPr>
        </p:nvSpPr>
        <p:spPr bwMode="auto">
          <a:noFill/>
          <a:ln>
            <a:solidFill>
              <a:srgbClr val="000000"/>
            </a:solidFill>
            <a:miter lim="800000"/>
            <a:headEnd/>
            <a:tailEnd/>
          </a:ln>
        </p:spPr>
      </p:sp>
      <p:sp>
        <p:nvSpPr>
          <p:cNvPr id="732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Arial" pitchFamily="34" charset="0"/>
              <a:cs typeface="Arial" pitchFamily="34" charset="0"/>
            </a:endParaRPr>
          </a:p>
        </p:txBody>
      </p:sp>
      <p:sp>
        <p:nvSpPr>
          <p:cNvPr id="732164" name="Slide Number Placeholder 3"/>
          <p:cNvSpPr>
            <a:spLocks noGrp="1"/>
          </p:cNvSpPr>
          <p:nvPr>
            <p:ph type="sldNum" sz="quarter" idx="5"/>
          </p:nvPr>
        </p:nvSpPr>
        <p:spPr bwMode="auto">
          <a:noFill/>
          <a:ln>
            <a:miter lim="800000"/>
            <a:headEnd/>
            <a:tailEnd/>
          </a:ln>
        </p:spPr>
        <p:txBody>
          <a:bodyPr/>
          <a:lstStyle/>
          <a:p>
            <a:fld id="{F3F60954-4003-4D41-A75B-BDAA52285CBE}" type="slidenum">
              <a:rPr lang="en-US">
                <a:solidFill>
                  <a:srgbClr val="000000"/>
                </a:solidFill>
              </a:rPr>
              <a:pPr/>
              <a:t>149</a:t>
            </a:fld>
            <a:endParaRPr lang="en-US">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Slide Image Placeholder 1"/>
          <p:cNvSpPr>
            <a:spLocks noGrp="1" noRot="1" noChangeAspect="1" noTextEdit="1"/>
          </p:cNvSpPr>
          <p:nvPr>
            <p:ph type="sldImg"/>
          </p:nvPr>
        </p:nvSpPr>
        <p:spPr bwMode="auto">
          <a:xfrm>
            <a:off x="1143000" y="687388"/>
            <a:ext cx="4573588" cy="3429000"/>
          </a:xfrm>
          <a:noFill/>
          <a:ln>
            <a:solidFill>
              <a:srgbClr val="000000"/>
            </a:solidFill>
            <a:miter lim="800000"/>
            <a:headEnd/>
            <a:tailEnd/>
          </a:ln>
        </p:spPr>
      </p:sp>
      <p:sp>
        <p:nvSpPr>
          <p:cNvPr id="7331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Arial" pitchFamily="34" charset="0"/>
              <a:cs typeface="Arial" pitchFamily="34" charset="0"/>
            </a:endParaRPr>
          </a:p>
        </p:txBody>
      </p:sp>
      <p:sp>
        <p:nvSpPr>
          <p:cNvPr id="733188" name="Slide Number Placeholder 3"/>
          <p:cNvSpPr>
            <a:spLocks noGrp="1"/>
          </p:cNvSpPr>
          <p:nvPr>
            <p:ph type="sldNum" sz="quarter" idx="5"/>
          </p:nvPr>
        </p:nvSpPr>
        <p:spPr bwMode="auto">
          <a:noFill/>
          <a:ln>
            <a:miter lim="800000"/>
            <a:headEnd/>
            <a:tailEnd/>
          </a:ln>
        </p:spPr>
        <p:txBody>
          <a:bodyPr/>
          <a:lstStyle/>
          <a:p>
            <a:fld id="{9736B9DB-EB8D-4AB3-9C65-FB74E67D43EB}" type="slidenum">
              <a:rPr lang="en-US">
                <a:solidFill>
                  <a:srgbClr val="000000"/>
                </a:solidFill>
              </a:rPr>
              <a:pPr/>
              <a:t>150</a:t>
            </a:fld>
            <a:endParaRPr lang="en-US">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Slide Image Placeholder 1"/>
          <p:cNvSpPr>
            <a:spLocks noGrp="1" noRot="1" noChangeAspect="1" noTextEdit="1"/>
          </p:cNvSpPr>
          <p:nvPr>
            <p:ph type="sldImg"/>
          </p:nvPr>
        </p:nvSpPr>
        <p:spPr bwMode="auto">
          <a:noFill/>
          <a:ln>
            <a:solidFill>
              <a:srgbClr val="000000"/>
            </a:solidFill>
            <a:miter lim="800000"/>
            <a:headEnd/>
            <a:tailEnd/>
          </a:ln>
        </p:spPr>
      </p:sp>
      <p:sp>
        <p:nvSpPr>
          <p:cNvPr id="734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Arial" pitchFamily="34" charset="0"/>
              <a:cs typeface="Arial" pitchFamily="34" charset="0"/>
            </a:endParaRPr>
          </a:p>
        </p:txBody>
      </p:sp>
      <p:sp>
        <p:nvSpPr>
          <p:cNvPr id="734212" name="Slide Number Placeholder 3"/>
          <p:cNvSpPr>
            <a:spLocks noGrp="1"/>
          </p:cNvSpPr>
          <p:nvPr>
            <p:ph type="sldNum" sz="quarter" idx="5"/>
          </p:nvPr>
        </p:nvSpPr>
        <p:spPr bwMode="auto">
          <a:noFill/>
          <a:ln>
            <a:miter lim="800000"/>
            <a:headEnd/>
            <a:tailEnd/>
          </a:ln>
        </p:spPr>
        <p:txBody>
          <a:bodyPr/>
          <a:lstStyle/>
          <a:p>
            <a:fld id="{F182CAFD-94E8-4B72-8DCD-F8967D28D387}" type="slidenum">
              <a:rPr lang="en-US">
                <a:solidFill>
                  <a:srgbClr val="000000"/>
                </a:solidFill>
              </a:rPr>
              <a:pPr/>
              <a:t>154</a:t>
            </a:fld>
            <a:endParaRPr lang="en-US">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7"/>
          <p:cNvSpPr>
            <a:spLocks noGrp="1" noChangeArrowheads="1"/>
          </p:cNvSpPr>
          <p:nvPr>
            <p:ph type="sldNum" sz="quarter" idx="5"/>
          </p:nvPr>
        </p:nvSpPr>
        <p:spPr bwMode="auto">
          <a:noFill/>
          <a:ln>
            <a:miter lim="800000"/>
            <a:headEnd/>
            <a:tailEnd/>
          </a:ln>
        </p:spPr>
        <p:txBody>
          <a:bodyPr/>
          <a:lstStyle/>
          <a:p>
            <a:fld id="{23F5C806-7C27-49B7-9058-85437D817643}" type="slidenum">
              <a:rPr lang="en-US">
                <a:solidFill>
                  <a:srgbClr val="000000"/>
                </a:solidFill>
                <a:latin typeface="Arial" pitchFamily="34" charset="0"/>
                <a:cs typeface="Arial" pitchFamily="34" charset="0"/>
              </a:rPr>
              <a:pPr/>
              <a:t>155</a:t>
            </a:fld>
            <a:endParaRPr lang="en-US">
              <a:solidFill>
                <a:srgbClr val="000000"/>
              </a:solidFill>
              <a:latin typeface="Arial" pitchFamily="34" charset="0"/>
              <a:cs typeface="Arial" pitchFamily="34" charset="0"/>
            </a:endParaRPr>
          </a:p>
        </p:txBody>
      </p:sp>
      <p:sp>
        <p:nvSpPr>
          <p:cNvPr id="73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cs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a:spLocks noGrp="1" noChangeArrowheads="1"/>
          </p:cNvSpPr>
          <p:nvPr>
            <p:ph type="sldNum" sz="quarter" idx="5"/>
          </p:nvPr>
        </p:nvSpPr>
        <p:spPr bwMode="auto">
          <a:noFill/>
          <a:ln>
            <a:miter lim="800000"/>
            <a:headEnd/>
            <a:tailEnd/>
          </a:ln>
        </p:spPr>
        <p:txBody>
          <a:bodyPr/>
          <a:lstStyle/>
          <a:p>
            <a:fld id="{0D58C19A-AB3C-4DA0-BFE5-90D29CEA93ED}" type="slidenum">
              <a:rPr lang="en-US">
                <a:solidFill>
                  <a:srgbClr val="000000"/>
                </a:solidFill>
                <a:latin typeface="Arial" pitchFamily="34" charset="0"/>
                <a:cs typeface="Arial" pitchFamily="34" charset="0"/>
              </a:rPr>
              <a:pPr/>
              <a:t>156</a:t>
            </a:fld>
            <a:endParaRPr lang="en-US">
              <a:solidFill>
                <a:srgbClr val="000000"/>
              </a:solidFill>
              <a:latin typeface="Arial" pitchFamily="34" charset="0"/>
              <a:cs typeface="Arial" pitchFamily="34" charset="0"/>
            </a:endParaRPr>
          </a:p>
        </p:txBody>
      </p:sp>
      <p:sp>
        <p:nvSpPr>
          <p:cNvPr id="73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Slide Image Placeholder 1"/>
          <p:cNvSpPr>
            <a:spLocks noGrp="1" noRot="1" noChangeAspect="1" noTextEdit="1"/>
          </p:cNvSpPr>
          <p:nvPr>
            <p:ph type="sldImg"/>
          </p:nvPr>
        </p:nvSpPr>
        <p:spPr bwMode="auto">
          <a:noFill/>
          <a:ln>
            <a:solidFill>
              <a:srgbClr val="000000"/>
            </a:solidFill>
            <a:miter lim="800000"/>
            <a:headEnd/>
            <a:tailEnd/>
          </a:ln>
        </p:spPr>
      </p:sp>
      <p:sp>
        <p:nvSpPr>
          <p:cNvPr id="579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pitchFamily="34" charset="0"/>
              <a:cs typeface="Arial" pitchFamily="34" charset="0"/>
            </a:endParaRPr>
          </a:p>
        </p:txBody>
      </p:sp>
      <p:sp>
        <p:nvSpPr>
          <p:cNvPr id="579588" name="Slide Number Placeholder 3"/>
          <p:cNvSpPr>
            <a:spLocks noGrp="1"/>
          </p:cNvSpPr>
          <p:nvPr>
            <p:ph type="sldNum" sz="quarter" idx="5"/>
          </p:nvPr>
        </p:nvSpPr>
        <p:spPr bwMode="auto">
          <a:noFill/>
          <a:ln>
            <a:miter lim="800000"/>
            <a:headEnd/>
            <a:tailEnd/>
          </a:ln>
        </p:spPr>
        <p:txBody>
          <a:bodyPr/>
          <a:lstStyle/>
          <a:p>
            <a:fld id="{E8582865-A966-42AF-AC0B-C15C0003F7C0}" type="slidenum">
              <a:rPr lang="en-US" altLang="zh-TW">
                <a:solidFill>
                  <a:srgbClr val="000000"/>
                </a:solidFill>
              </a:rPr>
              <a:pPr/>
              <a:t>18</a:t>
            </a:fld>
            <a:endParaRPr lang="en-US" altLang="zh-TW">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Slide Image Placeholder 1"/>
          <p:cNvSpPr>
            <a:spLocks noGrp="1" noRot="1" noChangeAspect="1" noTextEdit="1"/>
          </p:cNvSpPr>
          <p:nvPr>
            <p:ph type="sldImg"/>
          </p:nvPr>
        </p:nvSpPr>
        <p:spPr bwMode="auto">
          <a:noFill/>
          <a:ln>
            <a:solidFill>
              <a:srgbClr val="000000"/>
            </a:solidFill>
            <a:miter lim="800000"/>
            <a:headEnd/>
            <a:tailEnd/>
          </a:ln>
        </p:spPr>
      </p:sp>
      <p:sp>
        <p:nvSpPr>
          <p:cNvPr id="521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pitchFamily="34" charset="0"/>
              <a:cs typeface="Arial" pitchFamily="34" charset="0"/>
            </a:endParaRPr>
          </a:p>
        </p:txBody>
      </p:sp>
      <p:sp>
        <p:nvSpPr>
          <p:cNvPr id="521220" name="Slide Number Placeholder 3"/>
          <p:cNvSpPr>
            <a:spLocks noGrp="1"/>
          </p:cNvSpPr>
          <p:nvPr>
            <p:ph type="sldNum" sz="quarter" idx="5"/>
          </p:nvPr>
        </p:nvSpPr>
        <p:spPr bwMode="auto">
          <a:noFill/>
          <a:ln>
            <a:miter lim="800000"/>
            <a:headEnd/>
            <a:tailEnd/>
          </a:ln>
        </p:spPr>
        <p:txBody>
          <a:bodyPr/>
          <a:lstStyle/>
          <a:p>
            <a:fld id="{056F78E9-2851-43F6-A701-3EA266774E1C}" type="slidenum">
              <a:rPr lang="en-US" altLang="zh-TW">
                <a:solidFill>
                  <a:srgbClr val="000000"/>
                </a:solidFill>
              </a:rPr>
              <a:pPr/>
              <a:t>19</a:t>
            </a:fld>
            <a:endParaRPr lang="en-US" altLang="zh-TW">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Slide Image Placeholder 1"/>
          <p:cNvSpPr>
            <a:spLocks noGrp="1" noRot="1" noChangeAspect="1" noTextEdit="1"/>
          </p:cNvSpPr>
          <p:nvPr>
            <p:ph type="sldImg"/>
          </p:nvPr>
        </p:nvSpPr>
        <p:spPr bwMode="auto">
          <a:noFill/>
          <a:ln>
            <a:solidFill>
              <a:srgbClr val="000000"/>
            </a:solidFill>
            <a:miter lim="800000"/>
            <a:headEnd/>
            <a:tailEnd/>
          </a:ln>
        </p:spPr>
      </p:sp>
      <p:sp>
        <p:nvSpPr>
          <p:cNvPr id="68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cs typeface="Arial" pitchFamily="34" charset="0"/>
            </a:endParaRPr>
          </a:p>
        </p:txBody>
      </p:sp>
      <p:sp>
        <p:nvSpPr>
          <p:cNvPr id="680964" name="Slide Number Placeholder 3"/>
          <p:cNvSpPr>
            <a:spLocks noGrp="1"/>
          </p:cNvSpPr>
          <p:nvPr>
            <p:ph type="sldNum" sz="quarter" idx="5"/>
          </p:nvPr>
        </p:nvSpPr>
        <p:spPr bwMode="auto">
          <a:noFill/>
          <a:ln>
            <a:miter lim="800000"/>
            <a:headEnd/>
            <a:tailEnd/>
          </a:ln>
        </p:spPr>
        <p:txBody>
          <a:bodyPr/>
          <a:lstStyle/>
          <a:p>
            <a:fld id="{9FB8667A-9256-42B7-B28B-2339485BBBD1}" type="slidenum">
              <a:rPr lang="en-US">
                <a:solidFill>
                  <a:srgbClr val="000000"/>
                </a:solidFill>
              </a:rPr>
              <a:pPr/>
              <a:t>20</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3.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3.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3.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7.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7.xml"/></Relationships>
</file>

<file path=ppt/slideLayouts/_rels/slideLayout60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0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C4731D54-687B-4801-9638-6A7B85BE1A03}" type="datetime1">
              <a:rPr lang="en-US"/>
              <a:pPr/>
              <a:t>5/13/2013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04C8D61-1F35-4A9A-8C52-566F3255DB70}"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7F70A44-3A99-4519-A3BC-BAE434C4BBC5}" type="datetime1">
              <a:rPr lang="en-US"/>
              <a:pPr/>
              <a:t>5/13/2013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337ECD-A102-452D-9CD8-2D4F1DCC1595}" type="slidenum">
              <a:rPr lang="en-US"/>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fld id="{72B560F2-FC91-4394-BC57-45CB66D1154E}" type="datetime1">
              <a:rPr lang="en-US"/>
              <a:pPr/>
              <a:t>5/13/2013</a:t>
            </a:fld>
            <a:endParaRPr lang="en-US"/>
          </a:p>
        </p:txBody>
      </p:sp>
      <p:sp>
        <p:nvSpPr>
          <p:cNvPr id="6" name="Footer Placeholder 5"/>
          <p:cNvSpPr>
            <a:spLocks noGrp="1"/>
          </p:cNvSpPr>
          <p:nvPr>
            <p:ph type="ftr" sz="quarter" idx="11"/>
          </p:nvPr>
        </p:nvSpPr>
        <p:spPr/>
        <p:txBody>
          <a:bodyPr/>
          <a:lstStyle>
            <a:lvl1pPr defTabSz="914400">
              <a:defRPr/>
            </a:lvl1pPr>
          </a:lstStyle>
          <a:p>
            <a:endParaRPr lang="en-US"/>
          </a:p>
        </p:txBody>
      </p:sp>
      <p:sp>
        <p:nvSpPr>
          <p:cNvPr id="7" name="Slide Number Placeholder 6"/>
          <p:cNvSpPr>
            <a:spLocks noGrp="1"/>
          </p:cNvSpPr>
          <p:nvPr>
            <p:ph type="sldNum" sz="quarter" idx="12"/>
          </p:nvPr>
        </p:nvSpPr>
        <p:spPr/>
        <p:txBody>
          <a:bodyPr/>
          <a:lstStyle>
            <a:lvl1pPr defTabSz="914400">
              <a:defRPr/>
            </a:lvl1pPr>
          </a:lstStyle>
          <a:p>
            <a:fld id="{C8753179-A979-4D08-BA47-803830194B24}" type="slidenum">
              <a:rPr lang="en-US"/>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fld id="{BD670486-C878-445C-8AB9-FC5942D10948}" type="datetime1">
              <a:rPr lang="en-US"/>
              <a:pPr/>
              <a:t>5/13/2013</a:t>
            </a:fld>
            <a:endParaRPr lang="en-US"/>
          </a:p>
        </p:txBody>
      </p:sp>
      <p:sp>
        <p:nvSpPr>
          <p:cNvPr id="6" name="Footer Placeholder 5"/>
          <p:cNvSpPr>
            <a:spLocks noGrp="1"/>
          </p:cNvSpPr>
          <p:nvPr>
            <p:ph type="ftr" sz="quarter" idx="11"/>
          </p:nvPr>
        </p:nvSpPr>
        <p:spPr/>
        <p:txBody>
          <a:bodyPr/>
          <a:lstStyle>
            <a:lvl1pPr defTabSz="914400">
              <a:defRPr/>
            </a:lvl1pPr>
          </a:lstStyle>
          <a:p>
            <a:endParaRPr lang="en-US"/>
          </a:p>
        </p:txBody>
      </p:sp>
      <p:sp>
        <p:nvSpPr>
          <p:cNvPr id="7" name="Slide Number Placeholder 6"/>
          <p:cNvSpPr>
            <a:spLocks noGrp="1"/>
          </p:cNvSpPr>
          <p:nvPr>
            <p:ph type="sldNum" sz="quarter" idx="12"/>
          </p:nvPr>
        </p:nvSpPr>
        <p:spPr/>
        <p:txBody>
          <a:bodyPr/>
          <a:lstStyle>
            <a:lvl1pPr defTabSz="914400">
              <a:defRPr/>
            </a:lvl1pPr>
          </a:lstStyle>
          <a:p>
            <a:fld id="{2605F59D-3D1C-4137-BA58-8AF3F5BCE816}" type="slidenum">
              <a:rPr lang="en-US"/>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fld id="{9BA6E866-8CC6-4DB3-A37A-45CD4049C3FD}"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AACD984F-D55F-4A6A-8C23-E5E7B210EE50}" type="slidenum">
              <a:rPr lang="en-US"/>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fld id="{93C4B80F-51C4-492F-A9F3-0E4C5419130A}"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AC05114D-B8A7-4135-8ADA-EA2D6AF1C245}" type="slidenum">
              <a:rPr lang="en-US"/>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srcRect/>
          <a:stretch>
            <a:fillRect/>
          </a:stretch>
        </p:blipFill>
        <p:spPr bwMode="auto">
          <a:xfrm>
            <a:off x="0" y="0"/>
            <a:ext cx="9144000" cy="5080000"/>
          </a:xfrm>
          <a:prstGeom prst="rect">
            <a:avLst/>
          </a:prstGeom>
          <a:noFill/>
          <a:ln w="9525">
            <a:noFill/>
            <a:miter lim="800000"/>
            <a:headEnd/>
            <a:tailEnd/>
          </a:ln>
        </p:spPr>
      </p:pic>
      <p:cxnSp>
        <p:nvCxnSpPr>
          <p:cNvPr id="5" name="Straight Connector 4"/>
          <p:cNvCxnSpPr/>
          <p:nvPr userDrawn="1"/>
        </p:nvCxnSpPr>
        <p:spPr>
          <a:xfrm>
            <a:off x="-1447800" y="-3810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76200" y="4419600"/>
            <a:ext cx="7772400" cy="1470025"/>
          </a:xfrm>
        </p:spPr>
        <p:txBody>
          <a:bodyPr anchor="b"/>
          <a:lstStyle>
            <a:lvl1pPr algn="l">
              <a:defRPr sz="3600" baseline="0">
                <a:ln>
                  <a:solidFill>
                    <a:schemeClr val="accent1">
                      <a:lumMod val="50000"/>
                    </a:schemeClr>
                  </a:solidFill>
                </a:ln>
                <a:solidFill>
                  <a:schemeClr val="accent2">
                    <a:lumMod val="60000"/>
                    <a:lumOff val="40000"/>
                  </a:schemeClr>
                </a:solidFill>
                <a:effectLst>
                  <a:reflection blurRad="6350" stA="14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6200" y="5867400"/>
            <a:ext cx="6400800" cy="762000"/>
          </a:xfrm>
          <a:ln>
            <a:noFill/>
          </a:ln>
        </p:spPr>
        <p:txBody>
          <a:bodyPr>
            <a:normAutofit/>
          </a:bodyPr>
          <a:lstStyle>
            <a:lvl1pPr marL="0" indent="0" algn="l">
              <a:buNone/>
              <a:defRPr sz="2400">
                <a:ln w="3175">
                  <a:noFill/>
                </a:ln>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Date Placeholder 3"/>
          <p:cNvSpPr>
            <a:spLocks noGrp="1"/>
          </p:cNvSpPr>
          <p:nvPr>
            <p:ph type="dt" sz="half" idx="10"/>
          </p:nvPr>
        </p:nvSpPr>
        <p:spPr>
          <a:xfrm>
            <a:off x="457200" y="6492875"/>
            <a:ext cx="2133600" cy="365125"/>
          </a:xfrm>
        </p:spPr>
        <p:txBody>
          <a:bodyPr/>
          <a:lstStyle>
            <a:lvl1pPr>
              <a:defRPr/>
            </a:lvl1pPr>
          </a:lstStyle>
          <a:p>
            <a:fld id="{209F6097-7A80-4BB9-896F-7BDF5DC2910E}" type="datetime1">
              <a:rPr lang="en-US"/>
              <a:pPr/>
              <a:t>5/13/2013</a:t>
            </a:fld>
            <a:endParaRPr lang="en-US"/>
          </a:p>
        </p:txBody>
      </p:sp>
      <p:sp>
        <p:nvSpPr>
          <p:cNvPr id="7" name="Footer Placeholder 4"/>
          <p:cNvSpPr>
            <a:spLocks noGrp="1"/>
          </p:cNvSpPr>
          <p:nvPr>
            <p:ph type="ftr" sz="quarter" idx="11"/>
          </p:nvPr>
        </p:nvSpPr>
        <p:spPr>
          <a:xfrm>
            <a:off x="3124200" y="6492875"/>
            <a:ext cx="2895600" cy="365125"/>
          </a:xfrm>
        </p:spPr>
        <p:txBody>
          <a:bodyPr/>
          <a:lstStyle>
            <a:lvl1pPr>
              <a:defRPr/>
            </a:lvl1pPr>
          </a:lstStyle>
          <a:p>
            <a:endParaRPr lang="en-US"/>
          </a:p>
        </p:txBody>
      </p:sp>
      <p:sp>
        <p:nvSpPr>
          <p:cNvPr id="8" name="Slide Number Placeholder 5"/>
          <p:cNvSpPr>
            <a:spLocks noGrp="1"/>
          </p:cNvSpPr>
          <p:nvPr>
            <p:ph type="sldNum" sz="quarter" idx="12"/>
          </p:nvPr>
        </p:nvSpPr>
        <p:spPr>
          <a:xfrm>
            <a:off x="6553200" y="6492875"/>
            <a:ext cx="2133600" cy="365125"/>
          </a:xfrm>
        </p:spPr>
        <p:txBody>
          <a:bodyPr/>
          <a:lstStyle>
            <a:lvl1pPr>
              <a:defRPr/>
            </a:lvl1pPr>
          </a:lstStyle>
          <a:p>
            <a:fld id="{521E7623-09BF-4CE0-BF97-BE68A87155B4}" type="slidenum">
              <a:rPr lang="en-US"/>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title"/>
          </p:nvPr>
        </p:nvSpPr>
        <p:spPr>
          <a:xfrm>
            <a:off x="457200" y="3246438"/>
            <a:ext cx="5791200" cy="944562"/>
          </a:xfrm>
        </p:spPr>
        <p:txBody>
          <a:bodyPr/>
          <a:lstStyle>
            <a:lvl1pPr>
              <a:defRPr>
                <a:ln w="12700">
                  <a:solidFill>
                    <a:schemeClr val="accent1">
                      <a:lumMod val="50000"/>
                    </a:schemeClr>
                  </a:solidFill>
                </a:ln>
                <a:solidFill>
                  <a:schemeClr val="accent2">
                    <a:lumMod val="40000"/>
                    <a:lumOff val="6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4191000"/>
            <a:ext cx="8534400" cy="4389437"/>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fld id="{E3AAFDDB-94D2-4894-A882-43244969E9E7}"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CA33293-C7E8-445D-806D-F8AD29AB3182}" type="slidenum">
              <a:rPr lang="en-US"/>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8400" y="1371600"/>
            <a:ext cx="5791200" cy="944562"/>
          </a:xfrm>
        </p:spPr>
        <p:txBody>
          <a:bodyPr/>
          <a:lstStyle>
            <a:lvl1pPr>
              <a:defRPr>
                <a:ln w="12700">
                  <a:solidFill>
                    <a:schemeClr val="accent1">
                      <a:lumMod val="50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0BB54189-8850-4AF3-982A-D6EBED50C167}" type="datetime1">
              <a:rPr lang="en-US"/>
              <a:pPr/>
              <a:t>5/13/2013</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4BCDA3AD-681F-4836-89D2-0FAD79037A3C}" type="slidenum">
              <a:rPr lang="en-US"/>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78087" y="2447925"/>
            <a:ext cx="6284913" cy="1362075"/>
          </a:xfrm>
        </p:spPr>
        <p:txBody>
          <a:bodyPr anchor="t"/>
          <a:lstStyle>
            <a:lvl1pPr algn="r">
              <a:defRPr sz="4000" b="1" cap="all">
                <a:ln>
                  <a:solidFill>
                    <a:schemeClr val="accent3">
                      <a:lumMod val="75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478087" y="947738"/>
            <a:ext cx="6284913" cy="1500187"/>
          </a:xfrm>
        </p:spPr>
        <p:txBody>
          <a:bodyPr anchor="b"/>
          <a:lstStyle>
            <a:lvl1pPr marL="0" indent="0" algn="r">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fld id="{0EB1AF45-0A2A-4A19-9D5B-4A6AB44473F8}" type="datetime1">
              <a:rPr lang="en-US"/>
              <a:pPr/>
              <a:t>5/13/2013</a:t>
            </a:fld>
            <a:endParaRPr lang="en-US"/>
          </a:p>
        </p:txBody>
      </p:sp>
      <p:sp>
        <p:nvSpPr>
          <p:cNvPr id="5" name="Footer Placeholder 4"/>
          <p:cNvSpPr>
            <a:spLocks noGrp="1"/>
          </p:cNvSpPr>
          <p:nvPr>
            <p:ph type="ftr" sz="quarter" idx="11"/>
          </p:nvPr>
        </p:nvSpPr>
        <p:spPr>
          <a:xfrm>
            <a:off x="3124200" y="6400800"/>
            <a:ext cx="2895600" cy="365125"/>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400800"/>
            <a:ext cx="2133600" cy="365125"/>
          </a:xfrm>
        </p:spPr>
        <p:txBody>
          <a:bodyPr/>
          <a:lstStyle>
            <a:lvl1pPr>
              <a:defRPr/>
            </a:lvl1pPr>
          </a:lstStyle>
          <a:p>
            <a:fld id="{EBC79791-3004-48F2-8D4C-D58866331C57}" type="slidenum">
              <a:rPr lang="en-US"/>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6477000" cy="944562"/>
          </a:xfrm>
          <a:noFill/>
        </p:spPr>
        <p:txBody>
          <a:bodyPr/>
          <a:lstStyle>
            <a:lvl1pPr>
              <a:defRPr lang="en-US">
                <a:ln>
                  <a:solidFill>
                    <a:schemeClr val="accent1">
                      <a:lumMod val="50000"/>
                    </a:schemeClr>
                  </a:solidFill>
                </a:ln>
                <a:solidFill>
                  <a:schemeClr val="accent2">
                    <a:lumMod val="60000"/>
                    <a:lumOff val="40000"/>
                  </a:schemeClr>
                </a:solidFill>
              </a:defRPr>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2743200" y="1224310"/>
            <a:ext cx="3048000" cy="4754563"/>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224310"/>
            <a:ext cx="3048000" cy="4754563"/>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fld id="{27A6368C-3FEA-401B-B328-F970C13F7CED}" type="datetime1">
              <a:rPr lang="en-US"/>
              <a:pPr/>
              <a:t>5/13/2013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FD83818-8B0A-4AF1-AB19-5C7D6E7B716E}" type="slidenum">
              <a:rPr lang="en-US"/>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38400" y="1371600"/>
            <a:ext cx="3200400" cy="639762"/>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1905000" y="152400"/>
            <a:ext cx="6477000" cy="944562"/>
          </a:xfrm>
        </p:spPr>
        <p:txBody>
          <a:bodyPr/>
          <a:lstStyle>
            <a:lvl1pPr algn="l">
              <a:defRPr>
                <a:ln>
                  <a:solidFill>
                    <a:schemeClr val="accent1">
                      <a:lumMod val="50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438400" y="2144712"/>
            <a:ext cx="3200400" cy="3951288"/>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943600" y="1371600"/>
            <a:ext cx="3200400" cy="639762"/>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943600" y="2144712"/>
            <a:ext cx="3200400" cy="3951288"/>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49B115DC-9A13-48ED-84EC-6A7D088CC958}" type="datetime1">
              <a:rPr lang="en-US"/>
              <a:pPr/>
              <a:t>5/13/2013</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44B9A87-BDC3-4808-83E9-D7AD8E10BD7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E1BA916-C5D7-4D45-ACDC-EB11456030BC}" type="datetime1">
              <a:rPr lang="en-US"/>
              <a:pPr/>
              <a:t>5/13/2013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CBC6FC-2A70-4081-94D1-54E4AE539F36}" type="slidenum">
              <a:rPr lang="en-US"/>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477000" cy="944562"/>
          </a:xfrm>
        </p:spPr>
        <p:txBody>
          <a:bodyPr/>
          <a:lstStyle>
            <a:lvl1pPr>
              <a:defRPr>
                <a:ln>
                  <a:solidFill>
                    <a:schemeClr val="tx1">
                      <a:lumMod val="95000"/>
                      <a:lumOff val="5000"/>
                    </a:schemeClr>
                  </a:solidFill>
                </a:ln>
                <a:solidFill>
                  <a:schemeClr val="accent2">
                    <a:lumMod val="60000"/>
                    <a:lumOff val="40000"/>
                  </a:schemeClr>
                </a:solidFil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57AC17CB-6A1E-4747-A004-A1BB3401E582}" type="datetime1">
              <a:rPr lang="en-US"/>
              <a:pPr/>
              <a:t>5/13/2013</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0102B3F-1ADF-4D30-81AB-13B84F068582}" type="slidenum">
              <a:rPr lang="en-US"/>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29356FC7-029B-48A0-8E69-D565B24EEE03}" type="datetime1">
              <a:rPr lang="en-US"/>
              <a:pPr/>
              <a:t>5/13/2013</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BAA009B-7AC6-46B7-87B8-66421008D140}" type="slidenum">
              <a:rPr lang="en-US"/>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cstate="print"/>
          <a:srcRect/>
          <a:stretch>
            <a:fillRect/>
          </a:stretch>
        </p:blipFill>
        <p:spPr bwMode="auto">
          <a:xfrm>
            <a:off x="304800" y="7543800"/>
            <a:ext cx="9144000" cy="3810000"/>
          </a:xfrm>
          <a:prstGeom prst="rect">
            <a:avLst/>
          </a:prstGeom>
          <a:noFill/>
          <a:ln w="9525">
            <a:noFill/>
            <a:miter lim="800000"/>
            <a:headEnd/>
            <a:tailEnd/>
          </a:ln>
        </p:spPr>
      </p:pic>
      <p:sp>
        <p:nvSpPr>
          <p:cNvPr id="6" name="Rectangle 3"/>
          <p:cNvSpPr/>
          <p:nvPr userDrawn="1"/>
        </p:nvSpPr>
        <p:spPr>
          <a:xfrm rot="10800000">
            <a:off x="19594" y="4724400"/>
            <a:ext cx="9144000" cy="2133600"/>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gradFill>
            <a:gsLst>
              <a:gs pos="33000">
                <a:schemeClr val="tx1">
                  <a:lumMod val="95000"/>
                  <a:lumOff val="5000"/>
                </a:schemeClr>
              </a:gs>
              <a:gs pos="0">
                <a:schemeClr val="tx1">
                  <a:lumMod val="95000"/>
                  <a:lumOff val="5000"/>
                  <a:alpha val="0"/>
                </a:schemeClr>
              </a:gs>
              <a:gs pos="100000">
                <a:schemeClr val="tx1">
                  <a:lumMod val="95000"/>
                  <a:lumOff val="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MS PGothic" pitchFamily="34" charset="-128"/>
            </a:endParaRPr>
          </a:p>
        </p:txBody>
      </p:sp>
      <p:pic>
        <p:nvPicPr>
          <p:cNvPr id="7" name="Picture 2"/>
          <p:cNvPicPr>
            <a:picLocks noChangeAspect="1" noChangeArrowheads="1"/>
          </p:cNvPicPr>
          <p:nvPr userDrawn="1"/>
        </p:nvPicPr>
        <p:blipFill>
          <a:blip r:embed="rId3" cstate="print"/>
          <a:srcRect/>
          <a:stretch>
            <a:fillRect/>
          </a:stretch>
        </p:blipFill>
        <p:spPr bwMode="auto">
          <a:xfrm>
            <a:off x="0" y="0"/>
            <a:ext cx="9163050" cy="7010400"/>
          </a:xfrm>
          <a:prstGeom prst="rect">
            <a:avLst/>
          </a:prstGeom>
          <a:noFill/>
          <a:ln w="9525">
            <a:noFill/>
            <a:miter lim="800000"/>
            <a:headEnd/>
            <a:tailEnd/>
          </a:ln>
          <a:effectLst/>
        </p:spPr>
      </p:pic>
      <p:sp>
        <p:nvSpPr>
          <p:cNvPr id="2" name="Title 1"/>
          <p:cNvSpPr>
            <a:spLocks noGrp="1"/>
          </p:cNvSpPr>
          <p:nvPr>
            <p:ph type="title"/>
          </p:nvPr>
        </p:nvSpPr>
        <p:spPr>
          <a:xfrm>
            <a:off x="6400800" y="2514600"/>
            <a:ext cx="2438400" cy="992167"/>
          </a:xfrm>
          <a:ln>
            <a:noFill/>
          </a:ln>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0" y="381000"/>
            <a:ext cx="399010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400800" y="3538537"/>
            <a:ext cx="2438400" cy="3319463"/>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lstStyle>
          <a:p>
            <a:fld id="{E559C5B7-D455-4F75-8936-4754879D20C3}" type="datetime1">
              <a:rPr lang="en-US"/>
              <a:pPr/>
              <a:t>5/13/2013</a:t>
            </a:fld>
            <a:endParaRPr lang="en-US"/>
          </a:p>
        </p:txBody>
      </p:sp>
      <p:sp>
        <p:nvSpPr>
          <p:cNvPr id="9" name="Footer Placeholder 5"/>
          <p:cNvSpPr>
            <a:spLocks noGrp="1"/>
          </p:cNvSpPr>
          <p:nvPr>
            <p:ph type="ftr" sz="quarter" idx="11"/>
          </p:nvPr>
        </p:nvSpPr>
        <p:spPr/>
        <p:txBody>
          <a:bodyPr/>
          <a:lstStyle>
            <a:lvl1pPr>
              <a:defRPr/>
            </a:lvl1pPr>
          </a:lstStyle>
          <a:p>
            <a:endParaRPr lang="en-US"/>
          </a:p>
        </p:txBody>
      </p:sp>
      <p:sp>
        <p:nvSpPr>
          <p:cNvPr id="10" name="Slide Number Placeholder 6"/>
          <p:cNvSpPr>
            <a:spLocks noGrp="1"/>
          </p:cNvSpPr>
          <p:nvPr>
            <p:ph type="sldNum" sz="quarter" idx="12"/>
          </p:nvPr>
        </p:nvSpPr>
        <p:spPr/>
        <p:txBody>
          <a:bodyPr/>
          <a:lstStyle>
            <a:lvl1pPr>
              <a:defRPr/>
            </a:lvl1pPr>
          </a:lstStyle>
          <a:p>
            <a:fld id="{324C69F0-ACF8-4E84-A10B-9CE21F652948}" type="slidenum">
              <a:rPr lang="en-US"/>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71800" y="4495800"/>
            <a:ext cx="5486400" cy="566738"/>
          </a:xfrm>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48000" y="5334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971800" y="5062538"/>
            <a:ext cx="5486400" cy="804862"/>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vl1pPr>
          </a:lstStyle>
          <a:p>
            <a:fld id="{52B0D26C-1D64-484D-8714-97091F8668B6}" type="datetime1">
              <a:rPr lang="en-US"/>
              <a:pPr/>
              <a:t>5/13/2013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E15ECD3-D280-4616-A7FF-D5719C0D237A}" type="slidenum">
              <a:rPr lang="en-US"/>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286000" y="33528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2" name="Text Placeholder 8"/>
          <p:cNvSpPr>
            <a:spLocks noGrp="1"/>
          </p:cNvSpPr>
          <p:nvPr>
            <p:ph type="body" sz="quarter" idx="16"/>
          </p:nvPr>
        </p:nvSpPr>
        <p:spPr>
          <a:xfrm>
            <a:off x="1981200" y="15240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2133600" y="24384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2438400" y="42672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1905000" y="762000"/>
            <a:ext cx="5486400" cy="457200"/>
          </a:xfrm>
        </p:spPr>
        <p:txBody>
          <a:bodyPr>
            <a:normAutofit/>
          </a:bodyPr>
          <a:lstStyle>
            <a:lvl1pPr algn="l">
              <a:buFontTx/>
              <a:buNone/>
              <a:defRPr sz="2400" b="1">
                <a:ln>
                  <a:solidFill>
                    <a:schemeClr val="accent1">
                      <a:lumMod val="50000"/>
                    </a:schemeClr>
                  </a:solidFill>
                </a:ln>
                <a:solidFill>
                  <a:schemeClr val="accent1">
                    <a:lumMod val="60000"/>
                    <a:lumOff val="40000"/>
                  </a:schemeClr>
                </a:solidFill>
              </a:defRPr>
            </a:lvl1pPr>
          </a:lstStyle>
          <a:p>
            <a:pPr lvl="0"/>
            <a:r>
              <a:rPr lang="en-US" dirty="0" smtClean="0"/>
              <a:t>Click to edit Master text styles</a:t>
            </a:r>
          </a:p>
        </p:txBody>
      </p:sp>
      <p:sp>
        <p:nvSpPr>
          <p:cNvPr id="11" name="Title 1"/>
          <p:cNvSpPr>
            <a:spLocks noGrp="1"/>
          </p:cNvSpPr>
          <p:nvPr>
            <p:ph type="title"/>
          </p:nvPr>
        </p:nvSpPr>
        <p:spPr>
          <a:xfrm>
            <a:off x="990600" y="-30162"/>
            <a:ext cx="6477000" cy="944562"/>
          </a:xfrm>
        </p:spPr>
        <p:txBody>
          <a:bodyPr/>
          <a:lstStyle>
            <a:lvl1pPr algn="l">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8" name="Footer Placeholder 2"/>
          <p:cNvSpPr>
            <a:spLocks noGrp="1"/>
          </p:cNvSpPr>
          <p:nvPr>
            <p:ph type="ftr" sz="quarter" idx="19"/>
          </p:nvPr>
        </p:nvSpPr>
        <p:spPr/>
        <p:txBody>
          <a:bodyPr/>
          <a:lstStyle>
            <a:lvl1pPr>
              <a:defRPr/>
            </a:lvl1pPr>
          </a:lstStyle>
          <a:p>
            <a:endParaRPr lang="en-US"/>
          </a:p>
        </p:txBody>
      </p:sp>
      <p:sp>
        <p:nvSpPr>
          <p:cNvPr id="10" name="Slide Number Placeholder 3"/>
          <p:cNvSpPr>
            <a:spLocks noGrp="1"/>
          </p:cNvSpPr>
          <p:nvPr>
            <p:ph type="sldNum" sz="quarter" idx="20"/>
          </p:nvPr>
        </p:nvSpPr>
        <p:spPr/>
        <p:txBody>
          <a:bodyPr/>
          <a:lstStyle>
            <a:lvl1pPr>
              <a:defRPr/>
            </a:lvl1pPr>
          </a:lstStyle>
          <a:p>
            <a:fld id="{575AFA58-62D6-4C08-872C-7E4B3E1561C2}" type="slidenum">
              <a:rPr lang="en-US"/>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352800" y="762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352800" y="2667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3352800" y="4419600"/>
            <a:ext cx="4648200" cy="16002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819400" y="762000"/>
            <a:ext cx="198120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819400" y="2514600"/>
            <a:ext cx="1981200" cy="1676401"/>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Content Placeholder 3"/>
          <p:cNvSpPr>
            <a:spLocks noGrp="1"/>
          </p:cNvSpPr>
          <p:nvPr>
            <p:ph sz="half" idx="17"/>
          </p:nvPr>
        </p:nvSpPr>
        <p:spPr>
          <a:xfrm>
            <a:off x="2819400" y="4267200"/>
            <a:ext cx="1981200" cy="1600200"/>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1"/>
          <p:cNvSpPr>
            <a:spLocks noGrp="1"/>
          </p:cNvSpPr>
          <p:nvPr>
            <p:ph type="title"/>
          </p:nvPr>
        </p:nvSpPr>
        <p:spPr>
          <a:xfrm>
            <a:off x="1828800" y="-1524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13" name="Footer Placeholder 2"/>
          <p:cNvSpPr>
            <a:spLocks noGrp="1"/>
          </p:cNvSpPr>
          <p:nvPr>
            <p:ph type="ftr" sz="quarter" idx="18"/>
          </p:nvPr>
        </p:nvSpPr>
        <p:spPr/>
        <p:txBody>
          <a:bodyPr/>
          <a:lstStyle>
            <a:lvl1pPr>
              <a:defRPr/>
            </a:lvl1pPr>
          </a:lstStyle>
          <a:p>
            <a:endParaRPr lang="en-US"/>
          </a:p>
        </p:txBody>
      </p:sp>
      <p:sp>
        <p:nvSpPr>
          <p:cNvPr id="17" name="Slide Number Placeholder 3"/>
          <p:cNvSpPr>
            <a:spLocks noGrp="1"/>
          </p:cNvSpPr>
          <p:nvPr>
            <p:ph type="sldNum" sz="quarter" idx="19"/>
          </p:nvPr>
        </p:nvSpPr>
        <p:spPr/>
        <p:txBody>
          <a:bodyPr/>
          <a:lstStyle>
            <a:lvl1pPr>
              <a:defRPr/>
            </a:lvl1pPr>
          </a:lstStyle>
          <a:p>
            <a:fld id="{6159E8A9-45A1-4B38-B5B4-0C9C5ACEB007}" type="slidenum">
              <a:rPr lang="en-US"/>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914400" y="1747838"/>
            <a:ext cx="5105400" cy="2366962"/>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0"/>
            <a:r>
              <a:rPr lang="en-US" dirty="0" smtClean="0"/>
              <a:t>Level 2</a:t>
            </a:r>
          </a:p>
          <a:p>
            <a:pPr lvl="0"/>
            <a:r>
              <a:rPr lang="en-US" dirty="0" smtClean="0"/>
              <a:t>Level 3</a:t>
            </a:r>
          </a:p>
          <a:p>
            <a:pPr lvl="0"/>
            <a:r>
              <a:rPr lang="en-US" dirty="0" smtClean="0"/>
              <a:t>Level 4</a:t>
            </a:r>
          </a:p>
          <a:p>
            <a:pPr lvl="0"/>
            <a:r>
              <a:rPr lang="en-US" dirty="0" smtClean="0"/>
              <a:t>Level 5</a:t>
            </a:r>
            <a:endParaRPr lang="en-US" dirty="0"/>
          </a:p>
        </p:txBody>
      </p:sp>
      <p:sp>
        <p:nvSpPr>
          <p:cNvPr id="9" name="Content Placeholder 2"/>
          <p:cNvSpPr>
            <a:spLocks noGrp="1"/>
          </p:cNvSpPr>
          <p:nvPr>
            <p:ph sz="half" idx="14"/>
          </p:nvPr>
        </p:nvSpPr>
        <p:spPr>
          <a:xfrm>
            <a:off x="5638800" y="1447800"/>
            <a:ext cx="3124200" cy="2352675"/>
          </a:xfrm>
        </p:spPr>
        <p:txBody>
          <a:bodyPr>
            <a:normAutofit/>
          </a:bodyPr>
          <a:lstStyle>
            <a:lvl1pPr>
              <a:defRPr lang="en-US" sz="2000" kern="1200" dirty="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3" name="Content Placeholder 3"/>
          <p:cNvSpPr>
            <a:spLocks noGrp="1"/>
          </p:cNvSpPr>
          <p:nvPr>
            <p:ph sz="half" idx="15"/>
          </p:nvPr>
        </p:nvSpPr>
        <p:spPr>
          <a:xfrm>
            <a:off x="914400" y="4343400"/>
            <a:ext cx="5105400" cy="2362200"/>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0"/>
            <a:r>
              <a:rPr lang="en-US" dirty="0" smtClean="0"/>
              <a:t>Level 2</a:t>
            </a:r>
          </a:p>
          <a:p>
            <a:pPr lvl="0"/>
            <a:r>
              <a:rPr lang="en-US" dirty="0" smtClean="0"/>
              <a:t>Level 3</a:t>
            </a:r>
          </a:p>
          <a:p>
            <a:pPr lvl="0"/>
            <a:r>
              <a:rPr lang="en-US" dirty="0" smtClean="0"/>
              <a:t>Level 4</a:t>
            </a:r>
          </a:p>
          <a:p>
            <a:pPr lvl="0"/>
            <a:r>
              <a:rPr lang="en-US" dirty="0" smtClean="0"/>
              <a:t>Level 5</a:t>
            </a:r>
            <a:endParaRPr lang="en-US" dirty="0"/>
          </a:p>
        </p:txBody>
      </p:sp>
      <p:sp>
        <p:nvSpPr>
          <p:cNvPr id="14" name="Content Placeholder 2"/>
          <p:cNvSpPr>
            <a:spLocks noGrp="1"/>
          </p:cNvSpPr>
          <p:nvPr>
            <p:ph sz="half" idx="16"/>
          </p:nvPr>
        </p:nvSpPr>
        <p:spPr>
          <a:xfrm>
            <a:off x="2286000" y="1457325"/>
            <a:ext cx="3124200" cy="2352675"/>
          </a:xfrm>
        </p:spPr>
        <p:txBody>
          <a:bodyPr>
            <a:normAutofit/>
          </a:bodyPr>
          <a:lstStyle>
            <a:lvl1pPr>
              <a:defRPr sz="20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1"/>
          <p:cNvSpPr>
            <a:spLocks noGrp="1"/>
          </p:cNvSpPr>
          <p:nvPr>
            <p:ph type="title"/>
          </p:nvPr>
        </p:nvSpPr>
        <p:spPr>
          <a:xfrm>
            <a:off x="1905000" y="762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7" name="Footer Placeholder 2"/>
          <p:cNvSpPr>
            <a:spLocks noGrp="1"/>
          </p:cNvSpPr>
          <p:nvPr>
            <p:ph type="ftr" sz="quarter" idx="17"/>
          </p:nvPr>
        </p:nvSpPr>
        <p:spPr/>
        <p:txBody>
          <a:bodyPr/>
          <a:lstStyle>
            <a:lvl1pPr>
              <a:defRPr>
                <a:solidFill>
                  <a:srgbClr val="F2F2F2"/>
                </a:solidFill>
              </a:defRPr>
            </a:lvl1pPr>
          </a:lstStyle>
          <a:p>
            <a:endParaRPr lang="en-US"/>
          </a:p>
        </p:txBody>
      </p:sp>
      <p:sp>
        <p:nvSpPr>
          <p:cNvPr id="8" name="Slide Number Placeholder 3"/>
          <p:cNvSpPr>
            <a:spLocks noGrp="1"/>
          </p:cNvSpPr>
          <p:nvPr>
            <p:ph type="sldNum" sz="quarter" idx="18"/>
          </p:nvPr>
        </p:nvSpPr>
        <p:spPr/>
        <p:txBody>
          <a:bodyPr/>
          <a:lstStyle>
            <a:lvl1pPr>
              <a:defRPr>
                <a:solidFill>
                  <a:srgbClr val="F2F2F2"/>
                </a:solidFill>
              </a:defRPr>
            </a:lvl1pPr>
          </a:lstStyle>
          <a:p>
            <a:fld id="{0C981BB9-4BF7-4BDF-AA39-CC9A21F7393F}" type="slidenum">
              <a:rPr lang="en-US"/>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038600" y="2438400"/>
            <a:ext cx="3048000" cy="3505200"/>
          </a:xfrm>
        </p:spPr>
        <p:txBody>
          <a:bodyPr/>
          <a:lstStyle>
            <a:lvl1pPr marL="0" indent="0" algn="ctr">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1"/>
          <p:cNvSpPr>
            <a:spLocks noGrp="1"/>
          </p:cNvSpPr>
          <p:nvPr>
            <p:ph type="title"/>
          </p:nvPr>
        </p:nvSpPr>
        <p:spPr>
          <a:xfrm>
            <a:off x="2133600" y="3810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5" name="Slide Number Placeholder 11"/>
          <p:cNvSpPr>
            <a:spLocks noGrp="1"/>
          </p:cNvSpPr>
          <p:nvPr>
            <p:ph type="sldNum" sz="quarter" idx="10"/>
          </p:nvPr>
        </p:nvSpPr>
        <p:spPr/>
        <p:txBody>
          <a:bodyPr/>
          <a:lstStyle>
            <a:lvl1pPr>
              <a:defRPr/>
            </a:lvl1pPr>
          </a:lstStyle>
          <a:p>
            <a:fld id="{1EA0A59E-3146-4F85-B272-04CF51896260}" type="slidenum">
              <a:rPr lang="en-US"/>
              <a:pPr/>
              <a:t>‹#›</a:t>
            </a:fld>
            <a:endParaRPr lang="en-US"/>
          </a:p>
        </p:txBody>
      </p:sp>
      <p:sp>
        <p:nvSpPr>
          <p:cNvPr id="7" name="Footer Placeholder 12"/>
          <p:cNvSpPr>
            <a:spLocks noGrp="1"/>
          </p:cNvSpPr>
          <p:nvPr>
            <p:ph type="ftr" sz="quarter" idx="11"/>
          </p:nvPr>
        </p:nvSpPr>
        <p:spPr/>
        <p:txBody>
          <a:bodyPr/>
          <a:lstStyle>
            <a:lvl1pPr>
              <a:defRPr/>
            </a:lvl1pPr>
          </a:lstStyle>
          <a:p>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srcRect/>
          <a:stretch>
            <a:fillRect/>
          </a:stretch>
        </p:blipFill>
        <p:spPr bwMode="auto">
          <a:xfrm>
            <a:off x="0" y="0"/>
            <a:ext cx="9144000" cy="5080000"/>
          </a:xfrm>
          <a:prstGeom prst="rect">
            <a:avLst/>
          </a:prstGeom>
          <a:noFill/>
          <a:ln w="9525">
            <a:noFill/>
            <a:miter lim="800000"/>
            <a:headEnd/>
            <a:tailEnd/>
          </a:ln>
        </p:spPr>
      </p:pic>
      <p:cxnSp>
        <p:nvCxnSpPr>
          <p:cNvPr id="5" name="Straight Connector 4"/>
          <p:cNvCxnSpPr/>
          <p:nvPr userDrawn="1"/>
        </p:nvCxnSpPr>
        <p:spPr>
          <a:xfrm>
            <a:off x="-1447800" y="-3810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76200" y="4419600"/>
            <a:ext cx="7772400" cy="1470025"/>
          </a:xfrm>
        </p:spPr>
        <p:txBody>
          <a:bodyPr anchor="b"/>
          <a:lstStyle>
            <a:lvl1pPr algn="l">
              <a:defRPr sz="3600" baseline="0">
                <a:ln>
                  <a:solidFill>
                    <a:schemeClr val="accent1">
                      <a:lumMod val="50000"/>
                    </a:schemeClr>
                  </a:solidFill>
                </a:ln>
                <a:solidFill>
                  <a:schemeClr val="accent2">
                    <a:lumMod val="60000"/>
                    <a:lumOff val="40000"/>
                  </a:schemeClr>
                </a:solidFill>
                <a:effectLst>
                  <a:reflection blurRad="6350" stA="14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6200" y="5867400"/>
            <a:ext cx="6400800" cy="762000"/>
          </a:xfrm>
          <a:ln>
            <a:noFill/>
          </a:ln>
        </p:spPr>
        <p:txBody>
          <a:bodyPr>
            <a:normAutofit/>
          </a:bodyPr>
          <a:lstStyle>
            <a:lvl1pPr marL="0" indent="0" algn="l">
              <a:buNone/>
              <a:defRPr sz="2400">
                <a:ln w="3175">
                  <a:noFill/>
                </a:ln>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Date Placeholder 3"/>
          <p:cNvSpPr>
            <a:spLocks noGrp="1"/>
          </p:cNvSpPr>
          <p:nvPr>
            <p:ph type="dt" sz="half" idx="10"/>
          </p:nvPr>
        </p:nvSpPr>
        <p:spPr>
          <a:xfrm>
            <a:off x="457200" y="6492875"/>
            <a:ext cx="2133600" cy="365125"/>
          </a:xfrm>
        </p:spPr>
        <p:txBody>
          <a:bodyPr/>
          <a:lstStyle>
            <a:lvl1pPr>
              <a:defRPr/>
            </a:lvl1pPr>
          </a:lstStyle>
          <a:p>
            <a:fld id="{A0C328B9-5C37-4DF0-BB53-A675C29E2F79}" type="datetime1">
              <a:rPr lang="en-US"/>
              <a:pPr/>
              <a:t>5/13/2013</a:t>
            </a:fld>
            <a:endParaRPr lang="en-US"/>
          </a:p>
        </p:txBody>
      </p:sp>
      <p:sp>
        <p:nvSpPr>
          <p:cNvPr id="7" name="Footer Placeholder 4"/>
          <p:cNvSpPr>
            <a:spLocks noGrp="1"/>
          </p:cNvSpPr>
          <p:nvPr>
            <p:ph type="ftr" sz="quarter" idx="11"/>
          </p:nvPr>
        </p:nvSpPr>
        <p:spPr>
          <a:xfrm>
            <a:off x="3124200" y="6492875"/>
            <a:ext cx="2895600" cy="365125"/>
          </a:xfrm>
        </p:spPr>
        <p:txBody>
          <a:bodyPr/>
          <a:lstStyle>
            <a:lvl1pPr>
              <a:defRPr/>
            </a:lvl1pPr>
          </a:lstStyle>
          <a:p>
            <a:endParaRPr lang="en-US"/>
          </a:p>
        </p:txBody>
      </p:sp>
      <p:sp>
        <p:nvSpPr>
          <p:cNvPr id="8" name="Slide Number Placeholder 5"/>
          <p:cNvSpPr>
            <a:spLocks noGrp="1"/>
          </p:cNvSpPr>
          <p:nvPr>
            <p:ph type="sldNum" sz="quarter" idx="12"/>
          </p:nvPr>
        </p:nvSpPr>
        <p:spPr>
          <a:xfrm>
            <a:off x="6553200" y="6492875"/>
            <a:ext cx="2133600" cy="365125"/>
          </a:xfrm>
        </p:spPr>
        <p:txBody>
          <a:bodyPr/>
          <a:lstStyle>
            <a:lvl1pPr>
              <a:defRPr/>
            </a:lvl1pPr>
          </a:lstStyle>
          <a:p>
            <a:fld id="{B7AE9AE3-0DEE-4A8B-A8F7-D84415EDEB21}" type="slidenum">
              <a:rPr lang="en-US"/>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title"/>
          </p:nvPr>
        </p:nvSpPr>
        <p:spPr>
          <a:xfrm>
            <a:off x="457200" y="3246438"/>
            <a:ext cx="5791200" cy="944562"/>
          </a:xfrm>
        </p:spPr>
        <p:txBody>
          <a:bodyPr/>
          <a:lstStyle>
            <a:lvl1pPr>
              <a:defRPr>
                <a:ln w="12700">
                  <a:solidFill>
                    <a:schemeClr val="accent1">
                      <a:lumMod val="50000"/>
                    </a:schemeClr>
                  </a:solidFill>
                </a:ln>
                <a:solidFill>
                  <a:schemeClr val="accent2">
                    <a:lumMod val="40000"/>
                    <a:lumOff val="6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4191000"/>
            <a:ext cx="8534400" cy="4389437"/>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fld id="{73BF4566-B7F3-4E18-9F26-F87987C09B6D}"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684885B-E5F8-4473-AA5F-C4779B8CB760}"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F54BBCE-1B0D-4AE0-BE8C-D012D1FB263E}" type="datetime1">
              <a:rPr lang="en-US"/>
              <a:pPr/>
              <a:t>5/13/2013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C27930-8344-40C2-9A6D-06412B627B3F}" type="slidenum">
              <a:rPr lang="en-US"/>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8400" y="1371600"/>
            <a:ext cx="5791200" cy="944562"/>
          </a:xfrm>
        </p:spPr>
        <p:txBody>
          <a:bodyPr/>
          <a:lstStyle>
            <a:lvl1pPr>
              <a:defRPr>
                <a:ln w="12700">
                  <a:solidFill>
                    <a:schemeClr val="accent1">
                      <a:lumMod val="50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C00F21DB-FD75-462C-A8CB-189C87167267}" type="datetime1">
              <a:rPr lang="en-US"/>
              <a:pPr/>
              <a:t>5/13/2013</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AB51D087-4521-4A55-B093-7AD347D22946}" type="slidenum">
              <a:rPr lang="en-US"/>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78087" y="2447925"/>
            <a:ext cx="6284913" cy="1362075"/>
          </a:xfrm>
        </p:spPr>
        <p:txBody>
          <a:bodyPr anchor="t"/>
          <a:lstStyle>
            <a:lvl1pPr algn="r">
              <a:defRPr sz="4000" b="1" cap="all">
                <a:ln>
                  <a:solidFill>
                    <a:schemeClr val="accent3">
                      <a:lumMod val="75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478087" y="947738"/>
            <a:ext cx="6284913" cy="1500187"/>
          </a:xfrm>
        </p:spPr>
        <p:txBody>
          <a:bodyPr anchor="b"/>
          <a:lstStyle>
            <a:lvl1pPr marL="0" indent="0" algn="r">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fld id="{133E9EA5-192B-4A4A-AF28-824BFEE9E689}" type="datetime1">
              <a:rPr lang="en-US"/>
              <a:pPr/>
              <a:t>5/13/2013</a:t>
            </a:fld>
            <a:endParaRPr lang="en-US"/>
          </a:p>
        </p:txBody>
      </p:sp>
      <p:sp>
        <p:nvSpPr>
          <p:cNvPr id="5" name="Footer Placeholder 4"/>
          <p:cNvSpPr>
            <a:spLocks noGrp="1"/>
          </p:cNvSpPr>
          <p:nvPr>
            <p:ph type="ftr" sz="quarter" idx="11"/>
          </p:nvPr>
        </p:nvSpPr>
        <p:spPr>
          <a:xfrm>
            <a:off x="3124200" y="6400800"/>
            <a:ext cx="2895600" cy="365125"/>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400800"/>
            <a:ext cx="2133600" cy="365125"/>
          </a:xfrm>
        </p:spPr>
        <p:txBody>
          <a:bodyPr/>
          <a:lstStyle>
            <a:lvl1pPr>
              <a:defRPr/>
            </a:lvl1pPr>
          </a:lstStyle>
          <a:p>
            <a:fld id="{8A6625E8-9205-425B-8546-026746C45CD9}" type="slidenum">
              <a:rPr lang="en-US"/>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6477000" cy="944562"/>
          </a:xfrm>
          <a:noFill/>
        </p:spPr>
        <p:txBody>
          <a:bodyPr/>
          <a:lstStyle>
            <a:lvl1pPr>
              <a:defRPr lang="en-US">
                <a:ln>
                  <a:solidFill>
                    <a:schemeClr val="accent1">
                      <a:lumMod val="50000"/>
                    </a:schemeClr>
                  </a:solidFill>
                </a:ln>
                <a:solidFill>
                  <a:schemeClr val="accent2">
                    <a:lumMod val="60000"/>
                    <a:lumOff val="40000"/>
                  </a:schemeClr>
                </a:solidFill>
              </a:defRPr>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2743200" y="1224310"/>
            <a:ext cx="3048000" cy="4754563"/>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224310"/>
            <a:ext cx="3048000" cy="4754563"/>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fld id="{FAAFF725-DACB-4BB2-900B-A5D0FFB07940}" type="datetime1">
              <a:rPr lang="en-US"/>
              <a:pPr/>
              <a:t>5/13/2013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E1D9474-31B0-4980-B56B-52E8286A0FCC}" type="slidenum">
              <a:rPr lang="en-US"/>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38400" y="1371600"/>
            <a:ext cx="3200400" cy="639762"/>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1905000" y="152400"/>
            <a:ext cx="6477000" cy="944562"/>
          </a:xfrm>
        </p:spPr>
        <p:txBody>
          <a:bodyPr/>
          <a:lstStyle>
            <a:lvl1pPr algn="l">
              <a:defRPr>
                <a:ln>
                  <a:solidFill>
                    <a:schemeClr val="accent1">
                      <a:lumMod val="50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438400" y="2144712"/>
            <a:ext cx="3200400" cy="3951288"/>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943600" y="1371600"/>
            <a:ext cx="3200400" cy="639762"/>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943600" y="2144712"/>
            <a:ext cx="3200400" cy="3951288"/>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C23805ED-4DCD-42E6-AA3D-CABC8FBCA601}" type="datetime1">
              <a:rPr lang="en-US"/>
              <a:pPr/>
              <a:t>5/13/2013</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322120E-F39A-4254-97BD-C06022269962}" type="slidenum">
              <a:rPr lang="en-US"/>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477000" cy="944562"/>
          </a:xfrm>
        </p:spPr>
        <p:txBody>
          <a:bodyPr/>
          <a:lstStyle>
            <a:lvl1pPr>
              <a:defRPr>
                <a:ln>
                  <a:solidFill>
                    <a:schemeClr val="tx1">
                      <a:lumMod val="95000"/>
                      <a:lumOff val="5000"/>
                    </a:schemeClr>
                  </a:solidFill>
                </a:ln>
                <a:solidFill>
                  <a:schemeClr val="accent2">
                    <a:lumMod val="60000"/>
                    <a:lumOff val="40000"/>
                  </a:schemeClr>
                </a:solidFil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DC04C87D-981D-4886-A996-782D6D64C799}" type="datetime1">
              <a:rPr lang="en-US"/>
              <a:pPr/>
              <a:t>5/13/2013</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DF37C17-CDFD-4C63-BE30-0F20EFD4E8E8}" type="slidenum">
              <a:rPr lang="en-US"/>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B4D9372-3628-4CA0-A11A-8C9CCA91B20D}" type="datetime1">
              <a:rPr lang="en-US"/>
              <a:pPr/>
              <a:t>5/13/2013</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B64502C-CEEB-4F00-8949-FE7DB0A4C08A}" type="slidenum">
              <a:rPr lang="en-US"/>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cstate="print"/>
          <a:srcRect/>
          <a:stretch>
            <a:fillRect/>
          </a:stretch>
        </p:blipFill>
        <p:spPr bwMode="auto">
          <a:xfrm>
            <a:off x="304800" y="7543800"/>
            <a:ext cx="9144000" cy="3810000"/>
          </a:xfrm>
          <a:prstGeom prst="rect">
            <a:avLst/>
          </a:prstGeom>
          <a:noFill/>
          <a:ln w="9525">
            <a:noFill/>
            <a:miter lim="800000"/>
            <a:headEnd/>
            <a:tailEnd/>
          </a:ln>
        </p:spPr>
      </p:pic>
      <p:sp>
        <p:nvSpPr>
          <p:cNvPr id="6" name="Rectangle 3"/>
          <p:cNvSpPr/>
          <p:nvPr userDrawn="1"/>
        </p:nvSpPr>
        <p:spPr>
          <a:xfrm rot="10800000">
            <a:off x="19594" y="4724400"/>
            <a:ext cx="9144000" cy="2133600"/>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gradFill>
            <a:gsLst>
              <a:gs pos="33000">
                <a:schemeClr val="tx1">
                  <a:lumMod val="95000"/>
                  <a:lumOff val="5000"/>
                </a:schemeClr>
              </a:gs>
              <a:gs pos="0">
                <a:schemeClr val="tx1">
                  <a:lumMod val="95000"/>
                  <a:lumOff val="5000"/>
                  <a:alpha val="0"/>
                </a:schemeClr>
              </a:gs>
              <a:gs pos="100000">
                <a:schemeClr val="tx1">
                  <a:lumMod val="95000"/>
                  <a:lumOff val="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MS PGothic" pitchFamily="34" charset="-128"/>
            </a:endParaRPr>
          </a:p>
        </p:txBody>
      </p:sp>
      <p:pic>
        <p:nvPicPr>
          <p:cNvPr id="7" name="Picture 2"/>
          <p:cNvPicPr>
            <a:picLocks noChangeAspect="1" noChangeArrowheads="1"/>
          </p:cNvPicPr>
          <p:nvPr userDrawn="1"/>
        </p:nvPicPr>
        <p:blipFill>
          <a:blip r:embed="rId3" cstate="print"/>
          <a:srcRect/>
          <a:stretch>
            <a:fillRect/>
          </a:stretch>
        </p:blipFill>
        <p:spPr bwMode="auto">
          <a:xfrm>
            <a:off x="0" y="0"/>
            <a:ext cx="9163050" cy="7010400"/>
          </a:xfrm>
          <a:prstGeom prst="rect">
            <a:avLst/>
          </a:prstGeom>
          <a:noFill/>
          <a:ln w="9525">
            <a:noFill/>
            <a:miter lim="800000"/>
            <a:headEnd/>
            <a:tailEnd/>
          </a:ln>
          <a:effectLst/>
        </p:spPr>
      </p:pic>
      <p:sp>
        <p:nvSpPr>
          <p:cNvPr id="2" name="Title 1"/>
          <p:cNvSpPr>
            <a:spLocks noGrp="1"/>
          </p:cNvSpPr>
          <p:nvPr>
            <p:ph type="title"/>
          </p:nvPr>
        </p:nvSpPr>
        <p:spPr>
          <a:xfrm>
            <a:off x="6400800" y="2514600"/>
            <a:ext cx="2438400" cy="992167"/>
          </a:xfrm>
          <a:ln>
            <a:noFill/>
          </a:ln>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0" y="381000"/>
            <a:ext cx="399010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400800" y="3538537"/>
            <a:ext cx="2438400" cy="3319463"/>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lstStyle>
          <a:p>
            <a:fld id="{FF2F0E3F-FCD5-4007-AB02-2BAAF6802E65}" type="datetime1">
              <a:rPr lang="en-US"/>
              <a:pPr/>
              <a:t>5/13/2013</a:t>
            </a:fld>
            <a:endParaRPr lang="en-US"/>
          </a:p>
        </p:txBody>
      </p:sp>
      <p:sp>
        <p:nvSpPr>
          <p:cNvPr id="9" name="Footer Placeholder 5"/>
          <p:cNvSpPr>
            <a:spLocks noGrp="1"/>
          </p:cNvSpPr>
          <p:nvPr>
            <p:ph type="ftr" sz="quarter" idx="11"/>
          </p:nvPr>
        </p:nvSpPr>
        <p:spPr/>
        <p:txBody>
          <a:bodyPr/>
          <a:lstStyle>
            <a:lvl1pPr>
              <a:defRPr/>
            </a:lvl1pPr>
          </a:lstStyle>
          <a:p>
            <a:endParaRPr lang="en-US"/>
          </a:p>
        </p:txBody>
      </p:sp>
      <p:sp>
        <p:nvSpPr>
          <p:cNvPr id="10" name="Slide Number Placeholder 6"/>
          <p:cNvSpPr>
            <a:spLocks noGrp="1"/>
          </p:cNvSpPr>
          <p:nvPr>
            <p:ph type="sldNum" sz="quarter" idx="12"/>
          </p:nvPr>
        </p:nvSpPr>
        <p:spPr/>
        <p:txBody>
          <a:bodyPr/>
          <a:lstStyle>
            <a:lvl1pPr>
              <a:defRPr/>
            </a:lvl1pPr>
          </a:lstStyle>
          <a:p>
            <a:fld id="{95D9A294-EDDE-49E6-B62C-78DE1041732C}" type="slidenum">
              <a:rPr lang="en-US"/>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71800" y="4495800"/>
            <a:ext cx="5486400" cy="566738"/>
          </a:xfrm>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48000" y="5334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971800" y="5062538"/>
            <a:ext cx="5486400" cy="804862"/>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vl1pPr>
          </a:lstStyle>
          <a:p>
            <a:fld id="{FD6B95D5-F94F-40F1-BB4C-D6DECBC94D44}" type="datetime1">
              <a:rPr lang="en-US"/>
              <a:pPr/>
              <a:t>5/13/2013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C0D5DF4-4DD9-4ACF-A7D3-5F944C5E9984}" type="slidenum">
              <a:rPr lang="en-US"/>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286000" y="33528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2" name="Text Placeholder 8"/>
          <p:cNvSpPr>
            <a:spLocks noGrp="1"/>
          </p:cNvSpPr>
          <p:nvPr>
            <p:ph type="body" sz="quarter" idx="16"/>
          </p:nvPr>
        </p:nvSpPr>
        <p:spPr>
          <a:xfrm>
            <a:off x="1981200" y="15240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2133600" y="24384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2438400" y="42672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1905000" y="762000"/>
            <a:ext cx="5486400" cy="457200"/>
          </a:xfrm>
        </p:spPr>
        <p:txBody>
          <a:bodyPr>
            <a:normAutofit/>
          </a:bodyPr>
          <a:lstStyle>
            <a:lvl1pPr algn="l">
              <a:buFontTx/>
              <a:buNone/>
              <a:defRPr sz="2400" b="1">
                <a:ln>
                  <a:solidFill>
                    <a:schemeClr val="accent1">
                      <a:lumMod val="50000"/>
                    </a:schemeClr>
                  </a:solidFill>
                </a:ln>
                <a:solidFill>
                  <a:schemeClr val="accent1">
                    <a:lumMod val="60000"/>
                    <a:lumOff val="40000"/>
                  </a:schemeClr>
                </a:solidFill>
              </a:defRPr>
            </a:lvl1pPr>
          </a:lstStyle>
          <a:p>
            <a:pPr lvl="0"/>
            <a:r>
              <a:rPr lang="en-US" dirty="0" smtClean="0"/>
              <a:t>Click to edit Master text styles</a:t>
            </a:r>
          </a:p>
        </p:txBody>
      </p:sp>
      <p:sp>
        <p:nvSpPr>
          <p:cNvPr id="11" name="Title 1"/>
          <p:cNvSpPr>
            <a:spLocks noGrp="1"/>
          </p:cNvSpPr>
          <p:nvPr>
            <p:ph type="title"/>
          </p:nvPr>
        </p:nvSpPr>
        <p:spPr>
          <a:xfrm>
            <a:off x="990600" y="-30162"/>
            <a:ext cx="6477000" cy="944562"/>
          </a:xfrm>
        </p:spPr>
        <p:txBody>
          <a:bodyPr/>
          <a:lstStyle>
            <a:lvl1pPr algn="l">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8" name="Footer Placeholder 2"/>
          <p:cNvSpPr>
            <a:spLocks noGrp="1"/>
          </p:cNvSpPr>
          <p:nvPr>
            <p:ph type="ftr" sz="quarter" idx="19"/>
          </p:nvPr>
        </p:nvSpPr>
        <p:spPr/>
        <p:txBody>
          <a:bodyPr/>
          <a:lstStyle>
            <a:lvl1pPr>
              <a:defRPr/>
            </a:lvl1pPr>
          </a:lstStyle>
          <a:p>
            <a:endParaRPr lang="en-US"/>
          </a:p>
        </p:txBody>
      </p:sp>
      <p:sp>
        <p:nvSpPr>
          <p:cNvPr id="10" name="Slide Number Placeholder 3"/>
          <p:cNvSpPr>
            <a:spLocks noGrp="1"/>
          </p:cNvSpPr>
          <p:nvPr>
            <p:ph type="sldNum" sz="quarter" idx="20"/>
          </p:nvPr>
        </p:nvSpPr>
        <p:spPr/>
        <p:txBody>
          <a:bodyPr/>
          <a:lstStyle>
            <a:lvl1pPr>
              <a:defRPr/>
            </a:lvl1pPr>
          </a:lstStyle>
          <a:p>
            <a:fld id="{ED6E7187-9C0D-410C-A848-7B2C83216EF0}" type="slidenum">
              <a:rPr lang="en-US"/>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352800" y="762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352800" y="2667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3352800" y="4419600"/>
            <a:ext cx="4648200" cy="16002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819400" y="762000"/>
            <a:ext cx="198120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819400" y="2514600"/>
            <a:ext cx="1981200" cy="1676401"/>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Content Placeholder 3"/>
          <p:cNvSpPr>
            <a:spLocks noGrp="1"/>
          </p:cNvSpPr>
          <p:nvPr>
            <p:ph sz="half" idx="17"/>
          </p:nvPr>
        </p:nvSpPr>
        <p:spPr>
          <a:xfrm>
            <a:off x="2819400" y="4267200"/>
            <a:ext cx="1981200" cy="1600200"/>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1"/>
          <p:cNvSpPr>
            <a:spLocks noGrp="1"/>
          </p:cNvSpPr>
          <p:nvPr>
            <p:ph type="title"/>
          </p:nvPr>
        </p:nvSpPr>
        <p:spPr>
          <a:xfrm>
            <a:off x="1828800" y="-1524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13" name="Footer Placeholder 2"/>
          <p:cNvSpPr>
            <a:spLocks noGrp="1"/>
          </p:cNvSpPr>
          <p:nvPr>
            <p:ph type="ftr" sz="quarter" idx="18"/>
          </p:nvPr>
        </p:nvSpPr>
        <p:spPr/>
        <p:txBody>
          <a:bodyPr/>
          <a:lstStyle>
            <a:lvl1pPr>
              <a:defRPr/>
            </a:lvl1pPr>
          </a:lstStyle>
          <a:p>
            <a:endParaRPr lang="en-US"/>
          </a:p>
        </p:txBody>
      </p:sp>
      <p:sp>
        <p:nvSpPr>
          <p:cNvPr id="17" name="Slide Number Placeholder 3"/>
          <p:cNvSpPr>
            <a:spLocks noGrp="1"/>
          </p:cNvSpPr>
          <p:nvPr>
            <p:ph type="sldNum" sz="quarter" idx="19"/>
          </p:nvPr>
        </p:nvSpPr>
        <p:spPr/>
        <p:txBody>
          <a:bodyPr/>
          <a:lstStyle>
            <a:lvl1pPr>
              <a:defRPr/>
            </a:lvl1pPr>
          </a:lstStyle>
          <a:p>
            <a:fld id="{89B9A8AE-CDA2-4C23-BB6A-1CFD9B430FE4}"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F2D3980-DA9B-4658-98B2-9589DC54F9A1}" type="datetime1">
              <a:rPr lang="en-US"/>
              <a:pPr/>
              <a:t>5/13/2013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28804EA-7E7A-4079-A754-E921DB1264EF}" type="slidenum">
              <a:rPr lang="en-US"/>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914400" y="1747838"/>
            <a:ext cx="5105400" cy="2366962"/>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0"/>
            <a:r>
              <a:rPr lang="en-US" dirty="0" smtClean="0"/>
              <a:t>Level 2</a:t>
            </a:r>
          </a:p>
          <a:p>
            <a:pPr lvl="0"/>
            <a:r>
              <a:rPr lang="en-US" dirty="0" smtClean="0"/>
              <a:t>Level 3</a:t>
            </a:r>
          </a:p>
          <a:p>
            <a:pPr lvl="0"/>
            <a:r>
              <a:rPr lang="en-US" dirty="0" smtClean="0"/>
              <a:t>Level 4</a:t>
            </a:r>
          </a:p>
          <a:p>
            <a:pPr lvl="0"/>
            <a:r>
              <a:rPr lang="en-US" dirty="0" smtClean="0"/>
              <a:t>Level 5</a:t>
            </a:r>
            <a:endParaRPr lang="en-US" dirty="0"/>
          </a:p>
        </p:txBody>
      </p:sp>
      <p:sp>
        <p:nvSpPr>
          <p:cNvPr id="9" name="Content Placeholder 2"/>
          <p:cNvSpPr>
            <a:spLocks noGrp="1"/>
          </p:cNvSpPr>
          <p:nvPr>
            <p:ph sz="half" idx="14"/>
          </p:nvPr>
        </p:nvSpPr>
        <p:spPr>
          <a:xfrm>
            <a:off x="5638800" y="1447800"/>
            <a:ext cx="3124200" cy="2352675"/>
          </a:xfrm>
        </p:spPr>
        <p:txBody>
          <a:bodyPr>
            <a:normAutofit/>
          </a:bodyPr>
          <a:lstStyle>
            <a:lvl1pPr>
              <a:defRPr lang="en-US" sz="2000" kern="1200" dirty="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3" name="Content Placeholder 3"/>
          <p:cNvSpPr>
            <a:spLocks noGrp="1"/>
          </p:cNvSpPr>
          <p:nvPr>
            <p:ph sz="half" idx="15"/>
          </p:nvPr>
        </p:nvSpPr>
        <p:spPr>
          <a:xfrm>
            <a:off x="914400" y="4343400"/>
            <a:ext cx="5105400" cy="2362200"/>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0"/>
            <a:r>
              <a:rPr lang="en-US" dirty="0" smtClean="0"/>
              <a:t>Level 2</a:t>
            </a:r>
          </a:p>
          <a:p>
            <a:pPr lvl="0"/>
            <a:r>
              <a:rPr lang="en-US" dirty="0" smtClean="0"/>
              <a:t>Level 3</a:t>
            </a:r>
          </a:p>
          <a:p>
            <a:pPr lvl="0"/>
            <a:r>
              <a:rPr lang="en-US" dirty="0" smtClean="0"/>
              <a:t>Level 4</a:t>
            </a:r>
          </a:p>
          <a:p>
            <a:pPr lvl="0"/>
            <a:r>
              <a:rPr lang="en-US" dirty="0" smtClean="0"/>
              <a:t>Level 5</a:t>
            </a:r>
            <a:endParaRPr lang="en-US" dirty="0"/>
          </a:p>
        </p:txBody>
      </p:sp>
      <p:sp>
        <p:nvSpPr>
          <p:cNvPr id="14" name="Content Placeholder 2"/>
          <p:cNvSpPr>
            <a:spLocks noGrp="1"/>
          </p:cNvSpPr>
          <p:nvPr>
            <p:ph sz="half" idx="16"/>
          </p:nvPr>
        </p:nvSpPr>
        <p:spPr>
          <a:xfrm>
            <a:off x="2286000" y="1457325"/>
            <a:ext cx="3124200" cy="2352675"/>
          </a:xfrm>
        </p:spPr>
        <p:txBody>
          <a:bodyPr>
            <a:normAutofit/>
          </a:bodyPr>
          <a:lstStyle>
            <a:lvl1pPr>
              <a:defRPr sz="20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1"/>
          <p:cNvSpPr>
            <a:spLocks noGrp="1"/>
          </p:cNvSpPr>
          <p:nvPr>
            <p:ph type="title"/>
          </p:nvPr>
        </p:nvSpPr>
        <p:spPr>
          <a:xfrm>
            <a:off x="1905000" y="762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7" name="Footer Placeholder 2"/>
          <p:cNvSpPr>
            <a:spLocks noGrp="1"/>
          </p:cNvSpPr>
          <p:nvPr>
            <p:ph type="ftr" sz="quarter" idx="17"/>
          </p:nvPr>
        </p:nvSpPr>
        <p:spPr/>
        <p:txBody>
          <a:bodyPr/>
          <a:lstStyle>
            <a:lvl1pPr>
              <a:defRPr>
                <a:solidFill>
                  <a:srgbClr val="F2F2F2"/>
                </a:solidFill>
              </a:defRPr>
            </a:lvl1pPr>
          </a:lstStyle>
          <a:p>
            <a:endParaRPr lang="en-US"/>
          </a:p>
        </p:txBody>
      </p:sp>
      <p:sp>
        <p:nvSpPr>
          <p:cNvPr id="8" name="Slide Number Placeholder 3"/>
          <p:cNvSpPr>
            <a:spLocks noGrp="1"/>
          </p:cNvSpPr>
          <p:nvPr>
            <p:ph type="sldNum" sz="quarter" idx="18"/>
          </p:nvPr>
        </p:nvSpPr>
        <p:spPr/>
        <p:txBody>
          <a:bodyPr/>
          <a:lstStyle>
            <a:lvl1pPr>
              <a:defRPr>
                <a:solidFill>
                  <a:srgbClr val="F2F2F2"/>
                </a:solidFill>
              </a:defRPr>
            </a:lvl1pPr>
          </a:lstStyle>
          <a:p>
            <a:fld id="{E207DBB8-0A84-41BA-B798-FB1228B75AAB}" type="slidenum">
              <a:rPr lang="en-US"/>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038600" y="2438400"/>
            <a:ext cx="3048000" cy="3505200"/>
          </a:xfrm>
        </p:spPr>
        <p:txBody>
          <a:bodyPr/>
          <a:lstStyle>
            <a:lvl1pPr marL="0" indent="0" algn="ctr">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1"/>
          <p:cNvSpPr>
            <a:spLocks noGrp="1"/>
          </p:cNvSpPr>
          <p:nvPr>
            <p:ph type="title"/>
          </p:nvPr>
        </p:nvSpPr>
        <p:spPr>
          <a:xfrm>
            <a:off x="2133600" y="3810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5" name="Slide Number Placeholder 11"/>
          <p:cNvSpPr>
            <a:spLocks noGrp="1"/>
          </p:cNvSpPr>
          <p:nvPr>
            <p:ph type="sldNum" sz="quarter" idx="10"/>
          </p:nvPr>
        </p:nvSpPr>
        <p:spPr/>
        <p:txBody>
          <a:bodyPr/>
          <a:lstStyle>
            <a:lvl1pPr>
              <a:defRPr/>
            </a:lvl1pPr>
          </a:lstStyle>
          <a:p>
            <a:fld id="{B57FD634-6A43-41B4-828A-401BB88626B5}" type="slidenum">
              <a:rPr lang="en-US"/>
              <a:pPr/>
              <a:t>‹#›</a:t>
            </a:fld>
            <a:endParaRPr lang="en-US"/>
          </a:p>
        </p:txBody>
      </p:sp>
      <p:sp>
        <p:nvSpPr>
          <p:cNvPr id="7" name="Footer Placeholder 12"/>
          <p:cNvSpPr>
            <a:spLocks noGrp="1"/>
          </p:cNvSpPr>
          <p:nvPr>
            <p:ph type="ftr" sz="quarter" idx="11"/>
          </p:nvPr>
        </p:nvSpPr>
        <p:spPr/>
        <p:txBody>
          <a:bodyPr/>
          <a:lstStyle>
            <a:lvl1pPr>
              <a:defRPr/>
            </a:lvl1pPr>
          </a:lstStyle>
          <a:p>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grpSp>
        <p:nvGrpSpPr>
          <p:cNvPr id="5" name="Gruppe 16"/>
          <p:cNvGrpSpPr/>
          <p:nvPr userDrawn="1"/>
        </p:nvGrpSpPr>
        <p:grpSpPr>
          <a:xfrm>
            <a:off x="0" y="786093"/>
            <a:ext cx="9144000" cy="1236478"/>
            <a:chOff x="0" y="786093"/>
            <a:chExt cx="9144000" cy="1236478"/>
          </a:xfrm>
          <a:effectLst>
            <a:outerShdw blurRad="50800" dist="38100" dir="5400000" algn="t" rotWithShape="0">
              <a:prstClr val="black">
                <a:alpha val="40000"/>
              </a:prstClr>
            </a:outerShdw>
          </a:effectLst>
        </p:grpSpPr>
        <p:sp>
          <p:nvSpPr>
            <p:cNvPr id="6" name="Rektangel 2"/>
            <p:cNvSpPr>
              <a:spLocks noChangeArrowheads="1"/>
            </p:cNvSpPr>
            <p:nvPr/>
          </p:nvSpPr>
          <p:spPr bwMode="auto">
            <a:xfrm>
              <a:off x="0" y="794971"/>
              <a:ext cx="9144000" cy="1227600"/>
            </a:xfrm>
            <a:prstGeom prst="rect">
              <a:avLst/>
            </a:prstGeom>
            <a:gradFill flip="none" rotWithShape="1">
              <a:gsLst>
                <a:gs pos="21000">
                  <a:srgbClr val="7DC8DF"/>
                </a:gs>
                <a:gs pos="100000">
                  <a:srgbClr val="6699FF"/>
                </a:gs>
              </a:gsLst>
              <a:lin ang="5400000" scaled="1"/>
              <a:tileRect/>
            </a:gradFill>
            <a:ln w="9525">
              <a:noFill/>
              <a:miter lim="800000"/>
              <a:headEnd/>
              <a:tailEnd/>
            </a:ln>
            <a:effectLst/>
          </p:spPr>
          <p:txBody>
            <a:bodyPr anchor="ctr"/>
            <a:lstStyle/>
            <a:p>
              <a:pPr indent="-342900" algn="ctr" defTabSz="457200" fontAlgn="auto">
                <a:spcBef>
                  <a:spcPts val="0"/>
                </a:spcBef>
                <a:spcAft>
                  <a:spcPts val="0"/>
                </a:spcAft>
                <a:buFont typeface="+mj-lt"/>
                <a:buAutoNum type="arabicPeriod"/>
                <a:defRPr/>
              </a:pPr>
              <a:endParaRPr lang="da-DK" sz="1600" b="1" kern="0" noProof="1">
                <a:solidFill>
                  <a:srgbClr val="FFFFFF"/>
                </a:solidFill>
                <a:latin typeface="Arial" pitchFamily="34" charset="0"/>
                <a:ea typeface="ＭＳ Ｐゴシック" pitchFamily="-97" charset="-128"/>
              </a:endParaRPr>
            </a:p>
          </p:txBody>
        </p:sp>
        <p:pic>
          <p:nvPicPr>
            <p:cNvPr id="7" name="Billede 3" descr="dreamstime_Handsoverlapping.jpg"/>
            <p:cNvPicPr>
              <a:picLocks noChangeAspect="1"/>
            </p:cNvPicPr>
            <p:nvPr/>
          </p:nvPicPr>
          <p:blipFill>
            <a:blip r:embed="rId2" cstate="print"/>
            <a:srcRect/>
            <a:stretch>
              <a:fillRect/>
            </a:stretch>
          </p:blipFill>
          <p:spPr>
            <a:xfrm>
              <a:off x="7253976" y="786093"/>
              <a:ext cx="1890024" cy="1226943"/>
            </a:xfrm>
            <a:prstGeom prst="rect">
              <a:avLst/>
            </a:prstGeom>
          </p:spPr>
        </p:pic>
      </p:grpSp>
      <p:sp>
        <p:nvSpPr>
          <p:cNvPr id="3" name="Pladsholder til indhold 2"/>
          <p:cNvSpPr>
            <a:spLocks noGrp="1"/>
          </p:cNvSpPr>
          <p:nvPr>
            <p:ph idx="1"/>
          </p:nvPr>
        </p:nvSpPr>
        <p:spPr>
          <a:xfrm>
            <a:off x="457200" y="2298700"/>
            <a:ext cx="8229600" cy="3827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Titel 1"/>
          <p:cNvSpPr>
            <a:spLocks noGrp="1"/>
          </p:cNvSpPr>
          <p:nvPr>
            <p:ph type="title"/>
          </p:nvPr>
        </p:nvSpPr>
        <p:spPr>
          <a:xfrm>
            <a:off x="177800" y="833438"/>
            <a:ext cx="4584700" cy="563562"/>
          </a:xfrm>
          <a:prstGeom prst="rect">
            <a:avLst/>
          </a:prstGeom>
        </p:spPr>
        <p:txBody>
          <a:bodyPr/>
          <a:lstStyle>
            <a:lvl1pPr algn="l">
              <a:defRPr sz="3200">
                <a:latin typeface="Arial" pitchFamily="34" charset="0"/>
              </a:defRPr>
            </a:lvl1pPr>
          </a:lstStyle>
          <a:p>
            <a:r>
              <a:rPr lang="en-US" smtClean="0"/>
              <a:t>Click to edit Master title style</a:t>
            </a:r>
            <a:endParaRPr lang="da-DK" dirty="0"/>
          </a:p>
        </p:txBody>
      </p:sp>
      <p:sp>
        <p:nvSpPr>
          <p:cNvPr id="11" name="Pladsholder til tekst 2"/>
          <p:cNvSpPr>
            <a:spLocks noGrp="1"/>
          </p:cNvSpPr>
          <p:nvPr>
            <p:ph type="body" idx="13"/>
          </p:nvPr>
        </p:nvSpPr>
        <p:spPr>
          <a:xfrm>
            <a:off x="177800" y="1447801"/>
            <a:ext cx="6489700" cy="358774"/>
          </a:xfrm>
          <a:prstGeom prst="rect">
            <a:avLst/>
          </a:prstGeom>
        </p:spPr>
        <p:txBody>
          <a:bodyPr anchor="b"/>
          <a:lstStyle>
            <a:lvl1pPr marL="0" indent="0">
              <a:buNone/>
              <a:defRPr sz="20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Pladsholder til dato 3"/>
          <p:cNvSpPr>
            <a:spLocks noGrp="1"/>
          </p:cNvSpPr>
          <p:nvPr userDrawn="1">
            <p:ph type="dt" sz="half" idx="14"/>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0000"/>
                </a:solidFill>
                <a:latin typeface="Arial" charset="0"/>
                <a:ea typeface="ＭＳ Ｐゴシック" pitchFamily="-97" charset="-128"/>
                <a:cs typeface="+mn-cs"/>
              </a:defRPr>
            </a:lvl1pPr>
          </a:lstStyle>
          <a:p>
            <a:pPr>
              <a:defRPr/>
            </a:pPr>
            <a:r>
              <a:rPr lang="da-DK"/>
              <a:t>Your footnote</a:t>
            </a:r>
          </a:p>
        </p:txBody>
      </p:sp>
      <p:sp>
        <p:nvSpPr>
          <p:cNvPr id="9" name="Pladsholder til diasnummer 5"/>
          <p:cNvSpPr>
            <a:spLocks noGrp="1"/>
          </p:cNvSpPr>
          <p:nvPr userDrawn="1">
            <p:ph type="sldNum" sz="quarter" idx="15"/>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0000"/>
                </a:solidFill>
                <a:latin typeface="Arial" charset="0"/>
                <a:ea typeface="ＭＳ Ｐゴシック" pitchFamily="-97" charset="-128"/>
                <a:cs typeface="+mn-cs"/>
              </a:defRPr>
            </a:lvl1pPr>
          </a:lstStyle>
          <a:p>
            <a:pPr>
              <a:defRPr/>
            </a:pPr>
            <a:r>
              <a:rPr lang="da-DK"/>
              <a:t>Your Logo</a:t>
            </a: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grpSp>
        <p:nvGrpSpPr>
          <p:cNvPr id="5" name="Gruppe 12"/>
          <p:cNvGrpSpPr>
            <a:grpSpLocks/>
          </p:cNvGrpSpPr>
          <p:nvPr userDrawn="1"/>
        </p:nvGrpSpPr>
        <p:grpSpPr bwMode="auto">
          <a:xfrm>
            <a:off x="0" y="0"/>
            <a:ext cx="9144000" cy="1970088"/>
            <a:chOff x="0" y="0"/>
            <a:chExt cx="9144000" cy="1970099"/>
          </a:xfrm>
        </p:grpSpPr>
        <p:sp>
          <p:nvSpPr>
            <p:cNvPr id="6" name="Rektangel 2"/>
            <p:cNvSpPr>
              <a:spLocks noChangeArrowheads="1"/>
            </p:cNvSpPr>
            <p:nvPr userDrawn="1"/>
          </p:nvSpPr>
          <p:spPr bwMode="auto">
            <a:xfrm>
              <a:off x="0" y="0"/>
              <a:ext cx="9144000" cy="1970099"/>
            </a:xfrm>
            <a:prstGeom prst="rect">
              <a:avLst/>
            </a:prstGeom>
            <a:gradFill rotWithShape="1">
              <a:gsLst>
                <a:gs pos="0">
                  <a:srgbClr val="7DC8DF"/>
                </a:gs>
                <a:gs pos="21001">
                  <a:srgbClr val="7DC8DF"/>
                </a:gs>
                <a:gs pos="100000">
                  <a:srgbClr val="6699FF"/>
                </a:gs>
              </a:gsLst>
              <a:lin ang="5400000" scaled="1"/>
            </a:gradFill>
            <a:ln w="9525">
              <a:noFill/>
              <a:miter lim="800000"/>
              <a:headEnd/>
              <a:tailEnd/>
            </a:ln>
          </p:spPr>
          <p:txBody>
            <a:bodyPr anchor="ctr"/>
            <a:lstStyle/>
            <a:p>
              <a:pPr indent="-342900" algn="ctr" defTabSz="457200">
                <a:buFont typeface="Calibri" pitchFamily="34" charset="0"/>
                <a:buAutoNum type="arabicPeriod"/>
              </a:pPr>
              <a:endParaRPr lang="en-US" sz="1600" b="1" noProof="1">
                <a:solidFill>
                  <a:srgbClr val="FFFFFF"/>
                </a:solidFill>
                <a:latin typeface="Arial" pitchFamily="34" charset="0"/>
              </a:endParaRPr>
            </a:p>
          </p:txBody>
        </p:sp>
        <p:sp>
          <p:nvSpPr>
            <p:cNvPr id="7" name="Rektangel 3"/>
            <p:cNvSpPr>
              <a:spLocks noChangeArrowheads="1"/>
            </p:cNvSpPr>
            <p:nvPr userDrawn="1"/>
          </p:nvSpPr>
          <p:spPr bwMode="auto">
            <a:xfrm>
              <a:off x="0" y="1703398"/>
              <a:ext cx="9144000" cy="266701"/>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a:buFont typeface="Calibri" pitchFamily="34" charset="0"/>
                <a:buAutoNum type="arabicPeriod"/>
              </a:pPr>
              <a:endParaRPr lang="en-US" sz="1400" b="1" noProof="1">
                <a:solidFill>
                  <a:srgbClr val="FFFFFF"/>
                </a:solidFill>
                <a:latin typeface="Arial" pitchFamily="34" charset="0"/>
              </a:endParaRPr>
            </a:p>
          </p:txBody>
        </p:sp>
      </p:grpSp>
      <p:sp>
        <p:nvSpPr>
          <p:cNvPr id="8" name="Pladsholder til indhold 2"/>
          <p:cNvSpPr>
            <a:spLocks noGrp="1"/>
          </p:cNvSpPr>
          <p:nvPr>
            <p:ph idx="1"/>
          </p:nvPr>
        </p:nvSpPr>
        <p:spPr>
          <a:xfrm>
            <a:off x="457200" y="2552700"/>
            <a:ext cx="8229600" cy="3573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1" name="Titel 1"/>
          <p:cNvSpPr>
            <a:spLocks noGrp="1"/>
          </p:cNvSpPr>
          <p:nvPr>
            <p:ph type="title"/>
          </p:nvPr>
        </p:nvSpPr>
        <p:spPr>
          <a:xfrm>
            <a:off x="177800" y="515938"/>
            <a:ext cx="4584700" cy="563562"/>
          </a:xfrm>
          <a:prstGeom prst="rect">
            <a:avLst/>
          </a:prstGeom>
        </p:spPr>
        <p:txBody>
          <a:bodyPr/>
          <a:lstStyle>
            <a:lvl1pPr algn="l">
              <a:defRPr sz="3200">
                <a:latin typeface="Arial" pitchFamily="34" charset="0"/>
              </a:defRPr>
            </a:lvl1pPr>
          </a:lstStyle>
          <a:p>
            <a:r>
              <a:rPr lang="en-US" smtClean="0"/>
              <a:t>Click to edit Master title style</a:t>
            </a:r>
            <a:endParaRPr lang="da-DK" dirty="0"/>
          </a:p>
        </p:txBody>
      </p:sp>
      <p:sp>
        <p:nvSpPr>
          <p:cNvPr id="12" name="Pladsholder til tekst 2"/>
          <p:cNvSpPr>
            <a:spLocks noGrp="1"/>
          </p:cNvSpPr>
          <p:nvPr>
            <p:ph type="body" idx="13"/>
          </p:nvPr>
        </p:nvSpPr>
        <p:spPr>
          <a:xfrm>
            <a:off x="177800" y="1130301"/>
            <a:ext cx="6489700" cy="358774"/>
          </a:xfrm>
          <a:prstGeom prst="rect">
            <a:avLst/>
          </a:prstGeom>
        </p:spPr>
        <p:txBody>
          <a:bodyPr anchor="b"/>
          <a:lstStyle>
            <a:lvl1pPr marL="0" indent="0">
              <a:buNone/>
              <a:defRPr sz="24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Pladsholder til dato 3"/>
          <p:cNvSpPr>
            <a:spLocks noGrp="1"/>
          </p:cNvSpPr>
          <p:nvPr>
            <p:ph type="dt" sz="half" idx="14"/>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0000"/>
                </a:solidFill>
                <a:latin typeface="Arial" charset="0"/>
                <a:ea typeface="ＭＳ Ｐゴシック" pitchFamily="-97" charset="-128"/>
                <a:cs typeface="+mn-cs"/>
              </a:defRPr>
            </a:lvl1pPr>
          </a:lstStyle>
          <a:p>
            <a:pPr>
              <a:defRPr/>
            </a:pPr>
            <a:r>
              <a:rPr lang="da-DK"/>
              <a:t>Your footnote</a:t>
            </a:r>
          </a:p>
        </p:txBody>
      </p:sp>
      <p:sp>
        <p:nvSpPr>
          <p:cNvPr id="10" name="Pladsholder til diasnummer 5"/>
          <p:cNvSpPr>
            <a:spLocks noGrp="1"/>
          </p:cNvSpPr>
          <p:nvPr>
            <p:ph type="sldNum" sz="quarter" idx="15"/>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0000"/>
                </a:solidFill>
                <a:latin typeface="Arial" charset="0"/>
                <a:ea typeface="ＭＳ Ｐゴシック" pitchFamily="-97" charset="-128"/>
                <a:cs typeface="+mn-cs"/>
              </a:defRPr>
            </a:lvl1pPr>
          </a:lstStyle>
          <a:p>
            <a:pPr>
              <a:defRPr/>
            </a:pPr>
            <a:r>
              <a:rPr lang="da-DK"/>
              <a:t>Your Logo</a:t>
            </a: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pitchFamily="34" charset="0"/>
              </a:defRPr>
            </a:lvl1pPr>
          </a:lstStyle>
          <a:p>
            <a:r>
              <a:rPr lang="en-US" smtClean="0"/>
              <a:t>Click to edit Master title style</a:t>
            </a:r>
            <a:endParaRPr lang="da-DK" dirty="0"/>
          </a:p>
        </p:txBody>
      </p:sp>
      <p:sp>
        <p:nvSpPr>
          <p:cNvPr id="3" name="Pladsholder til indhold 2"/>
          <p:cNvSpPr>
            <a:spLocks noGrp="1"/>
          </p:cNvSpPr>
          <p:nvPr>
            <p:ph sz="half" idx="1"/>
          </p:nvPr>
        </p:nvSpPr>
        <p:spPr>
          <a:xfrm>
            <a:off x="457200" y="1600200"/>
            <a:ext cx="4038600" cy="4525963"/>
          </a:xfrm>
          <a:prstGeom prst="rect">
            <a:avLst/>
          </a:prstGeom>
        </p:spPr>
        <p:txBody>
          <a:bodyPr/>
          <a:lstStyle>
            <a:lvl1pPr>
              <a:defRPr sz="2800">
                <a:latin typeface="Arial" pitchFamily="34" charset="0"/>
              </a:defRPr>
            </a:lvl1pPr>
            <a:lvl2pPr>
              <a:defRPr sz="2400">
                <a:latin typeface="Arial" pitchFamily="34" charset="0"/>
              </a:defRPr>
            </a:lvl2pPr>
            <a:lvl3pPr>
              <a:defRPr sz="2000">
                <a:latin typeface="Arial" pitchFamily="34" charset="0"/>
              </a:defRPr>
            </a:lvl3pPr>
            <a:lvl4pPr>
              <a:defRPr sz="1800">
                <a:latin typeface="Arial" pitchFamily="34" charset="0"/>
              </a:defRPr>
            </a:lvl4pPr>
            <a:lvl5pPr>
              <a:defRPr sz="1800">
                <a:latin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indhold 3"/>
          <p:cNvSpPr>
            <a:spLocks noGrp="1"/>
          </p:cNvSpPr>
          <p:nvPr>
            <p:ph sz="half" idx="2"/>
          </p:nvPr>
        </p:nvSpPr>
        <p:spPr>
          <a:xfrm>
            <a:off x="4648200" y="1600200"/>
            <a:ext cx="4038600" cy="4525963"/>
          </a:xfrm>
          <a:prstGeom prst="rect">
            <a:avLst/>
          </a:prstGeom>
        </p:spPr>
        <p:txBody>
          <a:bodyPr/>
          <a:lstStyle>
            <a:lvl1pPr>
              <a:defRPr sz="2800">
                <a:latin typeface="Arial" pitchFamily="34" charset="0"/>
              </a:defRPr>
            </a:lvl1pPr>
            <a:lvl2pPr>
              <a:defRPr sz="2400">
                <a:latin typeface="Arial" pitchFamily="34" charset="0"/>
              </a:defRPr>
            </a:lvl2pPr>
            <a:lvl3pPr>
              <a:defRPr sz="2000">
                <a:latin typeface="Arial" pitchFamily="34" charset="0"/>
              </a:defRPr>
            </a:lvl3pPr>
            <a:lvl4pPr>
              <a:defRPr sz="1800">
                <a:latin typeface="Arial" pitchFamily="34" charset="0"/>
              </a:defRPr>
            </a:lvl4pPr>
            <a:lvl5pPr>
              <a:defRPr sz="1800">
                <a:latin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fld id="{50D5845B-B167-472F-8F98-0B099EDC38F4}" type="datetime1">
              <a:rPr lang="da-DK"/>
              <a:pPr/>
              <a:t>13-05-2013</a:t>
            </a:fld>
            <a:endParaRPr lang="da-DK"/>
          </a:p>
        </p:txBody>
      </p:sp>
      <p:sp>
        <p:nvSpPr>
          <p:cNvPr id="6"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endParaRPr lang="da-DK"/>
          </a:p>
        </p:txBody>
      </p:sp>
      <p:sp>
        <p:nvSpPr>
          <p:cNvPr id="7"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fld id="{F259B36B-C20A-4484-8C0B-3751733A8ECB}" type="slidenum">
              <a:rPr lang="da-DK"/>
              <a:pPr/>
              <a:t>‹#›</a:t>
            </a:fld>
            <a:endParaRPr lang="da-DK"/>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pitchFamily="34" charset="0"/>
              </a:defRPr>
            </a:lvl1pPr>
          </a:lstStyle>
          <a:p>
            <a:r>
              <a:rPr lang="en-US" smtClean="0"/>
              <a:t>Click to edit Master title style</a:t>
            </a:r>
            <a:endParaRPr lang="da-DK" dirty="0"/>
          </a:p>
        </p:txBody>
      </p:sp>
      <p:sp>
        <p:nvSpPr>
          <p:cNvPr id="3" name="Pladsholder til tekst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dsholder til indhold 3"/>
          <p:cNvSpPr>
            <a:spLocks noGrp="1"/>
          </p:cNvSpPr>
          <p:nvPr>
            <p:ph sz="half" idx="2"/>
          </p:nvPr>
        </p:nvSpPr>
        <p:spPr>
          <a:xfrm>
            <a:off x="457200" y="2174875"/>
            <a:ext cx="4040188" cy="3951288"/>
          </a:xfrm>
          <a:prstGeom prst="rect">
            <a:avLst/>
          </a:prstGeom>
        </p:spPr>
        <p:txBody>
          <a:bodyPr/>
          <a:lstStyle>
            <a:lvl1pPr>
              <a:defRPr sz="2400">
                <a:latin typeface="Arial" pitchFamily="34" charset="0"/>
              </a:defRPr>
            </a:lvl1pPr>
            <a:lvl2pPr>
              <a:defRPr sz="2000">
                <a:latin typeface="Arial" pitchFamily="34" charset="0"/>
              </a:defRPr>
            </a:lvl2pPr>
            <a:lvl3pPr>
              <a:defRPr sz="1800">
                <a:latin typeface="Arial" pitchFamily="34" charset="0"/>
              </a:defRPr>
            </a:lvl3pPr>
            <a:lvl4pPr>
              <a:defRPr sz="1600">
                <a:latin typeface="Arial" pitchFamily="34" charset="0"/>
              </a:defRPr>
            </a:lvl4pPr>
            <a:lvl5pPr>
              <a:defRPr sz="1600">
                <a:latin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tekst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dsholder til indhold 5"/>
          <p:cNvSpPr>
            <a:spLocks noGrp="1"/>
          </p:cNvSpPr>
          <p:nvPr>
            <p:ph sz="quarter" idx="4"/>
          </p:nvPr>
        </p:nvSpPr>
        <p:spPr>
          <a:xfrm>
            <a:off x="4645025" y="2174875"/>
            <a:ext cx="4041775" cy="3951288"/>
          </a:xfrm>
          <a:prstGeom prst="rect">
            <a:avLst/>
          </a:prstGeom>
        </p:spPr>
        <p:txBody>
          <a:bodyPr/>
          <a:lstStyle>
            <a:lvl1pPr>
              <a:defRPr sz="2400">
                <a:latin typeface="Arial" pitchFamily="34" charset="0"/>
              </a:defRPr>
            </a:lvl1pPr>
            <a:lvl2pPr>
              <a:defRPr sz="2000">
                <a:latin typeface="Arial" pitchFamily="34" charset="0"/>
              </a:defRPr>
            </a:lvl2pPr>
            <a:lvl3pPr>
              <a:defRPr sz="1800">
                <a:latin typeface="Arial" pitchFamily="34" charset="0"/>
              </a:defRPr>
            </a:lvl3pPr>
            <a:lvl4pPr>
              <a:defRPr sz="1600">
                <a:latin typeface="Arial" pitchFamily="34" charset="0"/>
              </a:defRPr>
            </a:lvl4pPr>
            <a:lvl5pPr>
              <a:defRPr sz="1600">
                <a:latin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7"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fld id="{E3A8DF4B-E381-447E-839E-089C13235400}" type="datetime1">
              <a:rPr lang="da-DK"/>
              <a:pPr/>
              <a:t>13-05-2013</a:t>
            </a:fld>
            <a:endParaRPr lang="da-DK"/>
          </a:p>
        </p:txBody>
      </p:sp>
      <p:sp>
        <p:nvSpPr>
          <p:cNvPr id="8"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endParaRPr lang="da-DK"/>
          </a:p>
        </p:txBody>
      </p:sp>
      <p:sp>
        <p:nvSpPr>
          <p:cNvPr id="9"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fld id="{5FDECF4D-C1CF-4784-BD67-9CC9C9A73426}" type="slidenum">
              <a:rPr lang="da-DK"/>
              <a:pPr/>
              <a:t>‹#›</a:t>
            </a:fld>
            <a:endParaRPr lang="da-DK"/>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pitchFamily="34" charset="0"/>
              </a:defRPr>
            </a:lvl1pPr>
          </a:lstStyle>
          <a:p>
            <a:r>
              <a:rPr lang="en-US" smtClean="0"/>
              <a:t>Click to edit Master title style</a:t>
            </a:r>
            <a:endParaRPr lang="da-DK" dirty="0"/>
          </a:p>
        </p:txBody>
      </p:sp>
      <p:sp>
        <p:nvSpPr>
          <p:cNvPr id="3"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fld id="{59E98B8B-1EDC-482D-BE1D-422046CE2191}" type="datetime1">
              <a:rPr lang="da-DK"/>
              <a:pPr/>
              <a:t>13-05-2013</a:t>
            </a:fld>
            <a:endParaRPr lang="da-DK"/>
          </a:p>
        </p:txBody>
      </p:sp>
      <p:sp>
        <p:nvSpPr>
          <p:cNvPr id="4"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endParaRPr lang="da-DK"/>
          </a:p>
        </p:txBody>
      </p:sp>
      <p:sp>
        <p:nvSpPr>
          <p:cNvPr id="5"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fld id="{201C0D7E-7786-4AF7-9BFF-9AFF28E66E08}" type="slidenum">
              <a:rPr lang="da-DK"/>
              <a:pPr/>
              <a:t>‹#›</a:t>
            </a:fld>
            <a:endParaRPr lang="da-DK"/>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fld id="{7EA1F57C-6064-42A3-85E3-2C302D8C6592}" type="datetime1">
              <a:rPr lang="da-DK"/>
              <a:pPr/>
              <a:t>13-05-2013</a:t>
            </a:fld>
            <a:endParaRPr lang="da-DK"/>
          </a:p>
        </p:txBody>
      </p:sp>
      <p:sp>
        <p:nvSpPr>
          <p:cNvPr id="3"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endParaRPr lang="da-DK"/>
          </a:p>
        </p:txBody>
      </p:sp>
      <p:sp>
        <p:nvSpPr>
          <p:cNvPr id="4"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fld id="{F9104C99-B7A5-407E-8F67-C34EFAB24B5B}" type="slidenum">
              <a:rPr lang="da-DK"/>
              <a:pPr/>
              <a:t>‹#›</a:t>
            </a:fld>
            <a:endParaRPr lang="da-DK"/>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atin typeface="Arial" pitchFamily="34" charset="0"/>
              </a:defRPr>
            </a:lvl1pPr>
          </a:lstStyle>
          <a:p>
            <a:r>
              <a:rPr lang="en-US" smtClean="0"/>
              <a:t>Click to edit Master title style</a:t>
            </a:r>
            <a:endParaRPr lang="da-DK" dirty="0"/>
          </a:p>
        </p:txBody>
      </p:sp>
      <p:sp>
        <p:nvSpPr>
          <p:cNvPr id="3" name="Pladsholder til indhold 2"/>
          <p:cNvSpPr>
            <a:spLocks noGrp="1"/>
          </p:cNvSpPr>
          <p:nvPr>
            <p:ph idx="1"/>
          </p:nvPr>
        </p:nvSpPr>
        <p:spPr>
          <a:xfrm>
            <a:off x="3575050" y="273050"/>
            <a:ext cx="5111750" cy="5853113"/>
          </a:xfrm>
          <a:prstGeom prst="rect">
            <a:avLst/>
          </a:prstGeom>
        </p:spPr>
        <p:txBody>
          <a:bodyPr/>
          <a:lstStyle>
            <a:lvl1pPr>
              <a:defRPr sz="3200">
                <a:latin typeface="Arial" pitchFamily="34" charset="0"/>
              </a:defRPr>
            </a:lvl1pPr>
            <a:lvl2pPr>
              <a:defRPr sz="2800">
                <a:latin typeface="Arial" pitchFamily="34" charset="0"/>
              </a:defRPr>
            </a:lvl2pPr>
            <a:lvl3pPr>
              <a:defRPr sz="2400">
                <a:latin typeface="Arial" pitchFamily="34" charset="0"/>
              </a:defRPr>
            </a:lvl3pPr>
            <a:lvl4pPr>
              <a:defRPr sz="2000">
                <a:latin typeface="Arial" pitchFamily="34" charset="0"/>
              </a:defRPr>
            </a:lvl4pPr>
            <a:lvl5pPr>
              <a:defRPr sz="2000">
                <a:latin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tekst 3"/>
          <p:cNvSpPr>
            <a:spLocks noGrp="1"/>
          </p:cNvSpPr>
          <p:nvPr>
            <p:ph type="body" sz="half" idx="2"/>
          </p:nvPr>
        </p:nvSpPr>
        <p:spPr>
          <a:xfrm>
            <a:off x="457200" y="1435100"/>
            <a:ext cx="3008313" cy="4691063"/>
          </a:xfrm>
          <a:prstGeom prst="rect">
            <a:avLst/>
          </a:prstGeom>
        </p:spPr>
        <p:txBody>
          <a:bodyPr/>
          <a:lstStyle>
            <a:lvl1pPr marL="0" indent="0">
              <a:buNone/>
              <a:defRPr sz="1400">
                <a:latin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fld id="{B573AD87-441A-4B96-AB11-876966839126}" type="datetime1">
              <a:rPr lang="da-DK"/>
              <a:pPr/>
              <a:t>13-05-2013</a:t>
            </a:fld>
            <a:endParaRPr lang="da-DK"/>
          </a:p>
        </p:txBody>
      </p:sp>
      <p:sp>
        <p:nvSpPr>
          <p:cNvPr id="6"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endParaRPr lang="da-DK"/>
          </a:p>
        </p:txBody>
      </p:sp>
      <p:sp>
        <p:nvSpPr>
          <p:cNvPr id="7"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fld id="{EA2EB7C3-C434-4C4D-B57E-7B8FFD3E8761}" type="slidenum">
              <a:rPr lang="da-DK"/>
              <a:pPr/>
              <a:t>‹#›</a:t>
            </a:fld>
            <a:endParaRPr lang="da-DK"/>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202CB57E-3735-41CA-9BD7-3C7CAE1FEB1F}" type="datetime1">
              <a:rPr lang="en-US"/>
              <a:pPr/>
              <a:t>5/13/2013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2197E02-1F60-4AAD-A455-3B82F172B7B0}" type="slidenum">
              <a:rPr lang="en-US"/>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atin typeface="Arial" pitchFamily="34" charset="0"/>
              </a:defRPr>
            </a:lvl1pPr>
          </a:lstStyle>
          <a:p>
            <a:r>
              <a:rPr lang="en-US" smtClean="0"/>
              <a:t>Click to edit Master title style</a:t>
            </a:r>
            <a:endParaRPr lang="da-DK" dirty="0"/>
          </a:p>
        </p:txBody>
      </p:sp>
      <p:sp>
        <p:nvSpPr>
          <p:cNvPr id="3" name="Pladsholder til billede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atin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da-DK" noProof="0" dirty="0"/>
          </a:p>
        </p:txBody>
      </p:sp>
      <p:sp>
        <p:nvSpPr>
          <p:cNvPr id="4" name="Pladsholder til tekst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fld id="{66A371A3-C59A-445B-B5D4-EDD2179E7166}" type="datetime1">
              <a:rPr lang="da-DK"/>
              <a:pPr/>
              <a:t>13-05-2013</a:t>
            </a:fld>
            <a:endParaRPr lang="da-DK"/>
          </a:p>
        </p:txBody>
      </p:sp>
      <p:sp>
        <p:nvSpPr>
          <p:cNvPr id="6"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endParaRPr lang="da-DK"/>
          </a:p>
        </p:txBody>
      </p:sp>
      <p:sp>
        <p:nvSpPr>
          <p:cNvPr id="7"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fld id="{1281D452-7F61-4767-9E4E-554750F2C98B}" type="slidenum">
              <a:rPr lang="da-DK"/>
              <a:pPr/>
              <a:t>‹#›</a:t>
            </a:fld>
            <a:endParaRPr lang="da-DK"/>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pitchFamily="34" charset="0"/>
              </a:defRPr>
            </a:lvl1pPr>
          </a:lstStyle>
          <a:p>
            <a:r>
              <a:rPr lang="en-US" smtClean="0"/>
              <a:t>Click to edit Master title style</a:t>
            </a:r>
            <a:endParaRPr lang="da-DK" dirty="0"/>
          </a:p>
        </p:txBody>
      </p:sp>
      <p:sp>
        <p:nvSpPr>
          <p:cNvPr id="3" name="Pladsholder til lodret titel 2"/>
          <p:cNvSpPr>
            <a:spLocks noGrp="1"/>
          </p:cNvSpPr>
          <p:nvPr>
            <p:ph type="body" orient="vert" idx="1"/>
          </p:nvPr>
        </p:nvSpPr>
        <p:spPr>
          <a:xfrm>
            <a:off x="457200" y="1600200"/>
            <a:ext cx="8229600" cy="4525963"/>
          </a:xfrm>
          <a:prstGeom prst="rect">
            <a:avLst/>
          </a:prstGeom>
        </p:spPr>
        <p:txBody>
          <a:bodyPr vert="eaVert"/>
          <a:lstStyle>
            <a:lvl1pPr>
              <a:defRPr>
                <a:latin typeface="Arial" pitchFamily="34" charset="0"/>
              </a:defRPr>
            </a:lvl1pPr>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fld id="{CBDA1ADC-9AE4-4160-9B4D-09040DFAD021}" type="datetime1">
              <a:rPr lang="da-DK"/>
              <a:pPr/>
              <a:t>13-05-2013</a:t>
            </a:fld>
            <a:endParaRPr lang="da-DK"/>
          </a:p>
        </p:txBody>
      </p:sp>
      <p:sp>
        <p:nvSpPr>
          <p:cNvPr id="5"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endParaRPr lang="da-DK"/>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fld id="{CDB1ACC4-B624-41E0-9E66-895B0FF59465}" type="slidenum">
              <a:rPr lang="da-DK"/>
              <a:pPr/>
              <a:t>‹#›</a:t>
            </a:fld>
            <a:endParaRPr lang="da-DK"/>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a:prstGeom prst="rect">
            <a:avLst/>
          </a:prstGeom>
        </p:spPr>
        <p:txBody>
          <a:bodyPr vert="eaVert"/>
          <a:lstStyle>
            <a:lvl1pPr>
              <a:defRPr>
                <a:latin typeface="Arial" pitchFamily="34" charset="0"/>
              </a:defRPr>
            </a:lvl1pPr>
          </a:lstStyle>
          <a:p>
            <a:r>
              <a:rPr lang="en-US" smtClean="0"/>
              <a:t>Click to edit Master title style</a:t>
            </a:r>
            <a:endParaRPr lang="da-DK" dirty="0"/>
          </a:p>
        </p:txBody>
      </p:sp>
      <p:sp>
        <p:nvSpPr>
          <p:cNvPr id="3" name="Pladsholder til lodret titel 2"/>
          <p:cNvSpPr>
            <a:spLocks noGrp="1"/>
          </p:cNvSpPr>
          <p:nvPr>
            <p:ph type="body" orient="vert" idx="1"/>
          </p:nvPr>
        </p:nvSpPr>
        <p:spPr>
          <a:xfrm>
            <a:off x="457200" y="274638"/>
            <a:ext cx="6019800" cy="5851525"/>
          </a:xfrm>
          <a:prstGeom prst="rect">
            <a:avLst/>
          </a:prstGeom>
        </p:spPr>
        <p:txBody>
          <a:bodyPr vert="eaVert"/>
          <a:lstStyle>
            <a:lvl1pPr>
              <a:defRPr>
                <a:latin typeface="Arial" pitchFamily="34" charset="0"/>
              </a:defRPr>
            </a:lvl1pPr>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fld id="{2E57397A-7F77-4A2C-9435-2722971A92DE}" type="datetime1">
              <a:rPr lang="da-DK"/>
              <a:pPr/>
              <a:t>13-05-2013</a:t>
            </a:fld>
            <a:endParaRPr lang="da-DK"/>
          </a:p>
        </p:txBody>
      </p:sp>
      <p:sp>
        <p:nvSpPr>
          <p:cNvPr id="5"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endParaRPr lang="da-DK"/>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Arial" pitchFamily="34" charset="0"/>
              </a:defRPr>
            </a:lvl1pPr>
          </a:lstStyle>
          <a:p>
            <a:fld id="{247B8F63-B1E9-4D21-B2F8-84F857ED81AA}" type="slidenum">
              <a:rPr lang="da-DK"/>
              <a:pPr/>
              <a:t>‹#›</a:t>
            </a:fld>
            <a:endParaRPr lang="da-DK"/>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76B5D273-8191-4A3D-841F-0E9A11B9DFCC}"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0BDEA462-5A9C-49AC-BA69-0E247CC26DE0}" type="slidenum">
              <a:rPr lang="en-US"/>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D750D594-A6A2-4B8C-9499-3C6A37D6648F}"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99080660-370B-4F21-92C8-B816D505A79B}" type="slidenum">
              <a:rPr lang="en-US"/>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D1DB3B2D-4FEF-4695-9E94-E31DBDDB5116}"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F009FCD8-17F3-44B5-8623-BC209104BAB0}" type="slidenum">
              <a:rPr lang="en-US"/>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4E940DF2-53BC-46E6-9DE0-C7FF54FFF972}" type="datetime1">
              <a:rPr lang="en-US"/>
              <a:pPr/>
              <a:t>5/13/2013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492B40E7-B233-41AD-B5E1-88274897E912}" type="slidenum">
              <a:rPr lang="en-US"/>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01B38847-C183-45A8-9126-59DE8CBB011B}" type="datetime1">
              <a:rPr lang="en-US"/>
              <a:pPr/>
              <a:t>5/13/2013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43C21FF2-098E-47A5-8B9C-24AFA4878750}" type="slidenum">
              <a:rPr lang="en-US"/>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0CA04518-96F6-4A6B-AC41-0D910A50F059}" type="datetime1">
              <a:rPr lang="en-US"/>
              <a:pPr/>
              <a:t>5/13/2013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6882EF08-823B-4D94-9245-A3296924BCCE}" type="slidenum">
              <a:rPr lang="en-US"/>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00264113-A06F-450A-A966-817CDEBC14E6}" type="datetime1">
              <a:rPr lang="en-US"/>
              <a:pPr/>
              <a:t>5/13/2013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DFAB1E79-E38B-49CF-9397-94F702A7D1DE}"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7CC4E690-7E6E-4B44-8876-41422708A077}"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A235F07-37C4-4D9E-8278-D82F5113B10B}" type="slidenum">
              <a:rPr lang="en-US"/>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7475276E-2DCC-43C7-87CE-35201C7975A0}" type="datetime1">
              <a:rPr lang="en-US"/>
              <a:pPr/>
              <a:t>5/13/2013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84A3091E-C9E7-45F9-B69B-CB786C3A8982}" type="slidenum">
              <a:rPr lang="en-US"/>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70005546-F6CB-42BB-8EFC-B1BA90622AC3}" type="datetime1">
              <a:rPr lang="en-US"/>
              <a:pPr/>
              <a:t>5/13/2013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C8A03AD2-3A2E-4136-9CAE-F0D060362EAF}" type="slidenum">
              <a:rPr lang="en-US"/>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E49DB558-113B-4CBE-B8B0-FF19B9AE4EAA}"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C84CFA50-FC44-4FD7-A896-8E75B75C463A}" type="slidenum">
              <a:rPr lang="en-US"/>
              <a:pPr/>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16E90CB7-0483-4E1F-850A-28A0D5B52BEC}"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BA44652C-1404-4228-9ACF-578E9C3278D3}" type="slidenum">
              <a:rPr lang="en-US"/>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pitchFamily="34" charset="0"/>
              </a:defRPr>
            </a:lvl1pPr>
          </a:lstStyle>
          <a:p>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pitchFamily="34" charset="0"/>
              </a:defRPr>
            </a:lvl1pPr>
          </a:lstStyle>
          <a:p>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pitchFamily="34" charset="0"/>
              </a:defRPr>
            </a:lvl1pPr>
          </a:lstStyle>
          <a:p>
            <a:fld id="{9246DC1C-0A82-408B-9175-337042A18C34}" type="slidenum">
              <a:rPr lang="en-US"/>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fld id="{6FEE79CF-4D8D-4AB2-B1CB-AD7088C33B21}" type="datetime1">
              <a:rPr lang="en-US"/>
              <a:pPr/>
              <a:t>5/13/2013</a:t>
            </a:fld>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fld id="{95E10316-D97E-423E-85F3-8A4967BA5E12}" type="slidenum">
              <a:rPr lang="en-US"/>
              <a:pPr/>
              <a:t>‹#›</a:t>
            </a:fld>
            <a:endParaRPr lang="en-US"/>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fld id="{1F68A877-6872-4513-933E-2C7FE684D702}" type="datetime1">
              <a:rPr lang="en-US"/>
              <a:pPr/>
              <a:t>5/13/2013</a:t>
            </a:fld>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fld id="{FE8FA050-41F8-486F-AC3D-E03214585EB2}" type="slidenum">
              <a:rPr lang="en-US"/>
              <a:pPr/>
              <a:t>‹#›</a:t>
            </a:fld>
            <a:endParaRPr lang="en-US"/>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pitchFamily="34" charset="0"/>
              </a:defRPr>
            </a:lvl1pPr>
          </a:lstStyle>
          <a:p>
            <a:fld id="{3A2F1760-6DE2-48F1-AA6F-EC14195A1C02}" type="datetime1">
              <a:rPr lang="en-US"/>
              <a:pPr/>
              <a:t>5/13/2013</a:t>
            </a:fld>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fld id="{3CD3CFD1-43B9-4161-8B4A-7517B0C24032}" type="slidenum">
              <a:rPr lang="en-US"/>
              <a:pPr/>
              <a:t>‹#›</a:t>
            </a:fld>
            <a:endParaRPr lang="en-US"/>
          </a:p>
        </p:txBody>
      </p:sp>
    </p:spTree>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pitchFamily="34" charset="0"/>
              </a:defRPr>
            </a:lvl1pPr>
          </a:lstStyle>
          <a:p>
            <a:fld id="{77084305-633E-4941-8C08-6E40974FC037}" type="datetime1">
              <a:rPr lang="en-US"/>
              <a:pPr/>
              <a:t>5/13/2013</a:t>
            </a:fld>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fld id="{D45548BD-9221-455D-91C1-30A4B94FF56F}" type="slidenum">
              <a:rPr lang="en-US"/>
              <a:pPr/>
              <a:t>‹#›</a:t>
            </a:fld>
            <a:endParaRPr lang="en-US"/>
          </a:p>
        </p:txBody>
      </p:sp>
    </p:spTree>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pitchFamily="34" charset="0"/>
              </a:defRPr>
            </a:lvl1pPr>
          </a:lstStyle>
          <a:p>
            <a:fld id="{959CE231-0A92-498F-AFB5-35B2FFF791E8}" type="datetime1">
              <a:rPr lang="en-US"/>
              <a:pPr/>
              <a:t>5/13/2013</a:t>
            </a:fld>
            <a:endParaRPr lang="en-US"/>
          </a:p>
        </p:txBody>
      </p:sp>
      <p:sp>
        <p:nvSpPr>
          <p:cNvPr id="8" name="Footer Placeholder 7"/>
          <p:cNvSpPr>
            <a:spLocks noGrp="1"/>
          </p:cNvSpPr>
          <p:nvPr>
            <p:ph type="ftr" sz="quarter" idx="11"/>
          </p:nvPr>
        </p:nvSpPr>
        <p:spPr/>
        <p:txBody>
          <a:bodyPr/>
          <a:lstStyle>
            <a:lvl1pPr>
              <a:defRPr>
                <a:latin typeface="Arial" pitchFamily="34" charset="0"/>
              </a:defRPr>
            </a:lvl1pPr>
          </a:lstStyle>
          <a:p>
            <a:endParaRPr lang="en-US"/>
          </a:p>
        </p:txBody>
      </p:sp>
      <p:sp>
        <p:nvSpPr>
          <p:cNvPr id="9" name="Slide Number Placeholder 8"/>
          <p:cNvSpPr>
            <a:spLocks noGrp="1"/>
          </p:cNvSpPr>
          <p:nvPr>
            <p:ph type="sldNum" sz="quarter" idx="12"/>
          </p:nvPr>
        </p:nvSpPr>
        <p:spPr/>
        <p:txBody>
          <a:bodyPr/>
          <a:lstStyle>
            <a:lvl1pPr>
              <a:defRPr>
                <a:latin typeface="Arial" pitchFamily="34" charset="0"/>
              </a:defRPr>
            </a:lvl1pPr>
          </a:lstStyle>
          <a:p>
            <a:fld id="{AE76A3C3-9195-4C5B-BB0D-A0E574B4DC52}" type="slidenum">
              <a:rPr lang="en-US"/>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6BADC77E-DB2D-4C6E-8194-13C08788EECB}" type="datetime1">
              <a:rPr lang="en-US"/>
              <a:pPr/>
              <a:t>5/13/2013</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E3EB9A0D-7F8A-4FF6-B7AC-363334388F76}" type="slidenum">
              <a:rPr lang="en-US"/>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pitchFamily="34" charset="0"/>
              </a:defRPr>
            </a:lvl1pPr>
          </a:lstStyle>
          <a:p>
            <a:fld id="{A5A9BF83-8400-4530-88AB-87AF7C817055}" type="datetime1">
              <a:rPr lang="en-US"/>
              <a:pPr/>
              <a:t>5/13/2013</a:t>
            </a:fld>
            <a:endParaRPr lang="en-US"/>
          </a:p>
        </p:txBody>
      </p:sp>
      <p:sp>
        <p:nvSpPr>
          <p:cNvPr id="4" name="Footer Placeholder 3"/>
          <p:cNvSpPr>
            <a:spLocks noGrp="1"/>
          </p:cNvSpPr>
          <p:nvPr>
            <p:ph type="ftr" sz="quarter" idx="11"/>
          </p:nvPr>
        </p:nvSpPr>
        <p:spPr/>
        <p:txBody>
          <a:bodyPr/>
          <a:lstStyle>
            <a:lvl1pPr>
              <a:defRPr>
                <a:latin typeface="Arial"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Arial" pitchFamily="34" charset="0"/>
              </a:defRPr>
            </a:lvl1pPr>
          </a:lstStyle>
          <a:p>
            <a:fld id="{4CD3487E-6646-4D44-9A23-695D058299A8}" type="slidenum">
              <a:rPr lang="en-US"/>
              <a:pPr/>
              <a:t>‹#›</a:t>
            </a:fld>
            <a:endParaRPr lang="en-US"/>
          </a:p>
        </p:txBody>
      </p:sp>
    </p:spTree>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itchFamily="34" charset="0"/>
              </a:defRPr>
            </a:lvl1pPr>
          </a:lstStyle>
          <a:p>
            <a:fld id="{8FDBA62C-922D-45FE-A9CD-C8FFDEE6A01E}" type="datetime1">
              <a:rPr lang="en-US"/>
              <a:pPr/>
              <a:t>5/13/2013</a:t>
            </a:fld>
            <a:endParaRPr lang="en-US"/>
          </a:p>
        </p:txBody>
      </p:sp>
      <p:sp>
        <p:nvSpPr>
          <p:cNvPr id="3" name="Footer Placeholder 2"/>
          <p:cNvSpPr>
            <a:spLocks noGrp="1"/>
          </p:cNvSpPr>
          <p:nvPr>
            <p:ph type="ftr" sz="quarter" idx="11"/>
          </p:nvPr>
        </p:nvSpPr>
        <p:spPr/>
        <p:txBody>
          <a:bodyPr/>
          <a:lstStyle>
            <a:lvl1pPr>
              <a:defRPr>
                <a:latin typeface="Arial"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Arial" pitchFamily="34" charset="0"/>
              </a:defRPr>
            </a:lvl1pPr>
          </a:lstStyle>
          <a:p>
            <a:fld id="{97B49257-E304-42E6-B6F5-54E51C5F7BA6}" type="slidenum">
              <a:rPr lang="en-US"/>
              <a:pPr/>
              <a:t>‹#›</a:t>
            </a:fld>
            <a:endParaRPr lang="en-US"/>
          </a:p>
        </p:txBody>
      </p:sp>
    </p:spTree>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fld id="{8D0B306C-6FD6-44AB-AB80-A3E8D9D56196}" type="datetime1">
              <a:rPr lang="en-US"/>
              <a:pPr/>
              <a:t>5/13/2013</a:t>
            </a:fld>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fld id="{1B84BD5D-5C46-42DB-9029-8D8877A6CAE3}" type="slidenum">
              <a:rPr lang="en-US"/>
              <a:pPr/>
              <a:t>‹#›</a:t>
            </a:fld>
            <a:endParaRPr lang="en-US"/>
          </a:p>
        </p:txBody>
      </p:sp>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fld id="{999C5513-6229-4178-97A5-231CCB3BFCE3}" type="datetime1">
              <a:rPr lang="en-US"/>
              <a:pPr/>
              <a:t>5/13/2013</a:t>
            </a:fld>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fld id="{071A41E5-0681-4757-A84C-028882D08801}" type="slidenum">
              <a:rPr lang="en-US"/>
              <a:pPr/>
              <a:t>‹#›</a:t>
            </a:fld>
            <a:endParaRPr lang="en-US"/>
          </a:p>
        </p:txBody>
      </p:sp>
    </p:spTree>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fld id="{F0A021DD-BCAC-4132-8973-53C22EBE8F04}" type="datetime1">
              <a:rPr lang="en-US"/>
              <a:pPr/>
              <a:t>5/13/2013</a:t>
            </a:fld>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fld id="{F5C13646-3CE8-4B85-959F-4A516F423A50}" type="slidenum">
              <a:rPr lang="en-US"/>
              <a:pPr/>
              <a:t>‹#›</a:t>
            </a:fld>
            <a:endParaRPr lang="en-US"/>
          </a:p>
        </p:txBody>
      </p:sp>
    </p:spTree>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fld id="{5AEBF58F-09EC-4027-9D23-62AE52A6C964}" type="datetime1">
              <a:rPr lang="en-US"/>
              <a:pPr/>
              <a:t>5/13/2013</a:t>
            </a:fld>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fld id="{D9F5ED3F-E4BB-45AF-9593-04361C33532E}" type="slidenum">
              <a:rPr lang="en-US"/>
              <a:pPr/>
              <a:t>‹#›</a:t>
            </a:fld>
            <a:endParaRPr lang="en-US"/>
          </a:p>
        </p:txBody>
      </p:sp>
    </p:spTree>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ADB5B296-D0BB-4A62-9EFD-148D816848C4}" type="datetime1">
              <a:rPr lang="en-US"/>
              <a:pPr/>
              <a:t>5/13/2013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BD07DDC-1E21-42A5-BB3E-A04882A32EF0}" type="slidenum">
              <a:rPr lang="en-US"/>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6CA3565-53F2-4269-AD4C-35C9F05D55C0}" type="datetime1">
              <a:rPr lang="en-US"/>
              <a:pPr/>
              <a:t>5/13/2013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8E54643-9EF3-4C40-B99C-701D964B92F0}" type="slidenum">
              <a:rPr lang="en-US"/>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5CCC26D-1DAA-4B6A-A2A0-F68DFF34C1AA}" type="datetime1">
              <a:rPr lang="en-US"/>
              <a:pPr/>
              <a:t>5/13/2013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175129-E94A-4D0B-9AC1-15389CFB7C49}" type="slidenum">
              <a:rPr lang="en-US"/>
              <a:pPr/>
              <a:t>‹#›</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1D117423-3425-435F-BC7E-9E866624E6F3}"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8FED3052-990F-40F0-82FE-83A632BB4FB7}"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28015929-409A-4F1D-9D34-95B835526D7E}" type="datetime1">
              <a:rPr lang="en-US"/>
              <a:pPr/>
              <a:t>5/13/2013</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7A3C8F38-5154-4577-84BD-7A6C8186E899}" type="slidenum">
              <a:rPr lang="en-US"/>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B43BF292-382D-4661-A1AB-6A813ED57BA2}" type="datetime1">
              <a:rPr lang="en-US"/>
              <a:pPr/>
              <a:t>5/13/2013</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495454A7-F387-42E4-BDD1-409317062330}" type="slidenum">
              <a:rPr lang="en-US"/>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9C26B4B5-9AB4-4A7D-BDA5-4B4E52FE7496}" type="datetime1">
              <a:rPr lang="en-US"/>
              <a:pPr/>
              <a:t>5/13/2013</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C88302E2-6759-40A4-8F77-914309D6D049}" type="slidenum">
              <a:rPr lang="en-US"/>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C7940DFE-14BE-438A-BD87-6ED5570C3BAC}" type="datetime1">
              <a:rPr lang="en-US"/>
              <a:pPr/>
              <a:t>5/13/2013</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3E780985-9BF6-4C6C-90C4-753A436930D1}" type="slidenum">
              <a:rPr lang="en-US"/>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AD3DDF8B-C478-49C2-B67C-789B798ECB69}"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A5DD165-BD92-45E9-9EBC-7A6AAB9A6913}" type="slidenum">
              <a:rPr lang="en-US"/>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F764E725-7031-4D40-915D-E580E1653ADC}"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98CEB68-EEC1-4870-8B73-8DD8C8772226}" type="slidenum">
              <a:rPr lang="en-US"/>
              <a:pPr/>
              <a:t>‹#›</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C9BDDB-213C-4468-B238-CE0C05BCB9BE}" type="datetime1">
              <a:rPr lang="en-US"/>
              <a:pPr/>
              <a:t>5/13/2013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5EE8408-491D-4739-9A40-D1F6FB992391}" type="slidenum">
              <a:rPr lang="en-US"/>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B7BCBC1-06D0-4086-B3EE-6CE6B8DEFB44}" type="datetime1">
              <a:rPr lang="en-US"/>
              <a:pPr/>
              <a:t>5/13/2013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8ED9357-0392-45DF-87CD-0D8302785410}" type="slidenum">
              <a:rPr lang="en-US"/>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FD5D8CF-5551-4F94-BB5A-1B204EBAECF4}"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A714E24-625F-4878-8211-69EB3C2781BE}" type="slidenum">
              <a:rPr lang="en-US"/>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fld id="{6325CF59-3813-4DBB-A818-DAA75BC5A922}"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109349C-5691-4370-BCD9-CDEC36112A19}" type="slidenum">
              <a:rPr lang="en-US"/>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fld id="{C1BC0E46-A595-468D-807F-3CFF3EF4C250}"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486DB57-005F-4A59-96B2-45E5706AF72E}"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4E22387-CAC0-4C4A-B812-7A4E5D1B7408}" type="datetime1">
              <a:rPr lang="en-US"/>
              <a:pPr/>
              <a:t>5/13/2013</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46857700-2DED-4FBE-89CB-4F5764A52720}" type="slidenum">
              <a:rPr lang="en-US"/>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a:lvl1pPr>
          </a:lstStyle>
          <a:p>
            <a:fld id="{4A019DE7-DF5E-43AA-918C-F61100DC8FEA}" type="datetime1">
              <a:rPr lang="en-US"/>
              <a:pPr/>
              <a:t>5/13/2013</a:t>
            </a:fld>
            <a:endParaRPr lang="en-US"/>
          </a:p>
        </p:txBody>
      </p:sp>
      <p:sp>
        <p:nvSpPr>
          <p:cNvPr id="6" name="Footer Placeholder 5"/>
          <p:cNvSpPr>
            <a:spLocks noGrp="1"/>
          </p:cNvSpPr>
          <p:nvPr>
            <p:ph type="ftr" sz="quarter" idx="11"/>
          </p:nvPr>
        </p:nvSpPr>
        <p:spPr/>
        <p:txBody>
          <a:bodyPr/>
          <a:lstStyle>
            <a:lvl1pPr defTabSz="914400">
              <a:defRPr/>
            </a:lvl1pPr>
          </a:lstStyle>
          <a:p>
            <a:endParaRPr lang="en-US"/>
          </a:p>
        </p:txBody>
      </p:sp>
      <p:sp>
        <p:nvSpPr>
          <p:cNvPr id="7" name="Slide Number Placeholder 6"/>
          <p:cNvSpPr>
            <a:spLocks noGrp="1"/>
          </p:cNvSpPr>
          <p:nvPr>
            <p:ph type="sldNum" sz="quarter" idx="12"/>
          </p:nvPr>
        </p:nvSpPr>
        <p:spPr/>
        <p:txBody>
          <a:bodyPr/>
          <a:lstStyle>
            <a:lvl1pPr defTabSz="914400">
              <a:defRPr/>
            </a:lvl1pPr>
          </a:lstStyle>
          <a:p>
            <a:fld id="{C47EF01C-BBFF-4893-B024-D67C7469D8E5}" type="slidenum">
              <a:rPr lang="en-US"/>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a:lvl1pPr>
          </a:lstStyle>
          <a:p>
            <a:fld id="{43D7FA0F-6046-4362-94D3-8D6D882E0077}" type="datetime1">
              <a:rPr lang="en-US"/>
              <a:pPr/>
              <a:t>5/13/2013</a:t>
            </a:fld>
            <a:endParaRPr lang="en-US"/>
          </a:p>
        </p:txBody>
      </p:sp>
      <p:sp>
        <p:nvSpPr>
          <p:cNvPr id="8" name="Footer Placeholder 7"/>
          <p:cNvSpPr>
            <a:spLocks noGrp="1"/>
          </p:cNvSpPr>
          <p:nvPr>
            <p:ph type="ftr" sz="quarter" idx="11"/>
          </p:nvPr>
        </p:nvSpPr>
        <p:spPr/>
        <p:txBody>
          <a:bodyPr/>
          <a:lstStyle>
            <a:lvl1pPr defTabSz="914400">
              <a:defRPr/>
            </a:lvl1pPr>
          </a:lstStyle>
          <a:p>
            <a:endParaRPr lang="en-US"/>
          </a:p>
        </p:txBody>
      </p:sp>
      <p:sp>
        <p:nvSpPr>
          <p:cNvPr id="9" name="Slide Number Placeholder 8"/>
          <p:cNvSpPr>
            <a:spLocks noGrp="1"/>
          </p:cNvSpPr>
          <p:nvPr>
            <p:ph type="sldNum" sz="quarter" idx="12"/>
          </p:nvPr>
        </p:nvSpPr>
        <p:spPr/>
        <p:txBody>
          <a:bodyPr/>
          <a:lstStyle>
            <a:lvl1pPr defTabSz="914400">
              <a:defRPr/>
            </a:lvl1pPr>
          </a:lstStyle>
          <a:p>
            <a:fld id="{8E456AE4-6B17-436F-A95A-E3F73BAD0822}" type="slidenum">
              <a:rPr lang="en-US"/>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fld id="{A5BBC562-705C-4FAA-8A2D-D79FD2B08017}" type="datetime1">
              <a:rPr lang="en-US"/>
              <a:pPr/>
              <a:t>5/13/2013</a:t>
            </a:fld>
            <a:endParaRPr lang="en-US"/>
          </a:p>
        </p:txBody>
      </p:sp>
      <p:sp>
        <p:nvSpPr>
          <p:cNvPr id="4" name="Footer Placeholder 3"/>
          <p:cNvSpPr>
            <a:spLocks noGrp="1"/>
          </p:cNvSpPr>
          <p:nvPr>
            <p:ph type="ftr" sz="quarter" idx="11"/>
          </p:nvPr>
        </p:nvSpPr>
        <p:spPr/>
        <p:txBody>
          <a:bodyPr/>
          <a:lstStyle>
            <a:lvl1pPr defTabSz="914400">
              <a:defRPr/>
            </a:lvl1pPr>
          </a:lstStyle>
          <a:p>
            <a:endParaRPr lang="en-US"/>
          </a:p>
        </p:txBody>
      </p:sp>
      <p:sp>
        <p:nvSpPr>
          <p:cNvPr id="5" name="Slide Number Placeholder 4"/>
          <p:cNvSpPr>
            <a:spLocks noGrp="1"/>
          </p:cNvSpPr>
          <p:nvPr>
            <p:ph type="sldNum" sz="quarter" idx="12"/>
          </p:nvPr>
        </p:nvSpPr>
        <p:spPr/>
        <p:txBody>
          <a:bodyPr/>
          <a:lstStyle>
            <a:lvl1pPr defTabSz="914400">
              <a:defRPr/>
            </a:lvl1pPr>
          </a:lstStyle>
          <a:p>
            <a:fld id="{C263166E-D5AA-415B-BB6D-7BB711D09373}" type="slidenum">
              <a:rPr lang="en-US"/>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fld id="{02186CD4-9B9B-4B7A-BE4B-72EBA45FB479}" type="datetime1">
              <a:rPr lang="en-US"/>
              <a:pPr/>
              <a:t>5/13/2013</a:t>
            </a:fld>
            <a:endParaRPr lang="en-US"/>
          </a:p>
        </p:txBody>
      </p:sp>
      <p:sp>
        <p:nvSpPr>
          <p:cNvPr id="3" name="Footer Placeholder 2"/>
          <p:cNvSpPr>
            <a:spLocks noGrp="1"/>
          </p:cNvSpPr>
          <p:nvPr>
            <p:ph type="ftr" sz="quarter" idx="11"/>
          </p:nvPr>
        </p:nvSpPr>
        <p:spPr/>
        <p:txBody>
          <a:bodyPr/>
          <a:lstStyle>
            <a:lvl1pPr defTabSz="914400">
              <a:defRPr/>
            </a:lvl1pPr>
          </a:lstStyle>
          <a:p>
            <a:endParaRPr lang="en-US"/>
          </a:p>
        </p:txBody>
      </p:sp>
      <p:sp>
        <p:nvSpPr>
          <p:cNvPr id="4" name="Slide Number Placeholder 3"/>
          <p:cNvSpPr>
            <a:spLocks noGrp="1"/>
          </p:cNvSpPr>
          <p:nvPr>
            <p:ph type="sldNum" sz="quarter" idx="12"/>
          </p:nvPr>
        </p:nvSpPr>
        <p:spPr/>
        <p:txBody>
          <a:bodyPr/>
          <a:lstStyle>
            <a:lvl1pPr defTabSz="914400">
              <a:defRPr/>
            </a:lvl1pPr>
          </a:lstStyle>
          <a:p>
            <a:fld id="{3C3F1713-7D93-40FA-95D0-962506EAE321}" type="slidenum">
              <a:rPr lang="en-US"/>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fld id="{D2C04E15-2FF0-4406-A875-C78CB94F7B10}" type="datetime1">
              <a:rPr lang="en-US"/>
              <a:pPr/>
              <a:t>5/13/2013</a:t>
            </a:fld>
            <a:endParaRPr lang="en-US"/>
          </a:p>
        </p:txBody>
      </p:sp>
      <p:sp>
        <p:nvSpPr>
          <p:cNvPr id="6" name="Footer Placeholder 5"/>
          <p:cNvSpPr>
            <a:spLocks noGrp="1"/>
          </p:cNvSpPr>
          <p:nvPr>
            <p:ph type="ftr" sz="quarter" idx="11"/>
          </p:nvPr>
        </p:nvSpPr>
        <p:spPr/>
        <p:txBody>
          <a:bodyPr/>
          <a:lstStyle>
            <a:lvl1pPr defTabSz="914400">
              <a:defRPr/>
            </a:lvl1pPr>
          </a:lstStyle>
          <a:p>
            <a:endParaRPr lang="en-US"/>
          </a:p>
        </p:txBody>
      </p:sp>
      <p:sp>
        <p:nvSpPr>
          <p:cNvPr id="7" name="Slide Number Placeholder 6"/>
          <p:cNvSpPr>
            <a:spLocks noGrp="1"/>
          </p:cNvSpPr>
          <p:nvPr>
            <p:ph type="sldNum" sz="quarter" idx="12"/>
          </p:nvPr>
        </p:nvSpPr>
        <p:spPr/>
        <p:txBody>
          <a:bodyPr/>
          <a:lstStyle>
            <a:lvl1pPr defTabSz="914400">
              <a:defRPr/>
            </a:lvl1pPr>
          </a:lstStyle>
          <a:p>
            <a:fld id="{E2FB0F31-66F2-4A6B-B12F-545A196C6EB7}" type="slidenum">
              <a:rPr lang="en-US"/>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fld id="{111C6D39-E784-461F-92E2-3E6FA30C5CE9}" type="datetime1">
              <a:rPr lang="en-US"/>
              <a:pPr/>
              <a:t>5/13/2013</a:t>
            </a:fld>
            <a:endParaRPr lang="en-US"/>
          </a:p>
        </p:txBody>
      </p:sp>
      <p:sp>
        <p:nvSpPr>
          <p:cNvPr id="6" name="Footer Placeholder 5"/>
          <p:cNvSpPr>
            <a:spLocks noGrp="1"/>
          </p:cNvSpPr>
          <p:nvPr>
            <p:ph type="ftr" sz="quarter" idx="11"/>
          </p:nvPr>
        </p:nvSpPr>
        <p:spPr/>
        <p:txBody>
          <a:bodyPr/>
          <a:lstStyle>
            <a:lvl1pPr defTabSz="914400">
              <a:defRPr/>
            </a:lvl1pPr>
          </a:lstStyle>
          <a:p>
            <a:endParaRPr lang="en-US"/>
          </a:p>
        </p:txBody>
      </p:sp>
      <p:sp>
        <p:nvSpPr>
          <p:cNvPr id="7" name="Slide Number Placeholder 6"/>
          <p:cNvSpPr>
            <a:spLocks noGrp="1"/>
          </p:cNvSpPr>
          <p:nvPr>
            <p:ph type="sldNum" sz="quarter" idx="12"/>
          </p:nvPr>
        </p:nvSpPr>
        <p:spPr/>
        <p:txBody>
          <a:bodyPr/>
          <a:lstStyle>
            <a:lvl1pPr defTabSz="914400">
              <a:defRPr/>
            </a:lvl1pPr>
          </a:lstStyle>
          <a:p>
            <a:fld id="{D13BE4FB-43EE-4DD9-91A4-77B2BCE5CEC0}" type="slidenum">
              <a:rPr lang="en-US"/>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fld id="{567B0077-FF13-48E4-8BFE-C52F7C2E66C9}"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AC1DE731-13D9-4E13-AC27-F861E3558FE5}" type="slidenum">
              <a:rPr lang="en-US"/>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fld id="{98B97E37-D296-4E77-BC87-9CE435A8E53C}"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CE1A06F3-53D7-42AA-A969-FF631E8F1CA7}" type="slidenum">
              <a:rPr lang="en-US"/>
              <a:pPr/>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74EBAF81-1C41-43A0-884B-58BDB2093002}"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D4F52D41-FF18-428E-A29A-9A1775E1E94B}" type="slidenum">
              <a:rPr lang="en-US"/>
              <a:pPr/>
              <a:t>‹#›</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fld id="{1726B184-FE42-4E29-ACB0-B9BC74F14291}"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C4567A-7F6E-4215-844C-9256B345DC5C}"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CEEF0F8D-D859-40F4-A564-B00DD344E215}"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C2E40FF-EA16-4CB2-BCE9-31FB7E0A6E14}" type="slidenum">
              <a:rPr lang="en-US"/>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fld id="{B9B9A597-94E1-4336-8197-C5301276C4B7}"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8DFC6D6-5C62-433B-BD0A-CCBD3BA94420}" type="slidenum">
              <a:rPr lang="en-US"/>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a:lvl1pPr>
          </a:lstStyle>
          <a:p>
            <a:fld id="{90D8DF4B-9E26-4864-8AAD-1834D9AAE463}" type="datetime1">
              <a:rPr lang="en-US"/>
              <a:pPr/>
              <a:t>5/13/2013</a:t>
            </a:fld>
            <a:endParaRPr lang="en-US"/>
          </a:p>
        </p:txBody>
      </p:sp>
      <p:sp>
        <p:nvSpPr>
          <p:cNvPr id="6" name="Footer Placeholder 5"/>
          <p:cNvSpPr>
            <a:spLocks noGrp="1"/>
          </p:cNvSpPr>
          <p:nvPr>
            <p:ph type="ftr" sz="quarter" idx="11"/>
          </p:nvPr>
        </p:nvSpPr>
        <p:spPr/>
        <p:txBody>
          <a:bodyPr/>
          <a:lstStyle>
            <a:lvl1pPr defTabSz="914400">
              <a:defRPr/>
            </a:lvl1pPr>
          </a:lstStyle>
          <a:p>
            <a:endParaRPr lang="en-US"/>
          </a:p>
        </p:txBody>
      </p:sp>
      <p:sp>
        <p:nvSpPr>
          <p:cNvPr id="7" name="Slide Number Placeholder 6"/>
          <p:cNvSpPr>
            <a:spLocks noGrp="1"/>
          </p:cNvSpPr>
          <p:nvPr>
            <p:ph type="sldNum" sz="quarter" idx="12"/>
          </p:nvPr>
        </p:nvSpPr>
        <p:spPr/>
        <p:txBody>
          <a:bodyPr/>
          <a:lstStyle>
            <a:lvl1pPr defTabSz="914400">
              <a:defRPr/>
            </a:lvl1pPr>
          </a:lstStyle>
          <a:p>
            <a:fld id="{F3403E44-7908-4A4D-AAA7-302AAB14C926}" type="slidenum">
              <a:rPr lang="en-US"/>
              <a:pPr/>
              <a:t>‹#›</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a:lvl1pPr>
          </a:lstStyle>
          <a:p>
            <a:fld id="{53A7B218-0493-45B0-B450-FB9E17C6A08F}" type="datetime1">
              <a:rPr lang="en-US"/>
              <a:pPr/>
              <a:t>5/13/2013</a:t>
            </a:fld>
            <a:endParaRPr lang="en-US"/>
          </a:p>
        </p:txBody>
      </p:sp>
      <p:sp>
        <p:nvSpPr>
          <p:cNvPr id="8" name="Footer Placeholder 7"/>
          <p:cNvSpPr>
            <a:spLocks noGrp="1"/>
          </p:cNvSpPr>
          <p:nvPr>
            <p:ph type="ftr" sz="quarter" idx="11"/>
          </p:nvPr>
        </p:nvSpPr>
        <p:spPr/>
        <p:txBody>
          <a:bodyPr/>
          <a:lstStyle>
            <a:lvl1pPr defTabSz="914400">
              <a:defRPr/>
            </a:lvl1pPr>
          </a:lstStyle>
          <a:p>
            <a:endParaRPr lang="en-US"/>
          </a:p>
        </p:txBody>
      </p:sp>
      <p:sp>
        <p:nvSpPr>
          <p:cNvPr id="9" name="Slide Number Placeholder 8"/>
          <p:cNvSpPr>
            <a:spLocks noGrp="1"/>
          </p:cNvSpPr>
          <p:nvPr>
            <p:ph type="sldNum" sz="quarter" idx="12"/>
          </p:nvPr>
        </p:nvSpPr>
        <p:spPr/>
        <p:txBody>
          <a:bodyPr/>
          <a:lstStyle>
            <a:lvl1pPr defTabSz="914400">
              <a:defRPr/>
            </a:lvl1pPr>
          </a:lstStyle>
          <a:p>
            <a:fld id="{B5F0AD50-3EF8-43A2-893E-FC42E542F648}" type="slidenum">
              <a:rPr lang="en-US"/>
              <a:pPr/>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fld id="{4D35C15E-1225-444A-B816-BFC2A2704A55}" type="datetime1">
              <a:rPr lang="en-US"/>
              <a:pPr/>
              <a:t>5/13/2013</a:t>
            </a:fld>
            <a:endParaRPr lang="en-US"/>
          </a:p>
        </p:txBody>
      </p:sp>
      <p:sp>
        <p:nvSpPr>
          <p:cNvPr id="4" name="Footer Placeholder 3"/>
          <p:cNvSpPr>
            <a:spLocks noGrp="1"/>
          </p:cNvSpPr>
          <p:nvPr>
            <p:ph type="ftr" sz="quarter" idx="11"/>
          </p:nvPr>
        </p:nvSpPr>
        <p:spPr/>
        <p:txBody>
          <a:bodyPr/>
          <a:lstStyle>
            <a:lvl1pPr defTabSz="914400">
              <a:defRPr/>
            </a:lvl1pPr>
          </a:lstStyle>
          <a:p>
            <a:endParaRPr lang="en-US"/>
          </a:p>
        </p:txBody>
      </p:sp>
      <p:sp>
        <p:nvSpPr>
          <p:cNvPr id="5" name="Slide Number Placeholder 4"/>
          <p:cNvSpPr>
            <a:spLocks noGrp="1"/>
          </p:cNvSpPr>
          <p:nvPr>
            <p:ph type="sldNum" sz="quarter" idx="12"/>
          </p:nvPr>
        </p:nvSpPr>
        <p:spPr/>
        <p:txBody>
          <a:bodyPr/>
          <a:lstStyle>
            <a:lvl1pPr defTabSz="914400">
              <a:defRPr/>
            </a:lvl1pPr>
          </a:lstStyle>
          <a:p>
            <a:fld id="{8640C555-11E9-4839-9544-EF90B5F778C9}" type="slidenum">
              <a:rPr lang="en-US"/>
              <a:pPr/>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fld id="{4FAC8C7F-0D06-4E27-A55B-E249B273DA47}" type="datetime1">
              <a:rPr lang="en-US"/>
              <a:pPr/>
              <a:t>5/13/2013</a:t>
            </a:fld>
            <a:endParaRPr lang="en-US"/>
          </a:p>
        </p:txBody>
      </p:sp>
      <p:sp>
        <p:nvSpPr>
          <p:cNvPr id="3" name="Footer Placeholder 2"/>
          <p:cNvSpPr>
            <a:spLocks noGrp="1"/>
          </p:cNvSpPr>
          <p:nvPr>
            <p:ph type="ftr" sz="quarter" idx="11"/>
          </p:nvPr>
        </p:nvSpPr>
        <p:spPr/>
        <p:txBody>
          <a:bodyPr/>
          <a:lstStyle>
            <a:lvl1pPr defTabSz="914400">
              <a:defRPr/>
            </a:lvl1pPr>
          </a:lstStyle>
          <a:p>
            <a:endParaRPr lang="en-US"/>
          </a:p>
        </p:txBody>
      </p:sp>
      <p:sp>
        <p:nvSpPr>
          <p:cNvPr id="4" name="Slide Number Placeholder 3"/>
          <p:cNvSpPr>
            <a:spLocks noGrp="1"/>
          </p:cNvSpPr>
          <p:nvPr>
            <p:ph type="sldNum" sz="quarter" idx="12"/>
          </p:nvPr>
        </p:nvSpPr>
        <p:spPr/>
        <p:txBody>
          <a:bodyPr/>
          <a:lstStyle>
            <a:lvl1pPr defTabSz="914400">
              <a:defRPr/>
            </a:lvl1pPr>
          </a:lstStyle>
          <a:p>
            <a:fld id="{F6D96BC8-D6AE-4B85-8166-14CCEB79BBA0}" type="slidenum">
              <a:rPr lang="en-US"/>
              <a:pPr/>
              <a:t>‹#›</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fld id="{ACC9DAAC-4019-4B26-B622-D985881AEDA5}" type="datetime1">
              <a:rPr lang="en-US"/>
              <a:pPr/>
              <a:t>5/13/2013</a:t>
            </a:fld>
            <a:endParaRPr lang="en-US"/>
          </a:p>
        </p:txBody>
      </p:sp>
      <p:sp>
        <p:nvSpPr>
          <p:cNvPr id="6" name="Footer Placeholder 5"/>
          <p:cNvSpPr>
            <a:spLocks noGrp="1"/>
          </p:cNvSpPr>
          <p:nvPr>
            <p:ph type="ftr" sz="quarter" idx="11"/>
          </p:nvPr>
        </p:nvSpPr>
        <p:spPr/>
        <p:txBody>
          <a:bodyPr/>
          <a:lstStyle>
            <a:lvl1pPr defTabSz="914400">
              <a:defRPr/>
            </a:lvl1pPr>
          </a:lstStyle>
          <a:p>
            <a:endParaRPr lang="en-US"/>
          </a:p>
        </p:txBody>
      </p:sp>
      <p:sp>
        <p:nvSpPr>
          <p:cNvPr id="7" name="Slide Number Placeholder 6"/>
          <p:cNvSpPr>
            <a:spLocks noGrp="1"/>
          </p:cNvSpPr>
          <p:nvPr>
            <p:ph type="sldNum" sz="quarter" idx="12"/>
          </p:nvPr>
        </p:nvSpPr>
        <p:spPr/>
        <p:txBody>
          <a:bodyPr/>
          <a:lstStyle>
            <a:lvl1pPr defTabSz="914400">
              <a:defRPr/>
            </a:lvl1pPr>
          </a:lstStyle>
          <a:p>
            <a:fld id="{0766A50A-C2EC-4AE3-ADF7-89255852194F}" type="slidenum">
              <a:rPr lang="en-US"/>
              <a:pPr/>
              <a:t>‹#›</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fld id="{9E72412C-35A5-475B-8420-664B5C6CA3FD}" type="datetime1">
              <a:rPr lang="en-US"/>
              <a:pPr/>
              <a:t>5/13/2013</a:t>
            </a:fld>
            <a:endParaRPr lang="en-US"/>
          </a:p>
        </p:txBody>
      </p:sp>
      <p:sp>
        <p:nvSpPr>
          <p:cNvPr id="6" name="Footer Placeholder 5"/>
          <p:cNvSpPr>
            <a:spLocks noGrp="1"/>
          </p:cNvSpPr>
          <p:nvPr>
            <p:ph type="ftr" sz="quarter" idx="11"/>
          </p:nvPr>
        </p:nvSpPr>
        <p:spPr/>
        <p:txBody>
          <a:bodyPr/>
          <a:lstStyle>
            <a:lvl1pPr defTabSz="914400">
              <a:defRPr/>
            </a:lvl1pPr>
          </a:lstStyle>
          <a:p>
            <a:endParaRPr lang="en-US"/>
          </a:p>
        </p:txBody>
      </p:sp>
      <p:sp>
        <p:nvSpPr>
          <p:cNvPr id="7" name="Slide Number Placeholder 6"/>
          <p:cNvSpPr>
            <a:spLocks noGrp="1"/>
          </p:cNvSpPr>
          <p:nvPr>
            <p:ph type="sldNum" sz="quarter" idx="12"/>
          </p:nvPr>
        </p:nvSpPr>
        <p:spPr/>
        <p:txBody>
          <a:bodyPr/>
          <a:lstStyle>
            <a:lvl1pPr defTabSz="914400">
              <a:defRPr/>
            </a:lvl1pPr>
          </a:lstStyle>
          <a:p>
            <a:fld id="{0168967A-00C6-4F70-9597-AE5F3CE46EED}" type="slidenum">
              <a:rPr lang="en-US"/>
              <a:pPr/>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fld id="{2C50963E-873B-44AB-876E-F4414A905D88}"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A23E0D11-443D-4959-80A3-6D370FA9B3BC}" type="slidenum">
              <a:rPr lang="en-US"/>
              <a:pPr/>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fld id="{1D592B6D-D449-4A8F-AFC8-34C1A08CFF28}"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1DF940D-F8F8-46BF-B35E-8C6425FDC6B7}" type="slidenum">
              <a:rPr lang="en-US"/>
              <a:pPr/>
              <a:t>‹#›</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solidFill>
                  <a:srgbClr val="000000"/>
                </a:solidFill>
                <a:latin typeface="Arial" pitchFamily="34" charset="0"/>
              </a:defRPr>
            </a:lvl1pPr>
          </a:lstStyle>
          <a:p>
            <a:endParaRPr lang="en-US"/>
          </a:p>
        </p:txBody>
      </p:sp>
      <p:sp>
        <p:nvSpPr>
          <p:cNvPr id="6" name="Rectangle 5"/>
          <p:cNvSpPr>
            <a:spLocks noGrp="1" noChangeArrowheads="1"/>
          </p:cNvSpPr>
          <p:nvPr>
            <p:ph type="ftr" sz="quarter" idx="11"/>
          </p:nvPr>
        </p:nvSpPr>
        <p:spPr/>
        <p:txBody>
          <a:bodyPr/>
          <a:lstStyle>
            <a:lvl1pPr>
              <a:defRPr>
                <a:solidFill>
                  <a:srgbClr val="000000"/>
                </a:solidFill>
                <a:latin typeface="Arial" pitchFamily="34" charset="0"/>
              </a:defRPr>
            </a:lvl1pPr>
          </a:lstStyle>
          <a:p>
            <a:endParaRPr lang="en-US"/>
          </a:p>
        </p:txBody>
      </p:sp>
      <p:sp>
        <p:nvSpPr>
          <p:cNvPr id="7" name="Rectangle 6"/>
          <p:cNvSpPr>
            <a:spLocks noGrp="1" noChangeArrowheads="1"/>
          </p:cNvSpPr>
          <p:nvPr>
            <p:ph type="sldNum" sz="quarter" idx="12"/>
          </p:nvPr>
        </p:nvSpPr>
        <p:spPr/>
        <p:txBody>
          <a:bodyPr/>
          <a:lstStyle>
            <a:lvl1pPr>
              <a:defRPr>
                <a:solidFill>
                  <a:srgbClr val="000000"/>
                </a:solidFill>
                <a:latin typeface="Arial" pitchFamily="34" charset="0"/>
              </a:defRPr>
            </a:lvl1pPr>
          </a:lstStyle>
          <a:p>
            <a:fld id="{7F822637-E5DD-44BD-90FB-69D7AB35A3D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8BF91AC-AE94-4C7B-A0A0-6D2320FA27C1}" type="datetime1">
              <a:rPr lang="en-US"/>
              <a:pPr/>
              <a:t>5/13/2013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FB3CA53-83F8-4590-8114-1A6612F344C4}"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746D3B8-53F5-4ACF-84B1-43E3E6509659}"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23FD2C7-18AB-48FA-98DC-474128AAC65E}" type="slidenum">
              <a:rPr lang="en-US"/>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D22AACE0-6AA1-4FE0-9F30-A2EED712D1A2}"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F2E81757-E7AC-44CA-8E4C-564497AC0D72}" type="slidenum">
              <a:rPr lang="en-US"/>
              <a:pPr/>
              <a:t>‹#›</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fld id="{06E394A3-9AC8-4383-AA93-A5C0430DB98B}"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C8266771-7B2A-466E-9FBA-F330D32714B5}" type="slidenum">
              <a:rPr lang="en-US"/>
              <a:pPr/>
              <a:t>‹#›</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fld id="{F2F2DE4D-B59F-4FFB-960B-B0DC2AFFE2E8}"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5ECFD228-0C4A-4458-9868-E8D81C997454}" type="slidenum">
              <a:rPr lang="en-US"/>
              <a:pPr/>
              <a:t>‹#›</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a:lvl1pPr>
          </a:lstStyle>
          <a:p>
            <a:fld id="{74C6EC24-0ED8-4E4F-9B42-F11451EFA86D}" type="datetime1">
              <a:rPr lang="en-US"/>
              <a:pPr/>
              <a:t>5/13/2013</a:t>
            </a:fld>
            <a:endParaRPr lang="en-US"/>
          </a:p>
        </p:txBody>
      </p:sp>
      <p:sp>
        <p:nvSpPr>
          <p:cNvPr id="6" name="Footer Placeholder 5"/>
          <p:cNvSpPr>
            <a:spLocks noGrp="1"/>
          </p:cNvSpPr>
          <p:nvPr>
            <p:ph type="ftr" sz="quarter" idx="11"/>
          </p:nvPr>
        </p:nvSpPr>
        <p:spPr/>
        <p:txBody>
          <a:bodyPr/>
          <a:lstStyle>
            <a:lvl1pPr defTabSz="914400">
              <a:defRPr/>
            </a:lvl1pPr>
          </a:lstStyle>
          <a:p>
            <a:endParaRPr lang="en-US"/>
          </a:p>
        </p:txBody>
      </p:sp>
      <p:sp>
        <p:nvSpPr>
          <p:cNvPr id="7" name="Slide Number Placeholder 6"/>
          <p:cNvSpPr>
            <a:spLocks noGrp="1"/>
          </p:cNvSpPr>
          <p:nvPr>
            <p:ph type="sldNum" sz="quarter" idx="12"/>
          </p:nvPr>
        </p:nvSpPr>
        <p:spPr/>
        <p:txBody>
          <a:bodyPr/>
          <a:lstStyle>
            <a:lvl1pPr defTabSz="914400">
              <a:defRPr/>
            </a:lvl1pPr>
          </a:lstStyle>
          <a:p>
            <a:fld id="{9B16DFA7-AB36-46C0-B553-65DA94F23E3E}" type="slidenum">
              <a:rPr lang="en-US"/>
              <a:pPr/>
              <a:t>‹#›</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a:lvl1pPr>
          </a:lstStyle>
          <a:p>
            <a:fld id="{4E7D4F8D-7669-4E70-9C84-6674EA3EC0D9}" type="datetime1">
              <a:rPr lang="en-US"/>
              <a:pPr/>
              <a:t>5/13/2013</a:t>
            </a:fld>
            <a:endParaRPr lang="en-US"/>
          </a:p>
        </p:txBody>
      </p:sp>
      <p:sp>
        <p:nvSpPr>
          <p:cNvPr id="8" name="Footer Placeholder 7"/>
          <p:cNvSpPr>
            <a:spLocks noGrp="1"/>
          </p:cNvSpPr>
          <p:nvPr>
            <p:ph type="ftr" sz="quarter" idx="11"/>
          </p:nvPr>
        </p:nvSpPr>
        <p:spPr/>
        <p:txBody>
          <a:bodyPr/>
          <a:lstStyle>
            <a:lvl1pPr defTabSz="914400">
              <a:defRPr/>
            </a:lvl1pPr>
          </a:lstStyle>
          <a:p>
            <a:endParaRPr lang="en-US"/>
          </a:p>
        </p:txBody>
      </p:sp>
      <p:sp>
        <p:nvSpPr>
          <p:cNvPr id="9" name="Slide Number Placeholder 8"/>
          <p:cNvSpPr>
            <a:spLocks noGrp="1"/>
          </p:cNvSpPr>
          <p:nvPr>
            <p:ph type="sldNum" sz="quarter" idx="12"/>
          </p:nvPr>
        </p:nvSpPr>
        <p:spPr/>
        <p:txBody>
          <a:bodyPr/>
          <a:lstStyle>
            <a:lvl1pPr defTabSz="914400">
              <a:defRPr/>
            </a:lvl1pPr>
          </a:lstStyle>
          <a:p>
            <a:fld id="{560D25A1-41AE-425B-9306-3374721FA0C7}" type="slidenum">
              <a:rPr lang="en-US"/>
              <a:pPr/>
              <a:t>‹#›</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fld id="{E9659915-FAE0-4DD5-8CA9-DF35407D1E4F}" type="datetime1">
              <a:rPr lang="en-US"/>
              <a:pPr/>
              <a:t>5/13/2013</a:t>
            </a:fld>
            <a:endParaRPr lang="en-US"/>
          </a:p>
        </p:txBody>
      </p:sp>
      <p:sp>
        <p:nvSpPr>
          <p:cNvPr id="4" name="Footer Placeholder 3"/>
          <p:cNvSpPr>
            <a:spLocks noGrp="1"/>
          </p:cNvSpPr>
          <p:nvPr>
            <p:ph type="ftr" sz="quarter" idx="11"/>
          </p:nvPr>
        </p:nvSpPr>
        <p:spPr/>
        <p:txBody>
          <a:bodyPr/>
          <a:lstStyle>
            <a:lvl1pPr defTabSz="914400">
              <a:defRPr/>
            </a:lvl1pPr>
          </a:lstStyle>
          <a:p>
            <a:endParaRPr lang="en-US"/>
          </a:p>
        </p:txBody>
      </p:sp>
      <p:sp>
        <p:nvSpPr>
          <p:cNvPr id="5" name="Slide Number Placeholder 4"/>
          <p:cNvSpPr>
            <a:spLocks noGrp="1"/>
          </p:cNvSpPr>
          <p:nvPr>
            <p:ph type="sldNum" sz="quarter" idx="12"/>
          </p:nvPr>
        </p:nvSpPr>
        <p:spPr/>
        <p:txBody>
          <a:bodyPr/>
          <a:lstStyle>
            <a:lvl1pPr defTabSz="914400">
              <a:defRPr/>
            </a:lvl1pPr>
          </a:lstStyle>
          <a:p>
            <a:fld id="{A9C17F08-DCFA-4F19-BAF9-D43BA72FE528}" type="slidenum">
              <a:rPr lang="en-US"/>
              <a:pPr/>
              <a:t>‹#›</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fld id="{354F53A9-66D9-4E67-9E80-7E8099305F87}" type="datetime1">
              <a:rPr lang="en-US"/>
              <a:pPr/>
              <a:t>5/13/2013</a:t>
            </a:fld>
            <a:endParaRPr lang="en-US"/>
          </a:p>
        </p:txBody>
      </p:sp>
      <p:sp>
        <p:nvSpPr>
          <p:cNvPr id="3" name="Footer Placeholder 2"/>
          <p:cNvSpPr>
            <a:spLocks noGrp="1"/>
          </p:cNvSpPr>
          <p:nvPr>
            <p:ph type="ftr" sz="quarter" idx="11"/>
          </p:nvPr>
        </p:nvSpPr>
        <p:spPr/>
        <p:txBody>
          <a:bodyPr/>
          <a:lstStyle>
            <a:lvl1pPr defTabSz="914400">
              <a:defRPr/>
            </a:lvl1pPr>
          </a:lstStyle>
          <a:p>
            <a:endParaRPr lang="en-US"/>
          </a:p>
        </p:txBody>
      </p:sp>
      <p:sp>
        <p:nvSpPr>
          <p:cNvPr id="4" name="Slide Number Placeholder 3"/>
          <p:cNvSpPr>
            <a:spLocks noGrp="1"/>
          </p:cNvSpPr>
          <p:nvPr>
            <p:ph type="sldNum" sz="quarter" idx="12"/>
          </p:nvPr>
        </p:nvSpPr>
        <p:spPr/>
        <p:txBody>
          <a:bodyPr/>
          <a:lstStyle>
            <a:lvl1pPr defTabSz="914400">
              <a:defRPr/>
            </a:lvl1pPr>
          </a:lstStyle>
          <a:p>
            <a:fld id="{00ADE5FE-E495-4858-8D9A-109A87B17CEF}" type="slidenum">
              <a:rPr lang="en-US"/>
              <a:pPr/>
              <a:t>‹#›</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fld id="{96F164CB-1043-46DC-875C-E48F9B1CE19B}" type="datetime1">
              <a:rPr lang="en-US"/>
              <a:pPr/>
              <a:t>5/13/2013</a:t>
            </a:fld>
            <a:endParaRPr lang="en-US"/>
          </a:p>
        </p:txBody>
      </p:sp>
      <p:sp>
        <p:nvSpPr>
          <p:cNvPr id="6" name="Footer Placeholder 5"/>
          <p:cNvSpPr>
            <a:spLocks noGrp="1"/>
          </p:cNvSpPr>
          <p:nvPr>
            <p:ph type="ftr" sz="quarter" idx="11"/>
          </p:nvPr>
        </p:nvSpPr>
        <p:spPr/>
        <p:txBody>
          <a:bodyPr/>
          <a:lstStyle>
            <a:lvl1pPr defTabSz="914400">
              <a:defRPr/>
            </a:lvl1pPr>
          </a:lstStyle>
          <a:p>
            <a:endParaRPr lang="en-US"/>
          </a:p>
        </p:txBody>
      </p:sp>
      <p:sp>
        <p:nvSpPr>
          <p:cNvPr id="7" name="Slide Number Placeholder 6"/>
          <p:cNvSpPr>
            <a:spLocks noGrp="1"/>
          </p:cNvSpPr>
          <p:nvPr>
            <p:ph type="sldNum" sz="quarter" idx="12"/>
          </p:nvPr>
        </p:nvSpPr>
        <p:spPr/>
        <p:txBody>
          <a:bodyPr/>
          <a:lstStyle>
            <a:lvl1pPr defTabSz="914400">
              <a:defRPr/>
            </a:lvl1pPr>
          </a:lstStyle>
          <a:p>
            <a:fld id="{231A2C8B-37B3-43B2-988A-F9F564818139}" type="slidenum">
              <a:rPr lang="en-US"/>
              <a:pPr/>
              <a:t>‹#›</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fld id="{419E2D41-539E-4BE6-9C7E-A28CEA5015D6}" type="datetime1">
              <a:rPr lang="en-US"/>
              <a:pPr/>
              <a:t>5/13/2013</a:t>
            </a:fld>
            <a:endParaRPr lang="en-US"/>
          </a:p>
        </p:txBody>
      </p:sp>
      <p:sp>
        <p:nvSpPr>
          <p:cNvPr id="6" name="Footer Placeholder 5"/>
          <p:cNvSpPr>
            <a:spLocks noGrp="1"/>
          </p:cNvSpPr>
          <p:nvPr>
            <p:ph type="ftr" sz="quarter" idx="11"/>
          </p:nvPr>
        </p:nvSpPr>
        <p:spPr/>
        <p:txBody>
          <a:bodyPr/>
          <a:lstStyle>
            <a:lvl1pPr defTabSz="914400">
              <a:defRPr/>
            </a:lvl1pPr>
          </a:lstStyle>
          <a:p>
            <a:endParaRPr lang="en-US"/>
          </a:p>
        </p:txBody>
      </p:sp>
      <p:sp>
        <p:nvSpPr>
          <p:cNvPr id="7" name="Slide Number Placeholder 6"/>
          <p:cNvSpPr>
            <a:spLocks noGrp="1"/>
          </p:cNvSpPr>
          <p:nvPr>
            <p:ph type="sldNum" sz="quarter" idx="12"/>
          </p:nvPr>
        </p:nvSpPr>
        <p:spPr/>
        <p:txBody>
          <a:bodyPr/>
          <a:lstStyle>
            <a:lvl1pPr defTabSz="914400">
              <a:defRPr/>
            </a:lvl1pPr>
          </a:lstStyle>
          <a:p>
            <a:fld id="{C5A236FF-2BC4-4538-AD4E-1D5C256A03C6}" type="slidenum">
              <a:rPr lang="en-US"/>
              <a:pPr/>
              <a:t>‹#›</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fld id="{33491F43-493F-4F0B-9C25-B3F3815A3B93}"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99F3BA25-95A0-4503-A232-CAF09109BEAF}"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A0B4CF9-B282-400A-939D-E0AB640DCD9C}" type="datetime1">
              <a:rPr lang="en-US"/>
              <a:pPr/>
              <a:t>5/13/2013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D71E835-CE0F-4F7F-BC22-A3C2BE8CC8F6}" type="slidenum">
              <a:rPr lang="en-US"/>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fld id="{32063803-9BED-4CB2-B459-67F883D722F3}"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5154120B-7D8C-4668-982D-CF27698B07DE}" type="slidenum">
              <a:rPr lang="en-US"/>
              <a:pPr/>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rtlCol="0">
            <a:normAutofit/>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914400">
              <a:defRPr>
                <a:solidFill>
                  <a:srgbClr val="000000"/>
                </a:solidFill>
                <a:latin typeface="Arial" pitchFamily="34" charset="0"/>
              </a:defRPr>
            </a:lvl1pPr>
          </a:lstStyle>
          <a:p>
            <a:endParaRPr lang="en-US"/>
          </a:p>
        </p:txBody>
      </p:sp>
      <p:sp>
        <p:nvSpPr>
          <p:cNvPr id="6" name="Rectangle 5"/>
          <p:cNvSpPr>
            <a:spLocks noGrp="1" noChangeArrowheads="1"/>
          </p:cNvSpPr>
          <p:nvPr>
            <p:ph type="ftr" sz="quarter" idx="11"/>
          </p:nvPr>
        </p:nvSpPr>
        <p:spPr/>
        <p:txBody>
          <a:bodyPr/>
          <a:lstStyle>
            <a:lvl1pPr defTabSz="914400">
              <a:defRPr>
                <a:solidFill>
                  <a:srgbClr val="000000"/>
                </a:solidFill>
                <a:latin typeface="Arial" pitchFamily="34" charset="0"/>
              </a:defRPr>
            </a:lvl1pPr>
          </a:lstStyle>
          <a:p>
            <a:endParaRPr lang="en-US"/>
          </a:p>
        </p:txBody>
      </p:sp>
      <p:sp>
        <p:nvSpPr>
          <p:cNvPr id="7" name="Rectangle 6"/>
          <p:cNvSpPr>
            <a:spLocks noGrp="1" noChangeArrowheads="1"/>
          </p:cNvSpPr>
          <p:nvPr>
            <p:ph type="sldNum" sz="quarter" idx="12"/>
          </p:nvPr>
        </p:nvSpPr>
        <p:spPr/>
        <p:txBody>
          <a:bodyPr/>
          <a:lstStyle>
            <a:lvl1pPr defTabSz="914400">
              <a:defRPr>
                <a:solidFill>
                  <a:srgbClr val="000000"/>
                </a:solidFill>
                <a:latin typeface="Arial" pitchFamily="34" charset="0"/>
              </a:defRPr>
            </a:lvl1pPr>
          </a:lstStyle>
          <a:p>
            <a:fld id="{CADE52D3-89A0-4194-B6C7-C572D4DFD5E6}" type="slidenum">
              <a:rPr lang="en-US"/>
              <a:pPr/>
              <a:t>‹#›</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293100" y="5803900"/>
            <a:ext cx="366713" cy="67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4400">
                <a:solidFill>
                  <a:srgbClr val="80B606"/>
                </a:solidFill>
                <a:latin typeface="Wingdings" pitchFamily="2" charset="2"/>
              </a:rPr>
              <a:t>S</a:t>
            </a:r>
          </a:p>
        </p:txBody>
      </p:sp>
      <p:sp>
        <p:nvSpPr>
          <p:cNvPr id="2" name="Title 1"/>
          <p:cNvSpPr>
            <a:spLocks noGrp="1"/>
          </p:cNvSpPr>
          <p:nvPr>
            <p:ph type="ctrTitle"/>
          </p:nvPr>
        </p:nvSpPr>
        <p:spPr>
          <a:xfrm>
            <a:off x="457199" y="1295400"/>
            <a:ext cx="8228013" cy="1927225"/>
          </a:xfrm>
        </p:spPr>
        <p:txBody>
          <a:bodyPr tIns="0" bIns="0" anchor="b"/>
          <a:lstStyle>
            <a:lvl1pPr>
              <a:defRPr sz="60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5" name="Date Placeholder 3"/>
          <p:cNvSpPr>
            <a:spLocks noGrp="1"/>
          </p:cNvSpPr>
          <p:nvPr>
            <p:ph type="dt" sz="half" idx="10"/>
          </p:nvPr>
        </p:nvSpPr>
        <p:spPr/>
        <p:txBody>
          <a:bodyPr/>
          <a:lstStyle>
            <a:lvl1pPr>
              <a:defRPr/>
            </a:lvl1pPr>
          </a:lstStyle>
          <a:p>
            <a:fld id="{B6CF722E-EC73-47C7-A7FE-F1B889895E91}"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AD36A0E-DA56-4F22-8A06-042961391DCD}"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fld id="{3F641409-CAEB-4FE8-A017-D45849CBFD33}" type="datetime1">
              <a:rPr lang="en-US"/>
              <a:pPr/>
              <a:t>5/13/2013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3621F1-02F1-41D7-9BF2-BA8485A61F89}" type="slidenum">
              <a:rPr lang="en-US"/>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293100" y="5803900"/>
            <a:ext cx="366713" cy="67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4400">
                <a:solidFill>
                  <a:srgbClr val="80B606"/>
                </a:solidFill>
                <a:latin typeface="Wingdings" pitchFamily="2" charset="2"/>
              </a:rPr>
              <a:t>S</a:t>
            </a:r>
          </a:p>
        </p:txBody>
      </p:sp>
      <p:sp>
        <p:nvSpPr>
          <p:cNvPr id="2" name="Title 1"/>
          <p:cNvSpPr>
            <a:spLocks noGrp="1"/>
          </p:cNvSpPr>
          <p:nvPr>
            <p:ph type="title"/>
          </p:nvPr>
        </p:nvSpPr>
        <p:spPr>
          <a:xfrm>
            <a:off x="457200" y="2236694"/>
            <a:ext cx="6400800" cy="1362075"/>
          </a:xfrm>
        </p:spPr>
        <p:txBody>
          <a:bodyPr anchor="b"/>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1676399" y="3609695"/>
            <a:ext cx="5181601" cy="1500187"/>
          </a:xfrm>
        </p:spPr>
        <p:txBody>
          <a:bodyPr/>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solidFill>
                  <a:srgbClr val="FFFFFF"/>
                </a:solidFill>
              </a:defRPr>
            </a:lvl1pPr>
          </a:lstStyle>
          <a:p>
            <a:fld id="{CEA1E38F-D1B6-4042-827A-FE3D42F4F2BB}" type="datetime1">
              <a:rPr lang="en-US"/>
              <a:pPr/>
              <a:t>5/13/2013</a:t>
            </a:fld>
            <a:endParaRPr lang="en-US"/>
          </a:p>
        </p:txBody>
      </p:sp>
      <p:sp>
        <p:nvSpPr>
          <p:cNvPr id="6" name="Footer Placeholder 4"/>
          <p:cNvSpPr>
            <a:spLocks noGrp="1"/>
          </p:cNvSpPr>
          <p:nvPr>
            <p:ph type="ftr" sz="quarter" idx="11"/>
          </p:nvPr>
        </p:nvSpPr>
        <p:spPr>
          <a:xfrm>
            <a:off x="7239000" y="6356350"/>
            <a:ext cx="1446213" cy="365125"/>
          </a:xfrm>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solidFill>
                  <a:srgbClr val="FFFFFF"/>
                </a:solidFill>
              </a:defRPr>
            </a:lvl1pPr>
          </a:lstStyle>
          <a:p>
            <a:fld id="{2A67CF16-01D5-481F-9A7A-45C1F99B9810}" type="slidenum">
              <a:rPr lang="en-US"/>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a:defRPr/>
            </a:lvl1pPr>
          </a:lstStyle>
          <a:p>
            <a:fld id="{88A11B53-5D5C-4219-8139-EC45EEC9F3F0}"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5B530F21-2363-4340-AC6F-ACAC56E00A86}" type="slidenum">
              <a:rPr lang="en-US"/>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0"/>
          </p:nvPr>
        </p:nvSpPr>
        <p:spPr/>
        <p:txBody>
          <a:bodyPr/>
          <a:lstStyle>
            <a:lvl1pPr>
              <a:defRPr/>
            </a:lvl1pPr>
          </a:lstStyle>
          <a:p>
            <a:fld id="{BDE0B447-E68D-4546-B8E0-7DE9F82958E5}" type="datetime1">
              <a:rPr lang="en-US"/>
              <a:pPr/>
              <a:t>5/13/2013</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5C9B5521-94FA-45CD-A91F-142818A7EA08}" type="slidenum">
              <a:rPr lang="en-US"/>
              <a:pPr/>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4"/>
          </p:nvPr>
        </p:nvSpPr>
        <p:spPr/>
        <p:txBody>
          <a:bodyPr/>
          <a:lstStyle>
            <a:lvl1pPr>
              <a:defRPr/>
            </a:lvl1pPr>
          </a:lstStyle>
          <a:p>
            <a:fld id="{AD18193F-149D-4842-BB29-18794B22D7C2}" type="datetime1">
              <a:rPr lang="en-US"/>
              <a:pPr/>
              <a:t>5/13/2013</a:t>
            </a:fld>
            <a:endParaRPr lang="en-US"/>
          </a:p>
        </p:txBody>
      </p:sp>
      <p:sp>
        <p:nvSpPr>
          <p:cNvPr id="6" name="Footer Placeholder 4"/>
          <p:cNvSpPr>
            <a:spLocks noGrp="1"/>
          </p:cNvSpPr>
          <p:nvPr>
            <p:ph type="ftr" sz="quarter" idx="15"/>
          </p:nvPr>
        </p:nvSpPr>
        <p:spPr/>
        <p:txBody>
          <a:bodyPr/>
          <a:lstStyle>
            <a:lvl1pPr>
              <a:defRPr/>
            </a:lvl1pPr>
          </a:lstStyle>
          <a:p>
            <a:endParaRPr lang="en-US"/>
          </a:p>
        </p:txBody>
      </p:sp>
      <p:sp>
        <p:nvSpPr>
          <p:cNvPr id="7" name="Slide Number Placeholder 5"/>
          <p:cNvSpPr>
            <a:spLocks noGrp="1"/>
          </p:cNvSpPr>
          <p:nvPr>
            <p:ph type="sldNum" sz="quarter" idx="16"/>
          </p:nvPr>
        </p:nvSpPr>
        <p:spPr/>
        <p:txBody>
          <a:bodyPr/>
          <a:lstStyle>
            <a:lvl1pPr>
              <a:defRPr/>
            </a:lvl1pPr>
          </a:lstStyle>
          <a:p>
            <a:fld id="{F2B9EFA1-8F77-4102-A6D1-BEF72E10104D}" type="slidenum">
              <a:rPr lang="en-US"/>
              <a:pPr/>
              <a:t>‹#›</a:t>
            </a:fld>
            <a:endParaRPr lang="en-US"/>
          </a:p>
        </p:txBody>
      </p:sp>
    </p:spTree>
  </p:cSld>
  <p:clrMapOvr>
    <a:masterClrMapping/>
  </p:clrMapOvr>
  <p:hf sldNum="0" hdr="0" ftr="0" dt="0"/>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3"/>
          <p:cNvSpPr>
            <a:spLocks noGrp="1"/>
          </p:cNvSpPr>
          <p:nvPr>
            <p:ph type="dt" sz="half" idx="15"/>
          </p:nvPr>
        </p:nvSpPr>
        <p:spPr/>
        <p:txBody>
          <a:bodyPr/>
          <a:lstStyle>
            <a:lvl1pPr>
              <a:defRPr/>
            </a:lvl1pPr>
          </a:lstStyle>
          <a:p>
            <a:fld id="{8B9F88A1-79BC-4BBE-AD18-9E5B186A519F}" type="datetime1">
              <a:rPr lang="en-US"/>
              <a:pPr/>
              <a:t>5/13/2013</a:t>
            </a:fld>
            <a:endParaRPr lang="en-US"/>
          </a:p>
        </p:txBody>
      </p:sp>
      <p:sp>
        <p:nvSpPr>
          <p:cNvPr id="7" name="Footer Placeholder 4"/>
          <p:cNvSpPr>
            <a:spLocks noGrp="1"/>
          </p:cNvSpPr>
          <p:nvPr>
            <p:ph type="ftr" sz="quarter" idx="16"/>
          </p:nvPr>
        </p:nvSpPr>
        <p:spPr/>
        <p:txBody>
          <a:bodyPr/>
          <a:lstStyle>
            <a:lvl1pPr>
              <a:defRPr/>
            </a:lvl1pPr>
          </a:lstStyle>
          <a:p>
            <a:endParaRPr lang="en-US"/>
          </a:p>
        </p:txBody>
      </p:sp>
      <p:sp>
        <p:nvSpPr>
          <p:cNvPr id="10" name="Slide Number Placeholder 5"/>
          <p:cNvSpPr>
            <a:spLocks noGrp="1"/>
          </p:cNvSpPr>
          <p:nvPr>
            <p:ph type="sldNum" sz="quarter" idx="17"/>
          </p:nvPr>
        </p:nvSpPr>
        <p:spPr/>
        <p:txBody>
          <a:bodyPr/>
          <a:lstStyle>
            <a:lvl1pPr>
              <a:defRPr/>
            </a:lvl1pPr>
          </a:lstStyle>
          <a:p>
            <a:fld id="{4BB0BA7F-388C-4780-80CB-6FD1EB62051C}" type="slidenum">
              <a:rPr lang="en-US"/>
              <a:pPr/>
              <a:t>‹#›</a:t>
            </a:fld>
            <a:endParaRPr lang="en-US"/>
          </a:p>
        </p:txBody>
      </p:sp>
    </p:spTree>
  </p:cSld>
  <p:clrMapOvr>
    <a:masterClrMapping/>
  </p:clrMapOvr>
  <p:hf sldNum="0" hdr="0" ftr="0" dt="0"/>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6"/>
          </p:nvPr>
        </p:nvSpPr>
        <p:spPr/>
        <p:txBody>
          <a:bodyPr/>
          <a:lstStyle>
            <a:lvl1pPr>
              <a:defRPr/>
            </a:lvl1pPr>
          </a:lstStyle>
          <a:p>
            <a:fld id="{0729D7D1-C984-440A-9AD4-5FFFBF7EAFC9}" type="datetime1">
              <a:rPr lang="en-US"/>
              <a:pPr/>
              <a:t>5/13/2013</a:t>
            </a:fld>
            <a:endParaRPr lang="en-US"/>
          </a:p>
        </p:txBody>
      </p:sp>
      <p:sp>
        <p:nvSpPr>
          <p:cNvPr id="9" name="Footer Placeholder 4"/>
          <p:cNvSpPr>
            <a:spLocks noGrp="1"/>
          </p:cNvSpPr>
          <p:nvPr>
            <p:ph type="ftr" sz="quarter" idx="17"/>
          </p:nvPr>
        </p:nvSpPr>
        <p:spPr/>
        <p:txBody>
          <a:bodyPr/>
          <a:lstStyle>
            <a:lvl1pPr>
              <a:defRPr/>
            </a:lvl1pPr>
          </a:lstStyle>
          <a:p>
            <a:endParaRPr lang="en-US"/>
          </a:p>
        </p:txBody>
      </p:sp>
      <p:sp>
        <p:nvSpPr>
          <p:cNvPr id="12" name="Slide Number Placeholder 5"/>
          <p:cNvSpPr>
            <a:spLocks noGrp="1"/>
          </p:cNvSpPr>
          <p:nvPr>
            <p:ph type="sldNum" sz="quarter" idx="18"/>
          </p:nvPr>
        </p:nvSpPr>
        <p:spPr/>
        <p:txBody>
          <a:bodyPr/>
          <a:lstStyle>
            <a:lvl1pPr>
              <a:defRPr/>
            </a:lvl1pPr>
          </a:lstStyle>
          <a:p>
            <a:fld id="{F761DE01-1544-4C5A-B265-777EC9EB5BCC}" type="slidenum">
              <a:rPr lang="en-US"/>
              <a:pPr/>
              <a:t>‹#›</a:t>
            </a:fld>
            <a:endParaRPr lang="en-US"/>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9EFEA64-2DBE-49F0-B15D-917895156F51}" type="datetime1">
              <a:rPr lang="en-US"/>
              <a:pPr/>
              <a:t>5/13/2013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C4220AA-70E9-4E04-81A1-FD8D8426834D}" type="slidenum">
              <a:rPr lang="en-US"/>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fld id="{8CCA0BB5-5C7B-4B11-B3F5-AFA1DAB31F65}" type="datetime1">
              <a:rPr lang="en-US"/>
              <a:pPr/>
              <a:t>5/13/2013</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952023D7-6743-4A5A-8EBB-ABF33EE74E48}" type="slidenum">
              <a:rPr lang="en-US"/>
              <a:pPr/>
              <a:t>‹#›</a:t>
            </a:fld>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5457B39-EF57-49C6-BC8C-45B0AF4A9353}" type="datetime1">
              <a:rPr lang="en-US"/>
              <a:pPr/>
              <a:t>5/13/2013</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AC4D79C-4FFE-4413-A8B8-AAA4C5011F0F}"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en-US" smtClean="0"/>
              <a:t>Click to edit Master title style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defRPr>
            </a:lvl1pPr>
          </a:lstStyle>
          <a:p>
            <a:fld id="{6A89DB91-A59C-4018-B2D4-F59642FD5175}" type="datetime1">
              <a:rPr lang="en-US"/>
              <a:pPr/>
              <a:t>5/13/2013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9A1EFB1-CB34-4A18-BF42-99845925614F}" type="slidenum">
              <a:rPr lang="en-US"/>
              <a:pPr/>
              <a:t>‹#›</a:t>
            </a:fld>
            <a:endParaRPr lang="en-U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rtlCol="0">
            <a:normAutofit/>
          </a:bodyPr>
          <a:lstStyle>
            <a:lvl1pPr marL="0" indent="0">
              <a:buNone/>
              <a:defRPr>
                <a:solidFill>
                  <a:schemeClr val="bg1"/>
                </a:solidFill>
              </a:defRPr>
            </a:lvl1pPr>
          </a:lstStyle>
          <a:p>
            <a:pPr lvl="0"/>
            <a:r>
              <a:rPr lang="en-US" noProof="0" smtClean="0"/>
              <a:t>Drag picture to placeholder or click icon to add</a:t>
            </a:r>
            <a:endParaRPr noProof="0"/>
          </a:p>
        </p:txBody>
      </p:sp>
      <p:sp>
        <p:nvSpPr>
          <p:cNvPr id="5" name="Date Placeholder 4"/>
          <p:cNvSpPr>
            <a:spLocks noGrp="1"/>
          </p:cNvSpPr>
          <p:nvPr>
            <p:ph type="dt" sz="half" idx="14"/>
          </p:nvPr>
        </p:nvSpPr>
        <p:spPr/>
        <p:txBody>
          <a:bodyPr/>
          <a:lstStyle>
            <a:lvl1pPr>
              <a:defRPr>
                <a:solidFill>
                  <a:srgbClr val="FFFFFF"/>
                </a:solidFill>
              </a:defRPr>
            </a:lvl1pPr>
          </a:lstStyle>
          <a:p>
            <a:fld id="{B0D3125D-4D4C-4652-909E-1275DFE17E4D}" type="datetime1">
              <a:rPr lang="en-US"/>
              <a:pPr/>
              <a:t>5/13/2013</a:t>
            </a:fld>
            <a:endParaRPr lang="en-US"/>
          </a:p>
        </p:txBody>
      </p:sp>
      <p:sp>
        <p:nvSpPr>
          <p:cNvPr id="6" name="Footer Placeholder 5"/>
          <p:cNvSpPr>
            <a:spLocks noGrp="1"/>
          </p:cNvSpPr>
          <p:nvPr>
            <p:ph type="ftr" sz="quarter" idx="15"/>
          </p:nvPr>
        </p:nvSpPr>
        <p:spPr/>
        <p:txBody>
          <a:bodyPr/>
          <a:lstStyle>
            <a:lvl1pPr>
              <a:defRPr/>
            </a:lvl1pPr>
          </a:lstStyle>
          <a:p>
            <a:endParaRPr lang="en-US"/>
          </a:p>
        </p:txBody>
      </p:sp>
      <p:sp>
        <p:nvSpPr>
          <p:cNvPr id="7" name="Slide Number Placeholder 6"/>
          <p:cNvSpPr>
            <a:spLocks noGrp="1"/>
          </p:cNvSpPr>
          <p:nvPr>
            <p:ph type="sldNum" sz="quarter" idx="16"/>
          </p:nvPr>
        </p:nvSpPr>
        <p:spPr/>
        <p:txBody>
          <a:bodyPr/>
          <a:lstStyle>
            <a:lvl1pPr>
              <a:defRPr/>
            </a:lvl1pPr>
          </a:lstStyle>
          <a:p>
            <a:fld id="{EB60EBB2-4D4E-42BE-8AFE-CF2A0AFC3CA9}" type="slidenum">
              <a:rPr lang="en-US"/>
              <a:pPr/>
              <a:t>‹#›</a:t>
            </a:fld>
            <a:endParaRPr lang="en-US"/>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rtlCol="0">
            <a:normAutofit/>
          </a:bodyPr>
          <a:lstStyle>
            <a:lvl1pPr marL="0" indent="0">
              <a:buNone/>
              <a:defRPr>
                <a:solidFill>
                  <a:schemeClr val="bg1"/>
                </a:solidFill>
              </a:defRPr>
            </a:lvl1pPr>
          </a:lstStyle>
          <a:p>
            <a:pPr lvl="0"/>
            <a:r>
              <a:rPr lang="en-US" noProof="0" smtClean="0"/>
              <a:t>Drag picture to placeholder or click icon to add</a:t>
            </a:r>
            <a:endParaRPr noProof="0"/>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rtlCol="0">
            <a:normAutofit/>
          </a:bodyPr>
          <a:lstStyle>
            <a:lvl1pPr marL="0" indent="0">
              <a:buNone/>
              <a:defRPr sz="1400">
                <a:solidFill>
                  <a:schemeClr val="bg1"/>
                </a:solidFill>
              </a:defRPr>
            </a:lvl1pPr>
          </a:lstStyle>
          <a:p>
            <a:pPr lvl="0"/>
            <a:r>
              <a:rPr lang="en-US" noProof="0" smtClean="0"/>
              <a:t>Drag picture to placeholder or click icon to add</a:t>
            </a:r>
            <a:endParaRPr noProof="0"/>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rtlCol="0">
            <a:normAutofit/>
          </a:bodyPr>
          <a:lstStyle>
            <a:lvl1pPr marL="0" indent="0">
              <a:buNone/>
              <a:defRPr sz="1800">
                <a:solidFill>
                  <a:schemeClr val="bg1"/>
                </a:solidFill>
              </a:defRPr>
            </a:lvl1pPr>
          </a:lstStyle>
          <a:p>
            <a:pPr lvl="0"/>
            <a:r>
              <a:rPr lang="en-US" noProof="0" smtClean="0"/>
              <a:t>Drag picture to placeholder or click icon to add</a:t>
            </a:r>
            <a:endParaRPr noProof="0"/>
          </a:p>
        </p:txBody>
      </p:sp>
      <p:sp>
        <p:nvSpPr>
          <p:cNvPr id="7" name="Date Placeholder 4"/>
          <p:cNvSpPr>
            <a:spLocks noGrp="1"/>
          </p:cNvSpPr>
          <p:nvPr>
            <p:ph type="dt" sz="half" idx="16"/>
          </p:nvPr>
        </p:nvSpPr>
        <p:spPr/>
        <p:txBody>
          <a:bodyPr/>
          <a:lstStyle>
            <a:lvl1pPr>
              <a:defRPr>
                <a:solidFill>
                  <a:srgbClr val="FFFFFF"/>
                </a:solidFill>
              </a:defRPr>
            </a:lvl1pPr>
          </a:lstStyle>
          <a:p>
            <a:fld id="{FCEF0522-85F0-4B3D-9557-6B44F20C2AB3}" type="datetime1">
              <a:rPr lang="en-US"/>
              <a:pPr/>
              <a:t>5/13/2013</a:t>
            </a:fld>
            <a:endParaRPr lang="en-US"/>
          </a:p>
        </p:txBody>
      </p:sp>
      <p:sp>
        <p:nvSpPr>
          <p:cNvPr id="11" name="Footer Placeholder 5"/>
          <p:cNvSpPr>
            <a:spLocks noGrp="1"/>
          </p:cNvSpPr>
          <p:nvPr>
            <p:ph type="ftr" sz="quarter" idx="17"/>
          </p:nvPr>
        </p:nvSpPr>
        <p:spPr/>
        <p:txBody>
          <a:bodyPr/>
          <a:lstStyle>
            <a:lvl1pPr>
              <a:defRPr/>
            </a:lvl1pPr>
          </a:lstStyle>
          <a:p>
            <a:endParaRPr lang="en-US"/>
          </a:p>
        </p:txBody>
      </p:sp>
      <p:sp>
        <p:nvSpPr>
          <p:cNvPr id="12" name="Slide Number Placeholder 6"/>
          <p:cNvSpPr>
            <a:spLocks noGrp="1"/>
          </p:cNvSpPr>
          <p:nvPr>
            <p:ph type="sldNum" sz="quarter" idx="18"/>
          </p:nvPr>
        </p:nvSpPr>
        <p:spPr/>
        <p:txBody>
          <a:bodyPr/>
          <a:lstStyle>
            <a:lvl1pPr>
              <a:defRPr/>
            </a:lvl1pPr>
          </a:lstStyle>
          <a:p>
            <a:fld id="{8144BE7D-49E1-4F5F-BBC7-1AB5EE3977E4}" type="slidenum">
              <a:rPr lang="en-US"/>
              <a:pPr/>
              <a:t>‹#›</a:t>
            </a:fld>
            <a:endParaRPr lang="en-US"/>
          </a:p>
        </p:txBody>
      </p:sp>
    </p:spTree>
  </p:cSld>
  <p:clrMapOvr>
    <a:masterClrMapping/>
  </p:clrMapOvr>
  <p:hf sldNum="0" hdr="0" ftr="0" dt="0"/>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fld id="{260AD19A-613D-4BC7-A15F-81F0A7544E29}" type="datetime1">
              <a:rPr lang="en-US"/>
              <a:pPr/>
              <a:t>5/13/2013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DB9C3B3-F736-413D-83B1-B7410D1EE51C}" type="slidenum">
              <a:rPr lang="en-US"/>
              <a:pPr/>
              <a:t>‹#›</a:t>
            </a:fld>
            <a:endParaRPr lang="en-US"/>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lstStyle/>
          <a:p>
            <a:r>
              <a:rPr lang="en-US" smtClean="0"/>
              <a:t>Click to edit Master title style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fld id="{248A7EB8-298F-4F5F-8575-8AF0B32C250F}" type="datetime1">
              <a:rPr lang="en-US"/>
              <a:pPr/>
              <a:t>5/13/2013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2D886FB-0333-4F68-B770-3E54762E010B}" type="slidenum">
              <a:rPr lang="en-US"/>
              <a:pPr/>
              <a:t>‹#›</a:t>
            </a:fld>
            <a:endParaRPr lang="en-US"/>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fld id="{08C3016B-BA2A-49B2-A62E-47CBD370AE3B}" type="datetime1">
              <a:rPr lang="en-US"/>
              <a:pPr/>
              <a:t>5/13/2013</a:t>
            </a:fld>
            <a:endParaRPr lang="en-US"/>
          </a:p>
        </p:txBody>
      </p:sp>
      <p:sp>
        <p:nvSpPr>
          <p:cNvPr id="3" name="Footer Placeholder 3"/>
          <p:cNvSpPr>
            <a:spLocks noGrp="1"/>
          </p:cNvSpPr>
          <p:nvPr>
            <p:ph type="ftr" sz="quarter" idx="11"/>
          </p:nvPr>
        </p:nvSpPr>
        <p:spPr/>
        <p:txBody>
          <a:bodyPr/>
          <a:lstStyle>
            <a:lvl1pPr>
              <a:defRPr/>
            </a:lvl1pPr>
          </a:lstStyle>
          <a:p>
            <a:endParaRPr lang="en-US"/>
          </a:p>
        </p:txBody>
      </p:sp>
      <p:sp>
        <p:nvSpPr>
          <p:cNvPr id="4" name="Slide Number Placeholder 4"/>
          <p:cNvSpPr>
            <a:spLocks noGrp="1"/>
          </p:cNvSpPr>
          <p:nvPr>
            <p:ph type="sldNum" sz="quarter" idx="12"/>
          </p:nvPr>
        </p:nvSpPr>
        <p:spPr/>
        <p:txBody>
          <a:bodyPr/>
          <a:lstStyle>
            <a:lvl1pPr>
              <a:defRPr/>
            </a:lvl1pPr>
          </a:lstStyle>
          <a:p>
            <a:fld id="{51AF6F41-8E3C-4749-87F1-B5AFA714CDE0}"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 name="Rectangle 6"/>
          <p:cNvSpPr>
            <a:spLocks noChangeArrowheads="1"/>
          </p:cNvSpPr>
          <p:nvPr/>
        </p:nvSpPr>
        <p:spPr bwMode="auto">
          <a:xfrm>
            <a:off x="10406063" y="-1055688"/>
            <a:ext cx="184150" cy="290513"/>
          </a:xfrm>
          <a:prstGeom prst="rect">
            <a:avLst/>
          </a:prstGeom>
          <a:noFill/>
          <a:ln w="9525">
            <a:noFill/>
            <a:miter lim="800000"/>
            <a:headEnd/>
            <a:tailEnd/>
          </a:ln>
        </p:spPr>
        <p:txBody>
          <a:bodyPr wrap="none">
            <a:spAutoFit/>
          </a:bodyPr>
          <a:lstStyle/>
          <a:p>
            <a:endParaRPr lang="en-US" sz="2000" baseline="-25000">
              <a:solidFill>
                <a:srgbClr val="000000"/>
              </a:solidFill>
              <a:latin typeface="Times New Roman" pitchFamily="18" charset="0"/>
            </a:endParaRPr>
          </a:p>
        </p:txBody>
      </p:sp>
      <p:sp>
        <p:nvSpPr>
          <p:cNvPr id="4" name="Rectangle 13"/>
          <p:cNvSpPr>
            <a:spLocks noChangeArrowheads="1"/>
          </p:cNvSpPr>
          <p:nvPr userDrawn="1"/>
        </p:nvSpPr>
        <p:spPr bwMode="auto">
          <a:xfrm>
            <a:off x="10406063" y="-1055688"/>
            <a:ext cx="184150" cy="290513"/>
          </a:xfrm>
          <a:prstGeom prst="rect">
            <a:avLst/>
          </a:prstGeom>
          <a:noFill/>
          <a:ln w="9525">
            <a:noFill/>
            <a:miter lim="800000"/>
            <a:headEnd/>
            <a:tailEnd/>
          </a:ln>
        </p:spPr>
        <p:txBody>
          <a:bodyPr wrap="none">
            <a:spAutoFit/>
          </a:bodyPr>
          <a:lstStyle/>
          <a:p>
            <a:endParaRPr lang="en-US" sz="2000" baseline="-25000">
              <a:solidFill>
                <a:srgbClr val="000000"/>
              </a:solidFill>
              <a:latin typeface="Times New Roman" pitchFamily="18" charset="0"/>
            </a:endParaRPr>
          </a:p>
        </p:txBody>
      </p:sp>
      <p:sp>
        <p:nvSpPr>
          <p:cNvPr id="736277" name="Rectangle 21"/>
          <p:cNvSpPr>
            <a:spLocks noGrp="1" noChangeArrowheads="1"/>
          </p:cNvSpPr>
          <p:nvPr>
            <p:ph type="ctrTitle" sz="quarter"/>
          </p:nvPr>
        </p:nvSpPr>
        <p:spPr>
          <a:xfrm>
            <a:off x="1566863" y="954088"/>
            <a:ext cx="7772400" cy="1470025"/>
          </a:xfrm>
        </p:spPr>
        <p:txBody>
          <a:bodyPr/>
          <a:lstStyle>
            <a:lvl1pPr>
              <a:defRPr sz="3000"/>
            </a:lvl1pPr>
          </a:lstStyle>
          <a:p>
            <a:r>
              <a:rPr lang="en-US"/>
              <a:t>Click to edit Master title style</a:t>
            </a:r>
          </a:p>
        </p:txBody>
      </p:sp>
    </p:spTree>
  </p:cSld>
  <p:clrMapOvr>
    <a:masterClrMapping/>
  </p:clrMapOvr>
  <p:transition>
    <p:blinds/>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srcRect/>
          <a:stretch>
            <a:fillRect/>
          </a:stretch>
        </p:blipFill>
        <p:spPr bwMode="auto">
          <a:xfrm>
            <a:off x="0" y="0"/>
            <a:ext cx="9144000" cy="5080000"/>
          </a:xfrm>
          <a:prstGeom prst="rect">
            <a:avLst/>
          </a:prstGeom>
          <a:noFill/>
          <a:ln w="9525">
            <a:noFill/>
            <a:miter lim="800000"/>
            <a:headEnd/>
            <a:tailEnd/>
          </a:ln>
        </p:spPr>
      </p:pic>
      <p:cxnSp>
        <p:nvCxnSpPr>
          <p:cNvPr id="5" name="Straight Connector 4"/>
          <p:cNvCxnSpPr/>
          <p:nvPr userDrawn="1"/>
        </p:nvCxnSpPr>
        <p:spPr>
          <a:xfrm>
            <a:off x="-1447800" y="-3810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76200" y="4419600"/>
            <a:ext cx="7772400" cy="1470025"/>
          </a:xfrm>
        </p:spPr>
        <p:txBody>
          <a:bodyPr anchor="b"/>
          <a:lstStyle>
            <a:lvl1pPr algn="l">
              <a:defRPr sz="3600" baseline="0">
                <a:ln>
                  <a:solidFill>
                    <a:schemeClr val="accent1">
                      <a:lumMod val="50000"/>
                    </a:schemeClr>
                  </a:solidFill>
                </a:ln>
                <a:solidFill>
                  <a:schemeClr val="accent2">
                    <a:lumMod val="60000"/>
                    <a:lumOff val="40000"/>
                  </a:schemeClr>
                </a:solidFill>
                <a:effectLst>
                  <a:reflection blurRad="6350" stA="14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6200" y="5867400"/>
            <a:ext cx="6400800" cy="762000"/>
          </a:xfrm>
          <a:ln>
            <a:noFill/>
          </a:ln>
        </p:spPr>
        <p:txBody>
          <a:bodyPr>
            <a:normAutofit/>
          </a:bodyPr>
          <a:lstStyle>
            <a:lvl1pPr marL="0" indent="0" algn="l">
              <a:buNone/>
              <a:defRPr sz="2400">
                <a:ln w="3175">
                  <a:noFill/>
                </a:ln>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Date Placeholder 3"/>
          <p:cNvSpPr>
            <a:spLocks noGrp="1"/>
          </p:cNvSpPr>
          <p:nvPr>
            <p:ph type="dt" sz="half" idx="10"/>
          </p:nvPr>
        </p:nvSpPr>
        <p:spPr>
          <a:xfrm>
            <a:off x="457200" y="6492875"/>
            <a:ext cx="2133600" cy="365125"/>
          </a:xfrm>
        </p:spPr>
        <p:txBody>
          <a:bodyPr/>
          <a:lstStyle>
            <a:lvl1pPr>
              <a:defRPr/>
            </a:lvl1pPr>
          </a:lstStyle>
          <a:p>
            <a:fld id="{C7304108-37B3-40BA-A97C-DB2205841848}" type="datetime1">
              <a:rPr lang="en-US"/>
              <a:pPr/>
              <a:t>5/13/2013</a:t>
            </a:fld>
            <a:endParaRPr lang="en-US"/>
          </a:p>
        </p:txBody>
      </p:sp>
      <p:sp>
        <p:nvSpPr>
          <p:cNvPr id="7" name="Footer Placeholder 4"/>
          <p:cNvSpPr>
            <a:spLocks noGrp="1"/>
          </p:cNvSpPr>
          <p:nvPr>
            <p:ph type="ftr" sz="quarter" idx="11"/>
          </p:nvPr>
        </p:nvSpPr>
        <p:spPr>
          <a:xfrm>
            <a:off x="3124200" y="6492875"/>
            <a:ext cx="2895600" cy="365125"/>
          </a:xfrm>
        </p:spPr>
        <p:txBody>
          <a:bodyPr/>
          <a:lstStyle>
            <a:lvl1pPr>
              <a:defRPr/>
            </a:lvl1pPr>
          </a:lstStyle>
          <a:p>
            <a:endParaRPr lang="en-US"/>
          </a:p>
        </p:txBody>
      </p:sp>
      <p:sp>
        <p:nvSpPr>
          <p:cNvPr id="8" name="Slide Number Placeholder 5"/>
          <p:cNvSpPr>
            <a:spLocks noGrp="1"/>
          </p:cNvSpPr>
          <p:nvPr>
            <p:ph type="sldNum" sz="quarter" idx="12"/>
          </p:nvPr>
        </p:nvSpPr>
        <p:spPr>
          <a:xfrm>
            <a:off x="6553200" y="6492875"/>
            <a:ext cx="2133600" cy="365125"/>
          </a:xfrm>
        </p:spPr>
        <p:txBody>
          <a:bodyPr/>
          <a:lstStyle>
            <a:lvl1pPr>
              <a:defRPr/>
            </a:lvl1pPr>
          </a:lstStyle>
          <a:p>
            <a:fld id="{A8C9A958-D972-485D-852D-796FB96390A0}" type="slidenum">
              <a:rPr lang="en-US"/>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39"/>
            <a:ext cx="8497092" cy="616455"/>
          </a:xfrm>
        </p:spPr>
        <p:txBody>
          <a:bodyPr>
            <a:noAutofit/>
          </a:bodyPr>
          <a:lstStyle>
            <a:lvl1pPr>
              <a:lnSpc>
                <a:spcPct val="100000"/>
              </a:lnSpc>
              <a:defRPr/>
            </a:lvl1pPr>
          </a:lstStyle>
          <a:p>
            <a:r>
              <a:rPr lang="de-DE" dirty="0" smtClean="0"/>
              <a:t>Titelmasterformat durch Klicken bearbeiten</a:t>
            </a:r>
            <a:endParaRPr lang="de-DE" dirty="0"/>
          </a:p>
        </p:txBody>
      </p:sp>
      <p:sp>
        <p:nvSpPr>
          <p:cNvPr id="9" name="Textplatzhalter 7"/>
          <p:cNvSpPr>
            <a:spLocks noGrp="1"/>
          </p:cNvSpPr>
          <p:nvPr>
            <p:ph type="body" sz="quarter" idx="13"/>
          </p:nvPr>
        </p:nvSpPr>
        <p:spPr>
          <a:xfrm>
            <a:off x="323850" y="854994"/>
            <a:ext cx="8496300" cy="336244"/>
          </a:xfrm>
        </p:spPr>
        <p:txBody>
          <a:bodyPr lIns="0" tIns="0" rIns="0" bIns="0">
            <a:noAutofit/>
          </a:bodyPr>
          <a:lstStyle>
            <a:lvl1pPr>
              <a:buNone/>
              <a:defRPr sz="2000"/>
            </a:lvl1pPr>
          </a:lstStyle>
          <a:p>
            <a:pPr lvl="0"/>
            <a:r>
              <a:rPr lang="de-DE" dirty="0" smtClean="0"/>
              <a:t>Textmasterformate durch Klicken bearbeiten</a:t>
            </a:r>
          </a:p>
        </p:txBody>
      </p:sp>
      <p:sp>
        <p:nvSpPr>
          <p:cNvPr id="4" name="Datumsplatzhalter 2"/>
          <p:cNvSpPr>
            <a:spLocks noGrp="1"/>
          </p:cNvSpPr>
          <p:nvPr>
            <p:ph type="dt" sz="half" idx="14"/>
          </p:nvPr>
        </p:nvSpPr>
        <p:spPr/>
        <p:txBody>
          <a:bodyPr/>
          <a:lstStyle>
            <a:lvl1pPr>
              <a:defRPr/>
            </a:lvl1pPr>
          </a:lstStyle>
          <a:p>
            <a:fld id="{6BF4455F-DEA8-4A1C-98FE-E7B7D6B1D795}" type="datetime1">
              <a:rPr lang="de-DE"/>
              <a:pPr/>
              <a:t>13.05.2013</a:t>
            </a:fld>
            <a:endParaRPr lang="de-DE"/>
          </a:p>
        </p:txBody>
      </p:sp>
      <p:sp>
        <p:nvSpPr>
          <p:cNvPr id="5" name="Fußzeilenplatzhalter 3"/>
          <p:cNvSpPr>
            <a:spLocks noGrp="1"/>
          </p:cNvSpPr>
          <p:nvPr>
            <p:ph type="ftr" sz="quarter" idx="15"/>
          </p:nvPr>
        </p:nvSpPr>
        <p:spPr/>
        <p:txBody>
          <a:bodyPr/>
          <a:lstStyle>
            <a:lvl1pPr>
              <a:defRPr/>
            </a:lvl1pPr>
          </a:lstStyle>
          <a:p>
            <a:endParaRPr lang="de-DE"/>
          </a:p>
        </p:txBody>
      </p:sp>
      <p:sp>
        <p:nvSpPr>
          <p:cNvPr id="6" name="Foliennummernplatzhalter 4"/>
          <p:cNvSpPr>
            <a:spLocks noGrp="1"/>
          </p:cNvSpPr>
          <p:nvPr>
            <p:ph type="sldNum" sz="quarter" idx="16"/>
          </p:nvPr>
        </p:nvSpPr>
        <p:spPr/>
        <p:txBody>
          <a:bodyPr/>
          <a:lstStyle>
            <a:lvl1pPr>
              <a:defRPr/>
            </a:lvl1pPr>
          </a:lstStyle>
          <a:p>
            <a:fld id="{96EC9611-1657-4601-A37B-CF3DD775B812}" type="slidenum">
              <a:rPr lang="de-DE"/>
              <a:pPr/>
              <a:t>‹#›</a:t>
            </a:fld>
            <a:endParaRPr lang="de-DE"/>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3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80" charset="2"/>
              <a:buNone/>
              <a:defRPr/>
            </a:lvl1pPr>
          </a:lstStyle>
          <a:p>
            <a:r>
              <a:rPr lang="en-US"/>
              <a:t>Click to edit Master subtitle style</a:t>
            </a:r>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cs typeface="Arial" pitchFamily="34" charset="0"/>
              </a:defRPr>
            </a:lvl1pPr>
          </a:lstStyle>
          <a:p>
            <a:fld id="{9D758BD0-402B-4DA4-96EE-99CE0BD7D10F}" type="datetime1">
              <a:rPr lang="en-US"/>
              <a:pPr/>
              <a:t>5/13/2013</a:t>
            </a:fld>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pPr>
              <a:defRPr/>
            </a:pPr>
            <a:r>
              <a:rPr lang="en-US"/>
              <a:t>2007 Convention AAL PP</a:t>
            </a:r>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cs typeface="Arial" pitchFamily="34" charset="0"/>
              </a:defRPr>
            </a:lvl1pPr>
          </a:lstStyle>
          <a:p>
            <a:fld id="{3C659FA8-B6CF-4E86-9FC5-9BD43250B481}" type="slidenum">
              <a:rPr lang="en-US"/>
              <a:pPr/>
              <a:t>‹#›</a:t>
            </a:fld>
            <a:endParaRPr lang="en-US"/>
          </a:p>
        </p:txBody>
      </p:sp>
    </p:spTree>
  </p:cSld>
  <p:clrMapOvr>
    <a:masterClrMapping/>
  </p:clrMapOvr>
  <p:transitio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cs typeface="Arial" pitchFamily="34" charset="0"/>
              </a:defRPr>
            </a:lvl1pPr>
          </a:lstStyle>
          <a:p>
            <a:fld id="{063A13FF-BF38-4615-8084-CFF7BC827AD1}" type="datetime1">
              <a:rPr lang="en-US"/>
              <a:pPr/>
              <a:t>5/13/2013</a:t>
            </a:fld>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pPr>
              <a:defRPr/>
            </a:pPr>
            <a:r>
              <a:rPr lang="en-US"/>
              <a:t>2007 Convention AAL PP</a:t>
            </a:r>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cs typeface="Arial" pitchFamily="34" charset="0"/>
              </a:defRPr>
            </a:lvl1pPr>
          </a:lstStyle>
          <a:p>
            <a:fld id="{75F81ED0-06ED-47EB-B0AC-84614D9C7C5B}" type="slidenum">
              <a:rPr lang="en-US"/>
              <a:pPr/>
              <a:t>‹#›</a:t>
            </a:fld>
            <a:endParaRPr lang="en-US"/>
          </a:p>
        </p:txBody>
      </p:sp>
    </p:spTree>
  </p:cSld>
  <p:clrMapOvr>
    <a:masterClrMapping/>
  </p:clrMapOvr>
  <p:transition spd="med">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cs typeface="Arial" pitchFamily="34" charset="0"/>
              </a:defRPr>
            </a:lvl1pPr>
          </a:lstStyle>
          <a:p>
            <a:fld id="{E5429B66-E6B4-4908-89C7-0EB69284C6B3}" type="datetime1">
              <a:rPr lang="en-US"/>
              <a:pPr/>
              <a:t>5/13/2013</a:t>
            </a:fld>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pPr>
              <a:defRPr/>
            </a:pPr>
            <a:r>
              <a:rPr lang="en-US"/>
              <a:t>2007 Convention AAL PP</a:t>
            </a:r>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cs typeface="Arial" pitchFamily="34" charset="0"/>
              </a:defRPr>
            </a:lvl1pPr>
          </a:lstStyle>
          <a:p>
            <a:fld id="{D803BE9E-F40A-4F21-89D1-E9A4585B2FF7}" type="slidenum">
              <a:rPr lang="en-US"/>
              <a:pPr/>
              <a:t>‹#›</a:t>
            </a:fld>
            <a:endParaRPr lang="en-US"/>
          </a:p>
        </p:txBody>
      </p:sp>
    </p:spTree>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cs typeface="Arial" pitchFamily="34" charset="0"/>
              </a:defRPr>
            </a:lvl1pPr>
          </a:lstStyle>
          <a:p>
            <a:fld id="{89E07BE3-33C7-4801-BF2A-FE0B09B7118A}" type="datetime1">
              <a:rPr lang="en-US"/>
              <a:pPr/>
              <a:t>5/13/2013</a:t>
            </a:fld>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pPr>
              <a:defRPr/>
            </a:pPr>
            <a:r>
              <a:rPr lang="en-US"/>
              <a:t>2007 Convention AAL PP</a:t>
            </a:r>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cs typeface="Arial" pitchFamily="34" charset="0"/>
              </a:defRPr>
            </a:lvl1pPr>
          </a:lstStyle>
          <a:p>
            <a:fld id="{C9C57774-028C-46D2-824D-C71EBC1374EA}" type="slidenum">
              <a:rPr lang="en-US"/>
              <a:pPr/>
              <a:t>‹#›</a:t>
            </a:fld>
            <a:endParaRPr lang="en-US"/>
          </a:p>
        </p:txBody>
      </p:sp>
    </p:spTree>
  </p:cSld>
  <p:clrMapOvr>
    <a:masterClrMapping/>
  </p:clrMapOvr>
  <p:transition spd="med">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cs typeface="Arial" pitchFamily="34" charset="0"/>
              </a:defRPr>
            </a:lvl1pPr>
          </a:lstStyle>
          <a:p>
            <a:fld id="{EA2F3452-8F3F-4095-86F9-9CF2C26F37EB}" type="datetime1">
              <a:rPr lang="en-US"/>
              <a:pPr/>
              <a:t>5/13/2013</a:t>
            </a:fld>
            <a:endParaRPr lang="en-US"/>
          </a:p>
        </p:txBody>
      </p:sp>
      <p:sp>
        <p:nvSpPr>
          <p:cNvPr id="8"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pPr>
              <a:defRPr/>
            </a:pPr>
            <a:r>
              <a:rPr lang="en-US"/>
              <a:t>2007 Convention AAL PP</a:t>
            </a:r>
          </a:p>
        </p:txBody>
      </p:sp>
      <p:sp>
        <p:nvSpPr>
          <p:cNvPr id="9"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cs typeface="Arial" pitchFamily="34" charset="0"/>
              </a:defRPr>
            </a:lvl1pPr>
          </a:lstStyle>
          <a:p>
            <a:fld id="{98C92C89-DC3D-4853-94DD-F31D4B8A3B67}" type="slidenum">
              <a:rPr lang="en-US"/>
              <a:pPr/>
              <a:t>‹#›</a:t>
            </a:fld>
            <a:endParaRPr lang="en-US"/>
          </a:p>
        </p:txBody>
      </p:sp>
    </p:spTree>
  </p:cSld>
  <p:clrMapOvr>
    <a:masterClrMapping/>
  </p:clrMapOvr>
  <p:transition spd="med">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cs typeface="Arial" pitchFamily="34" charset="0"/>
              </a:defRPr>
            </a:lvl1pPr>
          </a:lstStyle>
          <a:p>
            <a:fld id="{A9A00785-D920-4BC5-BA7A-0EE1B511935B}" type="datetime1">
              <a:rPr lang="en-US"/>
              <a:pPr/>
              <a:t>5/13/2013</a:t>
            </a:fld>
            <a:endParaRPr lang="en-US"/>
          </a:p>
        </p:txBody>
      </p:sp>
      <p:sp>
        <p:nvSpPr>
          <p:cNvPr id="4"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pPr>
              <a:defRPr/>
            </a:pPr>
            <a:r>
              <a:rPr lang="en-US"/>
              <a:t>2007 Convention AAL PP</a:t>
            </a:r>
          </a:p>
        </p:txBody>
      </p:sp>
      <p:sp>
        <p:nvSpPr>
          <p:cNvPr id="5"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cs typeface="Arial" pitchFamily="34" charset="0"/>
              </a:defRPr>
            </a:lvl1pPr>
          </a:lstStyle>
          <a:p>
            <a:fld id="{99C75ABD-11CB-4A6D-954F-C265FA0FF74A}" type="slidenum">
              <a:rPr lang="en-US"/>
              <a:pPr/>
              <a:t>‹#›</a:t>
            </a:fld>
            <a:endParaRPr lang="en-US"/>
          </a:p>
        </p:txBody>
      </p:sp>
    </p:spTree>
  </p:cSld>
  <p:clrMapOvr>
    <a:masterClrMapping/>
  </p:clrMapOvr>
  <p:transition spd="med">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cs typeface="Arial" pitchFamily="34" charset="0"/>
              </a:defRPr>
            </a:lvl1pPr>
          </a:lstStyle>
          <a:p>
            <a:fld id="{6F70021A-EC81-4AFB-8157-E17449BBC5B0}" type="datetime1">
              <a:rPr lang="en-US"/>
              <a:pPr/>
              <a:t>5/13/2013</a:t>
            </a:fld>
            <a:endParaRPr lang="en-US"/>
          </a:p>
        </p:txBody>
      </p:sp>
      <p:sp>
        <p:nvSpPr>
          <p:cNvPr id="3"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pPr>
              <a:defRPr/>
            </a:pPr>
            <a:r>
              <a:rPr lang="en-US"/>
              <a:t>2007 Convention AAL PP</a:t>
            </a:r>
          </a:p>
        </p:txBody>
      </p:sp>
      <p:sp>
        <p:nvSpPr>
          <p:cNvPr id="4"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cs typeface="Arial" pitchFamily="34" charset="0"/>
              </a:defRPr>
            </a:lvl1pPr>
          </a:lstStyle>
          <a:p>
            <a:fld id="{EEB8A660-6CFF-4384-9319-A6E9B17C1745}" type="slidenum">
              <a:rPr lang="en-US"/>
              <a:pPr/>
              <a:t>‹#›</a:t>
            </a:fld>
            <a:endParaRPr lang="en-US"/>
          </a:p>
        </p:txBody>
      </p:sp>
    </p:spTree>
  </p:cSld>
  <p:clrMapOvr>
    <a:masterClrMapping/>
  </p:clrMapOvr>
  <p:transition spd="med">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cs typeface="Arial" pitchFamily="34" charset="0"/>
              </a:defRPr>
            </a:lvl1pPr>
          </a:lstStyle>
          <a:p>
            <a:fld id="{16BFA822-497C-418D-85FF-C945822796AD}" type="datetime1">
              <a:rPr lang="en-US"/>
              <a:pPr/>
              <a:t>5/13/2013</a:t>
            </a:fld>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pPr>
              <a:defRPr/>
            </a:pPr>
            <a:r>
              <a:rPr lang="en-US"/>
              <a:t>2007 Convention AAL PP</a:t>
            </a:r>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cs typeface="Arial" pitchFamily="34" charset="0"/>
              </a:defRPr>
            </a:lvl1pPr>
          </a:lstStyle>
          <a:p>
            <a:fld id="{67978D1B-2AEB-4F00-AD9D-1CA3562A9582}" type="slidenum">
              <a:rPr lang="en-US"/>
              <a:pPr/>
              <a:t>‹#›</a:t>
            </a:fld>
            <a:endParaRPr lang="en-US"/>
          </a:p>
        </p:txBody>
      </p:sp>
    </p:spTree>
  </p:cSld>
  <p:clrMapOvr>
    <a:masterClrMapping/>
  </p:clrMapOvr>
  <p:transition spd="med">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cs typeface="Arial" pitchFamily="34" charset="0"/>
              </a:defRPr>
            </a:lvl1pPr>
          </a:lstStyle>
          <a:p>
            <a:fld id="{99563361-BF88-448F-9521-DB4A2F1A48F6}" type="datetime1">
              <a:rPr lang="en-US"/>
              <a:pPr/>
              <a:t>5/13/2013</a:t>
            </a:fld>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pPr>
              <a:defRPr/>
            </a:pPr>
            <a:r>
              <a:rPr lang="en-US"/>
              <a:t>2007 Convention AAL PP</a:t>
            </a:r>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cs typeface="Arial" pitchFamily="34" charset="0"/>
              </a:defRPr>
            </a:lvl1pPr>
          </a:lstStyle>
          <a:p>
            <a:fld id="{BD9BB991-2890-466E-A513-05CC15E569F6}" type="slidenum">
              <a:rPr lang="en-US"/>
              <a:pPr/>
              <a:t>‹#›</a:t>
            </a:fld>
            <a:endParaRPr lang="en-US"/>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a:stretch>
            <a:fillRect/>
          </a:stretch>
        </p:blipFill>
        <p:spPr bwMode="auto">
          <a:xfrm>
            <a:off x="12700" y="0"/>
            <a:ext cx="9131300" cy="6843713"/>
          </a:xfrm>
          <a:prstGeom prst="rect">
            <a:avLst/>
          </a:prstGeom>
          <a:noFill/>
          <a:ln w="9525">
            <a:noFill/>
            <a:miter lim="800000"/>
            <a:headEnd/>
            <a:tailEnd/>
          </a:ln>
          <a:effectLst/>
        </p:spPr>
      </p:pic>
      <p:sp>
        <p:nvSpPr>
          <p:cNvPr id="2" name="Title 1"/>
          <p:cNvSpPr>
            <a:spLocks noGrp="1"/>
          </p:cNvSpPr>
          <p:nvPr>
            <p:ph type="title"/>
          </p:nvPr>
        </p:nvSpPr>
        <p:spPr>
          <a:xfrm>
            <a:off x="457200" y="3246438"/>
            <a:ext cx="5791200" cy="944562"/>
          </a:xfrm>
        </p:spPr>
        <p:txBody>
          <a:bodyPr/>
          <a:lstStyle>
            <a:lvl1pPr>
              <a:defRPr b="1">
                <a:ln w="12700">
                  <a:solidFill>
                    <a:schemeClr val="accent1">
                      <a:lumMod val="50000"/>
                    </a:schemeClr>
                  </a:solidFill>
                </a:ln>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4191000"/>
            <a:ext cx="8534400" cy="4389437"/>
          </a:xfrm>
        </p:spPr>
        <p:txBody>
          <a:bodyPr/>
          <a:lstStyle>
            <a:lvl1pPr>
              <a:defRPr b="1">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vl2pPr>
              <a:defRPr b="1">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2pPr>
            <a:lvl3pPr>
              <a:defRPr b="1">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3pPr>
            <a:lvl4pPr>
              <a:defRPr b="1">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4pPr>
            <a:lvl5pPr>
              <a:defRPr b="1">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fld id="{C526CC91-F00B-444D-80E3-13FF228EAE3B}"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5BABF793-4D93-402D-B7BE-BD0058B6C6BF}" type="slidenum">
              <a:rPr lang="en-US"/>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cs typeface="Arial" pitchFamily="34" charset="0"/>
              </a:defRPr>
            </a:lvl1pPr>
          </a:lstStyle>
          <a:p>
            <a:fld id="{422794C9-F5E0-414E-B54F-A4964B8F5395}" type="datetime1">
              <a:rPr lang="en-US"/>
              <a:pPr/>
              <a:t>5/13/2013</a:t>
            </a:fld>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pPr>
              <a:defRPr/>
            </a:pPr>
            <a:r>
              <a:rPr lang="en-US"/>
              <a:t>2007 Convention AAL PP</a:t>
            </a:r>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cs typeface="Arial" pitchFamily="34" charset="0"/>
              </a:defRPr>
            </a:lvl1pPr>
          </a:lstStyle>
          <a:p>
            <a:fld id="{D7F595D7-274D-4BEE-BC8C-AD8FA68A1137}" type="slidenum">
              <a:rPr lang="en-US"/>
              <a:pPr/>
              <a:t>‹#›</a:t>
            </a:fld>
            <a:endParaRPr lang="en-US"/>
          </a:p>
        </p:txBody>
      </p:sp>
    </p:spTree>
  </p:cSld>
  <p:clrMapOvr>
    <a:masterClrMapping/>
  </p:clrMapOvr>
  <p:transition spd="med">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cs typeface="Arial" pitchFamily="34" charset="0"/>
              </a:defRPr>
            </a:lvl1pPr>
          </a:lstStyle>
          <a:p>
            <a:fld id="{80F04E89-7B46-4717-AAEE-EDDD2A3E2ED6}" type="datetime1">
              <a:rPr lang="en-US"/>
              <a:pPr/>
              <a:t>5/13/2013</a:t>
            </a:fld>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pPr>
              <a:defRPr/>
            </a:pPr>
            <a:r>
              <a:rPr lang="en-US"/>
              <a:t>2007 Convention AAL PP</a:t>
            </a:r>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cs typeface="Arial" pitchFamily="34" charset="0"/>
              </a:defRPr>
            </a:lvl1pPr>
          </a:lstStyle>
          <a:p>
            <a:fld id="{1191A8AD-A433-4B95-A794-D45E533F943D}" type="slidenum">
              <a:rPr lang="en-US"/>
              <a:pPr/>
              <a:t>‹#›</a:t>
            </a:fld>
            <a:endParaRPr lang="en-US"/>
          </a:p>
        </p:txBody>
      </p:sp>
    </p:spTree>
  </p:cSld>
  <p:clrMapOvr>
    <a:masterClrMapping/>
  </p:clrMapOvr>
  <p:transition spd="med">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fld id="{D07C2A98-FC11-467D-8D65-6A67B6C7707C}" type="datetime1">
              <a:rPr lang="en-IN"/>
              <a:pPr/>
              <a:t>13-05-2013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F78B454-A783-4BEC-AF48-E4A3EC3BDB84}" type="slidenum">
              <a:rPr lang="en-IN"/>
              <a:pPr/>
              <a:t>‹#›</a:t>
            </a:fld>
            <a:endParaRPr lang="en-IN"/>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fld id="{63090C67-7F60-4DF3-8A85-9BAB9A6D049C}" type="datetime1">
              <a:rPr lang="en-IN"/>
              <a:pPr/>
              <a:t>13-05-2013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0B268CAD-0462-4CE5-9394-4E58CDDB9987}" type="slidenum">
              <a:rPr lang="en-IN"/>
              <a:pPr/>
              <a:t>‹#›</a:t>
            </a:fld>
            <a:endParaRPr lang="en-IN"/>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0F36CC3-0E7B-4699-9BB3-9191294B6E9F}" type="datetime1">
              <a:rPr lang="en-IN"/>
              <a:pPr/>
              <a:t>13-05-2013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F4035C5A-83C0-4CB5-A262-82FD2F253206}" type="slidenum">
              <a:rPr lang="en-IN"/>
              <a:pPr/>
              <a:t>‹#›</a:t>
            </a:fld>
            <a:endParaRPr lang="en-IN"/>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lvl1pPr>
              <a:defRPr/>
            </a:lvl1pPr>
          </a:lstStyle>
          <a:p>
            <a:fld id="{32F2BF39-312A-4BAC-B6EF-25A116BCBF2D}" type="datetime1">
              <a:rPr lang="en-IN"/>
              <a:pPr/>
              <a:t>13-05-2013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328863B5-36EB-4DE2-837D-6B0A60AF918F}" type="slidenum">
              <a:rPr lang="en-IN"/>
              <a:pPr/>
              <a:t>‹#›</a:t>
            </a:fld>
            <a:endParaRPr lang="en-IN"/>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lvl1pPr>
              <a:defRPr/>
            </a:lvl1pPr>
          </a:lstStyle>
          <a:p>
            <a:fld id="{E1FA0895-9244-4E01-891F-A044257BE6C4}" type="datetime1">
              <a:rPr lang="en-IN"/>
              <a:pPr/>
              <a:t>13-05-2013</a:t>
            </a:fld>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3D1B6226-4BFC-4211-B852-A35515570B64}" type="slidenum">
              <a:rPr lang="en-IN"/>
              <a:pPr/>
              <a:t>‹#›</a:t>
            </a:fld>
            <a:endParaRPr lang="en-IN"/>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lvl1pPr>
              <a:defRPr/>
            </a:lvl1pPr>
          </a:lstStyle>
          <a:p>
            <a:fld id="{89BE18CD-24E4-4286-B8A0-C0862FCE457B}" type="datetime1">
              <a:rPr lang="en-IN"/>
              <a:pPr/>
              <a:t>13-05-2013</a:t>
            </a:fld>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C15E29C1-6DFB-42D0-9E64-EE65EDF92006}" type="slidenum">
              <a:rPr lang="en-IN"/>
              <a:pPr/>
              <a:t>‹#›</a:t>
            </a:fld>
            <a:endParaRPr lang="en-IN"/>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F37B1B3-82CC-4854-A7D0-0758F936D9FD}" type="datetime1">
              <a:rPr lang="en-IN"/>
              <a:pPr/>
              <a:t>13-05-2013</a:t>
            </a:fld>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71BBE5E0-6975-4E1F-8A54-489F55E77321}" type="slidenum">
              <a:rPr lang="en-IN"/>
              <a:pPr/>
              <a:t>‹#›</a:t>
            </a:fld>
            <a:endParaRPr lang="en-IN"/>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1B2A40A-69A5-4477-BCC3-27B88EFD8D11}" type="datetime1">
              <a:rPr lang="en-IN"/>
              <a:pPr/>
              <a:t>13-05-2013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60D114EF-8C3C-4F6B-874F-5A8131F12064}" type="slidenum">
              <a:rPr lang="en-IN"/>
              <a:pPr/>
              <a:t>‹#›</a:t>
            </a:fld>
            <a:endParaRPr lang="en-I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MS PGothic" pitchFamily="34" charset="-128"/>
            </a:endParaRPr>
          </a:p>
        </p:txBody>
      </p:sp>
      <p:sp>
        <p:nvSpPr>
          <p:cNvPr id="2" name="Title 1"/>
          <p:cNvSpPr>
            <a:spLocks noGrp="1"/>
          </p:cNvSpPr>
          <p:nvPr>
            <p:ph type="title"/>
          </p:nvPr>
        </p:nvSpPr>
        <p:spPr>
          <a:xfrm>
            <a:off x="2438400" y="1371600"/>
            <a:ext cx="5791200" cy="944562"/>
          </a:xfrm>
        </p:spPr>
        <p:txBody>
          <a:bodyPr/>
          <a:lstStyle>
            <a:lvl1pPr>
              <a:defRPr b="1">
                <a:ln w="12700">
                  <a:solidFill>
                    <a:schemeClr val="accent1">
                      <a:lumMod val="50000"/>
                    </a:schemeClr>
                  </a:solidFill>
                </a:ln>
                <a:solidFill>
                  <a:srgbClr val="FFFF00"/>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438400" y="2316162"/>
            <a:ext cx="8534400" cy="4389437"/>
          </a:xfrm>
        </p:spPr>
        <p:txBody>
          <a:bodyPr/>
          <a:lstStyle>
            <a:lvl1pPr>
              <a:defRPr b="1">
                <a:solidFill>
                  <a:srgbClr val="FFFF00"/>
                </a:solidFill>
                <a:effectLst>
                  <a:outerShdw blurRad="38100" dist="38100" dir="2700000" algn="tl">
                    <a:srgbClr val="000000">
                      <a:alpha val="43137"/>
                    </a:srgbClr>
                  </a:outerShdw>
                </a:effectLst>
              </a:defRPr>
            </a:lvl1pPr>
            <a:lvl2pPr>
              <a:defRPr b="1">
                <a:solidFill>
                  <a:srgbClr val="FFFF00"/>
                </a:solidFill>
                <a:effectLst>
                  <a:outerShdw blurRad="38100" dist="38100" dir="2700000" algn="tl">
                    <a:srgbClr val="000000">
                      <a:alpha val="43137"/>
                    </a:srgbClr>
                  </a:outerShdw>
                </a:effectLst>
              </a:defRPr>
            </a:lvl2pPr>
            <a:lvl3pPr>
              <a:defRPr b="1">
                <a:solidFill>
                  <a:srgbClr val="FFFF00"/>
                </a:solidFill>
                <a:effectLst>
                  <a:outerShdw blurRad="38100" dist="38100" dir="2700000" algn="tl">
                    <a:srgbClr val="000000">
                      <a:alpha val="43137"/>
                    </a:srgbClr>
                  </a:outerShdw>
                </a:effectLst>
              </a:defRPr>
            </a:lvl3pPr>
            <a:lvl4pPr>
              <a:defRPr b="1">
                <a:solidFill>
                  <a:srgbClr val="FFFF00"/>
                </a:solidFill>
                <a:effectLst>
                  <a:outerShdw blurRad="38100" dist="38100" dir="2700000" algn="tl">
                    <a:srgbClr val="000000">
                      <a:alpha val="43137"/>
                    </a:srgbClr>
                  </a:outerShdw>
                </a:effectLst>
              </a:defRPr>
            </a:lvl4pPr>
            <a:lvl5pPr>
              <a:defRPr b="1">
                <a:solidFill>
                  <a:srgbClr val="FFFF00"/>
                </a:solidFill>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fld id="{78219CE5-300B-4258-9E8D-9A8EF3719E5F}"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58F2B912-133C-4098-8D9A-8DCE30363068}" type="slidenum">
              <a:rPr lang="en-US"/>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39259BB-AB6D-4F8B-A654-2B288CE825CA}" type="datetime1">
              <a:rPr lang="en-IN"/>
              <a:pPr/>
              <a:t>13-05-2013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697A8240-79DA-476E-B8E6-E4EA6D534A08}" type="slidenum">
              <a:rPr lang="en-IN"/>
              <a:pPr/>
              <a:t>‹#›</a:t>
            </a:fld>
            <a:endParaRPr lang="en-IN"/>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fld id="{155CA34B-4B21-4299-A4BF-20643D92A301}" type="datetime1">
              <a:rPr lang="en-IN"/>
              <a:pPr/>
              <a:t>13-05-2013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2A932F40-C3FE-40DE-979D-4C34440C314D}" type="slidenum">
              <a:rPr lang="en-IN"/>
              <a:pPr/>
              <a:t>‹#›</a:t>
            </a:fld>
            <a:endParaRPr lang="en-IN"/>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fld id="{66243BCA-9F00-4E04-A612-0361F6C69D8B}" type="datetime1">
              <a:rPr lang="en-IN"/>
              <a:pPr/>
              <a:t>13-05-2013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B8A83675-0ABF-4AFF-AD2E-204190378F90}" type="slidenum">
              <a:rPr lang="en-IN"/>
              <a:pPr/>
              <a:t>‹#›</a:t>
            </a:fld>
            <a:endParaRPr lang="en-IN"/>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39"/>
            <a:ext cx="8497092" cy="616455"/>
          </a:xfrm>
        </p:spPr>
        <p:txBody>
          <a:bodyPr>
            <a:noAutofit/>
          </a:bodyPr>
          <a:lstStyle>
            <a:lvl1pPr>
              <a:lnSpc>
                <a:spcPct val="100000"/>
              </a:lnSpc>
              <a:defRPr/>
            </a:lvl1pPr>
          </a:lstStyle>
          <a:p>
            <a:r>
              <a:rPr lang="de-DE" dirty="0" smtClean="0"/>
              <a:t>Titelmasterformat durch Klicken bearbeiten</a:t>
            </a:r>
            <a:endParaRPr lang="de-DE" dirty="0"/>
          </a:p>
        </p:txBody>
      </p:sp>
      <p:sp>
        <p:nvSpPr>
          <p:cNvPr id="9" name="Textplatzhalter 7"/>
          <p:cNvSpPr>
            <a:spLocks noGrp="1"/>
          </p:cNvSpPr>
          <p:nvPr>
            <p:ph type="body" sz="quarter" idx="13"/>
          </p:nvPr>
        </p:nvSpPr>
        <p:spPr>
          <a:xfrm>
            <a:off x="323850" y="854994"/>
            <a:ext cx="8496300" cy="336244"/>
          </a:xfrm>
        </p:spPr>
        <p:txBody>
          <a:bodyPr lIns="0" tIns="0" rIns="0" bIns="0">
            <a:noAutofit/>
          </a:bodyPr>
          <a:lstStyle>
            <a:lvl1pPr>
              <a:buNone/>
              <a:defRPr sz="2000"/>
            </a:lvl1pPr>
          </a:lstStyle>
          <a:p>
            <a:pPr lvl="0"/>
            <a:r>
              <a:rPr lang="de-DE" dirty="0" smtClean="0"/>
              <a:t>Textmasterformate durch Klicken bearbeiten</a:t>
            </a:r>
          </a:p>
        </p:txBody>
      </p:sp>
      <p:sp>
        <p:nvSpPr>
          <p:cNvPr id="4" name="Datumsplatzhalter 2"/>
          <p:cNvSpPr>
            <a:spLocks noGrp="1"/>
          </p:cNvSpPr>
          <p:nvPr>
            <p:ph type="dt" sz="half" idx="14"/>
          </p:nvPr>
        </p:nvSpPr>
        <p:spPr/>
        <p:txBody>
          <a:bodyPr/>
          <a:lstStyle>
            <a:lvl1pPr>
              <a:defRPr/>
            </a:lvl1pPr>
          </a:lstStyle>
          <a:p>
            <a:fld id="{F744DE92-A252-4E4A-B5D6-B0088261B3C7}" type="datetime1">
              <a:rPr lang="de-DE"/>
              <a:pPr/>
              <a:t>13.05.2013</a:t>
            </a:fld>
            <a:endParaRPr lang="de-DE"/>
          </a:p>
        </p:txBody>
      </p:sp>
      <p:sp>
        <p:nvSpPr>
          <p:cNvPr id="5" name="Fußzeilenplatzhalter 3"/>
          <p:cNvSpPr>
            <a:spLocks noGrp="1"/>
          </p:cNvSpPr>
          <p:nvPr>
            <p:ph type="ftr" sz="quarter" idx="15"/>
          </p:nvPr>
        </p:nvSpPr>
        <p:spPr/>
        <p:txBody>
          <a:bodyPr/>
          <a:lstStyle>
            <a:lvl1pPr>
              <a:defRPr/>
            </a:lvl1pPr>
          </a:lstStyle>
          <a:p>
            <a:r>
              <a:rPr lang="en-US"/>
              <a:t>Fußzeile - Key Account Management Plan</a:t>
            </a:r>
            <a:endParaRPr lang="de-DE"/>
          </a:p>
        </p:txBody>
      </p:sp>
      <p:sp>
        <p:nvSpPr>
          <p:cNvPr id="6" name="Foliennummernplatzhalter 4"/>
          <p:cNvSpPr>
            <a:spLocks noGrp="1"/>
          </p:cNvSpPr>
          <p:nvPr>
            <p:ph type="sldNum" sz="quarter" idx="16"/>
          </p:nvPr>
        </p:nvSpPr>
        <p:spPr/>
        <p:txBody>
          <a:bodyPr/>
          <a:lstStyle>
            <a:lvl1pPr>
              <a:defRPr/>
            </a:lvl1pPr>
          </a:lstStyle>
          <a:p>
            <a:fld id="{55A350C9-32C9-4AE0-97A0-52ED3D957978}" type="slidenum">
              <a:rPr lang="de-DE"/>
              <a:pPr/>
              <a:t>‹#›</a:t>
            </a:fld>
            <a:endParaRPr lang="de-DE"/>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b-NO" smtClean="0"/>
              <a:t>Click to edit Master title style</a:t>
            </a:r>
            <a:endParaRPr lang="nb-N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Click to edit Master subtitle style</a:t>
            </a:r>
            <a:endParaRPr lang="nb-NO"/>
          </a:p>
        </p:txBody>
      </p:sp>
      <p:sp>
        <p:nvSpPr>
          <p:cNvPr id="4" name="Date Placeholder 3"/>
          <p:cNvSpPr>
            <a:spLocks noGrp="1"/>
          </p:cNvSpPr>
          <p:nvPr>
            <p:ph type="dt" sz="half" idx="10"/>
          </p:nvPr>
        </p:nvSpPr>
        <p:spPr/>
        <p:txBody>
          <a:bodyPr/>
          <a:lstStyle>
            <a:lvl1pPr defTabSz="914400">
              <a:defRPr/>
            </a:lvl1pPr>
          </a:lstStyle>
          <a:p>
            <a:fld id="{37A354D9-81F8-42B4-838A-B8383F0568DB}" type="datetime1">
              <a:rPr lang="nb-NO"/>
              <a:pPr/>
              <a:t>13.05.2013</a:t>
            </a:fld>
            <a:endParaRPr lang="nb-NO"/>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F02BA9-E523-429E-A841-71B6791D372A}" type="slidenum">
              <a:rPr lang="nb-NO"/>
              <a:pPr/>
              <a:t>‹#›</a:t>
            </a:fld>
            <a:endParaRPr lang="nb-NO"/>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Content Placeholder 2"/>
          <p:cNvSpPr>
            <a:spLocks noGrp="1"/>
          </p:cNvSpPr>
          <p:nvPr>
            <p:ph idx="1"/>
          </p:nvPr>
        </p:nvSpPr>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a:lstStyle>
            <a:lvl1pPr defTabSz="914400">
              <a:defRPr/>
            </a:lvl1pPr>
          </a:lstStyle>
          <a:p>
            <a:fld id="{6FA3B50A-D212-4D91-B51C-961931AFC888}" type="datetime1">
              <a:rPr lang="nb-NO"/>
              <a:pPr/>
              <a:t>13.05.2013</a:t>
            </a:fld>
            <a:endParaRPr lang="nb-NO"/>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A6E53F1E-40B5-451D-82F4-D540870EF7DC}" type="slidenum">
              <a:rPr lang="nb-NO"/>
              <a:pPr/>
              <a:t>‹#›</a:t>
            </a:fld>
            <a:endParaRPr lang="nb-NO"/>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b-NO"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Click to edit Master text styles</a:t>
            </a:r>
          </a:p>
        </p:txBody>
      </p:sp>
      <p:sp>
        <p:nvSpPr>
          <p:cNvPr id="4" name="Date Placeholder 3"/>
          <p:cNvSpPr>
            <a:spLocks noGrp="1"/>
          </p:cNvSpPr>
          <p:nvPr>
            <p:ph type="dt" sz="half" idx="10"/>
          </p:nvPr>
        </p:nvSpPr>
        <p:spPr/>
        <p:txBody>
          <a:bodyPr/>
          <a:lstStyle>
            <a:lvl1pPr defTabSz="914400">
              <a:defRPr/>
            </a:lvl1pPr>
          </a:lstStyle>
          <a:p>
            <a:fld id="{331EBC60-E5EC-4E2F-9A4F-FB9DF797E900}" type="datetime1">
              <a:rPr lang="nb-NO"/>
              <a:pPr/>
              <a:t>13.05.2013</a:t>
            </a:fld>
            <a:endParaRPr lang="nb-NO"/>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425BC294-57B9-474D-923E-D8A79A110EFB}" type="slidenum">
              <a:rPr lang="nb-NO"/>
              <a:pPr/>
              <a:t>‹#›</a:t>
            </a:fld>
            <a:endParaRPr lang="nb-NO"/>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5" name="Date Placeholder 3"/>
          <p:cNvSpPr>
            <a:spLocks noGrp="1"/>
          </p:cNvSpPr>
          <p:nvPr>
            <p:ph type="dt" sz="half" idx="10"/>
          </p:nvPr>
        </p:nvSpPr>
        <p:spPr/>
        <p:txBody>
          <a:bodyPr/>
          <a:lstStyle>
            <a:lvl1pPr defTabSz="914400">
              <a:defRPr/>
            </a:lvl1pPr>
          </a:lstStyle>
          <a:p>
            <a:fld id="{368886E6-38A5-4684-8945-D94C63A32A38}" type="datetime1">
              <a:rPr lang="nb-NO"/>
              <a:pPr/>
              <a:t>13.05.2013</a:t>
            </a:fld>
            <a:endParaRPr lang="nb-NO"/>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789A9792-468F-41AB-8118-2D52F3A264B2}" type="slidenum">
              <a:rPr lang="nb-NO"/>
              <a:pPr/>
              <a:t>‹#›</a:t>
            </a:fld>
            <a:endParaRPr lang="nb-NO"/>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7" name="Date Placeholder 3"/>
          <p:cNvSpPr>
            <a:spLocks noGrp="1"/>
          </p:cNvSpPr>
          <p:nvPr>
            <p:ph type="dt" sz="half" idx="10"/>
          </p:nvPr>
        </p:nvSpPr>
        <p:spPr/>
        <p:txBody>
          <a:bodyPr/>
          <a:lstStyle>
            <a:lvl1pPr defTabSz="914400">
              <a:defRPr/>
            </a:lvl1pPr>
          </a:lstStyle>
          <a:p>
            <a:fld id="{14F3F28E-82D5-4D2C-99D8-261A70D9AB0C}" type="datetime1">
              <a:rPr lang="nb-NO"/>
              <a:pPr/>
              <a:t>13.05.2013</a:t>
            </a:fld>
            <a:endParaRPr lang="nb-NO"/>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F9CE4444-4D41-4BE2-A123-15335A63DE22}" type="slidenum">
              <a:rPr lang="nb-NO"/>
              <a:pPr/>
              <a:t>‹#›</a:t>
            </a:fld>
            <a:endParaRPr lang="nb-NO"/>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Date Placeholder 3"/>
          <p:cNvSpPr>
            <a:spLocks noGrp="1"/>
          </p:cNvSpPr>
          <p:nvPr>
            <p:ph type="dt" sz="half" idx="10"/>
          </p:nvPr>
        </p:nvSpPr>
        <p:spPr/>
        <p:txBody>
          <a:bodyPr/>
          <a:lstStyle>
            <a:lvl1pPr defTabSz="914400">
              <a:defRPr/>
            </a:lvl1pPr>
          </a:lstStyle>
          <a:p>
            <a:fld id="{DD4CBAE8-B9EC-4230-AEF8-6F1683557F24}" type="datetime1">
              <a:rPr lang="nb-NO"/>
              <a:pPr/>
              <a:t>13.05.2013</a:t>
            </a:fld>
            <a:endParaRPr lang="nb-NO"/>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B2632021-1053-4EE4-BF2C-00AF20700049}" type="slidenum">
              <a:rPr lang="nb-NO"/>
              <a:pPr/>
              <a:t>‹#›</a:t>
            </a:fld>
            <a:endParaRPr lang="nb-NO"/>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78087" y="2447925"/>
            <a:ext cx="6284913" cy="1362075"/>
          </a:xfrm>
        </p:spPr>
        <p:txBody>
          <a:bodyPr anchor="t"/>
          <a:lstStyle>
            <a:lvl1pPr algn="r">
              <a:defRPr sz="4000" b="1" cap="all">
                <a:ln>
                  <a:solidFill>
                    <a:schemeClr val="accent3">
                      <a:lumMod val="75000"/>
                    </a:schemeClr>
                  </a:solidFill>
                </a:ln>
                <a:solidFill>
                  <a:srgbClr val="FFFF00"/>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478087" y="947738"/>
            <a:ext cx="6284913" cy="1500187"/>
          </a:xfrm>
        </p:spPr>
        <p:txBody>
          <a:bodyPr anchor="b"/>
          <a:lstStyle>
            <a:lvl1pPr marL="0" indent="0" algn="r">
              <a:buNone/>
              <a:defRPr sz="2000" b="1">
                <a:solidFill>
                  <a:srgbClr val="FFFF0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fld id="{DC5AC477-785C-4826-8662-A5435FFCE200}" type="datetime1">
              <a:rPr lang="en-US"/>
              <a:pPr/>
              <a:t>5/13/2013</a:t>
            </a:fld>
            <a:endParaRPr lang="en-US"/>
          </a:p>
        </p:txBody>
      </p:sp>
      <p:sp>
        <p:nvSpPr>
          <p:cNvPr id="5" name="Footer Placeholder 4"/>
          <p:cNvSpPr>
            <a:spLocks noGrp="1"/>
          </p:cNvSpPr>
          <p:nvPr>
            <p:ph type="ftr" sz="quarter" idx="11"/>
          </p:nvPr>
        </p:nvSpPr>
        <p:spPr>
          <a:xfrm>
            <a:off x="3124200" y="6400800"/>
            <a:ext cx="2895600" cy="365125"/>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400800"/>
            <a:ext cx="2133600" cy="365125"/>
          </a:xfrm>
        </p:spPr>
        <p:txBody>
          <a:bodyPr/>
          <a:lstStyle>
            <a:lvl1pPr>
              <a:defRPr/>
            </a:lvl1pPr>
          </a:lstStyle>
          <a:p>
            <a:fld id="{8988EBDF-4FA8-40DE-BE18-5528BBC74F31}" type="slidenum">
              <a:rPr lang="en-US"/>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B129E5BD-8746-4AFB-9928-9E166D273F22}" type="datetime1">
              <a:rPr lang="nb-NO"/>
              <a:pPr/>
              <a:t>13.05.2013</a:t>
            </a:fld>
            <a:endParaRPr lang="nb-NO"/>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7688FC13-B8D7-46EC-9D08-0A819B85A753}" type="slidenum">
              <a:rPr lang="nb-NO"/>
              <a:pPr/>
              <a:t>‹#›</a:t>
            </a:fld>
            <a:endParaRPr lang="nb-NO"/>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b-NO"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3"/>
          <p:cNvSpPr>
            <a:spLocks noGrp="1"/>
          </p:cNvSpPr>
          <p:nvPr>
            <p:ph type="dt" sz="half" idx="10"/>
          </p:nvPr>
        </p:nvSpPr>
        <p:spPr/>
        <p:txBody>
          <a:bodyPr/>
          <a:lstStyle>
            <a:lvl1pPr defTabSz="914400">
              <a:defRPr/>
            </a:lvl1pPr>
          </a:lstStyle>
          <a:p>
            <a:fld id="{B24B38A2-88E2-4952-A19E-45EF198031EC}" type="datetime1">
              <a:rPr lang="nb-NO"/>
              <a:pPr/>
              <a:t>13.05.2013</a:t>
            </a:fld>
            <a:endParaRPr lang="nb-NO"/>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84E85199-1B3E-47A3-9681-DD18F83CC8FC}" type="slidenum">
              <a:rPr lang="nb-NO"/>
              <a:pPr/>
              <a:t>‹#›</a:t>
            </a:fld>
            <a:endParaRPr lang="nb-NO"/>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b-NO"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3"/>
          <p:cNvSpPr>
            <a:spLocks noGrp="1"/>
          </p:cNvSpPr>
          <p:nvPr>
            <p:ph type="dt" sz="half" idx="10"/>
          </p:nvPr>
        </p:nvSpPr>
        <p:spPr/>
        <p:txBody>
          <a:bodyPr/>
          <a:lstStyle>
            <a:lvl1pPr defTabSz="914400">
              <a:defRPr/>
            </a:lvl1pPr>
          </a:lstStyle>
          <a:p>
            <a:fld id="{6990F648-B3E9-485E-AF5F-CF16CC5D7046}" type="datetime1">
              <a:rPr lang="nb-NO"/>
              <a:pPr/>
              <a:t>13.05.2013</a:t>
            </a:fld>
            <a:endParaRPr lang="nb-NO"/>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032ADC6-DC6C-47C0-8591-52BCB05975B9}" type="slidenum">
              <a:rPr lang="nb-NO"/>
              <a:pPr/>
              <a:t>‹#›</a:t>
            </a:fld>
            <a:endParaRPr lang="nb-NO"/>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a:lstStyle>
            <a:lvl1pPr defTabSz="914400">
              <a:defRPr/>
            </a:lvl1pPr>
          </a:lstStyle>
          <a:p>
            <a:fld id="{2EB09AF4-F906-44A2-8AAA-9C3AE8BAA502}" type="datetime1">
              <a:rPr lang="nb-NO"/>
              <a:pPr/>
              <a:t>13.05.2013</a:t>
            </a:fld>
            <a:endParaRPr lang="nb-NO"/>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97C1145C-DBA9-4EE8-9429-537671821D9D}" type="slidenum">
              <a:rPr lang="nb-NO"/>
              <a:pPr/>
              <a:t>‹#›</a:t>
            </a:fld>
            <a:endParaRPr lang="nb-NO"/>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b-NO" smtClean="0"/>
              <a:t>Click to edit Master title style</a:t>
            </a:r>
            <a:endParaRPr lang="nb-N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a:lstStyle>
            <a:lvl1pPr defTabSz="914400">
              <a:defRPr/>
            </a:lvl1pPr>
          </a:lstStyle>
          <a:p>
            <a:fld id="{E91A842A-93B9-43E5-B97C-E576E91789C4}" type="datetime1">
              <a:rPr lang="nb-NO"/>
              <a:pPr/>
              <a:t>13.05.2013</a:t>
            </a:fld>
            <a:endParaRPr lang="nb-NO"/>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F5A3F82F-4993-4909-B447-D1B1989E598D}" type="slidenum">
              <a:rPr lang="nb-NO"/>
              <a:pPr/>
              <a:t>‹#›</a:t>
            </a:fld>
            <a:endParaRPr lang="nb-NO"/>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defTabSz="914400">
              <a:defRPr/>
            </a:lvl1pPr>
          </a:lstStyle>
          <a:p>
            <a:fld id="{BE2DDBA2-EA89-41C7-A229-7B693E858C87}" type="datetime1">
              <a:rPr lang="de-DE"/>
              <a:pPr/>
              <a:t>13.05.2013</a:t>
            </a:fld>
            <a:endParaRPr lang="de-DE"/>
          </a:p>
        </p:txBody>
      </p:sp>
      <p:sp>
        <p:nvSpPr>
          <p:cNvPr id="3" name="Fußzeilenplatzhalter 2"/>
          <p:cNvSpPr>
            <a:spLocks noGrp="1"/>
          </p:cNvSpPr>
          <p:nvPr>
            <p:ph type="ftr" sz="quarter" idx="11"/>
          </p:nvPr>
        </p:nvSpPr>
        <p:spPr/>
        <p:txBody>
          <a:bodyPr/>
          <a:lstStyle>
            <a:lvl1pPr defTabSz="914400">
              <a:defRPr/>
            </a:lvl1pPr>
          </a:lstStyle>
          <a:p>
            <a:r>
              <a:rPr lang="en-US"/>
              <a:t>Fußzeile - Key Account Management Plan</a:t>
            </a:r>
            <a:endParaRPr lang="de-DE"/>
          </a:p>
        </p:txBody>
      </p:sp>
      <p:sp>
        <p:nvSpPr>
          <p:cNvPr id="4" name="Foliennummernplatzhalter 3"/>
          <p:cNvSpPr>
            <a:spLocks noGrp="1"/>
          </p:cNvSpPr>
          <p:nvPr>
            <p:ph type="sldNum" sz="quarter" idx="12"/>
          </p:nvPr>
        </p:nvSpPr>
        <p:spPr/>
        <p:txBody>
          <a:bodyPr/>
          <a:lstStyle>
            <a:lvl1pPr defTabSz="914400">
              <a:defRPr/>
            </a:lvl1pPr>
          </a:lstStyle>
          <a:p>
            <a:fld id="{CE17FE9C-3DFC-43F3-83E8-B20DA114AF79}" type="slidenum">
              <a:rPr lang="de-DE"/>
              <a:pPr/>
              <a:t>‹#›</a:t>
            </a:fld>
            <a:endParaRPr lang="de-DE"/>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39"/>
            <a:ext cx="8497092" cy="616455"/>
          </a:xfrm>
        </p:spPr>
        <p:txBody>
          <a:bodyPr>
            <a:noAutofit/>
          </a:bodyPr>
          <a:lstStyle>
            <a:lvl1pPr>
              <a:lnSpc>
                <a:spcPct val="100000"/>
              </a:lnSpc>
              <a:defRPr/>
            </a:lvl1pPr>
          </a:lstStyle>
          <a:p>
            <a:r>
              <a:rPr lang="de-DE" dirty="0" smtClean="0"/>
              <a:t>Titelmasterformat durch Klicken bearbeiten</a:t>
            </a:r>
            <a:endParaRPr lang="de-DE" dirty="0"/>
          </a:p>
        </p:txBody>
      </p:sp>
      <p:sp>
        <p:nvSpPr>
          <p:cNvPr id="9" name="Textplatzhalter 7"/>
          <p:cNvSpPr>
            <a:spLocks noGrp="1"/>
          </p:cNvSpPr>
          <p:nvPr>
            <p:ph type="body" sz="quarter" idx="13"/>
          </p:nvPr>
        </p:nvSpPr>
        <p:spPr>
          <a:xfrm>
            <a:off x="323850" y="854994"/>
            <a:ext cx="8496300" cy="336244"/>
          </a:xfrm>
        </p:spPr>
        <p:txBody>
          <a:bodyPr lIns="0" tIns="0" rIns="0" bIns="0">
            <a:noAutofit/>
          </a:bodyPr>
          <a:lstStyle>
            <a:lvl1pPr>
              <a:buNone/>
              <a:defRPr sz="2000"/>
            </a:lvl1pPr>
          </a:lstStyle>
          <a:p>
            <a:pPr lvl="0"/>
            <a:r>
              <a:rPr lang="de-DE" dirty="0" smtClean="0"/>
              <a:t>Textmasterformate durch Klicken bearbeiten</a:t>
            </a:r>
          </a:p>
        </p:txBody>
      </p:sp>
      <p:sp>
        <p:nvSpPr>
          <p:cNvPr id="4" name="Datumsplatzhalter 2"/>
          <p:cNvSpPr>
            <a:spLocks noGrp="1"/>
          </p:cNvSpPr>
          <p:nvPr>
            <p:ph type="dt" sz="half" idx="14"/>
          </p:nvPr>
        </p:nvSpPr>
        <p:spPr/>
        <p:txBody>
          <a:bodyPr/>
          <a:lstStyle>
            <a:lvl1pPr defTabSz="914400">
              <a:defRPr/>
            </a:lvl1pPr>
          </a:lstStyle>
          <a:p>
            <a:fld id="{FE2B15B5-87B2-4A75-8F73-CD79D1BC9718}" type="datetime1">
              <a:rPr lang="de-DE"/>
              <a:pPr/>
              <a:t>13.05.2013</a:t>
            </a:fld>
            <a:endParaRPr lang="de-DE"/>
          </a:p>
        </p:txBody>
      </p:sp>
      <p:sp>
        <p:nvSpPr>
          <p:cNvPr id="5" name="Fußzeilenplatzhalter 3"/>
          <p:cNvSpPr>
            <a:spLocks noGrp="1"/>
          </p:cNvSpPr>
          <p:nvPr>
            <p:ph type="ftr" sz="quarter" idx="15"/>
          </p:nvPr>
        </p:nvSpPr>
        <p:spPr/>
        <p:txBody>
          <a:bodyPr/>
          <a:lstStyle>
            <a:lvl1pPr defTabSz="914400">
              <a:defRPr/>
            </a:lvl1pPr>
          </a:lstStyle>
          <a:p>
            <a:endParaRPr lang="de-DE"/>
          </a:p>
        </p:txBody>
      </p:sp>
      <p:sp>
        <p:nvSpPr>
          <p:cNvPr id="6" name="Foliennummernplatzhalter 4"/>
          <p:cNvSpPr>
            <a:spLocks noGrp="1"/>
          </p:cNvSpPr>
          <p:nvPr>
            <p:ph type="sldNum" sz="quarter" idx="16"/>
          </p:nvPr>
        </p:nvSpPr>
        <p:spPr/>
        <p:txBody>
          <a:bodyPr/>
          <a:lstStyle>
            <a:lvl1pPr defTabSz="914400">
              <a:defRPr/>
            </a:lvl1pPr>
          </a:lstStyle>
          <a:p>
            <a:fld id="{A7239140-1DF8-4970-8D1B-D625D44DC9BC}" type="slidenum">
              <a:rPr lang="de-DE"/>
              <a:pPr/>
              <a:t>‹#›</a:t>
            </a:fld>
            <a:endParaRPr lang="de-DE"/>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fld id="{CB4621B5-7439-4DC1-9493-2866DB53966B}" type="slidenum">
              <a:rPr lang="en-US"/>
              <a:pPr/>
              <a:t>‹#›</a:t>
            </a:fld>
            <a:endParaRPr lang="en-US"/>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fld id="{1D6C73D3-9F68-4AA4-ADAA-E6D70F7DF3E1}" type="slidenum">
              <a:rPr lang="en-US"/>
              <a:pPr/>
              <a:t>‹#›</a:t>
            </a:fld>
            <a:endParaRPr lang="en-US"/>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fld id="{7D0D12D2-32E8-4469-A01B-679BA0AD3860}"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6477000" cy="944562"/>
          </a:xfrm>
          <a:noFill/>
        </p:spPr>
        <p:txBody>
          <a:bodyPr/>
          <a:lstStyle>
            <a:lvl1pPr>
              <a:defRPr lang="en-US">
                <a:ln>
                  <a:solidFill>
                    <a:schemeClr val="accent1">
                      <a:lumMod val="50000"/>
                    </a:schemeClr>
                  </a:solidFill>
                </a:ln>
                <a:solidFill>
                  <a:schemeClr val="accent2">
                    <a:lumMod val="60000"/>
                    <a:lumOff val="40000"/>
                  </a:schemeClr>
                </a:solidFill>
              </a:defRPr>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2743200" y="1224310"/>
            <a:ext cx="3048000" cy="4754563"/>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224310"/>
            <a:ext cx="3048000" cy="4754563"/>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fld id="{169AF7DF-71C0-4245-BDBA-788EC236296F}" type="datetime1">
              <a:rPr lang="en-US"/>
              <a:pPr/>
              <a:t>5/13/2013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4703CB1-3E97-44F1-8DC4-8981C0634734}" type="slidenum">
              <a:rPr lang="en-US"/>
              <a:pPr/>
              <a:t>‹#›</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fld id="{70D1F69A-2AED-4063-BF84-F386F596F50C}" type="slidenum">
              <a:rPr lang="en-US"/>
              <a:pPr/>
              <a:t>‹#›</a:t>
            </a:fld>
            <a:endParaRPr lang="en-US"/>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8" name="Rectangle 5"/>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9" name="Rectangle 6"/>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fld id="{70723378-EE88-4C7E-8522-204410CE5692}" type="slidenum">
              <a:rPr lang="en-US"/>
              <a:pPr/>
              <a:t>‹#›</a:t>
            </a:fld>
            <a:endParaRPr lang="en-US"/>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4" name="Rectangle 5"/>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5" name="Rectangle 6"/>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fld id="{25E72038-6C7C-44FC-A037-A2D0A0A241AD}" type="slidenum">
              <a:rPr lang="en-US"/>
              <a:pPr/>
              <a:t>‹#›</a:t>
            </a:fld>
            <a:endParaRPr lang="en-US"/>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3" name="Rectangle 5"/>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4" name="Rectangle 6"/>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fld id="{626BA812-1754-4941-87CF-5E829781E286}" type="slidenum">
              <a:rPr lang="en-US"/>
              <a:pPr/>
              <a:t>‹#›</a:t>
            </a:fld>
            <a:endParaRPr lang="en-US"/>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fld id="{FBBB0DB3-F670-4304-A4D7-113BA78BD4C7}" type="slidenum">
              <a:rPr lang="en-US"/>
              <a:pPr/>
              <a:t>‹#›</a:t>
            </a:fld>
            <a:endParaRPr lang="en-US"/>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fld id="{AD462CAE-AA9E-4003-AF6E-902009BE2E03}" type="slidenum">
              <a:rPr lang="en-US"/>
              <a:pPr/>
              <a:t>‹#›</a:t>
            </a:fld>
            <a:endParaRPr lang="en-US"/>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fld id="{02B755DC-D5A1-4B77-93BC-41885366BB5D}" type="slidenum">
              <a:rPr lang="en-US"/>
              <a:pPr/>
              <a:t>‹#›</a:t>
            </a:fld>
            <a:endParaRPr lang="en-US"/>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fld id="{1E764F53-38C0-445D-BA25-14EEC084598F}" type="slidenum">
              <a:rPr lang="en-US"/>
              <a:pPr/>
              <a:t>‹#›</a:t>
            </a:fld>
            <a:endParaRPr lang="en-US"/>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endParaRPr lang="en-US"/>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fld id="{818452B6-456A-4E4D-8829-C0A99720D2C5}" type="slidenum">
              <a:rPr lang="en-US"/>
              <a:pPr/>
              <a:t>‹#›</a:t>
            </a:fld>
            <a:endParaRPr lang="en-US"/>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C57E94B8-3DEB-4BF7-BC50-51C2D0EAF6B0}" type="slidenum">
              <a:rPr lang="en-US"/>
              <a:pPr/>
              <a:t>‹#›</a:t>
            </a:fld>
            <a:endParaRPr lang="en-US"/>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38400" y="1371600"/>
            <a:ext cx="3200400" cy="639762"/>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1905000" y="152400"/>
            <a:ext cx="6477000" cy="944562"/>
          </a:xfrm>
        </p:spPr>
        <p:txBody>
          <a:bodyPr/>
          <a:lstStyle>
            <a:lvl1pPr algn="l">
              <a:defRPr>
                <a:ln>
                  <a:solidFill>
                    <a:schemeClr val="accent1">
                      <a:lumMod val="50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438400" y="2144712"/>
            <a:ext cx="3200400" cy="3951288"/>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943600" y="1371600"/>
            <a:ext cx="3200400" cy="639762"/>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943600" y="2144712"/>
            <a:ext cx="3200400" cy="3951288"/>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F43048D6-F57C-4F5E-8F6A-53F7D247D6FB}" type="datetime1">
              <a:rPr lang="en-US"/>
              <a:pPr/>
              <a:t>5/13/2013</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19CADC0F-3D2E-401E-BB3A-2964866AEE05}" type="slidenum">
              <a:rPr lang="en-US"/>
              <a:pPr/>
              <a:t>‹#›</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E1A0F8D9-3DDB-421E-A62C-23F7631AC6CB}" type="slidenum">
              <a:rPr lang="en-US"/>
              <a:pPr/>
              <a:t>‹#›</a:t>
            </a:fld>
            <a:endParaRPr lang="en-US"/>
          </a:p>
        </p:txBody>
      </p:sp>
    </p:spTree>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4976E573-D17D-434C-ABC8-F93A53FEF3B7}" type="slidenum">
              <a:rPr lang="en-US"/>
              <a:pPr/>
              <a:t>‹#›</a:t>
            </a:fld>
            <a:endParaRPr lang="en-US"/>
          </a:p>
        </p:txBody>
      </p:sp>
    </p:spTree>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3252B3CD-1FF9-4CC6-87DD-8EEBA2296B1A}" type="slidenum">
              <a:rPr lang="en-US"/>
              <a:pPr/>
              <a:t>‹#›</a:t>
            </a:fld>
            <a:endParaRPr lang="en-US"/>
          </a:p>
        </p:txBody>
      </p:sp>
    </p:spTree>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8"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9"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78F481AD-15A8-4868-9317-2BDEC50D4CF9}" type="slidenum">
              <a:rPr lang="en-US"/>
              <a:pPr/>
              <a:t>‹#›</a:t>
            </a:fld>
            <a:endParaRPr lang="en-US"/>
          </a:p>
        </p:txBody>
      </p:sp>
    </p:spTree>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4"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5"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2A09A211-3127-40C0-BC01-664D2677CB9F}" type="slidenum">
              <a:rPr lang="en-US"/>
              <a:pPr/>
              <a:t>‹#›</a:t>
            </a:fld>
            <a:endParaRPr lang="en-US"/>
          </a:p>
        </p:txBody>
      </p:sp>
    </p:spTree>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3"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4"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62239D91-E3F1-4230-B057-8D31E17D51EC}" type="slidenum">
              <a:rPr lang="en-US"/>
              <a:pPr/>
              <a:t>‹#›</a:t>
            </a:fld>
            <a:endParaRPr lang="en-US"/>
          </a:p>
        </p:txBody>
      </p:sp>
    </p:spTree>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ACD3BD89-A6D9-4F79-929D-D1FE5BB3C297}" type="slidenum">
              <a:rPr lang="en-US"/>
              <a:pPr/>
              <a:t>‹#›</a:t>
            </a:fld>
            <a:endParaRPr lang="en-US"/>
          </a:p>
        </p:txBody>
      </p:sp>
    </p:spTree>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3D52629C-99FD-4355-BC06-BA0636E507FA}" type="slidenum">
              <a:rPr lang="en-US"/>
              <a:pPr/>
              <a:t>‹#›</a:t>
            </a:fld>
            <a:endParaRPr lang="en-US"/>
          </a:p>
        </p:txBody>
      </p:sp>
    </p:spTree>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1A9F3C53-B94E-4B8D-84BC-FA00F83CD447}" type="slidenum">
              <a:rPr lang="en-US"/>
              <a:pPr/>
              <a:t>‹#›</a:t>
            </a:fld>
            <a:endParaRPr lang="en-US"/>
          </a:p>
        </p:txBody>
      </p:sp>
    </p:spTree>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D9763B15-42C5-42A0-83A3-B977BCBD03DB}" type="slidenum">
              <a:rPr lang="en-US"/>
              <a:pPr/>
              <a:t>‹#›</a:t>
            </a:fld>
            <a:endParaRPr lang="en-US"/>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477000" cy="944562"/>
          </a:xfrm>
        </p:spPr>
        <p:txBody>
          <a:bodyPr/>
          <a:lstStyle>
            <a:lvl1pPr>
              <a:defRPr b="1">
                <a:ln>
                  <a:solidFill>
                    <a:schemeClr val="tx1">
                      <a:lumMod val="95000"/>
                      <a:lumOff val="5000"/>
                    </a:schemeClr>
                  </a:solidFill>
                </a:ln>
                <a:solidFill>
                  <a:srgbClr val="FFFF00"/>
                </a:solidFill>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8A7388D-7910-4FFE-85A6-B7E34A26CFCD}" type="datetime1">
              <a:rPr lang="en-US"/>
              <a:pPr/>
              <a:t>5/13/2013</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9700D166-D6A0-43AA-83D3-F4AAF876838E}" type="slidenum">
              <a:rPr lang="en-US"/>
              <a:pPr/>
              <a:t>‹#›</a:t>
            </a:fld>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0"/>
            <a:ext cx="77724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4"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5"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BE4FEF47-C592-4860-9A90-221B7A67800D}" type="slidenum">
              <a:rPr lang="en-US"/>
              <a:pPr/>
              <a:t>‹#›</a:t>
            </a:fld>
            <a:endParaRPr lang="en-US"/>
          </a:p>
        </p:txBody>
      </p:sp>
    </p:spTree>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AD995669-FB75-4B53-A3BE-E83C936BB41D}" type="slidenum">
              <a:rPr lang="en-US"/>
              <a:pPr/>
              <a:t>‹#›</a:t>
            </a:fld>
            <a:endParaRPr lang="en-US"/>
          </a:p>
        </p:txBody>
      </p:sp>
    </p:spTree>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4C13943D-4C74-40CB-AAE6-D142830064BA}" type="slidenum">
              <a:rPr lang="en-US"/>
              <a:pPr/>
              <a:t>‹#›</a:t>
            </a:fld>
            <a:endParaRPr lang="en-US"/>
          </a:p>
        </p:txBody>
      </p:sp>
    </p:spTree>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FB6D8D21-A372-43B1-A969-F3D278FD36CE}" type="slidenum">
              <a:rPr lang="en-US"/>
              <a:pPr/>
              <a:t>‹#›</a:t>
            </a:fld>
            <a:endParaRPr lang="en-US"/>
          </a:p>
        </p:txBody>
      </p:sp>
    </p:spTree>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743BF22C-2E98-43F9-9461-153632D7A63D}" type="slidenum">
              <a:rPr lang="en-US"/>
              <a:pPr/>
              <a:t>‹#›</a:t>
            </a:fld>
            <a:endParaRPr lang="en-US"/>
          </a:p>
        </p:txBody>
      </p:sp>
    </p:spTree>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8"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9"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036F08ED-2442-42F5-A97B-2A62C0810860}" type="slidenum">
              <a:rPr lang="en-US"/>
              <a:pPr/>
              <a:t>‹#›</a:t>
            </a:fld>
            <a:endParaRPr lang="en-US"/>
          </a:p>
        </p:txBody>
      </p:sp>
    </p:spTree>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4"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5"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91B198D3-7DB7-47E3-8AB8-D4B79606D0BF}" type="slidenum">
              <a:rPr lang="en-US"/>
              <a:pPr/>
              <a:t>‹#›</a:t>
            </a:fld>
            <a:endParaRPr lang="en-US"/>
          </a:p>
        </p:txBody>
      </p:sp>
    </p:spTree>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3"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4"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2C8F0E86-7805-41DE-A21D-8141B2615331}" type="slidenum">
              <a:rPr lang="en-US"/>
              <a:pPr/>
              <a:t>‹#›</a:t>
            </a:fld>
            <a:endParaRPr lang="en-US"/>
          </a:p>
        </p:txBody>
      </p:sp>
    </p:spTree>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439DE7E7-DB78-4AFE-9BC1-6802D326EF70}" type="slidenum">
              <a:rPr lang="en-US"/>
              <a:pPr/>
              <a:t>‹#›</a:t>
            </a:fld>
            <a:endParaRPr lang="en-US"/>
          </a:p>
        </p:txBody>
      </p:sp>
    </p:spTree>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74EE0F1F-83F8-4847-98B9-734282F6FE56}" type="slidenum">
              <a:rPr lang="en-US"/>
              <a:pPr/>
              <a:t>‹#›</a:t>
            </a:fld>
            <a:endParaRPr lang="en-US"/>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961DE32A-5D33-42EB-AA50-CFF9E0F7C699}" type="datetime1">
              <a:rPr lang="en-US"/>
              <a:pPr/>
              <a:t>5/13/2013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9465705-22D4-47D4-A69C-1B9B08DC80BE}"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019E9A1-A39B-48E9-BE7D-B134842A31AA}" type="datetime1">
              <a:rPr lang="en-US"/>
              <a:pPr/>
              <a:t>5/13/2013</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8873CB85-DC50-4C47-AB6E-7CA1621C53D8}" type="slidenum">
              <a:rPr lang="en-US"/>
              <a:pPr/>
              <a:t>‹#›</a:t>
            </a:fld>
            <a:endParaRPr lang="en-U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EEF6C18A-105C-4B14-9DDA-F088BA9D4A7B}" type="slidenum">
              <a:rPr lang="en-US"/>
              <a:pPr/>
              <a:t>‹#›</a:t>
            </a:fld>
            <a:endParaRPr lang="en-US"/>
          </a:p>
        </p:txBody>
      </p:sp>
    </p:spTree>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389290BE-F32C-4ED0-BD4F-8C203A692AB8}" type="slidenum">
              <a:rPr lang="en-US"/>
              <a:pPr/>
              <a:t>‹#›</a:t>
            </a:fld>
            <a:endParaRPr lang="en-US"/>
          </a:p>
        </p:txBody>
      </p:sp>
    </p:spTree>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0"/>
            <a:ext cx="77724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endParaRPr lang="en-US"/>
          </a:p>
        </p:txBody>
      </p:sp>
      <p:sp>
        <p:nvSpPr>
          <p:cNvPr id="4" name="Rectangle 5"/>
          <p:cNvSpPr>
            <a:spLocks noGrp="1" noChangeArrowheads="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1" hangingPunct="1">
              <a:defRPr/>
            </a:lvl1pPr>
          </a:lstStyle>
          <a:p>
            <a:endParaRPr lang="en-US"/>
          </a:p>
        </p:txBody>
      </p:sp>
      <p:sp>
        <p:nvSpPr>
          <p:cNvPr id="5"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lvl1pPr>
          </a:lstStyle>
          <a:p>
            <a:fld id="{A1DC36E3-88EA-4A33-ADAA-7B5D082CDC0F}" type="slidenum">
              <a:rPr lang="en-US"/>
              <a:pPr/>
              <a:t>‹#›</a:t>
            </a:fld>
            <a:endParaRPr lang="en-US"/>
          </a:p>
        </p:txBody>
      </p:sp>
    </p:spTree>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3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80" charset="2"/>
              <a:buNone/>
              <a:defRPr/>
            </a:lvl1pPr>
          </a:lstStyle>
          <a:p>
            <a:r>
              <a:rPr lang="en-US"/>
              <a:t>Click to edit Master subtitle style</a:t>
            </a:r>
          </a:p>
        </p:txBody>
      </p:sp>
    </p:spTree>
  </p:cSld>
  <p:clrMapOvr>
    <a:masterClrMapping/>
  </p:clrMapOvr>
  <p:transition spd="med">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cs typeface="Arial" pitchFamily="34" charset="0"/>
              </a:defRPr>
            </a:lvl1pPr>
          </a:lstStyle>
          <a:p>
            <a:fld id="{6926E75A-3550-44E9-BF98-70C25352A088}" type="datetime1">
              <a:rPr lang="en-US"/>
              <a:pPr/>
              <a:t>5/13/2013</a:t>
            </a:fld>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cs typeface="Arial" pitchFamily="34" charset="0"/>
              </a:defRPr>
            </a:lvl1pPr>
          </a:lstStyle>
          <a:p>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cs typeface="Arial" pitchFamily="34" charset="0"/>
              </a:defRPr>
            </a:lvl1pPr>
          </a:lstStyle>
          <a:p>
            <a:fld id="{EBB3E9C7-2B38-4E2B-A9FD-E7A01E50137B}" type="slidenum">
              <a:rPr lang="en-US"/>
              <a:pPr/>
              <a:t>‹#›</a:t>
            </a:fld>
            <a:endParaRPr lang="en-US"/>
          </a:p>
        </p:txBody>
      </p:sp>
    </p:spTree>
  </p:cSld>
  <p:clrMapOvr>
    <a:masterClrMapping/>
  </p:clrMapOvr>
  <p:transition spd="med">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Verdana" pitchFamily="34" charset="0"/>
              </a:defRPr>
            </a:lvl1pPr>
          </a:lstStyle>
          <a:p>
            <a:fld id="{A5434160-7D2A-4F8C-A0C6-32215E86B34E}" type="datetime1">
              <a:rPr lang="en-US"/>
              <a:pPr/>
              <a:t>5/13/2013</a:t>
            </a:fld>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Verdana" pitchFamily="34" charset="0"/>
                <a:ea typeface="ＭＳ Ｐゴシック"/>
                <a:cs typeface="MS PGothic"/>
              </a:defRPr>
            </a:lvl1pPr>
          </a:lstStyle>
          <a:p>
            <a:pPr>
              <a:defRPr/>
            </a:pPr>
            <a:r>
              <a:rPr lang="en-US"/>
              <a:t>2007 Convention AAL PP</a:t>
            </a:r>
          </a:p>
        </p:txBody>
      </p:sp>
      <p:sp>
        <p:nvSpPr>
          <p:cNvPr id="7" name="Slide Number Placeholder 6"/>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cs typeface="Arial" pitchFamily="34" charset="0"/>
              </a:defRPr>
            </a:lvl1pPr>
          </a:lstStyle>
          <a:p>
            <a:fld id="{4AAD0A52-9759-4D5B-949D-58743F657C08}" type="slidenum">
              <a:rPr lang="en-US"/>
              <a:pPr/>
              <a:t>‹#›</a:t>
            </a:fld>
            <a:endParaRPr lang="en-US"/>
          </a:p>
        </p:txBody>
      </p:sp>
    </p:spTree>
  </p:cSld>
  <p:clrMapOvr>
    <a:masterClrMapping/>
  </p:clrMapOvr>
  <p:transition spd="med">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cs typeface="Arial" pitchFamily="34" charset="0"/>
              </a:defRPr>
            </a:lvl1pPr>
          </a:lstStyle>
          <a:p>
            <a:fld id="{16849A05-FFBE-408B-8672-F0F13878846D}" type="slidenum">
              <a:rPr lang="en-US"/>
              <a:pPr/>
              <a:t>‹#›</a:t>
            </a:fld>
            <a:endParaRPr lang="en-US"/>
          </a:p>
        </p:txBody>
      </p:sp>
    </p:spTree>
  </p:cSld>
  <p:clrMapOvr>
    <a:masterClrMapping/>
  </p:clrMapOvr>
  <p:transition spd="med">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BD9B238B-461E-4670-BF98-67C5E55EA84F}"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AA743F7-5683-42C2-AD95-D135FCFB327B}" type="slidenum">
              <a:rPr lang="en-US"/>
              <a:pPr/>
              <a:t>‹#›</a:t>
            </a:fld>
            <a:endParaRPr lang="en-US"/>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fld id="{3B41D033-1923-4A2B-8F93-E9F86F194E6A}"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03506BAC-25A6-4DC1-8DB0-E6EB9DB8722B}" type="slidenum">
              <a:rPr lang="en-US"/>
              <a:pPr/>
              <a:t>‹#›</a:t>
            </a:fld>
            <a:endParaRPr lang="en-US"/>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fld id="{4A9B82A9-40CC-4090-BCB4-D1437706CBB2}"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FC7EA9-BDE8-4B4D-AD1F-BF7304ECE148}"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title"/>
          </p:nvPr>
        </p:nvSpPr>
        <p:spPr>
          <a:xfrm>
            <a:off x="6400800" y="2514600"/>
            <a:ext cx="2438400" cy="992167"/>
          </a:xfrm>
          <a:ln>
            <a:noFill/>
          </a:ln>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0" y="381000"/>
            <a:ext cx="399010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400800" y="3538537"/>
            <a:ext cx="2438400" cy="3319463"/>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fld id="{B0F3A7A5-EFF2-4C04-88F4-3CA6ED1C40BA}" type="datetime1">
              <a:rPr lang="en-US"/>
              <a:pPr/>
              <a:t>5/13/2013</a:t>
            </a:fld>
            <a:endParaRPr lang="en-US"/>
          </a:p>
        </p:txBody>
      </p:sp>
      <p:sp>
        <p:nvSpPr>
          <p:cNvPr id="7" name="Footer Placeholder 5"/>
          <p:cNvSpPr>
            <a:spLocks noGrp="1"/>
          </p:cNvSpPr>
          <p:nvPr>
            <p:ph type="ftr" sz="quarter" idx="11"/>
          </p:nvPr>
        </p:nvSpPr>
        <p:spPr/>
        <p:txBody>
          <a:bodyPr/>
          <a:lstStyle>
            <a:lvl1pPr>
              <a:defRPr/>
            </a:lvl1pPr>
          </a:lstStyle>
          <a:p>
            <a:endParaRPr lang="en-US"/>
          </a:p>
        </p:txBody>
      </p:sp>
      <p:sp>
        <p:nvSpPr>
          <p:cNvPr id="8" name="Slide Number Placeholder 6"/>
          <p:cNvSpPr>
            <a:spLocks noGrp="1"/>
          </p:cNvSpPr>
          <p:nvPr>
            <p:ph type="sldNum" sz="quarter" idx="12"/>
          </p:nvPr>
        </p:nvSpPr>
        <p:spPr/>
        <p:txBody>
          <a:bodyPr/>
          <a:lstStyle>
            <a:lvl1pPr>
              <a:defRPr/>
            </a:lvl1pPr>
          </a:lstStyle>
          <a:p>
            <a:fld id="{69426855-FF05-4897-B0E7-5643F06966F1}" type="slidenum">
              <a:rPr lang="en-US"/>
              <a:pPr/>
              <a:t>‹#›</a:t>
            </a:fld>
            <a:endParaRPr lang="en-US"/>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a:lvl1pPr>
          </a:lstStyle>
          <a:p>
            <a:fld id="{6226594D-ADA3-4C6B-A40B-C0ABEFF49D38}" type="datetime1">
              <a:rPr lang="en-US"/>
              <a:pPr/>
              <a:t>5/13/2013</a:t>
            </a:fld>
            <a:endParaRPr lang="en-US"/>
          </a:p>
        </p:txBody>
      </p:sp>
      <p:sp>
        <p:nvSpPr>
          <p:cNvPr id="6" name="Footer Placeholder 5"/>
          <p:cNvSpPr>
            <a:spLocks noGrp="1"/>
          </p:cNvSpPr>
          <p:nvPr>
            <p:ph type="ftr" sz="quarter" idx="11"/>
          </p:nvPr>
        </p:nvSpPr>
        <p:spPr/>
        <p:txBody>
          <a:bodyPr/>
          <a:lstStyle>
            <a:lvl1pPr defTabSz="914400">
              <a:defRPr/>
            </a:lvl1pPr>
          </a:lstStyle>
          <a:p>
            <a:endParaRPr lang="en-US"/>
          </a:p>
        </p:txBody>
      </p:sp>
      <p:sp>
        <p:nvSpPr>
          <p:cNvPr id="7" name="Slide Number Placeholder 6"/>
          <p:cNvSpPr>
            <a:spLocks noGrp="1"/>
          </p:cNvSpPr>
          <p:nvPr>
            <p:ph type="sldNum" sz="quarter" idx="12"/>
          </p:nvPr>
        </p:nvSpPr>
        <p:spPr/>
        <p:txBody>
          <a:bodyPr/>
          <a:lstStyle>
            <a:lvl1pPr defTabSz="914400">
              <a:defRPr/>
            </a:lvl1pPr>
          </a:lstStyle>
          <a:p>
            <a:fld id="{DF3093C9-64E6-4B50-B6EB-1ACB9ECCB8A4}" type="slidenum">
              <a:rPr lang="en-US"/>
              <a:pPr/>
              <a:t>‹#›</a:t>
            </a:fld>
            <a:endParaRPr lang="en-US"/>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a:lvl1pPr>
          </a:lstStyle>
          <a:p>
            <a:fld id="{1F8743F4-7BE1-4BD5-AF84-BB098866BA3E}" type="datetime1">
              <a:rPr lang="en-US"/>
              <a:pPr/>
              <a:t>5/13/2013</a:t>
            </a:fld>
            <a:endParaRPr lang="en-US"/>
          </a:p>
        </p:txBody>
      </p:sp>
      <p:sp>
        <p:nvSpPr>
          <p:cNvPr id="8" name="Footer Placeholder 7"/>
          <p:cNvSpPr>
            <a:spLocks noGrp="1"/>
          </p:cNvSpPr>
          <p:nvPr>
            <p:ph type="ftr" sz="quarter" idx="11"/>
          </p:nvPr>
        </p:nvSpPr>
        <p:spPr/>
        <p:txBody>
          <a:bodyPr/>
          <a:lstStyle>
            <a:lvl1pPr defTabSz="914400">
              <a:defRPr/>
            </a:lvl1pPr>
          </a:lstStyle>
          <a:p>
            <a:endParaRPr lang="en-US"/>
          </a:p>
        </p:txBody>
      </p:sp>
      <p:sp>
        <p:nvSpPr>
          <p:cNvPr id="9" name="Slide Number Placeholder 8"/>
          <p:cNvSpPr>
            <a:spLocks noGrp="1"/>
          </p:cNvSpPr>
          <p:nvPr>
            <p:ph type="sldNum" sz="quarter" idx="12"/>
          </p:nvPr>
        </p:nvSpPr>
        <p:spPr/>
        <p:txBody>
          <a:bodyPr/>
          <a:lstStyle>
            <a:lvl1pPr defTabSz="914400">
              <a:defRPr/>
            </a:lvl1pPr>
          </a:lstStyle>
          <a:p>
            <a:fld id="{0A2C4597-4438-436B-B70C-453581367C0F}" type="slidenum">
              <a:rPr lang="en-US"/>
              <a:pPr/>
              <a:t>‹#›</a:t>
            </a:fld>
            <a:endParaRPr lang="en-US"/>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fld id="{F29547FF-8001-4639-837F-858D4CB0800E}" type="datetime1">
              <a:rPr lang="en-US"/>
              <a:pPr/>
              <a:t>5/13/2013</a:t>
            </a:fld>
            <a:endParaRPr lang="en-US"/>
          </a:p>
        </p:txBody>
      </p:sp>
      <p:sp>
        <p:nvSpPr>
          <p:cNvPr id="4" name="Footer Placeholder 3"/>
          <p:cNvSpPr>
            <a:spLocks noGrp="1"/>
          </p:cNvSpPr>
          <p:nvPr>
            <p:ph type="ftr" sz="quarter" idx="11"/>
          </p:nvPr>
        </p:nvSpPr>
        <p:spPr/>
        <p:txBody>
          <a:bodyPr/>
          <a:lstStyle>
            <a:lvl1pPr defTabSz="914400">
              <a:defRPr/>
            </a:lvl1pPr>
          </a:lstStyle>
          <a:p>
            <a:endParaRPr lang="en-US"/>
          </a:p>
        </p:txBody>
      </p:sp>
      <p:sp>
        <p:nvSpPr>
          <p:cNvPr id="5" name="Slide Number Placeholder 4"/>
          <p:cNvSpPr>
            <a:spLocks noGrp="1"/>
          </p:cNvSpPr>
          <p:nvPr>
            <p:ph type="sldNum" sz="quarter" idx="12"/>
          </p:nvPr>
        </p:nvSpPr>
        <p:spPr/>
        <p:txBody>
          <a:bodyPr/>
          <a:lstStyle>
            <a:lvl1pPr defTabSz="914400">
              <a:defRPr/>
            </a:lvl1pPr>
          </a:lstStyle>
          <a:p>
            <a:fld id="{D98085CE-0BF8-4055-8866-4AFBC6D7707E}" type="slidenum">
              <a:rPr lang="en-US"/>
              <a:pPr/>
              <a:t>‹#›</a:t>
            </a:fld>
            <a:endParaRPr lang="en-US"/>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fld id="{5887037B-5EA7-4CB8-B753-4A845856C9FC}" type="datetime1">
              <a:rPr lang="en-US"/>
              <a:pPr/>
              <a:t>5/13/2013</a:t>
            </a:fld>
            <a:endParaRPr lang="en-US"/>
          </a:p>
        </p:txBody>
      </p:sp>
      <p:sp>
        <p:nvSpPr>
          <p:cNvPr id="3" name="Footer Placeholder 2"/>
          <p:cNvSpPr>
            <a:spLocks noGrp="1"/>
          </p:cNvSpPr>
          <p:nvPr>
            <p:ph type="ftr" sz="quarter" idx="11"/>
          </p:nvPr>
        </p:nvSpPr>
        <p:spPr/>
        <p:txBody>
          <a:bodyPr/>
          <a:lstStyle>
            <a:lvl1pPr defTabSz="914400">
              <a:defRPr/>
            </a:lvl1pPr>
          </a:lstStyle>
          <a:p>
            <a:endParaRPr lang="en-US"/>
          </a:p>
        </p:txBody>
      </p:sp>
      <p:sp>
        <p:nvSpPr>
          <p:cNvPr id="4" name="Slide Number Placeholder 3"/>
          <p:cNvSpPr>
            <a:spLocks noGrp="1"/>
          </p:cNvSpPr>
          <p:nvPr>
            <p:ph type="sldNum" sz="quarter" idx="12"/>
          </p:nvPr>
        </p:nvSpPr>
        <p:spPr/>
        <p:txBody>
          <a:bodyPr/>
          <a:lstStyle>
            <a:lvl1pPr defTabSz="914400">
              <a:defRPr/>
            </a:lvl1pPr>
          </a:lstStyle>
          <a:p>
            <a:fld id="{E2D49B99-5410-4F1C-9D5B-D8EF936ECD83}" type="slidenum">
              <a:rPr lang="en-US"/>
              <a:pPr/>
              <a:t>‹#›</a:t>
            </a:fld>
            <a:endParaRPr lang="en-US"/>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fld id="{A964D926-866C-427E-8A0C-B4343CEDA194}" type="datetime1">
              <a:rPr lang="en-US"/>
              <a:pPr/>
              <a:t>5/13/2013</a:t>
            </a:fld>
            <a:endParaRPr lang="en-US"/>
          </a:p>
        </p:txBody>
      </p:sp>
      <p:sp>
        <p:nvSpPr>
          <p:cNvPr id="6" name="Footer Placeholder 5"/>
          <p:cNvSpPr>
            <a:spLocks noGrp="1"/>
          </p:cNvSpPr>
          <p:nvPr>
            <p:ph type="ftr" sz="quarter" idx="11"/>
          </p:nvPr>
        </p:nvSpPr>
        <p:spPr/>
        <p:txBody>
          <a:bodyPr/>
          <a:lstStyle>
            <a:lvl1pPr defTabSz="914400">
              <a:defRPr/>
            </a:lvl1pPr>
          </a:lstStyle>
          <a:p>
            <a:endParaRPr lang="en-US"/>
          </a:p>
        </p:txBody>
      </p:sp>
      <p:sp>
        <p:nvSpPr>
          <p:cNvPr id="7" name="Slide Number Placeholder 6"/>
          <p:cNvSpPr>
            <a:spLocks noGrp="1"/>
          </p:cNvSpPr>
          <p:nvPr>
            <p:ph type="sldNum" sz="quarter" idx="12"/>
          </p:nvPr>
        </p:nvSpPr>
        <p:spPr/>
        <p:txBody>
          <a:bodyPr/>
          <a:lstStyle>
            <a:lvl1pPr defTabSz="914400">
              <a:defRPr/>
            </a:lvl1pPr>
          </a:lstStyle>
          <a:p>
            <a:fld id="{094FABF3-5FD6-49E6-AB88-424150F9EE8C}" type="slidenum">
              <a:rPr lang="en-US"/>
              <a:pPr/>
              <a:t>‹#›</a:t>
            </a:fld>
            <a:endParaRPr lang="en-US"/>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fld id="{BFADAE7F-9018-4BC8-B666-016427B38833}" type="datetime1">
              <a:rPr lang="en-US"/>
              <a:pPr/>
              <a:t>5/13/2013</a:t>
            </a:fld>
            <a:endParaRPr lang="en-US"/>
          </a:p>
        </p:txBody>
      </p:sp>
      <p:sp>
        <p:nvSpPr>
          <p:cNvPr id="6" name="Footer Placeholder 5"/>
          <p:cNvSpPr>
            <a:spLocks noGrp="1"/>
          </p:cNvSpPr>
          <p:nvPr>
            <p:ph type="ftr" sz="quarter" idx="11"/>
          </p:nvPr>
        </p:nvSpPr>
        <p:spPr/>
        <p:txBody>
          <a:bodyPr/>
          <a:lstStyle>
            <a:lvl1pPr defTabSz="914400">
              <a:defRPr/>
            </a:lvl1pPr>
          </a:lstStyle>
          <a:p>
            <a:endParaRPr lang="en-US"/>
          </a:p>
        </p:txBody>
      </p:sp>
      <p:sp>
        <p:nvSpPr>
          <p:cNvPr id="7" name="Slide Number Placeholder 6"/>
          <p:cNvSpPr>
            <a:spLocks noGrp="1"/>
          </p:cNvSpPr>
          <p:nvPr>
            <p:ph type="sldNum" sz="quarter" idx="12"/>
          </p:nvPr>
        </p:nvSpPr>
        <p:spPr/>
        <p:txBody>
          <a:bodyPr/>
          <a:lstStyle>
            <a:lvl1pPr defTabSz="914400">
              <a:defRPr/>
            </a:lvl1pPr>
          </a:lstStyle>
          <a:p>
            <a:fld id="{47C3D97B-0542-414A-A419-AFEA343F2E6B}" type="slidenum">
              <a:rPr lang="en-US"/>
              <a:pPr/>
              <a:t>‹#›</a:t>
            </a:fld>
            <a:endParaRPr lang="en-US"/>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fld id="{C728E288-E1A0-4168-B3B5-C7C24AA31DD8}"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4829AFB-F3A7-45DB-8497-DA2B5E8D7A9A}" type="slidenum">
              <a:rPr lang="en-US"/>
              <a:pPr/>
              <a:t>‹#›</a:t>
            </a:fld>
            <a:endParaRPr lang="en-US"/>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fld id="{F4604104-9189-4BB5-ADB4-8A29728D2E06}"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D53E5FC7-3444-4042-A140-CAD1D09FA456}" type="slidenum">
              <a:rPr lang="en-US"/>
              <a:pPr/>
              <a:t>‹#›</a:t>
            </a:fld>
            <a:endParaRPr lang="en-US"/>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fld id="{FDDEFBB4-F230-4B8E-9CF8-8667B612C217}" type="datetime1">
              <a:rPr lang="en-US"/>
              <a:pPr/>
              <a:t>5/13/2013</a:t>
            </a:fld>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fld id="{B8976573-3808-41E1-9B7E-61E87065AFDF}" type="slidenum">
              <a:rPr lang="en-US"/>
              <a:pPr/>
              <a:t>‹#›</a:t>
            </a:fld>
            <a:endParaRPr lang="en-US"/>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fld id="{205DF789-C7FB-44B0-8296-25BA4A928BD8}" type="datetime1">
              <a:rPr lang="en-US"/>
              <a:pPr/>
              <a:t>5/13/2013</a:t>
            </a:fld>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fld id="{707E409D-5504-4EA4-9E29-DC3E06CB5114}"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71800" y="4495800"/>
            <a:ext cx="5486400" cy="566738"/>
          </a:xfrm>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48000" y="5334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971800" y="5062538"/>
            <a:ext cx="5486400" cy="804862"/>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fld id="{86BB45F1-2D41-4622-BA4C-8D436FCDEDED}"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7BE59A9E-66A1-40D6-BF79-F3D4C4274B37}" type="slidenum">
              <a:rPr lang="en-US"/>
              <a:pPr/>
              <a:t>‹#›</a:t>
            </a:fld>
            <a:endParaRPr lang="en-US"/>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pitchFamily="34" charset="0"/>
              </a:defRPr>
            </a:lvl1pPr>
          </a:lstStyle>
          <a:p>
            <a:fld id="{EF37FEB3-38C1-4B12-9713-4808B3E78504}" type="datetime1">
              <a:rPr lang="en-US"/>
              <a:pPr/>
              <a:t>5/13/2013</a:t>
            </a:fld>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fld id="{510F7483-7CCF-446C-8E1C-D4404DFB45EF}" type="slidenum">
              <a:rPr lang="en-US"/>
              <a:pPr/>
              <a:t>‹#›</a:t>
            </a:fld>
            <a:endParaRPr lang="en-US"/>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pitchFamily="34" charset="0"/>
              </a:defRPr>
            </a:lvl1pPr>
          </a:lstStyle>
          <a:p>
            <a:fld id="{84439D63-4624-4B6D-88EB-7B17AB79ACE2}" type="datetime1">
              <a:rPr lang="en-US"/>
              <a:pPr/>
              <a:t>5/13/2013</a:t>
            </a:fld>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fld id="{3CC696F7-A1E7-4CC5-84B4-B8A3008C3980}" type="slidenum">
              <a:rPr lang="en-US"/>
              <a:pPr/>
              <a:t>‹#›</a:t>
            </a:fld>
            <a:endParaRPr lang="en-US"/>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pitchFamily="34" charset="0"/>
              </a:defRPr>
            </a:lvl1pPr>
          </a:lstStyle>
          <a:p>
            <a:fld id="{2884F52D-B8DA-4021-8522-79F16143CA5F}" type="datetime1">
              <a:rPr lang="en-US"/>
              <a:pPr/>
              <a:t>5/13/2013</a:t>
            </a:fld>
            <a:endParaRPr lang="en-US"/>
          </a:p>
        </p:txBody>
      </p:sp>
      <p:sp>
        <p:nvSpPr>
          <p:cNvPr id="8" name="Footer Placeholder 7"/>
          <p:cNvSpPr>
            <a:spLocks noGrp="1"/>
          </p:cNvSpPr>
          <p:nvPr>
            <p:ph type="ftr" sz="quarter" idx="11"/>
          </p:nvPr>
        </p:nvSpPr>
        <p:spPr/>
        <p:txBody>
          <a:bodyPr/>
          <a:lstStyle>
            <a:lvl1pPr>
              <a:defRPr>
                <a:latin typeface="Arial" pitchFamily="34" charset="0"/>
              </a:defRPr>
            </a:lvl1pPr>
          </a:lstStyle>
          <a:p>
            <a:endParaRPr lang="en-US"/>
          </a:p>
        </p:txBody>
      </p:sp>
      <p:sp>
        <p:nvSpPr>
          <p:cNvPr id="9" name="Slide Number Placeholder 8"/>
          <p:cNvSpPr>
            <a:spLocks noGrp="1"/>
          </p:cNvSpPr>
          <p:nvPr>
            <p:ph type="sldNum" sz="quarter" idx="12"/>
          </p:nvPr>
        </p:nvSpPr>
        <p:spPr/>
        <p:txBody>
          <a:bodyPr/>
          <a:lstStyle>
            <a:lvl1pPr>
              <a:defRPr>
                <a:latin typeface="Arial" pitchFamily="34" charset="0"/>
              </a:defRPr>
            </a:lvl1pPr>
          </a:lstStyle>
          <a:p>
            <a:fld id="{460E60E1-C6A9-48C4-9419-8EA9E3ADD9F3}" type="slidenum">
              <a:rPr lang="en-US"/>
              <a:pPr/>
              <a:t>‹#›</a:t>
            </a:fld>
            <a:endParaRPr lang="en-US"/>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pitchFamily="34" charset="0"/>
              </a:defRPr>
            </a:lvl1pPr>
          </a:lstStyle>
          <a:p>
            <a:fld id="{C0883CE5-3274-41A4-8F08-E85D99919561}" type="datetime1">
              <a:rPr lang="en-US"/>
              <a:pPr/>
              <a:t>5/13/2013</a:t>
            </a:fld>
            <a:endParaRPr lang="en-US"/>
          </a:p>
        </p:txBody>
      </p:sp>
      <p:sp>
        <p:nvSpPr>
          <p:cNvPr id="4" name="Footer Placeholder 3"/>
          <p:cNvSpPr>
            <a:spLocks noGrp="1"/>
          </p:cNvSpPr>
          <p:nvPr>
            <p:ph type="ftr" sz="quarter" idx="11"/>
          </p:nvPr>
        </p:nvSpPr>
        <p:spPr/>
        <p:txBody>
          <a:bodyPr/>
          <a:lstStyle>
            <a:lvl1pPr>
              <a:defRPr>
                <a:latin typeface="Arial"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Arial" pitchFamily="34" charset="0"/>
              </a:defRPr>
            </a:lvl1pPr>
          </a:lstStyle>
          <a:p>
            <a:fld id="{98755B50-02BF-4582-B585-98D0A553E886}" type="slidenum">
              <a:rPr lang="en-US"/>
              <a:pPr/>
              <a:t>‹#›</a:t>
            </a:fld>
            <a:endParaRPr lang="en-US"/>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itchFamily="34" charset="0"/>
              </a:defRPr>
            </a:lvl1pPr>
          </a:lstStyle>
          <a:p>
            <a:fld id="{09706DCC-9CCB-461C-A672-3B324235BB88}" type="datetime1">
              <a:rPr lang="en-US"/>
              <a:pPr/>
              <a:t>5/13/2013</a:t>
            </a:fld>
            <a:endParaRPr lang="en-US"/>
          </a:p>
        </p:txBody>
      </p:sp>
      <p:sp>
        <p:nvSpPr>
          <p:cNvPr id="3" name="Footer Placeholder 2"/>
          <p:cNvSpPr>
            <a:spLocks noGrp="1"/>
          </p:cNvSpPr>
          <p:nvPr>
            <p:ph type="ftr" sz="quarter" idx="11"/>
          </p:nvPr>
        </p:nvSpPr>
        <p:spPr/>
        <p:txBody>
          <a:bodyPr/>
          <a:lstStyle>
            <a:lvl1pPr>
              <a:defRPr>
                <a:latin typeface="Arial"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Arial" pitchFamily="34" charset="0"/>
              </a:defRPr>
            </a:lvl1pPr>
          </a:lstStyle>
          <a:p>
            <a:fld id="{38C311A2-FDAE-4B77-A4D8-B5CBB224BF45}" type="slidenum">
              <a:rPr lang="en-US"/>
              <a:pPr/>
              <a:t>‹#›</a:t>
            </a:fld>
            <a:endParaRPr lang="en-US"/>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fld id="{7C20C3EC-7900-49C1-B0F4-F53D8FBF20BE}" type="datetime1">
              <a:rPr lang="en-US"/>
              <a:pPr/>
              <a:t>5/13/2013</a:t>
            </a:fld>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fld id="{3301467D-3495-481F-8A83-F4AD4D988731}" type="slidenum">
              <a:rPr lang="en-US"/>
              <a:pPr/>
              <a:t>‹#›</a:t>
            </a:fld>
            <a:endParaRPr lang="en-US"/>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fld id="{075075A8-83AF-44EC-96C6-8269E904A4B4}" type="datetime1">
              <a:rPr lang="en-US"/>
              <a:pPr/>
              <a:t>5/13/2013</a:t>
            </a:fld>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fld id="{4E07064A-831E-4696-BCC9-D3B4859D03AE}" type="slidenum">
              <a:rPr lang="en-US"/>
              <a:pPr/>
              <a:t>‹#›</a:t>
            </a:fld>
            <a:endParaRPr lang="en-US"/>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fld id="{B35EB353-E0AF-4982-A154-BC96D8F5615C}" type="datetime1">
              <a:rPr lang="en-US"/>
              <a:pPr/>
              <a:t>5/13/2013</a:t>
            </a:fld>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fld id="{6FF5B1C8-C172-4AEC-B893-A7100CB5E3ED}" type="slidenum">
              <a:rPr lang="en-US"/>
              <a:pPr/>
              <a:t>‹#›</a:t>
            </a:fld>
            <a:endParaRPr lang="en-US"/>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fld id="{AD8FE83F-DA56-46BC-9811-A42FEC3323CB}" type="datetime1">
              <a:rPr lang="en-US"/>
              <a:pPr/>
              <a:t>5/13/2013</a:t>
            </a:fld>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fld id="{5AEC79EF-648E-4815-816E-F801A9322CD9}" type="slidenum">
              <a:rPr lang="en-US"/>
              <a:pPr/>
              <a:t>‹#›</a:t>
            </a:fld>
            <a:endParaRPr lang="en-US"/>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defRPr>
            </a:lvl1pPr>
          </a:lstStyle>
          <a:p>
            <a:endParaRPr lang="en-US"/>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endParaRPr 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fld id="{990ECAED-AF19-499A-AD94-E660747B471B}"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286000" y="33528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2" name="Text Placeholder 8"/>
          <p:cNvSpPr>
            <a:spLocks noGrp="1"/>
          </p:cNvSpPr>
          <p:nvPr>
            <p:ph type="body" sz="quarter" idx="16"/>
          </p:nvPr>
        </p:nvSpPr>
        <p:spPr>
          <a:xfrm>
            <a:off x="1981200" y="15240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2133600" y="24384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2438400" y="42672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1905000" y="762000"/>
            <a:ext cx="5486400" cy="457200"/>
          </a:xfrm>
        </p:spPr>
        <p:txBody>
          <a:bodyPr>
            <a:normAutofit/>
          </a:bodyPr>
          <a:lstStyle>
            <a:lvl1pPr algn="l">
              <a:buFontTx/>
              <a:buNone/>
              <a:defRPr sz="2400" b="1">
                <a:ln>
                  <a:solidFill>
                    <a:schemeClr val="accent1">
                      <a:lumMod val="50000"/>
                    </a:schemeClr>
                  </a:solidFill>
                </a:ln>
                <a:solidFill>
                  <a:schemeClr val="accent1">
                    <a:lumMod val="60000"/>
                    <a:lumOff val="40000"/>
                  </a:schemeClr>
                </a:solidFill>
              </a:defRPr>
            </a:lvl1pPr>
          </a:lstStyle>
          <a:p>
            <a:pPr lvl="0"/>
            <a:r>
              <a:rPr lang="en-US" dirty="0" smtClean="0"/>
              <a:t>Click to edit Master text styles</a:t>
            </a:r>
          </a:p>
        </p:txBody>
      </p:sp>
      <p:sp>
        <p:nvSpPr>
          <p:cNvPr id="11" name="Title 1"/>
          <p:cNvSpPr>
            <a:spLocks noGrp="1"/>
          </p:cNvSpPr>
          <p:nvPr>
            <p:ph type="title"/>
          </p:nvPr>
        </p:nvSpPr>
        <p:spPr>
          <a:xfrm>
            <a:off x="990600" y="-30162"/>
            <a:ext cx="6477000" cy="944562"/>
          </a:xfrm>
        </p:spPr>
        <p:txBody>
          <a:bodyPr/>
          <a:lstStyle>
            <a:lvl1pPr algn="l">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8" name="Footer Placeholder 2"/>
          <p:cNvSpPr>
            <a:spLocks noGrp="1"/>
          </p:cNvSpPr>
          <p:nvPr>
            <p:ph type="ftr" sz="quarter" idx="19"/>
          </p:nvPr>
        </p:nvSpPr>
        <p:spPr/>
        <p:txBody>
          <a:bodyPr/>
          <a:lstStyle>
            <a:lvl1pPr>
              <a:defRPr/>
            </a:lvl1pPr>
          </a:lstStyle>
          <a:p>
            <a:endParaRPr lang="en-US"/>
          </a:p>
        </p:txBody>
      </p:sp>
      <p:sp>
        <p:nvSpPr>
          <p:cNvPr id="10" name="Slide Number Placeholder 3"/>
          <p:cNvSpPr>
            <a:spLocks noGrp="1"/>
          </p:cNvSpPr>
          <p:nvPr>
            <p:ph type="sldNum" sz="quarter" idx="20"/>
          </p:nvPr>
        </p:nvSpPr>
        <p:spPr/>
        <p:txBody>
          <a:bodyPr/>
          <a:lstStyle>
            <a:lvl1pPr>
              <a:defRPr/>
            </a:lvl1pPr>
          </a:lstStyle>
          <a:p>
            <a:fld id="{2D2ABD71-E970-4F26-8FA8-209484D81515}" type="slidenum">
              <a:rPr lang="en-US"/>
              <a:pPr/>
              <a:t>‹#›</a:t>
            </a:fld>
            <a:endParaRPr lang="en-US"/>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u="sng"/>
            </a:lvl1pPr>
          </a:lstStyle>
          <a:p>
            <a:fld id="{7B1411C1-8D62-49BF-A2AB-37B8E78B35A0}" type="slidenum">
              <a:rPr lang="en-US"/>
              <a:pPr/>
              <a:t>‹#›</a:t>
            </a:fld>
            <a:endParaRPr lang="en-US"/>
          </a:p>
        </p:txBody>
      </p:sp>
    </p:spTree>
  </p:cSld>
  <p:clrMapOvr>
    <a:masterClrMapping/>
  </p:clrMapOvr>
  <p:transition spd="med">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sz="1800" u="none">
                <a:solidFill>
                  <a:srgbClr val="FFFFFF"/>
                </a:solidFill>
                <a:latin typeface="Arial" charset="0"/>
                <a:ea typeface="ＭＳ Ｐゴシック" pitchFamily="34" charset="-128"/>
                <a:cs typeface="+mn-cs"/>
              </a:defRPr>
            </a:lvl1pPr>
          </a:lstStyle>
          <a:p>
            <a:pPr>
              <a:defRPr/>
            </a:pPr>
            <a:r>
              <a:rPr lang="en-US"/>
              <a:t>2007 Convention AAL PP</a:t>
            </a:r>
          </a:p>
        </p:txBody>
      </p:sp>
      <p:sp>
        <p:nvSpPr>
          <p:cNvPr id="6" name="Rectangle 5"/>
          <p:cNvSpPr>
            <a:spLocks noGrp="1" noChangeArrowheads="1"/>
          </p:cNvSpPr>
          <p:nvPr>
            <p:ph type="sldNum" sz="quarter" idx="12"/>
          </p:nvPr>
        </p:nvSpPr>
        <p:spPr>
          <a:xfrm>
            <a:off x="6553200" y="6248400"/>
            <a:ext cx="1905000" cy="4572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u="sng">
                <a:latin typeface="Arial" pitchFamily="34" charset="0"/>
              </a:defRPr>
            </a:lvl1pPr>
          </a:lstStyle>
          <a:p>
            <a:fld id="{EB1E0CDB-E38F-4355-AFC4-50879FDF1F1E}" type="slidenum">
              <a:rPr lang="en-US"/>
              <a:pPr/>
              <a:t>‹#›</a:t>
            </a:fld>
            <a:endParaRPr lang="en-US"/>
          </a:p>
        </p:txBody>
      </p:sp>
    </p:spTree>
  </p:cSld>
  <p:clrMapOvr>
    <a:masterClrMapping/>
  </p:clrMapOvr>
  <p:transition spd="med">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u="sng"/>
            </a:lvl1pPr>
          </a:lstStyle>
          <a:p>
            <a:fld id="{3DBB1671-6DC5-4754-8B7A-ECF6E876C00F}" type="slidenum">
              <a:rPr lang="en-US"/>
              <a:pPr/>
              <a:t>‹#›</a:t>
            </a:fld>
            <a:endParaRPr lang="en-US"/>
          </a:p>
        </p:txBody>
      </p:sp>
    </p:spTree>
  </p:cSld>
  <p:clrMapOvr>
    <a:masterClrMapping/>
  </p:clrMapOvr>
  <p:transition spd="med">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1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2400">
                <a:solidFill>
                  <a:srgbClr val="FFFFFF"/>
                </a:solidFill>
                <a:latin typeface="Arial" pitchFamily="34" charset="0"/>
              </a:defRPr>
            </a:lvl1pPr>
          </a:lstStyle>
          <a:p>
            <a:fld id="{4AFD7843-1161-42B0-B784-E385721BBB21}"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2400">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u="sng"/>
            </a:lvl1pPr>
          </a:lstStyle>
          <a:p>
            <a:fld id="{24F6C186-CFAA-479B-B933-2557A859CE3F}" type="slidenum">
              <a:rPr lang="en-US"/>
              <a:pPr/>
              <a:t>‹#›</a:t>
            </a:fld>
            <a:endParaRPr lang="en-US"/>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u="sng"/>
            </a:lvl1pPr>
          </a:lstStyle>
          <a:p>
            <a:fld id="{0BD24ABC-9764-44AE-8D82-1DF5712B0493}" type="slidenum">
              <a:rPr lang="en-US"/>
              <a:pPr/>
              <a:t>‹#›</a:t>
            </a:fld>
            <a:endParaRPr lang="en-US"/>
          </a:p>
        </p:txBody>
      </p:sp>
    </p:spTree>
  </p:cSld>
  <p:clrMapOvr>
    <a:masterClrMapping/>
  </p:clrMapOvr>
  <p:transition spd="med">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Verdana" pitchFamily="34" charset="0"/>
              </a:defRPr>
            </a:lvl1pPr>
          </a:lstStyle>
          <a:p>
            <a:endParaRPr lang="en-US"/>
          </a:p>
        </p:txBody>
      </p:sp>
      <p:sp>
        <p:nvSpPr>
          <p:cNvPr id="4" name="Footer Placeholder 3"/>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Verdana" pitchFamily="34" charset="0"/>
              </a:defRPr>
            </a:lvl1pPr>
          </a:lstStyle>
          <a:p>
            <a:endParaRPr lang="en-US"/>
          </a:p>
        </p:txBody>
      </p:sp>
      <p:sp>
        <p:nvSpPr>
          <p:cNvPr id="5" name="Rectangle 4"/>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u="sng"/>
            </a:lvl1pPr>
          </a:lstStyle>
          <a:p>
            <a:fld id="{4CBEB0A7-A13E-4B83-B2E8-A696252D9B65}" type="slidenum">
              <a:rPr lang="en-US"/>
              <a:pPr/>
              <a:t>‹#›</a:t>
            </a:fld>
            <a:endParaRPr lang="en-US"/>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3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80" charset="2"/>
              <a:buNone/>
              <a:defRPr/>
            </a:lvl1pPr>
          </a:lstStyle>
          <a:p>
            <a:r>
              <a:rPr lang="en-US"/>
              <a:t>Click to edit Master subtitle style</a:t>
            </a:r>
          </a:p>
        </p:txBody>
      </p:sp>
    </p:spTree>
  </p:cSld>
  <p:clrMapOvr>
    <a:masterClrMapping/>
  </p:clrMapOvr>
  <p:transition spd="med">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735F137D-C925-439F-9C6C-2779D96C7482}" type="slidenum">
              <a:rPr lang="en-US"/>
              <a:pPr/>
              <a:t>‹#›</a:t>
            </a:fld>
            <a:endParaRPr lang="en-US"/>
          </a:p>
        </p:txBody>
      </p:sp>
    </p:spTree>
  </p:cSld>
  <p:clrMapOvr>
    <a:masterClrMapping/>
  </p:clrMapOvr>
  <p:transition spd="med">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1EA59267-901D-4789-B78B-32E88A48CE48}" type="slidenum">
              <a:rPr lang="en-US"/>
              <a:pPr/>
              <a:t>‹#›</a:t>
            </a:fld>
            <a:endParaRPr lang="en-US"/>
          </a:p>
        </p:txBody>
      </p:sp>
    </p:spTree>
  </p:cSld>
  <p:clrMapOvr>
    <a:masterClrMapping/>
  </p:clrMapOvr>
  <p:transition spd="med">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C62F7A3E-98B3-4905-9F15-CD1EAE296E5D}" type="slidenum">
              <a:rPr lang="en-US"/>
              <a:pPr/>
              <a:t>‹#›</a:t>
            </a:fld>
            <a:endParaRPr lang="en-US"/>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352800" y="762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352800" y="2667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3352800" y="4419600"/>
            <a:ext cx="4648200" cy="16002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819400" y="762000"/>
            <a:ext cx="198120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819400" y="2514600"/>
            <a:ext cx="1981200" cy="1676401"/>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Content Placeholder 3"/>
          <p:cNvSpPr>
            <a:spLocks noGrp="1"/>
          </p:cNvSpPr>
          <p:nvPr>
            <p:ph sz="half" idx="17"/>
          </p:nvPr>
        </p:nvSpPr>
        <p:spPr>
          <a:xfrm>
            <a:off x="2819400" y="4267200"/>
            <a:ext cx="1981200" cy="1600200"/>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1"/>
          <p:cNvSpPr>
            <a:spLocks noGrp="1"/>
          </p:cNvSpPr>
          <p:nvPr>
            <p:ph type="title"/>
          </p:nvPr>
        </p:nvSpPr>
        <p:spPr>
          <a:xfrm>
            <a:off x="1828800" y="-1524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13" name="Footer Placeholder 2"/>
          <p:cNvSpPr>
            <a:spLocks noGrp="1"/>
          </p:cNvSpPr>
          <p:nvPr>
            <p:ph type="ftr" sz="quarter" idx="18"/>
          </p:nvPr>
        </p:nvSpPr>
        <p:spPr/>
        <p:txBody>
          <a:bodyPr/>
          <a:lstStyle>
            <a:lvl1pPr>
              <a:defRPr/>
            </a:lvl1pPr>
          </a:lstStyle>
          <a:p>
            <a:endParaRPr lang="en-US"/>
          </a:p>
        </p:txBody>
      </p:sp>
      <p:sp>
        <p:nvSpPr>
          <p:cNvPr id="17" name="Slide Number Placeholder 3"/>
          <p:cNvSpPr>
            <a:spLocks noGrp="1"/>
          </p:cNvSpPr>
          <p:nvPr>
            <p:ph type="sldNum" sz="quarter" idx="19"/>
          </p:nvPr>
        </p:nvSpPr>
        <p:spPr/>
        <p:txBody>
          <a:bodyPr/>
          <a:lstStyle>
            <a:lvl1pPr>
              <a:defRPr/>
            </a:lvl1pPr>
          </a:lstStyle>
          <a:p>
            <a:fld id="{8CAFA6FD-C8B1-45D2-B825-FD7152FF9315}" type="slidenum">
              <a:rPr lang="en-US"/>
              <a:pPr/>
              <a:t>‹#›</a:t>
            </a:fld>
            <a:endParaRPr lang="en-US"/>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80DCDBD2-12F1-4CC8-9C08-3FA8851E71DB}" type="slidenum">
              <a:rPr lang="en-US"/>
              <a:pPr/>
              <a:t>‹#›</a:t>
            </a:fld>
            <a:endParaRPr lang="en-US"/>
          </a:p>
        </p:txBody>
      </p:sp>
    </p:spTree>
  </p:cSld>
  <p:clrMapOvr>
    <a:masterClrMapping/>
  </p:clrMapOvr>
  <p:transition spd="med">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CB260BF2-3E3D-46F8-BFA4-F5C629DC4332}" type="slidenum">
              <a:rPr lang="en-US"/>
              <a:pPr/>
              <a:t>‹#›</a:t>
            </a:fld>
            <a:endParaRPr lang="en-US"/>
          </a:p>
        </p:txBody>
      </p:sp>
    </p:spTree>
  </p:cSld>
  <p:clrMapOvr>
    <a:masterClrMapping/>
  </p:clrMapOvr>
  <p:transition spd="med">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Verdana" pitchFamily="34" charset="0"/>
              </a:defRPr>
            </a:lvl1pPr>
          </a:lstStyle>
          <a:p>
            <a:fld id="{D84A2E54-FEB0-4C58-8743-E14550826996}" type="datetime1">
              <a:rPr lang="en-US"/>
              <a:pPr/>
              <a:t>5/13/2013</a:t>
            </a:fld>
            <a:endParaRPr lang="en-US"/>
          </a:p>
        </p:txBody>
      </p:sp>
      <p:sp>
        <p:nvSpPr>
          <p:cNvPr id="3" name="Footer Placeholder 2"/>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Verdana" pitchFamily="34" charset="0"/>
                <a:ea typeface="ＭＳ Ｐゴシック"/>
                <a:cs typeface="MS PGothic"/>
              </a:defRPr>
            </a:lvl1pPr>
          </a:lstStyle>
          <a:p>
            <a:pPr>
              <a:defRPr/>
            </a:pPr>
            <a:r>
              <a:rPr lang="en-US"/>
              <a:t>2007 Convention AAL PP</a:t>
            </a:r>
          </a:p>
        </p:txBody>
      </p:sp>
      <p:sp>
        <p:nvSpPr>
          <p:cNvPr id="4" name="Rectangle 3"/>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0A2A69DD-4CE7-4276-AA41-F3B2AB478AA7}" type="slidenum">
              <a:rPr lang="en-US"/>
              <a:pPr/>
              <a:t>‹#›</a:t>
            </a:fld>
            <a:endParaRPr lang="en-US"/>
          </a:p>
        </p:txBody>
      </p:sp>
    </p:spTree>
  </p:cSld>
  <p:clrMapOvr>
    <a:masterClrMapping/>
  </p:clrMapOvr>
  <p:transition spd="med">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Verdana" pitchFamily="34" charset="0"/>
              </a:defRPr>
            </a:lvl1pPr>
          </a:lstStyle>
          <a:p>
            <a:fld id="{9E951638-DC75-4A92-AA7E-EAF6A67324DA}" type="datetime1">
              <a:rPr lang="en-US"/>
              <a:pPr/>
              <a:t>5/13/2013</a:t>
            </a:fld>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Verdana" pitchFamily="34" charset="0"/>
                <a:ea typeface="ＭＳ Ｐゴシック"/>
                <a:cs typeface="MS PGothic"/>
              </a:defRPr>
            </a:lvl1pPr>
          </a:lstStyle>
          <a:p>
            <a:pPr>
              <a:defRPr/>
            </a:pPr>
            <a:r>
              <a:rPr lang="en-US"/>
              <a:t>2007 Convention AAL PP</a:t>
            </a:r>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B63E8CDF-42EA-48F4-A806-52A6D8B2BB72}" type="slidenum">
              <a:rPr lang="en-US"/>
              <a:pPr/>
              <a:t>‹#›</a:t>
            </a:fld>
            <a:endParaRPr lang="en-US"/>
          </a:p>
        </p:txBody>
      </p:sp>
    </p:spTree>
  </p:cSld>
  <p:clrMapOvr>
    <a:masterClrMapping/>
  </p:clrMapOvr>
  <p:transition spd="med">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Verdana" pitchFamily="34" charset="0"/>
              </a:defRPr>
            </a:lvl1pPr>
          </a:lstStyle>
          <a:p>
            <a:fld id="{E900A60F-7439-491E-B8A9-26006DCF9292}" type="datetime1">
              <a:rPr lang="en-US"/>
              <a:pPr/>
              <a:t>5/13/2013</a:t>
            </a:fld>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Verdana" pitchFamily="34" charset="0"/>
                <a:ea typeface="ＭＳ Ｐゴシック"/>
                <a:cs typeface="MS PGothic"/>
              </a:defRPr>
            </a:lvl1pPr>
          </a:lstStyle>
          <a:p>
            <a:pPr>
              <a:defRPr/>
            </a:pPr>
            <a:r>
              <a:rPr lang="en-US"/>
              <a:t>2007 Convention AAL PP</a:t>
            </a:r>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C5668E1D-8C16-44C6-9F2B-61D8542DBBA7}" type="slidenum">
              <a:rPr lang="en-US"/>
              <a:pPr/>
              <a:t>‹#›</a:t>
            </a:fld>
            <a:endParaRPr lang="en-US"/>
          </a:p>
        </p:txBody>
      </p:sp>
    </p:spTree>
  </p:cSld>
  <p:clrMapOvr>
    <a:masterClrMapping/>
  </p:clrMapOvr>
  <p:transition spd="med">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Verdana" pitchFamily="34" charset="0"/>
              </a:defRPr>
            </a:lvl1pPr>
          </a:lstStyle>
          <a:p>
            <a:fld id="{2EF4C544-D911-4E1B-A1FB-111FDC140D51}" type="datetime1">
              <a:rPr lang="en-US"/>
              <a:pPr/>
              <a:t>5/13/2013</a:t>
            </a:fld>
            <a:endParaRPr lang="en-US"/>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Verdana" pitchFamily="34" charset="0"/>
                <a:ea typeface="ＭＳ Ｐゴシック"/>
                <a:cs typeface="MS PGothic"/>
              </a:defRPr>
            </a:lvl1pPr>
          </a:lstStyle>
          <a:p>
            <a:pPr>
              <a:defRPr/>
            </a:pPr>
            <a:r>
              <a:rPr lang="en-US"/>
              <a:t>2007 Convention AAL PP</a:t>
            </a:r>
          </a:p>
        </p:txBody>
      </p:sp>
      <p:sp>
        <p:nvSpPr>
          <p:cNvPr id="6" name="Rectangle 5"/>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DE6F7CA5-BE86-4D70-99E2-BDBF5020DFDB}" type="slidenum">
              <a:rPr lang="en-US"/>
              <a:pPr/>
              <a:t>‹#›</a:t>
            </a:fld>
            <a:endParaRPr lang="en-US"/>
          </a:p>
        </p:txBody>
      </p:sp>
    </p:spTree>
  </p:cSld>
  <p:clrMapOvr>
    <a:masterClrMapping/>
  </p:clrMapOvr>
  <p:transition spd="med">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Verdana" pitchFamily="34" charset="0"/>
              </a:defRPr>
            </a:lvl1pPr>
          </a:lstStyle>
          <a:p>
            <a:fld id="{1D0B0E2F-1425-4C50-81D0-BF1F38F7FA6E}" type="datetime1">
              <a:rPr lang="en-US"/>
              <a:pPr/>
              <a:t>5/13/2013</a:t>
            </a:fld>
            <a:endParaRPr lang="en-US"/>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Verdana" pitchFamily="34" charset="0"/>
                <a:ea typeface="ＭＳ Ｐゴシック"/>
                <a:cs typeface="MS PGothic"/>
              </a:defRPr>
            </a:lvl1pPr>
          </a:lstStyle>
          <a:p>
            <a:pPr>
              <a:defRPr/>
            </a:pPr>
            <a:r>
              <a:rPr lang="en-US"/>
              <a:t>2007 Convention AAL PP</a:t>
            </a:r>
          </a:p>
        </p:txBody>
      </p:sp>
      <p:sp>
        <p:nvSpPr>
          <p:cNvPr id="6" name="Rectangle 5"/>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29C4A545-CB3E-4677-BF3A-30151AC6C7E5}" type="slidenum">
              <a:rPr lang="en-US"/>
              <a:pPr/>
              <a:t>‹#›</a:t>
            </a:fld>
            <a:endParaRPr lang="en-US"/>
          </a:p>
        </p:txBody>
      </p:sp>
    </p:spTree>
  </p:cSld>
  <p:clrMapOvr>
    <a:masterClrMapping/>
  </p:clrMapOvr>
  <p:transition spd="med">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latin typeface="Trebuchet MS" pitchFamily="34" charset="0"/>
              </a:defRPr>
            </a:lvl1pPr>
            <a:lvl2pPr>
              <a:defRPr>
                <a:solidFill>
                  <a:schemeClr val="tx1"/>
                </a:solidFill>
                <a:latin typeface="Trebuchet MS" pitchFamily="34" charset="0"/>
              </a:defRPr>
            </a:lvl2pPr>
            <a:lvl3pPr>
              <a:defRPr>
                <a:solidFill>
                  <a:schemeClr val="tx1"/>
                </a:solidFill>
                <a:latin typeface="Trebuchet MS" pitchFamily="34" charset="0"/>
              </a:defRPr>
            </a:lvl3pPr>
            <a:lvl4pPr>
              <a:defRPr>
                <a:solidFill>
                  <a:schemeClr val="tx1"/>
                </a:solidFill>
                <a:latin typeface="Trebuchet MS" pitchFamily="34" charset="0"/>
              </a:defRPr>
            </a:lvl4pPr>
            <a:lvl5pPr>
              <a:defRPr>
                <a:solidFill>
                  <a:schemeClr val="tx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cs typeface="Arial" pitchFamily="34" charset="0"/>
              </a:defRPr>
            </a:lvl1pPr>
          </a:lstStyle>
          <a:p>
            <a:fld id="{EC011A94-D38B-4E63-A163-271C536844C4}" type="datetime1">
              <a:rPr lang="en-US"/>
              <a:pPr/>
              <a:t>5/13/2013</a:t>
            </a:fld>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cs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1" hangingPunct="1">
              <a:defRPr>
                <a:cs typeface="Arial" pitchFamily="34" charset="0"/>
              </a:defRPr>
            </a:lvl1pPr>
          </a:lstStyle>
          <a:p>
            <a:fld id="{B1E4254A-5DD8-4FA8-A20B-E90AC4F47396}" type="slidenum">
              <a:rPr lang="en-US"/>
              <a:pPr/>
              <a:t>‹#›</a:t>
            </a:fld>
            <a:endParaRPr lang="en-US"/>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DF7FA342-D706-4672-8715-9BB6CF84C834}"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EB8FD7E6-D4F0-48FC-B9E4-BA2043E2E07E}" type="slidenum">
              <a:rPr lang="en-US"/>
              <a:pPr/>
              <a:t>‹#›</a:t>
            </a:fld>
            <a:endParaRPr lang="en-US"/>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2809BA9A-745D-4A48-B60A-5C9DF708F989}"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D89C12AF-CF18-40C1-A765-486E3906DC18}"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914400" y="1747838"/>
            <a:ext cx="5105400" cy="2366962"/>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0"/>
            <a:r>
              <a:rPr lang="en-US" dirty="0" smtClean="0"/>
              <a:t>Level 2</a:t>
            </a:r>
          </a:p>
          <a:p>
            <a:pPr lvl="0"/>
            <a:r>
              <a:rPr lang="en-US" dirty="0" smtClean="0"/>
              <a:t>Level 3</a:t>
            </a:r>
          </a:p>
          <a:p>
            <a:pPr lvl="0"/>
            <a:r>
              <a:rPr lang="en-US" dirty="0" smtClean="0"/>
              <a:t>Level 4</a:t>
            </a:r>
          </a:p>
          <a:p>
            <a:pPr lvl="0"/>
            <a:r>
              <a:rPr lang="en-US" dirty="0" smtClean="0"/>
              <a:t>Level 5</a:t>
            </a:r>
            <a:endParaRPr lang="en-US" dirty="0"/>
          </a:p>
        </p:txBody>
      </p:sp>
      <p:sp>
        <p:nvSpPr>
          <p:cNvPr id="9" name="Content Placeholder 2"/>
          <p:cNvSpPr>
            <a:spLocks noGrp="1"/>
          </p:cNvSpPr>
          <p:nvPr>
            <p:ph sz="half" idx="14"/>
          </p:nvPr>
        </p:nvSpPr>
        <p:spPr>
          <a:xfrm>
            <a:off x="5638800" y="1447800"/>
            <a:ext cx="3124200" cy="2352675"/>
          </a:xfrm>
        </p:spPr>
        <p:txBody>
          <a:bodyPr>
            <a:normAutofit/>
          </a:bodyPr>
          <a:lstStyle>
            <a:lvl1pPr>
              <a:defRPr lang="en-US" sz="2000" kern="1200" dirty="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3" name="Content Placeholder 3"/>
          <p:cNvSpPr>
            <a:spLocks noGrp="1"/>
          </p:cNvSpPr>
          <p:nvPr>
            <p:ph sz="half" idx="15"/>
          </p:nvPr>
        </p:nvSpPr>
        <p:spPr>
          <a:xfrm>
            <a:off x="914400" y="4343400"/>
            <a:ext cx="5105400" cy="2362200"/>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0"/>
            <a:r>
              <a:rPr lang="en-US" dirty="0" smtClean="0"/>
              <a:t>Level 2</a:t>
            </a:r>
          </a:p>
          <a:p>
            <a:pPr lvl="0"/>
            <a:r>
              <a:rPr lang="en-US" dirty="0" smtClean="0"/>
              <a:t>Level 3</a:t>
            </a:r>
          </a:p>
          <a:p>
            <a:pPr lvl="0"/>
            <a:r>
              <a:rPr lang="en-US" dirty="0" smtClean="0"/>
              <a:t>Level 4</a:t>
            </a:r>
          </a:p>
          <a:p>
            <a:pPr lvl="0"/>
            <a:r>
              <a:rPr lang="en-US" dirty="0" smtClean="0"/>
              <a:t>Level 5</a:t>
            </a:r>
            <a:endParaRPr lang="en-US" dirty="0"/>
          </a:p>
        </p:txBody>
      </p:sp>
      <p:sp>
        <p:nvSpPr>
          <p:cNvPr id="14" name="Content Placeholder 2"/>
          <p:cNvSpPr>
            <a:spLocks noGrp="1"/>
          </p:cNvSpPr>
          <p:nvPr>
            <p:ph sz="half" idx="16"/>
          </p:nvPr>
        </p:nvSpPr>
        <p:spPr>
          <a:xfrm>
            <a:off x="2286000" y="1457325"/>
            <a:ext cx="3124200" cy="2352675"/>
          </a:xfrm>
        </p:spPr>
        <p:txBody>
          <a:bodyPr>
            <a:normAutofit/>
          </a:bodyPr>
          <a:lstStyle>
            <a:lvl1pPr>
              <a:defRPr sz="20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1"/>
          <p:cNvSpPr>
            <a:spLocks noGrp="1"/>
          </p:cNvSpPr>
          <p:nvPr>
            <p:ph type="title"/>
          </p:nvPr>
        </p:nvSpPr>
        <p:spPr>
          <a:xfrm>
            <a:off x="1905000" y="762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7" name="Footer Placeholder 2"/>
          <p:cNvSpPr>
            <a:spLocks noGrp="1"/>
          </p:cNvSpPr>
          <p:nvPr>
            <p:ph type="ftr" sz="quarter" idx="17"/>
          </p:nvPr>
        </p:nvSpPr>
        <p:spPr/>
        <p:txBody>
          <a:bodyPr/>
          <a:lstStyle>
            <a:lvl1pPr>
              <a:defRPr>
                <a:solidFill>
                  <a:srgbClr val="F2F2F2"/>
                </a:solidFill>
              </a:defRPr>
            </a:lvl1pPr>
          </a:lstStyle>
          <a:p>
            <a:endParaRPr lang="en-US"/>
          </a:p>
        </p:txBody>
      </p:sp>
      <p:sp>
        <p:nvSpPr>
          <p:cNvPr id="8" name="Slide Number Placeholder 3"/>
          <p:cNvSpPr>
            <a:spLocks noGrp="1"/>
          </p:cNvSpPr>
          <p:nvPr>
            <p:ph type="sldNum" sz="quarter" idx="18"/>
          </p:nvPr>
        </p:nvSpPr>
        <p:spPr/>
        <p:txBody>
          <a:bodyPr/>
          <a:lstStyle>
            <a:lvl1pPr>
              <a:defRPr>
                <a:solidFill>
                  <a:srgbClr val="F2F2F2"/>
                </a:solidFill>
              </a:defRPr>
            </a:lvl1pPr>
          </a:lstStyle>
          <a:p>
            <a:fld id="{C1255196-0476-4806-B416-19374809E900}" type="slidenum">
              <a:rPr lang="en-US"/>
              <a:pPr/>
              <a:t>‹#›</a:t>
            </a:fld>
            <a:endParaRPr lang="en-US"/>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B9C1990F-2D63-4B78-8ADA-8BE29BAA87E4}"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E2EE9DE9-BEC0-4F5A-AFD8-314C598D15A1}" type="slidenum">
              <a:rPr lang="en-US"/>
              <a:pPr/>
              <a:t>‹#›</a:t>
            </a:fld>
            <a:endParaRPr lang="en-US"/>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E2EAAEBC-5295-4D18-9EAB-278FE78DD4FB}"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BB3CF743-9B6A-4976-831A-BFDC6CFCA4FC}" type="slidenum">
              <a:rPr lang="en-US"/>
              <a:pPr/>
              <a:t>‹#›</a:t>
            </a:fld>
            <a:endParaRPr lang="en-US"/>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02435D49-5476-4D08-BBFE-B62D65AAEB29}"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F7A062A0-A747-49AF-9F40-686E0162CE5D}" type="slidenum">
              <a:rPr lang="en-US"/>
              <a:pPr/>
              <a:t>‹#›</a:t>
            </a:fld>
            <a:endParaRPr lang="en-US"/>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4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1E53079F-94F5-4D62-A49E-6C6B86B7A087}"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C5E52F86-4229-4538-9E4D-14951F7B6500}" type="slidenum">
              <a:rPr lang="en-US"/>
              <a:pPr/>
              <a:t>‹#›</a:t>
            </a:fld>
            <a:endParaRPr lang="en-US"/>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B9461A1D-1376-4AD0-A0A5-92B9BCA5D0F9}"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772FF553-6167-4DD0-82BD-A2176B4BA38A}" type="slidenum">
              <a:rPr lang="en-US"/>
              <a:pPr/>
              <a:t>‹#›</a:t>
            </a:fld>
            <a:endParaRPr lang="en-US"/>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5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DA1ACB09-F8BD-4DB6-9359-E9E4A005A64B}"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FC790F5B-20FF-4A54-A20C-8B08A10F6246}" type="slidenum">
              <a:rPr lang="en-US"/>
              <a:pPr/>
              <a:t>‹#›</a:t>
            </a:fld>
            <a:endParaRPr lang="en-US"/>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E1EAB2E0-1540-42B5-AD95-5AAA529A6551}"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2FCB98D5-09EA-4FA7-AEC1-B760B833143E}" type="slidenum">
              <a:rPr lang="en-US"/>
              <a:pPr/>
              <a:t>‹#›</a:t>
            </a:fld>
            <a:endParaRPr lang="en-US"/>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F17AC2C9-0F80-4B24-8CCA-08CDFE049FD4}"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493D8106-8243-4ADF-9A85-4D579C647193}" type="slidenum">
              <a:rPr lang="en-US"/>
              <a:pPr/>
              <a:t>‹#›</a:t>
            </a:fld>
            <a:endParaRPr lang="en-US"/>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4F834DAB-4389-4349-BD5B-8A73BCA41A39}"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73AFEBEF-E64F-4131-87ED-801E2EF7F960}" type="slidenum">
              <a:rPr lang="en-US"/>
              <a:pPr/>
              <a:t>‹#›</a:t>
            </a:fld>
            <a:endParaRPr lang="en-US"/>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BEAD4E3F-6D77-49C8-9CD7-06E157E664D2}"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91D842D4-F40D-4EC0-A8D4-3A43CEB21098}"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038600" y="2438400"/>
            <a:ext cx="3048000" cy="3505200"/>
          </a:xfrm>
        </p:spPr>
        <p:txBody>
          <a:bodyPr/>
          <a:lstStyle>
            <a:lvl1pPr marL="0" indent="0" algn="ctr">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1"/>
          <p:cNvSpPr>
            <a:spLocks noGrp="1"/>
          </p:cNvSpPr>
          <p:nvPr>
            <p:ph type="title"/>
          </p:nvPr>
        </p:nvSpPr>
        <p:spPr>
          <a:xfrm>
            <a:off x="2133600" y="3810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5" name="Slide Number Placeholder 11"/>
          <p:cNvSpPr>
            <a:spLocks noGrp="1"/>
          </p:cNvSpPr>
          <p:nvPr>
            <p:ph type="sldNum" sz="quarter" idx="10"/>
          </p:nvPr>
        </p:nvSpPr>
        <p:spPr/>
        <p:txBody>
          <a:bodyPr/>
          <a:lstStyle>
            <a:lvl1pPr>
              <a:defRPr/>
            </a:lvl1pPr>
          </a:lstStyle>
          <a:p>
            <a:fld id="{8DFBC9BC-8A68-4820-8A5A-A55691E810D5}" type="slidenum">
              <a:rPr lang="en-US"/>
              <a:pPr/>
              <a:t>‹#›</a:t>
            </a:fld>
            <a:endParaRPr lang="en-US"/>
          </a:p>
        </p:txBody>
      </p:sp>
      <p:sp>
        <p:nvSpPr>
          <p:cNvPr id="7" name="Footer Placeholder 12"/>
          <p:cNvSpPr>
            <a:spLocks noGrp="1"/>
          </p:cNvSpPr>
          <p:nvPr>
            <p:ph type="ftr" sz="quarter" idx="11"/>
          </p:nvPr>
        </p:nvSpPr>
        <p:spPr/>
        <p:txBody>
          <a:bodyPr/>
          <a:lstStyle>
            <a:lvl1pPr>
              <a:defRPr/>
            </a:lvl1pPr>
          </a:lstStyle>
          <a:p>
            <a:endParaRPr lang="en-US"/>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CFD29771-7749-4511-BE6C-898040C1D0ED}"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CF90EED0-1B6B-47E4-8C4C-80CE5D65FB47}" type="slidenum">
              <a:rPr lang="en-US"/>
              <a:pPr/>
              <a:t>‹#›</a:t>
            </a:fld>
            <a:endParaRPr lang="en-US"/>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EE87172D-33B1-4712-B124-078A77B23701}"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68FC5D3E-E40D-4B48-9EB7-743E36076FB1}" type="slidenum">
              <a:rPr lang="en-US"/>
              <a:pPr/>
              <a:t>‹#›</a:t>
            </a:fld>
            <a:endParaRPr lang="en-US"/>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A55CCA27-7842-4250-B4C8-6DD2197D4240}"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1638225B-0408-4327-81C8-1FD361FC7415}" type="slidenum">
              <a:rPr lang="en-US"/>
              <a:pPr/>
              <a:t>‹#›</a:t>
            </a:fld>
            <a:endParaRPr lang="en-US"/>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E1CCACC7-0A91-4A53-B2CD-57951AF1EDC8}"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A6472D2A-82A8-44D0-83C2-FD7D79282587}" type="slidenum">
              <a:rPr lang="en-US"/>
              <a:pPr/>
              <a:t>‹#›</a:t>
            </a:fld>
            <a:endParaRPr lang="en-US"/>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CAA17C0F-D8C1-4E67-AF4C-6C4BE49FCA33}"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1BB5B80A-55A6-49B2-BB2F-1737C2B34FEF}" type="slidenum">
              <a:rPr lang="en-US"/>
              <a:pPr/>
              <a:t>‹#›</a:t>
            </a:fld>
            <a:endParaRPr lang="en-US"/>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6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25F675CA-5615-407F-A58A-CE79A9A2D472}"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C29EC328-2D90-4974-9B22-005C833DC35E}" type="slidenum">
              <a:rPr lang="en-US"/>
              <a:pPr/>
              <a:t>‹#›</a:t>
            </a:fld>
            <a:endParaRPr lang="en-US"/>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6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CCF94547-AE2F-44EF-B56F-3E7A52B791B9}"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4AA411AD-F792-43FC-A0D8-D3DE3A8F8E83}" type="slidenum">
              <a:rPr lang="en-US"/>
              <a:pPr/>
              <a:t>‹#›</a:t>
            </a:fld>
            <a:endParaRPr lang="en-US"/>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6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6DDA7783-F9D2-424D-87A9-75616F0C20BB}"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1940C640-C333-4324-BCB5-BE8AE5B6DDB2}" type="slidenum">
              <a:rPr lang="en-US"/>
              <a:pPr/>
              <a:t>‹#›</a:t>
            </a:fld>
            <a:endParaRPr lang="en-US"/>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6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D5D95BA1-4833-4FCB-9E11-E9B9AD459E5C}"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2E341E43-D223-4DF5-A31E-3510E4DC1A03}" type="slidenum">
              <a:rPr lang="en-US"/>
              <a:pPr/>
              <a:t>‹#›</a:t>
            </a:fld>
            <a:endParaRPr lang="en-US"/>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6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49D7E105-D83F-4C80-92E2-29D0B24B70FA}"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4851787E-875D-4DB2-8ABF-CBB0AEB047B6}"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srcRect/>
          <a:stretch>
            <a:fillRect/>
          </a:stretch>
        </p:blipFill>
        <p:spPr bwMode="auto">
          <a:xfrm>
            <a:off x="0" y="0"/>
            <a:ext cx="9144000" cy="5080000"/>
          </a:xfrm>
          <a:prstGeom prst="rect">
            <a:avLst/>
          </a:prstGeom>
          <a:noFill/>
          <a:ln w="9525">
            <a:noFill/>
            <a:miter lim="800000"/>
            <a:headEnd/>
            <a:tailEnd/>
          </a:ln>
        </p:spPr>
      </p:pic>
      <p:cxnSp>
        <p:nvCxnSpPr>
          <p:cNvPr id="5" name="Straight Connector 4"/>
          <p:cNvCxnSpPr/>
          <p:nvPr userDrawn="1"/>
        </p:nvCxnSpPr>
        <p:spPr>
          <a:xfrm>
            <a:off x="-1447800" y="-3810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76200" y="4419600"/>
            <a:ext cx="7772400" cy="1470025"/>
          </a:xfrm>
        </p:spPr>
        <p:txBody>
          <a:bodyPr anchor="b"/>
          <a:lstStyle>
            <a:lvl1pPr algn="l">
              <a:defRPr sz="3600" baseline="0">
                <a:ln>
                  <a:solidFill>
                    <a:schemeClr val="accent1">
                      <a:lumMod val="50000"/>
                    </a:schemeClr>
                  </a:solidFill>
                </a:ln>
                <a:solidFill>
                  <a:schemeClr val="accent2">
                    <a:lumMod val="60000"/>
                    <a:lumOff val="40000"/>
                  </a:schemeClr>
                </a:solidFill>
                <a:effectLst>
                  <a:reflection blurRad="6350" stA="14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6200" y="5867400"/>
            <a:ext cx="6400800" cy="762000"/>
          </a:xfrm>
          <a:ln>
            <a:noFill/>
          </a:ln>
        </p:spPr>
        <p:txBody>
          <a:bodyPr>
            <a:normAutofit/>
          </a:bodyPr>
          <a:lstStyle>
            <a:lvl1pPr marL="0" indent="0" algn="l">
              <a:buNone/>
              <a:defRPr sz="2400">
                <a:ln w="3175">
                  <a:noFill/>
                </a:ln>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Date Placeholder 3"/>
          <p:cNvSpPr>
            <a:spLocks noGrp="1"/>
          </p:cNvSpPr>
          <p:nvPr>
            <p:ph type="dt" sz="half" idx="10"/>
          </p:nvPr>
        </p:nvSpPr>
        <p:spPr>
          <a:xfrm>
            <a:off x="457200" y="6492875"/>
            <a:ext cx="2133600" cy="365125"/>
          </a:xfrm>
        </p:spPr>
        <p:txBody>
          <a:bodyPr/>
          <a:lstStyle>
            <a:lvl1pPr>
              <a:defRPr/>
            </a:lvl1pPr>
          </a:lstStyle>
          <a:p>
            <a:fld id="{D833E292-BB1E-4622-A60B-044CE3029898}" type="datetime1">
              <a:rPr lang="en-US"/>
              <a:pPr/>
              <a:t>5/13/2013</a:t>
            </a:fld>
            <a:endParaRPr lang="en-US"/>
          </a:p>
        </p:txBody>
      </p:sp>
      <p:sp>
        <p:nvSpPr>
          <p:cNvPr id="7" name="Footer Placeholder 4"/>
          <p:cNvSpPr>
            <a:spLocks noGrp="1"/>
          </p:cNvSpPr>
          <p:nvPr>
            <p:ph type="ftr" sz="quarter" idx="11"/>
          </p:nvPr>
        </p:nvSpPr>
        <p:spPr>
          <a:xfrm>
            <a:off x="3124200" y="6492875"/>
            <a:ext cx="2895600" cy="365125"/>
          </a:xfrm>
        </p:spPr>
        <p:txBody>
          <a:bodyPr/>
          <a:lstStyle>
            <a:lvl1pPr>
              <a:defRPr/>
            </a:lvl1pPr>
          </a:lstStyle>
          <a:p>
            <a:endParaRPr lang="en-US"/>
          </a:p>
        </p:txBody>
      </p:sp>
      <p:sp>
        <p:nvSpPr>
          <p:cNvPr id="8" name="Slide Number Placeholder 5"/>
          <p:cNvSpPr>
            <a:spLocks noGrp="1"/>
          </p:cNvSpPr>
          <p:nvPr>
            <p:ph type="sldNum" sz="quarter" idx="12"/>
          </p:nvPr>
        </p:nvSpPr>
        <p:spPr>
          <a:xfrm>
            <a:off x="6553200" y="6492875"/>
            <a:ext cx="2133600" cy="365125"/>
          </a:xfrm>
        </p:spPr>
        <p:txBody>
          <a:bodyPr/>
          <a:lstStyle>
            <a:lvl1pPr>
              <a:defRPr/>
            </a:lvl1pPr>
          </a:lstStyle>
          <a:p>
            <a:fld id="{71DECE1C-F235-4458-BB96-0F78290E272E}" type="slidenum">
              <a:rPr lang="en-US"/>
              <a:pPr/>
              <a:t>‹#›</a:t>
            </a:fld>
            <a:endParaRPr lang="en-US"/>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7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F65C54A9-0281-4E8A-BCE7-5C88866DE0D2}"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92BC0D05-BEA2-4386-BDBF-AC27DD8C3805}" type="slidenum">
              <a:rPr lang="en-US"/>
              <a:pPr/>
              <a:t>‹#›</a:t>
            </a:fld>
            <a:endParaRPr lang="en-US"/>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7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02D1FB02-47DB-452C-B75C-5012104DD358}"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54521B51-2EDA-45D9-ADC0-1A366C9E6342}" type="slidenum">
              <a:rPr lang="en-US"/>
              <a:pPr/>
              <a:t>‹#›</a:t>
            </a:fld>
            <a:endParaRPr lang="en-US"/>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7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A190F44E-C9B2-46F8-8133-24E8E02EA3EE}"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31BFB257-5D78-4C74-865F-7C9BE0F9DAB9}" type="slidenum">
              <a:rPr lang="en-US"/>
              <a:pPr/>
              <a:t>‹#›</a:t>
            </a:fld>
            <a:endParaRPr lang="en-US"/>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7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80722565-1BC2-4D4B-A6AC-1E2086986FCE}"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CC702071-ACF1-434A-B501-8D231200EF99}" type="slidenum">
              <a:rPr lang="en-US"/>
              <a:pPr/>
              <a:t>‹#›</a:t>
            </a:fld>
            <a:endParaRPr lang="en-US"/>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DAA800AA-9D11-4888-B899-3B64FAB31E36}"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1CE79372-8673-41D9-A1A8-96E9F02DE9BF}" type="slidenum">
              <a:rPr lang="en-US"/>
              <a:pPr/>
              <a:t>‹#›</a:t>
            </a:fld>
            <a:endParaRPr lang="en-US"/>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7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67989690-0C3C-4A01-B27E-B0D80D7847F9}"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802348CE-8C8A-4BBA-BE1C-B3E85634BC41}" type="slidenum">
              <a:rPr lang="en-US"/>
              <a:pPr/>
              <a:t>‹#›</a:t>
            </a:fld>
            <a:endParaRPr lang="en-US"/>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7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0B127330-7E59-472F-95CD-06ADC15CFFD1}"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D9051ED6-320F-4208-A736-FFE18316B533}" type="slidenum">
              <a:rPr lang="en-US"/>
              <a:pPr/>
              <a:t>‹#›</a:t>
            </a:fld>
            <a:endParaRPr lang="en-US"/>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7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5E09DAE5-8282-493D-B7EC-9C4BC88BB854}"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E5B1874C-89D8-4678-977C-270C28F70166}" type="slidenum">
              <a:rPr lang="en-US"/>
              <a:pPr/>
              <a:t>‹#›</a:t>
            </a:fld>
            <a:endParaRPr lang="en-US"/>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8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F8B07432-732E-43FA-828B-094B474D4C66}"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8CBF83B1-10A0-4FEC-A74D-75ED2EB5BC44}" type="slidenum">
              <a:rPr lang="en-US"/>
              <a:pPr/>
              <a:t>‹#›</a:t>
            </a:fld>
            <a:endParaRPr lang="en-US"/>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8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6577BE14-13CF-4FC9-B471-9ADB1B0E584C}"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1FF2AAB2-BFB4-404D-AEDC-88F74A0315AC}"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title"/>
          </p:nvPr>
        </p:nvSpPr>
        <p:spPr>
          <a:xfrm>
            <a:off x="457200" y="3246438"/>
            <a:ext cx="5791200" cy="944562"/>
          </a:xfrm>
        </p:spPr>
        <p:txBody>
          <a:bodyPr/>
          <a:lstStyle>
            <a:lvl1pPr>
              <a:defRPr>
                <a:ln w="12700">
                  <a:solidFill>
                    <a:schemeClr val="accent1">
                      <a:lumMod val="50000"/>
                    </a:schemeClr>
                  </a:solidFill>
                </a:ln>
                <a:solidFill>
                  <a:schemeClr val="accent2">
                    <a:lumMod val="40000"/>
                    <a:lumOff val="6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4191000"/>
            <a:ext cx="8534400" cy="4389437"/>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fld id="{FCFCED9A-75E6-4D06-8532-205289F5FBAC}"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2EA4B809-68C9-4F73-9D63-9D80A60620E7}" type="slidenum">
              <a:rPr lang="en-US"/>
              <a:pPr/>
              <a:t>‹#›</a:t>
            </a:fld>
            <a:endParaRPr lang="en-US"/>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8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888DB54F-A121-4E1D-BE70-3EA28CE572BD}"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99741685-9057-471D-9319-6686D5633DFA}" type="slidenum">
              <a:rPr lang="en-US"/>
              <a:pPr/>
              <a:t>‹#›</a:t>
            </a:fld>
            <a:endParaRPr lang="en-US"/>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8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0782B697-6B84-4EBB-A1A0-5BCB006A9143}"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73F912CF-124E-4F2D-B64D-558848E53F69}" type="slidenum">
              <a:rPr lang="en-US"/>
              <a:pPr/>
              <a:t>‹#›</a:t>
            </a:fld>
            <a:endParaRPr lang="en-US"/>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8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709ED957-600B-4300-ADFF-DF79F140A65D}"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2F6C1D52-F273-461E-B689-10E009EF5D8C}" type="slidenum">
              <a:rPr lang="en-US"/>
              <a:pPr/>
              <a:t>‹#›</a:t>
            </a:fld>
            <a:endParaRPr lang="en-US"/>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8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A4606326-BB22-4EE1-90D9-16936E6BF6BE}"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D2AAF066-F8E4-4F9F-9E7F-3B2FAB41E26D}" type="slidenum">
              <a:rPr lang="en-US"/>
              <a:pPr/>
              <a:t>‹#›</a:t>
            </a:fld>
            <a:endParaRPr lang="en-US"/>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8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7F0F7EB3-B1DC-4D19-9A28-4FEF87D1BBA7}"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D9A33607-92D7-46BF-807F-196A4F6DF52D}" type="slidenum">
              <a:rPr lang="en-US"/>
              <a:pPr/>
              <a:t>‹#›</a:t>
            </a:fld>
            <a:endParaRPr lang="en-US"/>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8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F53D6678-4C32-4968-9493-BD025E82EE03}"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682996C8-BD6E-4279-8430-AA3183B4D459}" type="slidenum">
              <a:rPr lang="en-US"/>
              <a:pPr/>
              <a:t>‹#›</a:t>
            </a:fld>
            <a:endParaRPr lang="en-US"/>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8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CBB80B93-2B49-40BC-BBCB-C921176A25EC}"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8C5C1E3F-11C8-4DDC-80B8-6B5A57F9F3E2}" type="slidenum">
              <a:rPr lang="en-US"/>
              <a:pPr/>
              <a:t>‹#›</a:t>
            </a:fld>
            <a:endParaRPr lang="en-US"/>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8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BC23EC9C-BD69-42FB-81EC-6AE9767CAEB6}"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31664563-0CD2-42C4-B755-7197BC006287}" type="slidenum">
              <a:rPr lang="en-US"/>
              <a:pPr/>
              <a:t>‹#›</a:t>
            </a:fld>
            <a:endParaRPr lang="en-US"/>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9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90FA89C3-A9A6-4B9D-96FE-F7FF68653808}"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CE1892BA-62BC-4480-A348-401A0984DA2A}" type="slidenum">
              <a:rPr lang="en-US"/>
              <a:pPr/>
              <a:t>‹#›</a:t>
            </a:fld>
            <a:endParaRPr lang="en-US"/>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9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E2B62999-38C1-472F-B772-B7A335A65433}"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2748F30D-5F2C-44FA-8D60-0DBA8BA8D37C}"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8400" y="1371600"/>
            <a:ext cx="5791200" cy="944562"/>
          </a:xfrm>
        </p:spPr>
        <p:txBody>
          <a:bodyPr/>
          <a:lstStyle>
            <a:lvl1pPr>
              <a:defRPr>
                <a:ln w="12700">
                  <a:solidFill>
                    <a:schemeClr val="accent1">
                      <a:lumMod val="50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86666218-B49D-4C4F-8CB2-31CA8A18F669}" type="datetime1">
              <a:rPr lang="en-US"/>
              <a:pPr/>
              <a:t>5/13/2013</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1D2D9534-FCD0-4EFC-8D70-D0856B34FA83}" type="slidenum">
              <a:rPr lang="en-US"/>
              <a:pPr/>
              <a:t>‹#›</a:t>
            </a:fld>
            <a:endParaRPr lang="en-US"/>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9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3CA2F238-B6D4-4B35-9040-F1F9918CAB21}"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C0FEFA1E-3CF6-4F80-8672-A2061F0C8E7A}" type="slidenum">
              <a:rPr lang="en-US"/>
              <a:pPr/>
              <a:t>‹#›</a:t>
            </a:fld>
            <a:endParaRPr lang="en-US"/>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9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53654ED9-B8FD-4023-992C-9BB5B222E0A9}"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F75F17DD-8B07-445C-8EEC-63E685433734}" type="slidenum">
              <a:rPr lang="en-US"/>
              <a:pPr/>
              <a:t>‹#›</a:t>
            </a:fld>
            <a:endParaRPr lang="en-US"/>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9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BA468A21-BFC1-49B0-A160-4AFE59A326C6}"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84333E34-8483-4A5C-AACC-ABD9B4634E21}" type="slidenum">
              <a:rPr lang="en-US"/>
              <a:pPr/>
              <a:t>‹#›</a:t>
            </a:fld>
            <a:endParaRPr lang="en-US"/>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9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7FF50439-B6D7-4499-9425-F7066262E9AE}"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B124B12D-157C-4812-BADA-3A069AED33C6}" type="slidenum">
              <a:rPr lang="en-US"/>
              <a:pPr/>
              <a:t>‹#›</a:t>
            </a:fld>
            <a:endParaRPr lang="en-US"/>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0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2E394601-A40A-45F5-B4D0-CB4B28871EB8}"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DE96B7DF-B5E3-4A98-847D-BEABF56AC1A7}" type="slidenum">
              <a:rPr lang="en-US"/>
              <a:pPr/>
              <a:t>‹#›</a:t>
            </a:fld>
            <a:endParaRPr lang="en-US"/>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0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0B1D2471-0456-4E60-906B-2637302B38BD}"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D0B1CEA4-AC12-447C-AE26-C49559B1B557}" type="slidenum">
              <a:rPr lang="en-US"/>
              <a:pPr/>
              <a:t>‹#›</a:t>
            </a:fld>
            <a:endParaRPr lang="en-US"/>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0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E762C56A-F831-4D71-B907-FE273D9192D0}"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88DC58AE-9A1A-4420-B3F9-6484C239849A}" type="slidenum">
              <a:rPr lang="en-US"/>
              <a:pPr/>
              <a:t>‹#›</a:t>
            </a:fld>
            <a:endParaRPr lang="en-US"/>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0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F8D263AB-3FDE-45AF-BB81-70DDB1250A94}"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1309E834-6A23-4646-AB31-005D68F96CAE}" type="slidenum">
              <a:rPr lang="en-US"/>
              <a:pPr/>
              <a:t>‹#›</a:t>
            </a:fld>
            <a:endParaRPr lang="en-US"/>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0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E3DB3A2B-DD89-4574-80FB-7CB413CC2293}"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31C8CCF9-F7F4-44CF-9219-EEA5A7E19435}" type="slidenum">
              <a:rPr lang="en-US"/>
              <a:pPr/>
              <a:t>‹#›</a:t>
            </a:fld>
            <a:endParaRPr lang="en-US"/>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10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7E1B86F2-4532-4997-B2E5-17DA89C74F92}"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0CAB0346-D753-4659-B016-857BBA2F1BA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5FE81F0D-C2C1-406B-8D38-75DCAC47B411}"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09AADD9-7F1C-462C-88D6-2D6591D405F1}"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78087" y="2447925"/>
            <a:ext cx="6284913" cy="1362075"/>
          </a:xfrm>
        </p:spPr>
        <p:txBody>
          <a:bodyPr anchor="t"/>
          <a:lstStyle>
            <a:lvl1pPr algn="r">
              <a:defRPr sz="4000" b="1" cap="all">
                <a:ln>
                  <a:solidFill>
                    <a:schemeClr val="accent3">
                      <a:lumMod val="75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478087" y="947738"/>
            <a:ext cx="6284913" cy="1500187"/>
          </a:xfrm>
        </p:spPr>
        <p:txBody>
          <a:bodyPr anchor="b"/>
          <a:lstStyle>
            <a:lvl1pPr marL="0" indent="0" algn="r">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fld id="{48CB8C0F-6000-44AC-A238-349DD9EB09B2}" type="datetime1">
              <a:rPr lang="en-US"/>
              <a:pPr/>
              <a:t>5/13/2013</a:t>
            </a:fld>
            <a:endParaRPr lang="en-US"/>
          </a:p>
        </p:txBody>
      </p:sp>
      <p:sp>
        <p:nvSpPr>
          <p:cNvPr id="5" name="Footer Placeholder 4"/>
          <p:cNvSpPr>
            <a:spLocks noGrp="1"/>
          </p:cNvSpPr>
          <p:nvPr>
            <p:ph type="ftr" sz="quarter" idx="11"/>
          </p:nvPr>
        </p:nvSpPr>
        <p:spPr>
          <a:xfrm>
            <a:off x="3124200" y="6400800"/>
            <a:ext cx="2895600" cy="365125"/>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400800"/>
            <a:ext cx="2133600" cy="365125"/>
          </a:xfrm>
        </p:spPr>
        <p:txBody>
          <a:bodyPr/>
          <a:lstStyle>
            <a:lvl1pPr>
              <a:defRPr/>
            </a:lvl1pPr>
          </a:lstStyle>
          <a:p>
            <a:fld id="{B6687AE1-457A-4E64-92B8-D13727D4AA32}" type="slidenum">
              <a:rPr lang="en-US"/>
              <a:pPr/>
              <a:t>‹#›</a:t>
            </a:fld>
            <a:endParaRPr lang="en-US"/>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0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6BC531F7-CAC8-4FC5-A751-D3F7C65F6375}"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AC07D497-75C2-441F-8768-0BC4364321D7}" type="slidenum">
              <a:rPr lang="en-US"/>
              <a:pPr/>
              <a:t>‹#›</a:t>
            </a:fld>
            <a:endParaRPr lang="en-US"/>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0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EB6F4109-8C4C-4F71-ACA1-CCE929644ED2}"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804308FA-2DD9-4262-BDD2-EF46AD6A0BFF}" type="slidenum">
              <a:rPr lang="en-US"/>
              <a:pPr/>
              <a:t>‹#›</a:t>
            </a:fld>
            <a:endParaRPr lang="en-US"/>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10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0A8771A4-757E-4A82-994C-A66EA0382063}"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4DE90EA3-5834-48E2-9DE1-B60AFE914966}" type="slidenum">
              <a:rPr lang="en-US"/>
              <a:pPr/>
              <a:t>‹#›</a:t>
            </a:fld>
            <a:endParaRPr lang="en-US"/>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10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46BD26EE-5F48-4B97-88D0-3267E6941A7E}"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95277F49-36FC-4F05-898D-E185DA4AC162}" type="slidenum">
              <a:rPr lang="en-US"/>
              <a:pPr/>
              <a:t>‹#›</a:t>
            </a:fld>
            <a:endParaRPr lang="en-US"/>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1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2DE433FE-C80F-4145-8C00-B3F39B904713}"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7B788086-EC9D-457B-9877-0FA7D77B47EB}" type="slidenum">
              <a:rPr lang="en-US"/>
              <a:pPr/>
              <a:t>‹#›</a:t>
            </a:fld>
            <a:endParaRPr lang="en-US"/>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1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DA391BD1-F859-4DA0-A06C-6CE95E755724}"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22037EB4-199F-47B1-8D61-4F27888E1C98}" type="slidenum">
              <a:rPr lang="en-US"/>
              <a:pPr/>
              <a:t>‹#›</a:t>
            </a:fld>
            <a:endParaRPr lang="en-US"/>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1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A1706D1F-0673-471E-B6B5-4E76B155A998}"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149B40AD-4C66-4967-9D99-5ED6FD1C1727}" type="slidenum">
              <a:rPr lang="en-US"/>
              <a:pPr/>
              <a:t>‹#›</a:t>
            </a:fld>
            <a:endParaRPr lang="en-US"/>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1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15E0F1CC-BC83-4476-A57A-FB369CF63102}"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8C59C282-E19F-4AD3-8AC2-B46589F9A482}" type="slidenum">
              <a:rPr lang="en-US"/>
              <a:pPr/>
              <a:t>‹#›</a:t>
            </a:fld>
            <a:endParaRPr lang="en-US"/>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A46AE60B-69CF-41C7-AC2E-44CD16F64B8B}"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4B315A5A-DBE1-46F4-AC25-6F287F7CAE2F}"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6477000" cy="944562"/>
          </a:xfrm>
          <a:noFill/>
        </p:spPr>
        <p:txBody>
          <a:bodyPr/>
          <a:lstStyle>
            <a:lvl1pPr>
              <a:defRPr lang="en-US">
                <a:ln>
                  <a:solidFill>
                    <a:schemeClr val="accent1">
                      <a:lumMod val="50000"/>
                    </a:schemeClr>
                  </a:solidFill>
                </a:ln>
                <a:solidFill>
                  <a:schemeClr val="accent2">
                    <a:lumMod val="60000"/>
                    <a:lumOff val="40000"/>
                  </a:schemeClr>
                </a:solidFill>
              </a:defRPr>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2743200" y="1224310"/>
            <a:ext cx="3048000" cy="4754563"/>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224310"/>
            <a:ext cx="3048000" cy="4754563"/>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fld id="{3C73285F-C9C2-4098-A814-C03D93432364}" type="datetime1">
              <a:rPr lang="en-US"/>
              <a:pPr/>
              <a:t>5/13/2013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44F1A5F-99F2-46B8-A4E9-1F190A199501}" type="slidenum">
              <a:rPr lang="en-US"/>
              <a:pPr/>
              <a:t>‹#›</a:t>
            </a:fld>
            <a:endParaRPr lang="en-US"/>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E799CDEE-A1EF-44A8-8949-83546C406E7D}"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2AFF4CD8-9420-4367-98FF-2D898E17C662}" type="slidenum">
              <a:rPr lang="en-US"/>
              <a:pPr/>
              <a:t>‹#›</a:t>
            </a:fld>
            <a:endParaRPr lang="en-US"/>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9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D59CD1F0-D4FA-4300-AD80-DBECF7BE77B3}"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25C6B9A7-769E-44FF-91D5-3150BFC02128}" type="slidenum">
              <a:rPr lang="en-US"/>
              <a:pPr/>
              <a:t>‹#›</a:t>
            </a:fld>
            <a:endParaRPr lang="en-US"/>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6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08D39692-E613-4EED-8C62-7B0492AFB827}"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23D29173-49D4-4B4A-B590-125516A4C98E}" type="slidenum">
              <a:rPr lang="en-US"/>
              <a:pPr/>
              <a:t>‹#›</a:t>
            </a:fld>
            <a:endParaRPr lang="en-US"/>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6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1802FBD4-3342-48A1-BA62-56845F56B0F5}"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4B00EA37-EF5B-44E5-AC51-D58DDBE77834}" type="slidenum">
              <a:rPr lang="en-US"/>
              <a:pPr/>
              <a:t>‹#›</a:t>
            </a:fld>
            <a:endParaRPr lang="en-US"/>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7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7ADCFC49-3FFA-4276-8AC0-96E3CF73C393}"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1510DFFE-5E48-459A-9A04-AECC266AF20D}" type="slidenum">
              <a:rPr lang="en-US"/>
              <a:pPr/>
              <a:t>‹#›</a:t>
            </a:fld>
            <a:endParaRPr lang="en-US"/>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7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fld id="{318E95BD-4C08-437A-8585-C26629F5EAAF}"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2BE3D4AC-8E96-42D0-BD14-C0E244D95BF6}" type="slidenum">
              <a:rPr lang="en-US"/>
              <a:pPr/>
              <a:t>‹#›</a:t>
            </a:fld>
            <a:endParaRPr lang="en-US"/>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0FACE080-8A0A-4682-9AE5-BCE744827C2A}" type="slidenum">
              <a:rPr lang="en-US"/>
              <a:pPr/>
              <a:t>‹#›</a:t>
            </a:fld>
            <a:endParaRPr lang="en-US"/>
          </a:p>
        </p:txBody>
      </p:sp>
    </p:spTree>
  </p:cSld>
  <p:clrMapOvr>
    <a:masterClrMapping/>
  </p:clrMapOvr>
  <p:transition spd="med">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u="sng"/>
            </a:lvl1pPr>
          </a:lstStyle>
          <a:p>
            <a:fld id="{604051D3-EEEB-4CD4-99EF-A18B133E6FF7}" type="slidenum">
              <a:rPr lang="en-US"/>
              <a:pPr/>
              <a:t>‹#›</a:t>
            </a:fld>
            <a:endParaRPr lang="en-US"/>
          </a:p>
        </p:txBody>
      </p:sp>
    </p:spTree>
  </p:cSld>
  <p:clrMapOvr>
    <a:masterClrMapping/>
  </p:clrMapOvr>
  <p:transition spd="med">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endParaRPr lang="en-US"/>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sz="1800" u="none">
                <a:solidFill>
                  <a:srgbClr val="FFFFFF"/>
                </a:solidFill>
                <a:latin typeface="Arial" charset="0"/>
                <a:ea typeface="ＭＳ Ｐゴシック" pitchFamily="34" charset="-128"/>
                <a:cs typeface="+mn-cs"/>
              </a:defRPr>
            </a:lvl1pPr>
          </a:lstStyle>
          <a:p>
            <a:pPr>
              <a:defRPr/>
            </a:pPr>
            <a:r>
              <a:rPr lang="en-US"/>
              <a:t>2007 Convention AAL PP</a:t>
            </a:r>
          </a:p>
        </p:txBody>
      </p:sp>
      <p:sp>
        <p:nvSpPr>
          <p:cNvPr id="6" name="Rectangle 5"/>
          <p:cNvSpPr>
            <a:spLocks noGrp="1" noChangeArrowheads="1"/>
          </p:cNvSpPr>
          <p:nvPr>
            <p:ph type="sldNum" sz="quarter" idx="12"/>
          </p:nvPr>
        </p:nvSpPr>
        <p:spPr>
          <a:xfrm>
            <a:off x="6553200" y="6248400"/>
            <a:ext cx="1905000" cy="4572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u="sng">
                <a:latin typeface="Arial" pitchFamily="34" charset="0"/>
              </a:defRPr>
            </a:lvl1pPr>
          </a:lstStyle>
          <a:p>
            <a:fld id="{060BD7C2-F597-43FF-A98C-B7A6196E9F96}" type="slidenum">
              <a:rPr lang="en-US"/>
              <a:pPr/>
              <a:t>‹#›</a:t>
            </a:fld>
            <a:endParaRPr lang="en-US"/>
          </a:p>
        </p:txBody>
      </p:sp>
    </p:spTree>
  </p:cSld>
  <p:clrMapOvr>
    <a:masterClrMapping/>
  </p:clrMapOvr>
  <p:transition spd="med">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u="sng"/>
            </a:lvl1pPr>
          </a:lstStyle>
          <a:p>
            <a:fld id="{E9B3A7A3-6BFD-4588-945E-015681285503}" type="slidenum">
              <a:rPr lang="en-US"/>
              <a:pPr/>
              <a:t>‹#›</a:t>
            </a:fld>
            <a:endParaRPr lang="en-US"/>
          </a:p>
        </p:txBody>
      </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38400" y="1371600"/>
            <a:ext cx="3200400" cy="639762"/>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1905000" y="152400"/>
            <a:ext cx="6477000" cy="944562"/>
          </a:xfrm>
        </p:spPr>
        <p:txBody>
          <a:bodyPr/>
          <a:lstStyle>
            <a:lvl1pPr algn="l">
              <a:defRPr>
                <a:ln>
                  <a:solidFill>
                    <a:schemeClr val="accent1">
                      <a:lumMod val="50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438400" y="2144712"/>
            <a:ext cx="3200400" cy="3951288"/>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943600" y="1371600"/>
            <a:ext cx="3200400" cy="639762"/>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943600" y="2144712"/>
            <a:ext cx="3200400" cy="3951288"/>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DE2DBBF-E6AE-444A-8A9A-8B8C6CA861D7}" type="datetime1">
              <a:rPr lang="en-US"/>
              <a:pPr/>
              <a:t>5/13/2013</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E4D3D7B3-138D-433A-B0AF-A17A0D18FDC6}" type="slidenum">
              <a:rPr lang="en-US"/>
              <a:pPr/>
              <a:t>‹#›</a:t>
            </a:fld>
            <a:endParaRPr lang="en-US"/>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2400">
                <a:solidFill>
                  <a:srgbClr val="FFFFFF"/>
                </a:solidFill>
                <a:latin typeface="Arial" pitchFamily="34" charset="0"/>
              </a:defRPr>
            </a:lvl1pPr>
          </a:lstStyle>
          <a:p>
            <a:fld id="{E041A99D-66D1-4400-AAD8-97E444D04FBD}"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2400">
                <a:solidFill>
                  <a:srgbClr val="FFFFFF"/>
                </a:solidFill>
                <a:latin typeface="Arial"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u="sng"/>
            </a:lvl1pPr>
          </a:lstStyle>
          <a:p>
            <a:fld id="{3BBE3D40-972A-4DA2-AAE7-3D6B359B1FBD}" type="slidenum">
              <a:rPr lang="en-US"/>
              <a:pPr/>
              <a:t>‹#›</a:t>
            </a:fld>
            <a:endParaRPr lang="en-US"/>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u="sng"/>
            </a:lvl1pPr>
          </a:lstStyle>
          <a:p>
            <a:fld id="{4C3624E4-E038-4437-ADB7-A9476652039B}" type="slidenum">
              <a:rPr lang="en-US"/>
              <a:pPr/>
              <a:t>‹#›</a:t>
            </a:fld>
            <a:endParaRPr lang="en-US"/>
          </a:p>
        </p:txBody>
      </p:sp>
    </p:spTree>
  </p:cSld>
  <p:clrMapOvr>
    <a:masterClrMapping/>
  </p:clrMapOvr>
  <p:transition spd="med">
    <p:fade/>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Verdana" pitchFamily="34" charset="0"/>
              </a:defRPr>
            </a:lvl1pPr>
          </a:lstStyle>
          <a:p>
            <a:endParaRPr lang="en-US"/>
          </a:p>
        </p:txBody>
      </p:sp>
      <p:sp>
        <p:nvSpPr>
          <p:cNvPr id="4" name="Footer Placeholder 3"/>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Verdana" pitchFamily="34" charset="0"/>
              </a:defRPr>
            </a:lvl1pPr>
          </a:lstStyle>
          <a:p>
            <a:endParaRPr lang="en-US"/>
          </a:p>
        </p:txBody>
      </p:sp>
      <p:sp>
        <p:nvSpPr>
          <p:cNvPr id="5" name="Rectangle 4"/>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u="sng"/>
            </a:lvl1pPr>
          </a:lstStyle>
          <a:p>
            <a:fld id="{6E5C7225-8FFF-4D0B-ADC7-7CE6A0DD093A}" type="slidenum">
              <a:rPr lang="en-US"/>
              <a:pPr/>
              <a:t>‹#›</a:t>
            </a:fld>
            <a:endParaRPr lang="en-US"/>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zoom/>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zoom/>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zoom/>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zoom/>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zoom/>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zoom/>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477000" cy="944562"/>
          </a:xfrm>
        </p:spPr>
        <p:txBody>
          <a:bodyPr/>
          <a:lstStyle>
            <a:lvl1pPr>
              <a:defRPr>
                <a:ln>
                  <a:solidFill>
                    <a:schemeClr val="tx1">
                      <a:lumMod val="95000"/>
                      <a:lumOff val="5000"/>
                    </a:schemeClr>
                  </a:solidFill>
                </a:ln>
                <a:solidFill>
                  <a:schemeClr val="accent2">
                    <a:lumMod val="60000"/>
                    <a:lumOff val="40000"/>
                  </a:schemeClr>
                </a:solidFill>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C60344DC-F7D3-4DD3-ADC0-D315070C3A85}" type="datetime1">
              <a:rPr lang="en-US"/>
              <a:pPr/>
              <a:t>5/13/2013</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22057CF6-0A4E-4404-B699-61BCC86F704D}" type="slidenum">
              <a:rPr lang="en-US"/>
              <a:pPr/>
              <a:t>‹#›</a:t>
            </a:fld>
            <a:endParaRPr lang="en-US"/>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zoom/>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zoom/>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zoom/>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zoom/>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Verdana" pitchFamily="34" charset="0"/>
              </a:defRPr>
            </a:lvl1pPr>
          </a:lstStyle>
          <a:p>
            <a:fld id="{3F6457F4-29C3-475C-8D06-F8ADC8E44814}" type="datetime1">
              <a:rPr lang="en-US"/>
              <a:pPr/>
              <a:t>5/13/2013</a:t>
            </a:fld>
            <a:endParaRPr lang="en-US"/>
          </a:p>
        </p:txBody>
      </p:sp>
      <p:sp>
        <p:nvSpPr>
          <p:cNvPr id="3" name="Footer Placeholder 2"/>
          <p:cNvSpPr>
            <a:spLocks noGrp="1" noChangeArrowheads="1"/>
          </p:cNvSpPr>
          <p:nvPr>
            <p:ph type="ftr" sz="quarter" idx="11"/>
          </p:nvPr>
        </p:nvSpPr>
        <p:spPr>
          <a:xfrm>
            <a:off x="3124200" y="6248400"/>
            <a:ext cx="2895600" cy="457200"/>
          </a:xfrm>
          <a:prstGeom prst="rect">
            <a:avLst/>
          </a:prstGeom>
        </p:spPr>
        <p:txBody>
          <a:bodyPr/>
          <a:lstStyle>
            <a:lvl1pPr algn="ctr" eaLnBrk="0" hangingPunct="0">
              <a:defRPr sz="1400">
                <a:solidFill>
                  <a:srgbClr val="FFFFFF"/>
                </a:solidFill>
                <a:latin typeface="Verdana" pitchFamily="-80" charset="0"/>
                <a:ea typeface="ＭＳ Ｐゴシック" pitchFamily="-80" charset="-128"/>
                <a:cs typeface="+mn-cs"/>
              </a:defRPr>
            </a:lvl1pPr>
          </a:lstStyle>
          <a:p>
            <a:pPr>
              <a:defRPr/>
            </a:pPr>
            <a:r>
              <a:rPr lang="en-US"/>
              <a:t>2007 Convention AAL PP</a:t>
            </a:r>
          </a:p>
        </p:txBody>
      </p:sp>
      <p:sp>
        <p:nvSpPr>
          <p:cNvPr id="4" name="Rectangle 3"/>
          <p:cNvSpPr>
            <a:spLocks noGrp="1" noChangeArrowheads="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D589A403-180D-44A6-85FF-52994FF46C63}" type="slidenum">
              <a:rPr lang="en-US"/>
              <a:pPr/>
              <a:t>‹#›</a:t>
            </a:fld>
            <a:endParaRPr lang="en-US"/>
          </a:p>
        </p:txBody>
      </p:sp>
    </p:spTree>
  </p:cSld>
  <p:clrMapOvr>
    <a:masterClrMapping/>
  </p:clrMapOvr>
  <p:transition spd="med">
    <p:fade/>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DE62482-11E0-4D43-A365-5B4E066083B0}" type="slidenum">
              <a:rPr lang="en-US"/>
              <a:pPr/>
              <a:t>‹#›</a:t>
            </a:fld>
            <a:endParaRPr lang="en-US"/>
          </a:p>
        </p:txBody>
      </p:sp>
    </p:spTree>
  </p:cSld>
  <p:clrMapOvr>
    <a:masterClrMapping/>
  </p:clrMapOvr>
  <p:transition spd="med">
    <p:fade/>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Verdana" pitchFamily="34" charset="0"/>
              </a:defRPr>
            </a:lvl1pPr>
          </a:lstStyle>
          <a:p>
            <a:fld id="{17830962-06F2-4172-8C11-72A5A047510B}" type="datetime1">
              <a:rPr lang="en-US"/>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FFFFFF"/>
                </a:solidFill>
                <a:latin typeface="Verdana" pitchFamily="34" charset="0"/>
              </a:defRPr>
            </a:lvl1pPr>
          </a:lstStyle>
          <a:p>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DA1F3ADB-E34E-4A68-AE31-F7537C51B953}" type="slidenum">
              <a:rPr lang="en-US"/>
              <a:pPr/>
              <a:t>‹#›</a:t>
            </a:fld>
            <a:endParaRPr lang="en-US"/>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AEAA92B5-B845-4135-BA64-3C3D05AD37C1}" type="slidenum">
              <a:rPr lang="en-US"/>
              <a:pPr/>
              <a:t>‹#›</a:t>
            </a:fld>
            <a:endParaRPr lang="en-US"/>
          </a:p>
        </p:txBody>
      </p:sp>
    </p:spTree>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274638"/>
            <a:ext cx="82296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457200" y="625157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Verdana" pitchFamily="34" charset="0"/>
              </a:defRPr>
            </a:lvl1pPr>
          </a:lstStyle>
          <a:p>
            <a:endParaRPr lang="en-US" altLang="zh-TW"/>
          </a:p>
        </p:txBody>
      </p:sp>
      <p:sp>
        <p:nvSpPr>
          <p:cNvPr id="8" name="投影片編號版面配置區 7"/>
          <p:cNvSpPr>
            <a:spLocks noGrp="1"/>
          </p:cNvSpPr>
          <p:nvPr>
            <p:ph type="sldNum" sz="quarter" idx="11"/>
          </p:nvPr>
        </p:nvSpPr>
        <p:spPr>
          <a:xfrm>
            <a:off x="6553200" y="6248400"/>
            <a:ext cx="2133600" cy="4762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lvl1pPr>
          </a:lstStyle>
          <a:p>
            <a:fld id="{E138538C-C003-478D-B76A-3D62CC6EDF8C}" type="slidenum">
              <a:rPr lang="en-US" altLang="zh-TW"/>
              <a:pPr/>
              <a:t>‹#›</a:t>
            </a:fld>
            <a:endParaRPr lang="en-US" altLang="zh-TW"/>
          </a:p>
        </p:txBody>
      </p:sp>
      <p:sp>
        <p:nvSpPr>
          <p:cNvPr id="9" name="頁尾版面配置區 8"/>
          <p:cNvSpPr>
            <a:spLocks noGrp="1"/>
          </p:cNvSpPr>
          <p:nvPr>
            <p:ph type="ftr" sz="quarter" idx="12"/>
          </p:nvPr>
        </p:nvSpPr>
        <p:spPr>
          <a:xfrm>
            <a:off x="3124200" y="6248400"/>
            <a:ext cx="2895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Verdana" pitchFamily="34" charset="0"/>
              </a:defRPr>
            </a:lvl1pPr>
          </a:lstStyle>
          <a:p>
            <a:endParaRPr lang="en-US" altLang="zh-TW"/>
          </a:p>
        </p:txBody>
      </p:sp>
    </p:spTree>
  </p:cSld>
  <p:clrMapOvr>
    <a:masterClrMapping/>
  </p:clrMapOvr>
  <p:transition spd="med">
    <p:fade/>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BEC9051A-F78E-4E79-9637-A62E6C1FB908}"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505721F-D50C-451D-A4CD-0CE72FE565D7}"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5B5BAAB-85F6-45BF-B7FE-A9A634D0E75B}" type="datetime1">
              <a:rPr lang="en-US"/>
              <a:pPr/>
              <a:t>5/13/2013</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14BBA012-B39A-4AC5-A0C1-3B22239FB4AE}" type="slidenum">
              <a:rPr lang="en-US"/>
              <a:pPr/>
              <a:t>‹#›</a:t>
            </a:fld>
            <a:endParaRPr lang="en-US"/>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fld id="{574D4F90-DCED-44DB-8B7E-637E168BD1DA}"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C4441530-E8E1-450C-970E-0FDBFEF38EBF}" type="slidenum">
              <a:rPr lang="en-US"/>
              <a:pPr/>
              <a:t>‹#›</a:t>
            </a:fld>
            <a:endParaRPr lang="en-US"/>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fld id="{D7E69233-586F-45B9-B0D8-6BF52EE1043B}"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799AAA3-6F76-48A0-96C6-7FBC3CD73A53}" type="slidenum">
              <a:rPr lang="en-US"/>
              <a:pPr/>
              <a:t>‹#›</a:t>
            </a:fld>
            <a:endParaRPr lang="en-US"/>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a:lvl1pPr>
          </a:lstStyle>
          <a:p>
            <a:fld id="{43784E4A-92F0-4644-92C6-F52C7CEC1A2D}" type="datetime1">
              <a:rPr lang="en-US"/>
              <a:pPr/>
              <a:t>5/13/2013</a:t>
            </a:fld>
            <a:endParaRPr lang="en-US"/>
          </a:p>
        </p:txBody>
      </p:sp>
      <p:sp>
        <p:nvSpPr>
          <p:cNvPr id="6" name="Footer Placeholder 5"/>
          <p:cNvSpPr>
            <a:spLocks noGrp="1"/>
          </p:cNvSpPr>
          <p:nvPr>
            <p:ph type="ftr" sz="quarter" idx="11"/>
          </p:nvPr>
        </p:nvSpPr>
        <p:spPr/>
        <p:txBody>
          <a:bodyPr/>
          <a:lstStyle>
            <a:lvl1pPr defTabSz="914400">
              <a:defRPr/>
            </a:lvl1pPr>
          </a:lstStyle>
          <a:p>
            <a:endParaRPr lang="en-US"/>
          </a:p>
        </p:txBody>
      </p:sp>
      <p:sp>
        <p:nvSpPr>
          <p:cNvPr id="7" name="Slide Number Placeholder 6"/>
          <p:cNvSpPr>
            <a:spLocks noGrp="1"/>
          </p:cNvSpPr>
          <p:nvPr>
            <p:ph type="sldNum" sz="quarter" idx="12"/>
          </p:nvPr>
        </p:nvSpPr>
        <p:spPr/>
        <p:txBody>
          <a:bodyPr/>
          <a:lstStyle>
            <a:lvl1pPr defTabSz="914400">
              <a:defRPr/>
            </a:lvl1pPr>
          </a:lstStyle>
          <a:p>
            <a:fld id="{2EA60C39-7908-48B1-A3B7-40F3CCB643BD}" type="slidenum">
              <a:rPr lang="en-US"/>
              <a:pPr/>
              <a:t>‹#›</a:t>
            </a:fld>
            <a:endParaRPr lang="en-US"/>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a:lvl1pPr>
          </a:lstStyle>
          <a:p>
            <a:fld id="{8D7ADB57-678D-4889-8CEC-5E0B4D872395}" type="datetime1">
              <a:rPr lang="en-US"/>
              <a:pPr/>
              <a:t>5/13/2013</a:t>
            </a:fld>
            <a:endParaRPr lang="en-US"/>
          </a:p>
        </p:txBody>
      </p:sp>
      <p:sp>
        <p:nvSpPr>
          <p:cNvPr id="8" name="Footer Placeholder 7"/>
          <p:cNvSpPr>
            <a:spLocks noGrp="1"/>
          </p:cNvSpPr>
          <p:nvPr>
            <p:ph type="ftr" sz="quarter" idx="11"/>
          </p:nvPr>
        </p:nvSpPr>
        <p:spPr/>
        <p:txBody>
          <a:bodyPr/>
          <a:lstStyle>
            <a:lvl1pPr defTabSz="914400">
              <a:defRPr/>
            </a:lvl1pPr>
          </a:lstStyle>
          <a:p>
            <a:endParaRPr lang="en-US"/>
          </a:p>
        </p:txBody>
      </p:sp>
      <p:sp>
        <p:nvSpPr>
          <p:cNvPr id="9" name="Slide Number Placeholder 8"/>
          <p:cNvSpPr>
            <a:spLocks noGrp="1"/>
          </p:cNvSpPr>
          <p:nvPr>
            <p:ph type="sldNum" sz="quarter" idx="12"/>
          </p:nvPr>
        </p:nvSpPr>
        <p:spPr/>
        <p:txBody>
          <a:bodyPr/>
          <a:lstStyle>
            <a:lvl1pPr defTabSz="914400">
              <a:defRPr/>
            </a:lvl1pPr>
          </a:lstStyle>
          <a:p>
            <a:fld id="{9ADDE4C6-42F4-4C05-BD97-4EC91106BB47}" type="slidenum">
              <a:rPr lang="en-US"/>
              <a:pPr/>
              <a:t>‹#›</a:t>
            </a:fld>
            <a:endParaRPr lang="en-US"/>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fld id="{089CF8EA-6AC3-4E39-AF50-399DFD57F389}" type="datetime1">
              <a:rPr lang="en-US"/>
              <a:pPr/>
              <a:t>5/13/2013</a:t>
            </a:fld>
            <a:endParaRPr lang="en-US"/>
          </a:p>
        </p:txBody>
      </p:sp>
      <p:sp>
        <p:nvSpPr>
          <p:cNvPr id="4" name="Footer Placeholder 3"/>
          <p:cNvSpPr>
            <a:spLocks noGrp="1"/>
          </p:cNvSpPr>
          <p:nvPr>
            <p:ph type="ftr" sz="quarter" idx="11"/>
          </p:nvPr>
        </p:nvSpPr>
        <p:spPr/>
        <p:txBody>
          <a:bodyPr/>
          <a:lstStyle>
            <a:lvl1pPr defTabSz="914400">
              <a:defRPr/>
            </a:lvl1pPr>
          </a:lstStyle>
          <a:p>
            <a:endParaRPr lang="en-US"/>
          </a:p>
        </p:txBody>
      </p:sp>
      <p:sp>
        <p:nvSpPr>
          <p:cNvPr id="5" name="Slide Number Placeholder 4"/>
          <p:cNvSpPr>
            <a:spLocks noGrp="1"/>
          </p:cNvSpPr>
          <p:nvPr>
            <p:ph type="sldNum" sz="quarter" idx="12"/>
          </p:nvPr>
        </p:nvSpPr>
        <p:spPr/>
        <p:txBody>
          <a:bodyPr/>
          <a:lstStyle>
            <a:lvl1pPr defTabSz="914400">
              <a:defRPr/>
            </a:lvl1pPr>
          </a:lstStyle>
          <a:p>
            <a:fld id="{E17C4567-1FD0-4028-8523-3C36CEFDFC27}" type="slidenum">
              <a:rPr lang="en-US"/>
              <a:pPr/>
              <a:t>‹#›</a:t>
            </a:fld>
            <a:endParaRPr lang="en-US"/>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fld id="{02A0A952-7DD6-4D2C-9FFC-E2CF771BC9A7}" type="datetime1">
              <a:rPr lang="en-US"/>
              <a:pPr/>
              <a:t>5/13/2013</a:t>
            </a:fld>
            <a:endParaRPr lang="en-US"/>
          </a:p>
        </p:txBody>
      </p:sp>
      <p:sp>
        <p:nvSpPr>
          <p:cNvPr id="3" name="Footer Placeholder 2"/>
          <p:cNvSpPr>
            <a:spLocks noGrp="1"/>
          </p:cNvSpPr>
          <p:nvPr>
            <p:ph type="ftr" sz="quarter" idx="11"/>
          </p:nvPr>
        </p:nvSpPr>
        <p:spPr/>
        <p:txBody>
          <a:bodyPr/>
          <a:lstStyle>
            <a:lvl1pPr defTabSz="914400">
              <a:defRPr/>
            </a:lvl1pPr>
          </a:lstStyle>
          <a:p>
            <a:endParaRPr lang="en-US"/>
          </a:p>
        </p:txBody>
      </p:sp>
      <p:sp>
        <p:nvSpPr>
          <p:cNvPr id="4" name="Slide Number Placeholder 3"/>
          <p:cNvSpPr>
            <a:spLocks noGrp="1"/>
          </p:cNvSpPr>
          <p:nvPr>
            <p:ph type="sldNum" sz="quarter" idx="12"/>
          </p:nvPr>
        </p:nvSpPr>
        <p:spPr/>
        <p:txBody>
          <a:bodyPr/>
          <a:lstStyle>
            <a:lvl1pPr defTabSz="914400">
              <a:defRPr/>
            </a:lvl1pPr>
          </a:lstStyle>
          <a:p>
            <a:fld id="{A1AA1D68-25FD-4237-ABDB-6758072F067E}" type="slidenum">
              <a:rPr lang="en-US"/>
              <a:pPr/>
              <a:t>‹#›</a:t>
            </a:fld>
            <a:endParaRPr lang="en-US"/>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fld id="{22164AF3-369A-42F9-BFDC-951EC53AE777}" type="datetime1">
              <a:rPr lang="en-US"/>
              <a:pPr/>
              <a:t>5/13/2013</a:t>
            </a:fld>
            <a:endParaRPr lang="en-US"/>
          </a:p>
        </p:txBody>
      </p:sp>
      <p:sp>
        <p:nvSpPr>
          <p:cNvPr id="6" name="Footer Placeholder 5"/>
          <p:cNvSpPr>
            <a:spLocks noGrp="1"/>
          </p:cNvSpPr>
          <p:nvPr>
            <p:ph type="ftr" sz="quarter" idx="11"/>
          </p:nvPr>
        </p:nvSpPr>
        <p:spPr/>
        <p:txBody>
          <a:bodyPr/>
          <a:lstStyle>
            <a:lvl1pPr defTabSz="914400">
              <a:defRPr/>
            </a:lvl1pPr>
          </a:lstStyle>
          <a:p>
            <a:endParaRPr lang="en-US"/>
          </a:p>
        </p:txBody>
      </p:sp>
      <p:sp>
        <p:nvSpPr>
          <p:cNvPr id="7" name="Slide Number Placeholder 6"/>
          <p:cNvSpPr>
            <a:spLocks noGrp="1"/>
          </p:cNvSpPr>
          <p:nvPr>
            <p:ph type="sldNum" sz="quarter" idx="12"/>
          </p:nvPr>
        </p:nvSpPr>
        <p:spPr/>
        <p:txBody>
          <a:bodyPr/>
          <a:lstStyle>
            <a:lvl1pPr defTabSz="914400">
              <a:defRPr/>
            </a:lvl1pPr>
          </a:lstStyle>
          <a:p>
            <a:fld id="{935CB03B-A541-4B2D-ACFE-E3D2FE53443C}" type="slidenum">
              <a:rPr lang="en-US"/>
              <a:pPr/>
              <a:t>‹#›</a:t>
            </a:fld>
            <a:endParaRPr lang="en-US"/>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fld id="{90D1ADE3-65D5-4721-8A20-E1130CBF9723}" type="datetime1">
              <a:rPr lang="en-US"/>
              <a:pPr/>
              <a:t>5/13/2013</a:t>
            </a:fld>
            <a:endParaRPr lang="en-US"/>
          </a:p>
        </p:txBody>
      </p:sp>
      <p:sp>
        <p:nvSpPr>
          <p:cNvPr id="6" name="Footer Placeholder 5"/>
          <p:cNvSpPr>
            <a:spLocks noGrp="1"/>
          </p:cNvSpPr>
          <p:nvPr>
            <p:ph type="ftr" sz="quarter" idx="11"/>
          </p:nvPr>
        </p:nvSpPr>
        <p:spPr/>
        <p:txBody>
          <a:bodyPr/>
          <a:lstStyle>
            <a:lvl1pPr defTabSz="914400">
              <a:defRPr/>
            </a:lvl1pPr>
          </a:lstStyle>
          <a:p>
            <a:endParaRPr lang="en-US"/>
          </a:p>
        </p:txBody>
      </p:sp>
      <p:sp>
        <p:nvSpPr>
          <p:cNvPr id="7" name="Slide Number Placeholder 6"/>
          <p:cNvSpPr>
            <a:spLocks noGrp="1"/>
          </p:cNvSpPr>
          <p:nvPr>
            <p:ph type="sldNum" sz="quarter" idx="12"/>
          </p:nvPr>
        </p:nvSpPr>
        <p:spPr/>
        <p:txBody>
          <a:bodyPr/>
          <a:lstStyle>
            <a:lvl1pPr defTabSz="914400">
              <a:defRPr/>
            </a:lvl1pPr>
          </a:lstStyle>
          <a:p>
            <a:fld id="{F061BB45-91B5-4FC2-9270-24D746896316}" type="slidenum">
              <a:rPr lang="en-US"/>
              <a:pPr/>
              <a:t>‹#›</a:t>
            </a:fld>
            <a:endParaRPr lang="en-US"/>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fld id="{F387F4C7-5F10-4D9B-838B-2B8C82444006}"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10E1BC-67CF-4F6A-A694-59B1B4401A56}" type="slidenum">
              <a:rPr lang="en-US"/>
              <a:pPr/>
              <a:t>‹#›</a:t>
            </a:fld>
            <a:endParaRPr lang="en-US"/>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fld id="{741BD2D4-FB43-4FB2-8330-7D9EE30E27B2}"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48FB15D-8C08-4B96-9BF0-0D4397213A2D}" type="slidenum">
              <a:rPr 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cstate="print"/>
          <a:srcRect/>
          <a:stretch>
            <a:fillRect/>
          </a:stretch>
        </p:blipFill>
        <p:spPr bwMode="auto">
          <a:xfrm>
            <a:off x="304800" y="7543800"/>
            <a:ext cx="9144000" cy="3810000"/>
          </a:xfrm>
          <a:prstGeom prst="rect">
            <a:avLst/>
          </a:prstGeom>
          <a:noFill/>
          <a:ln w="9525">
            <a:noFill/>
            <a:miter lim="800000"/>
            <a:headEnd/>
            <a:tailEnd/>
          </a:ln>
        </p:spPr>
      </p:pic>
      <p:sp>
        <p:nvSpPr>
          <p:cNvPr id="6" name="Rectangle 3"/>
          <p:cNvSpPr/>
          <p:nvPr userDrawn="1"/>
        </p:nvSpPr>
        <p:spPr>
          <a:xfrm rot="10800000">
            <a:off x="19594" y="4724400"/>
            <a:ext cx="9144000" cy="2133600"/>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gradFill>
            <a:gsLst>
              <a:gs pos="33000">
                <a:schemeClr val="tx1">
                  <a:lumMod val="95000"/>
                  <a:lumOff val="5000"/>
                </a:schemeClr>
              </a:gs>
              <a:gs pos="0">
                <a:schemeClr val="tx1">
                  <a:lumMod val="95000"/>
                  <a:lumOff val="5000"/>
                  <a:alpha val="0"/>
                </a:schemeClr>
              </a:gs>
              <a:gs pos="100000">
                <a:schemeClr val="tx1">
                  <a:lumMod val="95000"/>
                  <a:lumOff val="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MS PGothic" pitchFamily="34" charset="-128"/>
            </a:endParaRPr>
          </a:p>
        </p:txBody>
      </p:sp>
      <p:pic>
        <p:nvPicPr>
          <p:cNvPr id="7" name="Picture 2"/>
          <p:cNvPicPr>
            <a:picLocks noChangeAspect="1" noChangeArrowheads="1"/>
          </p:cNvPicPr>
          <p:nvPr userDrawn="1"/>
        </p:nvPicPr>
        <p:blipFill>
          <a:blip r:embed="rId3" cstate="print"/>
          <a:srcRect/>
          <a:stretch>
            <a:fillRect/>
          </a:stretch>
        </p:blipFill>
        <p:spPr bwMode="auto">
          <a:xfrm>
            <a:off x="0" y="0"/>
            <a:ext cx="9163050" cy="7010400"/>
          </a:xfrm>
          <a:prstGeom prst="rect">
            <a:avLst/>
          </a:prstGeom>
          <a:noFill/>
          <a:ln w="9525">
            <a:noFill/>
            <a:miter lim="800000"/>
            <a:headEnd/>
            <a:tailEnd/>
          </a:ln>
          <a:effectLst/>
        </p:spPr>
      </p:pic>
      <p:sp>
        <p:nvSpPr>
          <p:cNvPr id="2" name="Title 1"/>
          <p:cNvSpPr>
            <a:spLocks noGrp="1"/>
          </p:cNvSpPr>
          <p:nvPr>
            <p:ph type="title"/>
          </p:nvPr>
        </p:nvSpPr>
        <p:spPr>
          <a:xfrm>
            <a:off x="6400800" y="2514600"/>
            <a:ext cx="2438400" cy="992167"/>
          </a:xfrm>
          <a:ln>
            <a:noFill/>
          </a:ln>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0" y="381000"/>
            <a:ext cx="399010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400800" y="3538537"/>
            <a:ext cx="2438400" cy="3319463"/>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lstStyle>
          <a:p>
            <a:fld id="{9E12B0DC-610F-4B93-B071-4E7302E31ACE}" type="datetime1">
              <a:rPr lang="en-US"/>
              <a:pPr/>
              <a:t>5/13/2013</a:t>
            </a:fld>
            <a:endParaRPr lang="en-US"/>
          </a:p>
        </p:txBody>
      </p:sp>
      <p:sp>
        <p:nvSpPr>
          <p:cNvPr id="9" name="Footer Placeholder 5"/>
          <p:cNvSpPr>
            <a:spLocks noGrp="1"/>
          </p:cNvSpPr>
          <p:nvPr>
            <p:ph type="ftr" sz="quarter" idx="11"/>
          </p:nvPr>
        </p:nvSpPr>
        <p:spPr/>
        <p:txBody>
          <a:bodyPr/>
          <a:lstStyle>
            <a:lvl1pPr>
              <a:defRPr/>
            </a:lvl1pPr>
          </a:lstStyle>
          <a:p>
            <a:endParaRPr lang="en-US"/>
          </a:p>
        </p:txBody>
      </p:sp>
      <p:sp>
        <p:nvSpPr>
          <p:cNvPr id="10" name="Slide Number Placeholder 6"/>
          <p:cNvSpPr>
            <a:spLocks noGrp="1"/>
          </p:cNvSpPr>
          <p:nvPr>
            <p:ph type="sldNum" sz="quarter" idx="12"/>
          </p:nvPr>
        </p:nvSpPr>
        <p:spPr/>
        <p:txBody>
          <a:bodyPr/>
          <a:lstStyle>
            <a:lvl1pPr>
              <a:defRPr/>
            </a:lvl1pPr>
          </a:lstStyle>
          <a:p>
            <a:fld id="{EDDCF4F9-C2F7-4242-8D8B-5E257F6D4630}" type="slidenum">
              <a:rPr lang="en-US"/>
              <a:pPr/>
              <a:t>‹#›</a:t>
            </a:fld>
            <a:endParaRPr lang="en-US"/>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2115BE16-62FC-4EA3-971B-F93F650648BD}"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8A597D96-448D-4C35-B8C2-612145ACA43E}" type="slidenum">
              <a:rPr lang="en-US" altLang="zh-TW"/>
              <a:pPr>
                <a:defRPr/>
              </a:pPr>
              <a:t>‹#›</a:t>
            </a:fld>
            <a:endParaRPr lang="en-US" altLang="zh-TW"/>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3DFFE743-9527-4AA1-8349-B200913D3B0D}"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713B7BCC-3329-4A47-8D10-0DBFC6CC0170}" type="slidenum">
              <a:rPr lang="en-US" altLang="zh-TW"/>
              <a:pPr>
                <a:defRPr/>
              </a:pPr>
              <a:t>‹#›</a:t>
            </a:fld>
            <a:endParaRPr lang="en-US" altLang="zh-TW"/>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42D84388-D058-4248-A48E-E464BC203170}"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D8D3608B-1707-4039-87B0-E6BEC4882D51}" type="slidenum">
              <a:rPr lang="en-US" altLang="zh-TW"/>
              <a:pPr>
                <a:defRPr/>
              </a:pPr>
              <a:t>‹#›</a:t>
            </a:fld>
            <a:endParaRPr lang="en-US" altLang="zh-TW"/>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atin typeface="Calibri" pitchFamily="34" charset="0"/>
              </a:defRPr>
            </a:lvl1pPr>
          </a:lstStyle>
          <a:p>
            <a:pPr>
              <a:defRPr/>
            </a:pPr>
            <a:fld id="{5F81D339-4067-43CC-91DB-BE459AF927CF}" type="datetime1">
              <a:rPr lang="en-US" altLang="zh-TW"/>
              <a:pPr>
                <a:defRPr/>
              </a:pPr>
              <a:t>5/13/2013</a:t>
            </a:fld>
            <a:endParaRPr lang="en-US" altLang="zh-TW"/>
          </a:p>
        </p:txBody>
      </p:sp>
      <p:sp>
        <p:nvSpPr>
          <p:cNvPr id="6"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7" name="Slide Number Placeholder 5"/>
          <p:cNvSpPr>
            <a:spLocks noGrp="1"/>
          </p:cNvSpPr>
          <p:nvPr>
            <p:ph type="sldNum" sz="quarter" idx="12"/>
          </p:nvPr>
        </p:nvSpPr>
        <p:spPr/>
        <p:txBody>
          <a:bodyPr/>
          <a:lstStyle>
            <a:lvl1pPr>
              <a:defRPr>
                <a:latin typeface="Calibri" pitchFamily="34" charset="0"/>
              </a:defRPr>
            </a:lvl1pPr>
          </a:lstStyle>
          <a:p>
            <a:pPr>
              <a:defRPr/>
            </a:pPr>
            <a:fld id="{F7503EA6-4D32-4634-BF3B-A52DBDF8F64E}" type="slidenum">
              <a:rPr lang="en-US" altLang="zh-TW"/>
              <a:pPr>
                <a:defRPr/>
              </a:pPr>
              <a:t>‹#›</a:t>
            </a:fld>
            <a:endParaRPr lang="en-US" altLang="zh-TW"/>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atin typeface="Calibri" pitchFamily="34" charset="0"/>
              </a:defRPr>
            </a:lvl1pPr>
          </a:lstStyle>
          <a:p>
            <a:pPr>
              <a:defRPr/>
            </a:pPr>
            <a:fld id="{F312F5B9-54CE-4973-B3BD-1DA4A5D92333}" type="datetime1">
              <a:rPr lang="en-US" altLang="zh-TW"/>
              <a:pPr>
                <a:defRPr/>
              </a:pPr>
              <a:t>5/13/2013</a:t>
            </a:fld>
            <a:endParaRPr lang="en-US" altLang="zh-TW"/>
          </a:p>
        </p:txBody>
      </p:sp>
      <p:sp>
        <p:nvSpPr>
          <p:cNvPr id="8"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9" name="Slide Number Placeholder 5"/>
          <p:cNvSpPr>
            <a:spLocks noGrp="1"/>
          </p:cNvSpPr>
          <p:nvPr>
            <p:ph type="sldNum" sz="quarter" idx="12"/>
          </p:nvPr>
        </p:nvSpPr>
        <p:spPr/>
        <p:txBody>
          <a:bodyPr/>
          <a:lstStyle>
            <a:lvl1pPr>
              <a:defRPr>
                <a:latin typeface="Calibri" pitchFamily="34" charset="0"/>
              </a:defRPr>
            </a:lvl1pPr>
          </a:lstStyle>
          <a:p>
            <a:pPr>
              <a:defRPr/>
            </a:pPr>
            <a:fld id="{FDE2FAE4-1CE7-4DFC-B0E9-F38A62D64D3C}" type="slidenum">
              <a:rPr lang="en-US" altLang="zh-TW"/>
              <a:pPr>
                <a:defRPr/>
              </a:pPr>
              <a:t>‹#›</a:t>
            </a:fld>
            <a:endParaRPr lang="en-US" altLang="zh-TW"/>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atin typeface="Calibri" pitchFamily="34" charset="0"/>
              </a:defRPr>
            </a:lvl1pPr>
          </a:lstStyle>
          <a:p>
            <a:pPr>
              <a:defRPr/>
            </a:pPr>
            <a:fld id="{309B841A-DA46-4CCE-A8FF-01DF889D7611}" type="datetime1">
              <a:rPr lang="en-US" altLang="zh-TW"/>
              <a:pPr>
                <a:defRPr/>
              </a:pPr>
              <a:t>5/13/2013</a:t>
            </a:fld>
            <a:endParaRPr lang="en-US" altLang="zh-TW"/>
          </a:p>
        </p:txBody>
      </p:sp>
      <p:sp>
        <p:nvSpPr>
          <p:cNvPr id="4"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5" name="Slide Number Placeholder 5"/>
          <p:cNvSpPr>
            <a:spLocks noGrp="1"/>
          </p:cNvSpPr>
          <p:nvPr>
            <p:ph type="sldNum" sz="quarter" idx="12"/>
          </p:nvPr>
        </p:nvSpPr>
        <p:spPr/>
        <p:txBody>
          <a:bodyPr/>
          <a:lstStyle>
            <a:lvl1pPr>
              <a:defRPr>
                <a:latin typeface="Calibri" pitchFamily="34" charset="0"/>
              </a:defRPr>
            </a:lvl1pPr>
          </a:lstStyle>
          <a:p>
            <a:pPr>
              <a:defRPr/>
            </a:pPr>
            <a:fld id="{A37F437A-B30E-462E-8D26-00BC4EACE76D}" type="slidenum">
              <a:rPr lang="en-US" altLang="zh-TW"/>
              <a:pPr>
                <a:defRPr/>
              </a:pPr>
              <a:t>‹#›</a:t>
            </a:fld>
            <a:endParaRPr lang="en-US" altLang="zh-TW"/>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Calibri" pitchFamily="34" charset="0"/>
              </a:defRPr>
            </a:lvl1pPr>
          </a:lstStyle>
          <a:p>
            <a:pPr>
              <a:defRPr/>
            </a:pPr>
            <a:fld id="{45F0A0C9-4AD0-40CF-B682-F7BEDF0374E1}" type="datetime1">
              <a:rPr lang="en-US" altLang="zh-TW"/>
              <a:pPr>
                <a:defRPr/>
              </a:pPr>
              <a:t>5/13/2013</a:t>
            </a:fld>
            <a:endParaRPr lang="en-US" altLang="zh-TW"/>
          </a:p>
        </p:txBody>
      </p:sp>
      <p:sp>
        <p:nvSpPr>
          <p:cNvPr id="3"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4" name="Slide Number Placeholder 5"/>
          <p:cNvSpPr>
            <a:spLocks noGrp="1"/>
          </p:cNvSpPr>
          <p:nvPr>
            <p:ph type="sldNum" sz="quarter" idx="12"/>
          </p:nvPr>
        </p:nvSpPr>
        <p:spPr/>
        <p:txBody>
          <a:bodyPr/>
          <a:lstStyle>
            <a:lvl1pPr>
              <a:defRPr>
                <a:latin typeface="Calibri" pitchFamily="34" charset="0"/>
              </a:defRPr>
            </a:lvl1pPr>
          </a:lstStyle>
          <a:p>
            <a:pPr>
              <a:defRPr/>
            </a:pPr>
            <a:fld id="{4E196CFF-7494-4EEF-BAAF-2741B1DA21D9}" type="slidenum">
              <a:rPr lang="en-US" altLang="zh-TW"/>
              <a:pPr>
                <a:defRPr/>
              </a:pPr>
              <a:t>‹#›</a:t>
            </a:fld>
            <a:endParaRPr lang="en-US" altLang="zh-TW"/>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atin typeface="Calibri" pitchFamily="34" charset="0"/>
              </a:defRPr>
            </a:lvl1pPr>
          </a:lstStyle>
          <a:p>
            <a:pPr>
              <a:defRPr/>
            </a:pPr>
            <a:fld id="{A0485C9E-1DB0-41B7-9380-08AA551F1758}" type="datetime1">
              <a:rPr lang="en-US" altLang="zh-TW"/>
              <a:pPr>
                <a:defRPr/>
              </a:pPr>
              <a:t>5/13/2013</a:t>
            </a:fld>
            <a:endParaRPr lang="en-US" altLang="zh-TW"/>
          </a:p>
        </p:txBody>
      </p:sp>
      <p:sp>
        <p:nvSpPr>
          <p:cNvPr id="6"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7" name="Slide Number Placeholder 5"/>
          <p:cNvSpPr>
            <a:spLocks noGrp="1"/>
          </p:cNvSpPr>
          <p:nvPr>
            <p:ph type="sldNum" sz="quarter" idx="12"/>
          </p:nvPr>
        </p:nvSpPr>
        <p:spPr/>
        <p:txBody>
          <a:bodyPr/>
          <a:lstStyle>
            <a:lvl1pPr>
              <a:defRPr>
                <a:latin typeface="Calibri" pitchFamily="34" charset="0"/>
              </a:defRPr>
            </a:lvl1pPr>
          </a:lstStyle>
          <a:p>
            <a:pPr>
              <a:defRPr/>
            </a:pPr>
            <a:fld id="{96242050-CF67-49CD-912A-1CF7E02C70DC}" type="slidenum">
              <a:rPr lang="en-US" altLang="zh-TW"/>
              <a:pPr>
                <a:defRPr/>
              </a:pPr>
              <a:t>‹#›</a:t>
            </a:fld>
            <a:endParaRPr lang="en-US" altLang="zh-TW"/>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atin typeface="Calibri" pitchFamily="34" charset="0"/>
              </a:defRPr>
            </a:lvl1pPr>
          </a:lstStyle>
          <a:p>
            <a:pPr>
              <a:defRPr/>
            </a:pPr>
            <a:fld id="{11513D2C-82B7-4D11-A2EA-C53B9975D816}" type="datetime1">
              <a:rPr lang="en-US" altLang="zh-TW"/>
              <a:pPr>
                <a:defRPr/>
              </a:pPr>
              <a:t>5/13/2013</a:t>
            </a:fld>
            <a:endParaRPr lang="en-US" altLang="zh-TW"/>
          </a:p>
        </p:txBody>
      </p:sp>
      <p:sp>
        <p:nvSpPr>
          <p:cNvPr id="6"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7" name="Slide Number Placeholder 5"/>
          <p:cNvSpPr>
            <a:spLocks noGrp="1"/>
          </p:cNvSpPr>
          <p:nvPr>
            <p:ph type="sldNum" sz="quarter" idx="12"/>
          </p:nvPr>
        </p:nvSpPr>
        <p:spPr/>
        <p:txBody>
          <a:bodyPr/>
          <a:lstStyle>
            <a:lvl1pPr>
              <a:defRPr>
                <a:latin typeface="Calibri" pitchFamily="34" charset="0"/>
              </a:defRPr>
            </a:lvl1pPr>
          </a:lstStyle>
          <a:p>
            <a:pPr>
              <a:defRPr/>
            </a:pPr>
            <a:fld id="{E365304F-64E8-48F0-916E-73C4E3A45250}" type="slidenum">
              <a:rPr lang="en-US" altLang="zh-TW"/>
              <a:pPr>
                <a:defRPr/>
              </a:pPr>
              <a:t>‹#›</a:t>
            </a:fld>
            <a:endParaRPr lang="en-US" altLang="zh-TW"/>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CBCAC413-D8EA-4D84-847D-5AF50A460AB6}"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57623FE4-BBE9-4131-B60A-71282664B494}" type="slidenum">
              <a:rPr lang="en-US" altLang="zh-TW"/>
              <a:pPr>
                <a:defRPr/>
              </a:pPr>
              <a:t>‹#›</a:t>
            </a:fld>
            <a:endParaRPr lang="en-US" altLang="zh-TW"/>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71800" y="4495800"/>
            <a:ext cx="5486400" cy="566738"/>
          </a:xfrm>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48000" y="5334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971800" y="5062538"/>
            <a:ext cx="5486400" cy="804862"/>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fld id="{51671F31-FB2A-4782-B5A6-DE96FB21B896}"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AF3C060-D5DC-4506-8618-85518BC30CAC}" type="slidenum">
              <a:rPr lang="en-US"/>
              <a:pPr/>
              <a:t>‹#›</a:t>
            </a:fld>
            <a:endParaRPr lang="en-US"/>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DA9640CA-5E92-46BC-ACF6-6EBC4DC20A60}"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A29C480D-592F-4263-9E12-CEE7CC3887D4}" type="slidenum">
              <a:rPr lang="en-US" altLang="zh-TW"/>
              <a:pPr>
                <a:defRPr/>
              </a:pPr>
              <a:t>‹#›</a:t>
            </a:fld>
            <a:endParaRPr lang="en-US" altLang="zh-TW"/>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D93EEFF3-C309-4A3B-8C7F-F3426A6F58A3}"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8008DD9D-2CD7-4DF5-A1F0-900DF3369365}" type="slidenum">
              <a:rPr lang="en-US" altLang="zh-TW"/>
              <a:pPr>
                <a:defRPr/>
              </a:pPr>
              <a:t>‹#›</a:t>
            </a:fld>
            <a:endParaRPr lang="en-US" altLang="zh-TW"/>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3360270A-3484-4888-8905-50027E742FFE}"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A032215E-26DD-490A-9487-7BB7F1FAF064}" type="slidenum">
              <a:rPr lang="en-US" altLang="zh-TW"/>
              <a:pPr>
                <a:defRPr/>
              </a:pPr>
              <a:t>‹#›</a:t>
            </a:fld>
            <a:endParaRPr lang="en-US" altLang="zh-TW"/>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53E27A57-7F4F-4CE1-928D-F608B48611B8}"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A600E09D-3FA3-4205-9D17-3E0EE2F68A96}" type="slidenum">
              <a:rPr lang="en-US" altLang="zh-TW"/>
              <a:pPr>
                <a:defRPr/>
              </a:pPr>
              <a:t>‹#›</a:t>
            </a:fld>
            <a:endParaRPr lang="en-US" altLang="zh-TW"/>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atin typeface="Calibri" pitchFamily="34" charset="0"/>
              </a:defRPr>
            </a:lvl1pPr>
          </a:lstStyle>
          <a:p>
            <a:pPr>
              <a:defRPr/>
            </a:pPr>
            <a:fld id="{04DD634F-DB7D-4A26-B7CC-A4ABC81C352B}" type="datetime1">
              <a:rPr lang="en-US" altLang="zh-TW"/>
              <a:pPr>
                <a:defRPr/>
              </a:pPr>
              <a:t>5/13/2013</a:t>
            </a:fld>
            <a:endParaRPr lang="en-US" altLang="zh-TW"/>
          </a:p>
        </p:txBody>
      </p:sp>
      <p:sp>
        <p:nvSpPr>
          <p:cNvPr id="6"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7" name="Slide Number Placeholder 5"/>
          <p:cNvSpPr>
            <a:spLocks noGrp="1"/>
          </p:cNvSpPr>
          <p:nvPr>
            <p:ph type="sldNum" sz="quarter" idx="12"/>
          </p:nvPr>
        </p:nvSpPr>
        <p:spPr/>
        <p:txBody>
          <a:bodyPr/>
          <a:lstStyle>
            <a:lvl1pPr>
              <a:defRPr>
                <a:latin typeface="Calibri" pitchFamily="34" charset="0"/>
              </a:defRPr>
            </a:lvl1pPr>
          </a:lstStyle>
          <a:p>
            <a:pPr>
              <a:defRPr/>
            </a:pPr>
            <a:fld id="{00C57484-6A9E-41E9-9CCA-FD809FAC4714}" type="slidenum">
              <a:rPr lang="en-US" altLang="zh-TW"/>
              <a:pPr>
                <a:defRPr/>
              </a:pPr>
              <a:t>‹#›</a:t>
            </a:fld>
            <a:endParaRPr lang="en-US" altLang="zh-TW"/>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atin typeface="Calibri" pitchFamily="34" charset="0"/>
              </a:defRPr>
            </a:lvl1pPr>
          </a:lstStyle>
          <a:p>
            <a:pPr>
              <a:defRPr/>
            </a:pPr>
            <a:fld id="{2022D008-27D4-4A5D-8B19-90391524FB6B}" type="datetime1">
              <a:rPr lang="en-US" altLang="zh-TW"/>
              <a:pPr>
                <a:defRPr/>
              </a:pPr>
              <a:t>5/13/2013</a:t>
            </a:fld>
            <a:endParaRPr lang="en-US" altLang="zh-TW"/>
          </a:p>
        </p:txBody>
      </p:sp>
      <p:sp>
        <p:nvSpPr>
          <p:cNvPr id="8"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9" name="Slide Number Placeholder 5"/>
          <p:cNvSpPr>
            <a:spLocks noGrp="1"/>
          </p:cNvSpPr>
          <p:nvPr>
            <p:ph type="sldNum" sz="quarter" idx="12"/>
          </p:nvPr>
        </p:nvSpPr>
        <p:spPr/>
        <p:txBody>
          <a:bodyPr/>
          <a:lstStyle>
            <a:lvl1pPr>
              <a:defRPr>
                <a:latin typeface="Calibri" pitchFamily="34" charset="0"/>
              </a:defRPr>
            </a:lvl1pPr>
          </a:lstStyle>
          <a:p>
            <a:pPr>
              <a:defRPr/>
            </a:pPr>
            <a:fld id="{4563FC73-005A-484E-ABA3-D4C272133E34}" type="slidenum">
              <a:rPr lang="en-US" altLang="zh-TW"/>
              <a:pPr>
                <a:defRPr/>
              </a:pPr>
              <a:t>‹#›</a:t>
            </a:fld>
            <a:endParaRPr lang="en-US" altLang="zh-TW"/>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atin typeface="Calibri" pitchFamily="34" charset="0"/>
              </a:defRPr>
            </a:lvl1pPr>
          </a:lstStyle>
          <a:p>
            <a:pPr>
              <a:defRPr/>
            </a:pPr>
            <a:fld id="{5000425F-CA0E-4D30-B8AD-B4BCF65405CC}" type="datetime1">
              <a:rPr lang="en-US" altLang="zh-TW"/>
              <a:pPr>
                <a:defRPr/>
              </a:pPr>
              <a:t>5/13/2013</a:t>
            </a:fld>
            <a:endParaRPr lang="en-US" altLang="zh-TW"/>
          </a:p>
        </p:txBody>
      </p:sp>
      <p:sp>
        <p:nvSpPr>
          <p:cNvPr id="4"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5" name="Slide Number Placeholder 5"/>
          <p:cNvSpPr>
            <a:spLocks noGrp="1"/>
          </p:cNvSpPr>
          <p:nvPr>
            <p:ph type="sldNum" sz="quarter" idx="12"/>
          </p:nvPr>
        </p:nvSpPr>
        <p:spPr/>
        <p:txBody>
          <a:bodyPr/>
          <a:lstStyle>
            <a:lvl1pPr>
              <a:defRPr>
                <a:latin typeface="Calibri" pitchFamily="34" charset="0"/>
              </a:defRPr>
            </a:lvl1pPr>
          </a:lstStyle>
          <a:p>
            <a:pPr>
              <a:defRPr/>
            </a:pPr>
            <a:fld id="{9853B49D-5DC4-499C-95E2-9C3CE6E7AF24}" type="slidenum">
              <a:rPr lang="en-US" altLang="zh-TW"/>
              <a:pPr>
                <a:defRPr/>
              </a:pPr>
              <a:t>‹#›</a:t>
            </a:fld>
            <a:endParaRPr lang="en-US" altLang="zh-TW"/>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Calibri" pitchFamily="34" charset="0"/>
              </a:defRPr>
            </a:lvl1pPr>
          </a:lstStyle>
          <a:p>
            <a:pPr>
              <a:defRPr/>
            </a:pPr>
            <a:fld id="{6CBFEEFB-D3F9-468A-B80C-93E100573386}" type="datetime1">
              <a:rPr lang="en-US" altLang="zh-TW"/>
              <a:pPr>
                <a:defRPr/>
              </a:pPr>
              <a:t>5/13/2013</a:t>
            </a:fld>
            <a:endParaRPr lang="en-US" altLang="zh-TW"/>
          </a:p>
        </p:txBody>
      </p:sp>
      <p:sp>
        <p:nvSpPr>
          <p:cNvPr id="3"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4" name="Slide Number Placeholder 5"/>
          <p:cNvSpPr>
            <a:spLocks noGrp="1"/>
          </p:cNvSpPr>
          <p:nvPr>
            <p:ph type="sldNum" sz="quarter" idx="12"/>
          </p:nvPr>
        </p:nvSpPr>
        <p:spPr/>
        <p:txBody>
          <a:bodyPr/>
          <a:lstStyle>
            <a:lvl1pPr>
              <a:defRPr>
                <a:latin typeface="Calibri" pitchFamily="34" charset="0"/>
              </a:defRPr>
            </a:lvl1pPr>
          </a:lstStyle>
          <a:p>
            <a:pPr>
              <a:defRPr/>
            </a:pPr>
            <a:fld id="{D74E4466-C624-4367-A722-D32E3508C66F}" type="slidenum">
              <a:rPr lang="en-US" altLang="zh-TW"/>
              <a:pPr>
                <a:defRPr/>
              </a:pPr>
              <a:t>‹#›</a:t>
            </a:fld>
            <a:endParaRPr lang="en-US" altLang="zh-TW"/>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atin typeface="Calibri" pitchFamily="34" charset="0"/>
              </a:defRPr>
            </a:lvl1pPr>
          </a:lstStyle>
          <a:p>
            <a:pPr>
              <a:defRPr/>
            </a:pPr>
            <a:fld id="{896EAE88-F568-4224-94ED-09CB33802B86}" type="datetime1">
              <a:rPr lang="en-US" altLang="zh-TW"/>
              <a:pPr>
                <a:defRPr/>
              </a:pPr>
              <a:t>5/13/2013</a:t>
            </a:fld>
            <a:endParaRPr lang="en-US" altLang="zh-TW"/>
          </a:p>
        </p:txBody>
      </p:sp>
      <p:sp>
        <p:nvSpPr>
          <p:cNvPr id="6"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7" name="Slide Number Placeholder 5"/>
          <p:cNvSpPr>
            <a:spLocks noGrp="1"/>
          </p:cNvSpPr>
          <p:nvPr>
            <p:ph type="sldNum" sz="quarter" idx="12"/>
          </p:nvPr>
        </p:nvSpPr>
        <p:spPr/>
        <p:txBody>
          <a:bodyPr/>
          <a:lstStyle>
            <a:lvl1pPr>
              <a:defRPr>
                <a:latin typeface="Calibri" pitchFamily="34" charset="0"/>
              </a:defRPr>
            </a:lvl1pPr>
          </a:lstStyle>
          <a:p>
            <a:pPr>
              <a:defRPr/>
            </a:pPr>
            <a:fld id="{C557A6AF-60A6-495D-A1BB-3EE7B0CD7347}" type="slidenum">
              <a:rPr lang="en-US" altLang="zh-TW"/>
              <a:pPr>
                <a:defRPr/>
              </a:pPr>
              <a:t>‹#›</a:t>
            </a:fld>
            <a:endParaRPr lang="en-US" altLang="zh-TW"/>
          </a:p>
        </p:txBody>
      </p:sp>
    </p:spTree>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atin typeface="Calibri" pitchFamily="34" charset="0"/>
              </a:defRPr>
            </a:lvl1pPr>
          </a:lstStyle>
          <a:p>
            <a:pPr>
              <a:defRPr/>
            </a:pPr>
            <a:fld id="{E109D9DD-85F6-4315-9AD2-3B177D16A5A6}" type="datetime1">
              <a:rPr lang="en-US" altLang="zh-TW"/>
              <a:pPr>
                <a:defRPr/>
              </a:pPr>
              <a:t>5/13/2013</a:t>
            </a:fld>
            <a:endParaRPr lang="en-US" altLang="zh-TW"/>
          </a:p>
        </p:txBody>
      </p:sp>
      <p:sp>
        <p:nvSpPr>
          <p:cNvPr id="6"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7" name="Slide Number Placeholder 5"/>
          <p:cNvSpPr>
            <a:spLocks noGrp="1"/>
          </p:cNvSpPr>
          <p:nvPr>
            <p:ph type="sldNum" sz="quarter" idx="12"/>
          </p:nvPr>
        </p:nvSpPr>
        <p:spPr/>
        <p:txBody>
          <a:bodyPr/>
          <a:lstStyle>
            <a:lvl1pPr>
              <a:defRPr>
                <a:latin typeface="Calibri" pitchFamily="34" charset="0"/>
              </a:defRPr>
            </a:lvl1pPr>
          </a:lstStyle>
          <a:p>
            <a:pPr>
              <a:defRPr/>
            </a:pPr>
            <a:fld id="{3B862CE7-3DEE-4A80-8F75-6DC6B6FE4DC1}" type="slidenum">
              <a:rPr lang="en-US" altLang="zh-TW"/>
              <a:pPr>
                <a:defRPr/>
              </a:pPr>
              <a:t>‹#›</a:t>
            </a:fld>
            <a:endParaRPr lang="en-US" altLang="zh-TW"/>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286000" y="33528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2" name="Text Placeholder 8"/>
          <p:cNvSpPr>
            <a:spLocks noGrp="1"/>
          </p:cNvSpPr>
          <p:nvPr>
            <p:ph type="body" sz="quarter" idx="16"/>
          </p:nvPr>
        </p:nvSpPr>
        <p:spPr>
          <a:xfrm>
            <a:off x="1981200" y="15240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2133600" y="24384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2438400" y="42672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1905000" y="762000"/>
            <a:ext cx="5486400" cy="457200"/>
          </a:xfrm>
        </p:spPr>
        <p:txBody>
          <a:bodyPr>
            <a:normAutofit/>
          </a:bodyPr>
          <a:lstStyle>
            <a:lvl1pPr algn="l">
              <a:buFontTx/>
              <a:buNone/>
              <a:defRPr sz="2400" b="1">
                <a:ln>
                  <a:solidFill>
                    <a:schemeClr val="accent1">
                      <a:lumMod val="50000"/>
                    </a:schemeClr>
                  </a:solidFill>
                </a:ln>
                <a:solidFill>
                  <a:schemeClr val="accent1">
                    <a:lumMod val="60000"/>
                    <a:lumOff val="40000"/>
                  </a:schemeClr>
                </a:solidFill>
              </a:defRPr>
            </a:lvl1pPr>
          </a:lstStyle>
          <a:p>
            <a:pPr lvl="0"/>
            <a:r>
              <a:rPr lang="en-US" dirty="0" smtClean="0"/>
              <a:t>Click to edit Master text styles</a:t>
            </a:r>
          </a:p>
        </p:txBody>
      </p:sp>
      <p:sp>
        <p:nvSpPr>
          <p:cNvPr id="11" name="Title 1"/>
          <p:cNvSpPr>
            <a:spLocks noGrp="1"/>
          </p:cNvSpPr>
          <p:nvPr>
            <p:ph type="title"/>
          </p:nvPr>
        </p:nvSpPr>
        <p:spPr>
          <a:xfrm>
            <a:off x="990600" y="-30162"/>
            <a:ext cx="6477000" cy="944562"/>
          </a:xfrm>
        </p:spPr>
        <p:txBody>
          <a:bodyPr/>
          <a:lstStyle>
            <a:lvl1pPr algn="l">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8" name="Footer Placeholder 2"/>
          <p:cNvSpPr>
            <a:spLocks noGrp="1"/>
          </p:cNvSpPr>
          <p:nvPr>
            <p:ph type="ftr" sz="quarter" idx="19"/>
          </p:nvPr>
        </p:nvSpPr>
        <p:spPr/>
        <p:txBody>
          <a:bodyPr/>
          <a:lstStyle>
            <a:lvl1pPr>
              <a:defRPr/>
            </a:lvl1pPr>
          </a:lstStyle>
          <a:p>
            <a:endParaRPr lang="en-US"/>
          </a:p>
        </p:txBody>
      </p:sp>
      <p:sp>
        <p:nvSpPr>
          <p:cNvPr id="10" name="Slide Number Placeholder 3"/>
          <p:cNvSpPr>
            <a:spLocks noGrp="1"/>
          </p:cNvSpPr>
          <p:nvPr>
            <p:ph type="sldNum" sz="quarter" idx="20"/>
          </p:nvPr>
        </p:nvSpPr>
        <p:spPr/>
        <p:txBody>
          <a:bodyPr/>
          <a:lstStyle>
            <a:lvl1pPr>
              <a:defRPr/>
            </a:lvl1pPr>
          </a:lstStyle>
          <a:p>
            <a:fld id="{AB41BA00-3783-41D9-AC38-EA8BDF0423C8}" type="slidenum">
              <a:rPr lang="en-US"/>
              <a:pPr/>
              <a:t>‹#›</a:t>
            </a:fld>
            <a:endParaRPr lang="en-US"/>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7CCB878C-2CB8-4CC6-9615-92B789ECAAF2}"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F3673C71-B1CB-49B8-A56B-0DEA9565FFF6}" type="slidenum">
              <a:rPr lang="en-US" altLang="zh-TW"/>
              <a:pPr>
                <a:defRPr/>
              </a:pPr>
              <a:t>‹#›</a:t>
            </a:fld>
            <a:endParaRPr lang="en-US" altLang="zh-TW"/>
          </a:p>
        </p:txBody>
      </p:sp>
    </p:spTree>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669F77F0-0290-4AE5-A18D-FEE3AABCB30B}"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A333263C-7364-4A18-9D97-7EE25F955076}" type="slidenum">
              <a:rPr lang="en-US" altLang="zh-TW"/>
              <a:pPr>
                <a:defRPr/>
              </a:pPr>
              <a:t>‹#›</a:t>
            </a:fld>
            <a:endParaRPr lang="en-US" altLang="zh-TW"/>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 name="Rectangle 7"/>
          <p:cNvSpPr>
            <a:spLocks noChangeArrowheads="1"/>
          </p:cNvSpPr>
          <p:nvPr/>
        </p:nvSpPr>
        <p:spPr bwMode="auto">
          <a:xfrm>
            <a:off x="10406063" y="-1055688"/>
            <a:ext cx="184150" cy="290513"/>
          </a:xfrm>
          <a:prstGeom prst="rect">
            <a:avLst/>
          </a:prstGeom>
          <a:noFill/>
          <a:ln w="9525">
            <a:noFill/>
            <a:miter lim="800000"/>
            <a:headEnd/>
            <a:tailEnd/>
          </a:ln>
        </p:spPr>
        <p:txBody>
          <a:bodyPr wrap="none">
            <a:spAutoFit/>
          </a:bodyPr>
          <a:lstStyle/>
          <a:p>
            <a:pPr>
              <a:defRPr/>
            </a:pPr>
            <a:endParaRPr lang="zh-TW" altLang="zh-TW" sz="2000" baseline="-25000">
              <a:solidFill>
                <a:srgbClr val="000000"/>
              </a:solidFill>
              <a:latin typeface="Times New Roman" pitchFamily="18" charset="0"/>
            </a:endParaRPr>
          </a:p>
        </p:txBody>
      </p:sp>
      <p:sp>
        <p:nvSpPr>
          <p:cNvPr id="4" name="Rectangle 13"/>
          <p:cNvSpPr>
            <a:spLocks noChangeArrowheads="1"/>
          </p:cNvSpPr>
          <p:nvPr userDrawn="1"/>
        </p:nvSpPr>
        <p:spPr bwMode="auto">
          <a:xfrm>
            <a:off x="10406063" y="-1055688"/>
            <a:ext cx="184150" cy="290513"/>
          </a:xfrm>
          <a:prstGeom prst="rect">
            <a:avLst/>
          </a:prstGeom>
          <a:noFill/>
          <a:ln w="9525">
            <a:noFill/>
            <a:miter lim="800000"/>
            <a:headEnd/>
            <a:tailEnd/>
          </a:ln>
        </p:spPr>
        <p:txBody>
          <a:bodyPr wrap="none">
            <a:spAutoFit/>
          </a:bodyPr>
          <a:lstStyle/>
          <a:p>
            <a:pPr>
              <a:defRPr/>
            </a:pPr>
            <a:endParaRPr lang="zh-TW" altLang="zh-TW" sz="2000" baseline="-25000">
              <a:solidFill>
                <a:srgbClr val="000000"/>
              </a:solidFill>
              <a:latin typeface="Times New Roman" pitchFamily="18" charset="0"/>
            </a:endParaRPr>
          </a:p>
        </p:txBody>
      </p:sp>
      <p:sp>
        <p:nvSpPr>
          <p:cNvPr id="736277" name="Rectangle 21"/>
          <p:cNvSpPr>
            <a:spLocks noGrp="1" noChangeArrowheads="1"/>
          </p:cNvSpPr>
          <p:nvPr>
            <p:ph type="ctrTitle" sz="quarter"/>
          </p:nvPr>
        </p:nvSpPr>
        <p:spPr>
          <a:xfrm>
            <a:off x="1566863" y="954088"/>
            <a:ext cx="7772400" cy="1470025"/>
          </a:xfrm>
        </p:spPr>
        <p:txBody>
          <a:bodyPr/>
          <a:lstStyle>
            <a:lvl1pPr>
              <a:defRPr sz="3000"/>
            </a:lvl1pPr>
          </a:lstStyle>
          <a:p>
            <a:r>
              <a:rPr lang="en-US"/>
              <a:t>Click to edit Master title style</a:t>
            </a:r>
          </a:p>
        </p:txBody>
      </p:sp>
    </p:spTree>
  </p:cSld>
  <p:clrMapOvr>
    <a:masterClrMapping/>
  </p:clrMapOvr>
  <p:transition>
    <p:blinds/>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Tree>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grpSp>
        <p:nvGrpSpPr>
          <p:cNvPr id="2" name="Gruppe 16"/>
          <p:cNvGrpSpPr/>
          <p:nvPr userDrawn="1"/>
        </p:nvGrpSpPr>
        <p:grpSpPr>
          <a:xfrm>
            <a:off x="0" y="786093"/>
            <a:ext cx="9144000" cy="1236478"/>
            <a:chOff x="0" y="786093"/>
            <a:chExt cx="9144000" cy="1236478"/>
          </a:xfrm>
          <a:effectLst>
            <a:outerShdw blurRad="50800" dist="38100" dir="5400000" algn="t" rotWithShape="0">
              <a:prstClr val="black">
                <a:alpha val="40000"/>
              </a:prstClr>
            </a:outerShdw>
          </a:effectLst>
        </p:grpSpPr>
        <p:sp>
          <p:nvSpPr>
            <p:cNvPr id="6" name="Rektangel 2"/>
            <p:cNvSpPr>
              <a:spLocks noChangeArrowheads="1"/>
            </p:cNvSpPr>
            <p:nvPr/>
          </p:nvSpPr>
          <p:spPr bwMode="auto">
            <a:xfrm>
              <a:off x="0" y="794971"/>
              <a:ext cx="9144000" cy="1227600"/>
            </a:xfrm>
            <a:prstGeom prst="rect">
              <a:avLst/>
            </a:prstGeom>
            <a:gradFill flip="none" rotWithShape="1">
              <a:gsLst>
                <a:gs pos="21000">
                  <a:srgbClr val="7DC8DF"/>
                </a:gs>
                <a:gs pos="100000">
                  <a:srgbClr val="6699FF"/>
                </a:gs>
              </a:gsLst>
              <a:lin ang="5400000" scaled="1"/>
              <a:tileRect/>
            </a:gradFill>
            <a:ln w="9525">
              <a:noFill/>
              <a:miter lim="800000"/>
              <a:headEnd/>
              <a:tailEnd/>
            </a:ln>
            <a:effectLst/>
          </p:spPr>
          <p:txBody>
            <a:bodyPr anchor="ctr"/>
            <a:lstStyle/>
            <a:p>
              <a:pPr indent="-342900" algn="ctr" defTabSz="457200" fontAlgn="auto">
                <a:spcBef>
                  <a:spcPts val="0"/>
                </a:spcBef>
                <a:spcAft>
                  <a:spcPts val="0"/>
                </a:spcAft>
                <a:buFont typeface="+mj-lt"/>
                <a:buAutoNum type="arabicPeriod"/>
                <a:defRPr/>
              </a:pPr>
              <a:endParaRPr lang="da-DK" sz="1600" b="1" kern="0" noProof="1">
                <a:solidFill>
                  <a:srgbClr val="FFFFFF"/>
                </a:solidFill>
                <a:latin typeface="Arial" pitchFamily="34" charset="0"/>
                <a:ea typeface="ＭＳ Ｐゴシック" pitchFamily="-97" charset="-128"/>
              </a:endParaRPr>
            </a:p>
          </p:txBody>
        </p:sp>
        <p:pic>
          <p:nvPicPr>
            <p:cNvPr id="7" name="Billede 3" descr="dreamstime_Handsoverlapping.jpg"/>
            <p:cNvPicPr>
              <a:picLocks noChangeAspect="1"/>
            </p:cNvPicPr>
            <p:nvPr/>
          </p:nvPicPr>
          <p:blipFill>
            <a:blip r:embed="rId2" cstate="print"/>
            <a:srcRect/>
            <a:stretch>
              <a:fillRect/>
            </a:stretch>
          </p:blipFill>
          <p:spPr>
            <a:xfrm>
              <a:off x="7253976" y="786093"/>
              <a:ext cx="1890024" cy="1226943"/>
            </a:xfrm>
            <a:prstGeom prst="rect">
              <a:avLst/>
            </a:prstGeom>
          </p:spPr>
        </p:pic>
      </p:grpSp>
      <p:sp>
        <p:nvSpPr>
          <p:cNvPr id="3" name="Pladsholder til indhold 2"/>
          <p:cNvSpPr>
            <a:spLocks noGrp="1"/>
          </p:cNvSpPr>
          <p:nvPr>
            <p:ph idx="1"/>
          </p:nvPr>
        </p:nvSpPr>
        <p:spPr>
          <a:xfrm>
            <a:off x="457200" y="2298700"/>
            <a:ext cx="8229600" cy="3827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Titel 1"/>
          <p:cNvSpPr>
            <a:spLocks noGrp="1"/>
          </p:cNvSpPr>
          <p:nvPr>
            <p:ph type="title"/>
          </p:nvPr>
        </p:nvSpPr>
        <p:spPr>
          <a:xfrm>
            <a:off x="177800" y="833438"/>
            <a:ext cx="4584700" cy="563562"/>
          </a:xfrm>
          <a:prstGeom prst="rect">
            <a:avLst/>
          </a:prstGeom>
        </p:spPr>
        <p:txBody>
          <a:bodyPr/>
          <a:lstStyle>
            <a:lvl1pPr algn="l">
              <a:defRPr sz="3200">
                <a:latin typeface="Arial" pitchFamily="34" charset="0"/>
              </a:defRPr>
            </a:lvl1pPr>
          </a:lstStyle>
          <a:p>
            <a:r>
              <a:rPr lang="en-US" smtClean="0"/>
              <a:t>Click to edit Master title style</a:t>
            </a:r>
            <a:endParaRPr lang="da-DK" dirty="0"/>
          </a:p>
        </p:txBody>
      </p:sp>
      <p:sp>
        <p:nvSpPr>
          <p:cNvPr id="11" name="Pladsholder til tekst 2"/>
          <p:cNvSpPr>
            <a:spLocks noGrp="1"/>
          </p:cNvSpPr>
          <p:nvPr>
            <p:ph type="body" idx="13"/>
          </p:nvPr>
        </p:nvSpPr>
        <p:spPr>
          <a:xfrm>
            <a:off x="177800" y="1447801"/>
            <a:ext cx="6489700" cy="358774"/>
          </a:xfrm>
          <a:prstGeom prst="rect">
            <a:avLst/>
          </a:prstGeom>
        </p:spPr>
        <p:txBody>
          <a:bodyPr anchor="b"/>
          <a:lstStyle>
            <a:lvl1pPr marL="0" indent="0">
              <a:buNone/>
              <a:defRPr sz="20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Pladsholder til dato 3"/>
          <p:cNvSpPr>
            <a:spLocks noGrp="1"/>
          </p:cNvSpPr>
          <p:nvPr userDrawn="1">
            <p:ph type="dt" sz="half" idx="14"/>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pitchFamily="34" charset="0"/>
              </a:defRPr>
            </a:lvl1pPr>
          </a:lstStyle>
          <a:p>
            <a:pPr>
              <a:defRPr/>
            </a:pPr>
            <a:r>
              <a:rPr lang="da-DK"/>
              <a:t>Your footnote</a:t>
            </a:r>
          </a:p>
        </p:txBody>
      </p:sp>
      <p:sp>
        <p:nvSpPr>
          <p:cNvPr id="9" name="Pladsholder til diasnummer 5"/>
          <p:cNvSpPr>
            <a:spLocks noGrp="1"/>
          </p:cNvSpPr>
          <p:nvPr userDrawn="1">
            <p:ph type="sldNum" sz="quarter" idx="15"/>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pitchFamily="34" charset="0"/>
              </a:defRPr>
            </a:lvl1pPr>
          </a:lstStyle>
          <a:p>
            <a:pPr>
              <a:defRPr/>
            </a:pPr>
            <a:r>
              <a:rPr lang="da-DK"/>
              <a:t>Your Logo</a:t>
            </a:r>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grpSp>
        <p:nvGrpSpPr>
          <p:cNvPr id="2" name="Gruppe 12"/>
          <p:cNvGrpSpPr>
            <a:grpSpLocks/>
          </p:cNvGrpSpPr>
          <p:nvPr userDrawn="1"/>
        </p:nvGrpSpPr>
        <p:grpSpPr bwMode="auto">
          <a:xfrm>
            <a:off x="0" y="0"/>
            <a:ext cx="9144000" cy="1970088"/>
            <a:chOff x="0" y="0"/>
            <a:chExt cx="9144000" cy="1970099"/>
          </a:xfrm>
        </p:grpSpPr>
        <p:sp>
          <p:nvSpPr>
            <p:cNvPr id="6" name="Rektangel 2"/>
            <p:cNvSpPr>
              <a:spLocks noChangeArrowheads="1"/>
            </p:cNvSpPr>
            <p:nvPr userDrawn="1"/>
          </p:nvSpPr>
          <p:spPr bwMode="auto">
            <a:xfrm>
              <a:off x="0" y="0"/>
              <a:ext cx="9144000" cy="1970099"/>
            </a:xfrm>
            <a:prstGeom prst="rect">
              <a:avLst/>
            </a:prstGeom>
            <a:gradFill rotWithShape="1">
              <a:gsLst>
                <a:gs pos="0">
                  <a:srgbClr val="7DC8DF"/>
                </a:gs>
                <a:gs pos="21001">
                  <a:srgbClr val="7DC8DF"/>
                </a:gs>
                <a:gs pos="100000">
                  <a:srgbClr val="6699FF"/>
                </a:gs>
              </a:gsLst>
              <a:lin ang="5400000" scaled="1"/>
            </a:gradFill>
            <a:ln w="9525">
              <a:noFill/>
              <a:miter lim="800000"/>
              <a:headEnd/>
              <a:tailEnd/>
            </a:ln>
          </p:spPr>
          <p:txBody>
            <a:bodyPr anchor="ctr"/>
            <a:lstStyle/>
            <a:p>
              <a:pPr indent="-342900" algn="ctr" defTabSz="457200">
                <a:buFont typeface="Calibri" pitchFamily="34" charset="0"/>
                <a:buAutoNum type="arabicPeriod"/>
                <a:defRPr/>
              </a:pPr>
              <a:endParaRPr lang="en-US" sz="1600" b="1" noProof="1">
                <a:solidFill>
                  <a:srgbClr val="FFFFFF"/>
                </a:solidFill>
                <a:latin typeface="Arial" pitchFamily="34" charset="0"/>
              </a:endParaRPr>
            </a:p>
          </p:txBody>
        </p:sp>
        <p:sp>
          <p:nvSpPr>
            <p:cNvPr id="7" name="Rektangel 3"/>
            <p:cNvSpPr>
              <a:spLocks noChangeArrowheads="1"/>
            </p:cNvSpPr>
            <p:nvPr userDrawn="1"/>
          </p:nvSpPr>
          <p:spPr bwMode="auto">
            <a:xfrm>
              <a:off x="0" y="1703398"/>
              <a:ext cx="9144000" cy="266701"/>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a:buFont typeface="Calibri" pitchFamily="34" charset="0"/>
                <a:buAutoNum type="arabicPeriod"/>
                <a:defRPr/>
              </a:pPr>
              <a:endParaRPr lang="en-US" sz="1400" b="1" noProof="1">
                <a:solidFill>
                  <a:srgbClr val="FFFFFF"/>
                </a:solidFill>
                <a:latin typeface="Arial" pitchFamily="34" charset="0"/>
              </a:endParaRPr>
            </a:p>
          </p:txBody>
        </p:sp>
      </p:grpSp>
      <p:sp>
        <p:nvSpPr>
          <p:cNvPr id="8" name="Pladsholder til indhold 2"/>
          <p:cNvSpPr>
            <a:spLocks noGrp="1"/>
          </p:cNvSpPr>
          <p:nvPr>
            <p:ph idx="1"/>
          </p:nvPr>
        </p:nvSpPr>
        <p:spPr>
          <a:xfrm>
            <a:off x="457200" y="2552700"/>
            <a:ext cx="8229600" cy="3573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1" name="Titel 1"/>
          <p:cNvSpPr>
            <a:spLocks noGrp="1"/>
          </p:cNvSpPr>
          <p:nvPr>
            <p:ph type="title"/>
          </p:nvPr>
        </p:nvSpPr>
        <p:spPr>
          <a:xfrm>
            <a:off x="177800" y="515938"/>
            <a:ext cx="4584700" cy="563562"/>
          </a:xfrm>
          <a:prstGeom prst="rect">
            <a:avLst/>
          </a:prstGeom>
        </p:spPr>
        <p:txBody>
          <a:bodyPr/>
          <a:lstStyle>
            <a:lvl1pPr algn="l">
              <a:defRPr sz="3200">
                <a:latin typeface="Arial" pitchFamily="34" charset="0"/>
              </a:defRPr>
            </a:lvl1pPr>
          </a:lstStyle>
          <a:p>
            <a:r>
              <a:rPr lang="en-US" smtClean="0"/>
              <a:t>Click to edit Master title style</a:t>
            </a:r>
            <a:endParaRPr lang="da-DK" dirty="0"/>
          </a:p>
        </p:txBody>
      </p:sp>
      <p:sp>
        <p:nvSpPr>
          <p:cNvPr id="12" name="Pladsholder til tekst 2"/>
          <p:cNvSpPr>
            <a:spLocks noGrp="1"/>
          </p:cNvSpPr>
          <p:nvPr>
            <p:ph type="body" idx="13"/>
          </p:nvPr>
        </p:nvSpPr>
        <p:spPr>
          <a:xfrm>
            <a:off x="177800" y="1130301"/>
            <a:ext cx="6489700" cy="358774"/>
          </a:xfrm>
          <a:prstGeom prst="rect">
            <a:avLst/>
          </a:prstGeom>
        </p:spPr>
        <p:txBody>
          <a:bodyPr anchor="b"/>
          <a:lstStyle>
            <a:lvl1pPr marL="0" indent="0">
              <a:buNone/>
              <a:defRPr sz="24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Pladsholder til dato 3"/>
          <p:cNvSpPr>
            <a:spLocks noGrp="1"/>
          </p:cNvSpPr>
          <p:nvPr>
            <p:ph type="dt" sz="half" idx="14"/>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pitchFamily="34" charset="0"/>
              </a:defRPr>
            </a:lvl1pPr>
          </a:lstStyle>
          <a:p>
            <a:pPr>
              <a:defRPr/>
            </a:pPr>
            <a:r>
              <a:rPr lang="da-DK"/>
              <a:t>Your footnote</a:t>
            </a:r>
          </a:p>
        </p:txBody>
      </p:sp>
      <p:sp>
        <p:nvSpPr>
          <p:cNvPr id="10" name="Pladsholder til diasnummer 5"/>
          <p:cNvSpPr>
            <a:spLocks noGrp="1"/>
          </p:cNvSpPr>
          <p:nvPr>
            <p:ph type="sldNum" sz="quarter" idx="15"/>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pitchFamily="34" charset="0"/>
              </a:defRPr>
            </a:lvl1pPr>
          </a:lstStyle>
          <a:p>
            <a:pPr>
              <a:defRPr/>
            </a:pPr>
            <a:r>
              <a:rPr lang="da-DK"/>
              <a:t>Your Logo</a:t>
            </a:r>
          </a:p>
        </p:txBody>
      </p:sp>
    </p:spTree>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pitchFamily="34" charset="0"/>
              </a:defRPr>
            </a:lvl1pPr>
          </a:lstStyle>
          <a:p>
            <a:r>
              <a:rPr lang="en-US" smtClean="0"/>
              <a:t>Click to edit Master title style</a:t>
            </a:r>
            <a:endParaRPr lang="da-DK" dirty="0"/>
          </a:p>
        </p:txBody>
      </p:sp>
      <p:sp>
        <p:nvSpPr>
          <p:cNvPr id="3" name="Pladsholder til indhold 2"/>
          <p:cNvSpPr>
            <a:spLocks noGrp="1"/>
          </p:cNvSpPr>
          <p:nvPr>
            <p:ph sz="half" idx="1"/>
          </p:nvPr>
        </p:nvSpPr>
        <p:spPr>
          <a:xfrm>
            <a:off x="457200" y="1600200"/>
            <a:ext cx="4038600" cy="4525963"/>
          </a:xfrm>
          <a:prstGeom prst="rect">
            <a:avLst/>
          </a:prstGeom>
        </p:spPr>
        <p:txBody>
          <a:bodyPr/>
          <a:lstStyle>
            <a:lvl1pPr>
              <a:defRPr sz="2800">
                <a:latin typeface="Arial" pitchFamily="34" charset="0"/>
              </a:defRPr>
            </a:lvl1pPr>
            <a:lvl2pPr>
              <a:defRPr sz="2400">
                <a:latin typeface="Arial" pitchFamily="34" charset="0"/>
              </a:defRPr>
            </a:lvl2pPr>
            <a:lvl3pPr>
              <a:defRPr sz="2000">
                <a:latin typeface="Arial" pitchFamily="34" charset="0"/>
              </a:defRPr>
            </a:lvl3pPr>
            <a:lvl4pPr>
              <a:defRPr sz="1800">
                <a:latin typeface="Arial" pitchFamily="34" charset="0"/>
              </a:defRPr>
            </a:lvl4pPr>
            <a:lvl5pPr>
              <a:defRPr sz="1800">
                <a:latin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indhold 3"/>
          <p:cNvSpPr>
            <a:spLocks noGrp="1"/>
          </p:cNvSpPr>
          <p:nvPr>
            <p:ph sz="half" idx="2"/>
          </p:nvPr>
        </p:nvSpPr>
        <p:spPr>
          <a:xfrm>
            <a:off x="4648200" y="1600200"/>
            <a:ext cx="4038600" cy="4525963"/>
          </a:xfrm>
          <a:prstGeom prst="rect">
            <a:avLst/>
          </a:prstGeom>
        </p:spPr>
        <p:txBody>
          <a:bodyPr/>
          <a:lstStyle>
            <a:lvl1pPr>
              <a:defRPr sz="2800">
                <a:latin typeface="Arial" pitchFamily="34" charset="0"/>
              </a:defRPr>
            </a:lvl1pPr>
            <a:lvl2pPr>
              <a:defRPr sz="2400">
                <a:latin typeface="Arial" pitchFamily="34" charset="0"/>
              </a:defRPr>
            </a:lvl2pPr>
            <a:lvl3pPr>
              <a:defRPr sz="2000">
                <a:latin typeface="Arial" pitchFamily="34" charset="0"/>
              </a:defRPr>
            </a:lvl3pPr>
            <a:lvl4pPr>
              <a:defRPr sz="1800">
                <a:latin typeface="Arial" pitchFamily="34" charset="0"/>
              </a:defRPr>
            </a:lvl4pPr>
            <a:lvl5pPr>
              <a:defRPr sz="1800">
                <a:latin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fld id="{CC3F23ED-419B-49E5-8161-8FDBDF79437B}" type="datetime1">
              <a:rPr lang="da-DK"/>
              <a:pPr>
                <a:defRPr/>
              </a:pPr>
              <a:t>13-05-2013</a:t>
            </a:fld>
            <a:endParaRPr lang="da-DK"/>
          </a:p>
        </p:txBody>
      </p:sp>
      <p:sp>
        <p:nvSpPr>
          <p:cNvPr id="6"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endParaRPr lang="da-DK"/>
          </a:p>
        </p:txBody>
      </p:sp>
      <p:sp>
        <p:nvSpPr>
          <p:cNvPr id="7"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fld id="{86AAEE12-C88D-4D1B-A975-7106B3791692}" type="slidenum">
              <a:rPr lang="da-DK"/>
              <a:pPr>
                <a:defRPr/>
              </a:pPr>
              <a:t>‹#›</a:t>
            </a:fld>
            <a:endParaRPr lang="da-DK"/>
          </a:p>
        </p:txBody>
      </p:sp>
    </p:spTree>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pitchFamily="34" charset="0"/>
              </a:defRPr>
            </a:lvl1pPr>
          </a:lstStyle>
          <a:p>
            <a:r>
              <a:rPr lang="en-US" smtClean="0"/>
              <a:t>Click to edit Master title style</a:t>
            </a:r>
            <a:endParaRPr lang="da-DK" dirty="0"/>
          </a:p>
        </p:txBody>
      </p:sp>
      <p:sp>
        <p:nvSpPr>
          <p:cNvPr id="3" name="Pladsholder til tekst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dsholder til indhold 3"/>
          <p:cNvSpPr>
            <a:spLocks noGrp="1"/>
          </p:cNvSpPr>
          <p:nvPr>
            <p:ph sz="half" idx="2"/>
          </p:nvPr>
        </p:nvSpPr>
        <p:spPr>
          <a:xfrm>
            <a:off x="457200" y="2174875"/>
            <a:ext cx="4040188" cy="3951288"/>
          </a:xfrm>
          <a:prstGeom prst="rect">
            <a:avLst/>
          </a:prstGeom>
        </p:spPr>
        <p:txBody>
          <a:bodyPr/>
          <a:lstStyle>
            <a:lvl1pPr>
              <a:defRPr sz="2400">
                <a:latin typeface="Arial" pitchFamily="34" charset="0"/>
              </a:defRPr>
            </a:lvl1pPr>
            <a:lvl2pPr>
              <a:defRPr sz="2000">
                <a:latin typeface="Arial" pitchFamily="34" charset="0"/>
              </a:defRPr>
            </a:lvl2pPr>
            <a:lvl3pPr>
              <a:defRPr sz="1800">
                <a:latin typeface="Arial" pitchFamily="34" charset="0"/>
              </a:defRPr>
            </a:lvl3pPr>
            <a:lvl4pPr>
              <a:defRPr sz="1600">
                <a:latin typeface="Arial" pitchFamily="34" charset="0"/>
              </a:defRPr>
            </a:lvl4pPr>
            <a:lvl5pPr>
              <a:defRPr sz="1600">
                <a:latin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tekst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dsholder til indhold 5"/>
          <p:cNvSpPr>
            <a:spLocks noGrp="1"/>
          </p:cNvSpPr>
          <p:nvPr>
            <p:ph sz="quarter" idx="4"/>
          </p:nvPr>
        </p:nvSpPr>
        <p:spPr>
          <a:xfrm>
            <a:off x="4645025" y="2174875"/>
            <a:ext cx="4041775" cy="3951288"/>
          </a:xfrm>
          <a:prstGeom prst="rect">
            <a:avLst/>
          </a:prstGeom>
        </p:spPr>
        <p:txBody>
          <a:bodyPr/>
          <a:lstStyle>
            <a:lvl1pPr>
              <a:defRPr sz="2400">
                <a:latin typeface="Arial" pitchFamily="34" charset="0"/>
              </a:defRPr>
            </a:lvl1pPr>
            <a:lvl2pPr>
              <a:defRPr sz="2000">
                <a:latin typeface="Arial" pitchFamily="34" charset="0"/>
              </a:defRPr>
            </a:lvl2pPr>
            <a:lvl3pPr>
              <a:defRPr sz="1800">
                <a:latin typeface="Arial" pitchFamily="34" charset="0"/>
              </a:defRPr>
            </a:lvl3pPr>
            <a:lvl4pPr>
              <a:defRPr sz="1600">
                <a:latin typeface="Arial" pitchFamily="34" charset="0"/>
              </a:defRPr>
            </a:lvl4pPr>
            <a:lvl5pPr>
              <a:defRPr sz="1600">
                <a:latin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7"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fld id="{9C6CA096-2379-43D9-9C05-38D38B743E27}" type="datetime1">
              <a:rPr lang="da-DK"/>
              <a:pPr>
                <a:defRPr/>
              </a:pPr>
              <a:t>13-05-2013</a:t>
            </a:fld>
            <a:endParaRPr lang="da-DK"/>
          </a:p>
        </p:txBody>
      </p:sp>
      <p:sp>
        <p:nvSpPr>
          <p:cNvPr id="8"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endParaRPr lang="da-DK"/>
          </a:p>
        </p:txBody>
      </p:sp>
      <p:sp>
        <p:nvSpPr>
          <p:cNvPr id="9"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fld id="{08F25878-25E0-4F1B-8AFB-ECD712B2B4A1}" type="slidenum">
              <a:rPr lang="da-DK"/>
              <a:pPr>
                <a:defRPr/>
              </a:pPr>
              <a:t>‹#›</a:t>
            </a:fld>
            <a:endParaRPr lang="da-DK"/>
          </a:p>
        </p:txBody>
      </p:sp>
    </p:spTree>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pitchFamily="34" charset="0"/>
              </a:defRPr>
            </a:lvl1pPr>
          </a:lstStyle>
          <a:p>
            <a:r>
              <a:rPr lang="en-US" smtClean="0"/>
              <a:t>Click to edit Master title style</a:t>
            </a:r>
            <a:endParaRPr lang="da-DK" dirty="0"/>
          </a:p>
        </p:txBody>
      </p:sp>
      <p:sp>
        <p:nvSpPr>
          <p:cNvPr id="3"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fld id="{719B2832-1DCE-48B5-B97F-3612795B0455}" type="datetime1">
              <a:rPr lang="da-DK"/>
              <a:pPr>
                <a:defRPr/>
              </a:pPr>
              <a:t>13-05-2013</a:t>
            </a:fld>
            <a:endParaRPr lang="da-DK"/>
          </a:p>
        </p:txBody>
      </p:sp>
      <p:sp>
        <p:nvSpPr>
          <p:cNvPr id="4"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endParaRPr lang="da-DK"/>
          </a:p>
        </p:txBody>
      </p:sp>
      <p:sp>
        <p:nvSpPr>
          <p:cNvPr id="5"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fld id="{3B681177-19C5-45B2-8295-F1932BE37E14}" type="slidenum">
              <a:rPr lang="da-DK"/>
              <a:pPr>
                <a:defRPr/>
              </a:pPr>
              <a:t>‹#›</a:t>
            </a:fld>
            <a:endParaRPr lang="da-DK"/>
          </a:p>
        </p:txBody>
      </p:sp>
    </p:spTree>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fld id="{F74D8E42-D6AC-4018-997F-4FC43E8ADDFE}" type="datetime1">
              <a:rPr lang="da-DK"/>
              <a:pPr>
                <a:defRPr/>
              </a:pPr>
              <a:t>13-05-2013</a:t>
            </a:fld>
            <a:endParaRPr lang="da-DK"/>
          </a:p>
        </p:txBody>
      </p:sp>
      <p:sp>
        <p:nvSpPr>
          <p:cNvPr id="3"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endParaRPr lang="da-DK"/>
          </a:p>
        </p:txBody>
      </p:sp>
      <p:sp>
        <p:nvSpPr>
          <p:cNvPr id="4"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fld id="{D47AAACE-8D94-4FE1-A5DF-84D4C4A39B1C}" type="slidenum">
              <a:rPr lang="da-DK"/>
              <a:pPr>
                <a:defRPr/>
              </a:pPr>
              <a:t>‹#›</a:t>
            </a:fld>
            <a:endParaRPr lang="da-DK"/>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352800" y="762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352800" y="2667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3352800" y="4419600"/>
            <a:ext cx="4648200" cy="16002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819400" y="762000"/>
            <a:ext cx="198120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819400" y="2514600"/>
            <a:ext cx="1981200" cy="1676401"/>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Content Placeholder 3"/>
          <p:cNvSpPr>
            <a:spLocks noGrp="1"/>
          </p:cNvSpPr>
          <p:nvPr>
            <p:ph sz="half" idx="17"/>
          </p:nvPr>
        </p:nvSpPr>
        <p:spPr>
          <a:xfrm>
            <a:off x="2819400" y="4267200"/>
            <a:ext cx="1981200" cy="1600200"/>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1"/>
          <p:cNvSpPr>
            <a:spLocks noGrp="1"/>
          </p:cNvSpPr>
          <p:nvPr>
            <p:ph type="title"/>
          </p:nvPr>
        </p:nvSpPr>
        <p:spPr>
          <a:xfrm>
            <a:off x="1828800" y="-1524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13" name="Footer Placeholder 2"/>
          <p:cNvSpPr>
            <a:spLocks noGrp="1"/>
          </p:cNvSpPr>
          <p:nvPr>
            <p:ph type="ftr" sz="quarter" idx="18"/>
          </p:nvPr>
        </p:nvSpPr>
        <p:spPr/>
        <p:txBody>
          <a:bodyPr/>
          <a:lstStyle>
            <a:lvl1pPr>
              <a:defRPr/>
            </a:lvl1pPr>
          </a:lstStyle>
          <a:p>
            <a:endParaRPr lang="en-US"/>
          </a:p>
        </p:txBody>
      </p:sp>
      <p:sp>
        <p:nvSpPr>
          <p:cNvPr id="17" name="Slide Number Placeholder 3"/>
          <p:cNvSpPr>
            <a:spLocks noGrp="1"/>
          </p:cNvSpPr>
          <p:nvPr>
            <p:ph type="sldNum" sz="quarter" idx="19"/>
          </p:nvPr>
        </p:nvSpPr>
        <p:spPr/>
        <p:txBody>
          <a:bodyPr/>
          <a:lstStyle>
            <a:lvl1pPr>
              <a:defRPr/>
            </a:lvl1pPr>
          </a:lstStyle>
          <a:p>
            <a:fld id="{5B6E65CB-87B4-4F41-854E-D4C205F42A8C}" type="slidenum">
              <a:rPr lang="en-US"/>
              <a:pPr/>
              <a:t>‹#›</a:t>
            </a:fld>
            <a:endParaRPr lang="en-US"/>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atin typeface="Arial" pitchFamily="34" charset="0"/>
              </a:defRPr>
            </a:lvl1pPr>
          </a:lstStyle>
          <a:p>
            <a:r>
              <a:rPr lang="en-US" smtClean="0"/>
              <a:t>Click to edit Master title style</a:t>
            </a:r>
            <a:endParaRPr lang="da-DK" dirty="0"/>
          </a:p>
        </p:txBody>
      </p:sp>
      <p:sp>
        <p:nvSpPr>
          <p:cNvPr id="3" name="Pladsholder til indhold 2"/>
          <p:cNvSpPr>
            <a:spLocks noGrp="1"/>
          </p:cNvSpPr>
          <p:nvPr>
            <p:ph idx="1"/>
          </p:nvPr>
        </p:nvSpPr>
        <p:spPr>
          <a:xfrm>
            <a:off x="3575050" y="273050"/>
            <a:ext cx="5111750" cy="5853113"/>
          </a:xfrm>
          <a:prstGeom prst="rect">
            <a:avLst/>
          </a:prstGeom>
        </p:spPr>
        <p:txBody>
          <a:bodyPr/>
          <a:lstStyle>
            <a:lvl1pPr>
              <a:defRPr sz="3200">
                <a:latin typeface="Arial" pitchFamily="34" charset="0"/>
              </a:defRPr>
            </a:lvl1pPr>
            <a:lvl2pPr>
              <a:defRPr sz="2800">
                <a:latin typeface="Arial" pitchFamily="34" charset="0"/>
              </a:defRPr>
            </a:lvl2pPr>
            <a:lvl3pPr>
              <a:defRPr sz="2400">
                <a:latin typeface="Arial" pitchFamily="34" charset="0"/>
              </a:defRPr>
            </a:lvl3pPr>
            <a:lvl4pPr>
              <a:defRPr sz="2000">
                <a:latin typeface="Arial" pitchFamily="34" charset="0"/>
              </a:defRPr>
            </a:lvl4pPr>
            <a:lvl5pPr>
              <a:defRPr sz="2000">
                <a:latin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tekst 3"/>
          <p:cNvSpPr>
            <a:spLocks noGrp="1"/>
          </p:cNvSpPr>
          <p:nvPr>
            <p:ph type="body" sz="half" idx="2"/>
          </p:nvPr>
        </p:nvSpPr>
        <p:spPr>
          <a:xfrm>
            <a:off x="457200" y="1435100"/>
            <a:ext cx="3008313" cy="4691063"/>
          </a:xfrm>
          <a:prstGeom prst="rect">
            <a:avLst/>
          </a:prstGeom>
        </p:spPr>
        <p:txBody>
          <a:bodyPr/>
          <a:lstStyle>
            <a:lvl1pPr marL="0" indent="0">
              <a:buNone/>
              <a:defRPr sz="1400">
                <a:latin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fld id="{B644BE98-283F-4FDC-8F42-1D4EAF8CCEAB}" type="datetime1">
              <a:rPr lang="da-DK"/>
              <a:pPr>
                <a:defRPr/>
              </a:pPr>
              <a:t>13-05-2013</a:t>
            </a:fld>
            <a:endParaRPr lang="da-DK"/>
          </a:p>
        </p:txBody>
      </p:sp>
      <p:sp>
        <p:nvSpPr>
          <p:cNvPr id="6"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endParaRPr lang="da-DK"/>
          </a:p>
        </p:txBody>
      </p:sp>
      <p:sp>
        <p:nvSpPr>
          <p:cNvPr id="7"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fld id="{DA2BC0EC-6871-4F41-83BF-3F38692B9FA8}" type="slidenum">
              <a:rPr lang="da-DK"/>
              <a:pPr>
                <a:defRPr/>
              </a:pPr>
              <a:t>‹#›</a:t>
            </a:fld>
            <a:endParaRPr lang="da-DK"/>
          </a:p>
        </p:txBody>
      </p:sp>
    </p:spTree>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atin typeface="Arial" pitchFamily="34" charset="0"/>
              </a:defRPr>
            </a:lvl1pPr>
          </a:lstStyle>
          <a:p>
            <a:r>
              <a:rPr lang="en-US" smtClean="0"/>
              <a:t>Click to edit Master title style</a:t>
            </a:r>
            <a:endParaRPr lang="da-DK" dirty="0"/>
          </a:p>
        </p:txBody>
      </p:sp>
      <p:sp>
        <p:nvSpPr>
          <p:cNvPr id="3" name="Pladsholder til billede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atin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da-DK" noProof="0" dirty="0"/>
          </a:p>
        </p:txBody>
      </p:sp>
      <p:sp>
        <p:nvSpPr>
          <p:cNvPr id="4" name="Pladsholder til tekst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fld id="{C88C6B4E-F834-4AE2-846B-3EFB96FBE5E8}" type="datetime1">
              <a:rPr lang="da-DK"/>
              <a:pPr>
                <a:defRPr/>
              </a:pPr>
              <a:t>13-05-2013</a:t>
            </a:fld>
            <a:endParaRPr lang="da-DK"/>
          </a:p>
        </p:txBody>
      </p:sp>
      <p:sp>
        <p:nvSpPr>
          <p:cNvPr id="6"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endParaRPr lang="da-DK"/>
          </a:p>
        </p:txBody>
      </p:sp>
      <p:sp>
        <p:nvSpPr>
          <p:cNvPr id="7"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fld id="{BED8B3DC-A843-4888-B51C-609C3D9B9624}" type="slidenum">
              <a:rPr lang="da-DK"/>
              <a:pPr>
                <a:defRPr/>
              </a:pPr>
              <a:t>‹#›</a:t>
            </a:fld>
            <a:endParaRPr lang="da-DK"/>
          </a:p>
        </p:txBody>
      </p:sp>
    </p:spTree>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pitchFamily="34" charset="0"/>
              </a:defRPr>
            </a:lvl1pPr>
          </a:lstStyle>
          <a:p>
            <a:r>
              <a:rPr lang="en-US" smtClean="0"/>
              <a:t>Click to edit Master title style</a:t>
            </a:r>
            <a:endParaRPr lang="da-DK" dirty="0"/>
          </a:p>
        </p:txBody>
      </p:sp>
      <p:sp>
        <p:nvSpPr>
          <p:cNvPr id="3" name="Pladsholder til lodret titel 2"/>
          <p:cNvSpPr>
            <a:spLocks noGrp="1"/>
          </p:cNvSpPr>
          <p:nvPr>
            <p:ph type="body" orient="vert" idx="1"/>
          </p:nvPr>
        </p:nvSpPr>
        <p:spPr>
          <a:xfrm>
            <a:off x="457200" y="1600200"/>
            <a:ext cx="8229600" cy="4525963"/>
          </a:xfrm>
          <a:prstGeom prst="rect">
            <a:avLst/>
          </a:prstGeom>
        </p:spPr>
        <p:txBody>
          <a:bodyPr vert="eaVert"/>
          <a:lstStyle>
            <a:lvl1pPr>
              <a:defRPr>
                <a:latin typeface="Arial" pitchFamily="34" charset="0"/>
              </a:defRPr>
            </a:lvl1pPr>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fld id="{EA1820B8-E144-40A5-8EBF-9A80B85D53B6}" type="datetime1">
              <a:rPr lang="da-DK"/>
              <a:pPr>
                <a:defRPr/>
              </a:pPr>
              <a:t>13-05-2013</a:t>
            </a:fld>
            <a:endParaRPr lang="da-DK"/>
          </a:p>
        </p:txBody>
      </p:sp>
      <p:sp>
        <p:nvSpPr>
          <p:cNvPr id="5"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endParaRPr lang="da-DK"/>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fld id="{3A8199A0-50CB-44DA-8926-5777F09E9600}" type="slidenum">
              <a:rPr lang="da-DK"/>
              <a:pPr>
                <a:defRPr/>
              </a:pPr>
              <a:t>‹#›</a:t>
            </a:fld>
            <a:endParaRPr lang="da-DK"/>
          </a:p>
        </p:txBody>
      </p:sp>
    </p:spTree>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a:prstGeom prst="rect">
            <a:avLst/>
          </a:prstGeom>
        </p:spPr>
        <p:txBody>
          <a:bodyPr vert="eaVert"/>
          <a:lstStyle>
            <a:lvl1pPr>
              <a:defRPr>
                <a:latin typeface="Arial" pitchFamily="34" charset="0"/>
              </a:defRPr>
            </a:lvl1pPr>
          </a:lstStyle>
          <a:p>
            <a:r>
              <a:rPr lang="en-US" smtClean="0"/>
              <a:t>Click to edit Master title style</a:t>
            </a:r>
            <a:endParaRPr lang="da-DK" dirty="0"/>
          </a:p>
        </p:txBody>
      </p:sp>
      <p:sp>
        <p:nvSpPr>
          <p:cNvPr id="3" name="Pladsholder til lodret titel 2"/>
          <p:cNvSpPr>
            <a:spLocks noGrp="1"/>
          </p:cNvSpPr>
          <p:nvPr>
            <p:ph type="body" orient="vert" idx="1"/>
          </p:nvPr>
        </p:nvSpPr>
        <p:spPr>
          <a:xfrm>
            <a:off x="457200" y="274638"/>
            <a:ext cx="6019800" cy="5851525"/>
          </a:xfrm>
          <a:prstGeom prst="rect">
            <a:avLst/>
          </a:prstGeom>
        </p:spPr>
        <p:txBody>
          <a:bodyPr vert="eaVert"/>
          <a:lstStyle>
            <a:lvl1pPr>
              <a:defRPr>
                <a:latin typeface="Arial" pitchFamily="34" charset="0"/>
              </a:defRPr>
            </a:lvl1pPr>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fld id="{ACB495B6-6738-4B30-9420-E4A926428EA3}" type="datetime1">
              <a:rPr lang="da-DK"/>
              <a:pPr>
                <a:defRPr/>
              </a:pPr>
              <a:t>13-05-2013</a:t>
            </a:fld>
            <a:endParaRPr lang="da-DK"/>
          </a:p>
        </p:txBody>
      </p:sp>
      <p:sp>
        <p:nvSpPr>
          <p:cNvPr id="5"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endParaRPr lang="da-DK"/>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itchFamily="34" charset="0"/>
              </a:defRPr>
            </a:lvl1pPr>
          </a:lstStyle>
          <a:p>
            <a:pPr>
              <a:defRPr/>
            </a:pPr>
            <a:fld id="{93EAD702-0A50-4276-BFE1-3C742E471A6C}" type="slidenum">
              <a:rPr lang="da-DK"/>
              <a:pPr>
                <a:defRPr/>
              </a:pPr>
              <a:t>‹#›</a:t>
            </a:fld>
            <a:endParaRPr lang="da-DK"/>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F3549665-A3C4-4DEE-BBF1-F34423DCF73F}" type="datetime1">
              <a:rPr lang="en-US"/>
              <a:pPr>
                <a:defRPr/>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9C35B24C-4342-4439-B0A5-CD002855E1B2}" type="slidenum">
              <a:rPr lang="en-US"/>
              <a:pPr>
                <a:defRPr/>
              </a:pPr>
              <a:t>‹#›</a:t>
            </a:fld>
            <a:endParaRPr lang="en-US"/>
          </a:p>
        </p:txBody>
      </p:sp>
    </p:spTree>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3C1B3A78-5BCF-4577-B3D4-879D9696493D}" type="datetime1">
              <a:rPr lang="en-US"/>
              <a:pPr>
                <a:defRPr/>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A13A0034-FF04-4258-9DB2-8A42DE5C0DCC}" type="slidenum">
              <a:rPr lang="en-US"/>
              <a:pPr>
                <a:defRPr/>
              </a:pPr>
              <a:t>‹#›</a:t>
            </a:fld>
            <a:endParaRPr lang="en-US"/>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6CF9CB93-8058-4728-AB93-F2C0A489161A}" type="datetime1">
              <a:rPr lang="en-US"/>
              <a:pPr>
                <a:defRPr/>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FAF43EE7-31BB-4ECC-9284-0F4762E9693B}" type="slidenum">
              <a:rPr lang="en-US"/>
              <a:pPr>
                <a:defRPr/>
              </a:pPr>
              <a:t>‹#›</a:t>
            </a:fld>
            <a:endParaRPr lang="en-US"/>
          </a:p>
        </p:txBody>
      </p:sp>
    </p:spTree>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582C4BDB-8359-4CC1-A7B1-5B758E589867}" type="datetime1">
              <a:rPr lang="en-US"/>
              <a:pPr>
                <a:defRPr/>
              </a:pPr>
              <a:t>5/13/2013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E2CD5722-7E2E-4818-A9AC-E5B75C197A83}" type="slidenum">
              <a:rPr lang="en-US"/>
              <a:pPr>
                <a:defRPr/>
              </a:pPr>
              <a:t>‹#›</a:t>
            </a:fld>
            <a:endParaRPr lang="en-US"/>
          </a:p>
        </p:txBody>
      </p:sp>
    </p:spTree>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3FFA5D85-6C5C-4B4B-A8EA-83035668AFB6}" type="datetime1">
              <a:rPr lang="en-US"/>
              <a:pPr>
                <a:defRPr/>
              </a:pPr>
              <a:t>5/13/2013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28814E1F-72A9-4B0C-8187-E9200B2AE726}" type="slidenum">
              <a:rPr lang="en-US"/>
              <a:pPr>
                <a:defRPr/>
              </a:pPr>
              <a:t>‹#›</a:t>
            </a:fld>
            <a:endParaRPr lang="en-US"/>
          </a:p>
        </p:txBody>
      </p:sp>
    </p:spTree>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77FBFFA8-4ADA-4C38-96CA-0CAEF089A6C6}" type="datetime1">
              <a:rPr lang="en-US"/>
              <a:pPr>
                <a:defRPr/>
              </a:pPr>
              <a:t>5/13/2013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B23449BE-FD66-49D6-BA9D-3240E111D634}"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914400" y="1747838"/>
            <a:ext cx="5105400" cy="2366962"/>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0"/>
            <a:r>
              <a:rPr lang="en-US" dirty="0" smtClean="0"/>
              <a:t>Level 2</a:t>
            </a:r>
          </a:p>
          <a:p>
            <a:pPr lvl="0"/>
            <a:r>
              <a:rPr lang="en-US" dirty="0" smtClean="0"/>
              <a:t>Level 3</a:t>
            </a:r>
          </a:p>
          <a:p>
            <a:pPr lvl="0"/>
            <a:r>
              <a:rPr lang="en-US" dirty="0" smtClean="0"/>
              <a:t>Level 4</a:t>
            </a:r>
          </a:p>
          <a:p>
            <a:pPr lvl="0"/>
            <a:r>
              <a:rPr lang="en-US" dirty="0" smtClean="0"/>
              <a:t>Level 5</a:t>
            </a:r>
            <a:endParaRPr lang="en-US" dirty="0"/>
          </a:p>
        </p:txBody>
      </p:sp>
      <p:sp>
        <p:nvSpPr>
          <p:cNvPr id="9" name="Content Placeholder 2"/>
          <p:cNvSpPr>
            <a:spLocks noGrp="1"/>
          </p:cNvSpPr>
          <p:nvPr>
            <p:ph sz="half" idx="14"/>
          </p:nvPr>
        </p:nvSpPr>
        <p:spPr>
          <a:xfrm>
            <a:off x="5638800" y="1447800"/>
            <a:ext cx="3124200" cy="2352675"/>
          </a:xfrm>
        </p:spPr>
        <p:txBody>
          <a:bodyPr>
            <a:normAutofit/>
          </a:bodyPr>
          <a:lstStyle>
            <a:lvl1pPr>
              <a:defRPr lang="en-US" sz="2000" kern="1200" dirty="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3" name="Content Placeholder 3"/>
          <p:cNvSpPr>
            <a:spLocks noGrp="1"/>
          </p:cNvSpPr>
          <p:nvPr>
            <p:ph sz="half" idx="15"/>
          </p:nvPr>
        </p:nvSpPr>
        <p:spPr>
          <a:xfrm>
            <a:off x="914400" y="4343400"/>
            <a:ext cx="5105400" cy="2362200"/>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0"/>
            <a:r>
              <a:rPr lang="en-US" dirty="0" smtClean="0"/>
              <a:t>Level 2</a:t>
            </a:r>
          </a:p>
          <a:p>
            <a:pPr lvl="0"/>
            <a:r>
              <a:rPr lang="en-US" dirty="0" smtClean="0"/>
              <a:t>Level 3</a:t>
            </a:r>
          </a:p>
          <a:p>
            <a:pPr lvl="0"/>
            <a:r>
              <a:rPr lang="en-US" dirty="0" smtClean="0"/>
              <a:t>Level 4</a:t>
            </a:r>
          </a:p>
          <a:p>
            <a:pPr lvl="0"/>
            <a:r>
              <a:rPr lang="en-US" dirty="0" smtClean="0"/>
              <a:t>Level 5</a:t>
            </a:r>
            <a:endParaRPr lang="en-US" dirty="0"/>
          </a:p>
        </p:txBody>
      </p:sp>
      <p:sp>
        <p:nvSpPr>
          <p:cNvPr id="14" name="Content Placeholder 2"/>
          <p:cNvSpPr>
            <a:spLocks noGrp="1"/>
          </p:cNvSpPr>
          <p:nvPr>
            <p:ph sz="half" idx="16"/>
          </p:nvPr>
        </p:nvSpPr>
        <p:spPr>
          <a:xfrm>
            <a:off x="2286000" y="1457325"/>
            <a:ext cx="3124200" cy="2352675"/>
          </a:xfrm>
        </p:spPr>
        <p:txBody>
          <a:bodyPr>
            <a:normAutofit/>
          </a:bodyPr>
          <a:lstStyle>
            <a:lvl1pPr>
              <a:defRPr sz="20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1"/>
          <p:cNvSpPr>
            <a:spLocks noGrp="1"/>
          </p:cNvSpPr>
          <p:nvPr>
            <p:ph type="title"/>
          </p:nvPr>
        </p:nvSpPr>
        <p:spPr>
          <a:xfrm>
            <a:off x="1905000" y="762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7" name="Footer Placeholder 2"/>
          <p:cNvSpPr>
            <a:spLocks noGrp="1"/>
          </p:cNvSpPr>
          <p:nvPr>
            <p:ph type="ftr" sz="quarter" idx="17"/>
          </p:nvPr>
        </p:nvSpPr>
        <p:spPr/>
        <p:txBody>
          <a:bodyPr/>
          <a:lstStyle>
            <a:lvl1pPr>
              <a:defRPr>
                <a:solidFill>
                  <a:srgbClr val="F2F2F2"/>
                </a:solidFill>
              </a:defRPr>
            </a:lvl1pPr>
          </a:lstStyle>
          <a:p>
            <a:endParaRPr lang="en-US"/>
          </a:p>
        </p:txBody>
      </p:sp>
      <p:sp>
        <p:nvSpPr>
          <p:cNvPr id="8" name="Slide Number Placeholder 3"/>
          <p:cNvSpPr>
            <a:spLocks noGrp="1"/>
          </p:cNvSpPr>
          <p:nvPr>
            <p:ph type="sldNum" sz="quarter" idx="18"/>
          </p:nvPr>
        </p:nvSpPr>
        <p:spPr/>
        <p:txBody>
          <a:bodyPr/>
          <a:lstStyle>
            <a:lvl1pPr>
              <a:defRPr>
                <a:solidFill>
                  <a:srgbClr val="F2F2F2"/>
                </a:solidFill>
              </a:defRPr>
            </a:lvl1pPr>
          </a:lstStyle>
          <a:p>
            <a:fld id="{20A4256E-F2E0-42ED-908F-69543F0F883F}" type="slidenum">
              <a:rPr lang="en-US"/>
              <a:pPr/>
              <a:t>‹#›</a:t>
            </a:fld>
            <a:endParaRPr lang="en-US"/>
          </a:p>
        </p:txBody>
      </p:sp>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4E838BF7-667B-4B4B-BE04-45906FA83B9F}" type="datetime1">
              <a:rPr lang="en-US"/>
              <a:pPr>
                <a:defRPr/>
              </a:pPr>
              <a:t>5/13/2013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E960B0D3-171F-42F3-B94F-0AD4E9C97EFD}" type="slidenum">
              <a:rPr lang="en-US"/>
              <a:pPr>
                <a:defRPr/>
              </a:pPr>
              <a:t>‹#›</a:t>
            </a:fld>
            <a:endParaRPr lang="en-US"/>
          </a:p>
        </p:txBody>
      </p:sp>
    </p:spTree>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C4E08A0F-23E4-40DE-AB5D-5CF018D06FCC}" type="datetime1">
              <a:rPr lang="en-US"/>
              <a:pPr>
                <a:defRPr/>
              </a:pPr>
              <a:t>5/13/2013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29E40CEF-0491-4FED-B64E-287613F58566}" type="slidenum">
              <a:rPr lang="en-US"/>
              <a:pPr>
                <a:defRPr/>
              </a:pPr>
              <a:t>‹#›</a:t>
            </a:fld>
            <a:endParaRPr lang="en-US"/>
          </a:p>
        </p:txBody>
      </p:sp>
    </p:spTree>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759D92BE-959A-46F9-8E36-AC4AB5F18298}" type="datetime1">
              <a:rPr lang="en-US"/>
              <a:pPr>
                <a:defRPr/>
              </a:pPr>
              <a:t>5/13/2013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B0434280-7DAF-40BD-92A9-76668DB6A337}" type="slidenum">
              <a:rPr lang="en-US"/>
              <a:pPr>
                <a:defRPr/>
              </a:pPr>
              <a:t>‹#›</a:t>
            </a:fld>
            <a:endParaRPr lang="en-US"/>
          </a:p>
        </p:txBody>
      </p:sp>
    </p:spTree>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20A6857F-8BFE-4AC5-A683-7C124AAF8A88}" type="datetime1">
              <a:rPr lang="en-US"/>
              <a:pPr>
                <a:defRPr/>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BD5E7FAE-A324-4E81-9DB4-FBBF30B7DCD0}" type="slidenum">
              <a:rPr lang="en-US"/>
              <a:pPr>
                <a:defRPr/>
              </a:pPr>
              <a:t>‹#›</a:t>
            </a:fld>
            <a:endParaRPr lang="en-US"/>
          </a:p>
        </p:txBody>
      </p:sp>
    </p:spTree>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625CEAF8-E8A6-48C7-9B54-81DD8EA8248B}" type="datetime1">
              <a:rPr lang="en-US"/>
              <a:pPr>
                <a:defRPr/>
              </a:pPr>
              <a:t>5/13/2013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BB04DD51-7221-4A4D-B488-6B6212B3C085}" type="slidenum">
              <a:rPr lang="en-US"/>
              <a:pPr>
                <a:defRPr/>
              </a:pPr>
              <a:t>‹#›</a:t>
            </a:fld>
            <a:endParaRPr lang="en-US"/>
          </a:p>
        </p:txBody>
      </p:sp>
    </p:spTree>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Espace réservé de la date 3"/>
          <p:cNvSpPr>
            <a:spLocks noGrp="1"/>
          </p:cNvSpPr>
          <p:nvPr>
            <p:ph type="dt" sz="half" idx="10"/>
          </p:nvPr>
        </p:nvSpPr>
        <p:spPr/>
        <p:txBody>
          <a:bodyPr/>
          <a:lstStyle>
            <a:lvl1pPr>
              <a:defRPr/>
            </a:lvl1pPr>
          </a:lstStyle>
          <a:p>
            <a:pPr>
              <a:defRPr/>
            </a:pPr>
            <a:fld id="{008A5FF5-5F15-4A87-83AB-DB2CC2A2BE66}" type="datetime1">
              <a:rPr lang="fr-FR"/>
              <a:pPr>
                <a:defRPr/>
              </a:pPr>
              <a:t>13/05/2013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BAC95C9-E37F-41FD-A891-0139D47133C4}" type="slidenum">
              <a:rPr lang="fr-FR"/>
              <a:pPr>
                <a:defRPr/>
              </a:pPr>
              <a:t>‹#›</a:t>
            </a:fld>
            <a:endParaRPr lang="fr-FR"/>
          </a:p>
        </p:txBody>
      </p:sp>
    </p:spTree>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contenu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CE44D1FD-BF0A-467A-A0B4-45F50DB93C52}" type="datetime1">
              <a:rPr lang="fr-FR"/>
              <a:pPr>
                <a:defRPr/>
              </a:pPr>
              <a:t>13/05/2013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2B4F016A-C818-4FAB-9E59-1C36827FD34B}" type="slidenum">
              <a:rPr lang="fr-FR"/>
              <a:pPr>
                <a:defRPr/>
              </a:pPr>
              <a:t>‹#›</a:t>
            </a:fld>
            <a:endParaRPr lang="fr-FR"/>
          </a:p>
        </p:txBody>
      </p:sp>
    </p:spTree>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Espace réservé de la date 3"/>
          <p:cNvSpPr>
            <a:spLocks noGrp="1"/>
          </p:cNvSpPr>
          <p:nvPr>
            <p:ph type="dt" sz="half" idx="10"/>
          </p:nvPr>
        </p:nvSpPr>
        <p:spPr/>
        <p:txBody>
          <a:bodyPr/>
          <a:lstStyle>
            <a:lvl1pPr>
              <a:defRPr/>
            </a:lvl1pPr>
          </a:lstStyle>
          <a:p>
            <a:pPr>
              <a:defRPr/>
            </a:pPr>
            <a:fld id="{F6CCB073-EE49-49B4-AA26-3C1779E4DEE6}" type="datetime1">
              <a:rPr lang="fr-FR"/>
              <a:pPr>
                <a:defRPr/>
              </a:pPr>
              <a:t>13/05/2013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E3F4EDF-A62C-483B-A2A9-FC81D0571718}" type="slidenum">
              <a:rPr lang="fr-FR"/>
              <a:pPr>
                <a:defRPr/>
              </a:pPr>
              <a:t>‹#›</a:t>
            </a:fld>
            <a:endParaRPr lang="fr-FR"/>
          </a:p>
        </p:txBody>
      </p:sp>
    </p:spTree>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e la date 3"/>
          <p:cNvSpPr>
            <a:spLocks noGrp="1"/>
          </p:cNvSpPr>
          <p:nvPr>
            <p:ph type="dt" sz="half" idx="10"/>
          </p:nvPr>
        </p:nvSpPr>
        <p:spPr/>
        <p:txBody>
          <a:bodyPr/>
          <a:lstStyle>
            <a:lvl1pPr>
              <a:defRPr/>
            </a:lvl1pPr>
          </a:lstStyle>
          <a:p>
            <a:pPr>
              <a:defRPr/>
            </a:pPr>
            <a:fld id="{FEBD1667-4E83-460C-8F86-33F3B3725528}" type="datetime1">
              <a:rPr lang="fr-FR"/>
              <a:pPr>
                <a:defRPr/>
              </a:pPr>
              <a:t>13/05/2013</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47CB09A-63E5-457E-8F59-0252865B3FE4}" type="slidenum">
              <a:rPr lang="fr-FR"/>
              <a:pPr>
                <a:defRPr/>
              </a:pPr>
              <a:t>‹#›</a:t>
            </a:fld>
            <a:endParaRPr lang="fr-FR"/>
          </a:p>
        </p:txBody>
      </p:sp>
    </p:spTree>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smtClean="0"/>
              <a:t>Click to edit Master title style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Espace réservé de la date 3"/>
          <p:cNvSpPr>
            <a:spLocks noGrp="1"/>
          </p:cNvSpPr>
          <p:nvPr>
            <p:ph type="dt" sz="half" idx="10"/>
          </p:nvPr>
        </p:nvSpPr>
        <p:spPr/>
        <p:txBody>
          <a:bodyPr/>
          <a:lstStyle>
            <a:lvl1pPr>
              <a:defRPr/>
            </a:lvl1pPr>
          </a:lstStyle>
          <a:p>
            <a:pPr>
              <a:defRPr/>
            </a:pPr>
            <a:fld id="{8AED25F6-715E-4F58-AC91-BC1513FB2A75}" type="datetime1">
              <a:rPr lang="fr-FR"/>
              <a:pPr>
                <a:defRPr/>
              </a:pPr>
              <a:t>13/05/2013</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E3463EAD-2FA3-42AD-A516-DB597E64C2BA}" type="slidenum">
              <a:rPr lang="fr-FR"/>
              <a:pPr>
                <a:defRP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C95E81A7-8FF3-4781-B8E1-C75E99A3F9D6}" type="datetime1">
              <a:rPr lang="en-US"/>
              <a:pPr/>
              <a:t>5/13/2013</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D3EDCE21-AE7D-4CF1-8257-E0E5BCBF7516}"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038600" y="2438400"/>
            <a:ext cx="3048000" cy="3505200"/>
          </a:xfrm>
        </p:spPr>
        <p:txBody>
          <a:bodyPr/>
          <a:lstStyle>
            <a:lvl1pPr marL="0" indent="0" algn="ctr">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1"/>
          <p:cNvSpPr>
            <a:spLocks noGrp="1"/>
          </p:cNvSpPr>
          <p:nvPr>
            <p:ph type="title"/>
          </p:nvPr>
        </p:nvSpPr>
        <p:spPr>
          <a:xfrm>
            <a:off x="2133600" y="3810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5" name="Slide Number Placeholder 11"/>
          <p:cNvSpPr>
            <a:spLocks noGrp="1"/>
          </p:cNvSpPr>
          <p:nvPr>
            <p:ph type="sldNum" sz="quarter" idx="10"/>
          </p:nvPr>
        </p:nvSpPr>
        <p:spPr/>
        <p:txBody>
          <a:bodyPr/>
          <a:lstStyle>
            <a:lvl1pPr>
              <a:defRPr/>
            </a:lvl1pPr>
          </a:lstStyle>
          <a:p>
            <a:fld id="{17A67E9D-D633-4834-96FF-C645F72EE54D}" type="slidenum">
              <a:rPr lang="en-US"/>
              <a:pPr/>
              <a:t>‹#›</a:t>
            </a:fld>
            <a:endParaRPr lang="en-US"/>
          </a:p>
        </p:txBody>
      </p:sp>
      <p:sp>
        <p:nvSpPr>
          <p:cNvPr id="7" name="Footer Placeholder 12"/>
          <p:cNvSpPr>
            <a:spLocks noGrp="1"/>
          </p:cNvSpPr>
          <p:nvPr>
            <p:ph type="ftr" sz="quarter" idx="11"/>
          </p:nvPr>
        </p:nvSpPr>
        <p:spPr/>
        <p:txBody>
          <a:bodyPr/>
          <a:lstStyle>
            <a:lvl1pPr>
              <a:defRPr/>
            </a:lvl1pPr>
          </a:lstStyle>
          <a:p>
            <a:endParaRPr lang="en-US"/>
          </a:p>
        </p:txBody>
      </p:sp>
    </p:spTree>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e la date 3"/>
          <p:cNvSpPr>
            <a:spLocks noGrp="1"/>
          </p:cNvSpPr>
          <p:nvPr>
            <p:ph type="dt" sz="half" idx="10"/>
          </p:nvPr>
        </p:nvSpPr>
        <p:spPr/>
        <p:txBody>
          <a:bodyPr/>
          <a:lstStyle>
            <a:lvl1pPr>
              <a:defRPr/>
            </a:lvl1pPr>
          </a:lstStyle>
          <a:p>
            <a:pPr>
              <a:defRPr/>
            </a:pPr>
            <a:fld id="{1CBC0D8F-9FD2-4F34-881B-23A03C6ADF39}" type="datetime1">
              <a:rPr lang="fr-FR"/>
              <a:pPr>
                <a:defRPr/>
              </a:pPr>
              <a:t>13/05/2013</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A45F875C-F984-4EF2-83CA-2ADBC4794191}" type="slidenum">
              <a:rPr lang="fr-FR"/>
              <a:pPr>
                <a:defRPr/>
              </a:pPr>
              <a:t>‹#›</a:t>
            </a:fld>
            <a:endParaRPr lang="fr-FR"/>
          </a:p>
        </p:txBody>
      </p:sp>
    </p:spTree>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48E2DC16-C3CC-4FE9-9599-A59AC1A6D618}" type="datetime1">
              <a:rPr lang="fr-FR"/>
              <a:pPr>
                <a:defRPr/>
              </a:pPr>
              <a:t>13/05/2013</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4E44F28B-66DA-4DF2-B350-CB077581F4DC}" type="slidenum">
              <a:rPr lang="fr-FR"/>
              <a:pPr>
                <a:defRPr/>
              </a:pPr>
              <a:t>‹#›</a:t>
            </a:fld>
            <a:endParaRPr lang="fr-FR"/>
          </a:p>
        </p:txBody>
      </p:sp>
    </p:spTree>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fld id="{47F457F6-0A90-4141-A7DE-70CF97DE082C}" type="datetime1">
              <a:rPr lang="fr-FR"/>
              <a:pPr>
                <a:defRPr/>
              </a:pPr>
              <a:t>13/05/2013</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BF286A5F-C0A8-45F5-9FFA-FCE2D5CA580B}" type="slidenum">
              <a:rPr lang="fr-FR"/>
              <a:pPr>
                <a:defRPr/>
              </a:pPr>
              <a:t>‹#›</a:t>
            </a:fld>
            <a:endParaRPr lang="fr-FR"/>
          </a:p>
        </p:txBody>
      </p:sp>
    </p:spTree>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fld id="{F39AF840-DF2F-47DC-AE27-055048FBE74B}" type="datetime1">
              <a:rPr lang="fr-FR"/>
              <a:pPr>
                <a:defRPr/>
              </a:pPr>
              <a:t>13/05/2013</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04965D96-A98B-4809-8294-EE93D4B09E8F}" type="slidenum">
              <a:rPr lang="fr-FR"/>
              <a:pPr>
                <a:defRPr/>
              </a:pPr>
              <a:t>‹#›</a:t>
            </a:fld>
            <a:endParaRPr lang="fr-FR"/>
          </a:p>
        </p:txBody>
      </p:sp>
    </p:spTree>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texte vertica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3212F261-29F3-4DC5-8749-07A5417A3AC4}" type="datetime1">
              <a:rPr lang="fr-FR"/>
              <a:pPr>
                <a:defRPr/>
              </a:pPr>
              <a:t>13/05/2013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DEBAE1F-8A3E-4F55-AC7E-3FE94B631D72}" type="slidenum">
              <a:rPr lang="fr-FR"/>
              <a:pPr>
                <a:defRPr/>
              </a:pPr>
              <a:t>‹#›</a:t>
            </a:fld>
            <a:endParaRPr lang="fr-FR"/>
          </a:p>
        </p:txBody>
      </p:sp>
    </p:spTree>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D1E79A0D-6338-4121-8132-D73FAB2B6E78}" type="datetime1">
              <a:rPr lang="fr-FR"/>
              <a:pPr>
                <a:defRPr/>
              </a:pPr>
              <a:t>13/05/2013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660415D-77A8-42EF-B638-28840958180A}" type="slidenum">
              <a:rPr lang="fr-FR"/>
              <a:pPr>
                <a:defRPr/>
              </a:pPr>
              <a:t>‹#›</a:t>
            </a:fld>
            <a:endParaRPr lang="fr-FR"/>
          </a:p>
        </p:txBody>
      </p:sp>
    </p:spTree>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6D5B01D-222E-48F4-9899-417BE8AF8264}" type="datetime1">
              <a:rPr lang="en-US"/>
              <a:pPr>
                <a:defRPr/>
              </a:pPr>
              <a:t>5/13/2013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8B2898-820F-4410-8877-FDC2706B2389}" type="slidenum">
              <a:rPr lang="en-US"/>
              <a:pPr>
                <a:defRPr/>
              </a:pPr>
              <a:t>‹#›</a:t>
            </a:fld>
            <a:endParaRPr lang="en-US"/>
          </a:p>
        </p:txBody>
      </p:sp>
    </p:spTree>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BFB8AE-DDC8-4129-9886-ED03322DA77E}" type="datetime1">
              <a:rPr lang="en-US"/>
              <a:pPr>
                <a:defRPr/>
              </a:pPr>
              <a:t>5/13/2013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C739EE-F59A-4F87-A1E8-62AD6859FCDD}" type="slidenum">
              <a:rPr lang="en-US"/>
              <a:pPr>
                <a:defRPr/>
              </a:pPr>
              <a:t>‹#›</a:t>
            </a:fld>
            <a:endParaRPr lang="en-US"/>
          </a:p>
        </p:txBody>
      </p:sp>
    </p:spTree>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5AD17BA-CA2F-4E43-B20D-08F602501484}" type="datetime1">
              <a:rPr lang="en-US"/>
              <a:pPr>
                <a:defRPr/>
              </a:pPr>
              <a:t>5/13/2013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ECB766-540E-4AF5-932D-B87C9EF452EC}" type="slidenum">
              <a:rPr lang="en-US"/>
              <a:pPr>
                <a:defRPr/>
              </a:pPr>
              <a:t>‹#›</a:t>
            </a:fld>
            <a:endParaRPr lang="en-US"/>
          </a:p>
        </p:txBody>
      </p:sp>
    </p:spTree>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6C2BD28-B954-425E-AD74-8CF07A2E1696}" type="datetime1">
              <a:rPr lang="en-US"/>
              <a:pPr>
                <a:defRPr/>
              </a:pPr>
              <a:t>5/13/2013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9390801-11D7-414C-BD16-EEE8CE01A5A1}"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srcRect/>
          <a:stretch>
            <a:fillRect/>
          </a:stretch>
        </p:blipFill>
        <p:spPr bwMode="auto">
          <a:xfrm>
            <a:off x="0" y="0"/>
            <a:ext cx="9144000" cy="5080000"/>
          </a:xfrm>
          <a:prstGeom prst="rect">
            <a:avLst/>
          </a:prstGeom>
          <a:noFill/>
          <a:ln w="9525">
            <a:noFill/>
            <a:miter lim="800000"/>
            <a:headEnd/>
            <a:tailEnd/>
          </a:ln>
        </p:spPr>
      </p:pic>
      <p:cxnSp>
        <p:nvCxnSpPr>
          <p:cNvPr id="5" name="Straight Connector 4"/>
          <p:cNvCxnSpPr/>
          <p:nvPr userDrawn="1"/>
        </p:nvCxnSpPr>
        <p:spPr>
          <a:xfrm>
            <a:off x="-1447800" y="-3810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76200" y="4419600"/>
            <a:ext cx="7772400" cy="1470025"/>
          </a:xfrm>
        </p:spPr>
        <p:txBody>
          <a:bodyPr anchor="b"/>
          <a:lstStyle>
            <a:lvl1pPr algn="l">
              <a:defRPr sz="3600" baseline="0">
                <a:ln>
                  <a:solidFill>
                    <a:schemeClr val="accent1">
                      <a:lumMod val="50000"/>
                    </a:schemeClr>
                  </a:solidFill>
                </a:ln>
                <a:solidFill>
                  <a:schemeClr val="accent2">
                    <a:lumMod val="60000"/>
                    <a:lumOff val="40000"/>
                  </a:schemeClr>
                </a:solidFill>
                <a:effectLst>
                  <a:reflection blurRad="6350" stA="14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6200" y="5867400"/>
            <a:ext cx="6400800" cy="762000"/>
          </a:xfrm>
          <a:ln>
            <a:noFill/>
          </a:ln>
        </p:spPr>
        <p:txBody>
          <a:bodyPr>
            <a:normAutofit/>
          </a:bodyPr>
          <a:lstStyle>
            <a:lvl1pPr marL="0" indent="0" algn="l">
              <a:buNone/>
              <a:defRPr sz="2400">
                <a:ln w="3175">
                  <a:noFill/>
                </a:ln>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Date Placeholder 3"/>
          <p:cNvSpPr>
            <a:spLocks noGrp="1"/>
          </p:cNvSpPr>
          <p:nvPr>
            <p:ph type="dt" sz="half" idx="10"/>
          </p:nvPr>
        </p:nvSpPr>
        <p:spPr>
          <a:xfrm>
            <a:off x="457200" y="6492875"/>
            <a:ext cx="2133600" cy="365125"/>
          </a:xfrm>
        </p:spPr>
        <p:txBody>
          <a:bodyPr/>
          <a:lstStyle>
            <a:lvl1pPr>
              <a:defRPr/>
            </a:lvl1pPr>
          </a:lstStyle>
          <a:p>
            <a:fld id="{06BA410B-B521-44CC-879D-37C959078DAC}" type="datetime1">
              <a:rPr lang="en-US"/>
              <a:pPr/>
              <a:t>5/13/2013</a:t>
            </a:fld>
            <a:endParaRPr lang="en-US"/>
          </a:p>
        </p:txBody>
      </p:sp>
      <p:sp>
        <p:nvSpPr>
          <p:cNvPr id="7" name="Footer Placeholder 4"/>
          <p:cNvSpPr>
            <a:spLocks noGrp="1"/>
          </p:cNvSpPr>
          <p:nvPr>
            <p:ph type="ftr" sz="quarter" idx="11"/>
          </p:nvPr>
        </p:nvSpPr>
        <p:spPr>
          <a:xfrm>
            <a:off x="3124200" y="6492875"/>
            <a:ext cx="2895600" cy="365125"/>
          </a:xfrm>
        </p:spPr>
        <p:txBody>
          <a:bodyPr/>
          <a:lstStyle>
            <a:lvl1pPr>
              <a:defRPr/>
            </a:lvl1pPr>
          </a:lstStyle>
          <a:p>
            <a:endParaRPr lang="en-US"/>
          </a:p>
        </p:txBody>
      </p:sp>
      <p:sp>
        <p:nvSpPr>
          <p:cNvPr id="8" name="Slide Number Placeholder 5"/>
          <p:cNvSpPr>
            <a:spLocks noGrp="1"/>
          </p:cNvSpPr>
          <p:nvPr>
            <p:ph type="sldNum" sz="quarter" idx="12"/>
          </p:nvPr>
        </p:nvSpPr>
        <p:spPr>
          <a:xfrm>
            <a:off x="6553200" y="6492875"/>
            <a:ext cx="2133600" cy="365125"/>
          </a:xfrm>
        </p:spPr>
        <p:txBody>
          <a:bodyPr/>
          <a:lstStyle>
            <a:lvl1pPr>
              <a:defRPr/>
            </a:lvl1pPr>
          </a:lstStyle>
          <a:p>
            <a:fld id="{1E0F4598-8D21-4AA4-A0CE-DD43ECF1D9E3}" type="slidenum">
              <a:rPr lang="en-US"/>
              <a:pPr/>
              <a:t>‹#›</a:t>
            </a:fld>
            <a:endParaRPr lang="en-US"/>
          </a:p>
        </p:txBody>
      </p:sp>
    </p:spTree>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82A34D9-9C31-4576-86B6-117D90A12FE1}" type="datetime1">
              <a:rPr lang="en-US"/>
              <a:pPr>
                <a:defRPr/>
              </a:pPr>
              <a:t>5/13/2013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72E192C-8E90-4DFF-A0C8-650A7411829D}" type="slidenum">
              <a:rPr lang="en-US"/>
              <a:pPr>
                <a:defRPr/>
              </a:pPr>
              <a:t>‹#›</a:t>
            </a:fld>
            <a:endParaRPr lang="en-US"/>
          </a:p>
        </p:txBody>
      </p:sp>
    </p:spTree>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EDDBC-661C-4EDA-AE6A-2569F7703778}" type="datetime1">
              <a:rPr lang="en-US"/>
              <a:pPr>
                <a:defRPr/>
              </a:pPr>
              <a:t>5/13/2013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36F4B3B-291D-4579-89CB-40295D53E1C5}" type="slidenum">
              <a:rPr lang="en-US"/>
              <a:pPr>
                <a:defRPr/>
              </a:pPr>
              <a:t>‹#›</a:t>
            </a:fld>
            <a:endParaRPr lang="en-US"/>
          </a:p>
        </p:txBody>
      </p:sp>
    </p:spTree>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10ED3C-B7F1-4644-8780-3D442FF22D28}" type="datetime1">
              <a:rPr lang="en-US"/>
              <a:pPr>
                <a:defRPr/>
              </a:pPr>
              <a:t>5/13/2013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E402178-24F9-4291-A341-D610934E42D6}" type="slidenum">
              <a:rPr lang="en-US"/>
              <a:pPr>
                <a:defRPr/>
              </a:pPr>
              <a:t>‹#›</a:t>
            </a:fld>
            <a:endParaRPr lang="en-US"/>
          </a:p>
        </p:txBody>
      </p:sp>
    </p:spTree>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046EA98-C05C-4323-B7A5-5E4AA1E0CF65}" type="datetime1">
              <a:rPr lang="en-US"/>
              <a:pPr>
                <a:defRPr/>
              </a:pPr>
              <a:t>5/13/2013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B468197-F89F-428F-B645-944B5753277C}" type="slidenum">
              <a:rPr lang="en-US"/>
              <a:pPr>
                <a:defRPr/>
              </a:pPr>
              <a:t>‹#›</a:t>
            </a:fld>
            <a:endParaRPr lang="en-US"/>
          </a:p>
        </p:txBody>
      </p:sp>
    </p:spTree>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12B4C03-5643-445E-AB95-8E03E56A1D30}" type="datetime1">
              <a:rPr lang="en-US"/>
              <a:pPr>
                <a:defRPr/>
              </a:pPr>
              <a:t>5/13/2013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91A9C2-8AE3-4278-AFA5-164B07E93ED4}" type="slidenum">
              <a:rPr lang="en-US"/>
              <a:pPr>
                <a:defRPr/>
              </a:pPr>
              <a:t>‹#›</a:t>
            </a:fld>
            <a:endParaRPr lang="en-US"/>
          </a:p>
        </p:txBody>
      </p:sp>
    </p:spTree>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2CDE4B-6905-47D2-B8B3-7DEC8ED11759}" type="datetime1">
              <a:rPr lang="en-US"/>
              <a:pPr>
                <a:defRPr/>
              </a:pPr>
              <a:t>5/13/2013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5558BD-0C8E-4EF4-8F94-C3B6BF7E1C6E}" type="slidenum">
              <a:rPr lang="en-US"/>
              <a:pPr>
                <a:defRPr/>
              </a:pPr>
              <a:t>‹#›</a:t>
            </a:fld>
            <a:endParaRPr lang="en-US"/>
          </a:p>
        </p:txBody>
      </p:sp>
    </p:spTree>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56AFF0D-7AE5-4DAB-8043-B8A7E76AD31F}" type="datetime1">
              <a:rPr lang="en-US"/>
              <a:pPr>
                <a:defRPr/>
              </a:pPr>
              <a:t>5/13/2013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368865-2DF5-4127-AAD3-C56CAC47F467}" type="slidenum">
              <a:rPr lang="en-US"/>
              <a:pPr>
                <a:defRPr/>
              </a:pPr>
              <a:t>‹#›</a:t>
            </a:fld>
            <a:endParaRPr lang="en-US"/>
          </a:p>
        </p:txBody>
      </p:sp>
    </p:spTree>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A38F41E-771A-4135-B71C-B27C6218BEE6}" type="datetime1">
              <a:rPr lang="en-US"/>
              <a:pPr>
                <a:defRPr/>
              </a:pPr>
              <a:t>5/13/2013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9D5D60-67C9-4823-A160-77B9EF0601C6}" type="slidenum">
              <a:rPr lang="en-US"/>
              <a:pPr>
                <a:defRPr/>
              </a:pPr>
              <a:t>‹#›</a:t>
            </a:fld>
            <a:endParaRPr lang="en-US"/>
          </a:p>
        </p:txBody>
      </p:sp>
    </p:spTree>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3DA95D-51A6-4A66-B457-2CD0D38EA865}" type="datetime1">
              <a:rPr lang="en-US"/>
              <a:pPr>
                <a:defRPr/>
              </a:pPr>
              <a:t>5/13/2013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E03737-F4A3-4778-B288-83CD91BA4E91}" type="slidenum">
              <a:rPr lang="en-US"/>
              <a:pPr>
                <a:defRPr/>
              </a:pPr>
              <a:t>‹#›</a:t>
            </a:fld>
            <a:endParaRPr lang="en-US"/>
          </a:p>
        </p:txBody>
      </p:sp>
    </p:spTree>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7601C12-0E28-48E6-9615-543D205AF202}" type="datetime1">
              <a:rPr lang="en-US"/>
              <a:pPr>
                <a:defRPr/>
              </a:pPr>
              <a:t>5/13/2013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933037-EF93-43A1-833F-33561A38BFF9}"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a:stretch>
            <a:fillRect/>
          </a:stretch>
        </p:blipFill>
        <p:spPr bwMode="auto">
          <a:xfrm>
            <a:off x="12700" y="0"/>
            <a:ext cx="9131300" cy="6843713"/>
          </a:xfrm>
          <a:prstGeom prst="rect">
            <a:avLst/>
          </a:prstGeom>
          <a:noFill/>
          <a:ln w="9525">
            <a:noFill/>
            <a:miter lim="800000"/>
            <a:headEnd/>
            <a:tailEnd/>
          </a:ln>
          <a:effectLst/>
        </p:spPr>
      </p:pic>
      <p:sp>
        <p:nvSpPr>
          <p:cNvPr id="2" name="Title 1"/>
          <p:cNvSpPr>
            <a:spLocks noGrp="1"/>
          </p:cNvSpPr>
          <p:nvPr>
            <p:ph type="title"/>
          </p:nvPr>
        </p:nvSpPr>
        <p:spPr>
          <a:xfrm>
            <a:off x="457200" y="3246438"/>
            <a:ext cx="5791200" cy="944562"/>
          </a:xfrm>
        </p:spPr>
        <p:txBody>
          <a:bodyPr/>
          <a:lstStyle>
            <a:lvl1pPr>
              <a:defRPr b="1">
                <a:ln w="12700">
                  <a:solidFill>
                    <a:schemeClr val="accent1">
                      <a:lumMod val="50000"/>
                    </a:schemeClr>
                  </a:solidFill>
                </a:ln>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4191000"/>
            <a:ext cx="8534400" cy="4389437"/>
          </a:xfrm>
        </p:spPr>
        <p:txBody>
          <a:bodyPr/>
          <a:lstStyle>
            <a:lvl1pPr>
              <a:defRPr b="1">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vl2pPr>
              <a:defRPr b="1">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2pPr>
            <a:lvl3pPr>
              <a:defRPr b="1">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3pPr>
            <a:lvl4pPr>
              <a:defRPr b="1">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4pPr>
            <a:lvl5pPr>
              <a:defRPr b="1">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fld id="{156396B1-2821-442A-A9A7-F2B5011BAD2A}"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7912731-9554-444D-9E50-86679B9C6DC4}" type="slidenum">
              <a:rPr lang="en-US"/>
              <a:pPr/>
              <a:t>‹#›</a:t>
            </a:fld>
            <a:endParaRPr lang="en-US"/>
          </a:p>
        </p:txBody>
      </p:sp>
    </p:spTree>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1F6B616-AA23-4887-9E8F-38FFFC6379B7}" type="datetime1">
              <a:rPr lang="en-US"/>
              <a:pPr>
                <a:defRPr/>
              </a:pPr>
              <a:t>5/13/2013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D9F15F-5F0D-4D77-886D-7FF145AE3156}" type="slidenum">
              <a:rPr lang="en-US"/>
              <a:pPr>
                <a:defRPr/>
              </a:pPr>
              <a:t>‹#›</a:t>
            </a:fld>
            <a:endParaRPr lang="en-US"/>
          </a:p>
        </p:txBody>
      </p:sp>
    </p:spTree>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9C421BD-3C0A-4D29-B5E5-CE04581ED09A}" type="datetime1">
              <a:rPr lang="en-US"/>
              <a:pPr>
                <a:defRPr/>
              </a:pPr>
              <a:t>5/13/2013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4D6EAAD-58B1-46DE-A541-D90B57203F56}" type="slidenum">
              <a:rPr lang="en-US"/>
              <a:pPr>
                <a:defRPr/>
              </a:pPr>
              <a:t>‹#›</a:t>
            </a:fld>
            <a:endParaRPr lang="en-US"/>
          </a:p>
        </p:txBody>
      </p:sp>
    </p:spTree>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DCF4EFD-1325-420A-BA4B-836C1FB89413}" type="datetime1">
              <a:rPr lang="en-US"/>
              <a:pPr>
                <a:defRPr/>
              </a:pPr>
              <a:t>5/13/2013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0A8673A-9D03-4E53-A8CA-66393B9426A9}" type="slidenum">
              <a:rPr lang="en-US"/>
              <a:pPr>
                <a:defRPr/>
              </a:pPr>
              <a:t>‹#›</a:t>
            </a:fld>
            <a:endParaRPr lang="en-US"/>
          </a:p>
        </p:txBody>
      </p:sp>
    </p:spTree>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A4275A1-A0F7-400D-ADB5-9D6E71B8830F}" type="datetime1">
              <a:rPr lang="en-US"/>
              <a:pPr>
                <a:defRPr/>
              </a:pPr>
              <a:t>5/13/2013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5ABD46E-6115-48E6-86A2-846B3B78C5F6}" type="slidenum">
              <a:rPr lang="en-US"/>
              <a:pPr>
                <a:defRPr/>
              </a:pPr>
              <a:t>‹#›</a:t>
            </a:fld>
            <a:endParaRPr lang="en-US"/>
          </a:p>
        </p:txBody>
      </p:sp>
    </p:spTree>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71FB617-C691-43BF-83FA-EEFB675C90CF}" type="datetime1">
              <a:rPr lang="en-US"/>
              <a:pPr>
                <a:defRPr/>
              </a:pPr>
              <a:t>5/13/2013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F7D456-BCDE-419A-B06D-CB735509F082}" type="slidenum">
              <a:rPr lang="en-US"/>
              <a:pPr>
                <a:defRPr/>
              </a:pPr>
              <a:t>‹#›</a:t>
            </a:fld>
            <a:endParaRPr lang="en-US"/>
          </a:p>
        </p:txBody>
      </p:sp>
    </p:spTree>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CFBA814-4753-4E08-BFF9-C15A96DF3D19}" type="datetime1">
              <a:rPr lang="en-US"/>
              <a:pPr>
                <a:defRPr/>
              </a:pPr>
              <a:t>5/13/2013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8EA249-6B89-439C-A9EB-4C1D12AA9EA5}" type="slidenum">
              <a:rPr lang="en-US"/>
              <a:pPr>
                <a:defRPr/>
              </a:pPr>
              <a:t>‹#›</a:t>
            </a:fld>
            <a:endParaRPr lang="en-US"/>
          </a:p>
        </p:txBody>
      </p:sp>
    </p:spTree>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853C9D1-F40D-43A1-94A6-F47F7FB9AACA}" type="datetime1">
              <a:rPr lang="en-US"/>
              <a:pPr>
                <a:defRPr/>
              </a:pPr>
              <a:t>5/13/2013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785D03-C0DC-4E8B-ADB2-1CA71AAEED3D}" type="slidenum">
              <a:rPr lang="en-US"/>
              <a:pPr>
                <a:defRPr/>
              </a:pPr>
              <a:t>‹#›</a:t>
            </a:fld>
            <a:endParaRPr lang="en-US"/>
          </a:p>
        </p:txBody>
      </p:sp>
    </p:spTree>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9AE377-9141-4503-B1FC-F99202A5C6DE}" type="datetime1">
              <a:rPr lang="en-US"/>
              <a:pPr>
                <a:defRPr/>
              </a:pPr>
              <a:t>5/13/2013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063EA6-A567-43AB-836A-091FC0792C27}" type="slidenum">
              <a:rPr lang="en-US"/>
              <a:pPr>
                <a:defRPr/>
              </a:pPr>
              <a:t>‹#›</a:t>
            </a:fld>
            <a:endParaRPr lang="en-US"/>
          </a:p>
        </p:txBody>
      </p:sp>
    </p:spTree>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rtlCol="0">
            <a:normAutofit/>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914400">
              <a:defRPr>
                <a:solidFill>
                  <a:srgbClr val="000000"/>
                </a:solidFill>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a:defRPr>
                <a:solidFill>
                  <a:srgbClr val="000000"/>
                </a:solidFill>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a:defRPr>
                <a:solidFill>
                  <a:srgbClr val="000000"/>
                </a:solidFill>
                <a:latin typeface="Arial" pitchFamily="34" charset="0"/>
              </a:defRPr>
            </a:lvl1pPr>
          </a:lstStyle>
          <a:p>
            <a:pPr>
              <a:defRPr/>
            </a:pPr>
            <a:fld id="{D6FBE889-99C3-448F-A89E-5C8421947235}" type="slidenum">
              <a:rPr lang="en-US"/>
              <a:pPr>
                <a:defRPr/>
              </a:pPr>
              <a:t>‹#›</a:t>
            </a:fld>
            <a:endParaRPr lang="en-US"/>
          </a:p>
        </p:txBody>
      </p:sp>
    </p:spTree>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F0A93B8C-4962-4C7D-A2AF-F113B822CEFD}" type="datetime1">
              <a:rPr lang="en-US"/>
              <a:pPr>
                <a:defRPr/>
              </a:pPr>
              <a:t>5/13/2013</a:t>
            </a:fld>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4F756726-505B-4801-8A3D-6A788A367B63}" type="slidenum">
              <a:rPr lang="en-US"/>
              <a:pPr>
                <a:defRPr/>
              </a:pPr>
              <a:t>‹#›</a:t>
            </a:fld>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MS PGothic" pitchFamily="34" charset="-128"/>
            </a:endParaRPr>
          </a:p>
        </p:txBody>
      </p:sp>
      <p:sp>
        <p:nvSpPr>
          <p:cNvPr id="2" name="Title 1"/>
          <p:cNvSpPr>
            <a:spLocks noGrp="1"/>
          </p:cNvSpPr>
          <p:nvPr>
            <p:ph type="title"/>
          </p:nvPr>
        </p:nvSpPr>
        <p:spPr>
          <a:xfrm>
            <a:off x="2438400" y="1371600"/>
            <a:ext cx="5791200" cy="944562"/>
          </a:xfrm>
        </p:spPr>
        <p:txBody>
          <a:bodyPr/>
          <a:lstStyle>
            <a:lvl1pPr>
              <a:defRPr b="1">
                <a:ln w="12700">
                  <a:solidFill>
                    <a:schemeClr val="accent1">
                      <a:lumMod val="50000"/>
                    </a:schemeClr>
                  </a:solidFill>
                </a:ln>
                <a:solidFill>
                  <a:srgbClr val="FFFF00"/>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438400" y="2316162"/>
            <a:ext cx="8534400" cy="4389437"/>
          </a:xfrm>
        </p:spPr>
        <p:txBody>
          <a:bodyPr/>
          <a:lstStyle>
            <a:lvl1pPr>
              <a:defRPr b="1">
                <a:solidFill>
                  <a:srgbClr val="FFFF00"/>
                </a:solidFill>
                <a:effectLst>
                  <a:outerShdw blurRad="38100" dist="38100" dir="2700000" algn="tl">
                    <a:srgbClr val="000000">
                      <a:alpha val="43137"/>
                    </a:srgbClr>
                  </a:outerShdw>
                </a:effectLst>
              </a:defRPr>
            </a:lvl1pPr>
            <a:lvl2pPr>
              <a:defRPr b="1">
                <a:solidFill>
                  <a:srgbClr val="FFFF00"/>
                </a:solidFill>
                <a:effectLst>
                  <a:outerShdw blurRad="38100" dist="38100" dir="2700000" algn="tl">
                    <a:srgbClr val="000000">
                      <a:alpha val="43137"/>
                    </a:srgbClr>
                  </a:outerShdw>
                </a:effectLst>
              </a:defRPr>
            </a:lvl2pPr>
            <a:lvl3pPr>
              <a:defRPr b="1">
                <a:solidFill>
                  <a:srgbClr val="FFFF00"/>
                </a:solidFill>
                <a:effectLst>
                  <a:outerShdw blurRad="38100" dist="38100" dir="2700000" algn="tl">
                    <a:srgbClr val="000000">
                      <a:alpha val="43137"/>
                    </a:srgbClr>
                  </a:outerShdw>
                </a:effectLst>
              </a:defRPr>
            </a:lvl3pPr>
            <a:lvl4pPr>
              <a:defRPr b="1">
                <a:solidFill>
                  <a:srgbClr val="FFFF00"/>
                </a:solidFill>
                <a:effectLst>
                  <a:outerShdw blurRad="38100" dist="38100" dir="2700000" algn="tl">
                    <a:srgbClr val="000000">
                      <a:alpha val="43137"/>
                    </a:srgbClr>
                  </a:outerShdw>
                </a:effectLst>
              </a:defRPr>
            </a:lvl4pPr>
            <a:lvl5pPr>
              <a:defRPr b="1">
                <a:solidFill>
                  <a:srgbClr val="FFFF00"/>
                </a:solidFill>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fld id="{BC330826-8124-40EB-9B0C-063FF116A47C}"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D515BF93-F1CF-4CCA-9BC5-35EAEDD47D15}" type="slidenum">
              <a:rPr lang="en-US"/>
              <a:pPr/>
              <a:t>‹#›</a:t>
            </a:fld>
            <a:endParaRPr lang="en-US"/>
          </a:p>
        </p:txBody>
      </p:sp>
    </p:spTree>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C8ED17A4-ECBE-4B40-98B3-B4625A4CB456}" type="datetime1">
              <a:rPr lang="en-US"/>
              <a:pPr>
                <a:defRPr/>
              </a:pPr>
              <a:t>5/13/2013</a:t>
            </a:fld>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B965D7DF-AEC5-4830-BEE5-E8F8FB431552}" type="slidenum">
              <a:rPr lang="en-US"/>
              <a:pPr>
                <a:defRPr/>
              </a:pPr>
              <a:t>‹#›</a:t>
            </a:fld>
            <a:endParaRPr lang="en-US"/>
          </a:p>
        </p:txBody>
      </p:sp>
    </p:spTree>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62EEE496-AC3F-4B45-8823-344616463D8B}" type="datetime1">
              <a:rPr lang="en-US"/>
              <a:pPr>
                <a:defRPr/>
              </a:pPr>
              <a:t>5/13/2013</a:t>
            </a:fld>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F93BFBD2-9390-485F-A1F7-6AA02CDC7DF9}" type="slidenum">
              <a:rPr lang="en-US"/>
              <a:pPr>
                <a:defRPr/>
              </a:pPr>
              <a:t>‹#›</a:t>
            </a:fld>
            <a:endParaRPr lang="en-US"/>
          </a:p>
        </p:txBody>
      </p:sp>
    </p:spTree>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fld id="{8B192E8D-B629-4D2A-8B60-FB8399214944}" type="datetime1">
              <a:rPr lang="en-US"/>
              <a:pPr>
                <a:defRPr/>
              </a:pPr>
              <a:t>5/13/2013</a:t>
            </a:fld>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56CB8BCE-FC0A-4A54-BE14-8AEE2705620D}" type="slidenum">
              <a:rPr lang="en-US"/>
              <a:pPr>
                <a:defRPr/>
              </a:pPr>
              <a:t>‹#›</a:t>
            </a:fld>
            <a:endParaRPr lang="en-US"/>
          </a:p>
        </p:txBody>
      </p:sp>
    </p:spTree>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pitchFamily="34" charset="0"/>
              </a:defRPr>
            </a:lvl1pPr>
          </a:lstStyle>
          <a:p>
            <a:pPr>
              <a:defRPr/>
            </a:pPr>
            <a:fld id="{A9C4671A-0789-4D38-8937-3813937F6F34}" type="datetime1">
              <a:rPr lang="en-US"/>
              <a:pPr>
                <a:defRPr/>
              </a:pPr>
              <a:t>5/13/2013</a:t>
            </a:fld>
            <a:endParaRPr lang="en-US"/>
          </a:p>
        </p:txBody>
      </p:sp>
      <p:sp>
        <p:nvSpPr>
          <p:cNvPr id="8" name="Footer Placeholder 7"/>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itchFamily="34" charset="0"/>
              </a:defRPr>
            </a:lvl1pPr>
          </a:lstStyle>
          <a:p>
            <a:pPr>
              <a:defRPr/>
            </a:pPr>
            <a:fld id="{17BC5670-0B72-4AE2-BADF-64994962B560}" type="slidenum">
              <a:rPr lang="en-US"/>
              <a:pPr>
                <a:defRPr/>
              </a:pPr>
              <a:t>‹#›</a:t>
            </a:fld>
            <a:endParaRPr lang="en-US"/>
          </a:p>
        </p:txBody>
      </p:sp>
    </p:spTree>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pitchFamily="34" charset="0"/>
              </a:defRPr>
            </a:lvl1pPr>
          </a:lstStyle>
          <a:p>
            <a:pPr>
              <a:defRPr/>
            </a:pPr>
            <a:fld id="{C73CF061-8CAA-4C37-AF22-43303E18988F}" type="datetime1">
              <a:rPr lang="en-US"/>
              <a:pPr>
                <a:defRPr/>
              </a:pPr>
              <a:t>5/13/2013</a:t>
            </a:fld>
            <a:endParaRPr lang="en-US"/>
          </a:p>
        </p:txBody>
      </p:sp>
      <p:sp>
        <p:nvSpPr>
          <p:cNvPr id="4" name="Footer Placeholder 3"/>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itchFamily="34" charset="0"/>
              </a:defRPr>
            </a:lvl1pPr>
          </a:lstStyle>
          <a:p>
            <a:pPr>
              <a:defRPr/>
            </a:pPr>
            <a:fld id="{6C6C1346-CBCC-4177-894E-657FF1287CBC}" type="slidenum">
              <a:rPr lang="en-US"/>
              <a:pPr>
                <a:defRPr/>
              </a:pPr>
              <a:t>‹#›</a:t>
            </a:fld>
            <a:endParaRPr lang="en-US"/>
          </a:p>
        </p:txBody>
      </p:sp>
    </p:spTree>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itchFamily="34" charset="0"/>
              </a:defRPr>
            </a:lvl1pPr>
          </a:lstStyle>
          <a:p>
            <a:pPr>
              <a:defRPr/>
            </a:pPr>
            <a:fld id="{EFA29B0E-6E4C-4A2E-A10C-5BF0C67BC9C0}" type="datetime1">
              <a:rPr lang="en-US"/>
              <a:pPr>
                <a:defRPr/>
              </a:pPr>
              <a:t>5/13/2013</a:t>
            </a:fld>
            <a:endParaRPr lang="en-US"/>
          </a:p>
        </p:txBody>
      </p:sp>
      <p:sp>
        <p:nvSpPr>
          <p:cNvPr id="3" name="Footer Placeholder 2"/>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itchFamily="34" charset="0"/>
              </a:defRPr>
            </a:lvl1pPr>
          </a:lstStyle>
          <a:p>
            <a:pPr>
              <a:defRPr/>
            </a:pPr>
            <a:fld id="{1AB1E9B1-F014-4B7B-8A60-006BDC211039}" type="slidenum">
              <a:rPr lang="en-US"/>
              <a:pPr>
                <a:defRPr/>
              </a:pPr>
              <a:t>‹#›</a:t>
            </a:fld>
            <a:endParaRPr lang="en-US"/>
          </a:p>
        </p:txBody>
      </p:sp>
    </p:spTree>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fld id="{6948C6B0-D73E-4A94-9FD9-C0A2D3630E14}" type="datetime1">
              <a:rPr lang="en-US"/>
              <a:pPr>
                <a:defRPr/>
              </a:pPr>
              <a:t>5/13/2013</a:t>
            </a:fld>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6227F8B5-4011-4149-ADA4-DF8CF8943656}" type="slidenum">
              <a:rPr lang="en-US"/>
              <a:pPr>
                <a:defRPr/>
              </a:pPr>
              <a:t>‹#›</a:t>
            </a:fld>
            <a:endParaRPr lang="en-US"/>
          </a:p>
        </p:txBody>
      </p:sp>
    </p:spTree>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fld id="{76634178-AFC4-4FA6-8024-8ED951E1C33B}" type="datetime1">
              <a:rPr lang="en-US"/>
              <a:pPr>
                <a:defRPr/>
              </a:pPr>
              <a:t>5/13/2013</a:t>
            </a:fld>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F29A50FB-5A64-44AF-BFD5-1936F38238E2}" type="slidenum">
              <a:rPr lang="en-US"/>
              <a:pPr>
                <a:defRPr/>
              </a:pPr>
              <a:t>‹#›</a:t>
            </a:fld>
            <a:endParaRPr lang="en-US"/>
          </a:p>
        </p:txBody>
      </p:sp>
    </p:spTree>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3C0D4A08-9BCB-4E66-89FB-C5873133A3CC}" type="datetime1">
              <a:rPr lang="en-US"/>
              <a:pPr>
                <a:defRPr/>
              </a:pPr>
              <a:t>5/13/2013</a:t>
            </a:fld>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C5AF2468-2045-4856-BE92-A9CE91F8D1F2}" type="slidenum">
              <a:rPr lang="en-US"/>
              <a:pPr>
                <a:defRPr/>
              </a:pPr>
              <a:t>‹#›</a:t>
            </a:fld>
            <a:endParaRPr lang="en-US"/>
          </a:p>
        </p:txBody>
      </p:sp>
    </p:spTree>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21A9CB7F-55EB-4DE8-A24A-665BE11311A1}" type="datetime1">
              <a:rPr lang="en-US"/>
              <a:pPr>
                <a:defRPr/>
              </a:pPr>
              <a:t>5/13/2013</a:t>
            </a:fld>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8DE0CD21-EB26-467D-B83E-7827D36B2DCD}" type="slidenum">
              <a:rPr lang="en-US"/>
              <a:pPr>
                <a:defRPr/>
              </a:pPr>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78087" y="2447925"/>
            <a:ext cx="6284913" cy="1362075"/>
          </a:xfrm>
        </p:spPr>
        <p:txBody>
          <a:bodyPr anchor="t"/>
          <a:lstStyle>
            <a:lvl1pPr algn="r">
              <a:defRPr sz="4000" b="1" cap="all">
                <a:ln>
                  <a:solidFill>
                    <a:schemeClr val="accent3">
                      <a:lumMod val="75000"/>
                    </a:schemeClr>
                  </a:solidFill>
                </a:ln>
                <a:solidFill>
                  <a:srgbClr val="FFFF00"/>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478087" y="947738"/>
            <a:ext cx="6284913" cy="1500187"/>
          </a:xfrm>
        </p:spPr>
        <p:txBody>
          <a:bodyPr anchor="b"/>
          <a:lstStyle>
            <a:lvl1pPr marL="0" indent="0" algn="r">
              <a:buNone/>
              <a:defRPr sz="2000" b="1">
                <a:solidFill>
                  <a:srgbClr val="FFFF0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fld id="{40FE4E38-6A07-4507-8A94-AE482CC5DDEB}" type="datetime1">
              <a:rPr lang="en-US"/>
              <a:pPr/>
              <a:t>5/13/2013</a:t>
            </a:fld>
            <a:endParaRPr lang="en-US"/>
          </a:p>
        </p:txBody>
      </p:sp>
      <p:sp>
        <p:nvSpPr>
          <p:cNvPr id="5" name="Footer Placeholder 4"/>
          <p:cNvSpPr>
            <a:spLocks noGrp="1"/>
          </p:cNvSpPr>
          <p:nvPr>
            <p:ph type="ftr" sz="quarter" idx="11"/>
          </p:nvPr>
        </p:nvSpPr>
        <p:spPr>
          <a:xfrm>
            <a:off x="3124200" y="6400800"/>
            <a:ext cx="2895600" cy="365125"/>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400800"/>
            <a:ext cx="2133600" cy="365125"/>
          </a:xfrm>
        </p:spPr>
        <p:txBody>
          <a:bodyPr/>
          <a:lstStyle>
            <a:lvl1pPr>
              <a:defRPr/>
            </a:lvl1pPr>
          </a:lstStyle>
          <a:p>
            <a:fld id="{9D98D190-B0FD-4DE3-97E4-136248E2AE5B}" type="slidenum">
              <a:rPr lang="en-US"/>
              <a:pPr/>
              <a:t>‹#›</a:t>
            </a:fld>
            <a:endParaRPr lang="en-US"/>
          </a:p>
        </p:txBody>
      </p:sp>
    </p:spTree>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B651FA7E-7664-4EEE-9ACB-A24C88A6DD37}"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EA9B883C-895C-4305-B92F-E2515A0A648D}" type="slidenum">
              <a:rPr lang="en-US" altLang="zh-TW"/>
              <a:pPr>
                <a:defRPr/>
              </a:pPr>
              <a:t>‹#›</a:t>
            </a:fld>
            <a:endParaRPr lang="en-US" altLang="zh-TW"/>
          </a:p>
        </p:txBody>
      </p:sp>
    </p:spTree>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90F933AD-415C-40BC-B18A-1BE0D120D210}"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B6D84B51-0774-4113-BE32-1AF38E617FFD}" type="slidenum">
              <a:rPr lang="en-US" altLang="zh-TW"/>
              <a:pPr>
                <a:defRPr/>
              </a:pPr>
              <a:t>‹#›</a:t>
            </a:fld>
            <a:endParaRPr lang="en-US" altLang="zh-TW"/>
          </a:p>
        </p:txBody>
      </p:sp>
    </p:spTree>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6CEF9A91-35B1-40CE-914C-ECFC86ABC068}"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F8929984-2B8D-4392-BAC8-5E6D0E0E2815}" type="slidenum">
              <a:rPr lang="en-US" altLang="zh-TW"/>
              <a:pPr>
                <a:defRPr/>
              </a:pPr>
              <a:t>‹#›</a:t>
            </a:fld>
            <a:endParaRPr lang="en-US" altLang="zh-TW"/>
          </a:p>
        </p:txBody>
      </p:sp>
    </p:spTree>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atin typeface="Calibri" pitchFamily="34" charset="0"/>
              </a:defRPr>
            </a:lvl1pPr>
          </a:lstStyle>
          <a:p>
            <a:pPr>
              <a:defRPr/>
            </a:pPr>
            <a:fld id="{904850CF-AFCF-48C1-9B1B-B5FEB4D79E2D}" type="datetime1">
              <a:rPr lang="en-US" altLang="zh-TW"/>
              <a:pPr>
                <a:defRPr/>
              </a:pPr>
              <a:t>5/13/2013</a:t>
            </a:fld>
            <a:endParaRPr lang="en-US" altLang="zh-TW"/>
          </a:p>
        </p:txBody>
      </p:sp>
      <p:sp>
        <p:nvSpPr>
          <p:cNvPr id="6"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7" name="Slide Number Placeholder 5"/>
          <p:cNvSpPr>
            <a:spLocks noGrp="1"/>
          </p:cNvSpPr>
          <p:nvPr>
            <p:ph type="sldNum" sz="quarter" idx="12"/>
          </p:nvPr>
        </p:nvSpPr>
        <p:spPr/>
        <p:txBody>
          <a:bodyPr/>
          <a:lstStyle>
            <a:lvl1pPr>
              <a:defRPr>
                <a:latin typeface="Calibri" pitchFamily="34" charset="0"/>
              </a:defRPr>
            </a:lvl1pPr>
          </a:lstStyle>
          <a:p>
            <a:pPr>
              <a:defRPr/>
            </a:pPr>
            <a:fld id="{43E1A086-A12D-4F03-BD23-23101F369EFA}" type="slidenum">
              <a:rPr lang="en-US" altLang="zh-TW"/>
              <a:pPr>
                <a:defRPr/>
              </a:pPr>
              <a:t>‹#›</a:t>
            </a:fld>
            <a:endParaRPr lang="en-US" altLang="zh-TW"/>
          </a:p>
        </p:txBody>
      </p:sp>
    </p:spTree>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atin typeface="Calibri" pitchFamily="34" charset="0"/>
              </a:defRPr>
            </a:lvl1pPr>
          </a:lstStyle>
          <a:p>
            <a:pPr>
              <a:defRPr/>
            </a:pPr>
            <a:fld id="{1A6B89ED-3647-4560-B351-03A5324A1FEE}" type="datetime1">
              <a:rPr lang="en-US" altLang="zh-TW"/>
              <a:pPr>
                <a:defRPr/>
              </a:pPr>
              <a:t>5/13/2013</a:t>
            </a:fld>
            <a:endParaRPr lang="en-US" altLang="zh-TW"/>
          </a:p>
        </p:txBody>
      </p:sp>
      <p:sp>
        <p:nvSpPr>
          <p:cNvPr id="8"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9" name="Slide Number Placeholder 5"/>
          <p:cNvSpPr>
            <a:spLocks noGrp="1"/>
          </p:cNvSpPr>
          <p:nvPr>
            <p:ph type="sldNum" sz="quarter" idx="12"/>
          </p:nvPr>
        </p:nvSpPr>
        <p:spPr/>
        <p:txBody>
          <a:bodyPr/>
          <a:lstStyle>
            <a:lvl1pPr>
              <a:defRPr>
                <a:latin typeface="Calibri" pitchFamily="34" charset="0"/>
              </a:defRPr>
            </a:lvl1pPr>
          </a:lstStyle>
          <a:p>
            <a:pPr>
              <a:defRPr/>
            </a:pPr>
            <a:fld id="{9A7BABB1-A016-47DB-9C67-2244AB9785B0}" type="slidenum">
              <a:rPr lang="en-US" altLang="zh-TW"/>
              <a:pPr>
                <a:defRPr/>
              </a:pPr>
              <a:t>‹#›</a:t>
            </a:fld>
            <a:endParaRPr lang="en-US" altLang="zh-TW"/>
          </a:p>
        </p:txBody>
      </p:sp>
    </p:spTree>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atin typeface="Calibri" pitchFamily="34" charset="0"/>
              </a:defRPr>
            </a:lvl1pPr>
          </a:lstStyle>
          <a:p>
            <a:pPr>
              <a:defRPr/>
            </a:pPr>
            <a:fld id="{025C99A8-47CD-4C9A-ADD6-C7CA391FCF29}" type="datetime1">
              <a:rPr lang="en-US" altLang="zh-TW"/>
              <a:pPr>
                <a:defRPr/>
              </a:pPr>
              <a:t>5/13/2013</a:t>
            </a:fld>
            <a:endParaRPr lang="en-US" altLang="zh-TW"/>
          </a:p>
        </p:txBody>
      </p:sp>
      <p:sp>
        <p:nvSpPr>
          <p:cNvPr id="4"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5" name="Slide Number Placeholder 5"/>
          <p:cNvSpPr>
            <a:spLocks noGrp="1"/>
          </p:cNvSpPr>
          <p:nvPr>
            <p:ph type="sldNum" sz="quarter" idx="12"/>
          </p:nvPr>
        </p:nvSpPr>
        <p:spPr/>
        <p:txBody>
          <a:bodyPr/>
          <a:lstStyle>
            <a:lvl1pPr>
              <a:defRPr>
                <a:latin typeface="Calibri" pitchFamily="34" charset="0"/>
              </a:defRPr>
            </a:lvl1pPr>
          </a:lstStyle>
          <a:p>
            <a:pPr>
              <a:defRPr/>
            </a:pPr>
            <a:fld id="{405AD4EB-6842-4A38-826F-EB9CE9946358}" type="slidenum">
              <a:rPr lang="en-US" altLang="zh-TW"/>
              <a:pPr>
                <a:defRPr/>
              </a:pPr>
              <a:t>‹#›</a:t>
            </a:fld>
            <a:endParaRPr lang="en-US" altLang="zh-TW"/>
          </a:p>
        </p:txBody>
      </p:sp>
    </p:spTree>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Calibri" pitchFamily="34" charset="0"/>
              </a:defRPr>
            </a:lvl1pPr>
          </a:lstStyle>
          <a:p>
            <a:pPr>
              <a:defRPr/>
            </a:pPr>
            <a:fld id="{629C5172-3EE2-4248-BC8E-313DC79E0E9F}" type="datetime1">
              <a:rPr lang="en-US" altLang="zh-TW"/>
              <a:pPr>
                <a:defRPr/>
              </a:pPr>
              <a:t>5/13/2013</a:t>
            </a:fld>
            <a:endParaRPr lang="en-US" altLang="zh-TW"/>
          </a:p>
        </p:txBody>
      </p:sp>
      <p:sp>
        <p:nvSpPr>
          <p:cNvPr id="3"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4" name="Slide Number Placeholder 5"/>
          <p:cNvSpPr>
            <a:spLocks noGrp="1"/>
          </p:cNvSpPr>
          <p:nvPr>
            <p:ph type="sldNum" sz="quarter" idx="12"/>
          </p:nvPr>
        </p:nvSpPr>
        <p:spPr/>
        <p:txBody>
          <a:bodyPr/>
          <a:lstStyle>
            <a:lvl1pPr>
              <a:defRPr>
                <a:latin typeface="Calibri" pitchFamily="34" charset="0"/>
              </a:defRPr>
            </a:lvl1pPr>
          </a:lstStyle>
          <a:p>
            <a:pPr>
              <a:defRPr/>
            </a:pPr>
            <a:fld id="{BA159CAB-00E7-453B-8561-49A5194E967E}" type="slidenum">
              <a:rPr lang="en-US" altLang="zh-TW"/>
              <a:pPr>
                <a:defRPr/>
              </a:pPr>
              <a:t>‹#›</a:t>
            </a:fld>
            <a:endParaRPr lang="en-US" altLang="zh-TW"/>
          </a:p>
        </p:txBody>
      </p:sp>
    </p:spTree>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atin typeface="Calibri" pitchFamily="34" charset="0"/>
              </a:defRPr>
            </a:lvl1pPr>
          </a:lstStyle>
          <a:p>
            <a:pPr>
              <a:defRPr/>
            </a:pPr>
            <a:fld id="{243456DC-EBB4-421E-973D-86F62DA492EF}" type="datetime1">
              <a:rPr lang="en-US" altLang="zh-TW"/>
              <a:pPr>
                <a:defRPr/>
              </a:pPr>
              <a:t>5/13/2013</a:t>
            </a:fld>
            <a:endParaRPr lang="en-US" altLang="zh-TW"/>
          </a:p>
        </p:txBody>
      </p:sp>
      <p:sp>
        <p:nvSpPr>
          <p:cNvPr id="6"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7" name="Slide Number Placeholder 5"/>
          <p:cNvSpPr>
            <a:spLocks noGrp="1"/>
          </p:cNvSpPr>
          <p:nvPr>
            <p:ph type="sldNum" sz="quarter" idx="12"/>
          </p:nvPr>
        </p:nvSpPr>
        <p:spPr/>
        <p:txBody>
          <a:bodyPr/>
          <a:lstStyle>
            <a:lvl1pPr>
              <a:defRPr>
                <a:latin typeface="Calibri" pitchFamily="34" charset="0"/>
              </a:defRPr>
            </a:lvl1pPr>
          </a:lstStyle>
          <a:p>
            <a:pPr>
              <a:defRPr/>
            </a:pPr>
            <a:fld id="{22865C59-B417-48EC-9D99-FEE03F4FE239}" type="slidenum">
              <a:rPr lang="en-US" altLang="zh-TW"/>
              <a:pPr>
                <a:defRPr/>
              </a:pPr>
              <a:t>‹#›</a:t>
            </a:fld>
            <a:endParaRPr lang="en-US" altLang="zh-TW"/>
          </a:p>
        </p:txBody>
      </p:sp>
    </p:spTree>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atin typeface="Calibri" pitchFamily="34" charset="0"/>
              </a:defRPr>
            </a:lvl1pPr>
          </a:lstStyle>
          <a:p>
            <a:pPr>
              <a:defRPr/>
            </a:pPr>
            <a:fld id="{70510152-9C47-4601-8C24-7FB094D55261}" type="datetime1">
              <a:rPr lang="en-US" altLang="zh-TW"/>
              <a:pPr>
                <a:defRPr/>
              </a:pPr>
              <a:t>5/13/2013</a:t>
            </a:fld>
            <a:endParaRPr lang="en-US" altLang="zh-TW"/>
          </a:p>
        </p:txBody>
      </p:sp>
      <p:sp>
        <p:nvSpPr>
          <p:cNvPr id="6"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7" name="Slide Number Placeholder 5"/>
          <p:cNvSpPr>
            <a:spLocks noGrp="1"/>
          </p:cNvSpPr>
          <p:nvPr>
            <p:ph type="sldNum" sz="quarter" idx="12"/>
          </p:nvPr>
        </p:nvSpPr>
        <p:spPr/>
        <p:txBody>
          <a:bodyPr/>
          <a:lstStyle>
            <a:lvl1pPr>
              <a:defRPr>
                <a:latin typeface="Calibri" pitchFamily="34" charset="0"/>
              </a:defRPr>
            </a:lvl1pPr>
          </a:lstStyle>
          <a:p>
            <a:pPr>
              <a:defRPr/>
            </a:pPr>
            <a:fld id="{915F079D-5A97-40CB-BDEC-CCC525F98387}" type="slidenum">
              <a:rPr lang="en-US" altLang="zh-TW"/>
              <a:pPr>
                <a:defRPr/>
              </a:pPr>
              <a:t>‹#›</a:t>
            </a:fld>
            <a:endParaRPr lang="en-US" altLang="zh-TW"/>
          </a:p>
        </p:txBody>
      </p:sp>
    </p:spTree>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AC57D0EE-CD79-45C2-8CB7-92E884515BC6}"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DB896E24-062D-46DA-95AF-E120E3C69236}" type="slidenum">
              <a:rPr lang="en-US" altLang="zh-TW"/>
              <a:pPr>
                <a:defRPr/>
              </a:pPr>
              <a:t>‹#›</a:t>
            </a:fld>
            <a:endParaRPr lang="en-US" altLang="zh-TW"/>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6477000" cy="944562"/>
          </a:xfrm>
          <a:noFill/>
        </p:spPr>
        <p:txBody>
          <a:bodyPr/>
          <a:lstStyle>
            <a:lvl1pPr>
              <a:defRPr lang="en-US">
                <a:ln>
                  <a:solidFill>
                    <a:schemeClr val="accent1">
                      <a:lumMod val="50000"/>
                    </a:schemeClr>
                  </a:solidFill>
                </a:ln>
                <a:solidFill>
                  <a:schemeClr val="accent2">
                    <a:lumMod val="60000"/>
                    <a:lumOff val="40000"/>
                  </a:schemeClr>
                </a:solidFill>
              </a:defRPr>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2743200" y="1224310"/>
            <a:ext cx="3048000" cy="4754563"/>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224310"/>
            <a:ext cx="3048000" cy="4754563"/>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fld id="{64049F00-63C0-4389-9F9B-A62373BDBCF4}" type="datetime1">
              <a:rPr lang="en-US"/>
              <a:pPr/>
              <a:t>5/13/2013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D33A42E-3FBF-4133-94D4-A53467888B28}" type="slidenum">
              <a:rPr lang="en-US"/>
              <a:pPr/>
              <a:t>‹#›</a:t>
            </a:fld>
            <a:endParaRPr lang="en-US"/>
          </a:p>
        </p:txBody>
      </p:sp>
    </p:spTree>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5740F284-58F2-482C-BAD0-7FBB9F3EB986}"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42AC2DD8-B2B5-4889-8307-BAD55B4E1F71}" type="slidenum">
              <a:rPr lang="en-US" altLang="zh-TW"/>
              <a:pPr>
                <a:defRPr/>
              </a:pPr>
              <a:t>‹#›</a:t>
            </a:fld>
            <a:endParaRPr lang="en-US" altLang="zh-TW"/>
          </a:p>
        </p:txBody>
      </p:sp>
    </p:spTree>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293100" y="5803900"/>
            <a:ext cx="366713" cy="677863"/>
          </a:xfrm>
          <a:prstGeom prst="rect">
            <a:avLst/>
          </a:prstGeom>
          <a:noFill/>
          <a:ln>
            <a:noFill/>
          </a:ln>
          <a:extLst/>
        </p:spPr>
        <p:txBody>
          <a:bodyPr wrap="none" lIns="0" tIns="0" rIns="0" bIns="0">
            <a:spAutoFit/>
          </a:bodyPr>
          <a:lstStyle/>
          <a:p>
            <a:pPr>
              <a:defRPr/>
            </a:pPr>
            <a:r>
              <a:rPr lang="en-US" altLang="zh-TW" sz="4400">
                <a:solidFill>
                  <a:srgbClr val="80B606"/>
                </a:solidFill>
                <a:latin typeface="Wingdings" pitchFamily="2" charset="2"/>
              </a:rPr>
              <a:t>S</a:t>
            </a:r>
          </a:p>
        </p:txBody>
      </p:sp>
      <p:sp>
        <p:nvSpPr>
          <p:cNvPr id="2" name="Title 1"/>
          <p:cNvSpPr>
            <a:spLocks noGrp="1"/>
          </p:cNvSpPr>
          <p:nvPr>
            <p:ph type="ctrTitle"/>
          </p:nvPr>
        </p:nvSpPr>
        <p:spPr>
          <a:xfrm>
            <a:off x="457199" y="1295400"/>
            <a:ext cx="8228013" cy="1927225"/>
          </a:xfrm>
        </p:spPr>
        <p:txBody>
          <a:bodyPr tIns="0" bIns="0" anchor="b"/>
          <a:lstStyle>
            <a:lvl1pPr>
              <a:defRPr sz="60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5" name="Date Placeholder 3"/>
          <p:cNvSpPr>
            <a:spLocks noGrp="1"/>
          </p:cNvSpPr>
          <p:nvPr>
            <p:ph type="dt" sz="half" idx="10"/>
          </p:nvPr>
        </p:nvSpPr>
        <p:spPr/>
        <p:txBody>
          <a:bodyPr/>
          <a:lstStyle>
            <a:lvl1pPr>
              <a:defRPr/>
            </a:lvl1pPr>
          </a:lstStyle>
          <a:p>
            <a:pPr>
              <a:defRPr/>
            </a:pPr>
            <a:fld id="{B1AB1F44-883B-49A6-A292-C1F861DA0CE9}" type="datetime1">
              <a:rPr lang="en-US" altLang="zh-TW"/>
              <a:pPr>
                <a:defRPr/>
              </a:pPr>
              <a:t>5/13/2013</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zh-TW" altLang="zh-TW"/>
          </a:p>
        </p:txBody>
      </p:sp>
      <p:sp>
        <p:nvSpPr>
          <p:cNvPr id="7" name="Slide Number Placeholder 5"/>
          <p:cNvSpPr>
            <a:spLocks noGrp="1"/>
          </p:cNvSpPr>
          <p:nvPr>
            <p:ph type="sldNum" sz="quarter" idx="12"/>
          </p:nvPr>
        </p:nvSpPr>
        <p:spPr/>
        <p:txBody>
          <a:bodyPr/>
          <a:lstStyle>
            <a:lvl1pPr>
              <a:defRPr/>
            </a:lvl1pPr>
          </a:lstStyle>
          <a:p>
            <a:pPr>
              <a:defRPr/>
            </a:pPr>
            <a:fld id="{CDB1536E-72CA-49C3-A8CA-ACEE2D44267E}" type="slidenum">
              <a:rPr lang="en-US" altLang="zh-TW"/>
              <a:pPr>
                <a:defRPr/>
              </a:pPr>
              <a:t>‹#›</a:t>
            </a:fld>
            <a:endParaRPr lang="en-US" altLang="zh-TW"/>
          </a:p>
        </p:txBody>
      </p:sp>
    </p:spTree>
  </p:cSld>
  <p:clrMapOvr>
    <a:overrideClrMapping bg1="lt1" tx1="dk1" bg2="lt2" tx2="dk2" accent1="accent1" accent2="accent2" accent3="accent3" accent4="accent4" accent5="accent5" accent6="accent6" hlink="hlink" folHlink="folHlink"/>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0925D877-E958-4AC5-BA58-7B712DF05861}"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vl1pPr>
          </a:lstStyle>
          <a:p>
            <a:pPr>
              <a:defRPr/>
            </a:pPr>
            <a:fld id="{9C5AD02A-8C04-4DA3-85F9-908F88D7263E}" type="slidenum">
              <a:rPr lang="en-US" altLang="zh-TW"/>
              <a:pPr>
                <a:defRPr/>
              </a:pPr>
              <a:t>‹#›</a:t>
            </a:fld>
            <a:endParaRPr lang="en-US" altLang="zh-TW"/>
          </a:p>
        </p:txBody>
      </p:sp>
    </p:spTree>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293100" y="5803900"/>
            <a:ext cx="366713" cy="677863"/>
          </a:xfrm>
          <a:prstGeom prst="rect">
            <a:avLst/>
          </a:prstGeom>
          <a:noFill/>
          <a:ln>
            <a:noFill/>
          </a:ln>
          <a:extLst/>
        </p:spPr>
        <p:txBody>
          <a:bodyPr wrap="none" lIns="0" tIns="0" rIns="0" bIns="0">
            <a:spAutoFit/>
          </a:bodyPr>
          <a:lstStyle/>
          <a:p>
            <a:pPr>
              <a:defRPr/>
            </a:pPr>
            <a:r>
              <a:rPr lang="en-US" altLang="zh-TW" sz="4400">
                <a:solidFill>
                  <a:srgbClr val="80B606"/>
                </a:solidFill>
                <a:latin typeface="Wingdings" pitchFamily="2" charset="2"/>
              </a:rPr>
              <a:t>S</a:t>
            </a:r>
          </a:p>
        </p:txBody>
      </p:sp>
      <p:sp>
        <p:nvSpPr>
          <p:cNvPr id="2" name="Title 1"/>
          <p:cNvSpPr>
            <a:spLocks noGrp="1"/>
          </p:cNvSpPr>
          <p:nvPr>
            <p:ph type="title"/>
          </p:nvPr>
        </p:nvSpPr>
        <p:spPr>
          <a:xfrm>
            <a:off x="457200" y="2236694"/>
            <a:ext cx="6400800" cy="1362075"/>
          </a:xfrm>
        </p:spPr>
        <p:txBody>
          <a:bodyPr anchor="b"/>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1676399" y="3609695"/>
            <a:ext cx="5181601" cy="1500187"/>
          </a:xfrm>
        </p:spPr>
        <p:txBody>
          <a:bodyPr/>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solidFill>
                  <a:srgbClr val="FFFFFF"/>
                </a:solidFill>
              </a:defRPr>
            </a:lvl1pPr>
          </a:lstStyle>
          <a:p>
            <a:pPr>
              <a:defRPr/>
            </a:pPr>
            <a:fld id="{78F69EC0-99E9-4AE0-BA47-F915025AD7EB}" type="datetime1">
              <a:rPr lang="en-US" altLang="zh-TW"/>
              <a:pPr>
                <a:defRPr/>
              </a:pPr>
              <a:t>5/13/2013</a:t>
            </a:fld>
            <a:endParaRPr lang="en-US" altLang="zh-TW"/>
          </a:p>
        </p:txBody>
      </p:sp>
      <p:sp>
        <p:nvSpPr>
          <p:cNvPr id="6" name="Footer Placeholder 4"/>
          <p:cNvSpPr>
            <a:spLocks noGrp="1"/>
          </p:cNvSpPr>
          <p:nvPr>
            <p:ph type="ftr" sz="quarter" idx="11"/>
          </p:nvPr>
        </p:nvSpPr>
        <p:spPr>
          <a:xfrm>
            <a:off x="7239000" y="6356350"/>
            <a:ext cx="1446213" cy="365125"/>
          </a:xfrm>
        </p:spPr>
        <p:txBody>
          <a:bodyPr/>
          <a:lstStyle>
            <a:lvl1pPr>
              <a:defRPr/>
            </a:lvl1pPr>
          </a:lstStyle>
          <a:p>
            <a:pPr>
              <a:defRPr/>
            </a:pPr>
            <a:endParaRPr lang="zh-TW" altLang="zh-TW"/>
          </a:p>
        </p:txBody>
      </p:sp>
      <p:sp>
        <p:nvSpPr>
          <p:cNvPr id="7" name="Slide Number Placeholder 5"/>
          <p:cNvSpPr>
            <a:spLocks noGrp="1"/>
          </p:cNvSpPr>
          <p:nvPr>
            <p:ph type="sldNum" sz="quarter" idx="12"/>
          </p:nvPr>
        </p:nvSpPr>
        <p:spPr/>
        <p:txBody>
          <a:bodyPr/>
          <a:lstStyle>
            <a:lvl1pPr>
              <a:defRPr>
                <a:solidFill>
                  <a:srgbClr val="FFFFFF"/>
                </a:solidFill>
              </a:defRPr>
            </a:lvl1pPr>
          </a:lstStyle>
          <a:p>
            <a:pPr>
              <a:defRPr/>
            </a:pPr>
            <a:fld id="{FCB825BF-5E95-498A-BFA0-08CB9ED20DE6}" type="slidenum">
              <a:rPr lang="en-US" altLang="zh-TW"/>
              <a:pPr>
                <a:defRPr/>
              </a:pPr>
              <a:t>‹#›</a:t>
            </a:fld>
            <a:endParaRPr lang="en-US" altLang="zh-TW"/>
          </a:p>
        </p:txBody>
      </p:sp>
    </p:spTree>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a:defRPr/>
            </a:lvl1pPr>
          </a:lstStyle>
          <a:p>
            <a:pPr>
              <a:defRPr/>
            </a:pPr>
            <a:fld id="{1755436B-B46D-4C5E-8405-93F0DB36A85C}" type="datetime1">
              <a:rPr lang="en-US" altLang="zh-TW"/>
              <a:pPr>
                <a:defRPr/>
              </a:pPr>
              <a:t>5/13/2013</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zh-TW" altLang="zh-TW"/>
          </a:p>
        </p:txBody>
      </p:sp>
      <p:sp>
        <p:nvSpPr>
          <p:cNvPr id="7" name="Slide Number Placeholder 5"/>
          <p:cNvSpPr>
            <a:spLocks noGrp="1"/>
          </p:cNvSpPr>
          <p:nvPr>
            <p:ph type="sldNum" sz="quarter" idx="12"/>
          </p:nvPr>
        </p:nvSpPr>
        <p:spPr/>
        <p:txBody>
          <a:bodyPr/>
          <a:lstStyle>
            <a:lvl1pPr>
              <a:defRPr/>
            </a:lvl1pPr>
          </a:lstStyle>
          <a:p>
            <a:pPr>
              <a:defRPr/>
            </a:pPr>
            <a:fld id="{3D0C5467-D685-4BFF-9B82-938D2C6D64E0}" type="slidenum">
              <a:rPr lang="en-US" altLang="zh-TW"/>
              <a:pPr>
                <a:defRPr/>
              </a:pPr>
              <a:t>‹#›</a:t>
            </a:fld>
            <a:endParaRPr lang="en-US" altLang="zh-TW"/>
          </a:p>
        </p:txBody>
      </p:sp>
    </p:spTree>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0"/>
          </p:nvPr>
        </p:nvSpPr>
        <p:spPr/>
        <p:txBody>
          <a:bodyPr/>
          <a:lstStyle>
            <a:lvl1pPr>
              <a:defRPr/>
            </a:lvl1pPr>
          </a:lstStyle>
          <a:p>
            <a:pPr>
              <a:defRPr/>
            </a:pPr>
            <a:fld id="{C941B005-DD1F-4A84-9B1D-1D848E6FE888}" type="datetime1">
              <a:rPr lang="en-US" altLang="zh-TW"/>
              <a:pPr>
                <a:defRPr/>
              </a:pPr>
              <a:t>5/13/2013</a:t>
            </a:fld>
            <a:endParaRPr lang="en-US" altLang="zh-TW"/>
          </a:p>
        </p:txBody>
      </p:sp>
      <p:sp>
        <p:nvSpPr>
          <p:cNvPr id="8" name="Footer Placeholder 4"/>
          <p:cNvSpPr>
            <a:spLocks noGrp="1"/>
          </p:cNvSpPr>
          <p:nvPr>
            <p:ph type="ftr" sz="quarter" idx="11"/>
          </p:nvPr>
        </p:nvSpPr>
        <p:spPr/>
        <p:txBody>
          <a:bodyPr/>
          <a:lstStyle>
            <a:lvl1pPr>
              <a:defRPr/>
            </a:lvl1pPr>
          </a:lstStyle>
          <a:p>
            <a:pPr>
              <a:defRPr/>
            </a:pPr>
            <a:endParaRPr lang="zh-TW" altLang="zh-TW"/>
          </a:p>
        </p:txBody>
      </p:sp>
      <p:sp>
        <p:nvSpPr>
          <p:cNvPr id="9" name="Slide Number Placeholder 5"/>
          <p:cNvSpPr>
            <a:spLocks noGrp="1"/>
          </p:cNvSpPr>
          <p:nvPr>
            <p:ph type="sldNum" sz="quarter" idx="12"/>
          </p:nvPr>
        </p:nvSpPr>
        <p:spPr/>
        <p:txBody>
          <a:bodyPr/>
          <a:lstStyle>
            <a:lvl1pPr>
              <a:defRPr/>
            </a:lvl1pPr>
          </a:lstStyle>
          <a:p>
            <a:pPr>
              <a:defRPr/>
            </a:pPr>
            <a:fld id="{6A0E1059-EE77-47D1-B3C0-5193FDF60BAF}" type="slidenum">
              <a:rPr lang="en-US" altLang="zh-TW"/>
              <a:pPr>
                <a:defRPr/>
              </a:pPr>
              <a:t>‹#›</a:t>
            </a:fld>
            <a:endParaRPr lang="en-US" altLang="zh-TW"/>
          </a:p>
        </p:txBody>
      </p:sp>
    </p:spTree>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4"/>
          </p:nvPr>
        </p:nvSpPr>
        <p:spPr/>
        <p:txBody>
          <a:bodyPr/>
          <a:lstStyle>
            <a:lvl1pPr>
              <a:defRPr/>
            </a:lvl1pPr>
          </a:lstStyle>
          <a:p>
            <a:pPr>
              <a:defRPr/>
            </a:pPr>
            <a:fld id="{6D238244-6D34-4C71-83DF-39E15E6A33EC}" type="datetime1">
              <a:rPr lang="en-US" altLang="zh-TW"/>
              <a:pPr>
                <a:defRPr/>
              </a:pPr>
              <a:t>5/13/2013</a:t>
            </a:fld>
            <a:endParaRPr lang="en-US" altLang="zh-TW"/>
          </a:p>
        </p:txBody>
      </p:sp>
      <p:sp>
        <p:nvSpPr>
          <p:cNvPr id="6" name="Footer Placeholder 4"/>
          <p:cNvSpPr>
            <a:spLocks noGrp="1"/>
          </p:cNvSpPr>
          <p:nvPr>
            <p:ph type="ftr" sz="quarter" idx="15"/>
          </p:nvPr>
        </p:nvSpPr>
        <p:spPr/>
        <p:txBody>
          <a:bodyPr/>
          <a:lstStyle>
            <a:lvl1pPr>
              <a:defRPr/>
            </a:lvl1pPr>
          </a:lstStyle>
          <a:p>
            <a:pPr>
              <a:defRPr/>
            </a:pPr>
            <a:endParaRPr lang="zh-TW" altLang="zh-TW"/>
          </a:p>
        </p:txBody>
      </p:sp>
      <p:sp>
        <p:nvSpPr>
          <p:cNvPr id="7" name="Slide Number Placeholder 5"/>
          <p:cNvSpPr>
            <a:spLocks noGrp="1"/>
          </p:cNvSpPr>
          <p:nvPr>
            <p:ph type="sldNum" sz="quarter" idx="16"/>
          </p:nvPr>
        </p:nvSpPr>
        <p:spPr/>
        <p:txBody>
          <a:bodyPr/>
          <a:lstStyle>
            <a:lvl1pPr>
              <a:defRPr/>
            </a:lvl1pPr>
          </a:lstStyle>
          <a:p>
            <a:pPr>
              <a:defRPr/>
            </a:pPr>
            <a:fld id="{C09C13BD-E827-4B04-8DA4-9C44C71A6AC7}" type="slidenum">
              <a:rPr lang="en-US" altLang="zh-TW"/>
              <a:pPr>
                <a:defRPr/>
              </a:pPr>
              <a:t>‹#›</a:t>
            </a:fld>
            <a:endParaRPr lang="en-US" altLang="zh-TW"/>
          </a:p>
        </p:txBody>
      </p:sp>
    </p:spTree>
  </p:cSld>
  <p:clrMapOvr>
    <a:masterClrMapping/>
  </p:clrMapOvr>
  <p:hf sldNum="0" hdr="0" ftr="0" dt="0"/>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3"/>
          <p:cNvSpPr>
            <a:spLocks noGrp="1"/>
          </p:cNvSpPr>
          <p:nvPr>
            <p:ph type="dt" sz="half" idx="15"/>
          </p:nvPr>
        </p:nvSpPr>
        <p:spPr/>
        <p:txBody>
          <a:bodyPr/>
          <a:lstStyle>
            <a:lvl1pPr>
              <a:defRPr/>
            </a:lvl1pPr>
          </a:lstStyle>
          <a:p>
            <a:pPr>
              <a:defRPr/>
            </a:pPr>
            <a:fld id="{CC0CD493-922B-42E6-ADC6-709F7EB36438}" type="datetime1">
              <a:rPr lang="en-US" altLang="zh-TW"/>
              <a:pPr>
                <a:defRPr/>
              </a:pPr>
              <a:t>5/13/2013</a:t>
            </a:fld>
            <a:endParaRPr lang="en-US" altLang="zh-TW"/>
          </a:p>
        </p:txBody>
      </p:sp>
      <p:sp>
        <p:nvSpPr>
          <p:cNvPr id="7" name="Footer Placeholder 4"/>
          <p:cNvSpPr>
            <a:spLocks noGrp="1"/>
          </p:cNvSpPr>
          <p:nvPr>
            <p:ph type="ftr" sz="quarter" idx="16"/>
          </p:nvPr>
        </p:nvSpPr>
        <p:spPr/>
        <p:txBody>
          <a:bodyPr/>
          <a:lstStyle>
            <a:lvl1pPr>
              <a:defRPr/>
            </a:lvl1pPr>
          </a:lstStyle>
          <a:p>
            <a:pPr>
              <a:defRPr/>
            </a:pPr>
            <a:endParaRPr lang="zh-TW" altLang="zh-TW"/>
          </a:p>
        </p:txBody>
      </p:sp>
      <p:sp>
        <p:nvSpPr>
          <p:cNvPr id="10" name="Slide Number Placeholder 5"/>
          <p:cNvSpPr>
            <a:spLocks noGrp="1"/>
          </p:cNvSpPr>
          <p:nvPr>
            <p:ph type="sldNum" sz="quarter" idx="17"/>
          </p:nvPr>
        </p:nvSpPr>
        <p:spPr/>
        <p:txBody>
          <a:bodyPr/>
          <a:lstStyle>
            <a:lvl1pPr>
              <a:defRPr/>
            </a:lvl1pPr>
          </a:lstStyle>
          <a:p>
            <a:pPr>
              <a:defRPr/>
            </a:pPr>
            <a:fld id="{8C847584-A72F-43FD-949F-85828BBBB3C1}" type="slidenum">
              <a:rPr lang="en-US" altLang="zh-TW"/>
              <a:pPr>
                <a:defRPr/>
              </a:pPr>
              <a:t>‹#›</a:t>
            </a:fld>
            <a:endParaRPr lang="en-US" altLang="zh-TW"/>
          </a:p>
        </p:txBody>
      </p:sp>
    </p:spTree>
  </p:cSld>
  <p:clrMapOvr>
    <a:masterClrMapping/>
  </p:clrMapOvr>
  <p:hf sldNum="0" hdr="0" ftr="0" dt="0"/>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6"/>
          </p:nvPr>
        </p:nvSpPr>
        <p:spPr/>
        <p:txBody>
          <a:bodyPr/>
          <a:lstStyle>
            <a:lvl1pPr>
              <a:defRPr/>
            </a:lvl1pPr>
          </a:lstStyle>
          <a:p>
            <a:pPr>
              <a:defRPr/>
            </a:pPr>
            <a:fld id="{849E0829-2B15-4D11-AC38-DEB9539A94C0}" type="datetime1">
              <a:rPr lang="en-US" altLang="zh-TW"/>
              <a:pPr>
                <a:defRPr/>
              </a:pPr>
              <a:t>5/13/2013</a:t>
            </a:fld>
            <a:endParaRPr lang="en-US" altLang="zh-TW"/>
          </a:p>
        </p:txBody>
      </p:sp>
      <p:sp>
        <p:nvSpPr>
          <p:cNvPr id="9" name="Footer Placeholder 4"/>
          <p:cNvSpPr>
            <a:spLocks noGrp="1"/>
          </p:cNvSpPr>
          <p:nvPr>
            <p:ph type="ftr" sz="quarter" idx="17"/>
          </p:nvPr>
        </p:nvSpPr>
        <p:spPr/>
        <p:txBody>
          <a:bodyPr/>
          <a:lstStyle>
            <a:lvl1pPr>
              <a:defRPr/>
            </a:lvl1pPr>
          </a:lstStyle>
          <a:p>
            <a:pPr>
              <a:defRPr/>
            </a:pPr>
            <a:endParaRPr lang="zh-TW" altLang="zh-TW"/>
          </a:p>
        </p:txBody>
      </p:sp>
      <p:sp>
        <p:nvSpPr>
          <p:cNvPr id="12" name="Slide Number Placeholder 5"/>
          <p:cNvSpPr>
            <a:spLocks noGrp="1"/>
          </p:cNvSpPr>
          <p:nvPr>
            <p:ph type="sldNum" sz="quarter" idx="18"/>
          </p:nvPr>
        </p:nvSpPr>
        <p:spPr/>
        <p:txBody>
          <a:bodyPr/>
          <a:lstStyle>
            <a:lvl1pPr>
              <a:defRPr/>
            </a:lvl1pPr>
          </a:lstStyle>
          <a:p>
            <a:pPr>
              <a:defRPr/>
            </a:pPr>
            <a:fld id="{7305E22F-982A-44E9-9E69-5E3417F890AC}" type="slidenum">
              <a:rPr lang="en-US" altLang="zh-TW"/>
              <a:pPr>
                <a:defRPr/>
              </a:pPr>
              <a:t>‹#›</a:t>
            </a:fld>
            <a:endParaRPr lang="en-US" altLang="zh-TW"/>
          </a:p>
        </p:txBody>
      </p:sp>
    </p:spTree>
  </p:cSld>
  <p:clrMapOvr>
    <a:masterClrMapping/>
  </p:clrMapOvr>
  <p:hf sldNum="0" hdr="0" ftr="0" dt="0"/>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fld id="{00DB0635-813F-4967-978B-3A17D7203CEC}" type="datetime1">
              <a:rPr lang="en-US" altLang="zh-TW"/>
              <a:pPr>
                <a:defRPr/>
              </a:pPr>
              <a:t>5/13/2013</a:t>
            </a:fld>
            <a:endParaRPr lang="en-US" altLang="zh-TW"/>
          </a:p>
        </p:txBody>
      </p:sp>
      <p:sp>
        <p:nvSpPr>
          <p:cNvPr id="4" name="Footer Placeholder 4"/>
          <p:cNvSpPr>
            <a:spLocks noGrp="1"/>
          </p:cNvSpPr>
          <p:nvPr>
            <p:ph type="ftr" sz="quarter" idx="11"/>
          </p:nvPr>
        </p:nvSpPr>
        <p:spPr/>
        <p:txBody>
          <a:bodyPr/>
          <a:lstStyle>
            <a:lvl1pPr>
              <a:defRPr/>
            </a:lvl1pPr>
          </a:lstStyle>
          <a:p>
            <a:pPr>
              <a:defRPr/>
            </a:pPr>
            <a:endParaRPr lang="zh-TW" altLang="zh-TW"/>
          </a:p>
        </p:txBody>
      </p:sp>
      <p:sp>
        <p:nvSpPr>
          <p:cNvPr id="5" name="Slide Number Placeholder 5"/>
          <p:cNvSpPr>
            <a:spLocks noGrp="1"/>
          </p:cNvSpPr>
          <p:nvPr>
            <p:ph type="sldNum" sz="quarter" idx="12"/>
          </p:nvPr>
        </p:nvSpPr>
        <p:spPr/>
        <p:txBody>
          <a:bodyPr/>
          <a:lstStyle>
            <a:lvl1pPr>
              <a:defRPr/>
            </a:lvl1pPr>
          </a:lstStyle>
          <a:p>
            <a:pPr>
              <a:defRPr/>
            </a:pPr>
            <a:fld id="{FB83E73D-9303-41FC-9E39-4234F2AD100A}" type="slidenum">
              <a:rPr lang="en-US" altLang="zh-TW"/>
              <a:pPr>
                <a:defRPr/>
              </a:pPr>
              <a:t>‹#›</a:t>
            </a:fld>
            <a:endParaRPr lang="en-US" altLang="zh-TW"/>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38400" y="1371600"/>
            <a:ext cx="3200400" cy="639762"/>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1905000" y="152400"/>
            <a:ext cx="6477000" cy="944562"/>
          </a:xfrm>
        </p:spPr>
        <p:txBody>
          <a:bodyPr/>
          <a:lstStyle>
            <a:lvl1pPr algn="l">
              <a:defRPr>
                <a:ln>
                  <a:solidFill>
                    <a:schemeClr val="accent1">
                      <a:lumMod val="50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438400" y="2144712"/>
            <a:ext cx="3200400" cy="3951288"/>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943600" y="1371600"/>
            <a:ext cx="3200400" cy="639762"/>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943600" y="2144712"/>
            <a:ext cx="3200400" cy="3951288"/>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14D59FDF-EAC8-470B-9885-D9062080697A}" type="datetime1">
              <a:rPr lang="en-US"/>
              <a:pPr/>
              <a:t>5/13/2013</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CF24E6AF-6974-4E7C-8ED4-DC51622A28C6}" type="slidenum">
              <a:rPr lang="en-US"/>
              <a:pPr/>
              <a:t>‹#›</a:t>
            </a:fld>
            <a:endParaRPr lang="en-US"/>
          </a:p>
        </p:txBody>
      </p:sp>
    </p:spTree>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42725889-62A9-45C7-8F66-A40B82F9A90C}" type="datetime1">
              <a:rPr lang="en-US" altLang="zh-TW"/>
              <a:pPr>
                <a:defRPr/>
              </a:pPr>
              <a:t>5/13/2013</a:t>
            </a:fld>
            <a:endParaRPr lang="en-US" altLang="zh-TW"/>
          </a:p>
        </p:txBody>
      </p:sp>
      <p:sp>
        <p:nvSpPr>
          <p:cNvPr id="3" name="Footer Placeholder 2"/>
          <p:cNvSpPr>
            <a:spLocks noGrp="1"/>
          </p:cNvSpPr>
          <p:nvPr>
            <p:ph type="ftr" sz="quarter" idx="11"/>
          </p:nvPr>
        </p:nvSpPr>
        <p:spPr/>
        <p:txBody>
          <a:bodyPr/>
          <a:lstStyle>
            <a:lvl1pPr>
              <a:defRPr/>
            </a:lvl1pPr>
          </a:lstStyle>
          <a:p>
            <a:pPr>
              <a:defRPr/>
            </a:pPr>
            <a:endParaRPr lang="zh-TW" altLang="zh-TW"/>
          </a:p>
        </p:txBody>
      </p:sp>
      <p:sp>
        <p:nvSpPr>
          <p:cNvPr id="4" name="Slide Number Placeholder 3"/>
          <p:cNvSpPr>
            <a:spLocks noGrp="1"/>
          </p:cNvSpPr>
          <p:nvPr>
            <p:ph type="sldNum" sz="quarter" idx="12"/>
          </p:nvPr>
        </p:nvSpPr>
        <p:spPr/>
        <p:txBody>
          <a:bodyPr/>
          <a:lstStyle>
            <a:lvl1pPr>
              <a:defRPr/>
            </a:lvl1pPr>
          </a:lstStyle>
          <a:p>
            <a:pPr>
              <a:defRPr/>
            </a:pPr>
            <a:fld id="{B9A84593-33FC-477F-9EC0-49C7F14C9C28}" type="slidenum">
              <a:rPr lang="en-US" altLang="zh-TW"/>
              <a:pPr>
                <a:defRPr/>
              </a:pPr>
              <a:t>‹#›</a:t>
            </a:fld>
            <a:endParaRPr lang="en-US" altLang="zh-TW"/>
          </a:p>
        </p:txBody>
      </p:sp>
    </p:spTree>
  </p:cSld>
  <p:clrMapOvr>
    <a:overrideClrMapping bg1="lt1" tx1="dk1" bg2="lt2" tx2="dk2" accent1="accent1" accent2="accent2" accent3="accent3" accent4="accent4" accent5="accent5" accent6="accent6" hlink="hlink" folHlink="folHlink"/>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en-US" smtClean="0"/>
              <a:t>Click to edit Master title style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defRPr>
            </a:lvl1pPr>
          </a:lstStyle>
          <a:p>
            <a:pPr>
              <a:defRPr/>
            </a:pPr>
            <a:fld id="{16D1E539-9909-4F7B-9F66-67E821076880}" type="datetime1">
              <a:rPr lang="en-US" altLang="zh-TW"/>
              <a:pPr>
                <a:defRPr/>
              </a:pPr>
              <a:t>5/13/2013</a:t>
            </a:fld>
            <a:endParaRPr lang="en-US" altLang="zh-TW"/>
          </a:p>
        </p:txBody>
      </p:sp>
      <p:sp>
        <p:nvSpPr>
          <p:cNvPr id="6" name="Footer Placeholder 5"/>
          <p:cNvSpPr>
            <a:spLocks noGrp="1"/>
          </p:cNvSpPr>
          <p:nvPr>
            <p:ph type="ftr" sz="quarter" idx="11"/>
          </p:nvPr>
        </p:nvSpPr>
        <p:spPr/>
        <p:txBody>
          <a:bodyPr/>
          <a:lstStyle>
            <a:lvl1pPr>
              <a:defRPr/>
            </a:lvl1pPr>
          </a:lstStyle>
          <a:p>
            <a:pPr>
              <a:defRPr/>
            </a:pPr>
            <a:endParaRPr lang="zh-TW" altLang="zh-TW"/>
          </a:p>
        </p:txBody>
      </p:sp>
      <p:sp>
        <p:nvSpPr>
          <p:cNvPr id="7" name="Slide Number Placeholder 6"/>
          <p:cNvSpPr>
            <a:spLocks noGrp="1"/>
          </p:cNvSpPr>
          <p:nvPr>
            <p:ph type="sldNum" sz="quarter" idx="12"/>
          </p:nvPr>
        </p:nvSpPr>
        <p:spPr/>
        <p:txBody>
          <a:bodyPr/>
          <a:lstStyle>
            <a:lvl1pPr>
              <a:defRPr/>
            </a:lvl1pPr>
          </a:lstStyle>
          <a:p>
            <a:pPr>
              <a:defRPr/>
            </a:pPr>
            <a:fld id="{AB9F1D29-10ED-4689-8157-847A30A09454}" type="slidenum">
              <a:rPr lang="en-US" altLang="zh-TW"/>
              <a:pPr>
                <a:defRPr/>
              </a:pPr>
              <a:t>‹#›</a:t>
            </a:fld>
            <a:endParaRPr lang="en-US" altLang="zh-TW"/>
          </a:p>
        </p:txBody>
      </p:sp>
    </p:spTree>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rtlCol="0">
            <a:normAutofit/>
          </a:bodyPr>
          <a:lstStyle>
            <a:lvl1pPr marL="0" indent="0">
              <a:buNone/>
              <a:defRPr>
                <a:solidFill>
                  <a:schemeClr val="bg1"/>
                </a:solidFill>
              </a:defRPr>
            </a:lvl1pPr>
          </a:lstStyle>
          <a:p>
            <a:pPr lvl="0"/>
            <a:r>
              <a:rPr lang="en-US" noProof="0" smtClean="0"/>
              <a:t>Drag picture to placeholder or click icon to add</a:t>
            </a:r>
            <a:endParaRPr noProof="0"/>
          </a:p>
        </p:txBody>
      </p:sp>
      <p:sp>
        <p:nvSpPr>
          <p:cNvPr id="5" name="Date Placeholder 4"/>
          <p:cNvSpPr>
            <a:spLocks noGrp="1"/>
          </p:cNvSpPr>
          <p:nvPr>
            <p:ph type="dt" sz="half" idx="14"/>
          </p:nvPr>
        </p:nvSpPr>
        <p:spPr/>
        <p:txBody>
          <a:bodyPr/>
          <a:lstStyle>
            <a:lvl1pPr>
              <a:defRPr>
                <a:solidFill>
                  <a:srgbClr val="FFFFFF"/>
                </a:solidFill>
              </a:defRPr>
            </a:lvl1pPr>
          </a:lstStyle>
          <a:p>
            <a:pPr>
              <a:defRPr/>
            </a:pPr>
            <a:fld id="{70183AD8-5A8D-4AE4-9D05-8BA8505134F2}" type="datetime1">
              <a:rPr lang="en-US" altLang="zh-TW"/>
              <a:pPr>
                <a:defRPr/>
              </a:pPr>
              <a:t>5/13/2013</a:t>
            </a:fld>
            <a:endParaRPr lang="en-US" altLang="zh-TW"/>
          </a:p>
        </p:txBody>
      </p:sp>
      <p:sp>
        <p:nvSpPr>
          <p:cNvPr id="6" name="Footer Placeholder 5"/>
          <p:cNvSpPr>
            <a:spLocks noGrp="1"/>
          </p:cNvSpPr>
          <p:nvPr>
            <p:ph type="ftr" sz="quarter" idx="15"/>
          </p:nvPr>
        </p:nvSpPr>
        <p:spPr/>
        <p:txBody>
          <a:bodyPr/>
          <a:lstStyle>
            <a:lvl1pPr>
              <a:defRPr/>
            </a:lvl1pPr>
          </a:lstStyle>
          <a:p>
            <a:pPr>
              <a:defRPr/>
            </a:pPr>
            <a:endParaRPr lang="zh-TW" altLang="zh-TW"/>
          </a:p>
        </p:txBody>
      </p:sp>
      <p:sp>
        <p:nvSpPr>
          <p:cNvPr id="7" name="Slide Number Placeholder 6"/>
          <p:cNvSpPr>
            <a:spLocks noGrp="1"/>
          </p:cNvSpPr>
          <p:nvPr>
            <p:ph type="sldNum" sz="quarter" idx="16"/>
          </p:nvPr>
        </p:nvSpPr>
        <p:spPr/>
        <p:txBody>
          <a:bodyPr/>
          <a:lstStyle>
            <a:lvl1pPr>
              <a:defRPr/>
            </a:lvl1pPr>
          </a:lstStyle>
          <a:p>
            <a:pPr>
              <a:defRPr/>
            </a:pPr>
            <a:fld id="{633B02E2-D126-40B8-AEAC-F1C4311E5F5E}" type="slidenum">
              <a:rPr lang="en-US" altLang="zh-TW"/>
              <a:pPr>
                <a:defRPr/>
              </a:pPr>
              <a:t>‹#›</a:t>
            </a:fld>
            <a:endParaRPr lang="en-US" altLang="zh-TW"/>
          </a:p>
        </p:txBody>
      </p:sp>
    </p:spTree>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rtlCol="0">
            <a:normAutofit/>
          </a:bodyPr>
          <a:lstStyle>
            <a:lvl1pPr marL="0" indent="0">
              <a:buNone/>
              <a:defRPr>
                <a:solidFill>
                  <a:schemeClr val="bg1"/>
                </a:solidFill>
              </a:defRPr>
            </a:lvl1pPr>
          </a:lstStyle>
          <a:p>
            <a:pPr lvl="0"/>
            <a:r>
              <a:rPr lang="en-US" noProof="0" smtClean="0"/>
              <a:t>Drag picture to placeholder or click icon to add</a:t>
            </a:r>
            <a:endParaRPr noProof="0"/>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rtlCol="0">
            <a:normAutofit/>
          </a:bodyPr>
          <a:lstStyle>
            <a:lvl1pPr marL="0" indent="0">
              <a:buNone/>
              <a:defRPr sz="1400">
                <a:solidFill>
                  <a:schemeClr val="bg1"/>
                </a:solidFill>
              </a:defRPr>
            </a:lvl1pPr>
          </a:lstStyle>
          <a:p>
            <a:pPr lvl="0"/>
            <a:r>
              <a:rPr lang="en-US" noProof="0" smtClean="0"/>
              <a:t>Drag picture to placeholder or click icon to add</a:t>
            </a:r>
            <a:endParaRPr noProof="0"/>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rtlCol="0">
            <a:normAutofit/>
          </a:bodyPr>
          <a:lstStyle>
            <a:lvl1pPr marL="0" indent="0">
              <a:buNone/>
              <a:defRPr sz="1800">
                <a:solidFill>
                  <a:schemeClr val="bg1"/>
                </a:solidFill>
              </a:defRPr>
            </a:lvl1pPr>
          </a:lstStyle>
          <a:p>
            <a:pPr lvl="0"/>
            <a:r>
              <a:rPr lang="en-US" noProof="0" smtClean="0"/>
              <a:t>Drag picture to placeholder or click icon to add</a:t>
            </a:r>
            <a:endParaRPr noProof="0"/>
          </a:p>
        </p:txBody>
      </p:sp>
      <p:sp>
        <p:nvSpPr>
          <p:cNvPr id="7" name="Date Placeholder 4"/>
          <p:cNvSpPr>
            <a:spLocks noGrp="1"/>
          </p:cNvSpPr>
          <p:nvPr>
            <p:ph type="dt" sz="half" idx="16"/>
          </p:nvPr>
        </p:nvSpPr>
        <p:spPr/>
        <p:txBody>
          <a:bodyPr/>
          <a:lstStyle>
            <a:lvl1pPr>
              <a:defRPr>
                <a:solidFill>
                  <a:srgbClr val="FFFFFF"/>
                </a:solidFill>
              </a:defRPr>
            </a:lvl1pPr>
          </a:lstStyle>
          <a:p>
            <a:pPr>
              <a:defRPr/>
            </a:pPr>
            <a:fld id="{A31F0AF7-37AB-4DA2-81AA-6D92883D0F34}" type="datetime1">
              <a:rPr lang="en-US" altLang="zh-TW"/>
              <a:pPr>
                <a:defRPr/>
              </a:pPr>
              <a:t>5/13/2013</a:t>
            </a:fld>
            <a:endParaRPr lang="en-US" altLang="zh-TW"/>
          </a:p>
        </p:txBody>
      </p:sp>
      <p:sp>
        <p:nvSpPr>
          <p:cNvPr id="11" name="Footer Placeholder 5"/>
          <p:cNvSpPr>
            <a:spLocks noGrp="1"/>
          </p:cNvSpPr>
          <p:nvPr>
            <p:ph type="ftr" sz="quarter" idx="17"/>
          </p:nvPr>
        </p:nvSpPr>
        <p:spPr/>
        <p:txBody>
          <a:bodyPr/>
          <a:lstStyle>
            <a:lvl1pPr>
              <a:defRPr/>
            </a:lvl1pPr>
          </a:lstStyle>
          <a:p>
            <a:pPr>
              <a:defRPr/>
            </a:pPr>
            <a:endParaRPr lang="zh-TW" altLang="zh-TW"/>
          </a:p>
        </p:txBody>
      </p:sp>
      <p:sp>
        <p:nvSpPr>
          <p:cNvPr id="12" name="Slide Number Placeholder 6"/>
          <p:cNvSpPr>
            <a:spLocks noGrp="1"/>
          </p:cNvSpPr>
          <p:nvPr>
            <p:ph type="sldNum" sz="quarter" idx="18"/>
          </p:nvPr>
        </p:nvSpPr>
        <p:spPr/>
        <p:txBody>
          <a:bodyPr/>
          <a:lstStyle>
            <a:lvl1pPr>
              <a:defRPr/>
            </a:lvl1pPr>
          </a:lstStyle>
          <a:p>
            <a:pPr>
              <a:defRPr/>
            </a:pPr>
            <a:fld id="{FC0B7E6D-1691-4442-AD36-6B168C6B09C2}" type="slidenum">
              <a:rPr lang="en-US" altLang="zh-TW"/>
              <a:pPr>
                <a:defRPr/>
              </a:pPr>
              <a:t>‹#›</a:t>
            </a:fld>
            <a:endParaRPr lang="en-US" altLang="zh-TW"/>
          </a:p>
        </p:txBody>
      </p:sp>
    </p:spTree>
  </p:cSld>
  <p:clrMapOvr>
    <a:masterClrMapping/>
  </p:clrMapOvr>
  <p:hf sldNum="0" hdr="0" ftr="0" dt="0"/>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C7BC63E6-CE91-479F-9D09-9C7E16198364}"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vl1pPr>
          </a:lstStyle>
          <a:p>
            <a:pPr>
              <a:defRPr/>
            </a:pPr>
            <a:fld id="{41189592-D044-412D-A4C3-34A3CF492758}" type="slidenum">
              <a:rPr lang="en-US" altLang="zh-TW"/>
              <a:pPr>
                <a:defRPr/>
              </a:pPr>
              <a:t>‹#›</a:t>
            </a:fld>
            <a:endParaRPr lang="en-US" altLang="zh-TW"/>
          </a:p>
        </p:txBody>
      </p:sp>
    </p:spTree>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lstStyle/>
          <a:p>
            <a:r>
              <a:rPr lang="en-US" smtClean="0"/>
              <a:t>Click to edit Master title style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0E0135D5-BE29-4116-A16B-43793879DFC5}"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vl1pPr>
          </a:lstStyle>
          <a:p>
            <a:pPr>
              <a:defRPr/>
            </a:pPr>
            <a:fld id="{A3611E8F-1D66-4CD4-A6B6-E28717BCE737}" type="slidenum">
              <a:rPr lang="en-US" altLang="zh-TW"/>
              <a:pPr>
                <a:defRPr/>
              </a:pPr>
              <a:t>‹#›</a:t>
            </a:fld>
            <a:endParaRPr lang="en-US" altLang="zh-TW"/>
          </a:p>
        </p:txBody>
      </p:sp>
    </p:spTree>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EB0A4C73-E4E8-44C1-A3A8-DF0AEBF93565}" type="datetime1">
              <a:rPr lang="en-US" altLang="zh-TW"/>
              <a:pPr>
                <a:defRPr/>
              </a:pPr>
              <a:t>5/13/2013</a:t>
            </a:fld>
            <a:endParaRPr lang="en-US" altLang="zh-TW"/>
          </a:p>
        </p:txBody>
      </p:sp>
      <p:sp>
        <p:nvSpPr>
          <p:cNvPr id="3" name="Footer Placeholder 3"/>
          <p:cNvSpPr>
            <a:spLocks noGrp="1"/>
          </p:cNvSpPr>
          <p:nvPr>
            <p:ph type="ftr" sz="quarter" idx="11"/>
          </p:nvPr>
        </p:nvSpPr>
        <p:spPr/>
        <p:txBody>
          <a:bodyPr/>
          <a:lstStyle>
            <a:lvl1pPr>
              <a:defRPr/>
            </a:lvl1pPr>
          </a:lstStyle>
          <a:p>
            <a:pPr>
              <a:defRPr/>
            </a:pPr>
            <a:endParaRPr lang="zh-TW" altLang="zh-TW"/>
          </a:p>
        </p:txBody>
      </p:sp>
      <p:sp>
        <p:nvSpPr>
          <p:cNvPr id="4" name="Slide Number Placeholder 4"/>
          <p:cNvSpPr>
            <a:spLocks noGrp="1"/>
          </p:cNvSpPr>
          <p:nvPr>
            <p:ph type="sldNum" sz="quarter" idx="12"/>
          </p:nvPr>
        </p:nvSpPr>
        <p:spPr/>
        <p:txBody>
          <a:bodyPr/>
          <a:lstStyle>
            <a:lvl1pPr>
              <a:defRPr/>
            </a:lvl1pPr>
          </a:lstStyle>
          <a:p>
            <a:pPr>
              <a:defRPr/>
            </a:pPr>
            <a:fld id="{2B39A5FE-A0EC-40D1-B2E5-FB33ABCF92EC}" type="slidenum">
              <a:rPr lang="en-US" altLang="zh-TW"/>
              <a:pPr>
                <a:defRPr/>
              </a:pPr>
              <a:t>‹#›</a:t>
            </a:fld>
            <a:endParaRPr lang="en-US" altLang="zh-TW"/>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u="sng">
                <a:ea typeface="MS PGothic" pitchFamily="34" charset="-128"/>
              </a:defRPr>
            </a:lvl1pPr>
          </a:lstStyle>
          <a:p>
            <a:pPr>
              <a:defRPr/>
            </a:pPr>
            <a:fld id="{6D92A6F8-9A7A-47B2-95FB-1EF6F83AA64A}" type="slidenum">
              <a:rPr lang="en-US" altLang="zh-TW"/>
              <a:pPr>
                <a:defRPr/>
              </a:pPr>
              <a:t>‹#›</a:t>
            </a:fld>
            <a:endParaRPr lang="en-US" altLang="zh-TW"/>
          </a:p>
        </p:txBody>
      </p:sp>
    </p:spTree>
  </p:cSld>
  <p:clrMapOvr>
    <a:masterClrMapping/>
  </p:clrMapOvr>
  <p:transition spd="med">
    <p:fade/>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1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latin typeface="Trebuchet MS" pitchFamily="34" charset="0"/>
              </a:defRPr>
            </a:lvl1pPr>
            <a:lvl2pPr>
              <a:defRPr>
                <a:solidFill>
                  <a:schemeClr val="bg1"/>
                </a:solidFill>
                <a:latin typeface="Trebuchet MS" pitchFamily="34" charset="0"/>
              </a:defRPr>
            </a:lvl2pPr>
            <a:lvl3pPr>
              <a:defRPr>
                <a:solidFill>
                  <a:schemeClr val="bg1"/>
                </a:solidFill>
                <a:latin typeface="Trebuchet MS" pitchFamily="34" charset="0"/>
              </a:defRPr>
            </a:lvl3pPr>
            <a:lvl4pPr>
              <a:defRPr>
                <a:solidFill>
                  <a:schemeClr val="bg1"/>
                </a:solidFill>
                <a:latin typeface="Trebuchet MS" pitchFamily="34" charset="0"/>
              </a:defRPr>
            </a:lvl4pPr>
            <a:lvl5pPr>
              <a:defRPr>
                <a:solidFill>
                  <a:schemeClr val="bg1"/>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2400">
                <a:solidFill>
                  <a:srgbClr val="FFFFFF"/>
                </a:solidFill>
                <a:latin typeface="Arial" pitchFamily="34" charset="0"/>
                <a:ea typeface="ＭＳ Ｐゴシック"/>
              </a:defRPr>
            </a:lvl1pPr>
          </a:lstStyle>
          <a:p>
            <a:pPr>
              <a:defRPr/>
            </a:pPr>
            <a:fld id="{7D33CE9B-C286-4803-A19F-030E16E8BD67}" type="datetime1">
              <a:rPr lang="en-US" altLang="zh-TW"/>
              <a:pPr>
                <a:defRPr/>
              </a:pPr>
              <a:t>5/13/2013</a:t>
            </a:fld>
            <a:endParaRPr lang="en-US" altLang="zh-TW"/>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2400">
                <a:solidFill>
                  <a:srgbClr val="FFFFFF"/>
                </a:solidFill>
                <a:latin typeface="Arial" pitchFamily="34" charset="0"/>
                <a:ea typeface="ＭＳ Ｐゴシック"/>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u="sng">
                <a:ea typeface="MS PGothic" pitchFamily="34" charset="-128"/>
              </a:defRPr>
            </a:lvl1pPr>
          </a:lstStyle>
          <a:p>
            <a:pPr>
              <a:defRPr/>
            </a:pPr>
            <a:fld id="{60C239C3-F105-49FD-B1FA-180730F37E92}" type="slidenum">
              <a:rPr lang="en-US" altLang="zh-TW"/>
              <a:pPr>
                <a:defRPr/>
              </a:pPr>
              <a:t>‹#›</a:t>
            </a:fld>
            <a:endParaRPr lang="en-US" altLang="zh-TW"/>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477000" cy="944562"/>
          </a:xfrm>
        </p:spPr>
        <p:txBody>
          <a:bodyPr/>
          <a:lstStyle>
            <a:lvl1pPr>
              <a:defRPr b="1">
                <a:ln>
                  <a:solidFill>
                    <a:schemeClr val="tx1">
                      <a:lumMod val="95000"/>
                      <a:lumOff val="5000"/>
                    </a:schemeClr>
                  </a:solidFill>
                </a:ln>
                <a:solidFill>
                  <a:srgbClr val="FFFF00"/>
                </a:solidFill>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7432DE12-D601-4FC8-9E31-D06C0A75245E}" type="datetime1">
              <a:rPr lang="en-US"/>
              <a:pPr/>
              <a:t>5/13/2013</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D42F5A98-4EC9-429F-B688-FA88E1CABA63}" type="slidenum">
              <a:rPr lang="en-US"/>
              <a:pPr/>
              <a:t>‹#›</a:t>
            </a:fld>
            <a:endParaRPr lang="en-US"/>
          </a:p>
        </p:txBody>
      </p:sp>
    </p:spTree>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u="sng">
                <a:ea typeface="MS PGothic" pitchFamily="34" charset="-128"/>
              </a:defRPr>
            </a:lvl1pPr>
          </a:lstStyle>
          <a:p>
            <a:pPr>
              <a:defRPr/>
            </a:pPr>
            <a:fld id="{898C0642-3286-4A8D-8E42-5C2196A7CC55}" type="slidenum">
              <a:rPr lang="en-US" altLang="zh-TW"/>
              <a:pPr>
                <a:defRPr/>
              </a:pPr>
              <a:t>‹#›</a:t>
            </a:fld>
            <a:endParaRPr lang="en-US" altLang="zh-TW"/>
          </a:p>
        </p:txBody>
      </p:sp>
    </p:spTree>
  </p:cSld>
  <p:clrMapOvr>
    <a:masterClrMapping/>
  </p:clrMapOvr>
  <p:transition spd="med">
    <p:fade/>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Verdana" pitchFamily="34" charset="0"/>
                <a:ea typeface="ＭＳ Ｐゴシック"/>
              </a:defRPr>
            </a:lvl1pPr>
          </a:lstStyle>
          <a:p>
            <a:pPr>
              <a:defRPr/>
            </a:pPr>
            <a:endParaRPr lang="zh-TW" altLang="zh-TW"/>
          </a:p>
        </p:txBody>
      </p:sp>
      <p:sp>
        <p:nvSpPr>
          <p:cNvPr id="4" name="Footer Placeholder 3"/>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Verdana" pitchFamily="34" charset="0"/>
                <a:ea typeface="ＭＳ Ｐゴシック"/>
              </a:defRPr>
            </a:lvl1pPr>
          </a:lstStyle>
          <a:p>
            <a:pPr>
              <a:defRPr/>
            </a:pPr>
            <a:endParaRPr lang="zh-TW" altLang="zh-TW"/>
          </a:p>
        </p:txBody>
      </p:sp>
      <p:sp>
        <p:nvSpPr>
          <p:cNvPr id="5" name="Rectangle 4"/>
          <p:cNvSpPr>
            <a:spLocks noGrp="1" noChangeArrowheads="1"/>
          </p:cNvSpPr>
          <p:nvPr>
            <p:ph type="sldNum" sz="quarter" idx="12"/>
          </p:nvPr>
        </p:nvSpPr>
        <p:spPr/>
        <p:txBody>
          <a:bodyPr/>
          <a:lstStyle>
            <a:lvl1pPr>
              <a:defRPr u="sng">
                <a:ea typeface="MS PGothic" pitchFamily="34" charset="-128"/>
              </a:defRPr>
            </a:lvl1pPr>
          </a:lstStyle>
          <a:p>
            <a:pPr>
              <a:defRPr/>
            </a:pPr>
            <a:fld id="{1B7DC268-C29F-4ED5-8E6B-4A9B60E5030C}" type="slidenum">
              <a:rPr lang="en-US" altLang="zh-TW"/>
              <a:pPr>
                <a:defRPr/>
              </a:pPr>
              <a:t>‹#›</a:t>
            </a:fld>
            <a:endParaRPr lang="en-US" altLang="zh-TW"/>
          </a:p>
        </p:txBody>
      </p:sp>
    </p:spTree>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9CE682C3-EEC1-4DEB-BF9A-408007B96490}"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AC568ACA-C5C8-437D-BF8B-7BD017AA8CFA}" type="slidenum">
              <a:rPr lang="en-US" altLang="zh-TW"/>
              <a:pPr>
                <a:defRPr/>
              </a:pPr>
              <a:t>‹#›</a:t>
            </a:fld>
            <a:endParaRPr lang="en-US" altLang="zh-TW"/>
          </a:p>
        </p:txBody>
      </p:sp>
    </p:spTree>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530E32E7-0F2F-43A3-B7A8-C4D36D9A9E23}"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25DB1439-D182-4E9B-AC5A-AF87451037E1}" type="slidenum">
              <a:rPr lang="en-US" altLang="zh-TW"/>
              <a:pPr>
                <a:defRPr/>
              </a:pPr>
              <a:t>‹#›</a:t>
            </a:fld>
            <a:endParaRPr lang="en-US" altLang="zh-TW"/>
          </a:p>
        </p:txBody>
      </p:sp>
    </p:spTree>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B18CA08B-CED8-45DC-A880-FA04FCF4D955}"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9B38039B-7295-4F3E-919D-8882E84CD900}" type="slidenum">
              <a:rPr lang="en-US" altLang="zh-TW"/>
              <a:pPr>
                <a:defRPr/>
              </a:pPr>
              <a:t>‹#›</a:t>
            </a:fld>
            <a:endParaRPr lang="en-US" altLang="zh-TW"/>
          </a:p>
        </p:txBody>
      </p:sp>
    </p:spTree>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atin typeface="Calibri" pitchFamily="34" charset="0"/>
              </a:defRPr>
            </a:lvl1pPr>
          </a:lstStyle>
          <a:p>
            <a:pPr>
              <a:defRPr/>
            </a:pPr>
            <a:fld id="{22E11CC8-6B1E-4EC1-A2BB-E71092342377}" type="datetime1">
              <a:rPr lang="en-US" altLang="zh-TW"/>
              <a:pPr>
                <a:defRPr/>
              </a:pPr>
              <a:t>5/13/2013</a:t>
            </a:fld>
            <a:endParaRPr lang="en-US" altLang="zh-TW"/>
          </a:p>
        </p:txBody>
      </p:sp>
      <p:sp>
        <p:nvSpPr>
          <p:cNvPr id="6" name="Footer Placeholder 4"/>
          <p:cNvSpPr>
            <a:spLocks noGrp="1"/>
          </p:cNvSpPr>
          <p:nvPr>
            <p:ph type="ftr" sz="quarter" idx="11"/>
          </p:nvPr>
        </p:nvSpPr>
        <p:spPr/>
        <p:txBody>
          <a:bodyPr/>
          <a:lstStyle>
            <a:lvl1pPr>
              <a:defRPr>
                <a:latin typeface="Calibri" pitchFamily="34" charset="0"/>
              </a:defRPr>
            </a:lvl1pPr>
          </a:lstStyle>
          <a:p>
            <a:pPr>
              <a:defRPr/>
            </a:pPr>
            <a:endParaRPr lang="en-US" altLang="zh-TW"/>
          </a:p>
        </p:txBody>
      </p:sp>
      <p:sp>
        <p:nvSpPr>
          <p:cNvPr id="7" name="Slide Number Placeholder 5"/>
          <p:cNvSpPr>
            <a:spLocks noGrp="1"/>
          </p:cNvSpPr>
          <p:nvPr>
            <p:ph type="sldNum" sz="quarter" idx="12"/>
          </p:nvPr>
        </p:nvSpPr>
        <p:spPr/>
        <p:txBody>
          <a:bodyPr/>
          <a:lstStyle>
            <a:lvl1pPr>
              <a:defRPr>
                <a:latin typeface="Calibri" pitchFamily="34" charset="0"/>
              </a:defRPr>
            </a:lvl1pPr>
          </a:lstStyle>
          <a:p>
            <a:pPr>
              <a:defRPr/>
            </a:pPr>
            <a:fld id="{20478827-831F-4CFD-B67C-77297A5BC70F}" type="slidenum">
              <a:rPr lang="en-US" altLang="zh-TW"/>
              <a:pPr>
                <a:defRPr/>
              </a:pPr>
              <a:t>‹#›</a:t>
            </a:fld>
            <a:endParaRPr lang="en-US" altLang="zh-TW"/>
          </a:p>
        </p:txBody>
      </p:sp>
    </p:spTree>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atin typeface="Calibri" pitchFamily="34" charset="0"/>
              </a:defRPr>
            </a:lvl1pPr>
          </a:lstStyle>
          <a:p>
            <a:pPr>
              <a:defRPr/>
            </a:pPr>
            <a:fld id="{17AB5CC3-929C-40A7-977C-ED6AB484F5B8}" type="datetime1">
              <a:rPr lang="en-US" altLang="zh-TW"/>
              <a:pPr>
                <a:defRPr/>
              </a:pPr>
              <a:t>5/13/2013</a:t>
            </a:fld>
            <a:endParaRPr lang="en-US" altLang="zh-TW"/>
          </a:p>
        </p:txBody>
      </p:sp>
      <p:sp>
        <p:nvSpPr>
          <p:cNvPr id="8" name="Footer Placeholder 4"/>
          <p:cNvSpPr>
            <a:spLocks noGrp="1"/>
          </p:cNvSpPr>
          <p:nvPr>
            <p:ph type="ftr" sz="quarter" idx="11"/>
          </p:nvPr>
        </p:nvSpPr>
        <p:spPr/>
        <p:txBody>
          <a:bodyPr/>
          <a:lstStyle>
            <a:lvl1pPr>
              <a:defRPr>
                <a:latin typeface="Calibri" pitchFamily="34" charset="0"/>
              </a:defRPr>
            </a:lvl1pPr>
          </a:lstStyle>
          <a:p>
            <a:pPr>
              <a:defRPr/>
            </a:pPr>
            <a:endParaRPr lang="en-US" altLang="zh-TW"/>
          </a:p>
        </p:txBody>
      </p:sp>
      <p:sp>
        <p:nvSpPr>
          <p:cNvPr id="9" name="Slide Number Placeholder 5"/>
          <p:cNvSpPr>
            <a:spLocks noGrp="1"/>
          </p:cNvSpPr>
          <p:nvPr>
            <p:ph type="sldNum" sz="quarter" idx="12"/>
          </p:nvPr>
        </p:nvSpPr>
        <p:spPr/>
        <p:txBody>
          <a:bodyPr/>
          <a:lstStyle>
            <a:lvl1pPr>
              <a:defRPr>
                <a:latin typeface="Calibri" pitchFamily="34" charset="0"/>
              </a:defRPr>
            </a:lvl1pPr>
          </a:lstStyle>
          <a:p>
            <a:pPr>
              <a:defRPr/>
            </a:pPr>
            <a:fld id="{51244AB9-E93A-491F-83D3-DCCD106ECB3E}" type="slidenum">
              <a:rPr lang="en-US" altLang="zh-TW"/>
              <a:pPr>
                <a:defRPr/>
              </a:pPr>
              <a:t>‹#›</a:t>
            </a:fld>
            <a:endParaRPr lang="en-US" altLang="zh-TW"/>
          </a:p>
        </p:txBody>
      </p:sp>
    </p:spTree>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atin typeface="Calibri" pitchFamily="34" charset="0"/>
              </a:defRPr>
            </a:lvl1pPr>
          </a:lstStyle>
          <a:p>
            <a:pPr>
              <a:defRPr/>
            </a:pPr>
            <a:fld id="{2BEB1144-3E01-4195-AFA4-D65E131A4CBC}" type="datetime1">
              <a:rPr lang="en-US" altLang="zh-TW"/>
              <a:pPr>
                <a:defRPr/>
              </a:pPr>
              <a:t>5/13/2013</a:t>
            </a:fld>
            <a:endParaRPr lang="en-US" altLang="zh-TW"/>
          </a:p>
        </p:txBody>
      </p:sp>
      <p:sp>
        <p:nvSpPr>
          <p:cNvPr id="4" name="Footer Placeholder 4"/>
          <p:cNvSpPr>
            <a:spLocks noGrp="1"/>
          </p:cNvSpPr>
          <p:nvPr>
            <p:ph type="ftr" sz="quarter" idx="11"/>
          </p:nvPr>
        </p:nvSpPr>
        <p:spPr/>
        <p:txBody>
          <a:bodyPr/>
          <a:lstStyle>
            <a:lvl1pPr>
              <a:defRPr>
                <a:latin typeface="Calibri" pitchFamily="34" charset="0"/>
              </a:defRPr>
            </a:lvl1pPr>
          </a:lstStyle>
          <a:p>
            <a:pPr>
              <a:defRPr/>
            </a:pPr>
            <a:endParaRPr lang="en-US" altLang="zh-TW"/>
          </a:p>
        </p:txBody>
      </p:sp>
      <p:sp>
        <p:nvSpPr>
          <p:cNvPr id="5" name="Slide Number Placeholder 5"/>
          <p:cNvSpPr>
            <a:spLocks noGrp="1"/>
          </p:cNvSpPr>
          <p:nvPr>
            <p:ph type="sldNum" sz="quarter" idx="12"/>
          </p:nvPr>
        </p:nvSpPr>
        <p:spPr/>
        <p:txBody>
          <a:bodyPr/>
          <a:lstStyle>
            <a:lvl1pPr>
              <a:defRPr>
                <a:latin typeface="Calibri" pitchFamily="34" charset="0"/>
              </a:defRPr>
            </a:lvl1pPr>
          </a:lstStyle>
          <a:p>
            <a:pPr>
              <a:defRPr/>
            </a:pPr>
            <a:fld id="{E81569D9-61FB-420D-9686-9530A7E7A1BB}" type="slidenum">
              <a:rPr lang="en-US" altLang="zh-TW"/>
              <a:pPr>
                <a:defRPr/>
              </a:pPr>
              <a:t>‹#›</a:t>
            </a:fld>
            <a:endParaRPr lang="en-US" altLang="zh-TW"/>
          </a:p>
        </p:txBody>
      </p:sp>
    </p:spTree>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Calibri" pitchFamily="34" charset="0"/>
              </a:defRPr>
            </a:lvl1pPr>
          </a:lstStyle>
          <a:p>
            <a:pPr>
              <a:defRPr/>
            </a:pPr>
            <a:fld id="{A74E7385-2364-4502-AE74-00C853742C48}" type="datetime1">
              <a:rPr lang="en-US" altLang="zh-TW"/>
              <a:pPr>
                <a:defRPr/>
              </a:pPr>
              <a:t>5/13/2013</a:t>
            </a:fld>
            <a:endParaRPr lang="en-US" altLang="zh-TW"/>
          </a:p>
        </p:txBody>
      </p:sp>
      <p:sp>
        <p:nvSpPr>
          <p:cNvPr id="3" name="Footer Placeholder 4"/>
          <p:cNvSpPr>
            <a:spLocks noGrp="1"/>
          </p:cNvSpPr>
          <p:nvPr>
            <p:ph type="ftr" sz="quarter" idx="11"/>
          </p:nvPr>
        </p:nvSpPr>
        <p:spPr/>
        <p:txBody>
          <a:bodyPr/>
          <a:lstStyle>
            <a:lvl1pPr>
              <a:defRPr>
                <a:latin typeface="Calibri" pitchFamily="34" charset="0"/>
              </a:defRPr>
            </a:lvl1pPr>
          </a:lstStyle>
          <a:p>
            <a:pPr>
              <a:defRPr/>
            </a:pPr>
            <a:endParaRPr lang="en-US" altLang="zh-TW"/>
          </a:p>
        </p:txBody>
      </p:sp>
      <p:sp>
        <p:nvSpPr>
          <p:cNvPr id="4" name="Slide Number Placeholder 5"/>
          <p:cNvSpPr>
            <a:spLocks noGrp="1"/>
          </p:cNvSpPr>
          <p:nvPr>
            <p:ph type="sldNum" sz="quarter" idx="12"/>
          </p:nvPr>
        </p:nvSpPr>
        <p:spPr/>
        <p:txBody>
          <a:bodyPr/>
          <a:lstStyle>
            <a:lvl1pPr>
              <a:defRPr>
                <a:latin typeface="Calibri" pitchFamily="34" charset="0"/>
              </a:defRPr>
            </a:lvl1pPr>
          </a:lstStyle>
          <a:p>
            <a:pPr>
              <a:defRPr/>
            </a:pPr>
            <a:fld id="{CD0FF779-A27C-437F-9070-741ADECA9120}" type="slidenum">
              <a:rPr lang="en-US" altLang="zh-TW"/>
              <a:pPr>
                <a:defRPr/>
              </a:pPr>
              <a:t>‹#›</a:t>
            </a:fld>
            <a:endParaRPr lang="en-US" altLang="zh-TW"/>
          </a:p>
        </p:txBody>
      </p:sp>
    </p:spTree>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atin typeface="Calibri" pitchFamily="34" charset="0"/>
              </a:defRPr>
            </a:lvl1pPr>
          </a:lstStyle>
          <a:p>
            <a:pPr>
              <a:defRPr/>
            </a:pPr>
            <a:fld id="{FBD95485-6D63-4A93-8972-627A9725DC7C}" type="datetime1">
              <a:rPr lang="en-US" altLang="zh-TW"/>
              <a:pPr>
                <a:defRPr/>
              </a:pPr>
              <a:t>5/13/2013</a:t>
            </a:fld>
            <a:endParaRPr lang="en-US" altLang="zh-TW"/>
          </a:p>
        </p:txBody>
      </p:sp>
      <p:sp>
        <p:nvSpPr>
          <p:cNvPr id="6" name="Footer Placeholder 4"/>
          <p:cNvSpPr>
            <a:spLocks noGrp="1"/>
          </p:cNvSpPr>
          <p:nvPr>
            <p:ph type="ftr" sz="quarter" idx="11"/>
          </p:nvPr>
        </p:nvSpPr>
        <p:spPr/>
        <p:txBody>
          <a:bodyPr/>
          <a:lstStyle>
            <a:lvl1pPr>
              <a:defRPr>
                <a:latin typeface="Calibri" pitchFamily="34" charset="0"/>
              </a:defRPr>
            </a:lvl1pPr>
          </a:lstStyle>
          <a:p>
            <a:pPr>
              <a:defRPr/>
            </a:pPr>
            <a:endParaRPr lang="en-US" altLang="zh-TW"/>
          </a:p>
        </p:txBody>
      </p:sp>
      <p:sp>
        <p:nvSpPr>
          <p:cNvPr id="7" name="Slide Number Placeholder 5"/>
          <p:cNvSpPr>
            <a:spLocks noGrp="1"/>
          </p:cNvSpPr>
          <p:nvPr>
            <p:ph type="sldNum" sz="quarter" idx="12"/>
          </p:nvPr>
        </p:nvSpPr>
        <p:spPr/>
        <p:txBody>
          <a:bodyPr/>
          <a:lstStyle>
            <a:lvl1pPr>
              <a:defRPr>
                <a:latin typeface="Calibri" pitchFamily="34" charset="0"/>
              </a:defRPr>
            </a:lvl1pPr>
          </a:lstStyle>
          <a:p>
            <a:pPr>
              <a:defRPr/>
            </a:pPr>
            <a:fld id="{09FF7285-E94C-45EB-A075-4AE2DC06613B}" type="slidenum">
              <a:rPr lang="en-US" altLang="zh-TW"/>
              <a:pPr>
                <a:defRPr/>
              </a:pPr>
              <a:t>‹#›</a:t>
            </a:fld>
            <a:endParaRPr lang="en-US" altLang="zh-TW"/>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1BE5661-E499-4191-B7FB-10BA8B76B866}" type="datetime1">
              <a:rPr lang="en-US"/>
              <a:pPr/>
              <a:t>5/13/2013</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A5E9EDD7-D60D-4C47-9D29-46D2788F588C}" type="slidenum">
              <a:rPr lang="en-US"/>
              <a:pPr/>
              <a:t>‹#›</a:t>
            </a:fld>
            <a:endParaRPr lang="en-US"/>
          </a:p>
        </p:txBody>
      </p:sp>
    </p:spTree>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atin typeface="Calibri" pitchFamily="34" charset="0"/>
              </a:defRPr>
            </a:lvl1pPr>
          </a:lstStyle>
          <a:p>
            <a:pPr>
              <a:defRPr/>
            </a:pPr>
            <a:fld id="{F0F1ED99-5305-475C-8417-0FE8A3591FB8}" type="datetime1">
              <a:rPr lang="en-US" altLang="zh-TW"/>
              <a:pPr>
                <a:defRPr/>
              </a:pPr>
              <a:t>5/13/2013</a:t>
            </a:fld>
            <a:endParaRPr lang="en-US" altLang="zh-TW"/>
          </a:p>
        </p:txBody>
      </p:sp>
      <p:sp>
        <p:nvSpPr>
          <p:cNvPr id="6" name="Footer Placeholder 4"/>
          <p:cNvSpPr>
            <a:spLocks noGrp="1"/>
          </p:cNvSpPr>
          <p:nvPr>
            <p:ph type="ftr" sz="quarter" idx="11"/>
          </p:nvPr>
        </p:nvSpPr>
        <p:spPr/>
        <p:txBody>
          <a:bodyPr/>
          <a:lstStyle>
            <a:lvl1pPr>
              <a:defRPr>
                <a:latin typeface="Calibri" pitchFamily="34" charset="0"/>
              </a:defRPr>
            </a:lvl1pPr>
          </a:lstStyle>
          <a:p>
            <a:pPr>
              <a:defRPr/>
            </a:pPr>
            <a:endParaRPr lang="en-US" altLang="zh-TW"/>
          </a:p>
        </p:txBody>
      </p:sp>
      <p:sp>
        <p:nvSpPr>
          <p:cNvPr id="7" name="Slide Number Placeholder 5"/>
          <p:cNvSpPr>
            <a:spLocks noGrp="1"/>
          </p:cNvSpPr>
          <p:nvPr>
            <p:ph type="sldNum" sz="quarter" idx="12"/>
          </p:nvPr>
        </p:nvSpPr>
        <p:spPr/>
        <p:txBody>
          <a:bodyPr/>
          <a:lstStyle>
            <a:lvl1pPr>
              <a:defRPr>
                <a:latin typeface="Calibri" pitchFamily="34" charset="0"/>
              </a:defRPr>
            </a:lvl1pPr>
          </a:lstStyle>
          <a:p>
            <a:pPr>
              <a:defRPr/>
            </a:pPr>
            <a:fld id="{65A1E7CF-1AA3-499A-A5D3-F0BBC0DFB923}" type="slidenum">
              <a:rPr lang="en-US" altLang="zh-TW"/>
              <a:pPr>
                <a:defRPr/>
              </a:pPr>
              <a:t>‹#›</a:t>
            </a:fld>
            <a:endParaRPr lang="en-US" altLang="zh-TW"/>
          </a:p>
        </p:txBody>
      </p:sp>
    </p:spTree>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C597E5EF-894C-4ACE-B23F-42825C668C10}"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D9D64A30-DF1A-4827-B36D-A50C0D96D8B6}" type="slidenum">
              <a:rPr lang="en-US" altLang="zh-TW"/>
              <a:pPr>
                <a:defRPr/>
              </a:pPr>
              <a:t>‹#›</a:t>
            </a:fld>
            <a:endParaRPr lang="en-US" altLang="zh-TW"/>
          </a:p>
        </p:txBody>
      </p:sp>
    </p:spTree>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AF480D0A-231E-453A-842A-040AFCF32C14}"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0DA59E30-61BA-4E1D-B828-38B5DD3C9177}" type="slidenum">
              <a:rPr lang="en-US" altLang="zh-TW"/>
              <a:pPr>
                <a:defRPr/>
              </a:pPr>
              <a:t>‹#›</a:t>
            </a:fld>
            <a:endParaRPr lang="en-US" altLang="zh-TW"/>
          </a:p>
        </p:txBody>
      </p:sp>
    </p:spTree>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422A7D44-F75F-4413-9890-5E9541029188}"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17A31A72-C8F8-4909-B71F-330E32DA9F3F}" type="slidenum">
              <a:rPr lang="en-US" altLang="zh-TW"/>
              <a:pPr>
                <a:defRPr/>
              </a:pPr>
              <a:t>‹#›</a:t>
            </a:fld>
            <a:endParaRPr lang="en-US" altLang="zh-TW"/>
          </a:p>
        </p:txBody>
      </p:sp>
    </p:spTree>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9932D3CD-B90F-47ED-8E15-7B3EAB978627}"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AE34625F-40EA-46CD-9B75-E7A33B9EF118}" type="slidenum">
              <a:rPr lang="en-US" altLang="zh-TW"/>
              <a:pPr>
                <a:defRPr/>
              </a:pPr>
              <a:t>‹#›</a:t>
            </a:fld>
            <a:endParaRPr lang="en-US" altLang="zh-TW"/>
          </a:p>
        </p:txBody>
      </p:sp>
    </p:spTree>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C301EE85-A7DC-40A7-91CA-036E8C292EE5}"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204C206E-B041-4504-80B6-6FFD6150B7C2}" type="slidenum">
              <a:rPr lang="en-US" altLang="zh-TW"/>
              <a:pPr>
                <a:defRPr/>
              </a:pPr>
              <a:t>‹#›</a:t>
            </a:fld>
            <a:endParaRPr lang="en-US" altLang="zh-TW"/>
          </a:p>
        </p:txBody>
      </p:sp>
    </p:spTree>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atin typeface="Calibri" pitchFamily="34" charset="0"/>
              </a:defRPr>
            </a:lvl1pPr>
          </a:lstStyle>
          <a:p>
            <a:pPr>
              <a:defRPr/>
            </a:pPr>
            <a:fld id="{F61CDF70-A594-4CFA-8627-C683DA40C374}" type="datetime1">
              <a:rPr lang="en-US" altLang="zh-TW"/>
              <a:pPr>
                <a:defRPr/>
              </a:pPr>
              <a:t>5/13/2013</a:t>
            </a:fld>
            <a:endParaRPr lang="en-US" altLang="zh-TW"/>
          </a:p>
        </p:txBody>
      </p:sp>
      <p:sp>
        <p:nvSpPr>
          <p:cNvPr id="6"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7" name="Slide Number Placeholder 5"/>
          <p:cNvSpPr>
            <a:spLocks noGrp="1"/>
          </p:cNvSpPr>
          <p:nvPr>
            <p:ph type="sldNum" sz="quarter" idx="12"/>
          </p:nvPr>
        </p:nvSpPr>
        <p:spPr/>
        <p:txBody>
          <a:bodyPr/>
          <a:lstStyle>
            <a:lvl1pPr>
              <a:defRPr>
                <a:latin typeface="Calibri" pitchFamily="34" charset="0"/>
              </a:defRPr>
            </a:lvl1pPr>
          </a:lstStyle>
          <a:p>
            <a:pPr>
              <a:defRPr/>
            </a:pPr>
            <a:fld id="{4FF9FCEA-FBBC-4DEE-9CB1-A95A14B17ECF}" type="slidenum">
              <a:rPr lang="en-US" altLang="zh-TW"/>
              <a:pPr>
                <a:defRPr/>
              </a:pPr>
              <a:t>‹#›</a:t>
            </a:fld>
            <a:endParaRPr lang="en-US" altLang="zh-TW"/>
          </a:p>
        </p:txBody>
      </p:sp>
    </p:spTree>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atin typeface="Calibri" pitchFamily="34" charset="0"/>
              </a:defRPr>
            </a:lvl1pPr>
          </a:lstStyle>
          <a:p>
            <a:pPr>
              <a:defRPr/>
            </a:pPr>
            <a:fld id="{1FDF828F-9322-4B86-A043-926F9CE8C6DD}" type="datetime1">
              <a:rPr lang="en-US" altLang="zh-TW"/>
              <a:pPr>
                <a:defRPr/>
              </a:pPr>
              <a:t>5/13/2013</a:t>
            </a:fld>
            <a:endParaRPr lang="en-US" altLang="zh-TW"/>
          </a:p>
        </p:txBody>
      </p:sp>
      <p:sp>
        <p:nvSpPr>
          <p:cNvPr id="8"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9" name="Slide Number Placeholder 5"/>
          <p:cNvSpPr>
            <a:spLocks noGrp="1"/>
          </p:cNvSpPr>
          <p:nvPr>
            <p:ph type="sldNum" sz="quarter" idx="12"/>
          </p:nvPr>
        </p:nvSpPr>
        <p:spPr/>
        <p:txBody>
          <a:bodyPr/>
          <a:lstStyle>
            <a:lvl1pPr>
              <a:defRPr>
                <a:latin typeface="Calibri" pitchFamily="34" charset="0"/>
              </a:defRPr>
            </a:lvl1pPr>
          </a:lstStyle>
          <a:p>
            <a:pPr>
              <a:defRPr/>
            </a:pPr>
            <a:fld id="{F61F05DA-E5B5-4D05-97DD-6B0DF7DCC3F1}" type="slidenum">
              <a:rPr lang="en-US" altLang="zh-TW"/>
              <a:pPr>
                <a:defRPr/>
              </a:pPr>
              <a:t>‹#›</a:t>
            </a:fld>
            <a:endParaRPr lang="en-US" altLang="zh-TW"/>
          </a:p>
        </p:txBody>
      </p:sp>
    </p:spTree>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atin typeface="Calibri" pitchFamily="34" charset="0"/>
              </a:defRPr>
            </a:lvl1pPr>
          </a:lstStyle>
          <a:p>
            <a:pPr>
              <a:defRPr/>
            </a:pPr>
            <a:fld id="{3FDF4E46-413A-46D8-91CB-5619D49B4BAE}" type="datetime1">
              <a:rPr lang="en-US" altLang="zh-TW"/>
              <a:pPr>
                <a:defRPr/>
              </a:pPr>
              <a:t>5/13/2013</a:t>
            </a:fld>
            <a:endParaRPr lang="en-US" altLang="zh-TW"/>
          </a:p>
        </p:txBody>
      </p:sp>
      <p:sp>
        <p:nvSpPr>
          <p:cNvPr id="4"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5" name="Slide Number Placeholder 5"/>
          <p:cNvSpPr>
            <a:spLocks noGrp="1"/>
          </p:cNvSpPr>
          <p:nvPr>
            <p:ph type="sldNum" sz="quarter" idx="12"/>
          </p:nvPr>
        </p:nvSpPr>
        <p:spPr/>
        <p:txBody>
          <a:bodyPr/>
          <a:lstStyle>
            <a:lvl1pPr>
              <a:defRPr>
                <a:latin typeface="Calibri" pitchFamily="34" charset="0"/>
              </a:defRPr>
            </a:lvl1pPr>
          </a:lstStyle>
          <a:p>
            <a:pPr>
              <a:defRPr/>
            </a:pPr>
            <a:fld id="{EA8E452C-F16D-4F6F-A1AC-28BA49BC8111}" type="slidenum">
              <a:rPr lang="en-US" altLang="zh-TW"/>
              <a:pPr>
                <a:defRPr/>
              </a:pPr>
              <a:t>‹#›</a:t>
            </a:fld>
            <a:endParaRPr lang="en-US" altLang="zh-TW"/>
          </a:p>
        </p:txBody>
      </p:sp>
    </p:spTree>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Calibri" pitchFamily="34" charset="0"/>
              </a:defRPr>
            </a:lvl1pPr>
          </a:lstStyle>
          <a:p>
            <a:pPr>
              <a:defRPr/>
            </a:pPr>
            <a:fld id="{465F44E6-D0BA-4EDF-AAB4-DFC7C9551CF3}" type="datetime1">
              <a:rPr lang="en-US" altLang="zh-TW"/>
              <a:pPr>
                <a:defRPr/>
              </a:pPr>
              <a:t>5/13/2013</a:t>
            </a:fld>
            <a:endParaRPr lang="en-US" altLang="zh-TW"/>
          </a:p>
        </p:txBody>
      </p:sp>
      <p:sp>
        <p:nvSpPr>
          <p:cNvPr id="3"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4" name="Slide Number Placeholder 5"/>
          <p:cNvSpPr>
            <a:spLocks noGrp="1"/>
          </p:cNvSpPr>
          <p:nvPr>
            <p:ph type="sldNum" sz="quarter" idx="12"/>
          </p:nvPr>
        </p:nvSpPr>
        <p:spPr/>
        <p:txBody>
          <a:bodyPr/>
          <a:lstStyle>
            <a:lvl1pPr>
              <a:defRPr>
                <a:latin typeface="Calibri" pitchFamily="34" charset="0"/>
              </a:defRPr>
            </a:lvl1pPr>
          </a:lstStyle>
          <a:p>
            <a:pPr>
              <a:defRPr/>
            </a:pPr>
            <a:fld id="{4F310165-6A5D-41EF-BA35-967C90EC0998}" type="slidenum">
              <a:rPr lang="en-US" altLang="zh-TW"/>
              <a:pPr>
                <a:defRPr/>
              </a:pPr>
              <a:t>‹#›</a:t>
            </a:fld>
            <a:endParaRPr lang="en-US" altLang="zh-TW"/>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title"/>
          </p:nvPr>
        </p:nvSpPr>
        <p:spPr>
          <a:xfrm>
            <a:off x="6400800" y="2514600"/>
            <a:ext cx="2438400" cy="992167"/>
          </a:xfrm>
          <a:ln>
            <a:noFill/>
          </a:ln>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0" y="381000"/>
            <a:ext cx="399010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400800" y="3538537"/>
            <a:ext cx="2438400" cy="3319463"/>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fld id="{85122402-1E91-4055-8C6A-C9BFFAAA04B2}" type="datetime1">
              <a:rPr lang="en-US"/>
              <a:pPr/>
              <a:t>5/13/2013</a:t>
            </a:fld>
            <a:endParaRPr lang="en-US"/>
          </a:p>
        </p:txBody>
      </p:sp>
      <p:sp>
        <p:nvSpPr>
          <p:cNvPr id="7" name="Footer Placeholder 5"/>
          <p:cNvSpPr>
            <a:spLocks noGrp="1"/>
          </p:cNvSpPr>
          <p:nvPr>
            <p:ph type="ftr" sz="quarter" idx="11"/>
          </p:nvPr>
        </p:nvSpPr>
        <p:spPr/>
        <p:txBody>
          <a:bodyPr/>
          <a:lstStyle>
            <a:lvl1pPr>
              <a:defRPr/>
            </a:lvl1pPr>
          </a:lstStyle>
          <a:p>
            <a:endParaRPr lang="en-US"/>
          </a:p>
        </p:txBody>
      </p:sp>
      <p:sp>
        <p:nvSpPr>
          <p:cNvPr id="8" name="Slide Number Placeholder 6"/>
          <p:cNvSpPr>
            <a:spLocks noGrp="1"/>
          </p:cNvSpPr>
          <p:nvPr>
            <p:ph type="sldNum" sz="quarter" idx="12"/>
          </p:nvPr>
        </p:nvSpPr>
        <p:spPr/>
        <p:txBody>
          <a:bodyPr/>
          <a:lstStyle>
            <a:lvl1pPr>
              <a:defRPr/>
            </a:lvl1pPr>
          </a:lstStyle>
          <a:p>
            <a:fld id="{D4D34C8C-1E7C-47A2-9236-B17529737CD6}" type="slidenum">
              <a:rPr lang="en-US"/>
              <a:pPr/>
              <a:t>‹#›</a:t>
            </a:fld>
            <a:endParaRPr lang="en-US"/>
          </a:p>
        </p:txBody>
      </p:sp>
    </p:spTree>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atin typeface="Calibri" pitchFamily="34" charset="0"/>
              </a:defRPr>
            </a:lvl1pPr>
          </a:lstStyle>
          <a:p>
            <a:pPr>
              <a:defRPr/>
            </a:pPr>
            <a:fld id="{F96CD266-7EDB-44A3-BA9B-1AC55F820140}" type="datetime1">
              <a:rPr lang="en-US" altLang="zh-TW"/>
              <a:pPr>
                <a:defRPr/>
              </a:pPr>
              <a:t>5/13/2013</a:t>
            </a:fld>
            <a:endParaRPr lang="en-US" altLang="zh-TW"/>
          </a:p>
        </p:txBody>
      </p:sp>
      <p:sp>
        <p:nvSpPr>
          <p:cNvPr id="6"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7" name="Slide Number Placeholder 5"/>
          <p:cNvSpPr>
            <a:spLocks noGrp="1"/>
          </p:cNvSpPr>
          <p:nvPr>
            <p:ph type="sldNum" sz="quarter" idx="12"/>
          </p:nvPr>
        </p:nvSpPr>
        <p:spPr/>
        <p:txBody>
          <a:bodyPr/>
          <a:lstStyle>
            <a:lvl1pPr>
              <a:defRPr>
                <a:latin typeface="Calibri" pitchFamily="34" charset="0"/>
              </a:defRPr>
            </a:lvl1pPr>
          </a:lstStyle>
          <a:p>
            <a:pPr>
              <a:defRPr/>
            </a:pPr>
            <a:fld id="{A145D3C6-2C91-4C45-92D5-A27DEBA2EF4C}" type="slidenum">
              <a:rPr lang="en-US" altLang="zh-TW"/>
              <a:pPr>
                <a:defRPr/>
              </a:pPr>
              <a:t>‹#›</a:t>
            </a:fld>
            <a:endParaRPr lang="en-US" altLang="zh-TW"/>
          </a:p>
        </p:txBody>
      </p:sp>
    </p:spTree>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atin typeface="Calibri" pitchFamily="34" charset="0"/>
              </a:defRPr>
            </a:lvl1pPr>
          </a:lstStyle>
          <a:p>
            <a:pPr>
              <a:defRPr/>
            </a:pPr>
            <a:fld id="{8D606263-264C-4BA1-B08F-63A4230B6728}" type="datetime1">
              <a:rPr lang="en-US" altLang="zh-TW"/>
              <a:pPr>
                <a:defRPr/>
              </a:pPr>
              <a:t>5/13/2013</a:t>
            </a:fld>
            <a:endParaRPr lang="en-US" altLang="zh-TW"/>
          </a:p>
        </p:txBody>
      </p:sp>
      <p:sp>
        <p:nvSpPr>
          <p:cNvPr id="6"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7" name="Slide Number Placeholder 5"/>
          <p:cNvSpPr>
            <a:spLocks noGrp="1"/>
          </p:cNvSpPr>
          <p:nvPr>
            <p:ph type="sldNum" sz="quarter" idx="12"/>
          </p:nvPr>
        </p:nvSpPr>
        <p:spPr/>
        <p:txBody>
          <a:bodyPr/>
          <a:lstStyle>
            <a:lvl1pPr>
              <a:defRPr>
                <a:latin typeface="Calibri" pitchFamily="34" charset="0"/>
              </a:defRPr>
            </a:lvl1pPr>
          </a:lstStyle>
          <a:p>
            <a:pPr>
              <a:defRPr/>
            </a:pPr>
            <a:fld id="{274BC0AC-93CB-4440-B886-AD29EB4F81FC}" type="slidenum">
              <a:rPr lang="en-US" altLang="zh-TW"/>
              <a:pPr>
                <a:defRPr/>
              </a:pPr>
              <a:t>‹#›</a:t>
            </a:fld>
            <a:endParaRPr lang="en-US" altLang="zh-TW"/>
          </a:p>
        </p:txBody>
      </p:sp>
    </p:spTree>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EE5300C0-407D-4A09-AD1C-B77D76B2AB41}"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8916A407-9B11-4CCE-AEB9-937A1DC3CAD4}" type="slidenum">
              <a:rPr lang="en-US" altLang="zh-TW"/>
              <a:pPr>
                <a:defRPr/>
              </a:pPr>
              <a:t>‹#›</a:t>
            </a:fld>
            <a:endParaRPr lang="en-US" altLang="zh-TW"/>
          </a:p>
        </p:txBody>
      </p:sp>
    </p:spTree>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6501D96C-F8EA-46AC-8EEC-93196F23516A}"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atin typeface="Calibri" pitchFamily="34" charset="0"/>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817AE7CA-25E1-4993-9661-C3CA642969D2}" type="slidenum">
              <a:rPr lang="en-US" altLang="zh-TW"/>
              <a:pPr>
                <a:defRPr/>
              </a:pPr>
              <a:t>‹#›</a:t>
            </a:fld>
            <a:endParaRPr lang="en-US" altLang="zh-TW"/>
          </a:p>
        </p:txBody>
      </p:sp>
    </p:spTree>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 name="Rectangle 7"/>
          <p:cNvSpPr>
            <a:spLocks noChangeArrowheads="1"/>
          </p:cNvSpPr>
          <p:nvPr/>
        </p:nvSpPr>
        <p:spPr bwMode="auto">
          <a:xfrm>
            <a:off x="10406063" y="-1055688"/>
            <a:ext cx="184150" cy="290513"/>
          </a:xfrm>
          <a:prstGeom prst="rect">
            <a:avLst/>
          </a:prstGeom>
          <a:noFill/>
          <a:ln w="9525">
            <a:noFill/>
            <a:miter lim="800000"/>
            <a:headEnd/>
            <a:tailEnd/>
          </a:ln>
        </p:spPr>
        <p:txBody>
          <a:bodyPr wrap="none">
            <a:spAutoFit/>
          </a:bodyPr>
          <a:lstStyle/>
          <a:p>
            <a:pPr>
              <a:defRPr/>
            </a:pPr>
            <a:endParaRPr lang="zh-TW" altLang="zh-TW" sz="2000" baseline="-25000">
              <a:solidFill>
                <a:srgbClr val="000000"/>
              </a:solidFill>
              <a:latin typeface="Times New Roman" pitchFamily="18" charset="0"/>
            </a:endParaRPr>
          </a:p>
        </p:txBody>
      </p:sp>
      <p:sp>
        <p:nvSpPr>
          <p:cNvPr id="4" name="Rectangle 13"/>
          <p:cNvSpPr>
            <a:spLocks noChangeArrowheads="1"/>
          </p:cNvSpPr>
          <p:nvPr userDrawn="1"/>
        </p:nvSpPr>
        <p:spPr bwMode="auto">
          <a:xfrm>
            <a:off x="10406063" y="-1055688"/>
            <a:ext cx="184150" cy="290513"/>
          </a:xfrm>
          <a:prstGeom prst="rect">
            <a:avLst/>
          </a:prstGeom>
          <a:noFill/>
          <a:ln w="9525">
            <a:noFill/>
            <a:miter lim="800000"/>
            <a:headEnd/>
            <a:tailEnd/>
          </a:ln>
        </p:spPr>
        <p:txBody>
          <a:bodyPr wrap="none">
            <a:spAutoFit/>
          </a:bodyPr>
          <a:lstStyle/>
          <a:p>
            <a:pPr>
              <a:defRPr/>
            </a:pPr>
            <a:endParaRPr lang="zh-TW" altLang="zh-TW" sz="2000" baseline="-25000">
              <a:solidFill>
                <a:srgbClr val="000000"/>
              </a:solidFill>
              <a:latin typeface="Times New Roman" pitchFamily="18" charset="0"/>
            </a:endParaRPr>
          </a:p>
        </p:txBody>
      </p:sp>
      <p:sp>
        <p:nvSpPr>
          <p:cNvPr id="736277" name="Rectangle 21"/>
          <p:cNvSpPr>
            <a:spLocks noGrp="1" noChangeArrowheads="1"/>
          </p:cNvSpPr>
          <p:nvPr>
            <p:ph type="ctrTitle" sz="quarter"/>
          </p:nvPr>
        </p:nvSpPr>
        <p:spPr>
          <a:xfrm>
            <a:off x="1566863" y="954088"/>
            <a:ext cx="7772400" cy="1470025"/>
          </a:xfrm>
        </p:spPr>
        <p:txBody>
          <a:bodyPr/>
          <a:lstStyle>
            <a:lvl1pPr>
              <a:defRPr sz="3000"/>
            </a:lvl1pPr>
          </a:lstStyle>
          <a:p>
            <a:r>
              <a:rPr lang="en-US"/>
              <a:t>Click to edit Master title style</a:t>
            </a:r>
          </a:p>
        </p:txBody>
      </p:sp>
    </p:spTree>
  </p:cSld>
  <p:clrMapOvr>
    <a:masterClrMapping/>
  </p:clrMapOvr>
  <p:transition>
    <p:blinds/>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293100" y="5803900"/>
            <a:ext cx="366713" cy="677863"/>
          </a:xfrm>
          <a:prstGeom prst="rect">
            <a:avLst/>
          </a:prstGeom>
          <a:noFill/>
          <a:ln>
            <a:noFill/>
          </a:ln>
          <a:extLst/>
        </p:spPr>
        <p:txBody>
          <a:bodyPr wrap="none" lIns="0" tIns="0" rIns="0" bIns="0">
            <a:spAutoFit/>
          </a:bodyPr>
          <a:lstStyle/>
          <a:p>
            <a:pPr>
              <a:defRPr/>
            </a:pPr>
            <a:r>
              <a:rPr lang="en-US" altLang="zh-TW" sz="4400">
                <a:solidFill>
                  <a:srgbClr val="80B606"/>
                </a:solidFill>
                <a:latin typeface="Wingdings" pitchFamily="2" charset="2"/>
              </a:rPr>
              <a:t>S</a:t>
            </a:r>
          </a:p>
        </p:txBody>
      </p:sp>
      <p:sp>
        <p:nvSpPr>
          <p:cNvPr id="2" name="Title 1"/>
          <p:cNvSpPr>
            <a:spLocks noGrp="1"/>
          </p:cNvSpPr>
          <p:nvPr>
            <p:ph type="ctrTitle"/>
          </p:nvPr>
        </p:nvSpPr>
        <p:spPr>
          <a:xfrm>
            <a:off x="457199" y="1295400"/>
            <a:ext cx="8228013" cy="1927225"/>
          </a:xfrm>
        </p:spPr>
        <p:txBody>
          <a:bodyPr tIns="0" bIns="0" anchor="b"/>
          <a:lstStyle>
            <a:lvl1pPr>
              <a:defRPr sz="60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5" name="Date Placeholder 3"/>
          <p:cNvSpPr>
            <a:spLocks noGrp="1"/>
          </p:cNvSpPr>
          <p:nvPr>
            <p:ph type="dt" sz="half" idx="10"/>
          </p:nvPr>
        </p:nvSpPr>
        <p:spPr/>
        <p:txBody>
          <a:bodyPr/>
          <a:lstStyle>
            <a:lvl1pPr>
              <a:defRPr/>
            </a:lvl1pPr>
          </a:lstStyle>
          <a:p>
            <a:pPr>
              <a:defRPr/>
            </a:pPr>
            <a:fld id="{D8DD188B-4F95-4394-9060-4D0B7330E370}" type="datetime1">
              <a:rPr lang="en-US" altLang="zh-TW"/>
              <a:pPr>
                <a:defRPr/>
              </a:pPr>
              <a:t>5/13/2013</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zh-TW" altLang="zh-TW"/>
          </a:p>
        </p:txBody>
      </p:sp>
      <p:sp>
        <p:nvSpPr>
          <p:cNvPr id="7" name="Slide Number Placeholder 5"/>
          <p:cNvSpPr>
            <a:spLocks noGrp="1"/>
          </p:cNvSpPr>
          <p:nvPr>
            <p:ph type="sldNum" sz="quarter" idx="12"/>
          </p:nvPr>
        </p:nvSpPr>
        <p:spPr/>
        <p:txBody>
          <a:bodyPr/>
          <a:lstStyle>
            <a:lvl1pPr>
              <a:defRPr/>
            </a:lvl1pPr>
          </a:lstStyle>
          <a:p>
            <a:pPr>
              <a:defRPr/>
            </a:pPr>
            <a:fld id="{A543C3A0-1241-4577-BDCF-365AF120D4DB}" type="slidenum">
              <a:rPr lang="en-US" altLang="zh-TW"/>
              <a:pPr>
                <a:defRPr/>
              </a:pPr>
              <a:t>‹#›</a:t>
            </a:fld>
            <a:endParaRPr lang="en-US" altLang="zh-TW"/>
          </a:p>
        </p:txBody>
      </p:sp>
    </p:spTree>
  </p:cSld>
  <p:clrMapOvr>
    <a:overrideClrMapping bg1="lt1" tx1="dk1" bg2="lt2" tx2="dk2" accent1="accent1" accent2="accent2" accent3="accent3" accent4="accent4" accent5="accent5" accent6="accent6" hlink="hlink" folHlink="folHlink"/>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C592E799-37C8-4EB6-A6AD-525228EB526D}"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vl1pPr>
          </a:lstStyle>
          <a:p>
            <a:pPr>
              <a:defRPr/>
            </a:pPr>
            <a:fld id="{E087BEBE-9FE4-48A5-A293-86F99AB1D154}" type="slidenum">
              <a:rPr lang="en-US" altLang="zh-TW"/>
              <a:pPr>
                <a:defRPr/>
              </a:pPr>
              <a:t>‹#›</a:t>
            </a:fld>
            <a:endParaRPr lang="en-US" altLang="zh-TW"/>
          </a:p>
        </p:txBody>
      </p:sp>
    </p:spTree>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293100" y="5803900"/>
            <a:ext cx="366713" cy="677863"/>
          </a:xfrm>
          <a:prstGeom prst="rect">
            <a:avLst/>
          </a:prstGeom>
          <a:noFill/>
          <a:ln>
            <a:noFill/>
          </a:ln>
          <a:extLst/>
        </p:spPr>
        <p:txBody>
          <a:bodyPr wrap="none" lIns="0" tIns="0" rIns="0" bIns="0">
            <a:spAutoFit/>
          </a:bodyPr>
          <a:lstStyle/>
          <a:p>
            <a:pPr>
              <a:defRPr/>
            </a:pPr>
            <a:r>
              <a:rPr lang="en-US" altLang="zh-TW" sz="4400">
                <a:solidFill>
                  <a:srgbClr val="80B606"/>
                </a:solidFill>
                <a:latin typeface="Wingdings" pitchFamily="2" charset="2"/>
              </a:rPr>
              <a:t>S</a:t>
            </a:r>
          </a:p>
        </p:txBody>
      </p:sp>
      <p:sp>
        <p:nvSpPr>
          <p:cNvPr id="2" name="Title 1"/>
          <p:cNvSpPr>
            <a:spLocks noGrp="1"/>
          </p:cNvSpPr>
          <p:nvPr>
            <p:ph type="title"/>
          </p:nvPr>
        </p:nvSpPr>
        <p:spPr>
          <a:xfrm>
            <a:off x="457200" y="2236694"/>
            <a:ext cx="6400800" cy="1362075"/>
          </a:xfrm>
        </p:spPr>
        <p:txBody>
          <a:bodyPr anchor="b"/>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1676399" y="3609695"/>
            <a:ext cx="5181601" cy="1500187"/>
          </a:xfrm>
        </p:spPr>
        <p:txBody>
          <a:bodyPr/>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solidFill>
                  <a:srgbClr val="FFFFFF"/>
                </a:solidFill>
              </a:defRPr>
            </a:lvl1pPr>
          </a:lstStyle>
          <a:p>
            <a:pPr>
              <a:defRPr/>
            </a:pPr>
            <a:fld id="{B51676DE-F956-4CE1-896E-456ED50CDAEC}" type="datetime1">
              <a:rPr lang="en-US" altLang="zh-TW"/>
              <a:pPr>
                <a:defRPr/>
              </a:pPr>
              <a:t>5/13/2013</a:t>
            </a:fld>
            <a:endParaRPr lang="en-US" altLang="zh-TW"/>
          </a:p>
        </p:txBody>
      </p:sp>
      <p:sp>
        <p:nvSpPr>
          <p:cNvPr id="6" name="Footer Placeholder 4"/>
          <p:cNvSpPr>
            <a:spLocks noGrp="1"/>
          </p:cNvSpPr>
          <p:nvPr>
            <p:ph type="ftr" sz="quarter" idx="11"/>
          </p:nvPr>
        </p:nvSpPr>
        <p:spPr>
          <a:xfrm>
            <a:off x="7239000" y="6356350"/>
            <a:ext cx="1446213" cy="365125"/>
          </a:xfrm>
        </p:spPr>
        <p:txBody>
          <a:bodyPr/>
          <a:lstStyle>
            <a:lvl1pPr>
              <a:defRPr/>
            </a:lvl1pPr>
          </a:lstStyle>
          <a:p>
            <a:pPr>
              <a:defRPr/>
            </a:pPr>
            <a:endParaRPr lang="zh-TW" altLang="zh-TW"/>
          </a:p>
        </p:txBody>
      </p:sp>
      <p:sp>
        <p:nvSpPr>
          <p:cNvPr id="7" name="Slide Number Placeholder 5"/>
          <p:cNvSpPr>
            <a:spLocks noGrp="1"/>
          </p:cNvSpPr>
          <p:nvPr>
            <p:ph type="sldNum" sz="quarter" idx="12"/>
          </p:nvPr>
        </p:nvSpPr>
        <p:spPr/>
        <p:txBody>
          <a:bodyPr/>
          <a:lstStyle>
            <a:lvl1pPr>
              <a:defRPr>
                <a:solidFill>
                  <a:srgbClr val="FFFFFF"/>
                </a:solidFill>
              </a:defRPr>
            </a:lvl1pPr>
          </a:lstStyle>
          <a:p>
            <a:pPr>
              <a:defRPr/>
            </a:pPr>
            <a:fld id="{E9FBDA55-6911-4BDE-8FF2-35DE191794ED}" type="slidenum">
              <a:rPr lang="en-US" altLang="zh-TW"/>
              <a:pPr>
                <a:defRPr/>
              </a:pPr>
              <a:t>‹#›</a:t>
            </a:fld>
            <a:endParaRPr lang="en-US" altLang="zh-TW"/>
          </a:p>
        </p:txBody>
      </p:sp>
    </p:spTree>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a:defRPr/>
            </a:lvl1pPr>
          </a:lstStyle>
          <a:p>
            <a:pPr>
              <a:defRPr/>
            </a:pPr>
            <a:fld id="{7946097C-C4BA-47E2-852E-258AD6E32E77}" type="datetime1">
              <a:rPr lang="en-US" altLang="zh-TW"/>
              <a:pPr>
                <a:defRPr/>
              </a:pPr>
              <a:t>5/13/2013</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zh-TW" altLang="zh-TW"/>
          </a:p>
        </p:txBody>
      </p:sp>
      <p:sp>
        <p:nvSpPr>
          <p:cNvPr id="7" name="Slide Number Placeholder 5"/>
          <p:cNvSpPr>
            <a:spLocks noGrp="1"/>
          </p:cNvSpPr>
          <p:nvPr>
            <p:ph type="sldNum" sz="quarter" idx="12"/>
          </p:nvPr>
        </p:nvSpPr>
        <p:spPr/>
        <p:txBody>
          <a:bodyPr/>
          <a:lstStyle>
            <a:lvl1pPr>
              <a:defRPr/>
            </a:lvl1pPr>
          </a:lstStyle>
          <a:p>
            <a:pPr>
              <a:defRPr/>
            </a:pPr>
            <a:fld id="{0C407C95-7AED-4232-A7ED-001772F44470}" type="slidenum">
              <a:rPr lang="en-US" altLang="zh-TW"/>
              <a:pPr>
                <a:defRPr/>
              </a:pPr>
              <a:t>‹#›</a:t>
            </a:fld>
            <a:endParaRPr lang="en-US" altLang="zh-TW"/>
          </a:p>
        </p:txBody>
      </p:sp>
    </p:spTree>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0"/>
          </p:nvPr>
        </p:nvSpPr>
        <p:spPr/>
        <p:txBody>
          <a:bodyPr/>
          <a:lstStyle>
            <a:lvl1pPr>
              <a:defRPr/>
            </a:lvl1pPr>
          </a:lstStyle>
          <a:p>
            <a:pPr>
              <a:defRPr/>
            </a:pPr>
            <a:fld id="{00262899-2FB3-4C62-B166-09852EA94BD8}" type="datetime1">
              <a:rPr lang="en-US" altLang="zh-TW"/>
              <a:pPr>
                <a:defRPr/>
              </a:pPr>
              <a:t>5/13/2013</a:t>
            </a:fld>
            <a:endParaRPr lang="en-US" altLang="zh-TW"/>
          </a:p>
        </p:txBody>
      </p:sp>
      <p:sp>
        <p:nvSpPr>
          <p:cNvPr id="8" name="Footer Placeholder 4"/>
          <p:cNvSpPr>
            <a:spLocks noGrp="1"/>
          </p:cNvSpPr>
          <p:nvPr>
            <p:ph type="ftr" sz="quarter" idx="11"/>
          </p:nvPr>
        </p:nvSpPr>
        <p:spPr/>
        <p:txBody>
          <a:bodyPr/>
          <a:lstStyle>
            <a:lvl1pPr>
              <a:defRPr/>
            </a:lvl1pPr>
          </a:lstStyle>
          <a:p>
            <a:pPr>
              <a:defRPr/>
            </a:pPr>
            <a:endParaRPr lang="zh-TW" altLang="zh-TW"/>
          </a:p>
        </p:txBody>
      </p:sp>
      <p:sp>
        <p:nvSpPr>
          <p:cNvPr id="9" name="Slide Number Placeholder 5"/>
          <p:cNvSpPr>
            <a:spLocks noGrp="1"/>
          </p:cNvSpPr>
          <p:nvPr>
            <p:ph type="sldNum" sz="quarter" idx="12"/>
          </p:nvPr>
        </p:nvSpPr>
        <p:spPr/>
        <p:txBody>
          <a:bodyPr/>
          <a:lstStyle>
            <a:lvl1pPr>
              <a:defRPr/>
            </a:lvl1pPr>
          </a:lstStyle>
          <a:p>
            <a:pPr>
              <a:defRPr/>
            </a:pPr>
            <a:fld id="{1809D947-B178-4713-8D9C-0B13B9886A6A}" type="slidenum">
              <a:rPr lang="en-US" altLang="zh-TW"/>
              <a:pPr>
                <a:defRPr/>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6C91F86D-8B76-428E-9406-FCB24F979080}" type="datetime1">
              <a:rPr lang="en-US"/>
              <a:pPr/>
              <a:t>5/13/2013</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AA3A3F16-4618-492E-9F92-E78730BCB68F}"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71800" y="4495800"/>
            <a:ext cx="5486400" cy="566738"/>
          </a:xfrm>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48000" y="5334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971800" y="5062538"/>
            <a:ext cx="5486400" cy="804862"/>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fld id="{78EB6D5D-AC0E-406F-ACA3-F00D26492AEF}"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700B08BD-073C-45D6-974F-E60DA7340381}" type="slidenum">
              <a:rPr lang="en-US"/>
              <a:pPr/>
              <a:t>‹#›</a:t>
            </a:fld>
            <a:endParaRPr lang="en-US"/>
          </a:p>
        </p:txBody>
      </p:sp>
    </p:spTree>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4"/>
          </p:nvPr>
        </p:nvSpPr>
        <p:spPr/>
        <p:txBody>
          <a:bodyPr/>
          <a:lstStyle>
            <a:lvl1pPr>
              <a:defRPr/>
            </a:lvl1pPr>
          </a:lstStyle>
          <a:p>
            <a:pPr>
              <a:defRPr/>
            </a:pPr>
            <a:fld id="{9A236807-7D2D-43A7-BF23-AF999CCDBC12}" type="datetime1">
              <a:rPr lang="en-US" altLang="zh-TW"/>
              <a:pPr>
                <a:defRPr/>
              </a:pPr>
              <a:t>5/13/2013</a:t>
            </a:fld>
            <a:endParaRPr lang="en-US" altLang="zh-TW"/>
          </a:p>
        </p:txBody>
      </p:sp>
      <p:sp>
        <p:nvSpPr>
          <p:cNvPr id="6" name="Footer Placeholder 4"/>
          <p:cNvSpPr>
            <a:spLocks noGrp="1"/>
          </p:cNvSpPr>
          <p:nvPr>
            <p:ph type="ftr" sz="quarter" idx="15"/>
          </p:nvPr>
        </p:nvSpPr>
        <p:spPr/>
        <p:txBody>
          <a:bodyPr/>
          <a:lstStyle>
            <a:lvl1pPr>
              <a:defRPr/>
            </a:lvl1pPr>
          </a:lstStyle>
          <a:p>
            <a:pPr>
              <a:defRPr/>
            </a:pPr>
            <a:endParaRPr lang="zh-TW" altLang="zh-TW"/>
          </a:p>
        </p:txBody>
      </p:sp>
      <p:sp>
        <p:nvSpPr>
          <p:cNvPr id="7" name="Slide Number Placeholder 5"/>
          <p:cNvSpPr>
            <a:spLocks noGrp="1"/>
          </p:cNvSpPr>
          <p:nvPr>
            <p:ph type="sldNum" sz="quarter" idx="16"/>
          </p:nvPr>
        </p:nvSpPr>
        <p:spPr/>
        <p:txBody>
          <a:bodyPr/>
          <a:lstStyle>
            <a:lvl1pPr>
              <a:defRPr/>
            </a:lvl1pPr>
          </a:lstStyle>
          <a:p>
            <a:pPr>
              <a:defRPr/>
            </a:pPr>
            <a:fld id="{01D0BD3E-DC93-4CCD-8F48-CB87D46833A9}" type="slidenum">
              <a:rPr lang="en-US" altLang="zh-TW"/>
              <a:pPr>
                <a:defRPr/>
              </a:pPr>
              <a:t>‹#›</a:t>
            </a:fld>
            <a:endParaRPr lang="en-US" altLang="zh-TW"/>
          </a:p>
        </p:txBody>
      </p:sp>
    </p:spTree>
  </p:cSld>
  <p:clrMapOvr>
    <a:masterClrMapping/>
  </p:clrMapOvr>
  <p:hf sldNum="0" hdr="0" ftr="0" dt="0"/>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3"/>
          <p:cNvSpPr>
            <a:spLocks noGrp="1"/>
          </p:cNvSpPr>
          <p:nvPr>
            <p:ph type="dt" sz="half" idx="15"/>
          </p:nvPr>
        </p:nvSpPr>
        <p:spPr/>
        <p:txBody>
          <a:bodyPr/>
          <a:lstStyle>
            <a:lvl1pPr>
              <a:defRPr/>
            </a:lvl1pPr>
          </a:lstStyle>
          <a:p>
            <a:pPr>
              <a:defRPr/>
            </a:pPr>
            <a:fld id="{69B5275A-1A3D-4E76-AFDD-825BE2F04491}" type="datetime1">
              <a:rPr lang="en-US" altLang="zh-TW"/>
              <a:pPr>
                <a:defRPr/>
              </a:pPr>
              <a:t>5/13/2013</a:t>
            </a:fld>
            <a:endParaRPr lang="en-US" altLang="zh-TW"/>
          </a:p>
        </p:txBody>
      </p:sp>
      <p:sp>
        <p:nvSpPr>
          <p:cNvPr id="7" name="Footer Placeholder 4"/>
          <p:cNvSpPr>
            <a:spLocks noGrp="1"/>
          </p:cNvSpPr>
          <p:nvPr>
            <p:ph type="ftr" sz="quarter" idx="16"/>
          </p:nvPr>
        </p:nvSpPr>
        <p:spPr/>
        <p:txBody>
          <a:bodyPr/>
          <a:lstStyle>
            <a:lvl1pPr>
              <a:defRPr/>
            </a:lvl1pPr>
          </a:lstStyle>
          <a:p>
            <a:pPr>
              <a:defRPr/>
            </a:pPr>
            <a:endParaRPr lang="zh-TW" altLang="zh-TW"/>
          </a:p>
        </p:txBody>
      </p:sp>
      <p:sp>
        <p:nvSpPr>
          <p:cNvPr id="10" name="Slide Number Placeholder 5"/>
          <p:cNvSpPr>
            <a:spLocks noGrp="1"/>
          </p:cNvSpPr>
          <p:nvPr>
            <p:ph type="sldNum" sz="quarter" idx="17"/>
          </p:nvPr>
        </p:nvSpPr>
        <p:spPr/>
        <p:txBody>
          <a:bodyPr/>
          <a:lstStyle>
            <a:lvl1pPr>
              <a:defRPr/>
            </a:lvl1pPr>
          </a:lstStyle>
          <a:p>
            <a:pPr>
              <a:defRPr/>
            </a:pPr>
            <a:fld id="{342202A8-AB47-44E1-8EF5-996AEEDFCF1C}" type="slidenum">
              <a:rPr lang="en-US" altLang="zh-TW"/>
              <a:pPr>
                <a:defRPr/>
              </a:pPr>
              <a:t>‹#›</a:t>
            </a:fld>
            <a:endParaRPr lang="en-US" altLang="zh-TW"/>
          </a:p>
        </p:txBody>
      </p:sp>
    </p:spTree>
  </p:cSld>
  <p:clrMapOvr>
    <a:masterClrMapping/>
  </p:clrMapOvr>
  <p:hf sldNum="0" hdr="0" ftr="0" dt="0"/>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6"/>
          </p:nvPr>
        </p:nvSpPr>
        <p:spPr/>
        <p:txBody>
          <a:bodyPr/>
          <a:lstStyle>
            <a:lvl1pPr>
              <a:defRPr/>
            </a:lvl1pPr>
          </a:lstStyle>
          <a:p>
            <a:pPr>
              <a:defRPr/>
            </a:pPr>
            <a:fld id="{825FF8F0-34B3-4E76-A661-B48717804D1E}" type="datetime1">
              <a:rPr lang="en-US" altLang="zh-TW"/>
              <a:pPr>
                <a:defRPr/>
              </a:pPr>
              <a:t>5/13/2013</a:t>
            </a:fld>
            <a:endParaRPr lang="en-US" altLang="zh-TW"/>
          </a:p>
        </p:txBody>
      </p:sp>
      <p:sp>
        <p:nvSpPr>
          <p:cNvPr id="9" name="Footer Placeholder 4"/>
          <p:cNvSpPr>
            <a:spLocks noGrp="1"/>
          </p:cNvSpPr>
          <p:nvPr>
            <p:ph type="ftr" sz="quarter" idx="17"/>
          </p:nvPr>
        </p:nvSpPr>
        <p:spPr/>
        <p:txBody>
          <a:bodyPr/>
          <a:lstStyle>
            <a:lvl1pPr>
              <a:defRPr/>
            </a:lvl1pPr>
          </a:lstStyle>
          <a:p>
            <a:pPr>
              <a:defRPr/>
            </a:pPr>
            <a:endParaRPr lang="zh-TW" altLang="zh-TW"/>
          </a:p>
        </p:txBody>
      </p:sp>
      <p:sp>
        <p:nvSpPr>
          <p:cNvPr id="12" name="Slide Number Placeholder 5"/>
          <p:cNvSpPr>
            <a:spLocks noGrp="1"/>
          </p:cNvSpPr>
          <p:nvPr>
            <p:ph type="sldNum" sz="quarter" idx="18"/>
          </p:nvPr>
        </p:nvSpPr>
        <p:spPr/>
        <p:txBody>
          <a:bodyPr/>
          <a:lstStyle>
            <a:lvl1pPr>
              <a:defRPr/>
            </a:lvl1pPr>
          </a:lstStyle>
          <a:p>
            <a:pPr>
              <a:defRPr/>
            </a:pPr>
            <a:fld id="{EBAD2A21-B1D6-420B-89E2-31E091AC6994}" type="slidenum">
              <a:rPr lang="en-US" altLang="zh-TW"/>
              <a:pPr>
                <a:defRPr/>
              </a:pPr>
              <a:t>‹#›</a:t>
            </a:fld>
            <a:endParaRPr lang="en-US" altLang="zh-TW"/>
          </a:p>
        </p:txBody>
      </p:sp>
    </p:spTree>
  </p:cSld>
  <p:clrMapOvr>
    <a:masterClrMapping/>
  </p:clrMapOvr>
  <p:hf sldNum="0" hdr="0" ftr="0" dt="0"/>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fld id="{1A694843-85DB-4DA6-A187-09DDD78607C8}" type="datetime1">
              <a:rPr lang="en-US" altLang="zh-TW"/>
              <a:pPr>
                <a:defRPr/>
              </a:pPr>
              <a:t>5/13/2013</a:t>
            </a:fld>
            <a:endParaRPr lang="en-US" altLang="zh-TW"/>
          </a:p>
        </p:txBody>
      </p:sp>
      <p:sp>
        <p:nvSpPr>
          <p:cNvPr id="4" name="Footer Placeholder 4"/>
          <p:cNvSpPr>
            <a:spLocks noGrp="1"/>
          </p:cNvSpPr>
          <p:nvPr>
            <p:ph type="ftr" sz="quarter" idx="11"/>
          </p:nvPr>
        </p:nvSpPr>
        <p:spPr/>
        <p:txBody>
          <a:bodyPr/>
          <a:lstStyle>
            <a:lvl1pPr>
              <a:defRPr/>
            </a:lvl1pPr>
          </a:lstStyle>
          <a:p>
            <a:pPr>
              <a:defRPr/>
            </a:pPr>
            <a:endParaRPr lang="zh-TW" altLang="zh-TW"/>
          </a:p>
        </p:txBody>
      </p:sp>
      <p:sp>
        <p:nvSpPr>
          <p:cNvPr id="5" name="Slide Number Placeholder 5"/>
          <p:cNvSpPr>
            <a:spLocks noGrp="1"/>
          </p:cNvSpPr>
          <p:nvPr>
            <p:ph type="sldNum" sz="quarter" idx="12"/>
          </p:nvPr>
        </p:nvSpPr>
        <p:spPr/>
        <p:txBody>
          <a:bodyPr/>
          <a:lstStyle>
            <a:lvl1pPr>
              <a:defRPr/>
            </a:lvl1pPr>
          </a:lstStyle>
          <a:p>
            <a:pPr>
              <a:defRPr/>
            </a:pPr>
            <a:fld id="{90954C33-8FED-438E-938B-4A774A653285}" type="slidenum">
              <a:rPr lang="en-US" altLang="zh-TW"/>
              <a:pPr>
                <a:defRPr/>
              </a:pPr>
              <a:t>‹#›</a:t>
            </a:fld>
            <a:endParaRPr lang="en-US" altLang="zh-TW"/>
          </a:p>
        </p:txBody>
      </p:sp>
    </p:spTree>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82B27BA0-7DE4-4AAA-9AE7-2BB771D5D4A5}" type="datetime1">
              <a:rPr lang="en-US" altLang="zh-TW"/>
              <a:pPr>
                <a:defRPr/>
              </a:pPr>
              <a:t>5/13/2013</a:t>
            </a:fld>
            <a:endParaRPr lang="en-US" altLang="zh-TW"/>
          </a:p>
        </p:txBody>
      </p:sp>
      <p:sp>
        <p:nvSpPr>
          <p:cNvPr id="3" name="Footer Placeholder 2"/>
          <p:cNvSpPr>
            <a:spLocks noGrp="1"/>
          </p:cNvSpPr>
          <p:nvPr>
            <p:ph type="ftr" sz="quarter" idx="11"/>
          </p:nvPr>
        </p:nvSpPr>
        <p:spPr/>
        <p:txBody>
          <a:bodyPr/>
          <a:lstStyle>
            <a:lvl1pPr>
              <a:defRPr/>
            </a:lvl1pPr>
          </a:lstStyle>
          <a:p>
            <a:pPr>
              <a:defRPr/>
            </a:pPr>
            <a:endParaRPr lang="zh-TW" altLang="zh-TW"/>
          </a:p>
        </p:txBody>
      </p:sp>
      <p:sp>
        <p:nvSpPr>
          <p:cNvPr id="4" name="Slide Number Placeholder 3"/>
          <p:cNvSpPr>
            <a:spLocks noGrp="1"/>
          </p:cNvSpPr>
          <p:nvPr>
            <p:ph type="sldNum" sz="quarter" idx="12"/>
          </p:nvPr>
        </p:nvSpPr>
        <p:spPr/>
        <p:txBody>
          <a:bodyPr/>
          <a:lstStyle>
            <a:lvl1pPr>
              <a:defRPr/>
            </a:lvl1pPr>
          </a:lstStyle>
          <a:p>
            <a:pPr>
              <a:defRPr/>
            </a:pPr>
            <a:fld id="{F67C29C4-7769-4A22-92F7-A73365F44FB6}" type="slidenum">
              <a:rPr lang="en-US" altLang="zh-TW"/>
              <a:pPr>
                <a:defRPr/>
              </a:pPr>
              <a:t>‹#›</a:t>
            </a:fld>
            <a:endParaRPr lang="en-US" altLang="zh-TW"/>
          </a:p>
        </p:txBody>
      </p:sp>
    </p:spTree>
  </p:cSld>
  <p:clrMapOvr>
    <a:overrideClrMapping bg1="lt1" tx1="dk1" bg2="lt2" tx2="dk2" accent1="accent1" accent2="accent2" accent3="accent3" accent4="accent4" accent5="accent5" accent6="accent6" hlink="hlink" folHlink="folHlink"/>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en-US" smtClean="0"/>
              <a:t>Click to edit Master title style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defRPr>
            </a:lvl1pPr>
          </a:lstStyle>
          <a:p>
            <a:pPr>
              <a:defRPr/>
            </a:pPr>
            <a:fld id="{511BF951-0630-47BA-9F63-4D0B639B4AA0}" type="datetime1">
              <a:rPr lang="en-US" altLang="zh-TW"/>
              <a:pPr>
                <a:defRPr/>
              </a:pPr>
              <a:t>5/13/2013</a:t>
            </a:fld>
            <a:endParaRPr lang="en-US" altLang="zh-TW"/>
          </a:p>
        </p:txBody>
      </p:sp>
      <p:sp>
        <p:nvSpPr>
          <p:cNvPr id="6" name="Footer Placeholder 5"/>
          <p:cNvSpPr>
            <a:spLocks noGrp="1"/>
          </p:cNvSpPr>
          <p:nvPr>
            <p:ph type="ftr" sz="quarter" idx="11"/>
          </p:nvPr>
        </p:nvSpPr>
        <p:spPr/>
        <p:txBody>
          <a:bodyPr/>
          <a:lstStyle>
            <a:lvl1pPr>
              <a:defRPr/>
            </a:lvl1pPr>
          </a:lstStyle>
          <a:p>
            <a:pPr>
              <a:defRPr/>
            </a:pPr>
            <a:endParaRPr lang="zh-TW" altLang="zh-TW"/>
          </a:p>
        </p:txBody>
      </p:sp>
      <p:sp>
        <p:nvSpPr>
          <p:cNvPr id="7" name="Slide Number Placeholder 6"/>
          <p:cNvSpPr>
            <a:spLocks noGrp="1"/>
          </p:cNvSpPr>
          <p:nvPr>
            <p:ph type="sldNum" sz="quarter" idx="12"/>
          </p:nvPr>
        </p:nvSpPr>
        <p:spPr/>
        <p:txBody>
          <a:bodyPr/>
          <a:lstStyle>
            <a:lvl1pPr>
              <a:defRPr/>
            </a:lvl1pPr>
          </a:lstStyle>
          <a:p>
            <a:pPr>
              <a:defRPr/>
            </a:pPr>
            <a:fld id="{BEB93883-346C-4D01-9341-4732C0FB3D1E}" type="slidenum">
              <a:rPr lang="en-US" altLang="zh-TW"/>
              <a:pPr>
                <a:defRPr/>
              </a:pPr>
              <a:t>‹#›</a:t>
            </a:fld>
            <a:endParaRPr lang="en-US" altLang="zh-TW"/>
          </a:p>
        </p:txBody>
      </p:sp>
    </p:spTree>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rtlCol="0">
            <a:normAutofit/>
          </a:bodyPr>
          <a:lstStyle>
            <a:lvl1pPr marL="0" indent="0">
              <a:buNone/>
              <a:defRPr>
                <a:solidFill>
                  <a:schemeClr val="bg1"/>
                </a:solidFill>
              </a:defRPr>
            </a:lvl1pPr>
          </a:lstStyle>
          <a:p>
            <a:pPr lvl="0"/>
            <a:r>
              <a:rPr lang="en-US" noProof="0" smtClean="0"/>
              <a:t>Drag picture to placeholder or click icon to add</a:t>
            </a:r>
            <a:endParaRPr noProof="0"/>
          </a:p>
        </p:txBody>
      </p:sp>
      <p:sp>
        <p:nvSpPr>
          <p:cNvPr id="5" name="Date Placeholder 4"/>
          <p:cNvSpPr>
            <a:spLocks noGrp="1"/>
          </p:cNvSpPr>
          <p:nvPr>
            <p:ph type="dt" sz="half" idx="14"/>
          </p:nvPr>
        </p:nvSpPr>
        <p:spPr/>
        <p:txBody>
          <a:bodyPr/>
          <a:lstStyle>
            <a:lvl1pPr>
              <a:defRPr>
                <a:solidFill>
                  <a:srgbClr val="FFFFFF"/>
                </a:solidFill>
              </a:defRPr>
            </a:lvl1pPr>
          </a:lstStyle>
          <a:p>
            <a:pPr>
              <a:defRPr/>
            </a:pPr>
            <a:fld id="{07F6EE2D-B59F-42AD-91BD-727D0EE1536B}" type="datetime1">
              <a:rPr lang="en-US" altLang="zh-TW"/>
              <a:pPr>
                <a:defRPr/>
              </a:pPr>
              <a:t>5/13/2013</a:t>
            </a:fld>
            <a:endParaRPr lang="en-US" altLang="zh-TW"/>
          </a:p>
        </p:txBody>
      </p:sp>
      <p:sp>
        <p:nvSpPr>
          <p:cNvPr id="6" name="Footer Placeholder 5"/>
          <p:cNvSpPr>
            <a:spLocks noGrp="1"/>
          </p:cNvSpPr>
          <p:nvPr>
            <p:ph type="ftr" sz="quarter" idx="15"/>
          </p:nvPr>
        </p:nvSpPr>
        <p:spPr/>
        <p:txBody>
          <a:bodyPr/>
          <a:lstStyle>
            <a:lvl1pPr>
              <a:defRPr/>
            </a:lvl1pPr>
          </a:lstStyle>
          <a:p>
            <a:pPr>
              <a:defRPr/>
            </a:pPr>
            <a:endParaRPr lang="zh-TW" altLang="zh-TW"/>
          </a:p>
        </p:txBody>
      </p:sp>
      <p:sp>
        <p:nvSpPr>
          <p:cNvPr id="7" name="Slide Number Placeholder 6"/>
          <p:cNvSpPr>
            <a:spLocks noGrp="1"/>
          </p:cNvSpPr>
          <p:nvPr>
            <p:ph type="sldNum" sz="quarter" idx="16"/>
          </p:nvPr>
        </p:nvSpPr>
        <p:spPr/>
        <p:txBody>
          <a:bodyPr/>
          <a:lstStyle>
            <a:lvl1pPr>
              <a:defRPr/>
            </a:lvl1pPr>
          </a:lstStyle>
          <a:p>
            <a:pPr>
              <a:defRPr/>
            </a:pPr>
            <a:fld id="{E52F682E-602C-4754-8714-25BF3DB322AE}" type="slidenum">
              <a:rPr lang="en-US" altLang="zh-TW"/>
              <a:pPr>
                <a:defRPr/>
              </a:pPr>
              <a:t>‹#›</a:t>
            </a:fld>
            <a:endParaRPr lang="en-US" altLang="zh-TW"/>
          </a:p>
        </p:txBody>
      </p:sp>
    </p:spTree>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rtlCol="0">
            <a:normAutofit/>
          </a:bodyPr>
          <a:lstStyle>
            <a:lvl1pPr marL="0" indent="0">
              <a:buNone/>
              <a:defRPr>
                <a:solidFill>
                  <a:schemeClr val="bg1"/>
                </a:solidFill>
              </a:defRPr>
            </a:lvl1pPr>
          </a:lstStyle>
          <a:p>
            <a:pPr lvl="0"/>
            <a:r>
              <a:rPr lang="en-US" noProof="0" smtClean="0"/>
              <a:t>Drag picture to placeholder or click icon to add</a:t>
            </a:r>
            <a:endParaRPr noProof="0"/>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rtlCol="0">
            <a:normAutofit/>
          </a:bodyPr>
          <a:lstStyle>
            <a:lvl1pPr marL="0" indent="0">
              <a:buNone/>
              <a:defRPr sz="1400">
                <a:solidFill>
                  <a:schemeClr val="bg1"/>
                </a:solidFill>
              </a:defRPr>
            </a:lvl1pPr>
          </a:lstStyle>
          <a:p>
            <a:pPr lvl="0"/>
            <a:r>
              <a:rPr lang="en-US" noProof="0" smtClean="0"/>
              <a:t>Drag picture to placeholder or click icon to add</a:t>
            </a:r>
            <a:endParaRPr noProof="0"/>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rtlCol="0">
            <a:normAutofit/>
          </a:bodyPr>
          <a:lstStyle>
            <a:lvl1pPr marL="0" indent="0">
              <a:buNone/>
              <a:defRPr sz="1800">
                <a:solidFill>
                  <a:schemeClr val="bg1"/>
                </a:solidFill>
              </a:defRPr>
            </a:lvl1pPr>
          </a:lstStyle>
          <a:p>
            <a:pPr lvl="0"/>
            <a:r>
              <a:rPr lang="en-US" noProof="0" smtClean="0"/>
              <a:t>Drag picture to placeholder or click icon to add</a:t>
            </a:r>
            <a:endParaRPr noProof="0"/>
          </a:p>
        </p:txBody>
      </p:sp>
      <p:sp>
        <p:nvSpPr>
          <p:cNvPr id="7" name="Date Placeholder 4"/>
          <p:cNvSpPr>
            <a:spLocks noGrp="1"/>
          </p:cNvSpPr>
          <p:nvPr>
            <p:ph type="dt" sz="half" idx="16"/>
          </p:nvPr>
        </p:nvSpPr>
        <p:spPr/>
        <p:txBody>
          <a:bodyPr/>
          <a:lstStyle>
            <a:lvl1pPr>
              <a:defRPr>
                <a:solidFill>
                  <a:srgbClr val="FFFFFF"/>
                </a:solidFill>
              </a:defRPr>
            </a:lvl1pPr>
          </a:lstStyle>
          <a:p>
            <a:pPr>
              <a:defRPr/>
            </a:pPr>
            <a:fld id="{AA94B553-1671-4295-A547-80690228F2DA}" type="datetime1">
              <a:rPr lang="en-US" altLang="zh-TW"/>
              <a:pPr>
                <a:defRPr/>
              </a:pPr>
              <a:t>5/13/2013</a:t>
            </a:fld>
            <a:endParaRPr lang="en-US" altLang="zh-TW"/>
          </a:p>
        </p:txBody>
      </p:sp>
      <p:sp>
        <p:nvSpPr>
          <p:cNvPr id="11" name="Footer Placeholder 5"/>
          <p:cNvSpPr>
            <a:spLocks noGrp="1"/>
          </p:cNvSpPr>
          <p:nvPr>
            <p:ph type="ftr" sz="quarter" idx="17"/>
          </p:nvPr>
        </p:nvSpPr>
        <p:spPr/>
        <p:txBody>
          <a:bodyPr/>
          <a:lstStyle>
            <a:lvl1pPr>
              <a:defRPr/>
            </a:lvl1pPr>
          </a:lstStyle>
          <a:p>
            <a:pPr>
              <a:defRPr/>
            </a:pPr>
            <a:endParaRPr lang="zh-TW" altLang="zh-TW"/>
          </a:p>
        </p:txBody>
      </p:sp>
      <p:sp>
        <p:nvSpPr>
          <p:cNvPr id="12" name="Slide Number Placeholder 6"/>
          <p:cNvSpPr>
            <a:spLocks noGrp="1"/>
          </p:cNvSpPr>
          <p:nvPr>
            <p:ph type="sldNum" sz="quarter" idx="18"/>
          </p:nvPr>
        </p:nvSpPr>
        <p:spPr/>
        <p:txBody>
          <a:bodyPr/>
          <a:lstStyle>
            <a:lvl1pPr>
              <a:defRPr/>
            </a:lvl1pPr>
          </a:lstStyle>
          <a:p>
            <a:pPr>
              <a:defRPr/>
            </a:pPr>
            <a:fld id="{8C9322C0-0B02-40F3-A066-F7B23018A27C}" type="slidenum">
              <a:rPr lang="en-US" altLang="zh-TW"/>
              <a:pPr>
                <a:defRPr/>
              </a:pPr>
              <a:t>‹#›</a:t>
            </a:fld>
            <a:endParaRPr lang="en-US" altLang="zh-TW"/>
          </a:p>
        </p:txBody>
      </p:sp>
    </p:spTree>
  </p:cSld>
  <p:clrMapOvr>
    <a:masterClrMapping/>
  </p:clrMapOvr>
  <p:hf sldNum="0" hdr="0" ftr="0" dt="0"/>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9C984A51-5220-45E4-92E9-8129DAE73BB7}"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vl1pPr>
          </a:lstStyle>
          <a:p>
            <a:pPr>
              <a:defRPr/>
            </a:pPr>
            <a:fld id="{5E039C72-FF71-4BE5-B946-E81FF9C41690}" type="slidenum">
              <a:rPr lang="en-US" altLang="zh-TW"/>
              <a:pPr>
                <a:defRPr/>
              </a:pPr>
              <a:t>‹#›</a:t>
            </a:fld>
            <a:endParaRPr lang="en-US" altLang="zh-TW"/>
          </a:p>
        </p:txBody>
      </p:sp>
    </p:spTree>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lstStyle/>
          <a:p>
            <a:r>
              <a:rPr lang="en-US" smtClean="0"/>
              <a:t>Click to edit Master title style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AE79FEF3-D518-4400-8E17-2B8E26AFA399}" type="datetime1">
              <a:rPr lang="en-US" altLang="zh-TW"/>
              <a:pPr>
                <a:defRPr/>
              </a:pPr>
              <a:t>5/13/2013</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vl1pPr>
          </a:lstStyle>
          <a:p>
            <a:pPr>
              <a:defRPr/>
            </a:pPr>
            <a:fld id="{8433418E-C04C-457F-BA80-3317340E97D0}" type="slidenum">
              <a:rPr lang="en-US" altLang="zh-TW"/>
              <a:pPr>
                <a:defRPr/>
              </a:pPr>
              <a:t>‹#›</a:t>
            </a:fld>
            <a:endParaRPr lang="en-US" altLang="zh-TW"/>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286000" y="33528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2" name="Text Placeholder 8"/>
          <p:cNvSpPr>
            <a:spLocks noGrp="1"/>
          </p:cNvSpPr>
          <p:nvPr>
            <p:ph type="body" sz="quarter" idx="16"/>
          </p:nvPr>
        </p:nvSpPr>
        <p:spPr>
          <a:xfrm>
            <a:off x="1981200" y="15240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2133600" y="24384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2438400" y="42672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1905000" y="762000"/>
            <a:ext cx="5486400" cy="457200"/>
          </a:xfrm>
        </p:spPr>
        <p:txBody>
          <a:bodyPr>
            <a:normAutofit/>
          </a:bodyPr>
          <a:lstStyle>
            <a:lvl1pPr algn="l">
              <a:buFontTx/>
              <a:buNone/>
              <a:defRPr sz="2400" b="1">
                <a:ln>
                  <a:solidFill>
                    <a:schemeClr val="accent1">
                      <a:lumMod val="50000"/>
                    </a:schemeClr>
                  </a:solidFill>
                </a:ln>
                <a:solidFill>
                  <a:schemeClr val="accent1">
                    <a:lumMod val="60000"/>
                    <a:lumOff val="40000"/>
                  </a:schemeClr>
                </a:solidFill>
              </a:defRPr>
            </a:lvl1pPr>
          </a:lstStyle>
          <a:p>
            <a:pPr lvl="0"/>
            <a:r>
              <a:rPr lang="en-US" dirty="0" smtClean="0"/>
              <a:t>Click to edit Master text styles</a:t>
            </a:r>
          </a:p>
        </p:txBody>
      </p:sp>
      <p:sp>
        <p:nvSpPr>
          <p:cNvPr id="11" name="Title 1"/>
          <p:cNvSpPr>
            <a:spLocks noGrp="1"/>
          </p:cNvSpPr>
          <p:nvPr>
            <p:ph type="title"/>
          </p:nvPr>
        </p:nvSpPr>
        <p:spPr>
          <a:xfrm>
            <a:off x="990600" y="-30162"/>
            <a:ext cx="6477000" cy="944562"/>
          </a:xfrm>
        </p:spPr>
        <p:txBody>
          <a:bodyPr/>
          <a:lstStyle>
            <a:lvl1pPr algn="l">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8" name="Footer Placeholder 2"/>
          <p:cNvSpPr>
            <a:spLocks noGrp="1"/>
          </p:cNvSpPr>
          <p:nvPr>
            <p:ph type="ftr" sz="quarter" idx="19"/>
          </p:nvPr>
        </p:nvSpPr>
        <p:spPr/>
        <p:txBody>
          <a:bodyPr/>
          <a:lstStyle>
            <a:lvl1pPr>
              <a:defRPr/>
            </a:lvl1pPr>
          </a:lstStyle>
          <a:p>
            <a:endParaRPr lang="en-US"/>
          </a:p>
        </p:txBody>
      </p:sp>
      <p:sp>
        <p:nvSpPr>
          <p:cNvPr id="10" name="Slide Number Placeholder 3"/>
          <p:cNvSpPr>
            <a:spLocks noGrp="1"/>
          </p:cNvSpPr>
          <p:nvPr>
            <p:ph type="sldNum" sz="quarter" idx="20"/>
          </p:nvPr>
        </p:nvSpPr>
        <p:spPr/>
        <p:txBody>
          <a:bodyPr/>
          <a:lstStyle>
            <a:lvl1pPr>
              <a:defRPr/>
            </a:lvl1pPr>
          </a:lstStyle>
          <a:p>
            <a:fld id="{CF8437B1-39F3-4B06-9FEE-8C8229935FCA}" type="slidenum">
              <a:rPr lang="en-US"/>
              <a:pPr/>
              <a:t>‹#›</a:t>
            </a:fld>
            <a:endParaRPr lang="en-US"/>
          </a:p>
        </p:txBody>
      </p:sp>
    </p:spTree>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9505A5A7-AC98-45FD-99FF-3DE727C8B309}" type="datetime1">
              <a:rPr lang="en-US" altLang="zh-TW"/>
              <a:pPr>
                <a:defRPr/>
              </a:pPr>
              <a:t>5/13/2013</a:t>
            </a:fld>
            <a:endParaRPr lang="en-US" altLang="zh-TW"/>
          </a:p>
        </p:txBody>
      </p:sp>
      <p:sp>
        <p:nvSpPr>
          <p:cNvPr id="3" name="Footer Placeholder 3"/>
          <p:cNvSpPr>
            <a:spLocks noGrp="1"/>
          </p:cNvSpPr>
          <p:nvPr>
            <p:ph type="ftr" sz="quarter" idx="11"/>
          </p:nvPr>
        </p:nvSpPr>
        <p:spPr/>
        <p:txBody>
          <a:bodyPr/>
          <a:lstStyle>
            <a:lvl1pPr>
              <a:defRPr/>
            </a:lvl1pPr>
          </a:lstStyle>
          <a:p>
            <a:pPr>
              <a:defRPr/>
            </a:pPr>
            <a:endParaRPr lang="zh-TW" altLang="zh-TW"/>
          </a:p>
        </p:txBody>
      </p:sp>
      <p:sp>
        <p:nvSpPr>
          <p:cNvPr id="4" name="Slide Number Placeholder 4"/>
          <p:cNvSpPr>
            <a:spLocks noGrp="1"/>
          </p:cNvSpPr>
          <p:nvPr>
            <p:ph type="sldNum" sz="quarter" idx="12"/>
          </p:nvPr>
        </p:nvSpPr>
        <p:spPr/>
        <p:txBody>
          <a:bodyPr/>
          <a:lstStyle>
            <a:lvl1pPr>
              <a:defRPr/>
            </a:lvl1pPr>
          </a:lstStyle>
          <a:p>
            <a:pPr>
              <a:defRPr/>
            </a:pPr>
            <a:fld id="{A9DBB808-3F91-41B9-A9CA-107D1EBAACE3}" type="slidenum">
              <a:rPr lang="en-US" altLang="zh-TW"/>
              <a:pPr>
                <a:defRPr/>
              </a:pPr>
              <a:t>‹#›</a:t>
            </a:fld>
            <a:endParaRPr lang="en-US" altLang="zh-TW"/>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611.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352800" y="762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352800" y="2667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3352800" y="4419600"/>
            <a:ext cx="4648200" cy="16002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819400" y="762000"/>
            <a:ext cx="198120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819400" y="2514600"/>
            <a:ext cx="1981200" cy="1676401"/>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Content Placeholder 3"/>
          <p:cNvSpPr>
            <a:spLocks noGrp="1"/>
          </p:cNvSpPr>
          <p:nvPr>
            <p:ph sz="half" idx="17"/>
          </p:nvPr>
        </p:nvSpPr>
        <p:spPr>
          <a:xfrm>
            <a:off x="2819400" y="4267200"/>
            <a:ext cx="1981200" cy="1600200"/>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1"/>
          <p:cNvSpPr>
            <a:spLocks noGrp="1"/>
          </p:cNvSpPr>
          <p:nvPr>
            <p:ph type="title"/>
          </p:nvPr>
        </p:nvSpPr>
        <p:spPr>
          <a:xfrm>
            <a:off x="1828800" y="-1524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13" name="Footer Placeholder 2"/>
          <p:cNvSpPr>
            <a:spLocks noGrp="1"/>
          </p:cNvSpPr>
          <p:nvPr>
            <p:ph type="ftr" sz="quarter" idx="18"/>
          </p:nvPr>
        </p:nvSpPr>
        <p:spPr/>
        <p:txBody>
          <a:bodyPr/>
          <a:lstStyle>
            <a:lvl1pPr>
              <a:defRPr/>
            </a:lvl1pPr>
          </a:lstStyle>
          <a:p>
            <a:endParaRPr lang="en-US"/>
          </a:p>
        </p:txBody>
      </p:sp>
      <p:sp>
        <p:nvSpPr>
          <p:cNvPr id="17" name="Slide Number Placeholder 3"/>
          <p:cNvSpPr>
            <a:spLocks noGrp="1"/>
          </p:cNvSpPr>
          <p:nvPr>
            <p:ph type="sldNum" sz="quarter" idx="19"/>
          </p:nvPr>
        </p:nvSpPr>
        <p:spPr/>
        <p:txBody>
          <a:bodyPr/>
          <a:lstStyle>
            <a:lvl1pPr>
              <a:defRPr/>
            </a:lvl1pPr>
          </a:lstStyle>
          <a:p>
            <a:fld id="{B7EDB6F2-986E-4364-B189-3CAF2B834866}" type="slidenum">
              <a:rPr lang="en-US"/>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914400" y="1747838"/>
            <a:ext cx="5105400" cy="2366962"/>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0"/>
            <a:r>
              <a:rPr lang="en-US" dirty="0" smtClean="0"/>
              <a:t>Level 2</a:t>
            </a:r>
          </a:p>
          <a:p>
            <a:pPr lvl="0"/>
            <a:r>
              <a:rPr lang="en-US" dirty="0" smtClean="0"/>
              <a:t>Level 3</a:t>
            </a:r>
          </a:p>
          <a:p>
            <a:pPr lvl="0"/>
            <a:r>
              <a:rPr lang="en-US" dirty="0" smtClean="0"/>
              <a:t>Level 4</a:t>
            </a:r>
          </a:p>
          <a:p>
            <a:pPr lvl="0"/>
            <a:r>
              <a:rPr lang="en-US" dirty="0" smtClean="0"/>
              <a:t>Level 5</a:t>
            </a:r>
            <a:endParaRPr lang="en-US" dirty="0"/>
          </a:p>
        </p:txBody>
      </p:sp>
      <p:sp>
        <p:nvSpPr>
          <p:cNvPr id="9" name="Content Placeholder 2"/>
          <p:cNvSpPr>
            <a:spLocks noGrp="1"/>
          </p:cNvSpPr>
          <p:nvPr>
            <p:ph sz="half" idx="14"/>
          </p:nvPr>
        </p:nvSpPr>
        <p:spPr>
          <a:xfrm>
            <a:off x="5638800" y="1447800"/>
            <a:ext cx="3124200" cy="2352675"/>
          </a:xfrm>
        </p:spPr>
        <p:txBody>
          <a:bodyPr>
            <a:normAutofit/>
          </a:bodyPr>
          <a:lstStyle>
            <a:lvl1pPr>
              <a:defRPr lang="en-US" sz="2000" kern="1200" dirty="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3" name="Content Placeholder 3"/>
          <p:cNvSpPr>
            <a:spLocks noGrp="1"/>
          </p:cNvSpPr>
          <p:nvPr>
            <p:ph sz="half" idx="15"/>
          </p:nvPr>
        </p:nvSpPr>
        <p:spPr>
          <a:xfrm>
            <a:off x="914400" y="4343400"/>
            <a:ext cx="5105400" cy="2362200"/>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0"/>
            <a:r>
              <a:rPr lang="en-US" dirty="0" smtClean="0"/>
              <a:t>Level 2</a:t>
            </a:r>
          </a:p>
          <a:p>
            <a:pPr lvl="0"/>
            <a:r>
              <a:rPr lang="en-US" dirty="0" smtClean="0"/>
              <a:t>Level 3</a:t>
            </a:r>
          </a:p>
          <a:p>
            <a:pPr lvl="0"/>
            <a:r>
              <a:rPr lang="en-US" dirty="0" smtClean="0"/>
              <a:t>Level 4</a:t>
            </a:r>
          </a:p>
          <a:p>
            <a:pPr lvl="0"/>
            <a:r>
              <a:rPr lang="en-US" dirty="0" smtClean="0"/>
              <a:t>Level 5</a:t>
            </a:r>
            <a:endParaRPr lang="en-US" dirty="0"/>
          </a:p>
        </p:txBody>
      </p:sp>
      <p:sp>
        <p:nvSpPr>
          <p:cNvPr id="14" name="Content Placeholder 2"/>
          <p:cNvSpPr>
            <a:spLocks noGrp="1"/>
          </p:cNvSpPr>
          <p:nvPr>
            <p:ph sz="half" idx="16"/>
          </p:nvPr>
        </p:nvSpPr>
        <p:spPr>
          <a:xfrm>
            <a:off x="2286000" y="1457325"/>
            <a:ext cx="3124200" cy="2352675"/>
          </a:xfrm>
        </p:spPr>
        <p:txBody>
          <a:bodyPr>
            <a:normAutofit/>
          </a:bodyPr>
          <a:lstStyle>
            <a:lvl1pPr>
              <a:defRPr sz="20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1"/>
          <p:cNvSpPr>
            <a:spLocks noGrp="1"/>
          </p:cNvSpPr>
          <p:nvPr>
            <p:ph type="title"/>
          </p:nvPr>
        </p:nvSpPr>
        <p:spPr>
          <a:xfrm>
            <a:off x="1905000" y="762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7" name="Footer Placeholder 2"/>
          <p:cNvSpPr>
            <a:spLocks noGrp="1"/>
          </p:cNvSpPr>
          <p:nvPr>
            <p:ph type="ftr" sz="quarter" idx="17"/>
          </p:nvPr>
        </p:nvSpPr>
        <p:spPr/>
        <p:txBody>
          <a:bodyPr/>
          <a:lstStyle>
            <a:lvl1pPr>
              <a:defRPr>
                <a:solidFill>
                  <a:srgbClr val="F2F2F2"/>
                </a:solidFill>
              </a:defRPr>
            </a:lvl1pPr>
          </a:lstStyle>
          <a:p>
            <a:endParaRPr lang="en-US"/>
          </a:p>
        </p:txBody>
      </p:sp>
      <p:sp>
        <p:nvSpPr>
          <p:cNvPr id="8" name="Slide Number Placeholder 3"/>
          <p:cNvSpPr>
            <a:spLocks noGrp="1"/>
          </p:cNvSpPr>
          <p:nvPr>
            <p:ph type="sldNum" sz="quarter" idx="18"/>
          </p:nvPr>
        </p:nvSpPr>
        <p:spPr/>
        <p:txBody>
          <a:bodyPr/>
          <a:lstStyle>
            <a:lvl1pPr>
              <a:defRPr>
                <a:solidFill>
                  <a:srgbClr val="F2F2F2"/>
                </a:solidFill>
              </a:defRPr>
            </a:lvl1pPr>
          </a:lstStyle>
          <a:p>
            <a:fld id="{6695ABB4-235D-4633-B233-988B9E42FD01}" type="slidenum">
              <a:rPr lang="en-US"/>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038600" y="2438400"/>
            <a:ext cx="3048000" cy="3505200"/>
          </a:xfrm>
        </p:spPr>
        <p:txBody>
          <a:bodyPr/>
          <a:lstStyle>
            <a:lvl1pPr marL="0" indent="0" algn="ctr">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1"/>
          <p:cNvSpPr>
            <a:spLocks noGrp="1"/>
          </p:cNvSpPr>
          <p:nvPr>
            <p:ph type="title"/>
          </p:nvPr>
        </p:nvSpPr>
        <p:spPr>
          <a:xfrm>
            <a:off x="2133600" y="3810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5" name="Slide Number Placeholder 11"/>
          <p:cNvSpPr>
            <a:spLocks noGrp="1"/>
          </p:cNvSpPr>
          <p:nvPr>
            <p:ph type="sldNum" sz="quarter" idx="10"/>
          </p:nvPr>
        </p:nvSpPr>
        <p:spPr/>
        <p:txBody>
          <a:bodyPr/>
          <a:lstStyle>
            <a:lvl1pPr>
              <a:defRPr/>
            </a:lvl1pPr>
          </a:lstStyle>
          <a:p>
            <a:fld id="{637BA11E-720E-4944-84A0-00282D640CAD}" type="slidenum">
              <a:rPr lang="en-US"/>
              <a:pPr/>
              <a:t>‹#›</a:t>
            </a:fld>
            <a:endParaRPr lang="en-US"/>
          </a:p>
        </p:txBody>
      </p:sp>
      <p:sp>
        <p:nvSpPr>
          <p:cNvPr id="7" name="Footer Placeholder 12"/>
          <p:cNvSpPr>
            <a:spLocks noGrp="1"/>
          </p:cNvSpPr>
          <p:nvPr>
            <p:ph type="ftr" sz="quarter" idx="11"/>
          </p:nvPr>
        </p:nvSpPr>
        <p:spPr/>
        <p:txBody>
          <a:bodyPr/>
          <a:lstStyle>
            <a:lvl1pPr>
              <a:defRPr/>
            </a:lvl1pPr>
          </a:lstStyle>
          <a:p>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srcRect/>
          <a:stretch>
            <a:fillRect/>
          </a:stretch>
        </p:blipFill>
        <p:spPr bwMode="auto">
          <a:xfrm>
            <a:off x="0" y="0"/>
            <a:ext cx="9144000" cy="5080000"/>
          </a:xfrm>
          <a:prstGeom prst="rect">
            <a:avLst/>
          </a:prstGeom>
          <a:noFill/>
          <a:ln w="9525">
            <a:noFill/>
            <a:miter lim="800000"/>
            <a:headEnd/>
            <a:tailEnd/>
          </a:ln>
        </p:spPr>
      </p:pic>
      <p:cxnSp>
        <p:nvCxnSpPr>
          <p:cNvPr id="5" name="Straight Connector 4"/>
          <p:cNvCxnSpPr/>
          <p:nvPr userDrawn="1"/>
        </p:nvCxnSpPr>
        <p:spPr>
          <a:xfrm>
            <a:off x="-1447800" y="-3810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76200" y="4419600"/>
            <a:ext cx="7772400" cy="1470025"/>
          </a:xfrm>
        </p:spPr>
        <p:txBody>
          <a:bodyPr anchor="b"/>
          <a:lstStyle>
            <a:lvl1pPr algn="l">
              <a:defRPr sz="3600" baseline="0">
                <a:ln>
                  <a:solidFill>
                    <a:schemeClr val="accent1">
                      <a:lumMod val="50000"/>
                    </a:schemeClr>
                  </a:solidFill>
                </a:ln>
                <a:solidFill>
                  <a:schemeClr val="accent2">
                    <a:lumMod val="60000"/>
                    <a:lumOff val="40000"/>
                  </a:schemeClr>
                </a:solidFill>
                <a:effectLst>
                  <a:reflection blurRad="6350" stA="14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6200" y="5867400"/>
            <a:ext cx="6400800" cy="762000"/>
          </a:xfrm>
          <a:ln>
            <a:noFill/>
          </a:ln>
        </p:spPr>
        <p:txBody>
          <a:bodyPr>
            <a:normAutofit/>
          </a:bodyPr>
          <a:lstStyle>
            <a:lvl1pPr marL="0" indent="0" algn="l">
              <a:buNone/>
              <a:defRPr sz="2400">
                <a:ln w="3175">
                  <a:noFill/>
                </a:ln>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Date Placeholder 3"/>
          <p:cNvSpPr>
            <a:spLocks noGrp="1"/>
          </p:cNvSpPr>
          <p:nvPr>
            <p:ph type="dt" sz="half" idx="10"/>
          </p:nvPr>
        </p:nvSpPr>
        <p:spPr>
          <a:xfrm>
            <a:off x="457200" y="6492875"/>
            <a:ext cx="2133600" cy="365125"/>
          </a:xfrm>
        </p:spPr>
        <p:txBody>
          <a:bodyPr/>
          <a:lstStyle>
            <a:lvl1pPr>
              <a:defRPr/>
            </a:lvl1pPr>
          </a:lstStyle>
          <a:p>
            <a:fld id="{2E08C27B-8298-4468-A84B-19DBF22B6950}" type="datetime1">
              <a:rPr lang="en-US"/>
              <a:pPr/>
              <a:t>5/13/2013</a:t>
            </a:fld>
            <a:endParaRPr lang="en-US"/>
          </a:p>
        </p:txBody>
      </p:sp>
      <p:sp>
        <p:nvSpPr>
          <p:cNvPr id="7" name="Footer Placeholder 4"/>
          <p:cNvSpPr>
            <a:spLocks noGrp="1"/>
          </p:cNvSpPr>
          <p:nvPr>
            <p:ph type="ftr" sz="quarter" idx="11"/>
          </p:nvPr>
        </p:nvSpPr>
        <p:spPr>
          <a:xfrm>
            <a:off x="3124200" y="6492875"/>
            <a:ext cx="2895600" cy="365125"/>
          </a:xfrm>
        </p:spPr>
        <p:txBody>
          <a:bodyPr/>
          <a:lstStyle>
            <a:lvl1pPr>
              <a:defRPr/>
            </a:lvl1pPr>
          </a:lstStyle>
          <a:p>
            <a:endParaRPr lang="en-US"/>
          </a:p>
        </p:txBody>
      </p:sp>
      <p:sp>
        <p:nvSpPr>
          <p:cNvPr id="8" name="Slide Number Placeholder 5"/>
          <p:cNvSpPr>
            <a:spLocks noGrp="1"/>
          </p:cNvSpPr>
          <p:nvPr>
            <p:ph type="sldNum" sz="quarter" idx="12"/>
          </p:nvPr>
        </p:nvSpPr>
        <p:spPr>
          <a:xfrm>
            <a:off x="6553200" y="6492875"/>
            <a:ext cx="2133600" cy="365125"/>
          </a:xfrm>
        </p:spPr>
        <p:txBody>
          <a:bodyPr/>
          <a:lstStyle>
            <a:lvl1pPr>
              <a:defRPr/>
            </a:lvl1pPr>
          </a:lstStyle>
          <a:p>
            <a:fld id="{EC377B65-62CE-4527-BEF3-B3834D4F869F}" type="slidenum">
              <a:rPr lang="en-US"/>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title"/>
          </p:nvPr>
        </p:nvSpPr>
        <p:spPr>
          <a:xfrm>
            <a:off x="457200" y="3246438"/>
            <a:ext cx="5791200" cy="944562"/>
          </a:xfrm>
        </p:spPr>
        <p:txBody>
          <a:bodyPr/>
          <a:lstStyle>
            <a:lvl1pPr>
              <a:defRPr>
                <a:ln w="12700">
                  <a:solidFill>
                    <a:schemeClr val="accent1">
                      <a:lumMod val="50000"/>
                    </a:schemeClr>
                  </a:solidFill>
                </a:ln>
                <a:solidFill>
                  <a:schemeClr val="accent2">
                    <a:lumMod val="40000"/>
                    <a:lumOff val="6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4191000"/>
            <a:ext cx="8534400" cy="4389437"/>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fld id="{99F99644-24C7-4B10-A0B6-977425731B10}"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01A91ADA-3CAA-4CD3-8124-7F7502E3AD89}" type="slidenum">
              <a:rPr lang="en-US"/>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8400" y="1371600"/>
            <a:ext cx="5791200" cy="944562"/>
          </a:xfrm>
        </p:spPr>
        <p:txBody>
          <a:bodyPr/>
          <a:lstStyle>
            <a:lvl1pPr>
              <a:defRPr>
                <a:ln w="12700">
                  <a:solidFill>
                    <a:schemeClr val="accent1">
                      <a:lumMod val="50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C400EBB9-1C5B-42D9-A93B-1CC12247D31A}" type="datetime1">
              <a:rPr lang="en-US"/>
              <a:pPr/>
              <a:t>5/13/2013</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31C56108-FDD5-44BB-91D9-BBA664756FF6}" type="slidenum">
              <a:rPr lang="en-US"/>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78087" y="2447925"/>
            <a:ext cx="6284913" cy="1362075"/>
          </a:xfrm>
        </p:spPr>
        <p:txBody>
          <a:bodyPr anchor="t"/>
          <a:lstStyle>
            <a:lvl1pPr algn="r">
              <a:defRPr sz="4000" b="1" cap="all">
                <a:ln>
                  <a:solidFill>
                    <a:schemeClr val="accent3">
                      <a:lumMod val="75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478087" y="947738"/>
            <a:ext cx="6284913" cy="1500187"/>
          </a:xfrm>
        </p:spPr>
        <p:txBody>
          <a:bodyPr anchor="b"/>
          <a:lstStyle>
            <a:lvl1pPr marL="0" indent="0" algn="r">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fld id="{61A12863-7CE9-4C14-B266-ED7BCB6D6C05}" type="datetime1">
              <a:rPr lang="en-US"/>
              <a:pPr/>
              <a:t>5/13/2013</a:t>
            </a:fld>
            <a:endParaRPr lang="en-US"/>
          </a:p>
        </p:txBody>
      </p:sp>
      <p:sp>
        <p:nvSpPr>
          <p:cNvPr id="5" name="Footer Placeholder 4"/>
          <p:cNvSpPr>
            <a:spLocks noGrp="1"/>
          </p:cNvSpPr>
          <p:nvPr>
            <p:ph type="ftr" sz="quarter" idx="11"/>
          </p:nvPr>
        </p:nvSpPr>
        <p:spPr>
          <a:xfrm>
            <a:off x="3124200" y="6400800"/>
            <a:ext cx="2895600" cy="365125"/>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400800"/>
            <a:ext cx="2133600" cy="365125"/>
          </a:xfrm>
        </p:spPr>
        <p:txBody>
          <a:bodyPr/>
          <a:lstStyle>
            <a:lvl1pPr>
              <a:defRPr/>
            </a:lvl1pPr>
          </a:lstStyle>
          <a:p>
            <a:fld id="{4A4D0987-A05B-460B-989E-0E129FDD664A}" type="slidenum">
              <a:rPr lang="en-US"/>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6477000" cy="944562"/>
          </a:xfrm>
          <a:noFill/>
        </p:spPr>
        <p:txBody>
          <a:bodyPr/>
          <a:lstStyle>
            <a:lvl1pPr>
              <a:defRPr lang="en-US">
                <a:ln>
                  <a:solidFill>
                    <a:schemeClr val="accent1">
                      <a:lumMod val="50000"/>
                    </a:schemeClr>
                  </a:solidFill>
                </a:ln>
                <a:solidFill>
                  <a:schemeClr val="accent2">
                    <a:lumMod val="60000"/>
                    <a:lumOff val="40000"/>
                  </a:schemeClr>
                </a:solidFill>
              </a:defRPr>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2743200" y="1224310"/>
            <a:ext cx="3048000" cy="4754563"/>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224310"/>
            <a:ext cx="3048000" cy="4754563"/>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fld id="{86465019-1019-4E9E-A656-9234F46E567D}" type="datetime1">
              <a:rPr lang="en-US"/>
              <a:pPr/>
              <a:t>5/13/2013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C15E720-EBD9-4FD2-8CC4-FDAB0D06341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45EA06A-0527-4C5A-A46E-A3886CCE2797}" type="datetime1">
              <a:rPr lang="en-US"/>
              <a:pPr/>
              <a:t>5/13/2013</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330643C7-C73C-4A72-AF01-77625C57AA93}"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38400" y="1371600"/>
            <a:ext cx="3200400" cy="639762"/>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1905000" y="152400"/>
            <a:ext cx="6477000" cy="944562"/>
          </a:xfrm>
        </p:spPr>
        <p:txBody>
          <a:bodyPr/>
          <a:lstStyle>
            <a:lvl1pPr algn="l">
              <a:defRPr>
                <a:ln>
                  <a:solidFill>
                    <a:schemeClr val="accent1">
                      <a:lumMod val="50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438400" y="2144712"/>
            <a:ext cx="3200400" cy="3951288"/>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943600" y="1371600"/>
            <a:ext cx="3200400" cy="639762"/>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943600" y="2144712"/>
            <a:ext cx="3200400" cy="3951288"/>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F3D1C7E9-5158-4E17-B98D-B9B40CD5EEFE}" type="datetime1">
              <a:rPr lang="en-US"/>
              <a:pPr/>
              <a:t>5/13/2013</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30EA34D3-B5F8-4795-946B-E2D03D55BE53}" type="slidenum">
              <a:rPr lang="en-US"/>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477000" cy="944562"/>
          </a:xfrm>
        </p:spPr>
        <p:txBody>
          <a:bodyPr/>
          <a:lstStyle>
            <a:lvl1pPr>
              <a:defRPr>
                <a:ln>
                  <a:solidFill>
                    <a:schemeClr val="tx1">
                      <a:lumMod val="95000"/>
                      <a:lumOff val="5000"/>
                    </a:schemeClr>
                  </a:solidFill>
                </a:ln>
                <a:solidFill>
                  <a:schemeClr val="accent2">
                    <a:lumMod val="60000"/>
                    <a:lumOff val="40000"/>
                  </a:schemeClr>
                </a:solidFill>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5F299062-EC31-4F8F-9732-0F2E7D9E05EF}" type="datetime1">
              <a:rPr lang="en-US"/>
              <a:pPr/>
              <a:t>5/13/2013</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EEEEBD70-9243-431E-9383-9CA7665D5268}" type="slidenum">
              <a:rPr lang="en-US"/>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3BE2E93-2049-46B2-934E-4EEC4B1361A2}" type="datetime1">
              <a:rPr lang="en-US"/>
              <a:pPr/>
              <a:t>5/13/2013</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4538469D-F41B-4F8E-B9A5-6A57BF83BDF6}" type="slidenum">
              <a:rPr lang="en-US"/>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cstate="print"/>
          <a:srcRect/>
          <a:stretch>
            <a:fillRect/>
          </a:stretch>
        </p:blipFill>
        <p:spPr bwMode="auto">
          <a:xfrm>
            <a:off x="304800" y="7543800"/>
            <a:ext cx="9144000" cy="3810000"/>
          </a:xfrm>
          <a:prstGeom prst="rect">
            <a:avLst/>
          </a:prstGeom>
          <a:noFill/>
          <a:ln w="9525">
            <a:noFill/>
            <a:miter lim="800000"/>
            <a:headEnd/>
            <a:tailEnd/>
          </a:ln>
        </p:spPr>
      </p:pic>
      <p:sp>
        <p:nvSpPr>
          <p:cNvPr id="6" name="Rectangle 3"/>
          <p:cNvSpPr/>
          <p:nvPr userDrawn="1"/>
        </p:nvSpPr>
        <p:spPr>
          <a:xfrm rot="10800000">
            <a:off x="19594" y="4724400"/>
            <a:ext cx="9144000" cy="2133600"/>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gradFill>
            <a:gsLst>
              <a:gs pos="33000">
                <a:schemeClr val="tx1">
                  <a:lumMod val="95000"/>
                  <a:lumOff val="5000"/>
                </a:schemeClr>
              </a:gs>
              <a:gs pos="0">
                <a:schemeClr val="tx1">
                  <a:lumMod val="95000"/>
                  <a:lumOff val="5000"/>
                  <a:alpha val="0"/>
                </a:schemeClr>
              </a:gs>
              <a:gs pos="100000">
                <a:schemeClr val="tx1">
                  <a:lumMod val="95000"/>
                  <a:lumOff val="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MS PGothic" pitchFamily="34" charset="-128"/>
            </a:endParaRPr>
          </a:p>
        </p:txBody>
      </p:sp>
      <p:pic>
        <p:nvPicPr>
          <p:cNvPr id="7" name="Picture 2"/>
          <p:cNvPicPr>
            <a:picLocks noChangeAspect="1" noChangeArrowheads="1"/>
          </p:cNvPicPr>
          <p:nvPr userDrawn="1"/>
        </p:nvPicPr>
        <p:blipFill>
          <a:blip r:embed="rId3" cstate="print"/>
          <a:srcRect/>
          <a:stretch>
            <a:fillRect/>
          </a:stretch>
        </p:blipFill>
        <p:spPr bwMode="auto">
          <a:xfrm>
            <a:off x="0" y="0"/>
            <a:ext cx="9163050" cy="7010400"/>
          </a:xfrm>
          <a:prstGeom prst="rect">
            <a:avLst/>
          </a:prstGeom>
          <a:noFill/>
          <a:ln w="9525">
            <a:noFill/>
            <a:miter lim="800000"/>
            <a:headEnd/>
            <a:tailEnd/>
          </a:ln>
          <a:effectLst/>
        </p:spPr>
      </p:pic>
      <p:sp>
        <p:nvSpPr>
          <p:cNvPr id="2" name="Title 1"/>
          <p:cNvSpPr>
            <a:spLocks noGrp="1"/>
          </p:cNvSpPr>
          <p:nvPr>
            <p:ph type="title"/>
          </p:nvPr>
        </p:nvSpPr>
        <p:spPr>
          <a:xfrm>
            <a:off x="6400800" y="2514600"/>
            <a:ext cx="2438400" cy="992167"/>
          </a:xfrm>
          <a:ln>
            <a:noFill/>
          </a:ln>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0" y="381000"/>
            <a:ext cx="399010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400800" y="3538537"/>
            <a:ext cx="2438400" cy="3319463"/>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lstStyle>
          <a:p>
            <a:fld id="{EAA71054-2A37-43F1-99F0-7F73F73F8171}" type="datetime1">
              <a:rPr lang="en-US"/>
              <a:pPr/>
              <a:t>5/13/2013</a:t>
            </a:fld>
            <a:endParaRPr lang="en-US"/>
          </a:p>
        </p:txBody>
      </p:sp>
      <p:sp>
        <p:nvSpPr>
          <p:cNvPr id="9" name="Footer Placeholder 5"/>
          <p:cNvSpPr>
            <a:spLocks noGrp="1"/>
          </p:cNvSpPr>
          <p:nvPr>
            <p:ph type="ftr" sz="quarter" idx="11"/>
          </p:nvPr>
        </p:nvSpPr>
        <p:spPr/>
        <p:txBody>
          <a:bodyPr/>
          <a:lstStyle>
            <a:lvl1pPr>
              <a:defRPr/>
            </a:lvl1pPr>
          </a:lstStyle>
          <a:p>
            <a:endParaRPr lang="en-US"/>
          </a:p>
        </p:txBody>
      </p:sp>
      <p:sp>
        <p:nvSpPr>
          <p:cNvPr id="10" name="Slide Number Placeholder 6"/>
          <p:cNvSpPr>
            <a:spLocks noGrp="1"/>
          </p:cNvSpPr>
          <p:nvPr>
            <p:ph type="sldNum" sz="quarter" idx="12"/>
          </p:nvPr>
        </p:nvSpPr>
        <p:spPr/>
        <p:txBody>
          <a:bodyPr/>
          <a:lstStyle>
            <a:lvl1pPr>
              <a:defRPr/>
            </a:lvl1pPr>
          </a:lstStyle>
          <a:p>
            <a:fld id="{2756A650-AA9E-49DD-AAF9-C4B8FF57517E}" type="slidenum">
              <a:rPr lang="en-US"/>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71800" y="4495800"/>
            <a:ext cx="5486400" cy="566738"/>
          </a:xfrm>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48000" y="5334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971800" y="5062538"/>
            <a:ext cx="5486400" cy="804862"/>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fld id="{E3A85D85-4012-439F-868A-41E24E428F02}"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D9FF48F-094A-411A-A771-99C9F99474C8}" type="slidenum">
              <a:rPr lang="en-US"/>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286000" y="33528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2" name="Text Placeholder 8"/>
          <p:cNvSpPr>
            <a:spLocks noGrp="1"/>
          </p:cNvSpPr>
          <p:nvPr>
            <p:ph type="body" sz="quarter" idx="16"/>
          </p:nvPr>
        </p:nvSpPr>
        <p:spPr>
          <a:xfrm>
            <a:off x="1981200" y="15240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2133600" y="24384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2438400" y="42672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1905000" y="762000"/>
            <a:ext cx="5486400" cy="457200"/>
          </a:xfrm>
        </p:spPr>
        <p:txBody>
          <a:bodyPr>
            <a:normAutofit/>
          </a:bodyPr>
          <a:lstStyle>
            <a:lvl1pPr algn="l">
              <a:buFontTx/>
              <a:buNone/>
              <a:defRPr sz="2400" b="1">
                <a:ln>
                  <a:solidFill>
                    <a:schemeClr val="accent1">
                      <a:lumMod val="50000"/>
                    </a:schemeClr>
                  </a:solidFill>
                </a:ln>
                <a:solidFill>
                  <a:schemeClr val="accent1">
                    <a:lumMod val="60000"/>
                    <a:lumOff val="40000"/>
                  </a:schemeClr>
                </a:solidFill>
              </a:defRPr>
            </a:lvl1pPr>
          </a:lstStyle>
          <a:p>
            <a:pPr lvl="0"/>
            <a:r>
              <a:rPr lang="en-US" dirty="0" smtClean="0"/>
              <a:t>Click to edit Master text styles</a:t>
            </a:r>
          </a:p>
        </p:txBody>
      </p:sp>
      <p:sp>
        <p:nvSpPr>
          <p:cNvPr id="11" name="Title 1"/>
          <p:cNvSpPr>
            <a:spLocks noGrp="1"/>
          </p:cNvSpPr>
          <p:nvPr>
            <p:ph type="title"/>
          </p:nvPr>
        </p:nvSpPr>
        <p:spPr>
          <a:xfrm>
            <a:off x="990600" y="-30162"/>
            <a:ext cx="6477000" cy="944562"/>
          </a:xfrm>
        </p:spPr>
        <p:txBody>
          <a:bodyPr/>
          <a:lstStyle>
            <a:lvl1pPr algn="l">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8" name="Footer Placeholder 2"/>
          <p:cNvSpPr>
            <a:spLocks noGrp="1"/>
          </p:cNvSpPr>
          <p:nvPr>
            <p:ph type="ftr" sz="quarter" idx="19"/>
          </p:nvPr>
        </p:nvSpPr>
        <p:spPr/>
        <p:txBody>
          <a:bodyPr/>
          <a:lstStyle>
            <a:lvl1pPr>
              <a:defRPr/>
            </a:lvl1pPr>
          </a:lstStyle>
          <a:p>
            <a:endParaRPr lang="en-US"/>
          </a:p>
        </p:txBody>
      </p:sp>
      <p:sp>
        <p:nvSpPr>
          <p:cNvPr id="10" name="Slide Number Placeholder 3"/>
          <p:cNvSpPr>
            <a:spLocks noGrp="1"/>
          </p:cNvSpPr>
          <p:nvPr>
            <p:ph type="sldNum" sz="quarter" idx="20"/>
          </p:nvPr>
        </p:nvSpPr>
        <p:spPr/>
        <p:txBody>
          <a:bodyPr/>
          <a:lstStyle>
            <a:lvl1pPr>
              <a:defRPr/>
            </a:lvl1pPr>
          </a:lstStyle>
          <a:p>
            <a:fld id="{4CDD0874-7511-4598-91EE-BD85AB102BFF}" type="slidenum">
              <a:rPr lang="en-US"/>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352800" y="762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352800" y="2667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3352800" y="4419600"/>
            <a:ext cx="4648200" cy="16002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819400" y="762000"/>
            <a:ext cx="198120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819400" y="2514600"/>
            <a:ext cx="1981200" cy="1676401"/>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Content Placeholder 3"/>
          <p:cNvSpPr>
            <a:spLocks noGrp="1"/>
          </p:cNvSpPr>
          <p:nvPr>
            <p:ph sz="half" idx="17"/>
          </p:nvPr>
        </p:nvSpPr>
        <p:spPr>
          <a:xfrm>
            <a:off x="2819400" y="4267200"/>
            <a:ext cx="1981200" cy="1600200"/>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1"/>
          <p:cNvSpPr>
            <a:spLocks noGrp="1"/>
          </p:cNvSpPr>
          <p:nvPr>
            <p:ph type="title"/>
          </p:nvPr>
        </p:nvSpPr>
        <p:spPr>
          <a:xfrm>
            <a:off x="1828800" y="-1524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13" name="Footer Placeholder 2"/>
          <p:cNvSpPr>
            <a:spLocks noGrp="1"/>
          </p:cNvSpPr>
          <p:nvPr>
            <p:ph type="ftr" sz="quarter" idx="18"/>
          </p:nvPr>
        </p:nvSpPr>
        <p:spPr/>
        <p:txBody>
          <a:bodyPr/>
          <a:lstStyle>
            <a:lvl1pPr>
              <a:defRPr/>
            </a:lvl1pPr>
          </a:lstStyle>
          <a:p>
            <a:endParaRPr lang="en-US"/>
          </a:p>
        </p:txBody>
      </p:sp>
      <p:sp>
        <p:nvSpPr>
          <p:cNvPr id="17" name="Slide Number Placeholder 3"/>
          <p:cNvSpPr>
            <a:spLocks noGrp="1"/>
          </p:cNvSpPr>
          <p:nvPr>
            <p:ph type="sldNum" sz="quarter" idx="19"/>
          </p:nvPr>
        </p:nvSpPr>
        <p:spPr/>
        <p:txBody>
          <a:bodyPr/>
          <a:lstStyle>
            <a:lvl1pPr>
              <a:defRPr/>
            </a:lvl1pPr>
          </a:lstStyle>
          <a:p>
            <a:fld id="{3A5361A7-ABF9-407C-9DD8-2308383614DC}" type="slidenum">
              <a:rPr lang="en-US"/>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914400" y="1747838"/>
            <a:ext cx="5105400" cy="2366962"/>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0"/>
            <a:r>
              <a:rPr lang="en-US" dirty="0" smtClean="0"/>
              <a:t>Level 2</a:t>
            </a:r>
          </a:p>
          <a:p>
            <a:pPr lvl="0"/>
            <a:r>
              <a:rPr lang="en-US" dirty="0" smtClean="0"/>
              <a:t>Level 3</a:t>
            </a:r>
          </a:p>
          <a:p>
            <a:pPr lvl="0"/>
            <a:r>
              <a:rPr lang="en-US" dirty="0" smtClean="0"/>
              <a:t>Level 4</a:t>
            </a:r>
          </a:p>
          <a:p>
            <a:pPr lvl="0"/>
            <a:r>
              <a:rPr lang="en-US" dirty="0" smtClean="0"/>
              <a:t>Level 5</a:t>
            </a:r>
            <a:endParaRPr lang="en-US" dirty="0"/>
          </a:p>
        </p:txBody>
      </p:sp>
      <p:sp>
        <p:nvSpPr>
          <p:cNvPr id="9" name="Content Placeholder 2"/>
          <p:cNvSpPr>
            <a:spLocks noGrp="1"/>
          </p:cNvSpPr>
          <p:nvPr>
            <p:ph sz="half" idx="14"/>
          </p:nvPr>
        </p:nvSpPr>
        <p:spPr>
          <a:xfrm>
            <a:off x="5638800" y="1447800"/>
            <a:ext cx="3124200" cy="2352675"/>
          </a:xfrm>
        </p:spPr>
        <p:txBody>
          <a:bodyPr>
            <a:normAutofit/>
          </a:bodyPr>
          <a:lstStyle>
            <a:lvl1pPr>
              <a:defRPr lang="en-US" sz="2000" kern="1200" dirty="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3" name="Content Placeholder 3"/>
          <p:cNvSpPr>
            <a:spLocks noGrp="1"/>
          </p:cNvSpPr>
          <p:nvPr>
            <p:ph sz="half" idx="15"/>
          </p:nvPr>
        </p:nvSpPr>
        <p:spPr>
          <a:xfrm>
            <a:off x="914400" y="4343400"/>
            <a:ext cx="5105400" cy="2362200"/>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0"/>
            <a:r>
              <a:rPr lang="en-US" dirty="0" smtClean="0"/>
              <a:t>Level 2</a:t>
            </a:r>
          </a:p>
          <a:p>
            <a:pPr lvl="0"/>
            <a:r>
              <a:rPr lang="en-US" dirty="0" smtClean="0"/>
              <a:t>Level 3</a:t>
            </a:r>
          </a:p>
          <a:p>
            <a:pPr lvl="0"/>
            <a:r>
              <a:rPr lang="en-US" dirty="0" smtClean="0"/>
              <a:t>Level 4</a:t>
            </a:r>
          </a:p>
          <a:p>
            <a:pPr lvl="0"/>
            <a:r>
              <a:rPr lang="en-US" dirty="0" smtClean="0"/>
              <a:t>Level 5</a:t>
            </a:r>
            <a:endParaRPr lang="en-US" dirty="0"/>
          </a:p>
        </p:txBody>
      </p:sp>
      <p:sp>
        <p:nvSpPr>
          <p:cNvPr id="14" name="Content Placeholder 2"/>
          <p:cNvSpPr>
            <a:spLocks noGrp="1"/>
          </p:cNvSpPr>
          <p:nvPr>
            <p:ph sz="half" idx="16"/>
          </p:nvPr>
        </p:nvSpPr>
        <p:spPr>
          <a:xfrm>
            <a:off x="2286000" y="1457325"/>
            <a:ext cx="3124200" cy="2352675"/>
          </a:xfrm>
        </p:spPr>
        <p:txBody>
          <a:bodyPr>
            <a:normAutofit/>
          </a:bodyPr>
          <a:lstStyle>
            <a:lvl1pPr>
              <a:defRPr sz="20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1"/>
          <p:cNvSpPr>
            <a:spLocks noGrp="1"/>
          </p:cNvSpPr>
          <p:nvPr>
            <p:ph type="title"/>
          </p:nvPr>
        </p:nvSpPr>
        <p:spPr>
          <a:xfrm>
            <a:off x="1905000" y="762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7" name="Footer Placeholder 2"/>
          <p:cNvSpPr>
            <a:spLocks noGrp="1"/>
          </p:cNvSpPr>
          <p:nvPr>
            <p:ph type="ftr" sz="quarter" idx="17"/>
          </p:nvPr>
        </p:nvSpPr>
        <p:spPr/>
        <p:txBody>
          <a:bodyPr/>
          <a:lstStyle>
            <a:lvl1pPr>
              <a:defRPr>
                <a:solidFill>
                  <a:srgbClr val="F2F2F2"/>
                </a:solidFill>
              </a:defRPr>
            </a:lvl1pPr>
          </a:lstStyle>
          <a:p>
            <a:endParaRPr lang="en-US"/>
          </a:p>
        </p:txBody>
      </p:sp>
      <p:sp>
        <p:nvSpPr>
          <p:cNvPr id="8" name="Slide Number Placeholder 3"/>
          <p:cNvSpPr>
            <a:spLocks noGrp="1"/>
          </p:cNvSpPr>
          <p:nvPr>
            <p:ph type="sldNum" sz="quarter" idx="18"/>
          </p:nvPr>
        </p:nvSpPr>
        <p:spPr/>
        <p:txBody>
          <a:bodyPr/>
          <a:lstStyle>
            <a:lvl1pPr>
              <a:defRPr>
                <a:solidFill>
                  <a:srgbClr val="F2F2F2"/>
                </a:solidFill>
              </a:defRPr>
            </a:lvl1pPr>
          </a:lstStyle>
          <a:p>
            <a:fld id="{A725E910-F093-4190-BD35-3DA9CC403076}" type="slidenum">
              <a:rPr lang="en-US"/>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038600" y="2438400"/>
            <a:ext cx="3048000" cy="3505200"/>
          </a:xfrm>
        </p:spPr>
        <p:txBody>
          <a:bodyPr/>
          <a:lstStyle>
            <a:lvl1pPr marL="0" indent="0" algn="ctr">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1"/>
          <p:cNvSpPr>
            <a:spLocks noGrp="1"/>
          </p:cNvSpPr>
          <p:nvPr>
            <p:ph type="title"/>
          </p:nvPr>
        </p:nvSpPr>
        <p:spPr>
          <a:xfrm>
            <a:off x="2133600" y="3810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5" name="Slide Number Placeholder 11"/>
          <p:cNvSpPr>
            <a:spLocks noGrp="1"/>
          </p:cNvSpPr>
          <p:nvPr>
            <p:ph type="sldNum" sz="quarter" idx="10"/>
          </p:nvPr>
        </p:nvSpPr>
        <p:spPr/>
        <p:txBody>
          <a:bodyPr/>
          <a:lstStyle>
            <a:lvl1pPr>
              <a:defRPr/>
            </a:lvl1pPr>
          </a:lstStyle>
          <a:p>
            <a:fld id="{00176627-00BB-4853-B413-CDA1245657B3}" type="slidenum">
              <a:rPr lang="en-US"/>
              <a:pPr/>
              <a:t>‹#›</a:t>
            </a:fld>
            <a:endParaRPr lang="en-US"/>
          </a:p>
        </p:txBody>
      </p:sp>
      <p:sp>
        <p:nvSpPr>
          <p:cNvPr id="7" name="Footer Placeholder 12"/>
          <p:cNvSpPr>
            <a:spLocks noGrp="1"/>
          </p:cNvSpPr>
          <p:nvPr>
            <p:ph type="ftr" sz="quarter" idx="11"/>
          </p:nvPr>
        </p:nvSpPr>
        <p:spPr/>
        <p:txBody>
          <a:bodyPr/>
          <a:lstStyle>
            <a:lvl1pPr>
              <a:defRPr/>
            </a:lvl1pPr>
          </a:lstStyle>
          <a:p>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srcRect/>
          <a:stretch>
            <a:fillRect/>
          </a:stretch>
        </p:blipFill>
        <p:spPr bwMode="auto">
          <a:xfrm>
            <a:off x="0" y="0"/>
            <a:ext cx="9144000" cy="5080000"/>
          </a:xfrm>
          <a:prstGeom prst="rect">
            <a:avLst/>
          </a:prstGeom>
          <a:noFill/>
          <a:ln w="9525">
            <a:noFill/>
            <a:miter lim="800000"/>
            <a:headEnd/>
            <a:tailEnd/>
          </a:ln>
        </p:spPr>
      </p:pic>
      <p:cxnSp>
        <p:nvCxnSpPr>
          <p:cNvPr id="5" name="Straight Connector 4"/>
          <p:cNvCxnSpPr/>
          <p:nvPr userDrawn="1"/>
        </p:nvCxnSpPr>
        <p:spPr>
          <a:xfrm>
            <a:off x="-1447800" y="-3810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76200" y="4419600"/>
            <a:ext cx="7772400" cy="1470025"/>
          </a:xfrm>
        </p:spPr>
        <p:txBody>
          <a:bodyPr anchor="b"/>
          <a:lstStyle>
            <a:lvl1pPr algn="l">
              <a:defRPr sz="3600" baseline="0">
                <a:ln>
                  <a:solidFill>
                    <a:schemeClr val="accent1">
                      <a:lumMod val="50000"/>
                    </a:schemeClr>
                  </a:solidFill>
                </a:ln>
                <a:solidFill>
                  <a:schemeClr val="accent2">
                    <a:lumMod val="60000"/>
                    <a:lumOff val="40000"/>
                  </a:schemeClr>
                </a:solidFill>
                <a:effectLst>
                  <a:reflection blurRad="6350" stA="14000" endPos="45500" dir="5400000" sy="-100000" algn="bl" rotWithShape="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6200" y="5867400"/>
            <a:ext cx="6400800" cy="762000"/>
          </a:xfrm>
          <a:ln>
            <a:noFill/>
          </a:ln>
        </p:spPr>
        <p:txBody>
          <a:bodyPr>
            <a:normAutofit/>
          </a:bodyPr>
          <a:lstStyle>
            <a:lvl1pPr marL="0" indent="0" algn="l">
              <a:buNone/>
              <a:defRPr sz="2400">
                <a:ln w="3175">
                  <a:noFill/>
                </a:ln>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Date Placeholder 3"/>
          <p:cNvSpPr>
            <a:spLocks noGrp="1"/>
          </p:cNvSpPr>
          <p:nvPr>
            <p:ph type="dt" sz="half" idx="10"/>
          </p:nvPr>
        </p:nvSpPr>
        <p:spPr>
          <a:xfrm>
            <a:off x="457200" y="6492875"/>
            <a:ext cx="2133600" cy="365125"/>
          </a:xfrm>
        </p:spPr>
        <p:txBody>
          <a:bodyPr/>
          <a:lstStyle>
            <a:lvl1pPr>
              <a:defRPr/>
            </a:lvl1pPr>
          </a:lstStyle>
          <a:p>
            <a:fld id="{E0AC455D-97C2-464F-958B-2023F7439715}" type="datetime1">
              <a:rPr lang="en-US"/>
              <a:pPr/>
              <a:t>5/13/2013</a:t>
            </a:fld>
            <a:endParaRPr lang="en-US"/>
          </a:p>
        </p:txBody>
      </p:sp>
      <p:sp>
        <p:nvSpPr>
          <p:cNvPr id="7" name="Footer Placeholder 4"/>
          <p:cNvSpPr>
            <a:spLocks noGrp="1"/>
          </p:cNvSpPr>
          <p:nvPr>
            <p:ph type="ftr" sz="quarter" idx="11"/>
          </p:nvPr>
        </p:nvSpPr>
        <p:spPr>
          <a:xfrm>
            <a:off x="3124200" y="6492875"/>
            <a:ext cx="2895600" cy="365125"/>
          </a:xfrm>
        </p:spPr>
        <p:txBody>
          <a:bodyPr/>
          <a:lstStyle>
            <a:lvl1pPr>
              <a:defRPr/>
            </a:lvl1pPr>
          </a:lstStyle>
          <a:p>
            <a:endParaRPr lang="en-US"/>
          </a:p>
        </p:txBody>
      </p:sp>
      <p:sp>
        <p:nvSpPr>
          <p:cNvPr id="8" name="Slide Number Placeholder 5"/>
          <p:cNvSpPr>
            <a:spLocks noGrp="1"/>
          </p:cNvSpPr>
          <p:nvPr>
            <p:ph type="sldNum" sz="quarter" idx="12"/>
          </p:nvPr>
        </p:nvSpPr>
        <p:spPr>
          <a:xfrm>
            <a:off x="6553200" y="6492875"/>
            <a:ext cx="2133600" cy="365125"/>
          </a:xfrm>
        </p:spPr>
        <p:txBody>
          <a:bodyPr/>
          <a:lstStyle>
            <a:lvl1pPr>
              <a:defRPr/>
            </a:lvl1pPr>
          </a:lstStyle>
          <a:p>
            <a:fld id="{CB8BC3A2-D759-4596-920E-2C7DA7D183D8}"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BAD0206-89C2-40F6-AF04-68C44345A2E9}"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696E3E3D-9914-4C87-9E04-E6343F4AAA83}"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 name="Picture 2"/>
          <p:cNvSpPr>
            <a:spLocks noChangeAspect="1" noChangeArrowheads="1"/>
          </p:cNvSpPr>
          <p:nvPr userDrawn="1"/>
        </p:nvSpPr>
        <p:spPr bwMode="auto">
          <a:xfrm>
            <a:off x="0" y="0"/>
            <a:ext cx="9144000" cy="6858000"/>
          </a:xfrm>
          <a:prstGeom prst="rect">
            <a:avLst/>
          </a:prstGeom>
          <a:noFill/>
          <a:ln w="9525">
            <a:noFill/>
            <a:miter lim="800000"/>
            <a:headEnd/>
            <a:tailEnd/>
          </a:ln>
          <a:effectLst/>
        </p:spPr>
        <p:txBody>
          <a:bodyPr/>
          <a:lstStyle/>
          <a:p>
            <a:endParaRPr lang="en-US"/>
          </a:p>
        </p:txBody>
      </p:sp>
      <p:sp>
        <p:nvSpPr>
          <p:cNvPr id="2" name="Title 1"/>
          <p:cNvSpPr>
            <a:spLocks noGrp="1"/>
          </p:cNvSpPr>
          <p:nvPr>
            <p:ph type="title"/>
          </p:nvPr>
        </p:nvSpPr>
        <p:spPr>
          <a:xfrm>
            <a:off x="457200" y="3246438"/>
            <a:ext cx="5791200" cy="944562"/>
          </a:xfrm>
        </p:spPr>
        <p:txBody>
          <a:bodyPr/>
          <a:lstStyle>
            <a:lvl1pPr>
              <a:defRPr>
                <a:ln w="12700">
                  <a:solidFill>
                    <a:schemeClr val="accent1">
                      <a:lumMod val="50000"/>
                    </a:schemeClr>
                  </a:solidFill>
                </a:ln>
                <a:solidFill>
                  <a:schemeClr val="accent2">
                    <a:lumMod val="40000"/>
                    <a:lumOff val="6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4191000"/>
            <a:ext cx="8534400" cy="4389437"/>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fld id="{5566B3FA-7A9D-4021-89A2-631C593FDF5C}"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B25FC34-5803-4949-8BCD-ED71E4FCF1F9}" type="slidenum">
              <a:rPr lang="en-US"/>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8400" y="1371600"/>
            <a:ext cx="5791200" cy="944562"/>
          </a:xfrm>
        </p:spPr>
        <p:txBody>
          <a:bodyPr/>
          <a:lstStyle>
            <a:lvl1pPr>
              <a:defRPr>
                <a:ln w="12700">
                  <a:solidFill>
                    <a:schemeClr val="accent1">
                      <a:lumMod val="50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5E74CDD4-1CE1-4760-883C-F53E7EECFFBF}" type="datetime1">
              <a:rPr lang="en-US"/>
              <a:pPr/>
              <a:t>5/13/2013</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89AE7849-3A65-4F3B-A06A-41B73475C2D8}" type="slidenum">
              <a:rPr lang="en-US"/>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78087" y="2447925"/>
            <a:ext cx="6284913" cy="1362075"/>
          </a:xfrm>
        </p:spPr>
        <p:txBody>
          <a:bodyPr anchor="t"/>
          <a:lstStyle>
            <a:lvl1pPr algn="r">
              <a:defRPr sz="4000" b="1" cap="all">
                <a:ln>
                  <a:solidFill>
                    <a:schemeClr val="accent3">
                      <a:lumMod val="75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478087" y="947738"/>
            <a:ext cx="6284913" cy="1500187"/>
          </a:xfrm>
        </p:spPr>
        <p:txBody>
          <a:bodyPr anchor="b"/>
          <a:lstStyle>
            <a:lvl1pPr marL="0" indent="0" algn="r">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fld id="{A6ACE7BB-4C3F-4802-9091-C7502C4C380E}" type="datetime1">
              <a:rPr lang="en-US"/>
              <a:pPr/>
              <a:t>5/13/2013</a:t>
            </a:fld>
            <a:endParaRPr lang="en-US"/>
          </a:p>
        </p:txBody>
      </p:sp>
      <p:sp>
        <p:nvSpPr>
          <p:cNvPr id="5" name="Footer Placeholder 4"/>
          <p:cNvSpPr>
            <a:spLocks noGrp="1"/>
          </p:cNvSpPr>
          <p:nvPr>
            <p:ph type="ftr" sz="quarter" idx="11"/>
          </p:nvPr>
        </p:nvSpPr>
        <p:spPr>
          <a:xfrm>
            <a:off x="3124200" y="6400800"/>
            <a:ext cx="2895600" cy="365125"/>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400800"/>
            <a:ext cx="2133600" cy="365125"/>
          </a:xfrm>
        </p:spPr>
        <p:txBody>
          <a:bodyPr/>
          <a:lstStyle>
            <a:lvl1pPr>
              <a:defRPr/>
            </a:lvl1pPr>
          </a:lstStyle>
          <a:p>
            <a:fld id="{F7A71463-5C49-43C5-B3CC-397A9A535EE3}" type="slidenum">
              <a:rPr lang="en-US"/>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6477000" cy="944562"/>
          </a:xfrm>
          <a:noFill/>
        </p:spPr>
        <p:txBody>
          <a:bodyPr/>
          <a:lstStyle>
            <a:lvl1pPr>
              <a:defRPr lang="en-US">
                <a:ln>
                  <a:solidFill>
                    <a:schemeClr val="accent1">
                      <a:lumMod val="50000"/>
                    </a:schemeClr>
                  </a:solidFill>
                </a:ln>
                <a:solidFill>
                  <a:schemeClr val="accent2">
                    <a:lumMod val="60000"/>
                    <a:lumOff val="40000"/>
                  </a:schemeClr>
                </a:solidFill>
              </a:defRPr>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2743200" y="1224310"/>
            <a:ext cx="3048000" cy="4754563"/>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224310"/>
            <a:ext cx="3048000" cy="4754563"/>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fld id="{219BE189-D29D-450D-AAEA-4533FD43C803}" type="datetime1">
              <a:rPr lang="en-US"/>
              <a:pPr/>
              <a:t>5/13/2013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269307D-44EE-4729-AA5F-C125FBAEDD77}" type="slidenum">
              <a:rPr lang="en-US"/>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38400" y="1371600"/>
            <a:ext cx="3200400" cy="639762"/>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1905000" y="152400"/>
            <a:ext cx="6477000" cy="944562"/>
          </a:xfrm>
        </p:spPr>
        <p:txBody>
          <a:bodyPr/>
          <a:lstStyle>
            <a:lvl1pPr algn="l">
              <a:defRPr>
                <a:ln>
                  <a:solidFill>
                    <a:schemeClr val="accent1">
                      <a:lumMod val="50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438400" y="2144712"/>
            <a:ext cx="3200400" cy="3951288"/>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943600" y="1371600"/>
            <a:ext cx="3200400" cy="639762"/>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943600" y="2144712"/>
            <a:ext cx="3200400" cy="3951288"/>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B6D2A429-ACCD-42AA-A7B6-B044CBB3E27B}" type="datetime1">
              <a:rPr lang="en-US"/>
              <a:pPr/>
              <a:t>5/13/2013</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02177D85-E0BB-48DB-AF3E-6797D16DE0D5}" type="slidenum">
              <a:rPr lang="en-US"/>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477000" cy="944562"/>
          </a:xfrm>
        </p:spPr>
        <p:txBody>
          <a:bodyPr/>
          <a:lstStyle>
            <a:lvl1pPr>
              <a:defRPr>
                <a:ln>
                  <a:solidFill>
                    <a:schemeClr val="tx1">
                      <a:lumMod val="95000"/>
                      <a:lumOff val="5000"/>
                    </a:schemeClr>
                  </a:solidFill>
                </a:ln>
                <a:solidFill>
                  <a:schemeClr val="accent2">
                    <a:lumMod val="60000"/>
                    <a:lumOff val="40000"/>
                  </a:schemeClr>
                </a:solidFill>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8624B7A4-7C0A-4605-9407-AA2652DA06FD}" type="datetime1">
              <a:rPr lang="en-US"/>
              <a:pPr/>
              <a:t>5/13/2013</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AEC176DA-2327-490E-85B8-3BE67CC6F1AF}" type="slidenum">
              <a:rPr lang="en-US"/>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F5CC279-E527-4F9D-90A3-33D496BA2180}" type="datetime1">
              <a:rPr lang="en-US"/>
              <a:pPr/>
              <a:t>5/13/2013</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7988B9A6-6ACF-4D9E-867E-C3BB42A30D56}" type="slidenum">
              <a:rPr lang="en-US"/>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cstate="print"/>
          <a:srcRect/>
          <a:stretch>
            <a:fillRect/>
          </a:stretch>
        </p:blipFill>
        <p:spPr bwMode="auto">
          <a:xfrm>
            <a:off x="304800" y="7543800"/>
            <a:ext cx="9144000" cy="3810000"/>
          </a:xfrm>
          <a:prstGeom prst="rect">
            <a:avLst/>
          </a:prstGeom>
          <a:noFill/>
          <a:ln w="9525">
            <a:noFill/>
            <a:miter lim="800000"/>
            <a:headEnd/>
            <a:tailEnd/>
          </a:ln>
        </p:spPr>
      </p:pic>
      <p:sp>
        <p:nvSpPr>
          <p:cNvPr id="6" name="Rectangle 3"/>
          <p:cNvSpPr/>
          <p:nvPr userDrawn="1"/>
        </p:nvSpPr>
        <p:spPr>
          <a:xfrm rot="10800000">
            <a:off x="19594" y="4724400"/>
            <a:ext cx="9144000" cy="2133600"/>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gradFill>
            <a:gsLst>
              <a:gs pos="33000">
                <a:schemeClr val="tx1">
                  <a:lumMod val="95000"/>
                  <a:lumOff val="5000"/>
                </a:schemeClr>
              </a:gs>
              <a:gs pos="0">
                <a:schemeClr val="tx1">
                  <a:lumMod val="95000"/>
                  <a:lumOff val="5000"/>
                  <a:alpha val="0"/>
                </a:schemeClr>
              </a:gs>
              <a:gs pos="100000">
                <a:schemeClr val="tx1">
                  <a:lumMod val="95000"/>
                  <a:lumOff val="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MS PGothic" pitchFamily="34" charset="-128"/>
            </a:endParaRPr>
          </a:p>
        </p:txBody>
      </p:sp>
      <p:sp>
        <p:nvSpPr>
          <p:cNvPr id="7" name="Picture 2"/>
          <p:cNvSpPr>
            <a:spLocks noChangeAspect="1" noChangeArrowheads="1"/>
          </p:cNvSpPr>
          <p:nvPr userDrawn="1"/>
        </p:nvSpPr>
        <p:spPr bwMode="auto">
          <a:xfrm>
            <a:off x="0" y="0"/>
            <a:ext cx="9163050" cy="7010400"/>
          </a:xfrm>
          <a:prstGeom prst="rect">
            <a:avLst/>
          </a:prstGeom>
          <a:noFill/>
          <a:ln w="9525">
            <a:noFill/>
            <a:miter lim="800000"/>
            <a:headEnd/>
            <a:tailEnd/>
          </a:ln>
          <a:effectLst/>
        </p:spPr>
        <p:txBody>
          <a:bodyPr/>
          <a:lstStyle/>
          <a:p>
            <a:endParaRPr lang="en-US"/>
          </a:p>
        </p:txBody>
      </p:sp>
      <p:sp>
        <p:nvSpPr>
          <p:cNvPr id="2" name="Title 1"/>
          <p:cNvSpPr>
            <a:spLocks noGrp="1"/>
          </p:cNvSpPr>
          <p:nvPr>
            <p:ph type="title"/>
          </p:nvPr>
        </p:nvSpPr>
        <p:spPr>
          <a:xfrm>
            <a:off x="6400800" y="2514600"/>
            <a:ext cx="2438400" cy="992167"/>
          </a:xfrm>
          <a:ln>
            <a:noFill/>
          </a:ln>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0" y="381000"/>
            <a:ext cx="399010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400800" y="3538537"/>
            <a:ext cx="2438400" cy="3319463"/>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lstStyle>
          <a:p>
            <a:fld id="{AF4BA059-60FB-4F72-8167-E573FB254DF0}" type="datetime1">
              <a:rPr lang="en-US"/>
              <a:pPr/>
              <a:t>5/13/2013</a:t>
            </a:fld>
            <a:endParaRPr lang="en-US"/>
          </a:p>
        </p:txBody>
      </p:sp>
      <p:sp>
        <p:nvSpPr>
          <p:cNvPr id="9" name="Footer Placeholder 5"/>
          <p:cNvSpPr>
            <a:spLocks noGrp="1"/>
          </p:cNvSpPr>
          <p:nvPr>
            <p:ph type="ftr" sz="quarter" idx="11"/>
          </p:nvPr>
        </p:nvSpPr>
        <p:spPr/>
        <p:txBody>
          <a:bodyPr/>
          <a:lstStyle>
            <a:lvl1pPr>
              <a:defRPr/>
            </a:lvl1pPr>
          </a:lstStyle>
          <a:p>
            <a:endParaRPr lang="en-US"/>
          </a:p>
        </p:txBody>
      </p:sp>
      <p:sp>
        <p:nvSpPr>
          <p:cNvPr id="10" name="Slide Number Placeholder 6"/>
          <p:cNvSpPr>
            <a:spLocks noGrp="1"/>
          </p:cNvSpPr>
          <p:nvPr>
            <p:ph type="sldNum" sz="quarter" idx="12"/>
          </p:nvPr>
        </p:nvSpPr>
        <p:spPr/>
        <p:txBody>
          <a:bodyPr/>
          <a:lstStyle>
            <a:lvl1pPr>
              <a:defRPr/>
            </a:lvl1pPr>
          </a:lstStyle>
          <a:p>
            <a:fld id="{EE53C47F-6113-4804-A47C-D452C3B0EACE}" type="slidenum">
              <a:rPr lang="en-US"/>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71800" y="4495800"/>
            <a:ext cx="5486400" cy="566738"/>
          </a:xfrm>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48000" y="5334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971800" y="5062538"/>
            <a:ext cx="5486400" cy="804862"/>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fld id="{3F2BD1FC-0201-4EAC-8D28-C937FA15ADFF}"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FE17ABD-4A81-4F6A-8E5E-B53DD3BEF532}" type="slidenum">
              <a:rPr lang="en-US"/>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286000" y="33528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2" name="Text Placeholder 8"/>
          <p:cNvSpPr>
            <a:spLocks noGrp="1"/>
          </p:cNvSpPr>
          <p:nvPr>
            <p:ph type="body" sz="quarter" idx="16"/>
          </p:nvPr>
        </p:nvSpPr>
        <p:spPr>
          <a:xfrm>
            <a:off x="1981200" y="15240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2133600" y="24384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2438400" y="42672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1905000" y="762000"/>
            <a:ext cx="5486400" cy="457200"/>
          </a:xfrm>
        </p:spPr>
        <p:txBody>
          <a:bodyPr>
            <a:normAutofit/>
          </a:bodyPr>
          <a:lstStyle>
            <a:lvl1pPr algn="l">
              <a:buFontTx/>
              <a:buNone/>
              <a:defRPr sz="2400" b="1">
                <a:ln>
                  <a:solidFill>
                    <a:schemeClr val="accent1">
                      <a:lumMod val="50000"/>
                    </a:schemeClr>
                  </a:solidFill>
                </a:ln>
                <a:solidFill>
                  <a:schemeClr val="accent1">
                    <a:lumMod val="60000"/>
                    <a:lumOff val="40000"/>
                  </a:schemeClr>
                </a:solidFill>
              </a:defRPr>
            </a:lvl1pPr>
          </a:lstStyle>
          <a:p>
            <a:pPr lvl="0"/>
            <a:r>
              <a:rPr lang="en-US" dirty="0" smtClean="0"/>
              <a:t>Click to edit Master text styles</a:t>
            </a:r>
          </a:p>
        </p:txBody>
      </p:sp>
      <p:sp>
        <p:nvSpPr>
          <p:cNvPr id="11" name="Title 1"/>
          <p:cNvSpPr>
            <a:spLocks noGrp="1"/>
          </p:cNvSpPr>
          <p:nvPr>
            <p:ph type="title"/>
          </p:nvPr>
        </p:nvSpPr>
        <p:spPr>
          <a:xfrm>
            <a:off x="990600" y="-30162"/>
            <a:ext cx="6477000" cy="944562"/>
          </a:xfrm>
        </p:spPr>
        <p:txBody>
          <a:bodyPr/>
          <a:lstStyle>
            <a:lvl1pPr algn="l">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8" name="Footer Placeholder 2"/>
          <p:cNvSpPr>
            <a:spLocks noGrp="1"/>
          </p:cNvSpPr>
          <p:nvPr>
            <p:ph type="ftr" sz="quarter" idx="19"/>
          </p:nvPr>
        </p:nvSpPr>
        <p:spPr/>
        <p:txBody>
          <a:bodyPr/>
          <a:lstStyle>
            <a:lvl1pPr>
              <a:defRPr/>
            </a:lvl1pPr>
          </a:lstStyle>
          <a:p>
            <a:endParaRPr lang="en-US"/>
          </a:p>
        </p:txBody>
      </p:sp>
      <p:sp>
        <p:nvSpPr>
          <p:cNvPr id="10" name="Slide Number Placeholder 3"/>
          <p:cNvSpPr>
            <a:spLocks noGrp="1"/>
          </p:cNvSpPr>
          <p:nvPr>
            <p:ph type="sldNum" sz="quarter" idx="20"/>
          </p:nvPr>
        </p:nvSpPr>
        <p:spPr/>
        <p:txBody>
          <a:bodyPr/>
          <a:lstStyle>
            <a:lvl1pPr>
              <a:defRPr/>
            </a:lvl1pPr>
          </a:lstStyle>
          <a:p>
            <a:fld id="{22E6BDF5-4996-4D7E-9127-5241A6E5DF6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21A7BAF-B981-4A83-B07D-57C27240F496}" type="datetime1">
              <a:rPr lang="en-US"/>
              <a:pPr/>
              <a:t>5/13/2013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566F6700-E8B1-4FC8-BA0E-178C01CB8EC6}" type="slidenum">
              <a:rPr lang="en-US"/>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352800" y="762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352800" y="2667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3352800" y="4419600"/>
            <a:ext cx="4648200" cy="16002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819400" y="762000"/>
            <a:ext cx="198120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819400" y="2514600"/>
            <a:ext cx="1981200" cy="1676401"/>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Content Placeholder 3"/>
          <p:cNvSpPr>
            <a:spLocks noGrp="1"/>
          </p:cNvSpPr>
          <p:nvPr>
            <p:ph sz="half" idx="17"/>
          </p:nvPr>
        </p:nvSpPr>
        <p:spPr>
          <a:xfrm>
            <a:off x="2819400" y="4267200"/>
            <a:ext cx="1981200" cy="1600200"/>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1"/>
          <p:cNvSpPr>
            <a:spLocks noGrp="1"/>
          </p:cNvSpPr>
          <p:nvPr>
            <p:ph type="title"/>
          </p:nvPr>
        </p:nvSpPr>
        <p:spPr>
          <a:xfrm>
            <a:off x="1828800" y="-1524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13" name="Footer Placeholder 2"/>
          <p:cNvSpPr>
            <a:spLocks noGrp="1"/>
          </p:cNvSpPr>
          <p:nvPr>
            <p:ph type="ftr" sz="quarter" idx="18"/>
          </p:nvPr>
        </p:nvSpPr>
        <p:spPr/>
        <p:txBody>
          <a:bodyPr/>
          <a:lstStyle>
            <a:lvl1pPr>
              <a:defRPr/>
            </a:lvl1pPr>
          </a:lstStyle>
          <a:p>
            <a:endParaRPr lang="en-US"/>
          </a:p>
        </p:txBody>
      </p:sp>
      <p:sp>
        <p:nvSpPr>
          <p:cNvPr id="17" name="Slide Number Placeholder 3"/>
          <p:cNvSpPr>
            <a:spLocks noGrp="1"/>
          </p:cNvSpPr>
          <p:nvPr>
            <p:ph type="sldNum" sz="quarter" idx="19"/>
          </p:nvPr>
        </p:nvSpPr>
        <p:spPr/>
        <p:txBody>
          <a:bodyPr/>
          <a:lstStyle>
            <a:lvl1pPr>
              <a:defRPr/>
            </a:lvl1pPr>
          </a:lstStyle>
          <a:p>
            <a:fld id="{6DDB33AE-F3F6-47A6-BB93-101ABB3886FC}" type="slidenum">
              <a:rPr lang="en-US"/>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914400" y="1747838"/>
            <a:ext cx="5105400" cy="2366962"/>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0"/>
            <a:r>
              <a:rPr lang="en-US" dirty="0" smtClean="0"/>
              <a:t>Level 2</a:t>
            </a:r>
          </a:p>
          <a:p>
            <a:pPr lvl="0"/>
            <a:r>
              <a:rPr lang="en-US" dirty="0" smtClean="0"/>
              <a:t>Level 3</a:t>
            </a:r>
          </a:p>
          <a:p>
            <a:pPr lvl="0"/>
            <a:r>
              <a:rPr lang="en-US" dirty="0" smtClean="0"/>
              <a:t>Level 4</a:t>
            </a:r>
          </a:p>
          <a:p>
            <a:pPr lvl="0"/>
            <a:r>
              <a:rPr lang="en-US" dirty="0" smtClean="0"/>
              <a:t>Level 5</a:t>
            </a:r>
            <a:endParaRPr lang="en-US" dirty="0"/>
          </a:p>
        </p:txBody>
      </p:sp>
      <p:sp>
        <p:nvSpPr>
          <p:cNvPr id="9" name="Content Placeholder 2"/>
          <p:cNvSpPr>
            <a:spLocks noGrp="1"/>
          </p:cNvSpPr>
          <p:nvPr>
            <p:ph sz="half" idx="14"/>
          </p:nvPr>
        </p:nvSpPr>
        <p:spPr>
          <a:xfrm>
            <a:off x="5638800" y="1447800"/>
            <a:ext cx="3124200" cy="2352675"/>
          </a:xfrm>
        </p:spPr>
        <p:txBody>
          <a:bodyPr>
            <a:normAutofit/>
          </a:bodyPr>
          <a:lstStyle>
            <a:lvl1pPr>
              <a:defRPr lang="en-US" sz="2000" kern="1200" dirty="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3" name="Content Placeholder 3"/>
          <p:cNvSpPr>
            <a:spLocks noGrp="1"/>
          </p:cNvSpPr>
          <p:nvPr>
            <p:ph sz="half" idx="15"/>
          </p:nvPr>
        </p:nvSpPr>
        <p:spPr>
          <a:xfrm>
            <a:off x="914400" y="4343400"/>
            <a:ext cx="5105400" cy="2362200"/>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0"/>
            <a:r>
              <a:rPr lang="en-US" dirty="0" smtClean="0"/>
              <a:t>Level 2</a:t>
            </a:r>
          </a:p>
          <a:p>
            <a:pPr lvl="0"/>
            <a:r>
              <a:rPr lang="en-US" dirty="0" smtClean="0"/>
              <a:t>Level 3</a:t>
            </a:r>
          </a:p>
          <a:p>
            <a:pPr lvl="0"/>
            <a:r>
              <a:rPr lang="en-US" dirty="0" smtClean="0"/>
              <a:t>Level 4</a:t>
            </a:r>
          </a:p>
          <a:p>
            <a:pPr lvl="0"/>
            <a:r>
              <a:rPr lang="en-US" dirty="0" smtClean="0"/>
              <a:t>Level 5</a:t>
            </a:r>
            <a:endParaRPr lang="en-US" dirty="0"/>
          </a:p>
        </p:txBody>
      </p:sp>
      <p:sp>
        <p:nvSpPr>
          <p:cNvPr id="14" name="Content Placeholder 2"/>
          <p:cNvSpPr>
            <a:spLocks noGrp="1"/>
          </p:cNvSpPr>
          <p:nvPr>
            <p:ph sz="half" idx="16"/>
          </p:nvPr>
        </p:nvSpPr>
        <p:spPr>
          <a:xfrm>
            <a:off x="2286000" y="1457325"/>
            <a:ext cx="3124200" cy="2352675"/>
          </a:xfrm>
        </p:spPr>
        <p:txBody>
          <a:bodyPr>
            <a:normAutofit/>
          </a:bodyPr>
          <a:lstStyle>
            <a:lvl1pPr>
              <a:defRPr sz="20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1"/>
          <p:cNvSpPr>
            <a:spLocks noGrp="1"/>
          </p:cNvSpPr>
          <p:nvPr>
            <p:ph type="title"/>
          </p:nvPr>
        </p:nvSpPr>
        <p:spPr>
          <a:xfrm>
            <a:off x="1905000" y="762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7" name="Footer Placeholder 2"/>
          <p:cNvSpPr>
            <a:spLocks noGrp="1"/>
          </p:cNvSpPr>
          <p:nvPr>
            <p:ph type="ftr" sz="quarter" idx="17"/>
          </p:nvPr>
        </p:nvSpPr>
        <p:spPr/>
        <p:txBody>
          <a:bodyPr/>
          <a:lstStyle>
            <a:lvl1pPr>
              <a:defRPr>
                <a:solidFill>
                  <a:srgbClr val="F2F2F2"/>
                </a:solidFill>
              </a:defRPr>
            </a:lvl1pPr>
          </a:lstStyle>
          <a:p>
            <a:endParaRPr lang="en-US"/>
          </a:p>
        </p:txBody>
      </p:sp>
      <p:sp>
        <p:nvSpPr>
          <p:cNvPr id="8" name="Slide Number Placeholder 3"/>
          <p:cNvSpPr>
            <a:spLocks noGrp="1"/>
          </p:cNvSpPr>
          <p:nvPr>
            <p:ph type="sldNum" sz="quarter" idx="18"/>
          </p:nvPr>
        </p:nvSpPr>
        <p:spPr/>
        <p:txBody>
          <a:bodyPr/>
          <a:lstStyle>
            <a:lvl1pPr>
              <a:defRPr>
                <a:solidFill>
                  <a:srgbClr val="F2F2F2"/>
                </a:solidFill>
              </a:defRPr>
            </a:lvl1pPr>
          </a:lstStyle>
          <a:p>
            <a:fld id="{6E6087C2-6C16-4D41-BF7E-9D22D209E90A}" type="slidenum">
              <a:rPr lang="en-US"/>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038600" y="2438400"/>
            <a:ext cx="3048000" cy="3505200"/>
          </a:xfrm>
        </p:spPr>
        <p:txBody>
          <a:bodyPr/>
          <a:lstStyle>
            <a:lvl1pPr marL="0" indent="0" algn="ctr">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1"/>
          <p:cNvSpPr>
            <a:spLocks noGrp="1"/>
          </p:cNvSpPr>
          <p:nvPr>
            <p:ph type="title"/>
          </p:nvPr>
        </p:nvSpPr>
        <p:spPr>
          <a:xfrm>
            <a:off x="2133600" y="381000"/>
            <a:ext cx="6477000" cy="944562"/>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5" name="Slide Number Placeholder 11"/>
          <p:cNvSpPr>
            <a:spLocks noGrp="1"/>
          </p:cNvSpPr>
          <p:nvPr>
            <p:ph type="sldNum" sz="quarter" idx="10"/>
          </p:nvPr>
        </p:nvSpPr>
        <p:spPr/>
        <p:txBody>
          <a:bodyPr/>
          <a:lstStyle>
            <a:lvl1pPr>
              <a:defRPr/>
            </a:lvl1pPr>
          </a:lstStyle>
          <a:p>
            <a:fld id="{68799507-4322-439D-8EF5-BCB20074961C}" type="slidenum">
              <a:rPr lang="en-US"/>
              <a:pPr/>
              <a:t>‹#›</a:t>
            </a:fld>
            <a:endParaRPr lang="en-US"/>
          </a:p>
        </p:txBody>
      </p:sp>
      <p:sp>
        <p:nvSpPr>
          <p:cNvPr id="7" name="Footer Placeholder 12"/>
          <p:cNvSpPr>
            <a:spLocks noGrp="1"/>
          </p:cNvSpPr>
          <p:nvPr>
            <p:ph type="ftr" sz="quarter" idx="11"/>
          </p:nvPr>
        </p:nvSpPr>
        <p:spPr/>
        <p:txBody>
          <a:bodyPr/>
          <a:lstStyle>
            <a:lvl1pPr>
              <a:defRPr/>
            </a:lvl1pPr>
          </a:lstStyle>
          <a:p>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03FE72DE-301C-4644-ADE8-FFFF85BB2BA8}"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350C17CF-8FD7-4466-A06F-6D23CBB3A433}" type="slidenum">
              <a:rPr lang="en-US"/>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fld id="{C631A50B-85BD-493D-B91F-041C8787ECB6}"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4FBCE0F-7D31-415B-BE52-C5A6D4A14583}" type="slidenum">
              <a:rPr lang="en-US"/>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fld id="{D772FF52-C49F-49B8-83FF-059DA09BCBE4}" type="datetime1">
              <a:rPr lang="en-US"/>
              <a:pPr/>
              <a:t>5/13/2013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AC886EB-2BEA-40FC-9A7C-9024C3CDD099}" type="slidenum">
              <a:rPr lang="en-US"/>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a:lvl1pPr>
          </a:lstStyle>
          <a:p>
            <a:fld id="{F11A89D5-D40F-4E96-A0F3-DAF9CE08EE8C}" type="datetime1">
              <a:rPr lang="en-US"/>
              <a:pPr/>
              <a:t>5/13/2013</a:t>
            </a:fld>
            <a:endParaRPr lang="en-US"/>
          </a:p>
        </p:txBody>
      </p:sp>
      <p:sp>
        <p:nvSpPr>
          <p:cNvPr id="6" name="Footer Placeholder 5"/>
          <p:cNvSpPr>
            <a:spLocks noGrp="1"/>
          </p:cNvSpPr>
          <p:nvPr>
            <p:ph type="ftr" sz="quarter" idx="11"/>
          </p:nvPr>
        </p:nvSpPr>
        <p:spPr/>
        <p:txBody>
          <a:bodyPr/>
          <a:lstStyle>
            <a:lvl1pPr defTabSz="914400">
              <a:defRPr/>
            </a:lvl1pPr>
          </a:lstStyle>
          <a:p>
            <a:endParaRPr lang="en-US"/>
          </a:p>
        </p:txBody>
      </p:sp>
      <p:sp>
        <p:nvSpPr>
          <p:cNvPr id="7" name="Slide Number Placeholder 6"/>
          <p:cNvSpPr>
            <a:spLocks noGrp="1"/>
          </p:cNvSpPr>
          <p:nvPr>
            <p:ph type="sldNum" sz="quarter" idx="12"/>
          </p:nvPr>
        </p:nvSpPr>
        <p:spPr/>
        <p:txBody>
          <a:bodyPr/>
          <a:lstStyle>
            <a:lvl1pPr defTabSz="914400">
              <a:defRPr/>
            </a:lvl1pPr>
          </a:lstStyle>
          <a:p>
            <a:fld id="{56E2AC76-3A68-42CE-AD88-2F57EFF696DD}" type="slidenum">
              <a:rPr lang="en-US"/>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a:lvl1pPr>
          </a:lstStyle>
          <a:p>
            <a:fld id="{5A4A0651-9773-4463-8723-80C419A6B383}" type="datetime1">
              <a:rPr lang="en-US"/>
              <a:pPr/>
              <a:t>5/13/2013</a:t>
            </a:fld>
            <a:endParaRPr lang="en-US"/>
          </a:p>
        </p:txBody>
      </p:sp>
      <p:sp>
        <p:nvSpPr>
          <p:cNvPr id="8" name="Footer Placeholder 7"/>
          <p:cNvSpPr>
            <a:spLocks noGrp="1"/>
          </p:cNvSpPr>
          <p:nvPr>
            <p:ph type="ftr" sz="quarter" idx="11"/>
          </p:nvPr>
        </p:nvSpPr>
        <p:spPr/>
        <p:txBody>
          <a:bodyPr/>
          <a:lstStyle>
            <a:lvl1pPr defTabSz="914400">
              <a:defRPr/>
            </a:lvl1pPr>
          </a:lstStyle>
          <a:p>
            <a:endParaRPr lang="en-US"/>
          </a:p>
        </p:txBody>
      </p:sp>
      <p:sp>
        <p:nvSpPr>
          <p:cNvPr id="9" name="Slide Number Placeholder 8"/>
          <p:cNvSpPr>
            <a:spLocks noGrp="1"/>
          </p:cNvSpPr>
          <p:nvPr>
            <p:ph type="sldNum" sz="quarter" idx="12"/>
          </p:nvPr>
        </p:nvSpPr>
        <p:spPr/>
        <p:txBody>
          <a:bodyPr/>
          <a:lstStyle>
            <a:lvl1pPr defTabSz="914400">
              <a:defRPr/>
            </a:lvl1pPr>
          </a:lstStyle>
          <a:p>
            <a:fld id="{EBBD20A3-46B3-4DA0-83CE-11C45480E5B9}" type="slidenum">
              <a:rPr lang="en-US"/>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fld id="{EE36AEF1-ED26-4283-B9D9-0A8963C4DDEA}" type="datetime1">
              <a:rPr lang="en-US"/>
              <a:pPr/>
              <a:t>5/13/2013</a:t>
            </a:fld>
            <a:endParaRPr lang="en-US"/>
          </a:p>
        </p:txBody>
      </p:sp>
      <p:sp>
        <p:nvSpPr>
          <p:cNvPr id="4" name="Footer Placeholder 3"/>
          <p:cNvSpPr>
            <a:spLocks noGrp="1"/>
          </p:cNvSpPr>
          <p:nvPr>
            <p:ph type="ftr" sz="quarter" idx="11"/>
          </p:nvPr>
        </p:nvSpPr>
        <p:spPr/>
        <p:txBody>
          <a:bodyPr/>
          <a:lstStyle>
            <a:lvl1pPr defTabSz="914400">
              <a:defRPr/>
            </a:lvl1pPr>
          </a:lstStyle>
          <a:p>
            <a:endParaRPr lang="en-US"/>
          </a:p>
        </p:txBody>
      </p:sp>
      <p:sp>
        <p:nvSpPr>
          <p:cNvPr id="5" name="Slide Number Placeholder 4"/>
          <p:cNvSpPr>
            <a:spLocks noGrp="1"/>
          </p:cNvSpPr>
          <p:nvPr>
            <p:ph type="sldNum" sz="quarter" idx="12"/>
          </p:nvPr>
        </p:nvSpPr>
        <p:spPr/>
        <p:txBody>
          <a:bodyPr/>
          <a:lstStyle>
            <a:lvl1pPr defTabSz="914400">
              <a:defRPr/>
            </a:lvl1pPr>
          </a:lstStyle>
          <a:p>
            <a:fld id="{0688DF3B-EC30-404A-ADF1-E63CB62147BF}" type="slidenum">
              <a:rPr lang="en-US"/>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fld id="{0B12201E-750A-46BD-905C-60CB60C6E5D8}" type="datetime1">
              <a:rPr lang="en-US"/>
              <a:pPr/>
              <a:t>5/13/2013</a:t>
            </a:fld>
            <a:endParaRPr lang="en-US"/>
          </a:p>
        </p:txBody>
      </p:sp>
      <p:sp>
        <p:nvSpPr>
          <p:cNvPr id="3" name="Footer Placeholder 2"/>
          <p:cNvSpPr>
            <a:spLocks noGrp="1"/>
          </p:cNvSpPr>
          <p:nvPr>
            <p:ph type="ftr" sz="quarter" idx="11"/>
          </p:nvPr>
        </p:nvSpPr>
        <p:spPr/>
        <p:txBody>
          <a:bodyPr/>
          <a:lstStyle>
            <a:lvl1pPr defTabSz="914400">
              <a:defRPr/>
            </a:lvl1pPr>
          </a:lstStyle>
          <a:p>
            <a:endParaRPr lang="en-US"/>
          </a:p>
        </p:txBody>
      </p:sp>
      <p:sp>
        <p:nvSpPr>
          <p:cNvPr id="4" name="Slide Number Placeholder 3"/>
          <p:cNvSpPr>
            <a:spLocks noGrp="1"/>
          </p:cNvSpPr>
          <p:nvPr>
            <p:ph type="sldNum" sz="quarter" idx="12"/>
          </p:nvPr>
        </p:nvSpPr>
        <p:spPr/>
        <p:txBody>
          <a:bodyPr/>
          <a:lstStyle>
            <a:lvl1pPr defTabSz="914400">
              <a:defRPr/>
            </a:lvl1pPr>
          </a:lstStyle>
          <a:p>
            <a:fld id="{6D8C3FC6-8B43-4017-B41D-B0220EB436E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6" Type="http://schemas.openxmlformats.org/officeDocument/2006/relationships/image" Target="../media/image1.png"/><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theme" Target="../theme/theme10.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1.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2.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3.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4.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5.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theme" Target="../theme/theme16.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theme" Target="../theme/theme1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slideLayout" Target="../slideLayouts/slideLayout22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20" Type="http://schemas.openxmlformats.org/officeDocument/2006/relationships/theme" Target="../theme/theme18.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10" Type="http://schemas.openxmlformats.org/officeDocument/2006/relationships/slideLayout" Target="../slideLayouts/slideLayout221.xml"/><Relationship Id="rId19" Type="http://schemas.openxmlformats.org/officeDocument/2006/relationships/slideLayout" Target="../slideLayouts/slideLayout230.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image" Target="../media/image12.png"/><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19.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theme" Target="../theme/theme20.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theme" Target="../theme/theme22.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theme" Target="../theme/theme23.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image" Target="../media/image12.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theme" Target="../theme/theme24.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image" Target="../media/image12.png"/></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305.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image" Target="../media/image12.png"/><Relationship Id="rId5" Type="http://schemas.openxmlformats.org/officeDocument/2006/relationships/theme" Target="../theme/theme25.xml"/><Relationship Id="rId4" Type="http://schemas.openxmlformats.org/officeDocument/2006/relationships/slideLayout" Target="../slideLayouts/slideLayout30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6.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theme" Target="../theme/theme27.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32.xml"/><Relationship Id="rId7" Type="http://schemas.openxmlformats.org/officeDocument/2006/relationships/theme" Target="../theme/theme28.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5" Type="http://schemas.openxmlformats.org/officeDocument/2006/relationships/slideLayout" Target="../slideLayouts/slideLayout334.xml"/><Relationship Id="rId4" Type="http://schemas.openxmlformats.org/officeDocument/2006/relationships/slideLayout" Target="../slideLayouts/slideLayout333.xml"/></Relationships>
</file>

<file path=ppt/slideMasters/_rels/slideMaster29.xml.rels><?xml version="1.0" encoding="UTF-8" standalone="yes"?>
<Relationships xmlns="http://schemas.openxmlformats.org/package/2006/relationships"><Relationship Id="rId13" Type="http://schemas.openxmlformats.org/officeDocument/2006/relationships/slideLayout" Target="../slideLayouts/slideLayout348.xml"/><Relationship Id="rId18" Type="http://schemas.openxmlformats.org/officeDocument/2006/relationships/slideLayout" Target="../slideLayouts/slideLayout353.xml"/><Relationship Id="rId26" Type="http://schemas.openxmlformats.org/officeDocument/2006/relationships/slideLayout" Target="../slideLayouts/slideLayout361.xml"/><Relationship Id="rId39" Type="http://schemas.openxmlformats.org/officeDocument/2006/relationships/slideLayout" Target="../slideLayouts/slideLayout374.xml"/><Relationship Id="rId21" Type="http://schemas.openxmlformats.org/officeDocument/2006/relationships/slideLayout" Target="../slideLayouts/slideLayout356.xml"/><Relationship Id="rId34" Type="http://schemas.openxmlformats.org/officeDocument/2006/relationships/slideLayout" Target="../slideLayouts/slideLayout369.xml"/><Relationship Id="rId42" Type="http://schemas.openxmlformats.org/officeDocument/2006/relationships/slideLayout" Target="../slideLayouts/slideLayout377.xml"/><Relationship Id="rId47" Type="http://schemas.openxmlformats.org/officeDocument/2006/relationships/slideLayout" Target="../slideLayouts/slideLayout382.xml"/><Relationship Id="rId50" Type="http://schemas.openxmlformats.org/officeDocument/2006/relationships/slideLayout" Target="../slideLayouts/slideLayout385.xml"/><Relationship Id="rId55" Type="http://schemas.openxmlformats.org/officeDocument/2006/relationships/slideLayout" Target="../slideLayouts/slideLayout390.xml"/><Relationship Id="rId63" Type="http://schemas.openxmlformats.org/officeDocument/2006/relationships/slideLayout" Target="../slideLayouts/slideLayout398.xml"/><Relationship Id="rId68" Type="http://schemas.openxmlformats.org/officeDocument/2006/relationships/slideLayout" Target="../slideLayouts/slideLayout403.xml"/><Relationship Id="rId76" Type="http://schemas.openxmlformats.org/officeDocument/2006/relationships/slideLayout" Target="../slideLayouts/slideLayout411.xml"/><Relationship Id="rId7" Type="http://schemas.openxmlformats.org/officeDocument/2006/relationships/slideLayout" Target="../slideLayouts/slideLayout342.xml"/><Relationship Id="rId71" Type="http://schemas.openxmlformats.org/officeDocument/2006/relationships/slideLayout" Target="../slideLayouts/slideLayout406.xml"/><Relationship Id="rId2" Type="http://schemas.openxmlformats.org/officeDocument/2006/relationships/slideLayout" Target="../slideLayouts/slideLayout337.xml"/><Relationship Id="rId16" Type="http://schemas.openxmlformats.org/officeDocument/2006/relationships/slideLayout" Target="../slideLayouts/slideLayout351.xml"/><Relationship Id="rId29" Type="http://schemas.openxmlformats.org/officeDocument/2006/relationships/slideLayout" Target="../slideLayouts/slideLayout364.xml"/><Relationship Id="rId11" Type="http://schemas.openxmlformats.org/officeDocument/2006/relationships/slideLayout" Target="../slideLayouts/slideLayout346.xml"/><Relationship Id="rId24" Type="http://schemas.openxmlformats.org/officeDocument/2006/relationships/slideLayout" Target="../slideLayouts/slideLayout359.xml"/><Relationship Id="rId32" Type="http://schemas.openxmlformats.org/officeDocument/2006/relationships/slideLayout" Target="../slideLayouts/slideLayout367.xml"/><Relationship Id="rId37" Type="http://schemas.openxmlformats.org/officeDocument/2006/relationships/slideLayout" Target="../slideLayouts/slideLayout372.xml"/><Relationship Id="rId40" Type="http://schemas.openxmlformats.org/officeDocument/2006/relationships/slideLayout" Target="../slideLayouts/slideLayout375.xml"/><Relationship Id="rId45" Type="http://schemas.openxmlformats.org/officeDocument/2006/relationships/slideLayout" Target="../slideLayouts/slideLayout380.xml"/><Relationship Id="rId53" Type="http://schemas.openxmlformats.org/officeDocument/2006/relationships/slideLayout" Target="../slideLayouts/slideLayout388.xml"/><Relationship Id="rId58" Type="http://schemas.openxmlformats.org/officeDocument/2006/relationships/slideLayout" Target="../slideLayouts/slideLayout393.xml"/><Relationship Id="rId66" Type="http://schemas.openxmlformats.org/officeDocument/2006/relationships/slideLayout" Target="../slideLayouts/slideLayout401.xml"/><Relationship Id="rId74" Type="http://schemas.openxmlformats.org/officeDocument/2006/relationships/slideLayout" Target="../slideLayouts/slideLayout409.xml"/><Relationship Id="rId79" Type="http://schemas.openxmlformats.org/officeDocument/2006/relationships/slideLayout" Target="../slideLayouts/slideLayout414.xml"/><Relationship Id="rId5" Type="http://schemas.openxmlformats.org/officeDocument/2006/relationships/slideLayout" Target="../slideLayouts/slideLayout340.xml"/><Relationship Id="rId61" Type="http://schemas.openxmlformats.org/officeDocument/2006/relationships/slideLayout" Target="../slideLayouts/slideLayout396.xml"/><Relationship Id="rId82" Type="http://schemas.openxmlformats.org/officeDocument/2006/relationships/theme" Target="../theme/theme29.xml"/><Relationship Id="rId10" Type="http://schemas.openxmlformats.org/officeDocument/2006/relationships/slideLayout" Target="../slideLayouts/slideLayout345.xml"/><Relationship Id="rId19" Type="http://schemas.openxmlformats.org/officeDocument/2006/relationships/slideLayout" Target="../slideLayouts/slideLayout354.xml"/><Relationship Id="rId31" Type="http://schemas.openxmlformats.org/officeDocument/2006/relationships/slideLayout" Target="../slideLayouts/slideLayout366.xml"/><Relationship Id="rId44" Type="http://schemas.openxmlformats.org/officeDocument/2006/relationships/slideLayout" Target="../slideLayouts/slideLayout379.xml"/><Relationship Id="rId52" Type="http://schemas.openxmlformats.org/officeDocument/2006/relationships/slideLayout" Target="../slideLayouts/slideLayout387.xml"/><Relationship Id="rId60" Type="http://schemas.openxmlformats.org/officeDocument/2006/relationships/slideLayout" Target="../slideLayouts/slideLayout395.xml"/><Relationship Id="rId65" Type="http://schemas.openxmlformats.org/officeDocument/2006/relationships/slideLayout" Target="../slideLayouts/slideLayout400.xml"/><Relationship Id="rId73" Type="http://schemas.openxmlformats.org/officeDocument/2006/relationships/slideLayout" Target="../slideLayouts/slideLayout408.xml"/><Relationship Id="rId78" Type="http://schemas.openxmlformats.org/officeDocument/2006/relationships/slideLayout" Target="../slideLayouts/slideLayout413.xml"/><Relationship Id="rId81" Type="http://schemas.openxmlformats.org/officeDocument/2006/relationships/slideLayout" Target="../slideLayouts/slideLayout416.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slideLayout" Target="../slideLayouts/slideLayout349.xml"/><Relationship Id="rId22" Type="http://schemas.openxmlformats.org/officeDocument/2006/relationships/slideLayout" Target="../slideLayouts/slideLayout357.xml"/><Relationship Id="rId27" Type="http://schemas.openxmlformats.org/officeDocument/2006/relationships/slideLayout" Target="../slideLayouts/slideLayout362.xml"/><Relationship Id="rId30" Type="http://schemas.openxmlformats.org/officeDocument/2006/relationships/slideLayout" Target="../slideLayouts/slideLayout365.xml"/><Relationship Id="rId35" Type="http://schemas.openxmlformats.org/officeDocument/2006/relationships/slideLayout" Target="../slideLayouts/slideLayout370.xml"/><Relationship Id="rId43" Type="http://schemas.openxmlformats.org/officeDocument/2006/relationships/slideLayout" Target="../slideLayouts/slideLayout378.xml"/><Relationship Id="rId48" Type="http://schemas.openxmlformats.org/officeDocument/2006/relationships/slideLayout" Target="../slideLayouts/slideLayout383.xml"/><Relationship Id="rId56" Type="http://schemas.openxmlformats.org/officeDocument/2006/relationships/slideLayout" Target="../slideLayouts/slideLayout391.xml"/><Relationship Id="rId64" Type="http://schemas.openxmlformats.org/officeDocument/2006/relationships/slideLayout" Target="../slideLayouts/slideLayout399.xml"/><Relationship Id="rId69" Type="http://schemas.openxmlformats.org/officeDocument/2006/relationships/slideLayout" Target="../slideLayouts/slideLayout404.xml"/><Relationship Id="rId77" Type="http://schemas.openxmlformats.org/officeDocument/2006/relationships/slideLayout" Target="../slideLayouts/slideLayout412.xml"/><Relationship Id="rId8" Type="http://schemas.openxmlformats.org/officeDocument/2006/relationships/slideLayout" Target="../slideLayouts/slideLayout343.xml"/><Relationship Id="rId51" Type="http://schemas.openxmlformats.org/officeDocument/2006/relationships/slideLayout" Target="../slideLayouts/slideLayout386.xml"/><Relationship Id="rId72" Type="http://schemas.openxmlformats.org/officeDocument/2006/relationships/slideLayout" Target="../slideLayouts/slideLayout407.xml"/><Relationship Id="rId80" Type="http://schemas.openxmlformats.org/officeDocument/2006/relationships/slideLayout" Target="../slideLayouts/slideLayout415.xml"/><Relationship Id="rId3" Type="http://schemas.openxmlformats.org/officeDocument/2006/relationships/slideLayout" Target="../slideLayouts/slideLayout338.xml"/><Relationship Id="rId12" Type="http://schemas.openxmlformats.org/officeDocument/2006/relationships/slideLayout" Target="../slideLayouts/slideLayout347.xml"/><Relationship Id="rId17" Type="http://schemas.openxmlformats.org/officeDocument/2006/relationships/slideLayout" Target="../slideLayouts/slideLayout352.xml"/><Relationship Id="rId25" Type="http://schemas.openxmlformats.org/officeDocument/2006/relationships/slideLayout" Target="../slideLayouts/slideLayout360.xml"/><Relationship Id="rId33" Type="http://schemas.openxmlformats.org/officeDocument/2006/relationships/slideLayout" Target="../slideLayouts/slideLayout368.xml"/><Relationship Id="rId38" Type="http://schemas.openxmlformats.org/officeDocument/2006/relationships/slideLayout" Target="../slideLayouts/slideLayout373.xml"/><Relationship Id="rId46" Type="http://schemas.openxmlformats.org/officeDocument/2006/relationships/slideLayout" Target="../slideLayouts/slideLayout381.xml"/><Relationship Id="rId59" Type="http://schemas.openxmlformats.org/officeDocument/2006/relationships/slideLayout" Target="../slideLayouts/slideLayout394.xml"/><Relationship Id="rId67" Type="http://schemas.openxmlformats.org/officeDocument/2006/relationships/slideLayout" Target="../slideLayouts/slideLayout402.xml"/><Relationship Id="rId20" Type="http://schemas.openxmlformats.org/officeDocument/2006/relationships/slideLayout" Target="../slideLayouts/slideLayout355.xml"/><Relationship Id="rId41" Type="http://schemas.openxmlformats.org/officeDocument/2006/relationships/slideLayout" Target="../slideLayouts/slideLayout376.xml"/><Relationship Id="rId54" Type="http://schemas.openxmlformats.org/officeDocument/2006/relationships/slideLayout" Target="../slideLayouts/slideLayout389.xml"/><Relationship Id="rId62" Type="http://schemas.openxmlformats.org/officeDocument/2006/relationships/slideLayout" Target="../slideLayouts/slideLayout397.xml"/><Relationship Id="rId70" Type="http://schemas.openxmlformats.org/officeDocument/2006/relationships/slideLayout" Target="../slideLayouts/slideLayout405.xml"/><Relationship Id="rId75" Type="http://schemas.openxmlformats.org/officeDocument/2006/relationships/slideLayout" Target="../slideLayouts/slideLayout410.xml"/><Relationship Id="rId83" Type="http://schemas.openxmlformats.org/officeDocument/2006/relationships/image" Target="../media/image12.png"/><Relationship Id="rId1" Type="http://schemas.openxmlformats.org/officeDocument/2006/relationships/slideLayout" Target="../slideLayouts/slideLayout336.xml"/><Relationship Id="rId6" Type="http://schemas.openxmlformats.org/officeDocument/2006/relationships/slideLayout" Target="../slideLayouts/slideLayout341.xml"/><Relationship Id="rId15" Type="http://schemas.openxmlformats.org/officeDocument/2006/relationships/slideLayout" Target="../slideLayouts/slideLayout350.xml"/><Relationship Id="rId23" Type="http://schemas.openxmlformats.org/officeDocument/2006/relationships/slideLayout" Target="../slideLayouts/slideLayout358.xml"/><Relationship Id="rId28" Type="http://schemas.openxmlformats.org/officeDocument/2006/relationships/slideLayout" Target="../slideLayouts/slideLayout363.xml"/><Relationship Id="rId36" Type="http://schemas.openxmlformats.org/officeDocument/2006/relationships/slideLayout" Target="../slideLayouts/slideLayout371.xml"/><Relationship Id="rId49" Type="http://schemas.openxmlformats.org/officeDocument/2006/relationships/slideLayout" Target="../slideLayouts/slideLayout384.xml"/><Relationship Id="rId57" Type="http://schemas.openxmlformats.org/officeDocument/2006/relationships/slideLayout" Target="../slideLayouts/slideLayout39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19.xml"/><Relationship Id="rId7" Type="http://schemas.openxmlformats.org/officeDocument/2006/relationships/theme" Target="../theme/theme30.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5" Type="http://schemas.openxmlformats.org/officeDocument/2006/relationships/slideLayout" Target="../slideLayouts/slideLayout421.xml"/><Relationship Id="rId4" Type="http://schemas.openxmlformats.org/officeDocument/2006/relationships/slideLayout" Target="../slideLayouts/slideLayout42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image" Target="../media/image13.png"/><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31.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32.xml.rels><?xml version="1.0" encoding="UTF-8" standalone="yes"?>
<Relationships xmlns="http://schemas.openxmlformats.org/package/2006/relationships"><Relationship Id="rId3" Type="http://schemas.openxmlformats.org/officeDocument/2006/relationships/slideLayout" Target="../slideLayouts/slideLayout436.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theme" Target="../theme/theme32.xml"/><Relationship Id="rId5" Type="http://schemas.openxmlformats.org/officeDocument/2006/relationships/slideLayout" Target="../slideLayouts/slideLayout438.xml"/><Relationship Id="rId4" Type="http://schemas.openxmlformats.org/officeDocument/2006/relationships/slideLayout" Target="../slideLayouts/slideLayout43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46.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33.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57.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34.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68.xml"/><Relationship Id="rId13" Type="http://schemas.openxmlformats.org/officeDocument/2006/relationships/theme" Target="../theme/theme35.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slideLayout" Target="../slideLayouts/slideLayout472.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80.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theme" Target="../theme/theme36.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91.xml"/><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theme" Target="../theme/theme37.xml"/><Relationship Id="rId2" Type="http://schemas.openxmlformats.org/officeDocument/2006/relationships/slideLayout" Target="../slideLayouts/slideLayout485.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502.xml"/><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theme" Target="../theme/theme38.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513.xml"/><Relationship Id="rId3" Type="http://schemas.openxmlformats.org/officeDocument/2006/relationships/slideLayout" Target="../slideLayouts/slideLayout508.xml"/><Relationship Id="rId7" Type="http://schemas.openxmlformats.org/officeDocument/2006/relationships/slideLayout" Target="../slideLayouts/slideLayout512.xml"/><Relationship Id="rId12" Type="http://schemas.openxmlformats.org/officeDocument/2006/relationships/theme" Target="../theme/theme39.xml"/><Relationship Id="rId2" Type="http://schemas.openxmlformats.org/officeDocument/2006/relationships/slideLayout" Target="../slideLayouts/slideLayout507.xml"/><Relationship Id="rId1" Type="http://schemas.openxmlformats.org/officeDocument/2006/relationships/slideLayout" Target="../slideLayouts/slideLayout506.xml"/><Relationship Id="rId6" Type="http://schemas.openxmlformats.org/officeDocument/2006/relationships/slideLayout" Target="../slideLayouts/slideLayout511.xml"/><Relationship Id="rId11" Type="http://schemas.openxmlformats.org/officeDocument/2006/relationships/slideLayout" Target="../slideLayouts/slideLayout516.xml"/><Relationship Id="rId5" Type="http://schemas.openxmlformats.org/officeDocument/2006/relationships/slideLayout" Target="../slideLayouts/slideLayout510.xml"/><Relationship Id="rId10" Type="http://schemas.openxmlformats.org/officeDocument/2006/relationships/slideLayout" Target="../slideLayouts/slideLayout515.xml"/><Relationship Id="rId4" Type="http://schemas.openxmlformats.org/officeDocument/2006/relationships/slideLayout" Target="../slideLayouts/slideLayout509.xml"/><Relationship Id="rId9" Type="http://schemas.openxmlformats.org/officeDocument/2006/relationships/slideLayout" Target="../slideLayouts/slideLayout5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1.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524.xml"/><Relationship Id="rId13" Type="http://schemas.openxmlformats.org/officeDocument/2006/relationships/theme" Target="../theme/theme40.xml"/><Relationship Id="rId3" Type="http://schemas.openxmlformats.org/officeDocument/2006/relationships/slideLayout" Target="../slideLayouts/slideLayout519.xml"/><Relationship Id="rId7" Type="http://schemas.openxmlformats.org/officeDocument/2006/relationships/slideLayout" Target="../slideLayouts/slideLayout523.xml"/><Relationship Id="rId12" Type="http://schemas.openxmlformats.org/officeDocument/2006/relationships/slideLayout" Target="../slideLayouts/slideLayout528.xml"/><Relationship Id="rId2" Type="http://schemas.openxmlformats.org/officeDocument/2006/relationships/slideLayout" Target="../slideLayouts/slideLayout518.xml"/><Relationship Id="rId1" Type="http://schemas.openxmlformats.org/officeDocument/2006/relationships/slideLayout" Target="../slideLayouts/slideLayout517.xml"/><Relationship Id="rId6" Type="http://schemas.openxmlformats.org/officeDocument/2006/relationships/slideLayout" Target="../slideLayouts/slideLayout522.xml"/><Relationship Id="rId11" Type="http://schemas.openxmlformats.org/officeDocument/2006/relationships/slideLayout" Target="../slideLayouts/slideLayout527.xml"/><Relationship Id="rId5" Type="http://schemas.openxmlformats.org/officeDocument/2006/relationships/slideLayout" Target="../slideLayouts/slideLayout521.xml"/><Relationship Id="rId10" Type="http://schemas.openxmlformats.org/officeDocument/2006/relationships/slideLayout" Target="../slideLayouts/slideLayout526.xml"/><Relationship Id="rId4" Type="http://schemas.openxmlformats.org/officeDocument/2006/relationships/slideLayout" Target="../slideLayouts/slideLayout520.xml"/><Relationship Id="rId9" Type="http://schemas.openxmlformats.org/officeDocument/2006/relationships/slideLayout" Target="../slideLayouts/slideLayout52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1.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42.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58.xml"/><Relationship Id="rId13" Type="http://schemas.openxmlformats.org/officeDocument/2006/relationships/slideLayout" Target="../slideLayouts/slideLayout563.xml"/><Relationship Id="rId18" Type="http://schemas.openxmlformats.org/officeDocument/2006/relationships/theme" Target="../theme/theme43.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slideLayout" Target="../slideLayouts/slideLayout562.xml"/><Relationship Id="rId17" Type="http://schemas.openxmlformats.org/officeDocument/2006/relationships/slideLayout" Target="../slideLayouts/slideLayout567.xml"/><Relationship Id="rId2" Type="http://schemas.openxmlformats.org/officeDocument/2006/relationships/slideLayout" Target="../slideLayouts/slideLayout552.xml"/><Relationship Id="rId16" Type="http://schemas.openxmlformats.org/officeDocument/2006/relationships/slideLayout" Target="../slideLayouts/slideLayout566.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5" Type="http://schemas.openxmlformats.org/officeDocument/2006/relationships/slideLayout" Target="../slideLayouts/slideLayout56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 Id="rId14" Type="http://schemas.openxmlformats.org/officeDocument/2006/relationships/slideLayout" Target="../slideLayouts/slideLayout564.xml"/></Relationships>
</file>

<file path=ppt/slideMasters/_rels/slideMaster44.xml.rels><?xml version="1.0" encoding="UTF-8" standalone="yes"?>
<Relationships xmlns="http://schemas.openxmlformats.org/package/2006/relationships"><Relationship Id="rId3" Type="http://schemas.openxmlformats.org/officeDocument/2006/relationships/slideLayout" Target="../slideLayouts/slideLayout570.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image" Target="../media/image12.png"/><Relationship Id="rId5" Type="http://schemas.openxmlformats.org/officeDocument/2006/relationships/theme" Target="../theme/theme44.xml"/><Relationship Id="rId4" Type="http://schemas.openxmlformats.org/officeDocument/2006/relationships/slideLayout" Target="../slideLayouts/slideLayout571.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79.xml"/><Relationship Id="rId3" Type="http://schemas.openxmlformats.org/officeDocument/2006/relationships/slideLayout" Target="../slideLayouts/slideLayout574.xml"/><Relationship Id="rId7" Type="http://schemas.openxmlformats.org/officeDocument/2006/relationships/slideLayout" Target="../slideLayouts/slideLayout578.xml"/><Relationship Id="rId12" Type="http://schemas.openxmlformats.org/officeDocument/2006/relationships/theme" Target="../theme/theme45.xml"/><Relationship Id="rId2" Type="http://schemas.openxmlformats.org/officeDocument/2006/relationships/slideLayout" Target="../slideLayouts/slideLayout573.xml"/><Relationship Id="rId1" Type="http://schemas.openxmlformats.org/officeDocument/2006/relationships/slideLayout" Target="../slideLayouts/slideLayout572.xml"/><Relationship Id="rId6" Type="http://schemas.openxmlformats.org/officeDocument/2006/relationships/slideLayout" Target="../slideLayouts/slideLayout577.xml"/><Relationship Id="rId11" Type="http://schemas.openxmlformats.org/officeDocument/2006/relationships/slideLayout" Target="../slideLayouts/slideLayout582.xml"/><Relationship Id="rId5" Type="http://schemas.openxmlformats.org/officeDocument/2006/relationships/slideLayout" Target="../slideLayouts/slideLayout576.xml"/><Relationship Id="rId10" Type="http://schemas.openxmlformats.org/officeDocument/2006/relationships/slideLayout" Target="../slideLayouts/slideLayout581.xml"/><Relationship Id="rId4" Type="http://schemas.openxmlformats.org/officeDocument/2006/relationships/slideLayout" Target="../slideLayouts/slideLayout575.xml"/><Relationship Id="rId9" Type="http://schemas.openxmlformats.org/officeDocument/2006/relationships/slideLayout" Target="../slideLayouts/slideLayout580.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90.xml"/><Relationship Id="rId13" Type="http://schemas.openxmlformats.org/officeDocument/2006/relationships/theme" Target="../theme/theme46.xml"/><Relationship Id="rId3" Type="http://schemas.openxmlformats.org/officeDocument/2006/relationships/slideLayout" Target="../slideLayouts/slideLayout585.xml"/><Relationship Id="rId7" Type="http://schemas.openxmlformats.org/officeDocument/2006/relationships/slideLayout" Target="../slideLayouts/slideLayout589.xml"/><Relationship Id="rId12" Type="http://schemas.openxmlformats.org/officeDocument/2006/relationships/slideLayout" Target="../slideLayouts/slideLayout594.xml"/><Relationship Id="rId2" Type="http://schemas.openxmlformats.org/officeDocument/2006/relationships/slideLayout" Target="../slideLayouts/slideLayout584.xml"/><Relationship Id="rId1" Type="http://schemas.openxmlformats.org/officeDocument/2006/relationships/slideLayout" Target="../slideLayouts/slideLayout583.xml"/><Relationship Id="rId6" Type="http://schemas.openxmlformats.org/officeDocument/2006/relationships/slideLayout" Target="../slideLayouts/slideLayout588.xml"/><Relationship Id="rId11" Type="http://schemas.openxmlformats.org/officeDocument/2006/relationships/slideLayout" Target="../slideLayouts/slideLayout593.xml"/><Relationship Id="rId5" Type="http://schemas.openxmlformats.org/officeDocument/2006/relationships/slideLayout" Target="../slideLayouts/slideLayout587.xml"/><Relationship Id="rId10" Type="http://schemas.openxmlformats.org/officeDocument/2006/relationships/slideLayout" Target="../slideLayouts/slideLayout592.xml"/><Relationship Id="rId4" Type="http://schemas.openxmlformats.org/officeDocument/2006/relationships/slideLayout" Target="../slideLayouts/slideLayout586.xml"/><Relationship Id="rId9" Type="http://schemas.openxmlformats.org/officeDocument/2006/relationships/slideLayout" Target="../slideLayouts/slideLayout591.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602.xml"/><Relationship Id="rId13" Type="http://schemas.openxmlformats.org/officeDocument/2006/relationships/slideLayout" Target="../slideLayouts/slideLayout607.xml"/><Relationship Id="rId18" Type="http://schemas.openxmlformats.org/officeDocument/2006/relationships/theme" Target="../theme/theme47.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slideLayout" Target="../slideLayouts/slideLayout606.xml"/><Relationship Id="rId17" Type="http://schemas.openxmlformats.org/officeDocument/2006/relationships/slideLayout" Target="../slideLayouts/slideLayout611.xml"/><Relationship Id="rId2" Type="http://schemas.openxmlformats.org/officeDocument/2006/relationships/slideLayout" Target="../slideLayouts/slideLayout596.xml"/><Relationship Id="rId16" Type="http://schemas.openxmlformats.org/officeDocument/2006/relationships/slideLayout" Target="../slideLayouts/slideLayout610.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5" Type="http://schemas.openxmlformats.org/officeDocument/2006/relationships/slideLayout" Target="../slideLayouts/slideLayout60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 Id="rId14" Type="http://schemas.openxmlformats.org/officeDocument/2006/relationships/slideLayout" Target="../slideLayouts/slideLayout60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image" Target="../media/image1.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image" Target="../media/image1.pn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6.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6" Type="http://schemas.openxmlformats.org/officeDocument/2006/relationships/image" Target="../media/image1.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7.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8.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6" Type="http://schemas.openxmlformats.org/officeDocument/2006/relationships/image" Target="../media/image1.png"/><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theme" Target="../theme/theme9.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57E50071-C0E9-4653-8E0D-E881552C7FFF}" type="datetime1">
              <a:rPr lang="en-US"/>
              <a:pPr/>
              <a:t>5/13/2013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cs typeface="Arial"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47B3E0C-FA4E-4425-A4C0-288C5E16EEE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4557" r:id="rId1"/>
    <p:sldLayoutId id="2147494558" r:id="rId2"/>
    <p:sldLayoutId id="2147494559" r:id="rId3"/>
    <p:sldLayoutId id="2147494560" r:id="rId4"/>
    <p:sldLayoutId id="2147494561" r:id="rId5"/>
    <p:sldLayoutId id="2147494562" r:id="rId6"/>
    <p:sldLayoutId id="2147494563" r:id="rId7"/>
    <p:sldLayoutId id="2147494564" r:id="rId8"/>
    <p:sldLayoutId id="2147494565" r:id="rId9"/>
    <p:sldLayoutId id="2147494566" r:id="rId10"/>
    <p:sldLayoutId id="214749456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2">
                <a:lumMod val="25000"/>
              </a:schemeClr>
            </a:gs>
            <a:gs pos="50000">
              <a:schemeClr val="bg2">
                <a:lumMod val="75000"/>
              </a:schemeClr>
            </a:gs>
            <a:gs pos="100000">
              <a:schemeClr val="bg2">
                <a:lumMod val="90000"/>
              </a:schemeClr>
            </a:gs>
          </a:gsLst>
          <a:lin ang="5400000" scaled="0"/>
        </a:gra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16" cstate="print"/>
          <a:srcRect/>
          <a:stretch>
            <a:fillRect/>
          </a:stretch>
        </p:blipFill>
        <p:spPr bwMode="auto">
          <a:xfrm>
            <a:off x="0" y="0"/>
            <a:ext cx="9144000" cy="6858000"/>
          </a:xfrm>
          <a:prstGeom prst="rect">
            <a:avLst/>
          </a:prstGeom>
          <a:noFill/>
          <a:ln w="9525">
            <a:noFill/>
            <a:miter lim="800000"/>
            <a:headEnd/>
            <a:tailEnd/>
          </a:ln>
          <a:effectLst/>
        </p:spPr>
      </p:pic>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Franklin Gothic Book" pitchFamily="34" charset="0"/>
              </a:defRPr>
            </a:lvl1pPr>
          </a:lstStyle>
          <a:p>
            <a:fld id="{DBD9946C-0C1A-4129-8787-92BDD8853AD9}" type="datetime1">
              <a:rPr lang="en-US"/>
              <a:pPr/>
              <a:t>5/13/2013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Franklin Gothic Book"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Franklin Gothic Book" pitchFamily="34" charset="0"/>
              </a:defRPr>
            </a:lvl1pPr>
          </a:lstStyle>
          <a:p>
            <a:fld id="{9B939FB6-BC4C-4B44-904F-9EAAAD32CFF7}" type="slidenum">
              <a:rPr lang="en-US"/>
              <a:pPr/>
              <a:t>‹#›</a:t>
            </a:fld>
            <a:endParaRPr lang="en-US"/>
          </a:p>
        </p:txBody>
      </p:sp>
      <p:sp>
        <p:nvSpPr>
          <p:cNvPr id="2" name="Title Placeholder 1"/>
          <p:cNvSpPr>
            <a:spLocks noGrp="1"/>
          </p:cNvSpPr>
          <p:nvPr>
            <p:ph type="title"/>
          </p:nvPr>
        </p:nvSpPr>
        <p:spPr>
          <a:xfrm>
            <a:off x="2362200" y="304800"/>
            <a:ext cx="6477000" cy="944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0247" name="Text Placeholder 2"/>
          <p:cNvSpPr>
            <a:spLocks noGrp="1"/>
          </p:cNvSpPr>
          <p:nvPr>
            <p:ph type="body" idx="1"/>
          </p:nvPr>
        </p:nvSpPr>
        <p:spPr bwMode="auto">
          <a:xfrm>
            <a:off x="2438400" y="1554163"/>
            <a:ext cx="6477000" cy="4906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94654" r:id="rId1"/>
    <p:sldLayoutId id="2147494655" r:id="rId2"/>
    <p:sldLayoutId id="2147494656" r:id="rId3"/>
    <p:sldLayoutId id="2147494657" r:id="rId4"/>
    <p:sldLayoutId id="2147494658" r:id="rId5"/>
    <p:sldLayoutId id="2147494659" r:id="rId6"/>
    <p:sldLayoutId id="2147494660" r:id="rId7"/>
    <p:sldLayoutId id="2147494661" r:id="rId8"/>
    <p:sldLayoutId id="2147494662" r:id="rId9"/>
    <p:sldLayoutId id="2147494663" r:id="rId10"/>
    <p:sldLayoutId id="2147494664" r:id="rId11"/>
    <p:sldLayoutId id="2147494665" r:id="rId12"/>
    <p:sldLayoutId id="2147494666" r:id="rId13"/>
    <p:sldLayoutId id="2147494667" r:id="rId14"/>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600" kern="1200">
          <a:ln>
            <a:solidFill>
              <a:schemeClr val="accent1">
                <a:lumMod val="50000"/>
              </a:schemeClr>
            </a:solidFill>
          </a:ln>
          <a:solidFill>
            <a:srgbClr val="4FCEFF"/>
          </a:solidFill>
          <a:latin typeface="+mj-lt"/>
          <a:ea typeface="MS PGothic" pitchFamily="34" charset="-128"/>
          <a:cs typeface="ＭＳ Ｐゴシック" charset="0"/>
        </a:defRPr>
      </a:lvl1pPr>
      <a:lvl2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2pPr>
      <a:lvl3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3pPr>
      <a:lvl4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4pPr>
      <a:lvl5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5pPr>
      <a:lvl6pPr marL="4572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6pPr>
      <a:lvl7pPr marL="9144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7pPr>
      <a:lvl8pPr marL="13716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8pPr>
      <a:lvl9pPr marL="18288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defRPr sz="3200" kern="1200">
          <a:solidFill>
            <a:srgbClr val="0B5395"/>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defRPr sz="2800" kern="1200">
          <a:solidFill>
            <a:srgbClr val="0B5395"/>
          </a:solidFill>
          <a:latin typeface="+mn-lt"/>
          <a:ea typeface="MS PGothic" pitchFamily="34" charset="-128"/>
          <a:cs typeface="+mn-cs"/>
        </a:defRPr>
      </a:lvl2pPr>
      <a:lvl3pPr marL="1143000" indent="-228600" algn="l" rtl="0" eaLnBrk="0" fontAlgn="base" hangingPunct="0">
        <a:spcBef>
          <a:spcPct val="20000"/>
        </a:spcBef>
        <a:spcAft>
          <a:spcPct val="0"/>
        </a:spcAft>
        <a:defRPr sz="2400" kern="1200">
          <a:solidFill>
            <a:srgbClr val="0B5395"/>
          </a:solidFill>
          <a:latin typeface="+mn-lt"/>
          <a:ea typeface="MS PGothic" pitchFamily="34" charset="-128"/>
          <a:cs typeface="+mn-cs"/>
        </a:defRPr>
      </a:lvl3pPr>
      <a:lvl4pPr marL="1600200" indent="-228600" algn="l" rtl="0" eaLnBrk="0" fontAlgn="base" hangingPunct="0">
        <a:spcBef>
          <a:spcPct val="20000"/>
        </a:spcBef>
        <a:spcAft>
          <a:spcPct val="0"/>
        </a:spcAft>
        <a:defRPr sz="2000" kern="1200">
          <a:solidFill>
            <a:srgbClr val="0B5395"/>
          </a:solidFill>
          <a:latin typeface="+mn-lt"/>
          <a:ea typeface="MS PGothic" pitchFamily="34" charset="-128"/>
          <a:cs typeface="+mn-cs"/>
        </a:defRPr>
      </a:lvl4pPr>
      <a:lvl5pPr marL="2057400" indent="-228600" algn="l" rtl="0" eaLnBrk="0" fontAlgn="base" hangingPunct="0">
        <a:spcBef>
          <a:spcPct val="20000"/>
        </a:spcBef>
        <a:spcAft>
          <a:spcPct val="0"/>
        </a:spcAft>
        <a:defRPr sz="2000" kern="1200">
          <a:solidFill>
            <a:srgbClr val="0B5395"/>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3000">
              <a:schemeClr val="bg1"/>
            </a:gs>
            <a:gs pos="34000">
              <a:schemeClr val="bg2">
                <a:alpha val="49000"/>
              </a:schemeClr>
            </a:gs>
            <a:gs pos="68000">
              <a:schemeClr val="bg1"/>
            </a:gs>
          </a:gsLst>
          <a:lin ang="16200000" scaled="0"/>
          <a:tileRect/>
        </a:gradFill>
        <a:effectLst/>
      </p:bgPr>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94529" r:id="rId1"/>
    <p:sldLayoutId id="2147494679" r:id="rId2"/>
    <p:sldLayoutId id="2147494680" r:id="rId3"/>
    <p:sldLayoutId id="2147494681" r:id="rId4"/>
    <p:sldLayoutId id="2147494682" r:id="rId5"/>
    <p:sldLayoutId id="2147494683" r:id="rId6"/>
    <p:sldLayoutId id="2147494684" r:id="rId7"/>
    <p:sldLayoutId id="2147494685" r:id="rId8"/>
    <p:sldLayoutId id="2147494686" r:id="rId9"/>
    <p:sldLayoutId id="2147494687" r:id="rId10"/>
    <p:sldLayoutId id="2147494688" r:id="rId11"/>
  </p:sldLayoutIdLst>
  <p:txStyles>
    <p:titleStyle>
      <a:lvl1pPr algn="ctr" defTabSz="457200" rtl="0" eaLnBrk="0" fontAlgn="base" hangingPunct="0">
        <a:spcBef>
          <a:spcPct val="0"/>
        </a:spcBef>
        <a:spcAft>
          <a:spcPct val="0"/>
        </a:spcAft>
        <a:defRPr sz="4400" kern="1200">
          <a:solidFill>
            <a:schemeClr val="tx1"/>
          </a:solidFill>
          <a:latin typeface="Arial Narrow"/>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Arial Narrow" pitchFamily="-97"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Arial Narrow" pitchFamily="-97"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Arial Narrow" pitchFamily="-97"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Arial Narrow" pitchFamily="-97"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Arial Narrow" pitchFamily="-97" charset="0"/>
        </a:defRPr>
      </a:lvl6pPr>
      <a:lvl7pPr marL="914400" algn="ctr" defTabSz="457200" rtl="0" eaLnBrk="1" fontAlgn="base" hangingPunct="1">
        <a:spcBef>
          <a:spcPct val="0"/>
        </a:spcBef>
        <a:spcAft>
          <a:spcPct val="0"/>
        </a:spcAft>
        <a:defRPr sz="4400">
          <a:solidFill>
            <a:schemeClr val="tx1"/>
          </a:solidFill>
          <a:latin typeface="Arial Narrow" pitchFamily="-97" charset="0"/>
        </a:defRPr>
      </a:lvl7pPr>
      <a:lvl8pPr marL="1371600" algn="ctr" defTabSz="457200" rtl="0" eaLnBrk="1" fontAlgn="base" hangingPunct="1">
        <a:spcBef>
          <a:spcPct val="0"/>
        </a:spcBef>
        <a:spcAft>
          <a:spcPct val="0"/>
        </a:spcAft>
        <a:defRPr sz="4400">
          <a:solidFill>
            <a:schemeClr val="tx1"/>
          </a:solidFill>
          <a:latin typeface="Arial Narrow" pitchFamily="-97" charset="0"/>
        </a:defRPr>
      </a:lvl8pPr>
      <a:lvl9pPr marL="1828800" algn="ctr" defTabSz="457200" rtl="0" eaLnBrk="1" fontAlgn="base" hangingPunct="1">
        <a:spcBef>
          <a:spcPct val="0"/>
        </a:spcBef>
        <a:spcAft>
          <a:spcPct val="0"/>
        </a:spcAft>
        <a:defRPr sz="4400">
          <a:solidFill>
            <a:schemeClr val="tx1"/>
          </a:solidFill>
          <a:latin typeface="Arial Narrow" pitchFamily="-97"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Narrow"/>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Narrow"/>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Narrow"/>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Narrow"/>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Narrow"/>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94689" r:id="rId1"/>
    <p:sldLayoutId id="2147494690" r:id="rId2"/>
    <p:sldLayoutId id="2147494691" r:id="rId3"/>
    <p:sldLayoutId id="2147494692" r:id="rId4"/>
    <p:sldLayoutId id="2147494693" r:id="rId5"/>
    <p:sldLayoutId id="2147494694" r:id="rId6"/>
    <p:sldLayoutId id="2147494695" r:id="rId7"/>
    <p:sldLayoutId id="2147494696" r:id="rId8"/>
    <p:sldLayoutId id="2147494697" r:id="rId9"/>
    <p:sldLayoutId id="2147494698" r:id="rId10"/>
    <p:sldLayoutId id="2147494699" r:id="rId11"/>
    <p:sldLayoutId id="2147494700"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fld id="{745D68C5-41AB-4767-9FE0-C60272A70202}" type="datetime1">
              <a:rPr lang="en-US"/>
              <a:pPr/>
              <a:t>5/13/2013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FFFFFF"/>
                </a:solidFill>
                <a:cs typeface="Arial"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defRPr>
            </a:lvl1pPr>
          </a:lstStyle>
          <a:p>
            <a:fld id="{CEDE1B4C-76E8-4135-8F99-BAAE889A6701}"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94701" r:id="rId1"/>
    <p:sldLayoutId id="2147494702" r:id="rId2"/>
    <p:sldLayoutId id="2147494703" r:id="rId3"/>
    <p:sldLayoutId id="2147494704" r:id="rId4"/>
    <p:sldLayoutId id="2147494705" r:id="rId5"/>
    <p:sldLayoutId id="2147494706" r:id="rId6"/>
    <p:sldLayoutId id="2147494707" r:id="rId7"/>
    <p:sldLayoutId id="2147494708" r:id="rId8"/>
    <p:sldLayoutId id="2147494709" r:id="rId9"/>
    <p:sldLayoutId id="2147494710" r:id="rId10"/>
    <p:sldLayoutId id="2147494711" r:id="rId11"/>
  </p:sldLayoutIdLst>
  <p:transition/>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081E475-E442-472D-9BD8-8ACC3B79275A}" type="datetime1">
              <a:rPr lang="en-US"/>
              <a:pPr/>
              <a:t>5/13/2013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cs typeface="Arial"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BAB6054-2DDA-4CC9-B6B2-90A5D4DB3B2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4757" r:id="rId1"/>
    <p:sldLayoutId id="2147494758" r:id="rId2"/>
    <p:sldLayoutId id="2147494759" r:id="rId3"/>
    <p:sldLayoutId id="2147494760" r:id="rId4"/>
    <p:sldLayoutId id="2147494761" r:id="rId5"/>
    <p:sldLayoutId id="2147494762" r:id="rId6"/>
    <p:sldLayoutId id="2147494763" r:id="rId7"/>
    <p:sldLayoutId id="2147494764" r:id="rId8"/>
    <p:sldLayoutId id="2147494765" r:id="rId9"/>
    <p:sldLayoutId id="2147494766" r:id="rId10"/>
    <p:sldLayoutId id="214749476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defRPr>
            </a:lvl1pPr>
          </a:lstStyle>
          <a:p>
            <a:fld id="{3A034E23-9AF2-432C-A9FF-1EDC5631A182}" type="datetime1">
              <a:rPr lang="en-US"/>
              <a:pPr/>
              <a:t>5/13/2013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defRPr>
            </a:lvl1pPr>
          </a:lstStyle>
          <a:p>
            <a:fld id="{4B7282E2-ED33-44CC-A1A1-39F01DCEF5F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4768" r:id="rId1"/>
    <p:sldLayoutId id="2147494769" r:id="rId2"/>
    <p:sldLayoutId id="2147494770" r:id="rId3"/>
    <p:sldLayoutId id="2147494771" r:id="rId4"/>
    <p:sldLayoutId id="2147494772" r:id="rId5"/>
    <p:sldLayoutId id="2147494773" r:id="rId6"/>
    <p:sldLayoutId id="2147494774" r:id="rId7"/>
    <p:sldLayoutId id="2147494775" r:id="rId8"/>
    <p:sldLayoutId id="2147494776" r:id="rId9"/>
    <p:sldLayoutId id="2147494777" r:id="rId10"/>
    <p:sldLayoutId id="214749477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defRPr>
            </a:lvl1pPr>
          </a:lstStyle>
          <a:p>
            <a:fld id="{A59B0617-C4C7-4CDD-AF21-F00C341CAE6E}" type="datetime1">
              <a:rPr lang="en-US"/>
              <a:pPr/>
              <a:t>5/13/2013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defRPr>
            </a:lvl1pPr>
          </a:lstStyle>
          <a:p>
            <a:fld id="{D4C8CB0D-5A3E-4C98-8514-AB155B4F436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4779" r:id="rId1"/>
    <p:sldLayoutId id="2147494780" r:id="rId2"/>
    <p:sldLayoutId id="2147494781" r:id="rId3"/>
    <p:sldLayoutId id="2147494782" r:id="rId4"/>
    <p:sldLayoutId id="2147494783" r:id="rId5"/>
    <p:sldLayoutId id="2147494784" r:id="rId6"/>
    <p:sldLayoutId id="2147494785" r:id="rId7"/>
    <p:sldLayoutId id="2147494786" r:id="rId8"/>
    <p:sldLayoutId id="2147494787" r:id="rId9"/>
    <p:sldLayoutId id="2147494788" r:id="rId10"/>
    <p:sldLayoutId id="2147494789" r:id="rId11"/>
    <p:sldLayoutId id="2147494790" r:id="rId12"/>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E6E7E6"/>
                </a:solidFill>
              </a:defRPr>
            </a:lvl1pPr>
          </a:lstStyle>
          <a:p>
            <a:fld id="{27792470-B0E8-45CC-8E8C-A3B6F6FA875B}" type="datetime1">
              <a:rPr lang="en-US"/>
              <a:pPr/>
              <a:t>5/13/2013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E6E7E6"/>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E6E7E6"/>
                </a:solidFill>
              </a:defRPr>
            </a:lvl1pPr>
          </a:lstStyle>
          <a:p>
            <a:fld id="{0B60FFE0-027D-4338-B65F-1C207C56596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4791" r:id="rId1"/>
    <p:sldLayoutId id="2147494792" r:id="rId2"/>
    <p:sldLayoutId id="2147494793" r:id="rId3"/>
    <p:sldLayoutId id="2147494794" r:id="rId4"/>
    <p:sldLayoutId id="2147494795" r:id="rId5"/>
    <p:sldLayoutId id="2147494796" r:id="rId6"/>
    <p:sldLayoutId id="2147494797" r:id="rId7"/>
    <p:sldLayoutId id="2147494798" r:id="rId8"/>
    <p:sldLayoutId id="2147494799" r:id="rId9"/>
    <p:sldLayoutId id="2147494800" r:id="rId10"/>
    <p:sldLayoutId id="2147494801" r:id="rId11"/>
    <p:sldLayoutId id="2147494802" r:id="rId12"/>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2530" name="Title Placeholder 1"/>
          <p:cNvSpPr>
            <a:spLocks noGrp="1"/>
          </p:cNvSpPr>
          <p:nvPr>
            <p:ph type="title"/>
          </p:nvPr>
        </p:nvSpPr>
        <p:spPr bwMode="auto">
          <a:xfrm>
            <a:off x="457200" y="34448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1" name="Text Placeholder 2"/>
          <p:cNvSpPr>
            <a:spLocks noGrp="1"/>
          </p:cNvSpPr>
          <p:nvPr>
            <p:ph type="body" idx="1"/>
          </p:nvPr>
        </p:nvSpPr>
        <p:spPr bwMode="auto">
          <a:xfrm>
            <a:off x="739775" y="2770188"/>
            <a:ext cx="7662863" cy="3267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100" b="1">
                <a:solidFill>
                  <a:srgbClr val="7F7F7F"/>
                </a:solidFill>
                <a:latin typeface="Calisto MT" pitchFamily="18" charset="0"/>
              </a:defRPr>
            </a:lvl1pPr>
          </a:lstStyle>
          <a:p>
            <a:fld id="{58E48844-5F0A-4E90-A5D2-88241E9C6804}" type="datetime1">
              <a:rPr lang="en-US"/>
              <a:pPr/>
              <a:t>5/13/2013</a:t>
            </a:fld>
            <a:endParaRPr lang="en-US"/>
          </a:p>
        </p:txBody>
      </p:sp>
      <p:sp>
        <p:nvSpPr>
          <p:cNvPr id="5" name="Footer Placeholder 4"/>
          <p:cNvSpPr>
            <a:spLocks noGrp="1"/>
          </p:cNvSpPr>
          <p:nvPr>
            <p:ph type="ftr" sz="quarter" idx="3"/>
          </p:nvPr>
        </p:nvSpPr>
        <p:spPr>
          <a:xfrm>
            <a:off x="57896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r">
              <a:defRPr sz="1100" b="1">
                <a:solidFill>
                  <a:srgbClr val="7F7F7F"/>
                </a:solidFill>
                <a:latin typeface="Calisto MT" pitchFamily="18" charset="0"/>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wrap="square" lIns="91440" tIns="45720" rIns="91440" bIns="45720" numCol="1" anchor="ctr" anchorCtr="0" compatLnSpc="1">
            <a:prstTxWarp prst="textNoShape">
              <a:avLst/>
            </a:prstTxWarp>
          </a:bodyPr>
          <a:lstStyle>
            <a:lvl1pPr algn="ctr">
              <a:defRPr sz="1100" b="1">
                <a:solidFill>
                  <a:srgbClr val="7F7F7F"/>
                </a:solidFill>
                <a:latin typeface="Calisto MT" pitchFamily="18" charset="0"/>
              </a:defRPr>
            </a:lvl1pPr>
          </a:lstStyle>
          <a:p>
            <a:fld id="{64EFA73E-3FE3-458B-AF2C-EA1BA073F20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4803" r:id="rId1"/>
    <p:sldLayoutId id="2147494530" r:id="rId2"/>
    <p:sldLayoutId id="2147494804" r:id="rId3"/>
    <p:sldLayoutId id="2147494531" r:id="rId4"/>
    <p:sldLayoutId id="2147494532" r:id="rId5"/>
    <p:sldLayoutId id="2147494533" r:id="rId6"/>
    <p:sldLayoutId id="2147494534" r:id="rId7"/>
    <p:sldLayoutId id="2147494535" r:id="rId8"/>
    <p:sldLayoutId id="2147494536" r:id="rId9"/>
    <p:sldLayoutId id="2147494805" r:id="rId10"/>
    <p:sldLayoutId id="2147494806" r:id="rId11"/>
    <p:sldLayoutId id="2147494807" r:id="rId12"/>
    <p:sldLayoutId id="2147494808" r:id="rId13"/>
    <p:sldLayoutId id="2147494537" r:id="rId14"/>
    <p:sldLayoutId id="2147494809" r:id="rId15"/>
    <p:sldLayoutId id="2147494810" r:id="rId16"/>
    <p:sldLayoutId id="2147494811" r:id="rId17"/>
    <p:sldLayoutId id="2147494812" r:id="rId18"/>
    <p:sldLayoutId id="2147494813" r:id="rId19"/>
  </p:sldLayoutIdLst>
  <p:hf sldNum="0" hdr="0" ftr="0" dt="0"/>
  <p:txStyles>
    <p:titleStyle>
      <a:lvl1pPr algn="ctr" rtl="0" eaLnBrk="0" fontAlgn="base" hangingPunct="0">
        <a:spcBef>
          <a:spcPct val="0"/>
        </a:spcBef>
        <a:spcAft>
          <a:spcPct val="0"/>
        </a:spcAft>
        <a:defRPr sz="4600" kern="1200">
          <a:solidFill>
            <a:schemeClr val="bg1"/>
          </a:solidFill>
          <a:latin typeface="+mj-lt"/>
          <a:ea typeface="MS PGothic" pitchFamily="34" charset="-128"/>
          <a:cs typeface="ＭＳ Ｐゴシック" charset="0"/>
        </a:defRPr>
      </a:lvl1pPr>
      <a:lvl2pPr algn="ctr" rtl="0" eaLnBrk="0" fontAlgn="base" hangingPunct="0">
        <a:spcBef>
          <a:spcPct val="0"/>
        </a:spcBef>
        <a:spcAft>
          <a:spcPct val="0"/>
        </a:spcAft>
        <a:defRPr sz="4600">
          <a:solidFill>
            <a:schemeClr val="bg1"/>
          </a:solidFill>
          <a:latin typeface="Calisto MT" charset="0"/>
          <a:ea typeface="MS PGothic" pitchFamily="34" charset="-128"/>
          <a:cs typeface="ＭＳ Ｐゴシック" charset="0"/>
        </a:defRPr>
      </a:lvl2pPr>
      <a:lvl3pPr algn="ctr" rtl="0" eaLnBrk="0" fontAlgn="base" hangingPunct="0">
        <a:spcBef>
          <a:spcPct val="0"/>
        </a:spcBef>
        <a:spcAft>
          <a:spcPct val="0"/>
        </a:spcAft>
        <a:defRPr sz="4600">
          <a:solidFill>
            <a:schemeClr val="bg1"/>
          </a:solidFill>
          <a:latin typeface="Calisto MT" charset="0"/>
          <a:ea typeface="MS PGothic" pitchFamily="34" charset="-128"/>
          <a:cs typeface="ＭＳ Ｐゴシック" charset="0"/>
        </a:defRPr>
      </a:lvl3pPr>
      <a:lvl4pPr algn="ctr" rtl="0" eaLnBrk="0" fontAlgn="base" hangingPunct="0">
        <a:spcBef>
          <a:spcPct val="0"/>
        </a:spcBef>
        <a:spcAft>
          <a:spcPct val="0"/>
        </a:spcAft>
        <a:defRPr sz="4600">
          <a:solidFill>
            <a:schemeClr val="bg1"/>
          </a:solidFill>
          <a:latin typeface="Calisto MT" charset="0"/>
          <a:ea typeface="MS PGothic" pitchFamily="34" charset="-128"/>
          <a:cs typeface="ＭＳ Ｐゴシック" charset="0"/>
        </a:defRPr>
      </a:lvl4pPr>
      <a:lvl5pPr algn="ctr" rtl="0" eaLnBrk="0" fontAlgn="base" hangingPunct="0">
        <a:spcBef>
          <a:spcPct val="0"/>
        </a:spcBef>
        <a:spcAft>
          <a:spcPct val="0"/>
        </a:spcAft>
        <a:defRPr sz="4600">
          <a:solidFill>
            <a:schemeClr val="bg1"/>
          </a:solidFill>
          <a:latin typeface="Calisto MT" charset="0"/>
          <a:ea typeface="MS PGothic" pitchFamily="34" charset="-128"/>
          <a:cs typeface="ＭＳ Ｐゴシック" charset="0"/>
        </a:defRPr>
      </a:lvl5pPr>
      <a:lvl6pPr marL="457200" algn="ctr" rtl="0" fontAlgn="base">
        <a:spcBef>
          <a:spcPct val="0"/>
        </a:spcBef>
        <a:spcAft>
          <a:spcPct val="0"/>
        </a:spcAft>
        <a:defRPr sz="4600">
          <a:solidFill>
            <a:schemeClr val="bg1"/>
          </a:solidFill>
          <a:latin typeface="Calisto MT" charset="0"/>
          <a:ea typeface="ＭＳ Ｐゴシック" charset="0"/>
          <a:cs typeface="ＭＳ Ｐゴシック" charset="0"/>
        </a:defRPr>
      </a:lvl6pPr>
      <a:lvl7pPr marL="914400" algn="ctr" rtl="0" fontAlgn="base">
        <a:spcBef>
          <a:spcPct val="0"/>
        </a:spcBef>
        <a:spcAft>
          <a:spcPct val="0"/>
        </a:spcAft>
        <a:defRPr sz="4600">
          <a:solidFill>
            <a:schemeClr val="bg1"/>
          </a:solidFill>
          <a:latin typeface="Calisto MT" charset="0"/>
          <a:ea typeface="ＭＳ Ｐゴシック" charset="0"/>
          <a:cs typeface="ＭＳ Ｐゴシック" charset="0"/>
        </a:defRPr>
      </a:lvl7pPr>
      <a:lvl8pPr marL="1371600" algn="ctr" rtl="0" fontAlgn="base">
        <a:spcBef>
          <a:spcPct val="0"/>
        </a:spcBef>
        <a:spcAft>
          <a:spcPct val="0"/>
        </a:spcAft>
        <a:defRPr sz="4600">
          <a:solidFill>
            <a:schemeClr val="bg1"/>
          </a:solidFill>
          <a:latin typeface="Calisto MT" charset="0"/>
          <a:ea typeface="ＭＳ Ｐゴシック" charset="0"/>
          <a:cs typeface="ＭＳ Ｐゴシック" charset="0"/>
        </a:defRPr>
      </a:lvl8pPr>
      <a:lvl9pPr marL="1828800" algn="ctr" rtl="0" fontAlgn="base">
        <a:spcBef>
          <a:spcPct val="0"/>
        </a:spcBef>
        <a:spcAft>
          <a:spcPct val="0"/>
        </a:spcAft>
        <a:defRPr sz="4600">
          <a:solidFill>
            <a:schemeClr val="bg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Clr>
          <a:schemeClr val="accent1"/>
        </a:buClr>
        <a:buSzPct val="90000"/>
        <a:buFont typeface="Wingdings" pitchFamily="2" charset="2"/>
        <a:buChar char="S"/>
        <a:defRPr sz="2200" kern="1200">
          <a:solidFill>
            <a:srgbClr val="595959"/>
          </a:solidFill>
          <a:latin typeface="+mn-lt"/>
          <a:ea typeface="MS PGothic" pitchFamily="34" charset="-128"/>
          <a:cs typeface="ＭＳ Ｐゴシック" charset="0"/>
        </a:defRPr>
      </a:lvl1pPr>
      <a:lvl2pPr marL="685800" indent="-336550" algn="l" rtl="0" eaLnBrk="0" fontAlgn="base" hangingPunct="0">
        <a:spcBef>
          <a:spcPts val="600"/>
        </a:spcBef>
        <a:spcAft>
          <a:spcPct val="0"/>
        </a:spcAft>
        <a:buClr>
          <a:srgbClr val="C1F944"/>
        </a:buClr>
        <a:buSzPct val="90000"/>
        <a:buFont typeface="Wingdings" pitchFamily="2" charset="2"/>
        <a:buChar char="S"/>
        <a:defRPr sz="2000" kern="1200">
          <a:solidFill>
            <a:srgbClr val="595959"/>
          </a:solidFill>
          <a:latin typeface="+mn-lt"/>
          <a:ea typeface="MS PGothic" pitchFamily="34" charset="-128"/>
          <a:cs typeface="+mn-cs"/>
        </a:defRPr>
      </a:lvl2pPr>
      <a:lvl3pPr marL="10350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MS PGothic" pitchFamily="34" charset="-128"/>
          <a:cs typeface="+mn-cs"/>
        </a:defRPr>
      </a:lvl3pPr>
      <a:lvl4pPr marL="1371600" indent="-336550" algn="l" rtl="0" eaLnBrk="0" fontAlgn="base" hangingPunct="0">
        <a:spcBef>
          <a:spcPts val="600"/>
        </a:spcBef>
        <a:spcAft>
          <a:spcPct val="0"/>
        </a:spcAft>
        <a:buClr>
          <a:srgbClr val="C1F944"/>
        </a:buClr>
        <a:buSzPct val="90000"/>
        <a:buFont typeface="Wingdings" pitchFamily="2" charset="2"/>
        <a:buChar char="S"/>
        <a:defRPr kern="1200">
          <a:solidFill>
            <a:srgbClr val="595959"/>
          </a:solidFill>
          <a:latin typeface="+mn-lt"/>
          <a:ea typeface="MS PGothic" pitchFamily="34" charset="-128"/>
          <a:cs typeface="+mn-cs"/>
        </a:defRPr>
      </a:lvl4pPr>
      <a:lvl5pPr marL="17208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MS PGothic" pitchFamily="34" charset="-128"/>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685800" y="6248400"/>
            <a:ext cx="1905000" cy="4572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Verdana" pitchFamily="34" charset="0"/>
              </a:defRPr>
            </a:lvl1pPr>
          </a:lstStyle>
          <a:p>
            <a:fld id="{135D87D3-7DE9-490C-A416-32694FB8BA0E}" type="datetime1">
              <a:rPr lang="en-US"/>
              <a:pPr/>
              <a:t>5/13/2013</a:t>
            </a:fld>
            <a:endParaRPr lang="en-US"/>
          </a:p>
        </p:txBody>
      </p:sp>
      <p:sp>
        <p:nvSpPr>
          <p:cNvPr id="47109" name="Rectangle 5"/>
          <p:cNvSpPr>
            <a:spLocks noGrp="1" noChangeArrowheads="1"/>
          </p:cNvSpPr>
          <p:nvPr>
            <p:ph type="ftr" sz="quarter" idx="3"/>
          </p:nvPr>
        </p:nvSpPr>
        <p:spPr bwMode="auto">
          <a:xfrm>
            <a:off x="3124200" y="6248400"/>
            <a:ext cx="2895600" cy="4572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Verdana" pitchFamily="-80" charset="0"/>
                <a:ea typeface="ＭＳ Ｐゴシック" pitchFamily="-80" charset="-128"/>
                <a:cs typeface="+mn-cs"/>
              </a:defRPr>
            </a:lvl1pPr>
          </a:lstStyle>
          <a:p>
            <a:pPr>
              <a:defRPr/>
            </a:pPr>
            <a:r>
              <a:rPr lang="en-US"/>
              <a:t>2007 Convention AAL PP</a:t>
            </a:r>
          </a:p>
        </p:txBody>
      </p:sp>
      <p:sp>
        <p:nvSpPr>
          <p:cNvPr id="4711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pitchFamily="34" charset="0"/>
              </a:defRPr>
            </a:lvl1pPr>
          </a:lstStyle>
          <a:p>
            <a:fld id="{05AEB8CF-A63E-436F-BA53-15FAC40C9C7B}"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94814" r:id="rId1"/>
    <p:sldLayoutId id="2147494815" r:id="rId2"/>
    <p:sldLayoutId id="2147494816" r:id="rId3"/>
    <p:sldLayoutId id="2147494817" r:id="rId4"/>
    <p:sldLayoutId id="2147494818" r:id="rId5"/>
    <p:sldLayoutId id="2147494819" r:id="rId6"/>
    <p:sldLayoutId id="2147494820" r:id="rId7"/>
    <p:sldLayoutId id="2147494821" r:id="rId8"/>
    <p:sldLayoutId id="2147494822" r:id="rId9"/>
    <p:sldLayoutId id="2147494823" r:id="rId10"/>
    <p:sldLayoutId id="2147494824" r:id="rId11"/>
  </p:sldLayoutIdLst>
  <p:transition spd="med">
    <p:fade/>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Verdana" pitchFamily="-80"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80"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80"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80"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900" indent="-342900" algn="l" rtl="0" eaLnBrk="0" fontAlgn="base" hangingPunct="0">
        <a:spcBef>
          <a:spcPct val="20000"/>
        </a:spcBef>
        <a:spcAft>
          <a:spcPct val="0"/>
        </a:spcAft>
        <a:buClr>
          <a:srgbClr val="FFFF66"/>
        </a:buClr>
        <a:buFont typeface="Wingdings" pitchFamily="2" charset="2"/>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lr>
          <a:srgbClr val="CCFF66"/>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FF66"/>
        </a:buClr>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CCFF66"/>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FF66"/>
        </a:buClr>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0E55552-FFC3-4AE1-A215-3F32BD888FAD}" type="datetime1">
              <a:rPr lang="en-US"/>
              <a:pPr/>
              <a:t>5/13/2013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cs typeface="Arial"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073F32A-FB53-4D2C-A1F8-814038F6334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4568" r:id="rId1"/>
    <p:sldLayoutId id="2147494569" r:id="rId2"/>
    <p:sldLayoutId id="2147494570" r:id="rId3"/>
    <p:sldLayoutId id="2147494571" r:id="rId4"/>
    <p:sldLayoutId id="2147494572" r:id="rId5"/>
    <p:sldLayoutId id="2147494573" r:id="rId6"/>
    <p:sldLayoutId id="2147494574" r:id="rId7"/>
    <p:sldLayoutId id="2147494575" r:id="rId8"/>
    <p:sldLayoutId id="2147494576" r:id="rId9"/>
    <p:sldLayoutId id="2147494577" r:id="rId10"/>
    <p:sldLayoutId id="214749457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5"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5"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5"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5"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5" charset="0"/>
          <a:ea typeface="ＭＳ Ｐゴシック" pitchFamily="35" charset="-128"/>
        </a:defRPr>
      </a:lvl6pPr>
      <a:lvl7pPr marL="914400" algn="ctr" defTabSz="457200" rtl="0" fontAlgn="base">
        <a:spcBef>
          <a:spcPct val="0"/>
        </a:spcBef>
        <a:spcAft>
          <a:spcPct val="0"/>
        </a:spcAft>
        <a:defRPr sz="4400">
          <a:solidFill>
            <a:schemeClr val="tx1"/>
          </a:solidFill>
          <a:latin typeface="Calibri" pitchFamily="35" charset="0"/>
          <a:ea typeface="ＭＳ Ｐゴシック" pitchFamily="35" charset="-128"/>
        </a:defRPr>
      </a:lvl7pPr>
      <a:lvl8pPr marL="1371600" algn="ctr" defTabSz="457200" rtl="0" fontAlgn="base">
        <a:spcBef>
          <a:spcPct val="0"/>
        </a:spcBef>
        <a:spcAft>
          <a:spcPct val="0"/>
        </a:spcAft>
        <a:defRPr sz="4400">
          <a:solidFill>
            <a:schemeClr val="tx1"/>
          </a:solidFill>
          <a:latin typeface="Calibri" pitchFamily="35" charset="0"/>
          <a:ea typeface="ＭＳ Ｐゴシック" pitchFamily="35" charset="-128"/>
        </a:defRPr>
      </a:lvl8pPr>
      <a:lvl9pPr marL="1828800" algn="ctr" defTabSz="457200" rtl="0" fontAlgn="base">
        <a:spcBef>
          <a:spcPct val="0"/>
        </a:spcBef>
        <a:spcAft>
          <a:spcPct val="0"/>
        </a:spcAft>
        <a:defRPr sz="4400">
          <a:solidFill>
            <a:schemeClr val="tx1"/>
          </a:solidFill>
          <a:latin typeface="Calibri" pitchFamily="35" charset="0"/>
          <a:ea typeface="ＭＳ Ｐゴシック" pitchFamily="35"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5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E21D02F0-2F04-42A9-A96A-19F1F7AEA609}" type="datetime1">
              <a:rPr lang="en-IN"/>
              <a:pPr/>
              <a:t>13-05-2013</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9222A78-25DA-404B-8EB7-2EE20C3EE561}" type="slidenum">
              <a:rPr lang="en-IN"/>
              <a:pPr/>
              <a:t>‹#›</a:t>
            </a:fld>
            <a:endParaRPr lang="en-IN"/>
          </a:p>
        </p:txBody>
      </p:sp>
    </p:spTree>
  </p:cSld>
  <p:clrMap bg1="lt1" tx1="dk1" bg2="lt2" tx2="dk2" accent1="accent1" accent2="accent2" accent3="accent3" accent4="accent4" accent5="accent5" accent6="accent6" hlink="hlink" folHlink="folHlink"/>
  <p:sldLayoutIdLst>
    <p:sldLayoutId id="2147494825" r:id="rId1"/>
    <p:sldLayoutId id="2147494826" r:id="rId2"/>
    <p:sldLayoutId id="2147494827" r:id="rId3"/>
    <p:sldLayoutId id="2147494828" r:id="rId4"/>
    <p:sldLayoutId id="2147494829" r:id="rId5"/>
    <p:sldLayoutId id="2147494830" r:id="rId6"/>
    <p:sldLayoutId id="2147494831" r:id="rId7"/>
    <p:sldLayoutId id="2147494832" r:id="rId8"/>
    <p:sldLayoutId id="2147494833" r:id="rId9"/>
    <p:sldLayoutId id="2147494834" r:id="rId10"/>
    <p:sldLayoutId id="2147494835" r:id="rId11"/>
    <p:sldLayoutId id="2147494836" r:id="rId12"/>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b-NO" smtClean="0"/>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defRPr>
            </a:lvl1pPr>
          </a:lstStyle>
          <a:p>
            <a:fld id="{8DF60F30-DBFD-408B-8147-5F848DA24003}" type="datetime1">
              <a:rPr lang="nb-NO"/>
              <a:pPr/>
              <a:t>13.05.2013</a:t>
            </a:fld>
            <a:endParaRPr lang="nb-NO"/>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defRPr>
            </a:lvl1pPr>
          </a:lstStyle>
          <a:p>
            <a:fld id="{BC5C4912-6ECE-4495-9DAA-8FDDD59DEE56}" type="slidenum">
              <a:rPr lang="nb-NO"/>
              <a:pPr/>
              <a:t>‹#›</a:t>
            </a:fld>
            <a:endParaRPr lang="nb-NO"/>
          </a:p>
        </p:txBody>
      </p:sp>
    </p:spTree>
  </p:cSld>
  <p:clrMap bg1="lt1" tx1="dk1" bg2="lt2" tx2="dk2" accent1="accent1" accent2="accent2" accent3="accent3" accent4="accent4" accent5="accent5" accent6="accent6" hlink="hlink" folHlink="folHlink"/>
  <p:sldLayoutIdLst>
    <p:sldLayoutId id="2147494837" r:id="rId1"/>
    <p:sldLayoutId id="2147494838" r:id="rId2"/>
    <p:sldLayoutId id="2147494839" r:id="rId3"/>
    <p:sldLayoutId id="2147494840" r:id="rId4"/>
    <p:sldLayoutId id="2147494841" r:id="rId5"/>
    <p:sldLayoutId id="2147494842" r:id="rId6"/>
    <p:sldLayoutId id="2147494843" r:id="rId7"/>
    <p:sldLayoutId id="2147494844" r:id="rId8"/>
    <p:sldLayoutId id="2147494845" r:id="rId9"/>
    <p:sldLayoutId id="2147494846" r:id="rId10"/>
    <p:sldLayoutId id="2147494847" r:id="rId11"/>
    <p:sldLayoutId id="2147494848" r:id="rId12"/>
    <p:sldLayoutId id="2147494849" r:id="rId13"/>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endParaRPr lang="en-US"/>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endParaRPr lang="en-US"/>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fld id="{10397C69-F5AC-413B-AF26-64FDB0D8D38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4850" r:id="rId1"/>
    <p:sldLayoutId id="2147494851" r:id="rId2"/>
    <p:sldLayoutId id="2147494852" r:id="rId3"/>
    <p:sldLayoutId id="2147494853" r:id="rId4"/>
    <p:sldLayoutId id="2147494854" r:id="rId5"/>
    <p:sldLayoutId id="2147494855" r:id="rId6"/>
    <p:sldLayoutId id="2147494856" r:id="rId7"/>
    <p:sldLayoutId id="2147494857" r:id="rId8"/>
    <p:sldLayoutId id="2147494858" r:id="rId9"/>
    <p:sldLayoutId id="2147494859" r:id="rId10"/>
    <p:sldLayoutId id="2147494860" r:id="rId11"/>
    <p:sldLayoutId id="2147494861"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685800" y="6248400"/>
            <a:ext cx="1905000" cy="4572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pitchFamily="34" charset="0"/>
              </a:defRPr>
            </a:lvl1pPr>
          </a:lstStyle>
          <a:p>
            <a:endParaRPr lang="en-US"/>
          </a:p>
        </p:txBody>
      </p:sp>
      <p:sp>
        <p:nvSpPr>
          <p:cNvPr id="47109" name="Rectangle 5"/>
          <p:cNvSpPr>
            <a:spLocks noGrp="1" noChangeArrowheads="1"/>
          </p:cNvSpPr>
          <p:nvPr>
            <p:ph type="ftr" sz="quarter" idx="3"/>
          </p:nvPr>
        </p:nvSpPr>
        <p:spPr bwMode="auto">
          <a:xfrm>
            <a:off x="3124200" y="6248400"/>
            <a:ext cx="2895600" cy="4572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pitchFamily="34" charset="0"/>
              </a:defRPr>
            </a:lvl1pPr>
          </a:lstStyle>
          <a:p>
            <a:endParaRPr lang="en-US"/>
          </a:p>
        </p:txBody>
      </p:sp>
      <p:sp>
        <p:nvSpPr>
          <p:cNvPr id="4711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pitchFamily="34" charset="0"/>
              </a:defRPr>
            </a:lvl1pPr>
          </a:lstStyle>
          <a:p>
            <a:fld id="{B901FE4E-C58B-442C-A4CA-92DDDADB2C5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94862" r:id="rId1"/>
    <p:sldLayoutId id="2147494863" r:id="rId2"/>
    <p:sldLayoutId id="2147494864" r:id="rId3"/>
    <p:sldLayoutId id="2147494865" r:id="rId4"/>
    <p:sldLayoutId id="2147494866" r:id="rId5"/>
    <p:sldLayoutId id="2147494867" r:id="rId6"/>
    <p:sldLayoutId id="2147494868" r:id="rId7"/>
    <p:sldLayoutId id="2147494869" r:id="rId8"/>
    <p:sldLayoutId id="2147494870" r:id="rId9"/>
    <p:sldLayoutId id="2147494871" r:id="rId10"/>
    <p:sldLayoutId id="2147494872" r:id="rId11"/>
    <p:sldLayoutId id="2147494873" r:id="rId12"/>
  </p:sldLayoutIdLst>
  <p:transition spd="med"/>
  <p:timing>
    <p:tnLst>
      <p:par>
        <p:cTn id="1" dur="indefinite" restart="never" nodeType="tmRoot"/>
      </p:par>
    </p:tnLst>
  </p:timing>
  <p:hf sldNum="0" hdr="0"/>
  <p:txStyles>
    <p:titleStyle>
      <a:lvl1pPr algn="ctr" rtl="0" eaLnBrk="0" fontAlgn="base" hangingPunct="0">
        <a:spcBef>
          <a:spcPct val="0"/>
        </a:spcBef>
        <a:spcAft>
          <a:spcPct val="0"/>
        </a:spcAft>
        <a:defRPr sz="4000">
          <a:solidFill>
            <a:srgbClr val="FFFF66"/>
          </a:solidFill>
          <a:latin typeface="+mj-lt"/>
          <a:ea typeface="MS PGothic" pitchFamily="34" charset="-128"/>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MS PGothic" pitchFamily="34"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MS PGothic" pitchFamily="34"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MS PGothic" pitchFamily="34"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MS PGothic" pitchFamily="34"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p:titleStyle>
    <p:bodyStyle>
      <a:lvl1pPr marL="342900" indent="-342900" algn="l" rtl="0" eaLnBrk="0" fontAlgn="base" hangingPunct="0">
        <a:spcBef>
          <a:spcPct val="20000"/>
        </a:spcBef>
        <a:spcAft>
          <a:spcPct val="0"/>
        </a:spcAft>
        <a:buClr>
          <a:schemeClr val="tx1"/>
        </a:buClr>
        <a:buChar char="•"/>
        <a:defRPr sz="2800" b="1">
          <a:solidFill>
            <a:srgbClr val="FFFF99"/>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tx1"/>
        </a:buClr>
        <a:buFont typeface="Arial" pitchFamily="34" charset="0"/>
        <a:buChar char="–"/>
        <a:defRPr sz="2800" b="1">
          <a:solidFill>
            <a:schemeClr val="tx1"/>
          </a:solidFill>
          <a:latin typeface="+mn-lt"/>
          <a:ea typeface="MS PGothic" pitchFamily="34" charset="-128"/>
          <a:cs typeface="ＭＳ Ｐゴシック" charset="0"/>
        </a:defRPr>
      </a:lvl2pPr>
      <a:lvl3pPr marL="1143000" indent="-228600" algn="l" rtl="0" eaLnBrk="0" fontAlgn="base" hangingPunct="0">
        <a:spcBef>
          <a:spcPct val="20000"/>
        </a:spcBef>
        <a:spcAft>
          <a:spcPct val="0"/>
        </a:spcAft>
        <a:buClr>
          <a:schemeClr val="tx1"/>
        </a:buClr>
        <a:buFont typeface="Arial" pitchFamily="34" charset="0"/>
        <a:buChar char="–"/>
        <a:defRPr sz="2400" b="1">
          <a:solidFill>
            <a:schemeClr val="tx1"/>
          </a:solidFill>
          <a:latin typeface="+mn-lt"/>
          <a:ea typeface="MS PGothic" pitchFamily="34" charset="-128"/>
          <a:cs typeface="ＭＳ Ｐゴシック" charset="0"/>
        </a:defRPr>
      </a:lvl3pPr>
      <a:lvl4pPr marL="1600200" indent="-228600" algn="l" rtl="0" eaLnBrk="0" fontAlgn="base" hangingPunct="0">
        <a:spcBef>
          <a:spcPct val="20000"/>
        </a:spcBef>
        <a:spcAft>
          <a:spcPct val="0"/>
        </a:spcAft>
        <a:buClr>
          <a:schemeClr val="tx1"/>
        </a:buClr>
        <a:buFont typeface="Arial" pitchFamily="34" charset="0"/>
        <a:buChar char="–"/>
        <a:defRPr sz="2000" b="1">
          <a:solidFill>
            <a:schemeClr val="tx1"/>
          </a:solidFill>
          <a:latin typeface="+mn-lt"/>
          <a:ea typeface="MS PGothic" pitchFamily="34" charset="-128"/>
          <a:cs typeface="ＭＳ Ｐゴシック" charset="0"/>
        </a:defRPr>
      </a:lvl4pPr>
      <a:lvl5pPr marL="2057400" indent="-228600" algn="l" rtl="0" eaLnBrk="0" fontAlgn="base" hangingPunct="0">
        <a:spcBef>
          <a:spcPct val="20000"/>
        </a:spcBef>
        <a:spcAft>
          <a:spcPct val="0"/>
        </a:spcAft>
        <a:buClr>
          <a:schemeClr val="tx1"/>
        </a:buClr>
        <a:buFont typeface="Arial" pitchFamily="34" charset="0"/>
        <a:buChar char="–"/>
        <a:defRPr sz="2000" b="1">
          <a:solidFill>
            <a:schemeClr val="tx1"/>
          </a:solidFill>
          <a:latin typeface="+mn-lt"/>
          <a:ea typeface="MS PGothic" pitchFamily="34" charset="-128"/>
          <a:cs typeface="ＭＳ Ｐゴシック" charset="0"/>
        </a:defRPr>
      </a:lvl5pPr>
      <a:lvl6pPr marL="2514600" indent="-228600" algn="l" rtl="0" fontAlgn="base">
        <a:spcBef>
          <a:spcPct val="20000"/>
        </a:spcBef>
        <a:spcAft>
          <a:spcPct val="0"/>
        </a:spcAft>
        <a:buClr>
          <a:schemeClr val="tx1"/>
        </a:buClr>
        <a:buFont typeface="Arial" pitchFamily="34" charset="0"/>
        <a:buChar char="–"/>
        <a:defRPr sz="2000" b="1">
          <a:solidFill>
            <a:schemeClr val="tx1"/>
          </a:solidFill>
          <a:latin typeface="+mn-lt"/>
          <a:ea typeface="+mn-ea"/>
          <a:cs typeface="+mn-cs"/>
        </a:defRPr>
      </a:lvl6pPr>
      <a:lvl7pPr marL="2971800" indent="-228600" algn="l" rtl="0" fontAlgn="base">
        <a:spcBef>
          <a:spcPct val="20000"/>
        </a:spcBef>
        <a:spcAft>
          <a:spcPct val="0"/>
        </a:spcAft>
        <a:buClr>
          <a:schemeClr val="tx1"/>
        </a:buClr>
        <a:buFont typeface="Arial" pitchFamily="34" charset="0"/>
        <a:buChar char="–"/>
        <a:defRPr sz="2000" b="1">
          <a:solidFill>
            <a:schemeClr val="tx1"/>
          </a:solidFill>
          <a:latin typeface="+mn-lt"/>
          <a:ea typeface="+mn-ea"/>
          <a:cs typeface="+mn-cs"/>
        </a:defRPr>
      </a:lvl7pPr>
      <a:lvl8pPr marL="3429000" indent="-228600" algn="l" rtl="0" fontAlgn="base">
        <a:spcBef>
          <a:spcPct val="20000"/>
        </a:spcBef>
        <a:spcAft>
          <a:spcPct val="0"/>
        </a:spcAft>
        <a:buClr>
          <a:schemeClr val="tx1"/>
        </a:buClr>
        <a:buFont typeface="Arial" pitchFamily="34" charset="0"/>
        <a:buChar char="–"/>
        <a:defRPr sz="2000" b="1">
          <a:solidFill>
            <a:schemeClr val="tx1"/>
          </a:solidFill>
          <a:latin typeface="+mn-lt"/>
          <a:ea typeface="+mn-ea"/>
          <a:cs typeface="+mn-cs"/>
        </a:defRPr>
      </a:lvl8pPr>
      <a:lvl9pPr marL="3886200" indent="-228600" algn="l" rtl="0" fontAlgn="base">
        <a:spcBef>
          <a:spcPct val="20000"/>
        </a:spcBef>
        <a:spcAft>
          <a:spcPct val="0"/>
        </a:spcAft>
        <a:buClr>
          <a:schemeClr val="tx1"/>
        </a:buClr>
        <a:buFont typeface="Arial" pitchFamily="34"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685800" y="6248400"/>
            <a:ext cx="1905000" cy="4572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pitchFamily="34" charset="0"/>
              </a:defRPr>
            </a:lvl1pPr>
          </a:lstStyle>
          <a:p>
            <a:endParaRPr lang="en-US"/>
          </a:p>
        </p:txBody>
      </p:sp>
      <p:sp>
        <p:nvSpPr>
          <p:cNvPr id="47109" name="Rectangle 5"/>
          <p:cNvSpPr>
            <a:spLocks noGrp="1" noChangeArrowheads="1"/>
          </p:cNvSpPr>
          <p:nvPr>
            <p:ph type="ftr" sz="quarter" idx="3"/>
          </p:nvPr>
        </p:nvSpPr>
        <p:spPr bwMode="auto">
          <a:xfrm>
            <a:off x="3124200" y="6248400"/>
            <a:ext cx="2895600" cy="4572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pitchFamily="34" charset="0"/>
              </a:defRPr>
            </a:lvl1pPr>
          </a:lstStyle>
          <a:p>
            <a:endParaRPr lang="en-US"/>
          </a:p>
        </p:txBody>
      </p:sp>
      <p:sp>
        <p:nvSpPr>
          <p:cNvPr id="4711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pitchFamily="34" charset="0"/>
              </a:defRPr>
            </a:lvl1pPr>
          </a:lstStyle>
          <a:p>
            <a:fld id="{D0FE9041-588C-452D-9C4A-1FCD45A740C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94874" r:id="rId1"/>
    <p:sldLayoutId id="2147494875" r:id="rId2"/>
    <p:sldLayoutId id="2147494876" r:id="rId3"/>
    <p:sldLayoutId id="2147494877" r:id="rId4"/>
    <p:sldLayoutId id="2147494878" r:id="rId5"/>
    <p:sldLayoutId id="2147494879" r:id="rId6"/>
    <p:sldLayoutId id="2147494880" r:id="rId7"/>
    <p:sldLayoutId id="2147494881" r:id="rId8"/>
    <p:sldLayoutId id="2147494882" r:id="rId9"/>
    <p:sldLayoutId id="2147494883" r:id="rId10"/>
    <p:sldLayoutId id="2147494884" r:id="rId11"/>
    <p:sldLayoutId id="2147494885" r:id="rId12"/>
  </p:sldLayoutIdLst>
  <p:transition spd="med"/>
  <p:timing>
    <p:tnLst>
      <p:par>
        <p:cTn id="1" dur="indefinite" restart="never" nodeType="tmRoot"/>
      </p:par>
    </p:tnLst>
  </p:timing>
  <p:hf sldNum="0" hdr="0"/>
  <p:txStyles>
    <p:titleStyle>
      <a:lvl1pPr algn="ctr" rtl="0" eaLnBrk="0" fontAlgn="base" hangingPunct="0">
        <a:spcBef>
          <a:spcPct val="0"/>
        </a:spcBef>
        <a:spcAft>
          <a:spcPct val="0"/>
        </a:spcAft>
        <a:defRPr sz="4000">
          <a:solidFill>
            <a:srgbClr val="FFFF66"/>
          </a:solidFill>
          <a:latin typeface="+mj-lt"/>
          <a:ea typeface="MS PGothic" pitchFamily="34" charset="-128"/>
          <a:cs typeface="ＭＳ Ｐゴシック" pitchFamily="34" charset="-128"/>
        </a:defRPr>
      </a:lvl1pPr>
      <a:lvl2pPr algn="ctr" rtl="0" eaLnBrk="0" fontAlgn="base" hangingPunct="0">
        <a:spcBef>
          <a:spcPct val="0"/>
        </a:spcBef>
        <a:spcAft>
          <a:spcPct val="0"/>
        </a:spcAft>
        <a:defRPr sz="4000">
          <a:solidFill>
            <a:srgbClr val="FFFF66"/>
          </a:solidFill>
          <a:latin typeface="Arial" pitchFamily="34" charset="0"/>
          <a:ea typeface="MS PGothic" pitchFamily="34" charset="-128"/>
          <a:cs typeface="ＭＳ Ｐゴシック" pitchFamily="34" charset="-128"/>
        </a:defRPr>
      </a:lvl2pPr>
      <a:lvl3pPr algn="ctr" rtl="0" eaLnBrk="0" fontAlgn="base" hangingPunct="0">
        <a:spcBef>
          <a:spcPct val="0"/>
        </a:spcBef>
        <a:spcAft>
          <a:spcPct val="0"/>
        </a:spcAft>
        <a:defRPr sz="4000">
          <a:solidFill>
            <a:srgbClr val="FFFF66"/>
          </a:solidFill>
          <a:latin typeface="Arial" pitchFamily="34" charset="0"/>
          <a:ea typeface="MS PGothic" pitchFamily="34" charset="-128"/>
          <a:cs typeface="ＭＳ Ｐゴシック" pitchFamily="34" charset="-128"/>
        </a:defRPr>
      </a:lvl3pPr>
      <a:lvl4pPr algn="ctr" rtl="0" eaLnBrk="0" fontAlgn="base" hangingPunct="0">
        <a:spcBef>
          <a:spcPct val="0"/>
        </a:spcBef>
        <a:spcAft>
          <a:spcPct val="0"/>
        </a:spcAft>
        <a:defRPr sz="4000">
          <a:solidFill>
            <a:srgbClr val="FFFF66"/>
          </a:solidFill>
          <a:latin typeface="Arial" pitchFamily="34" charset="0"/>
          <a:ea typeface="MS PGothic" pitchFamily="34" charset="-128"/>
          <a:cs typeface="ＭＳ Ｐゴシック" pitchFamily="34" charset="-128"/>
        </a:defRPr>
      </a:lvl4pPr>
      <a:lvl5pPr algn="ctr" rtl="0" eaLnBrk="0" fontAlgn="base" hangingPunct="0">
        <a:spcBef>
          <a:spcPct val="0"/>
        </a:spcBef>
        <a:spcAft>
          <a:spcPct val="0"/>
        </a:spcAft>
        <a:defRPr sz="4000">
          <a:solidFill>
            <a:srgbClr val="FFFF66"/>
          </a:solidFill>
          <a:latin typeface="Arial" pitchFamily="34" charset="0"/>
          <a:ea typeface="MS PGothic" pitchFamily="34" charset="-128"/>
          <a:cs typeface="ＭＳ Ｐゴシック" pitchFamily="34" charset="-128"/>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p:titleStyle>
    <p:bodyStyle>
      <a:lvl1pPr marL="342900" indent="-342900" algn="l" rtl="0" eaLnBrk="0" fontAlgn="base" hangingPunct="0">
        <a:spcBef>
          <a:spcPct val="20000"/>
        </a:spcBef>
        <a:spcAft>
          <a:spcPct val="0"/>
        </a:spcAft>
        <a:buClr>
          <a:schemeClr val="tx1"/>
        </a:buClr>
        <a:buChar char="•"/>
        <a:defRPr sz="2800" b="1">
          <a:solidFill>
            <a:srgbClr val="FFFF99"/>
          </a:solidFill>
          <a:latin typeface="+mn-lt"/>
          <a:ea typeface="MS PGothic" pitchFamily="34" charset="-128"/>
          <a:cs typeface="ＭＳ Ｐゴシック" pitchFamily="34" charset="-128"/>
        </a:defRPr>
      </a:lvl1pPr>
      <a:lvl2pPr marL="742950" indent="-285750" algn="l" rtl="0" eaLnBrk="0" fontAlgn="base" hangingPunct="0">
        <a:spcBef>
          <a:spcPct val="20000"/>
        </a:spcBef>
        <a:spcAft>
          <a:spcPct val="0"/>
        </a:spcAft>
        <a:buClr>
          <a:schemeClr val="tx1"/>
        </a:buClr>
        <a:buFont typeface="Arial" pitchFamily="34" charset="0"/>
        <a:buChar char="–"/>
        <a:defRPr sz="2800" b="1">
          <a:solidFill>
            <a:schemeClr val="tx1"/>
          </a:solidFill>
          <a:latin typeface="+mn-lt"/>
          <a:ea typeface="MS PGothic" pitchFamily="34" charset="-128"/>
          <a:cs typeface="ＭＳ Ｐゴシック" pitchFamily="34" charset="-128"/>
        </a:defRPr>
      </a:lvl2pPr>
      <a:lvl3pPr marL="1143000" indent="-228600" algn="l" rtl="0" eaLnBrk="0" fontAlgn="base" hangingPunct="0">
        <a:spcBef>
          <a:spcPct val="20000"/>
        </a:spcBef>
        <a:spcAft>
          <a:spcPct val="0"/>
        </a:spcAft>
        <a:buClr>
          <a:schemeClr val="tx1"/>
        </a:buClr>
        <a:buFont typeface="Arial" pitchFamily="34" charset="0"/>
        <a:buChar char="–"/>
        <a:defRPr sz="2400" b="1">
          <a:solidFill>
            <a:schemeClr val="tx1"/>
          </a:solidFill>
          <a:latin typeface="+mn-lt"/>
          <a:ea typeface="MS PGothic" pitchFamily="34" charset="-128"/>
          <a:cs typeface="ＭＳ Ｐゴシック" pitchFamily="34" charset="-128"/>
        </a:defRPr>
      </a:lvl3pPr>
      <a:lvl4pPr marL="1600200" indent="-228600" algn="l" rtl="0" eaLnBrk="0" fontAlgn="base" hangingPunct="0">
        <a:spcBef>
          <a:spcPct val="20000"/>
        </a:spcBef>
        <a:spcAft>
          <a:spcPct val="0"/>
        </a:spcAft>
        <a:buClr>
          <a:schemeClr val="tx1"/>
        </a:buClr>
        <a:buFont typeface="Arial" pitchFamily="34" charset="0"/>
        <a:buChar char="–"/>
        <a:defRPr sz="2000" b="1">
          <a:solidFill>
            <a:schemeClr val="tx1"/>
          </a:solidFill>
          <a:latin typeface="+mn-lt"/>
          <a:ea typeface="MS PGothic" pitchFamily="34" charset="-128"/>
          <a:cs typeface="ＭＳ Ｐゴシック" pitchFamily="34" charset="-128"/>
        </a:defRPr>
      </a:lvl4pPr>
      <a:lvl5pPr marL="2057400" indent="-228600" algn="l" rtl="0" eaLnBrk="0" fontAlgn="base" hangingPunct="0">
        <a:spcBef>
          <a:spcPct val="20000"/>
        </a:spcBef>
        <a:spcAft>
          <a:spcPct val="0"/>
        </a:spcAft>
        <a:buClr>
          <a:schemeClr val="tx1"/>
        </a:buClr>
        <a:buFont typeface="Arial" pitchFamily="34" charset="0"/>
        <a:buChar char="–"/>
        <a:defRPr sz="2000" b="1">
          <a:solidFill>
            <a:schemeClr val="tx1"/>
          </a:solidFill>
          <a:latin typeface="+mn-lt"/>
          <a:ea typeface="MS PGothic" pitchFamily="34" charset="-128"/>
          <a:cs typeface="ＭＳ Ｐゴシック" pitchFamily="34" charset="-128"/>
        </a:defRPr>
      </a:lvl5pPr>
      <a:lvl6pPr marL="2514600" indent="-228600" algn="l" rtl="0" fontAlgn="base">
        <a:spcBef>
          <a:spcPct val="20000"/>
        </a:spcBef>
        <a:spcAft>
          <a:spcPct val="0"/>
        </a:spcAft>
        <a:buClr>
          <a:schemeClr val="tx1"/>
        </a:buClr>
        <a:buFont typeface="Arial" pitchFamily="34" charset="0"/>
        <a:buChar char="–"/>
        <a:defRPr sz="2000" b="1">
          <a:solidFill>
            <a:schemeClr val="tx1"/>
          </a:solidFill>
          <a:latin typeface="+mn-lt"/>
          <a:ea typeface="+mn-ea"/>
          <a:cs typeface="+mn-cs"/>
        </a:defRPr>
      </a:lvl6pPr>
      <a:lvl7pPr marL="2971800" indent="-228600" algn="l" rtl="0" fontAlgn="base">
        <a:spcBef>
          <a:spcPct val="20000"/>
        </a:spcBef>
        <a:spcAft>
          <a:spcPct val="0"/>
        </a:spcAft>
        <a:buClr>
          <a:schemeClr val="tx1"/>
        </a:buClr>
        <a:buFont typeface="Arial" pitchFamily="34" charset="0"/>
        <a:buChar char="–"/>
        <a:defRPr sz="2000" b="1">
          <a:solidFill>
            <a:schemeClr val="tx1"/>
          </a:solidFill>
          <a:latin typeface="+mn-lt"/>
          <a:ea typeface="+mn-ea"/>
          <a:cs typeface="+mn-cs"/>
        </a:defRPr>
      </a:lvl7pPr>
      <a:lvl8pPr marL="3429000" indent="-228600" algn="l" rtl="0" fontAlgn="base">
        <a:spcBef>
          <a:spcPct val="20000"/>
        </a:spcBef>
        <a:spcAft>
          <a:spcPct val="0"/>
        </a:spcAft>
        <a:buClr>
          <a:schemeClr val="tx1"/>
        </a:buClr>
        <a:buFont typeface="Arial" pitchFamily="34" charset="0"/>
        <a:buChar char="–"/>
        <a:defRPr sz="2000" b="1">
          <a:solidFill>
            <a:schemeClr val="tx1"/>
          </a:solidFill>
          <a:latin typeface="+mn-lt"/>
          <a:ea typeface="+mn-ea"/>
          <a:cs typeface="+mn-cs"/>
        </a:defRPr>
      </a:lvl8pPr>
      <a:lvl9pPr marL="3886200" indent="-228600" algn="l" rtl="0" fontAlgn="base">
        <a:spcBef>
          <a:spcPct val="20000"/>
        </a:spcBef>
        <a:spcAft>
          <a:spcPct val="0"/>
        </a:spcAft>
        <a:buClr>
          <a:schemeClr val="tx1"/>
        </a:buClr>
        <a:buFont typeface="Arial" pitchFamily="34"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94538" r:id="rId1"/>
    <p:sldLayoutId id="2147494886" r:id="rId2"/>
    <p:sldLayoutId id="2147494887" r:id="rId3"/>
    <p:sldLayoutId id="2147494888" r:id="rId4"/>
  </p:sldLayoutIdLst>
  <p:transition spd="med">
    <p:fade/>
  </p:transition>
  <p:timing>
    <p:tnLst>
      <p:par>
        <p:cTn id="1" dur="indefinite" restart="never" nodeType="tmRoot"/>
      </p:par>
    </p:tnLst>
  </p:timing>
  <p:hf sldNum="0" hdr="0"/>
  <p:txStyles>
    <p:titleStyle>
      <a:lvl1pPr algn="ctr" rtl="0" eaLnBrk="0" fontAlgn="base" hangingPunct="0">
        <a:spcBef>
          <a:spcPct val="0"/>
        </a:spcBef>
        <a:spcAft>
          <a:spcPct val="0"/>
        </a:spcAft>
        <a:defRPr sz="4000">
          <a:solidFill>
            <a:schemeClr val="tx2"/>
          </a:solidFill>
          <a:latin typeface="Arial" pitchFamily="34" charset="0"/>
          <a:ea typeface="MS PGothic" pitchFamily="34" charset="-128"/>
          <a:cs typeface="+mj-cs"/>
        </a:defRPr>
      </a:lvl1pPr>
      <a:lvl2pPr algn="ctr" rtl="0" eaLnBrk="0" fontAlgn="base" hangingPunct="0">
        <a:spcBef>
          <a:spcPct val="0"/>
        </a:spcBef>
        <a:spcAft>
          <a:spcPct val="0"/>
        </a:spcAft>
        <a:defRPr sz="4000">
          <a:solidFill>
            <a:schemeClr val="tx2"/>
          </a:solidFill>
          <a:latin typeface="Arial" pitchFamily="34" charset="0"/>
          <a:ea typeface="MS PGothic" pitchFamily="34" charset="-128"/>
          <a:cs typeface="MS PGothic"/>
        </a:defRPr>
      </a:lvl2pPr>
      <a:lvl3pPr algn="ctr" rtl="0" eaLnBrk="0" fontAlgn="base" hangingPunct="0">
        <a:spcBef>
          <a:spcPct val="0"/>
        </a:spcBef>
        <a:spcAft>
          <a:spcPct val="0"/>
        </a:spcAft>
        <a:defRPr sz="4000">
          <a:solidFill>
            <a:schemeClr val="tx2"/>
          </a:solidFill>
          <a:latin typeface="Arial" pitchFamily="34" charset="0"/>
          <a:ea typeface="MS PGothic" pitchFamily="34" charset="-128"/>
          <a:cs typeface="MS PGothic"/>
        </a:defRPr>
      </a:lvl3pPr>
      <a:lvl4pPr algn="ctr" rtl="0" eaLnBrk="0" fontAlgn="base" hangingPunct="0">
        <a:spcBef>
          <a:spcPct val="0"/>
        </a:spcBef>
        <a:spcAft>
          <a:spcPct val="0"/>
        </a:spcAft>
        <a:defRPr sz="4000">
          <a:solidFill>
            <a:schemeClr val="tx2"/>
          </a:solidFill>
          <a:latin typeface="Arial" pitchFamily="34" charset="0"/>
          <a:ea typeface="MS PGothic" pitchFamily="34" charset="-128"/>
          <a:cs typeface="MS PGothic"/>
        </a:defRPr>
      </a:lvl4pPr>
      <a:lvl5pPr algn="ctr" rtl="0" eaLnBrk="0" fontAlgn="base" hangingPunct="0">
        <a:spcBef>
          <a:spcPct val="0"/>
        </a:spcBef>
        <a:spcAft>
          <a:spcPct val="0"/>
        </a:spcAft>
        <a:defRPr sz="4000">
          <a:solidFill>
            <a:schemeClr val="tx2"/>
          </a:solidFill>
          <a:latin typeface="Arial" pitchFamily="34" charset="0"/>
          <a:ea typeface="MS PGothic" pitchFamily="34" charset="-128"/>
          <a:cs typeface="MS PGothic"/>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900" indent="-342900" algn="l" rtl="0" eaLnBrk="0" fontAlgn="base" hangingPunct="0">
        <a:spcBef>
          <a:spcPct val="20000"/>
        </a:spcBef>
        <a:spcAft>
          <a:spcPct val="0"/>
        </a:spcAft>
        <a:buClr>
          <a:srgbClr val="4D5475"/>
        </a:buClr>
        <a:buFont typeface="Arial" pitchFamily="34" charset="0"/>
        <a:buChar char="•"/>
        <a:defRPr sz="3200">
          <a:solidFill>
            <a:schemeClr val="tx1"/>
          </a:solidFill>
          <a:latin typeface="Arial" pitchFamily="34" charset="0"/>
          <a:ea typeface="MS PGothic" pitchFamily="34" charset="-128"/>
          <a:cs typeface="+mn-cs"/>
        </a:defRPr>
      </a:lvl1pPr>
      <a:lvl2pPr marL="742950" indent="-285750" algn="l" rtl="0" eaLnBrk="0" fontAlgn="base" hangingPunct="0">
        <a:spcBef>
          <a:spcPct val="20000"/>
        </a:spcBef>
        <a:spcAft>
          <a:spcPct val="0"/>
        </a:spcAft>
        <a:buClr>
          <a:srgbClr val="4D5475"/>
        </a:buClr>
        <a:buFont typeface="Arial" pitchFamily="34" charset="0"/>
        <a:buChar char="•"/>
        <a:defRPr sz="2800">
          <a:solidFill>
            <a:schemeClr val="tx1"/>
          </a:solidFill>
          <a:latin typeface="Arial" pitchFamily="34" charset="0"/>
          <a:ea typeface="MS PGothic" pitchFamily="34" charset="-128"/>
          <a:cs typeface="+mn-cs"/>
        </a:defRPr>
      </a:lvl2pPr>
      <a:lvl3pPr marL="1143000" indent="-228600" algn="l" rtl="0" eaLnBrk="0" fontAlgn="base" hangingPunct="0">
        <a:spcBef>
          <a:spcPct val="20000"/>
        </a:spcBef>
        <a:spcAft>
          <a:spcPct val="0"/>
        </a:spcAft>
        <a:buClr>
          <a:srgbClr val="4D5475"/>
        </a:buClr>
        <a:buFont typeface="Arial" pitchFamily="34" charset="0"/>
        <a:buChar char="•"/>
        <a:defRPr sz="2400">
          <a:solidFill>
            <a:schemeClr val="tx1"/>
          </a:solidFill>
          <a:latin typeface="Arial" pitchFamily="34" charset="0"/>
          <a:ea typeface="MS PGothic" pitchFamily="34" charset="-128"/>
          <a:cs typeface="+mn-cs"/>
        </a:defRPr>
      </a:lvl3pPr>
      <a:lvl4pPr marL="1600200" indent="-228600" algn="l" rtl="0" eaLnBrk="0" fontAlgn="base" hangingPunct="0">
        <a:spcBef>
          <a:spcPct val="20000"/>
        </a:spcBef>
        <a:spcAft>
          <a:spcPct val="0"/>
        </a:spcAft>
        <a:buClr>
          <a:srgbClr val="4D5475"/>
        </a:buClr>
        <a:buFont typeface="Arial" pitchFamily="34" charset="0"/>
        <a:buChar char="•"/>
        <a:defRPr sz="2000">
          <a:solidFill>
            <a:schemeClr val="tx1"/>
          </a:solidFill>
          <a:latin typeface="Arial" pitchFamily="34" charset="0"/>
          <a:ea typeface="MS PGothic" pitchFamily="34" charset="-128"/>
          <a:cs typeface="+mn-cs"/>
        </a:defRPr>
      </a:lvl4pPr>
      <a:lvl5pPr marL="2057400" indent="-228600" algn="l" rtl="0" eaLnBrk="0" fontAlgn="base" hangingPunct="0">
        <a:spcBef>
          <a:spcPct val="20000"/>
        </a:spcBef>
        <a:spcAft>
          <a:spcPct val="0"/>
        </a:spcAft>
        <a:buClr>
          <a:srgbClr val="4D5475"/>
        </a:buClr>
        <a:buFont typeface="Arial" pitchFamily="34" charset="0"/>
        <a:buChar char="•"/>
        <a:defRPr sz="2000">
          <a:solidFill>
            <a:schemeClr val="tx1"/>
          </a:solidFill>
          <a:latin typeface="Arial" pitchFamily="34" charset="0"/>
          <a:ea typeface="MS PGothic" pitchFamily="34" charset="-128"/>
          <a:cs typeface="+mn-cs"/>
        </a:defRPr>
      </a:lvl5pPr>
      <a:lvl6pPr marL="25146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defRPr>
            </a:lvl1pPr>
          </a:lstStyle>
          <a:p>
            <a:fld id="{F6D0BC5D-7C37-4DA4-A860-91A3BD5FE698}" type="datetime1">
              <a:rPr lang="en-US"/>
              <a:pPr/>
              <a:t>5/13/2013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defRPr>
            </a:lvl1pPr>
          </a:lstStyle>
          <a:p>
            <a:fld id="{03CDF855-7ABE-4E8E-BAD9-EED53E4205A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4889" r:id="rId1"/>
    <p:sldLayoutId id="2147494890" r:id="rId2"/>
    <p:sldLayoutId id="2147494891" r:id="rId3"/>
    <p:sldLayoutId id="2147494892" r:id="rId4"/>
    <p:sldLayoutId id="2147494893" r:id="rId5"/>
    <p:sldLayoutId id="2147494894" r:id="rId6"/>
    <p:sldLayoutId id="2147494895" r:id="rId7"/>
    <p:sldLayoutId id="2147494896" r:id="rId8"/>
    <p:sldLayoutId id="2147494897" r:id="rId9"/>
    <p:sldLayoutId id="2147494898" r:id="rId10"/>
    <p:sldLayoutId id="214749489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fld id="{AF741842-3987-47D7-95AE-2FEE3FF8F9C8}" type="datetime1">
              <a:rPr lang="en-US"/>
              <a:pPr/>
              <a:t>5/13/2013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cs typeface="Arial"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fld id="{8E093136-F3B1-4FC5-9DB6-53CF63464A3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4900" r:id="rId1"/>
    <p:sldLayoutId id="2147494901" r:id="rId2"/>
    <p:sldLayoutId id="2147494902" r:id="rId3"/>
    <p:sldLayoutId id="2147494903" r:id="rId4"/>
    <p:sldLayoutId id="2147494904" r:id="rId5"/>
    <p:sldLayoutId id="2147494905" r:id="rId6"/>
    <p:sldLayoutId id="2147494906" r:id="rId7"/>
    <p:sldLayoutId id="2147494907" r:id="rId8"/>
    <p:sldLayoutId id="2147494908" r:id="rId9"/>
    <p:sldLayoutId id="2147494909" r:id="rId10"/>
    <p:sldLayoutId id="2147494910" r:id="rId11"/>
    <p:sldLayoutId id="2147494911" r:id="rId12"/>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8" cstate="print"/>
          <a:srcRect/>
          <a:stretch>
            <a:fillRect/>
          </a:stretch>
        </a:blip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10" name="Rectangle 6"/>
          <p:cNvSpPr>
            <a:spLocks noGrp="1" noChangeArrowheads="1"/>
          </p:cNvSpPr>
          <p:nvPr>
            <p:ph type="sldNum" sz="quarter" idx="4"/>
          </p:nvPr>
        </p:nvSpPr>
        <p:spPr bwMode="auto">
          <a:xfrm>
            <a:off x="6553200" y="6324600"/>
            <a:ext cx="1905000" cy="4572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pitchFamily="34" charset="0"/>
              </a:defRPr>
            </a:lvl1pPr>
          </a:lstStyle>
          <a:p>
            <a:fld id="{42E1A6F0-D9EB-49EA-9DD2-9EA01F0775F6}"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94912" r:id="rId1"/>
    <p:sldLayoutId id="2147494913" r:id="rId2"/>
    <p:sldLayoutId id="2147494914" r:id="rId3"/>
    <p:sldLayoutId id="2147494915" r:id="rId4"/>
    <p:sldLayoutId id="2147494916" r:id="rId5"/>
    <p:sldLayoutId id="2147494917" r:id="rId6"/>
  </p:sldLayoutIdLst>
  <p:transition spd="med">
    <p:fade/>
  </p:transition>
  <p:timing>
    <p:tnLst>
      <p:par>
        <p:cTn id="1" dur="indefinite" restart="never" nodeType="tmRoot"/>
      </p:par>
    </p:tnLst>
  </p:timing>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Verdana" pitchFamily="-80"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Verdana" pitchFamily="-80"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Verdana" pitchFamily="-80"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Verdana" pitchFamily="-80"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900" indent="-342900" algn="l" rtl="0" eaLnBrk="0" fontAlgn="base" hangingPunct="0">
        <a:spcBef>
          <a:spcPct val="20000"/>
        </a:spcBef>
        <a:spcAft>
          <a:spcPct val="0"/>
        </a:spcAft>
        <a:buClr>
          <a:srgbClr val="FFFF66"/>
        </a:buClr>
        <a:buFont typeface="Arial" pitchFamily="34" charset="0"/>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rgbClr val="CCFF66"/>
        </a:buClr>
        <a:buFont typeface="Arial" pitchFamily="34" charset="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FF66"/>
        </a:buClr>
        <a:buFont typeface="Arial" pitchFamily="34"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CCFF66"/>
        </a:buClr>
        <a:buFont typeface="Arial" pitchFamily="34" charset="0"/>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FF66"/>
        </a:buClr>
        <a:buFont typeface="Arial" pitchFamily="34" charset="0"/>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83" cstate="print"/>
          <a:srcRect/>
          <a:stretch>
            <a:fillRect/>
          </a:stretch>
        </a:blip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37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10" name="Rectangle 6"/>
          <p:cNvSpPr>
            <a:spLocks noGrp="1" noChangeArrowheads="1"/>
          </p:cNvSpPr>
          <p:nvPr>
            <p:ph type="sldNum" sz="quarter" idx="4"/>
          </p:nvPr>
        </p:nvSpPr>
        <p:spPr bwMode="auto">
          <a:xfrm>
            <a:off x="6553200" y="6324600"/>
            <a:ext cx="1905000" cy="4572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pitchFamily="34" charset="0"/>
              </a:defRPr>
            </a:lvl1pPr>
          </a:lstStyle>
          <a:p>
            <a:fld id="{F7A5FC32-A794-405B-AFBC-1220D86594C4}"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94918" r:id="rId1"/>
    <p:sldLayoutId id="2147494539" r:id="rId2"/>
    <p:sldLayoutId id="2147494540" r:id="rId3"/>
    <p:sldLayoutId id="2147494541" r:id="rId4"/>
    <p:sldLayoutId id="2147494542" r:id="rId5"/>
    <p:sldLayoutId id="2147494543" r:id="rId6"/>
    <p:sldLayoutId id="2147494919" r:id="rId7"/>
    <p:sldLayoutId id="2147494920" r:id="rId8"/>
    <p:sldLayoutId id="2147494921" r:id="rId9"/>
    <p:sldLayoutId id="2147494922" r:id="rId10"/>
    <p:sldLayoutId id="2147494923" r:id="rId11"/>
    <p:sldLayoutId id="2147494924" r:id="rId12"/>
    <p:sldLayoutId id="2147494925" r:id="rId13"/>
    <p:sldLayoutId id="2147494926" r:id="rId14"/>
    <p:sldLayoutId id="2147494927" r:id="rId15"/>
    <p:sldLayoutId id="2147494928" r:id="rId16"/>
    <p:sldLayoutId id="2147494929" r:id="rId17"/>
    <p:sldLayoutId id="2147494930" r:id="rId18"/>
    <p:sldLayoutId id="2147494931" r:id="rId19"/>
    <p:sldLayoutId id="2147494932" r:id="rId20"/>
    <p:sldLayoutId id="2147494933" r:id="rId21"/>
    <p:sldLayoutId id="2147494934" r:id="rId22"/>
    <p:sldLayoutId id="2147494935" r:id="rId23"/>
    <p:sldLayoutId id="2147494936" r:id="rId24"/>
    <p:sldLayoutId id="2147494937" r:id="rId25"/>
    <p:sldLayoutId id="2147494938" r:id="rId26"/>
    <p:sldLayoutId id="2147494939" r:id="rId27"/>
    <p:sldLayoutId id="2147494940" r:id="rId28"/>
    <p:sldLayoutId id="2147494941" r:id="rId29"/>
    <p:sldLayoutId id="2147494942" r:id="rId30"/>
    <p:sldLayoutId id="2147494943" r:id="rId31"/>
    <p:sldLayoutId id="2147494944" r:id="rId32"/>
    <p:sldLayoutId id="2147494945" r:id="rId33"/>
    <p:sldLayoutId id="2147494946" r:id="rId34"/>
    <p:sldLayoutId id="2147494947" r:id="rId35"/>
    <p:sldLayoutId id="2147494948" r:id="rId36"/>
    <p:sldLayoutId id="2147494949" r:id="rId37"/>
    <p:sldLayoutId id="2147494950" r:id="rId38"/>
    <p:sldLayoutId id="2147494951" r:id="rId39"/>
    <p:sldLayoutId id="2147494952" r:id="rId40"/>
    <p:sldLayoutId id="2147494953" r:id="rId41"/>
    <p:sldLayoutId id="2147494954" r:id="rId42"/>
    <p:sldLayoutId id="2147494955" r:id="rId43"/>
    <p:sldLayoutId id="2147494956" r:id="rId44"/>
    <p:sldLayoutId id="2147494957" r:id="rId45"/>
    <p:sldLayoutId id="2147494958" r:id="rId46"/>
    <p:sldLayoutId id="2147494959" r:id="rId47"/>
    <p:sldLayoutId id="2147494960" r:id="rId48"/>
    <p:sldLayoutId id="2147494961" r:id="rId49"/>
    <p:sldLayoutId id="2147494962" r:id="rId50"/>
    <p:sldLayoutId id="2147494963" r:id="rId51"/>
    <p:sldLayoutId id="2147494964" r:id="rId52"/>
    <p:sldLayoutId id="2147494965" r:id="rId53"/>
    <p:sldLayoutId id="2147494966" r:id="rId54"/>
    <p:sldLayoutId id="2147494967" r:id="rId55"/>
    <p:sldLayoutId id="2147494968" r:id="rId56"/>
    <p:sldLayoutId id="2147494969" r:id="rId57"/>
    <p:sldLayoutId id="2147494970" r:id="rId58"/>
    <p:sldLayoutId id="2147494971" r:id="rId59"/>
    <p:sldLayoutId id="2147494972" r:id="rId60"/>
    <p:sldLayoutId id="2147494973" r:id="rId61"/>
    <p:sldLayoutId id="2147494974" r:id="rId62"/>
    <p:sldLayoutId id="2147494975" r:id="rId63"/>
    <p:sldLayoutId id="2147494976" r:id="rId64"/>
    <p:sldLayoutId id="2147494977" r:id="rId65"/>
    <p:sldLayoutId id="2147494978" r:id="rId66"/>
    <p:sldLayoutId id="2147494979" r:id="rId67"/>
    <p:sldLayoutId id="2147494980" r:id="rId68"/>
    <p:sldLayoutId id="2147494981" r:id="rId69"/>
    <p:sldLayoutId id="2147494982" r:id="rId70"/>
    <p:sldLayoutId id="2147494983" r:id="rId71"/>
    <p:sldLayoutId id="2147494984" r:id="rId72"/>
    <p:sldLayoutId id="2147494985" r:id="rId73"/>
    <p:sldLayoutId id="2147494986" r:id="rId74"/>
    <p:sldLayoutId id="2147494987" r:id="rId75"/>
    <p:sldLayoutId id="2147494988" r:id="rId76"/>
    <p:sldLayoutId id="2147494989" r:id="rId77"/>
    <p:sldLayoutId id="2147494990" r:id="rId78"/>
    <p:sldLayoutId id="2147494991" r:id="rId79"/>
    <p:sldLayoutId id="2147494992" r:id="rId80"/>
    <p:sldLayoutId id="2147494544" r:id="rId81"/>
  </p:sldLayoutIdLst>
  <p:transition spd="med">
    <p:fade/>
  </p:transition>
  <p:timing>
    <p:tnLst>
      <p:par>
        <p:cTn id="1" dur="indefinite" restart="never" nodeType="tmRoot"/>
      </p:par>
    </p:tnLst>
  </p:timing>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a:defRPr>
      </a:lvl1pPr>
      <a:lvl2pPr algn="ctr" rtl="0" eaLnBrk="0" fontAlgn="base" hangingPunct="0">
        <a:spcBef>
          <a:spcPct val="0"/>
        </a:spcBef>
        <a:spcAft>
          <a:spcPct val="0"/>
        </a:spcAft>
        <a:defRPr sz="4400">
          <a:solidFill>
            <a:schemeClr val="tx2"/>
          </a:solidFill>
          <a:latin typeface="Verdana" pitchFamily="-80" charset="0"/>
          <a:ea typeface="MS PGothic" pitchFamily="34" charset="-128"/>
          <a:cs typeface="MS PGothic"/>
        </a:defRPr>
      </a:lvl2pPr>
      <a:lvl3pPr algn="ctr" rtl="0" eaLnBrk="0" fontAlgn="base" hangingPunct="0">
        <a:spcBef>
          <a:spcPct val="0"/>
        </a:spcBef>
        <a:spcAft>
          <a:spcPct val="0"/>
        </a:spcAft>
        <a:defRPr sz="4400">
          <a:solidFill>
            <a:schemeClr val="tx2"/>
          </a:solidFill>
          <a:latin typeface="Verdana" pitchFamily="-80" charset="0"/>
          <a:ea typeface="MS PGothic" pitchFamily="34" charset="-128"/>
          <a:cs typeface="MS PGothic"/>
        </a:defRPr>
      </a:lvl3pPr>
      <a:lvl4pPr algn="ctr" rtl="0" eaLnBrk="0" fontAlgn="base" hangingPunct="0">
        <a:spcBef>
          <a:spcPct val="0"/>
        </a:spcBef>
        <a:spcAft>
          <a:spcPct val="0"/>
        </a:spcAft>
        <a:defRPr sz="4400">
          <a:solidFill>
            <a:schemeClr val="tx2"/>
          </a:solidFill>
          <a:latin typeface="Verdana" pitchFamily="-80" charset="0"/>
          <a:ea typeface="MS PGothic" pitchFamily="34" charset="-128"/>
          <a:cs typeface="MS PGothic"/>
        </a:defRPr>
      </a:lvl4pPr>
      <a:lvl5pPr algn="ctr" rtl="0" eaLnBrk="0" fontAlgn="base" hangingPunct="0">
        <a:spcBef>
          <a:spcPct val="0"/>
        </a:spcBef>
        <a:spcAft>
          <a:spcPct val="0"/>
        </a:spcAft>
        <a:defRPr sz="4400">
          <a:solidFill>
            <a:schemeClr val="tx2"/>
          </a:solidFill>
          <a:latin typeface="Verdana" pitchFamily="-80" charset="0"/>
          <a:ea typeface="MS PGothic" pitchFamily="34" charset="-128"/>
          <a:cs typeface="MS PGothic"/>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900" indent="-342900" algn="l" rtl="0" eaLnBrk="0" fontAlgn="base" hangingPunct="0">
        <a:spcBef>
          <a:spcPct val="20000"/>
        </a:spcBef>
        <a:spcAft>
          <a:spcPct val="0"/>
        </a:spcAft>
        <a:buClr>
          <a:srgbClr val="FFFF66"/>
        </a:buClr>
        <a:buFont typeface="Arial" pitchFamily="34" charset="0"/>
        <a:buChar char="•"/>
        <a:defRPr sz="3200">
          <a:solidFill>
            <a:schemeClr val="tx1"/>
          </a:solidFill>
          <a:latin typeface="+mn-lt"/>
          <a:ea typeface="MS PGothic" pitchFamily="34" charset="-128"/>
          <a:cs typeface="MS PGothic"/>
        </a:defRPr>
      </a:lvl1pPr>
      <a:lvl2pPr marL="742950" indent="-285750" algn="l" rtl="0" eaLnBrk="0" fontAlgn="base" hangingPunct="0">
        <a:spcBef>
          <a:spcPct val="20000"/>
        </a:spcBef>
        <a:spcAft>
          <a:spcPct val="0"/>
        </a:spcAft>
        <a:buClr>
          <a:srgbClr val="CCFF66"/>
        </a:buClr>
        <a:buFont typeface="Arial" pitchFamily="34" charset="0"/>
        <a:buChar char="•"/>
        <a:defRPr sz="2800">
          <a:solidFill>
            <a:schemeClr val="tx1"/>
          </a:solidFill>
          <a:latin typeface="+mn-lt"/>
          <a:ea typeface="MS PGothic" pitchFamily="34" charset="-128"/>
          <a:cs typeface="MS PGothic"/>
        </a:defRPr>
      </a:lvl2pPr>
      <a:lvl3pPr marL="1143000" indent="-228600" algn="l" rtl="0" eaLnBrk="0" fontAlgn="base" hangingPunct="0">
        <a:spcBef>
          <a:spcPct val="20000"/>
        </a:spcBef>
        <a:spcAft>
          <a:spcPct val="0"/>
        </a:spcAft>
        <a:buClr>
          <a:srgbClr val="FFFF66"/>
        </a:buClr>
        <a:buFont typeface="Arial" pitchFamily="34" charset="0"/>
        <a:buChar char="•"/>
        <a:defRPr sz="2400">
          <a:solidFill>
            <a:schemeClr val="tx1"/>
          </a:solidFill>
          <a:latin typeface="+mn-lt"/>
          <a:ea typeface="MS PGothic" pitchFamily="34" charset="-128"/>
          <a:cs typeface="MS PGothic"/>
        </a:defRPr>
      </a:lvl3pPr>
      <a:lvl4pPr marL="1600200" indent="-228600" algn="l" rtl="0" eaLnBrk="0" fontAlgn="base" hangingPunct="0">
        <a:spcBef>
          <a:spcPct val="20000"/>
        </a:spcBef>
        <a:spcAft>
          <a:spcPct val="0"/>
        </a:spcAft>
        <a:buClr>
          <a:srgbClr val="CCFF66"/>
        </a:buClr>
        <a:buFont typeface="Arial" pitchFamily="34" charset="0"/>
        <a:buChar char="•"/>
        <a:defRPr sz="2000">
          <a:solidFill>
            <a:schemeClr val="tx1"/>
          </a:solidFill>
          <a:latin typeface="+mn-lt"/>
          <a:ea typeface="MS PGothic" pitchFamily="34" charset="-128"/>
          <a:cs typeface="MS PGothic"/>
        </a:defRPr>
      </a:lvl4pPr>
      <a:lvl5pPr marL="2057400" indent="-228600" algn="l" rtl="0" eaLnBrk="0" fontAlgn="base" hangingPunct="0">
        <a:spcBef>
          <a:spcPct val="20000"/>
        </a:spcBef>
        <a:spcAft>
          <a:spcPct val="0"/>
        </a:spcAft>
        <a:buClr>
          <a:srgbClr val="FFFF66"/>
        </a:buClr>
        <a:buFont typeface="Arial" pitchFamily="34" charset="0"/>
        <a:buChar char="•"/>
        <a:defRPr sz="2000">
          <a:solidFill>
            <a:schemeClr val="tx1"/>
          </a:solidFill>
          <a:latin typeface="+mn-lt"/>
          <a:ea typeface="MS PGothic" pitchFamily="34" charset="-128"/>
          <a:cs typeface="MS PGothic"/>
        </a:defRPr>
      </a:lvl5pPr>
      <a:lvl6pPr marL="25146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2">
                <a:lumMod val="25000"/>
              </a:schemeClr>
            </a:gs>
            <a:gs pos="50000">
              <a:schemeClr val="bg2">
                <a:lumMod val="75000"/>
              </a:schemeClr>
            </a:gs>
            <a:gs pos="100000">
              <a:schemeClr val="bg2">
                <a:lumMod val="90000"/>
              </a:schemeClr>
            </a:gs>
          </a:gsLst>
          <a:lin ang="54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Franklin Gothic Book" pitchFamily="34" charset="0"/>
              </a:defRPr>
            </a:lvl1pPr>
          </a:lstStyle>
          <a:p>
            <a:fld id="{EB285A60-BA63-49D8-9819-7235AC22B66A}" type="datetime1">
              <a:rPr lang="en-US"/>
              <a:pPr/>
              <a:t>5/13/2013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Franklin Gothic Book"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Franklin Gothic Book" pitchFamily="34" charset="0"/>
              </a:defRPr>
            </a:lvl1pPr>
          </a:lstStyle>
          <a:p>
            <a:fld id="{386C9AFD-13A2-4F01-A59F-4CF3010A7FF2}" type="slidenum">
              <a:rPr lang="en-US"/>
              <a:pPr/>
              <a:t>‹#›</a:t>
            </a:fld>
            <a:endParaRPr lang="en-US"/>
          </a:p>
        </p:txBody>
      </p:sp>
      <p:sp>
        <p:nvSpPr>
          <p:cNvPr id="2" name="Title Placeholder 1"/>
          <p:cNvSpPr>
            <a:spLocks noGrp="1"/>
          </p:cNvSpPr>
          <p:nvPr>
            <p:ph type="title"/>
          </p:nvPr>
        </p:nvSpPr>
        <p:spPr>
          <a:xfrm>
            <a:off x="2362200" y="304800"/>
            <a:ext cx="6477000" cy="944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078" name="Text Placeholder 2"/>
          <p:cNvSpPr>
            <a:spLocks noGrp="1"/>
          </p:cNvSpPr>
          <p:nvPr>
            <p:ph type="body" idx="1"/>
          </p:nvPr>
        </p:nvSpPr>
        <p:spPr bwMode="auto">
          <a:xfrm>
            <a:off x="2438400" y="1554163"/>
            <a:ext cx="6477000" cy="4906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079" name="Picture 2"/>
          <p:cNvPicPr>
            <a:picLocks noChangeAspect="1" noChangeArrowheads="1"/>
          </p:cNvPicPr>
          <p:nvPr/>
        </p:nvPicPr>
        <p:blipFill>
          <a:blip r:embed="rId16" cstate="print"/>
          <a:srcRect/>
          <a:stretch>
            <a:fillRect/>
          </a:stretch>
        </p:blipFill>
        <p:spPr bwMode="auto">
          <a:xfrm>
            <a:off x="0" y="0"/>
            <a:ext cx="9144000" cy="6858000"/>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4579" r:id="rId1"/>
    <p:sldLayoutId id="2147494580" r:id="rId2"/>
    <p:sldLayoutId id="2147494581" r:id="rId3"/>
    <p:sldLayoutId id="2147494582" r:id="rId4"/>
    <p:sldLayoutId id="2147494583" r:id="rId5"/>
    <p:sldLayoutId id="2147494509" r:id="rId6"/>
    <p:sldLayoutId id="2147494510" r:id="rId7"/>
    <p:sldLayoutId id="2147494511" r:id="rId8"/>
    <p:sldLayoutId id="2147494584" r:id="rId9"/>
    <p:sldLayoutId id="2147494512" r:id="rId10"/>
    <p:sldLayoutId id="2147494585" r:id="rId11"/>
    <p:sldLayoutId id="2147494586" r:id="rId12"/>
    <p:sldLayoutId id="2147494587" r:id="rId13"/>
    <p:sldLayoutId id="2147494588" r:id="rId14"/>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600" kern="1200">
          <a:ln>
            <a:solidFill>
              <a:schemeClr val="accent1">
                <a:lumMod val="50000"/>
              </a:schemeClr>
            </a:solidFill>
          </a:ln>
          <a:solidFill>
            <a:srgbClr val="4FCEFF"/>
          </a:solidFill>
          <a:latin typeface="+mj-lt"/>
          <a:ea typeface="MS PGothic" pitchFamily="34" charset="-128"/>
          <a:cs typeface="ＭＳ Ｐゴシック" charset="0"/>
        </a:defRPr>
      </a:lvl1pPr>
      <a:lvl2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2pPr>
      <a:lvl3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3pPr>
      <a:lvl4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4pPr>
      <a:lvl5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5pPr>
      <a:lvl6pPr marL="4572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6pPr>
      <a:lvl7pPr marL="9144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7pPr>
      <a:lvl8pPr marL="13716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8pPr>
      <a:lvl9pPr marL="18288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defRPr sz="3200" kern="1200">
          <a:solidFill>
            <a:srgbClr val="0B5395"/>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defRPr sz="2800" kern="1200">
          <a:solidFill>
            <a:srgbClr val="0B5395"/>
          </a:solidFill>
          <a:latin typeface="+mn-lt"/>
          <a:ea typeface="MS PGothic" pitchFamily="34" charset="-128"/>
          <a:cs typeface="+mn-cs"/>
        </a:defRPr>
      </a:lvl2pPr>
      <a:lvl3pPr marL="1143000" indent="-228600" algn="l" rtl="0" eaLnBrk="0" fontAlgn="base" hangingPunct="0">
        <a:spcBef>
          <a:spcPct val="20000"/>
        </a:spcBef>
        <a:spcAft>
          <a:spcPct val="0"/>
        </a:spcAft>
        <a:defRPr sz="2400" kern="1200">
          <a:solidFill>
            <a:srgbClr val="0B5395"/>
          </a:solidFill>
          <a:latin typeface="+mn-lt"/>
          <a:ea typeface="MS PGothic" pitchFamily="34" charset="-128"/>
          <a:cs typeface="+mn-cs"/>
        </a:defRPr>
      </a:lvl3pPr>
      <a:lvl4pPr marL="1600200" indent="-228600" algn="l" rtl="0" eaLnBrk="0" fontAlgn="base" hangingPunct="0">
        <a:spcBef>
          <a:spcPct val="20000"/>
        </a:spcBef>
        <a:spcAft>
          <a:spcPct val="0"/>
        </a:spcAft>
        <a:defRPr sz="2000" kern="1200">
          <a:solidFill>
            <a:srgbClr val="0B5395"/>
          </a:solidFill>
          <a:latin typeface="+mn-lt"/>
          <a:ea typeface="MS PGothic" pitchFamily="34" charset="-128"/>
          <a:cs typeface="+mn-cs"/>
        </a:defRPr>
      </a:lvl4pPr>
      <a:lvl5pPr marL="2057400" indent="-228600" algn="l" rtl="0" eaLnBrk="0" fontAlgn="base" hangingPunct="0">
        <a:spcBef>
          <a:spcPct val="20000"/>
        </a:spcBef>
        <a:spcAft>
          <a:spcPct val="0"/>
        </a:spcAft>
        <a:defRPr sz="2000" kern="1200">
          <a:solidFill>
            <a:srgbClr val="0B5395"/>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8" cstate="print"/>
          <a:srcRect/>
          <a:stretch>
            <a:fillRect/>
          </a:stretch>
        </a:blip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10" name="Rectangle 6"/>
          <p:cNvSpPr>
            <a:spLocks noGrp="1" noChangeArrowheads="1"/>
          </p:cNvSpPr>
          <p:nvPr>
            <p:ph type="sldNum" sz="quarter" idx="4"/>
          </p:nvPr>
        </p:nvSpPr>
        <p:spPr bwMode="auto">
          <a:xfrm>
            <a:off x="6553200" y="6324600"/>
            <a:ext cx="1905000" cy="4572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pitchFamily="34" charset="0"/>
              </a:defRPr>
            </a:lvl1pPr>
          </a:lstStyle>
          <a:p>
            <a:fld id="{C652966D-6114-4D1C-8B49-0E1C15DE6AED}"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94997" r:id="rId1"/>
    <p:sldLayoutId id="2147494998" r:id="rId2"/>
    <p:sldLayoutId id="2147494999" r:id="rId3"/>
    <p:sldLayoutId id="2147495000" r:id="rId4"/>
    <p:sldLayoutId id="2147495001" r:id="rId5"/>
    <p:sldLayoutId id="2147495002" r:id="rId6"/>
  </p:sldLayoutIdLst>
  <p:transition spd="med">
    <p:fade/>
  </p:transition>
  <p:timing>
    <p:tnLst>
      <p:par>
        <p:cTn id="1" dur="indefinite" restart="never" nodeType="tmRoot"/>
      </p:par>
    </p:tnLst>
  </p:timing>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Verdana" pitchFamily="-80"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Verdana" pitchFamily="-80"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Verdana" pitchFamily="-80"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Verdana" pitchFamily="-80"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900" indent="-342900" algn="l" rtl="0" eaLnBrk="0" fontAlgn="base" hangingPunct="0">
        <a:spcBef>
          <a:spcPct val="20000"/>
        </a:spcBef>
        <a:spcAft>
          <a:spcPct val="0"/>
        </a:spcAft>
        <a:buClr>
          <a:srgbClr val="FFFF66"/>
        </a:buClr>
        <a:buFont typeface="Arial" pitchFamily="34" charset="0"/>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rgbClr val="CCFF66"/>
        </a:buClr>
        <a:buFont typeface="Arial" pitchFamily="34" charset="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FF66"/>
        </a:buClr>
        <a:buFont typeface="Arial" pitchFamily="34"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CCFF66"/>
        </a:buClr>
        <a:buFont typeface="Arial" pitchFamily="34" charset="0"/>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FF66"/>
        </a:buClr>
        <a:buFont typeface="Arial" pitchFamily="34" charset="0"/>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pic>
        <p:nvPicPr>
          <p:cNvPr id="36866" name="Picture 4" descr="Screen shot 2011-04-06 at 4.30.23 PM.png"/>
          <p:cNvPicPr>
            <a:picLocks noChangeAspect="1"/>
          </p:cNvPicPr>
          <p:nvPr/>
        </p:nvPicPr>
        <p:blipFill>
          <a:blip r:embed="rId13" cstate="print"/>
          <a:srcRect/>
          <a:stretch>
            <a:fillRect/>
          </a:stretch>
        </p:blipFill>
        <p:spPr bwMode="auto">
          <a:xfrm>
            <a:off x="-76200" y="0"/>
            <a:ext cx="9144000" cy="6838950"/>
          </a:xfrm>
          <a:prstGeom prst="rect">
            <a:avLst/>
          </a:prstGeom>
          <a:noFill/>
          <a:ln w="9525">
            <a:noFill/>
            <a:miter lim="800000"/>
            <a:headEnd/>
            <a:tailEnd/>
          </a:ln>
        </p:spPr>
      </p:pic>
      <p:sp>
        <p:nvSpPr>
          <p:cNvPr id="278531" name="Rectangle 3"/>
          <p:cNvSpPr>
            <a:spLocks noGrp="1" noChangeArrowheads="1"/>
          </p:cNvSpPr>
          <p:nvPr>
            <p:ph type="title"/>
          </p:nvPr>
        </p:nvSpPr>
        <p:spPr bwMode="auto">
          <a:xfrm>
            <a:off x="685800" y="609600"/>
            <a:ext cx="77724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36868" name="Rectangle 4"/>
          <p:cNvSpPr>
            <a:spLocks noGrp="1" noChangeArrowheads="1"/>
          </p:cNvSpPr>
          <p:nvPr>
            <p:ph type="body" idx="1"/>
          </p:nvPr>
        </p:nvSpPr>
        <p:spPr bwMode="auto">
          <a:xfrm>
            <a:off x="685800" y="1981200"/>
            <a:ext cx="7772400" cy="4114800"/>
          </a:xfrm>
          <a:prstGeom prst="rect">
            <a:avLst/>
          </a:prstGeom>
          <a:noFill/>
          <a:ln w="12700">
            <a:noFill/>
            <a:miter lim="800000"/>
            <a:headEnd/>
            <a:tailEnd/>
          </a:ln>
          <a:effectLst>
            <a:outerShdw dist="35921" dir="2700000" algn="ctr" rotWithShape="0">
              <a:schemeClr val="tx1"/>
            </a:outerShdw>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94545" r:id="rId1"/>
    <p:sldLayoutId id="2147494546" r:id="rId2"/>
    <p:sldLayoutId id="2147494547" r:id="rId3"/>
    <p:sldLayoutId id="2147494548" r:id="rId4"/>
    <p:sldLayoutId id="2147494549" r:id="rId5"/>
    <p:sldLayoutId id="2147494550" r:id="rId6"/>
    <p:sldLayoutId id="2147494551" r:id="rId7"/>
    <p:sldLayoutId id="2147494552" r:id="rId8"/>
    <p:sldLayoutId id="2147494553" r:id="rId9"/>
    <p:sldLayoutId id="2147494554" r:id="rId10"/>
    <p:sldLayoutId id="2147494555" r:id="rId11"/>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b="1">
          <a:solidFill>
            <a:srgbClr val="FAFD00"/>
          </a:solidFill>
          <a:effectLst>
            <a:outerShdw blurRad="38100" dist="38100" dir="2700000" algn="tl">
              <a:srgbClr val="000000"/>
            </a:outerShdw>
          </a:effectLst>
          <a:latin typeface="+mj-lt"/>
          <a:ea typeface="MS PGothic" pitchFamily="34" charset="-128"/>
          <a:cs typeface="ＭＳ Ｐゴシック" charset="0"/>
        </a:defRPr>
      </a:lvl1pPr>
      <a:lvl2pPr algn="ctr" rtl="0" eaLnBrk="0" fontAlgn="base" hangingPunct="0">
        <a:spcBef>
          <a:spcPct val="0"/>
        </a:spcBef>
        <a:spcAft>
          <a:spcPct val="0"/>
        </a:spcAft>
        <a:defRPr sz="4400" b="1">
          <a:solidFill>
            <a:srgbClr val="FAFD00"/>
          </a:solidFill>
          <a:effectLst>
            <a:outerShdw blurRad="38100" dist="38100" dir="2700000" algn="tl">
              <a:srgbClr val="000000"/>
            </a:outerShdw>
          </a:effectLst>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b="1">
          <a:solidFill>
            <a:srgbClr val="FAFD00"/>
          </a:solidFill>
          <a:effectLst>
            <a:outerShdw blurRad="38100" dist="38100" dir="2700000" algn="tl">
              <a:srgbClr val="000000"/>
            </a:outerShdw>
          </a:effectLst>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b="1">
          <a:solidFill>
            <a:srgbClr val="FAFD00"/>
          </a:solidFill>
          <a:effectLst>
            <a:outerShdw blurRad="38100" dist="38100" dir="2700000" algn="tl">
              <a:srgbClr val="000000"/>
            </a:outerShdw>
          </a:effectLst>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b="1">
          <a:solidFill>
            <a:srgbClr val="FAFD00"/>
          </a:solidFill>
          <a:effectLst>
            <a:outerShdw blurRad="38100" dist="38100" dir="2700000" algn="tl">
              <a:srgbClr val="000000"/>
            </a:outerShdw>
          </a:effectLst>
          <a:latin typeface="Gill Sans MT" pitchFamily="34" charset="0"/>
          <a:ea typeface="MS PGothic" pitchFamily="34" charset="-128"/>
          <a:cs typeface="ＭＳ Ｐゴシック" charset="0"/>
        </a:defRPr>
      </a:lvl5pPr>
      <a:lvl6pPr marL="457200" algn="ctr" rtl="0" fontAlgn="base">
        <a:spcBef>
          <a:spcPct val="0"/>
        </a:spcBef>
        <a:spcAft>
          <a:spcPct val="0"/>
        </a:spcAft>
        <a:defRPr sz="4400" b="1">
          <a:solidFill>
            <a:srgbClr val="FAFD00"/>
          </a:solidFill>
          <a:effectLst>
            <a:outerShdw blurRad="38100" dist="38100" dir="2700000" algn="tl">
              <a:srgbClr val="000000"/>
            </a:outerShdw>
          </a:effectLst>
          <a:latin typeface="Gill Sans MT" pitchFamily="34" charset="0"/>
        </a:defRPr>
      </a:lvl6pPr>
      <a:lvl7pPr marL="914400" algn="ctr" rtl="0" fontAlgn="base">
        <a:spcBef>
          <a:spcPct val="0"/>
        </a:spcBef>
        <a:spcAft>
          <a:spcPct val="0"/>
        </a:spcAft>
        <a:defRPr sz="4400" b="1">
          <a:solidFill>
            <a:srgbClr val="FAFD00"/>
          </a:solidFill>
          <a:effectLst>
            <a:outerShdw blurRad="38100" dist="38100" dir="2700000" algn="tl">
              <a:srgbClr val="000000"/>
            </a:outerShdw>
          </a:effectLst>
          <a:latin typeface="Gill Sans MT" pitchFamily="34" charset="0"/>
        </a:defRPr>
      </a:lvl7pPr>
      <a:lvl8pPr marL="1371600" algn="ctr" rtl="0" fontAlgn="base">
        <a:spcBef>
          <a:spcPct val="0"/>
        </a:spcBef>
        <a:spcAft>
          <a:spcPct val="0"/>
        </a:spcAft>
        <a:defRPr sz="4400" b="1">
          <a:solidFill>
            <a:srgbClr val="FAFD00"/>
          </a:solidFill>
          <a:effectLst>
            <a:outerShdw blurRad="38100" dist="38100" dir="2700000" algn="tl">
              <a:srgbClr val="000000"/>
            </a:outerShdw>
          </a:effectLst>
          <a:latin typeface="Gill Sans MT" pitchFamily="34" charset="0"/>
        </a:defRPr>
      </a:lvl8pPr>
      <a:lvl9pPr marL="1828800" algn="ctr" rtl="0" fontAlgn="base">
        <a:spcBef>
          <a:spcPct val="0"/>
        </a:spcBef>
        <a:spcAft>
          <a:spcPct val="0"/>
        </a:spcAft>
        <a:defRPr sz="4400" b="1">
          <a:solidFill>
            <a:srgbClr val="FAFD00"/>
          </a:solidFill>
          <a:effectLst>
            <a:outerShdw blurRad="38100" dist="38100" dir="2700000" algn="tl">
              <a:srgbClr val="000000"/>
            </a:outerShdw>
          </a:effectLst>
          <a:latin typeface="Gill Sans MT" pitchFamily="34" charset="0"/>
        </a:defRPr>
      </a:lvl9pPr>
    </p:titleStyle>
    <p:bodyStyle>
      <a:lvl1pPr marL="342900" indent="-342900" algn="l" rtl="0" eaLnBrk="0" fontAlgn="base" hangingPunct="0">
        <a:spcBef>
          <a:spcPct val="20000"/>
        </a:spcBef>
        <a:spcAft>
          <a:spcPct val="0"/>
        </a:spcAft>
        <a:buClr>
          <a:srgbClr val="FC0128"/>
        </a:buClr>
        <a:buChar char="•"/>
        <a:defRPr sz="3200" b="1">
          <a:solidFill>
            <a:schemeClr val="accent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hlink"/>
        </a:buClr>
        <a:buChar char="•"/>
        <a:defRPr sz="2800" b="1">
          <a:solidFill>
            <a:schemeClr val="accent1"/>
          </a:solidFill>
          <a:latin typeface="+mn-lt"/>
          <a:ea typeface="MS PGothic" pitchFamily="34" charset="-128"/>
        </a:defRPr>
      </a:lvl2pPr>
      <a:lvl3pPr marL="1143000" indent="-228600" algn="l" rtl="0" eaLnBrk="0" fontAlgn="base" hangingPunct="0">
        <a:spcBef>
          <a:spcPct val="20000"/>
        </a:spcBef>
        <a:spcAft>
          <a:spcPct val="0"/>
        </a:spcAft>
        <a:buChar char="•"/>
        <a:defRPr sz="2400" b="1">
          <a:solidFill>
            <a:schemeClr val="accent1"/>
          </a:solidFill>
          <a:latin typeface="+mn-lt"/>
          <a:ea typeface="MS PGothic" pitchFamily="34" charset="-128"/>
        </a:defRPr>
      </a:lvl3pPr>
      <a:lvl4pPr marL="1600200" indent="-228600" algn="l" rtl="0" eaLnBrk="0" fontAlgn="base" hangingPunct="0">
        <a:spcBef>
          <a:spcPct val="20000"/>
        </a:spcBef>
        <a:spcAft>
          <a:spcPct val="0"/>
        </a:spcAft>
        <a:buChar char="•"/>
        <a:defRPr sz="2000" b="1">
          <a:solidFill>
            <a:schemeClr val="accent1"/>
          </a:solidFill>
          <a:latin typeface="+mn-lt"/>
          <a:ea typeface="MS PGothic" pitchFamily="34" charset="-128"/>
        </a:defRPr>
      </a:lvl4pPr>
      <a:lvl5pPr marL="2057400" indent="-228600" algn="l" rtl="0" eaLnBrk="0" fontAlgn="base" hangingPunct="0">
        <a:spcBef>
          <a:spcPct val="20000"/>
        </a:spcBef>
        <a:spcAft>
          <a:spcPct val="0"/>
        </a:spcAft>
        <a:buChar char="•"/>
        <a:defRPr sz="2000" b="1">
          <a:solidFill>
            <a:schemeClr val="accent1"/>
          </a:solidFill>
          <a:latin typeface="+mn-lt"/>
          <a:ea typeface="MS PGothic" pitchFamily="34" charset="-128"/>
        </a:defRPr>
      </a:lvl5pPr>
      <a:lvl6pPr marL="2514600" indent="-228600" algn="l" rtl="0" fontAlgn="base">
        <a:spcBef>
          <a:spcPct val="20000"/>
        </a:spcBef>
        <a:spcAft>
          <a:spcPct val="0"/>
        </a:spcAft>
        <a:buChar char="•"/>
        <a:defRPr sz="2000" b="1">
          <a:solidFill>
            <a:schemeClr val="accent1"/>
          </a:solidFill>
          <a:latin typeface="+mn-lt"/>
        </a:defRPr>
      </a:lvl6pPr>
      <a:lvl7pPr marL="2971800" indent="-228600" algn="l" rtl="0" fontAlgn="base">
        <a:spcBef>
          <a:spcPct val="20000"/>
        </a:spcBef>
        <a:spcAft>
          <a:spcPct val="0"/>
        </a:spcAft>
        <a:buChar char="•"/>
        <a:defRPr sz="2000" b="1">
          <a:solidFill>
            <a:schemeClr val="accent1"/>
          </a:solidFill>
          <a:latin typeface="+mn-lt"/>
        </a:defRPr>
      </a:lvl7pPr>
      <a:lvl8pPr marL="3429000" indent="-228600" algn="l" rtl="0" fontAlgn="base">
        <a:spcBef>
          <a:spcPct val="20000"/>
        </a:spcBef>
        <a:spcAft>
          <a:spcPct val="0"/>
        </a:spcAft>
        <a:buChar char="•"/>
        <a:defRPr sz="2000" b="1">
          <a:solidFill>
            <a:schemeClr val="accent1"/>
          </a:solidFill>
          <a:latin typeface="+mn-lt"/>
        </a:defRPr>
      </a:lvl8pPr>
      <a:lvl9pPr marL="3886200" indent="-228600" algn="l" rtl="0" fontAlgn="base">
        <a:spcBef>
          <a:spcPct val="20000"/>
        </a:spcBef>
        <a:spcAft>
          <a:spcPct val="0"/>
        </a:spcAft>
        <a:buChar char="•"/>
        <a:defRPr sz="2000" b="1">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10" name="Rectangle 6"/>
          <p:cNvSpPr>
            <a:spLocks noGrp="1" noChangeArrowheads="1"/>
          </p:cNvSpPr>
          <p:nvPr>
            <p:ph type="sldNum" sz="quarter" idx="4"/>
          </p:nvPr>
        </p:nvSpPr>
        <p:spPr bwMode="auto">
          <a:xfrm>
            <a:off x="6553200" y="6324600"/>
            <a:ext cx="1905000" cy="4572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pitchFamily="34" charset="0"/>
              </a:defRPr>
            </a:lvl1pPr>
          </a:lstStyle>
          <a:p>
            <a:fld id="{502F188C-24C1-4605-9256-41C6A2C0433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95003" r:id="rId1"/>
    <p:sldLayoutId id="2147494556" r:id="rId2"/>
    <p:sldLayoutId id="2147495004" r:id="rId3"/>
    <p:sldLayoutId id="2147495005" r:id="rId4"/>
    <p:sldLayoutId id="2147495006" r:id="rId5"/>
  </p:sldLayoutIdLst>
  <p:transition spd="med">
    <p:fade/>
  </p:transition>
  <p:timing>
    <p:tnLst>
      <p:par>
        <p:cTn id="1" dur="indefinite" restart="never" nodeType="tmRoot"/>
      </p:par>
    </p:tnLst>
  </p:timing>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Verdana" pitchFamily="-80"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Verdana" pitchFamily="-80"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Verdana" pitchFamily="-80"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Verdana" pitchFamily="-80"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900" indent="-342900" algn="l" rtl="0" eaLnBrk="0" fontAlgn="base" hangingPunct="0">
        <a:spcBef>
          <a:spcPct val="20000"/>
        </a:spcBef>
        <a:spcAft>
          <a:spcPct val="0"/>
        </a:spcAft>
        <a:buClr>
          <a:srgbClr val="FFFF66"/>
        </a:buClr>
        <a:buFont typeface="Arial" pitchFamily="34" charset="0"/>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rgbClr val="CCFF66"/>
        </a:buClr>
        <a:buFont typeface="Arial" pitchFamily="34" charset="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FF66"/>
        </a:buClr>
        <a:buFont typeface="Arial" pitchFamily="34"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CCFF66"/>
        </a:buClr>
        <a:buFont typeface="Arial" pitchFamily="34" charset="0"/>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FF66"/>
        </a:buClr>
        <a:buFont typeface="Arial" pitchFamily="34" charset="0"/>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defRPr>
            </a:lvl1pPr>
          </a:lstStyle>
          <a:p>
            <a:fld id="{45BAFFFB-11FD-4C60-A5A1-830DE9EC8B8F}" type="datetime1">
              <a:rPr lang="en-US"/>
              <a:pPr/>
              <a:t>5/13/2013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defRPr>
            </a:lvl1pPr>
          </a:lstStyle>
          <a:p>
            <a:fld id="{2EC89C27-DEA9-45DA-9158-D89440DB1B0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5007" r:id="rId1"/>
    <p:sldLayoutId id="2147495008" r:id="rId2"/>
    <p:sldLayoutId id="2147495009" r:id="rId3"/>
    <p:sldLayoutId id="2147495010" r:id="rId4"/>
    <p:sldLayoutId id="2147495011" r:id="rId5"/>
    <p:sldLayoutId id="2147495012" r:id="rId6"/>
    <p:sldLayoutId id="2147495013" r:id="rId7"/>
    <p:sldLayoutId id="2147495014" r:id="rId8"/>
    <p:sldLayoutId id="2147495015" r:id="rId9"/>
    <p:sldLayoutId id="2147495016" r:id="rId10"/>
    <p:sldLayoutId id="214749501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a:defRPr>
            </a:lvl1pPr>
          </a:lstStyle>
          <a:p>
            <a:pPr>
              <a:defRPr/>
            </a:pPr>
            <a:fld id="{C82D5E9F-204F-4180-A588-B0A1A39B77F5}" type="datetime1">
              <a:rPr lang="en-US" altLang="zh-TW"/>
              <a:pPr>
                <a:defRPr/>
              </a:pPr>
              <a:t>5/13/2013</a:t>
            </a:fld>
            <a:endParaRPr lang="en-US" altLang="zh-TW"/>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a:cs typeface="Arial" pitchFamily="34" charset="0"/>
              </a:defRPr>
            </a:lvl1pPr>
          </a:lstStyle>
          <a:p>
            <a:pPr>
              <a:defRPr/>
            </a:pPr>
            <a:endParaRPr lang="zh-TW" altLang="zh-TW"/>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a:defRPr>
            </a:lvl1pPr>
          </a:lstStyle>
          <a:p>
            <a:pPr>
              <a:defRPr/>
            </a:pPr>
            <a:fld id="{DAE33527-F9F4-4E06-B19F-B1DB90EB7205}"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95019" r:id="rId1"/>
    <p:sldLayoutId id="2147495020" r:id="rId2"/>
    <p:sldLayoutId id="2147495021" r:id="rId3"/>
    <p:sldLayoutId id="2147495022" r:id="rId4"/>
    <p:sldLayoutId id="2147495023" r:id="rId5"/>
    <p:sldLayoutId id="2147495024" r:id="rId6"/>
    <p:sldLayoutId id="2147495025" r:id="rId7"/>
    <p:sldLayoutId id="2147495026" r:id="rId8"/>
    <p:sldLayoutId id="2147495027" r:id="rId9"/>
    <p:sldLayoutId id="2147495028" r:id="rId10"/>
    <p:sldLayoutId id="214749502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5"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5"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5"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5"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5" charset="0"/>
          <a:ea typeface="ＭＳ Ｐゴシック" pitchFamily="35" charset="-128"/>
        </a:defRPr>
      </a:lvl6pPr>
      <a:lvl7pPr marL="914400" algn="ctr" defTabSz="457200" rtl="0" fontAlgn="base">
        <a:spcBef>
          <a:spcPct val="0"/>
        </a:spcBef>
        <a:spcAft>
          <a:spcPct val="0"/>
        </a:spcAft>
        <a:defRPr sz="4400">
          <a:solidFill>
            <a:schemeClr val="tx1"/>
          </a:solidFill>
          <a:latin typeface="Calibri" pitchFamily="35" charset="0"/>
          <a:ea typeface="ＭＳ Ｐゴシック" pitchFamily="35" charset="-128"/>
        </a:defRPr>
      </a:lvl7pPr>
      <a:lvl8pPr marL="1371600" algn="ctr" defTabSz="457200" rtl="0" fontAlgn="base">
        <a:spcBef>
          <a:spcPct val="0"/>
        </a:spcBef>
        <a:spcAft>
          <a:spcPct val="0"/>
        </a:spcAft>
        <a:defRPr sz="4400">
          <a:solidFill>
            <a:schemeClr val="tx1"/>
          </a:solidFill>
          <a:latin typeface="Calibri" pitchFamily="35" charset="0"/>
          <a:ea typeface="ＭＳ Ｐゴシック" pitchFamily="35" charset="-128"/>
        </a:defRPr>
      </a:lvl8pPr>
      <a:lvl9pPr marL="1828800" algn="ctr" defTabSz="457200" rtl="0" fontAlgn="base">
        <a:spcBef>
          <a:spcPct val="0"/>
        </a:spcBef>
        <a:spcAft>
          <a:spcPct val="0"/>
        </a:spcAft>
        <a:defRPr sz="4400">
          <a:solidFill>
            <a:schemeClr val="tx1"/>
          </a:solidFill>
          <a:latin typeface="Calibri" pitchFamily="35" charset="0"/>
          <a:ea typeface="ＭＳ Ｐゴシック" pitchFamily="35"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53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2253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a:defRPr>
            </a:lvl1pPr>
          </a:lstStyle>
          <a:p>
            <a:pPr>
              <a:defRPr/>
            </a:pPr>
            <a:fld id="{AA89EAC9-740C-47A9-88A6-539F083A5AF6}" type="datetime1">
              <a:rPr lang="en-US" altLang="zh-TW"/>
              <a:pPr>
                <a:defRPr/>
              </a:pPr>
              <a:t>5/13/2013</a:t>
            </a:fld>
            <a:endParaRPr lang="en-US" altLang="zh-TW"/>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a:cs typeface="Arial" pitchFamily="34" charset="0"/>
              </a:defRPr>
            </a:lvl1pPr>
          </a:lstStyle>
          <a:p>
            <a:pPr>
              <a:defRPr/>
            </a:pPr>
            <a:endParaRPr lang="zh-TW" altLang="zh-TW"/>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a:defRPr>
            </a:lvl1pPr>
          </a:lstStyle>
          <a:p>
            <a:pPr>
              <a:defRPr/>
            </a:pPr>
            <a:fld id="{A9C28D90-FEFF-443F-98E3-4F1B72BB4581}"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95031" r:id="rId1"/>
    <p:sldLayoutId id="2147495032" r:id="rId2"/>
    <p:sldLayoutId id="2147495033" r:id="rId3"/>
    <p:sldLayoutId id="2147495034" r:id="rId4"/>
    <p:sldLayoutId id="2147495035" r:id="rId5"/>
    <p:sldLayoutId id="2147495036" r:id="rId6"/>
    <p:sldLayoutId id="2147495037" r:id="rId7"/>
    <p:sldLayoutId id="2147495038" r:id="rId8"/>
    <p:sldLayoutId id="2147495039" r:id="rId9"/>
    <p:sldLayoutId id="2147495040" r:id="rId10"/>
    <p:sldLayoutId id="2147495041" r:id="rId11"/>
    <p:sldLayoutId id="2147495042" r:id="rId12"/>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3000">
              <a:schemeClr val="bg1"/>
            </a:gs>
            <a:gs pos="34000">
              <a:schemeClr val="bg2">
                <a:alpha val="49000"/>
              </a:schemeClr>
            </a:gs>
            <a:gs pos="68000">
              <a:schemeClr val="bg1"/>
            </a:gs>
          </a:gsLst>
          <a:lin ang="16200000" scaled="0"/>
          <a:tileRect/>
        </a:gradFill>
        <a:effectLst/>
      </p:bgPr>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95044" r:id="rId1"/>
    <p:sldLayoutId id="2147495045" r:id="rId2"/>
    <p:sldLayoutId id="2147495046" r:id="rId3"/>
    <p:sldLayoutId id="2147495047" r:id="rId4"/>
    <p:sldLayoutId id="2147495048" r:id="rId5"/>
    <p:sldLayoutId id="2147495049" r:id="rId6"/>
    <p:sldLayoutId id="2147495050" r:id="rId7"/>
    <p:sldLayoutId id="2147495051" r:id="rId8"/>
    <p:sldLayoutId id="2147495052" r:id="rId9"/>
    <p:sldLayoutId id="2147495053" r:id="rId10"/>
    <p:sldLayoutId id="2147495054" r:id="rId11"/>
  </p:sldLayoutIdLst>
  <p:txStyles>
    <p:titleStyle>
      <a:lvl1pPr algn="ctr" defTabSz="457200" rtl="0" eaLnBrk="0" fontAlgn="base" hangingPunct="0">
        <a:spcBef>
          <a:spcPct val="0"/>
        </a:spcBef>
        <a:spcAft>
          <a:spcPct val="0"/>
        </a:spcAft>
        <a:defRPr sz="4400" kern="1200">
          <a:solidFill>
            <a:schemeClr val="tx1"/>
          </a:solidFill>
          <a:latin typeface="Arial Narrow"/>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Arial Narrow" pitchFamily="-97" charset="0"/>
          <a:ea typeface="MS PGothic" pitchFamily="34" charset="-128"/>
        </a:defRPr>
      </a:lvl2pPr>
      <a:lvl3pPr algn="ctr" defTabSz="457200" rtl="0" eaLnBrk="0" fontAlgn="base" hangingPunct="0">
        <a:spcBef>
          <a:spcPct val="0"/>
        </a:spcBef>
        <a:spcAft>
          <a:spcPct val="0"/>
        </a:spcAft>
        <a:defRPr sz="4400">
          <a:solidFill>
            <a:schemeClr val="tx1"/>
          </a:solidFill>
          <a:latin typeface="Arial Narrow" pitchFamily="-97" charset="0"/>
          <a:ea typeface="MS PGothic" pitchFamily="34" charset="-128"/>
        </a:defRPr>
      </a:lvl3pPr>
      <a:lvl4pPr algn="ctr" defTabSz="457200" rtl="0" eaLnBrk="0" fontAlgn="base" hangingPunct="0">
        <a:spcBef>
          <a:spcPct val="0"/>
        </a:spcBef>
        <a:spcAft>
          <a:spcPct val="0"/>
        </a:spcAft>
        <a:defRPr sz="4400">
          <a:solidFill>
            <a:schemeClr val="tx1"/>
          </a:solidFill>
          <a:latin typeface="Arial Narrow" pitchFamily="-97" charset="0"/>
          <a:ea typeface="MS PGothic" pitchFamily="34" charset="-128"/>
        </a:defRPr>
      </a:lvl4pPr>
      <a:lvl5pPr algn="ctr" defTabSz="457200" rtl="0" eaLnBrk="0" fontAlgn="base" hangingPunct="0">
        <a:spcBef>
          <a:spcPct val="0"/>
        </a:spcBef>
        <a:spcAft>
          <a:spcPct val="0"/>
        </a:spcAft>
        <a:defRPr sz="4400">
          <a:solidFill>
            <a:schemeClr val="tx1"/>
          </a:solidFill>
          <a:latin typeface="Arial Narrow" pitchFamily="-97" charset="0"/>
          <a:ea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Narrow" pitchFamily="-97" charset="0"/>
        </a:defRPr>
      </a:lvl6pPr>
      <a:lvl7pPr marL="914400" algn="ctr" defTabSz="457200" rtl="0" eaLnBrk="1" fontAlgn="base" hangingPunct="1">
        <a:spcBef>
          <a:spcPct val="0"/>
        </a:spcBef>
        <a:spcAft>
          <a:spcPct val="0"/>
        </a:spcAft>
        <a:defRPr sz="4400">
          <a:solidFill>
            <a:schemeClr val="tx1"/>
          </a:solidFill>
          <a:latin typeface="Arial Narrow" pitchFamily="-97" charset="0"/>
        </a:defRPr>
      </a:lvl7pPr>
      <a:lvl8pPr marL="1371600" algn="ctr" defTabSz="457200" rtl="0" eaLnBrk="1" fontAlgn="base" hangingPunct="1">
        <a:spcBef>
          <a:spcPct val="0"/>
        </a:spcBef>
        <a:spcAft>
          <a:spcPct val="0"/>
        </a:spcAft>
        <a:defRPr sz="4400">
          <a:solidFill>
            <a:schemeClr val="tx1"/>
          </a:solidFill>
          <a:latin typeface="Arial Narrow" pitchFamily="-97" charset="0"/>
        </a:defRPr>
      </a:lvl8pPr>
      <a:lvl9pPr marL="1828800" algn="ctr" defTabSz="457200" rtl="0" eaLnBrk="1" fontAlgn="base" hangingPunct="1">
        <a:spcBef>
          <a:spcPct val="0"/>
        </a:spcBef>
        <a:spcAft>
          <a:spcPct val="0"/>
        </a:spcAft>
        <a:defRPr sz="4400">
          <a:solidFill>
            <a:schemeClr val="tx1"/>
          </a:solidFill>
          <a:latin typeface="Arial Narrow" pitchFamily="-97"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Narrow"/>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Narrow"/>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Narrow"/>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Narrow"/>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Narrow"/>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741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lt1" tx1="dk1" bg2="lt2" tx2="dk2" accent1="accent1" accent2="accent2" accent3="accent3" accent4="accent4" accent5="accent5" accent6="accent6" hlink="hlink" folHlink="folHlink"/>
  <p:sldLayoutIdLst>
    <p:sldLayoutId id="2147495056" r:id="rId1"/>
    <p:sldLayoutId id="2147495057" r:id="rId2"/>
    <p:sldLayoutId id="2147495058" r:id="rId3"/>
    <p:sldLayoutId id="2147495059" r:id="rId4"/>
    <p:sldLayoutId id="2147495060" r:id="rId5"/>
    <p:sldLayoutId id="2147495061" r:id="rId6"/>
    <p:sldLayoutId id="2147495062" r:id="rId7"/>
    <p:sldLayoutId id="2147495063" r:id="rId8"/>
    <p:sldLayoutId id="2147495064" r:id="rId9"/>
    <p:sldLayoutId id="2147495065" r:id="rId10"/>
    <p:sldLayoutId id="2147495066"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ea typeface="MS PGothic" pitchFamily="34" charset="-128"/>
        </a:defRPr>
      </a:lvl6pPr>
      <a:lvl7pPr marL="914400" algn="ctr" rtl="0" fontAlgn="base">
        <a:spcBef>
          <a:spcPct val="0"/>
        </a:spcBef>
        <a:spcAft>
          <a:spcPct val="0"/>
        </a:spcAft>
        <a:defRPr sz="4400">
          <a:solidFill>
            <a:schemeClr val="tx1"/>
          </a:solidFill>
          <a:latin typeface="Calibri" pitchFamily="34" charset="0"/>
          <a:ea typeface="MS PGothic" pitchFamily="34" charset="-128"/>
        </a:defRPr>
      </a:lvl7pPr>
      <a:lvl8pPr marL="1371600" algn="ctr" rtl="0" fontAlgn="base">
        <a:spcBef>
          <a:spcPct val="0"/>
        </a:spcBef>
        <a:spcAft>
          <a:spcPct val="0"/>
        </a:spcAft>
        <a:defRPr sz="4400">
          <a:solidFill>
            <a:schemeClr val="tx1"/>
          </a:solidFill>
          <a:latin typeface="Calibri" pitchFamily="34" charset="0"/>
          <a:ea typeface="MS PGothic" pitchFamily="34" charset="-128"/>
        </a:defRPr>
      </a:lvl8pPr>
      <a:lvl9pPr marL="1828800" algn="ctr"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CA" altLang="zh-TW" smtClean="0"/>
              <a:t>Cliquez pour modifier le style du titre</a:t>
            </a:r>
          </a:p>
        </p:txBody>
      </p:sp>
      <p:sp>
        <p:nvSpPr>
          <p:cNvPr id="18435"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CA" altLang="zh-TW" smtClean="0"/>
              <a:t>Cliquez pour modifier les styles du texte du masque</a:t>
            </a:r>
          </a:p>
          <a:p>
            <a:pPr lvl="1"/>
            <a:r>
              <a:rPr lang="fr-CA" altLang="zh-TW" smtClean="0"/>
              <a:t>Deuxième niveau</a:t>
            </a:r>
          </a:p>
          <a:p>
            <a:pPr lvl="2"/>
            <a:r>
              <a:rPr lang="fr-CA" altLang="zh-TW" smtClean="0"/>
              <a:t>Troisième niveau</a:t>
            </a:r>
          </a:p>
          <a:p>
            <a:pPr lvl="3"/>
            <a:r>
              <a:rPr lang="fr-CA" altLang="zh-TW" smtClean="0"/>
              <a:t>Quatrième niveau</a:t>
            </a:r>
          </a:p>
          <a:p>
            <a:pPr lvl="4"/>
            <a:r>
              <a:rPr lang="fr-CA" altLang="zh-TW"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34F1A3BD-76E8-4FCE-A126-C9B1BAFB1FE9}" type="datetime1">
              <a:rPr lang="fr-FR"/>
              <a:pPr>
                <a:defRPr/>
              </a:pPr>
              <a:t>13/05/2013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41FE8CED-F559-4C25-A2EB-EECD91831A0F}"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95068" r:id="rId1"/>
    <p:sldLayoutId id="2147495069" r:id="rId2"/>
    <p:sldLayoutId id="2147495070" r:id="rId3"/>
    <p:sldLayoutId id="2147495071" r:id="rId4"/>
    <p:sldLayoutId id="2147495072" r:id="rId5"/>
    <p:sldLayoutId id="2147495073" r:id="rId6"/>
    <p:sldLayoutId id="2147495074" r:id="rId7"/>
    <p:sldLayoutId id="2147495075" r:id="rId8"/>
    <p:sldLayoutId id="2147495076" r:id="rId9"/>
    <p:sldLayoutId id="2147495077" r:id="rId10"/>
    <p:sldLayoutId id="2147495078"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945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E6E7E6"/>
                </a:solidFill>
              </a:defRPr>
            </a:lvl1pPr>
          </a:lstStyle>
          <a:p>
            <a:pPr>
              <a:defRPr/>
            </a:pPr>
            <a:fld id="{6448564A-316A-4B1E-96E4-C1F3408940D2}" type="datetime1">
              <a:rPr lang="en-US"/>
              <a:pPr>
                <a:defRPr/>
              </a:pPr>
              <a:t>5/13/2013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E6E7E6"/>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E6E7E6"/>
                </a:solidFill>
              </a:defRPr>
            </a:lvl1pPr>
          </a:lstStyle>
          <a:p>
            <a:pPr>
              <a:defRPr/>
            </a:pPr>
            <a:fld id="{900C5397-5EE9-4B2B-B98B-6EF52862D7E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080" r:id="rId1"/>
    <p:sldLayoutId id="2147495081" r:id="rId2"/>
    <p:sldLayoutId id="2147495082" r:id="rId3"/>
    <p:sldLayoutId id="2147495083" r:id="rId4"/>
    <p:sldLayoutId id="2147495084" r:id="rId5"/>
    <p:sldLayoutId id="2147495085" r:id="rId6"/>
    <p:sldLayoutId id="2147495086" r:id="rId7"/>
    <p:sldLayoutId id="2147495087" r:id="rId8"/>
    <p:sldLayoutId id="2147495088" r:id="rId9"/>
    <p:sldLayoutId id="2147495089" r:id="rId10"/>
    <p:sldLayoutId id="2147495090"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2">
                <a:lumMod val="25000"/>
              </a:schemeClr>
            </a:gs>
            <a:gs pos="50000">
              <a:schemeClr val="bg2">
                <a:lumMod val="75000"/>
              </a:schemeClr>
            </a:gs>
            <a:gs pos="100000">
              <a:schemeClr val="bg2">
                <a:lumMod val="90000"/>
              </a:schemeClr>
            </a:gs>
          </a:gsLst>
          <a:lin ang="5400000" scaled="0"/>
        </a:gra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6" cstate="print"/>
          <a:srcRect/>
          <a:stretch>
            <a:fillRect/>
          </a:stretch>
        </p:blipFill>
        <p:spPr bwMode="auto">
          <a:xfrm>
            <a:off x="0" y="0"/>
            <a:ext cx="9144000" cy="6858000"/>
          </a:xfrm>
          <a:prstGeom prst="rect">
            <a:avLst/>
          </a:prstGeom>
          <a:noFill/>
          <a:ln w="9525">
            <a:noFill/>
            <a:miter lim="800000"/>
            <a:headEnd/>
            <a:tailEnd/>
          </a:ln>
          <a:effectLst/>
        </p:spPr>
      </p:pic>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Franklin Gothic Book" pitchFamily="34" charset="0"/>
              </a:defRPr>
            </a:lvl1pPr>
          </a:lstStyle>
          <a:p>
            <a:fld id="{416A6F31-DE0A-4F06-8A12-54E14367545C}" type="datetime1">
              <a:rPr lang="en-US"/>
              <a:pPr/>
              <a:t>5/13/2013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Franklin Gothic Book"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Franklin Gothic Book" pitchFamily="34" charset="0"/>
              </a:defRPr>
            </a:lvl1pPr>
          </a:lstStyle>
          <a:p>
            <a:fld id="{13432C85-9071-4507-BFDA-57C416150989}" type="slidenum">
              <a:rPr lang="en-US"/>
              <a:pPr/>
              <a:t>‹#›</a:t>
            </a:fld>
            <a:endParaRPr lang="en-US"/>
          </a:p>
        </p:txBody>
      </p:sp>
      <p:sp>
        <p:nvSpPr>
          <p:cNvPr id="2" name="Title Placeholder 1"/>
          <p:cNvSpPr>
            <a:spLocks noGrp="1"/>
          </p:cNvSpPr>
          <p:nvPr>
            <p:ph type="title"/>
          </p:nvPr>
        </p:nvSpPr>
        <p:spPr>
          <a:xfrm>
            <a:off x="2362200" y="304800"/>
            <a:ext cx="6477000" cy="944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103" name="Text Placeholder 2"/>
          <p:cNvSpPr>
            <a:spLocks noGrp="1"/>
          </p:cNvSpPr>
          <p:nvPr>
            <p:ph type="body" idx="1"/>
          </p:nvPr>
        </p:nvSpPr>
        <p:spPr bwMode="auto">
          <a:xfrm>
            <a:off x="2438400" y="1554163"/>
            <a:ext cx="6477000" cy="4906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94589" r:id="rId1"/>
    <p:sldLayoutId id="2147494590" r:id="rId2"/>
    <p:sldLayoutId id="2147494591" r:id="rId3"/>
    <p:sldLayoutId id="2147494592" r:id="rId4"/>
    <p:sldLayoutId id="2147494593" r:id="rId5"/>
    <p:sldLayoutId id="2147494513" r:id="rId6"/>
    <p:sldLayoutId id="2147494514" r:id="rId7"/>
    <p:sldLayoutId id="2147494515" r:id="rId8"/>
    <p:sldLayoutId id="2147494594" r:id="rId9"/>
    <p:sldLayoutId id="2147494516" r:id="rId10"/>
    <p:sldLayoutId id="2147494595" r:id="rId11"/>
    <p:sldLayoutId id="2147494596" r:id="rId12"/>
    <p:sldLayoutId id="2147494597" r:id="rId13"/>
    <p:sldLayoutId id="2147494598" r:id="rId14"/>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600" kern="1200">
          <a:ln>
            <a:solidFill>
              <a:schemeClr val="accent1">
                <a:lumMod val="50000"/>
              </a:schemeClr>
            </a:solidFill>
          </a:ln>
          <a:solidFill>
            <a:srgbClr val="4FCEFF"/>
          </a:solidFill>
          <a:latin typeface="+mj-lt"/>
          <a:ea typeface="MS PGothic" pitchFamily="34" charset="-128"/>
          <a:cs typeface="ＭＳ Ｐゴシック" charset="0"/>
        </a:defRPr>
      </a:lvl1pPr>
      <a:lvl2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2pPr>
      <a:lvl3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3pPr>
      <a:lvl4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4pPr>
      <a:lvl5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5pPr>
      <a:lvl6pPr marL="4572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6pPr>
      <a:lvl7pPr marL="9144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7pPr>
      <a:lvl8pPr marL="13716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8pPr>
      <a:lvl9pPr marL="18288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defRPr sz="3200" kern="1200">
          <a:solidFill>
            <a:srgbClr val="0B5395"/>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defRPr sz="2800" kern="1200">
          <a:solidFill>
            <a:srgbClr val="0B5395"/>
          </a:solidFill>
          <a:latin typeface="+mn-lt"/>
          <a:ea typeface="MS PGothic" pitchFamily="34" charset="-128"/>
          <a:cs typeface="+mn-cs"/>
        </a:defRPr>
      </a:lvl2pPr>
      <a:lvl3pPr marL="1143000" indent="-228600" algn="l" rtl="0" eaLnBrk="0" fontAlgn="base" hangingPunct="0">
        <a:spcBef>
          <a:spcPct val="20000"/>
        </a:spcBef>
        <a:spcAft>
          <a:spcPct val="0"/>
        </a:spcAft>
        <a:defRPr sz="2400" kern="1200">
          <a:solidFill>
            <a:srgbClr val="0B5395"/>
          </a:solidFill>
          <a:latin typeface="+mn-lt"/>
          <a:ea typeface="MS PGothic" pitchFamily="34" charset="-128"/>
          <a:cs typeface="+mn-cs"/>
        </a:defRPr>
      </a:lvl3pPr>
      <a:lvl4pPr marL="1600200" indent="-228600" algn="l" rtl="0" eaLnBrk="0" fontAlgn="base" hangingPunct="0">
        <a:spcBef>
          <a:spcPct val="20000"/>
        </a:spcBef>
        <a:spcAft>
          <a:spcPct val="0"/>
        </a:spcAft>
        <a:defRPr sz="2000" kern="1200">
          <a:solidFill>
            <a:srgbClr val="0B5395"/>
          </a:solidFill>
          <a:latin typeface="+mn-lt"/>
          <a:ea typeface="MS PGothic" pitchFamily="34" charset="-128"/>
          <a:cs typeface="+mn-cs"/>
        </a:defRPr>
      </a:lvl4pPr>
      <a:lvl5pPr marL="2057400" indent="-228600" algn="l" rtl="0" eaLnBrk="0" fontAlgn="base" hangingPunct="0">
        <a:spcBef>
          <a:spcPct val="20000"/>
        </a:spcBef>
        <a:spcAft>
          <a:spcPct val="0"/>
        </a:spcAft>
        <a:defRPr sz="2000" kern="1200">
          <a:solidFill>
            <a:srgbClr val="0B5395"/>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F4CB66FB-A160-4699-A5C2-C8F0813CDDB8}" type="datetime1">
              <a:rPr lang="en-US"/>
              <a:pPr>
                <a:defRPr/>
              </a:pPr>
              <a:t>5/13/2013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8E56B4A1-A8F8-4EF2-8A6B-25BFB363F8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092" r:id="rId1"/>
    <p:sldLayoutId id="2147495093" r:id="rId2"/>
    <p:sldLayoutId id="2147495094" r:id="rId3"/>
    <p:sldLayoutId id="2147495095" r:id="rId4"/>
    <p:sldLayoutId id="2147495096" r:id="rId5"/>
    <p:sldLayoutId id="2147495097" r:id="rId6"/>
    <p:sldLayoutId id="2147495098" r:id="rId7"/>
    <p:sldLayoutId id="2147495099" r:id="rId8"/>
    <p:sldLayoutId id="2147495100" r:id="rId9"/>
    <p:sldLayoutId id="2147495101" r:id="rId10"/>
    <p:sldLayoutId id="2147495102" r:id="rId11"/>
    <p:sldLayoutId id="2147495103" r:id="rId12"/>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pPr>
              <a:defRPr/>
            </a:pPr>
            <a:fld id="{09A79660-2444-4454-93A0-8833F1E327D4}" type="datetime1">
              <a:rPr lang="en-US"/>
              <a:pPr>
                <a:defRPr/>
              </a:pPr>
              <a:t>5/13/2013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defRPr>
            </a:lvl1pPr>
          </a:lstStyle>
          <a:p>
            <a:pPr>
              <a:defRPr/>
            </a:pPr>
            <a:fld id="{9F3B30AC-2059-4098-9B4B-DAD431D9186E}"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95105" r:id="rId1"/>
    <p:sldLayoutId id="2147495106" r:id="rId2"/>
    <p:sldLayoutId id="2147495107" r:id="rId3"/>
    <p:sldLayoutId id="2147495108" r:id="rId4"/>
    <p:sldLayoutId id="2147495109" r:id="rId5"/>
    <p:sldLayoutId id="2147495110" r:id="rId6"/>
    <p:sldLayoutId id="2147495111" r:id="rId7"/>
    <p:sldLayoutId id="2147495112" r:id="rId8"/>
    <p:sldLayoutId id="2147495113" r:id="rId9"/>
    <p:sldLayoutId id="2147495114" r:id="rId10"/>
    <p:sldLayoutId id="2147495115" r:id="rId11"/>
  </p:sldLayoutIdLst>
  <p:transition/>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55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2355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a:defRPr>
            </a:lvl1pPr>
          </a:lstStyle>
          <a:p>
            <a:pPr>
              <a:defRPr/>
            </a:pPr>
            <a:fld id="{534A5585-CFB0-4D8C-9795-734E8EF256CC}" type="datetime1">
              <a:rPr lang="en-US" altLang="zh-TW"/>
              <a:pPr>
                <a:defRPr/>
              </a:pPr>
              <a:t>5/13/2013</a:t>
            </a:fld>
            <a:endParaRPr lang="en-US" altLang="zh-TW"/>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a:defRPr>
            </a:lvl1pPr>
          </a:lstStyle>
          <a:p>
            <a:pPr>
              <a:defRPr/>
            </a:pPr>
            <a:endParaRPr lang="zh-TW" altLang="zh-TW"/>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a:defRPr>
            </a:lvl1pPr>
          </a:lstStyle>
          <a:p>
            <a:pPr>
              <a:defRPr/>
            </a:pPr>
            <a:fld id="{23442FAE-9B79-4D5C-9DEB-79173C07C95B}"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95117" r:id="rId1"/>
    <p:sldLayoutId id="2147495118" r:id="rId2"/>
    <p:sldLayoutId id="2147495119" r:id="rId3"/>
    <p:sldLayoutId id="2147495120" r:id="rId4"/>
    <p:sldLayoutId id="2147495121" r:id="rId5"/>
    <p:sldLayoutId id="2147495122" r:id="rId6"/>
    <p:sldLayoutId id="2147495123" r:id="rId7"/>
    <p:sldLayoutId id="2147495124" r:id="rId8"/>
    <p:sldLayoutId id="2147495125" r:id="rId9"/>
    <p:sldLayoutId id="2147495126" r:id="rId10"/>
    <p:sldLayoutId id="214749512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457200" y="34448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26627" name="Text Placeholder 2"/>
          <p:cNvSpPr>
            <a:spLocks noGrp="1"/>
          </p:cNvSpPr>
          <p:nvPr>
            <p:ph type="body" idx="1"/>
          </p:nvPr>
        </p:nvSpPr>
        <p:spPr bwMode="auto">
          <a:xfrm>
            <a:off x="739775" y="2770188"/>
            <a:ext cx="7662863" cy="3267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100" b="1">
                <a:solidFill>
                  <a:srgbClr val="7F7F7F"/>
                </a:solidFill>
                <a:latin typeface="Calisto MT" pitchFamily="18" charset="0"/>
              </a:defRPr>
            </a:lvl1pPr>
          </a:lstStyle>
          <a:p>
            <a:pPr>
              <a:defRPr/>
            </a:pPr>
            <a:fld id="{B744C502-A8BF-405B-8054-034A0D7A999C}" type="datetime1">
              <a:rPr lang="en-US" altLang="zh-TW"/>
              <a:pPr>
                <a:defRPr/>
              </a:pPr>
              <a:t>5/13/2013</a:t>
            </a:fld>
            <a:endParaRPr lang="en-US" altLang="zh-TW"/>
          </a:p>
        </p:txBody>
      </p:sp>
      <p:sp>
        <p:nvSpPr>
          <p:cNvPr id="5" name="Footer Placeholder 4"/>
          <p:cNvSpPr>
            <a:spLocks noGrp="1"/>
          </p:cNvSpPr>
          <p:nvPr>
            <p:ph type="ftr" sz="quarter" idx="3"/>
          </p:nvPr>
        </p:nvSpPr>
        <p:spPr>
          <a:xfrm>
            <a:off x="57896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r">
              <a:defRPr sz="1100" b="1">
                <a:solidFill>
                  <a:srgbClr val="7F7F7F"/>
                </a:solidFill>
                <a:latin typeface="Calisto MT" pitchFamily="18" charset="0"/>
              </a:defRPr>
            </a:lvl1pPr>
          </a:lstStyle>
          <a:p>
            <a:pPr>
              <a:defRPr/>
            </a:pPr>
            <a:endParaRPr lang="zh-TW" altLang="zh-TW"/>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wrap="square" lIns="91440" tIns="45720" rIns="91440" bIns="45720" numCol="1" anchor="ctr" anchorCtr="0" compatLnSpc="1">
            <a:prstTxWarp prst="textNoShape">
              <a:avLst/>
            </a:prstTxWarp>
          </a:bodyPr>
          <a:lstStyle>
            <a:lvl1pPr algn="ctr">
              <a:defRPr sz="1100" b="1">
                <a:solidFill>
                  <a:srgbClr val="7F7F7F"/>
                </a:solidFill>
                <a:latin typeface="Calisto MT" pitchFamily="18" charset="0"/>
              </a:defRPr>
            </a:lvl1pPr>
          </a:lstStyle>
          <a:p>
            <a:pPr>
              <a:defRPr/>
            </a:pPr>
            <a:fld id="{7C1666AD-A460-4079-A8CF-50CC3A5047E6}"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95129" r:id="rId1"/>
    <p:sldLayoutId id="2147495130" r:id="rId2"/>
    <p:sldLayoutId id="2147495131" r:id="rId3"/>
    <p:sldLayoutId id="2147495132" r:id="rId4"/>
    <p:sldLayoutId id="2147495133" r:id="rId5"/>
    <p:sldLayoutId id="2147495134" r:id="rId6"/>
    <p:sldLayoutId id="2147495135" r:id="rId7"/>
    <p:sldLayoutId id="2147495136" r:id="rId8"/>
    <p:sldLayoutId id="2147495137" r:id="rId9"/>
    <p:sldLayoutId id="2147495138" r:id="rId10"/>
    <p:sldLayoutId id="2147495139" r:id="rId11"/>
    <p:sldLayoutId id="2147495140" r:id="rId12"/>
    <p:sldLayoutId id="2147495141" r:id="rId13"/>
    <p:sldLayoutId id="2147495142" r:id="rId14"/>
    <p:sldLayoutId id="2147495143" r:id="rId15"/>
    <p:sldLayoutId id="2147495144" r:id="rId16"/>
    <p:sldLayoutId id="2147495145" r:id="rId17"/>
  </p:sldLayoutIdLst>
  <p:hf sldNum="0" hdr="0" ftr="0" dt="0"/>
  <p:txStyles>
    <p:titleStyle>
      <a:lvl1pPr algn="ctr" rtl="0" eaLnBrk="0" fontAlgn="base" hangingPunct="0">
        <a:spcBef>
          <a:spcPct val="0"/>
        </a:spcBef>
        <a:spcAft>
          <a:spcPct val="0"/>
        </a:spcAft>
        <a:defRPr sz="4600" kern="1200">
          <a:solidFill>
            <a:schemeClr val="bg1"/>
          </a:solidFill>
          <a:latin typeface="+mj-lt"/>
          <a:ea typeface="MS PGothic" pitchFamily="34" charset="-128"/>
          <a:cs typeface="ＭＳ Ｐゴシック" charset="0"/>
        </a:defRPr>
      </a:lvl1pPr>
      <a:lvl2pPr algn="ctr" rtl="0" eaLnBrk="0" fontAlgn="base" hangingPunct="0">
        <a:spcBef>
          <a:spcPct val="0"/>
        </a:spcBef>
        <a:spcAft>
          <a:spcPct val="0"/>
        </a:spcAft>
        <a:defRPr sz="4600">
          <a:solidFill>
            <a:schemeClr val="bg1"/>
          </a:solidFill>
          <a:latin typeface="Calisto MT" charset="0"/>
          <a:ea typeface="MS PGothic" pitchFamily="34" charset="-128"/>
          <a:cs typeface="ＭＳ Ｐゴシック" charset="0"/>
        </a:defRPr>
      </a:lvl2pPr>
      <a:lvl3pPr algn="ctr" rtl="0" eaLnBrk="0" fontAlgn="base" hangingPunct="0">
        <a:spcBef>
          <a:spcPct val="0"/>
        </a:spcBef>
        <a:spcAft>
          <a:spcPct val="0"/>
        </a:spcAft>
        <a:defRPr sz="4600">
          <a:solidFill>
            <a:schemeClr val="bg1"/>
          </a:solidFill>
          <a:latin typeface="Calisto MT" charset="0"/>
          <a:ea typeface="MS PGothic" pitchFamily="34" charset="-128"/>
          <a:cs typeface="ＭＳ Ｐゴシック" charset="0"/>
        </a:defRPr>
      </a:lvl3pPr>
      <a:lvl4pPr algn="ctr" rtl="0" eaLnBrk="0" fontAlgn="base" hangingPunct="0">
        <a:spcBef>
          <a:spcPct val="0"/>
        </a:spcBef>
        <a:spcAft>
          <a:spcPct val="0"/>
        </a:spcAft>
        <a:defRPr sz="4600">
          <a:solidFill>
            <a:schemeClr val="bg1"/>
          </a:solidFill>
          <a:latin typeface="Calisto MT" charset="0"/>
          <a:ea typeface="MS PGothic" pitchFamily="34" charset="-128"/>
          <a:cs typeface="ＭＳ Ｐゴシック" charset="0"/>
        </a:defRPr>
      </a:lvl4pPr>
      <a:lvl5pPr algn="ctr" rtl="0" eaLnBrk="0" fontAlgn="base" hangingPunct="0">
        <a:spcBef>
          <a:spcPct val="0"/>
        </a:spcBef>
        <a:spcAft>
          <a:spcPct val="0"/>
        </a:spcAft>
        <a:defRPr sz="4600">
          <a:solidFill>
            <a:schemeClr val="bg1"/>
          </a:solidFill>
          <a:latin typeface="Calisto MT" charset="0"/>
          <a:ea typeface="MS PGothic" pitchFamily="34" charset="-128"/>
          <a:cs typeface="ＭＳ Ｐゴシック" charset="0"/>
        </a:defRPr>
      </a:lvl5pPr>
      <a:lvl6pPr marL="457200" algn="ctr" rtl="0" fontAlgn="base">
        <a:spcBef>
          <a:spcPct val="0"/>
        </a:spcBef>
        <a:spcAft>
          <a:spcPct val="0"/>
        </a:spcAft>
        <a:defRPr sz="4600">
          <a:solidFill>
            <a:schemeClr val="bg1"/>
          </a:solidFill>
          <a:latin typeface="Calisto MT" charset="0"/>
          <a:ea typeface="ＭＳ Ｐゴシック" charset="0"/>
          <a:cs typeface="ＭＳ Ｐゴシック" charset="0"/>
        </a:defRPr>
      </a:lvl6pPr>
      <a:lvl7pPr marL="914400" algn="ctr" rtl="0" fontAlgn="base">
        <a:spcBef>
          <a:spcPct val="0"/>
        </a:spcBef>
        <a:spcAft>
          <a:spcPct val="0"/>
        </a:spcAft>
        <a:defRPr sz="4600">
          <a:solidFill>
            <a:schemeClr val="bg1"/>
          </a:solidFill>
          <a:latin typeface="Calisto MT" charset="0"/>
          <a:ea typeface="ＭＳ Ｐゴシック" charset="0"/>
          <a:cs typeface="ＭＳ Ｐゴシック" charset="0"/>
        </a:defRPr>
      </a:lvl7pPr>
      <a:lvl8pPr marL="1371600" algn="ctr" rtl="0" fontAlgn="base">
        <a:spcBef>
          <a:spcPct val="0"/>
        </a:spcBef>
        <a:spcAft>
          <a:spcPct val="0"/>
        </a:spcAft>
        <a:defRPr sz="4600">
          <a:solidFill>
            <a:schemeClr val="bg1"/>
          </a:solidFill>
          <a:latin typeface="Calisto MT" charset="0"/>
          <a:ea typeface="ＭＳ Ｐゴシック" charset="0"/>
          <a:cs typeface="ＭＳ Ｐゴシック" charset="0"/>
        </a:defRPr>
      </a:lvl8pPr>
      <a:lvl9pPr marL="1828800" algn="ctr" rtl="0" fontAlgn="base">
        <a:spcBef>
          <a:spcPct val="0"/>
        </a:spcBef>
        <a:spcAft>
          <a:spcPct val="0"/>
        </a:spcAft>
        <a:defRPr sz="4600">
          <a:solidFill>
            <a:schemeClr val="bg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Clr>
          <a:schemeClr val="accent1"/>
        </a:buClr>
        <a:buSzPct val="90000"/>
        <a:buFont typeface="Wingdings" pitchFamily="2" charset="2"/>
        <a:buChar char="S"/>
        <a:defRPr sz="2200" kern="1200">
          <a:solidFill>
            <a:srgbClr val="595959"/>
          </a:solidFill>
          <a:latin typeface="+mn-lt"/>
          <a:ea typeface="MS PGothic" pitchFamily="34" charset="-128"/>
          <a:cs typeface="ＭＳ Ｐゴシック" charset="0"/>
        </a:defRPr>
      </a:lvl1pPr>
      <a:lvl2pPr marL="685800" indent="-336550" algn="l" rtl="0" eaLnBrk="0" fontAlgn="base" hangingPunct="0">
        <a:spcBef>
          <a:spcPts val="600"/>
        </a:spcBef>
        <a:spcAft>
          <a:spcPct val="0"/>
        </a:spcAft>
        <a:buClr>
          <a:srgbClr val="C1F944"/>
        </a:buClr>
        <a:buSzPct val="90000"/>
        <a:buFont typeface="Wingdings" pitchFamily="2" charset="2"/>
        <a:buChar char="S"/>
        <a:defRPr sz="2000" kern="1200">
          <a:solidFill>
            <a:srgbClr val="595959"/>
          </a:solidFill>
          <a:latin typeface="+mn-lt"/>
          <a:ea typeface="MS PGothic" pitchFamily="34" charset="-128"/>
          <a:cs typeface="+mn-cs"/>
        </a:defRPr>
      </a:lvl2pPr>
      <a:lvl3pPr marL="10350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MS PGothic" pitchFamily="34" charset="-128"/>
          <a:cs typeface="+mn-cs"/>
        </a:defRPr>
      </a:lvl3pPr>
      <a:lvl4pPr marL="1371600" indent="-336550" algn="l" rtl="0" eaLnBrk="0" fontAlgn="base" hangingPunct="0">
        <a:spcBef>
          <a:spcPts val="600"/>
        </a:spcBef>
        <a:spcAft>
          <a:spcPct val="0"/>
        </a:spcAft>
        <a:buClr>
          <a:srgbClr val="C1F944"/>
        </a:buClr>
        <a:buSzPct val="90000"/>
        <a:buFont typeface="Wingdings" pitchFamily="2" charset="2"/>
        <a:buChar char="S"/>
        <a:defRPr kern="1200">
          <a:solidFill>
            <a:srgbClr val="595959"/>
          </a:solidFill>
          <a:latin typeface="+mn-lt"/>
          <a:ea typeface="MS PGothic" pitchFamily="34" charset="-128"/>
          <a:cs typeface="+mn-cs"/>
        </a:defRPr>
      </a:lvl4pPr>
      <a:lvl5pPr marL="17208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MS PGothic" pitchFamily="34" charset="-128"/>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711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pitchFamily="34" charset="0"/>
                <a:ea typeface="ＭＳ Ｐゴシック"/>
              </a:defRPr>
            </a:lvl1pPr>
          </a:lstStyle>
          <a:p>
            <a:pPr>
              <a:defRPr/>
            </a:pPr>
            <a:fld id="{961D8B65-FBD6-4243-8094-539688CA8F2E}" type="slidenum">
              <a:rPr lang="en-US" altLang="zh-TW"/>
              <a:pPr>
                <a:defRPr/>
              </a:pPr>
              <a:t>‹#›</a:t>
            </a:fld>
            <a:endParaRPr lang="en-US" altLang="zh-TW"/>
          </a:p>
        </p:txBody>
      </p:sp>
    </p:spTree>
  </p:cSld>
  <p:clrMap bg1="dk2" tx1="lt1" bg2="dk1" tx2="lt2" accent1="accent1" accent2="accent2" accent3="accent3" accent4="accent4" accent5="accent5" accent6="accent6" hlink="hlink" folHlink="folHlink"/>
  <p:sldLayoutIdLst>
    <p:sldLayoutId id="2147495147" r:id="rId1"/>
    <p:sldLayoutId id="2147495148" r:id="rId2"/>
    <p:sldLayoutId id="2147495149" r:id="rId3"/>
    <p:sldLayoutId id="2147495150" r:id="rId4"/>
  </p:sldLayoutIdLst>
  <p:transition spd="med">
    <p:fade/>
  </p:transition>
  <p:timing>
    <p:tnLst>
      <p:par>
        <p:cTn id="1" dur="indefinite" restart="never" nodeType="tmRoot"/>
      </p:par>
    </p:tnLst>
  </p:timing>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Verdana" pitchFamily="-80"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Verdana" pitchFamily="-80"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Verdana" pitchFamily="-80"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Verdana" pitchFamily="-80"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900" indent="-342900" algn="l" rtl="0" eaLnBrk="0" fontAlgn="base" hangingPunct="0">
        <a:spcBef>
          <a:spcPct val="20000"/>
        </a:spcBef>
        <a:spcAft>
          <a:spcPct val="0"/>
        </a:spcAft>
        <a:buClr>
          <a:srgbClr val="FFFF66"/>
        </a:buClr>
        <a:buFont typeface="Arial" pitchFamily="34" charset="0"/>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rgbClr val="CCFF66"/>
        </a:buClr>
        <a:buFont typeface="Arial" pitchFamily="34" charset="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FF66"/>
        </a:buClr>
        <a:buFont typeface="Arial" pitchFamily="34"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CCFF66"/>
        </a:buClr>
        <a:buFont typeface="Arial" pitchFamily="34" charset="0"/>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FF66"/>
        </a:buClr>
        <a:buFont typeface="Arial" pitchFamily="34" charset="0"/>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3789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E6E7E6"/>
                </a:solidFill>
                <a:latin typeface="Calibri"/>
              </a:defRPr>
            </a:lvl1pPr>
          </a:lstStyle>
          <a:p>
            <a:pPr>
              <a:defRPr/>
            </a:pPr>
            <a:fld id="{A5300BDA-F7E6-4DDF-ABD3-49E4324D1140}" type="datetime1">
              <a:rPr lang="en-US" altLang="zh-TW"/>
              <a:pPr>
                <a:defRPr/>
              </a:pPr>
              <a:t>5/13/2013</a:t>
            </a:fld>
            <a:endParaRPr lang="en-US" altLang="zh-TW"/>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E6E7E6"/>
                </a:solidFill>
                <a:latin typeface="Calibri"/>
              </a:defRPr>
            </a:lvl1pPr>
          </a:lstStyle>
          <a:p>
            <a:pPr>
              <a:defRPr/>
            </a:pPr>
            <a:endParaRPr lang="en-US" altLang="zh-TW"/>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E6E7E6"/>
                </a:solidFill>
                <a:latin typeface="Calibri"/>
              </a:defRPr>
            </a:lvl1pPr>
          </a:lstStyle>
          <a:p>
            <a:pPr>
              <a:defRPr/>
            </a:pPr>
            <a:fld id="{D14D142E-DC0A-4F50-8582-8536A336D3D6}"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95152" r:id="rId1"/>
    <p:sldLayoutId id="2147495153" r:id="rId2"/>
    <p:sldLayoutId id="2147495154" r:id="rId3"/>
    <p:sldLayoutId id="2147495155" r:id="rId4"/>
    <p:sldLayoutId id="2147495156" r:id="rId5"/>
    <p:sldLayoutId id="2147495157" r:id="rId6"/>
    <p:sldLayoutId id="2147495158" r:id="rId7"/>
    <p:sldLayoutId id="2147495159" r:id="rId8"/>
    <p:sldLayoutId id="2147495160" r:id="rId9"/>
    <p:sldLayoutId id="2147495161" r:id="rId10"/>
    <p:sldLayoutId id="2147495162"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53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2253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a:defRPr>
            </a:lvl1pPr>
          </a:lstStyle>
          <a:p>
            <a:pPr>
              <a:defRPr/>
            </a:pPr>
            <a:fld id="{EC5925DF-412E-45DA-AAF5-9D195F182261}" type="datetime1">
              <a:rPr lang="en-US" altLang="zh-TW"/>
              <a:pPr>
                <a:defRPr/>
              </a:pPr>
              <a:t>5/13/2013</a:t>
            </a:fld>
            <a:endParaRPr lang="en-US" altLang="zh-TW"/>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a:cs typeface="Arial" pitchFamily="34" charset="0"/>
              </a:defRPr>
            </a:lvl1pPr>
          </a:lstStyle>
          <a:p>
            <a:pPr>
              <a:defRPr/>
            </a:pPr>
            <a:endParaRPr lang="zh-TW" altLang="zh-TW"/>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a:defRPr>
            </a:lvl1pPr>
          </a:lstStyle>
          <a:p>
            <a:pPr>
              <a:defRPr/>
            </a:pPr>
            <a:fld id="{7AC6EF60-1F93-4BB2-ABD4-0561847679A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95164" r:id="rId1"/>
    <p:sldLayoutId id="2147495165" r:id="rId2"/>
    <p:sldLayoutId id="2147495166" r:id="rId3"/>
    <p:sldLayoutId id="2147495167" r:id="rId4"/>
    <p:sldLayoutId id="2147495168" r:id="rId5"/>
    <p:sldLayoutId id="2147495169" r:id="rId6"/>
    <p:sldLayoutId id="2147495170" r:id="rId7"/>
    <p:sldLayoutId id="2147495171" r:id="rId8"/>
    <p:sldLayoutId id="2147495172" r:id="rId9"/>
    <p:sldLayoutId id="2147495173" r:id="rId10"/>
    <p:sldLayoutId id="2147495174" r:id="rId11"/>
    <p:sldLayoutId id="2147495175" r:id="rId12"/>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457200" y="34448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26627" name="Text Placeholder 2"/>
          <p:cNvSpPr>
            <a:spLocks noGrp="1"/>
          </p:cNvSpPr>
          <p:nvPr>
            <p:ph type="body" idx="1"/>
          </p:nvPr>
        </p:nvSpPr>
        <p:spPr bwMode="auto">
          <a:xfrm>
            <a:off x="739775" y="2770188"/>
            <a:ext cx="7662863" cy="3267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100" b="1">
                <a:solidFill>
                  <a:srgbClr val="7F7F7F"/>
                </a:solidFill>
                <a:latin typeface="Calisto MT" pitchFamily="18" charset="0"/>
              </a:defRPr>
            </a:lvl1pPr>
          </a:lstStyle>
          <a:p>
            <a:pPr>
              <a:defRPr/>
            </a:pPr>
            <a:fld id="{44F46EE5-A51F-404A-B425-EFCD5305F4B2}" type="datetime1">
              <a:rPr lang="en-US" altLang="zh-TW"/>
              <a:pPr>
                <a:defRPr/>
              </a:pPr>
              <a:t>5/13/2013</a:t>
            </a:fld>
            <a:endParaRPr lang="en-US" altLang="zh-TW"/>
          </a:p>
        </p:txBody>
      </p:sp>
      <p:sp>
        <p:nvSpPr>
          <p:cNvPr id="5" name="Footer Placeholder 4"/>
          <p:cNvSpPr>
            <a:spLocks noGrp="1"/>
          </p:cNvSpPr>
          <p:nvPr>
            <p:ph type="ftr" sz="quarter" idx="3"/>
          </p:nvPr>
        </p:nvSpPr>
        <p:spPr>
          <a:xfrm>
            <a:off x="57896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r">
              <a:defRPr sz="1100" b="1">
                <a:solidFill>
                  <a:srgbClr val="7F7F7F"/>
                </a:solidFill>
                <a:latin typeface="Calisto MT" pitchFamily="18" charset="0"/>
              </a:defRPr>
            </a:lvl1pPr>
          </a:lstStyle>
          <a:p>
            <a:pPr>
              <a:defRPr/>
            </a:pPr>
            <a:endParaRPr lang="zh-TW" altLang="zh-TW"/>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wrap="square" lIns="91440" tIns="45720" rIns="91440" bIns="45720" numCol="1" anchor="ctr" anchorCtr="0" compatLnSpc="1">
            <a:prstTxWarp prst="textNoShape">
              <a:avLst/>
            </a:prstTxWarp>
          </a:bodyPr>
          <a:lstStyle>
            <a:lvl1pPr algn="ctr">
              <a:defRPr sz="1100" b="1">
                <a:solidFill>
                  <a:srgbClr val="7F7F7F"/>
                </a:solidFill>
                <a:latin typeface="Calisto MT" pitchFamily="18" charset="0"/>
              </a:defRPr>
            </a:lvl1pPr>
          </a:lstStyle>
          <a:p>
            <a:pPr>
              <a:defRPr/>
            </a:pPr>
            <a:fld id="{A03D6329-EFE7-43C6-959E-84ED5B3EF5BB}"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95177" r:id="rId1"/>
    <p:sldLayoutId id="2147495178" r:id="rId2"/>
    <p:sldLayoutId id="2147495179" r:id="rId3"/>
    <p:sldLayoutId id="2147495180" r:id="rId4"/>
    <p:sldLayoutId id="2147495181" r:id="rId5"/>
    <p:sldLayoutId id="2147495182" r:id="rId6"/>
    <p:sldLayoutId id="2147495183" r:id="rId7"/>
    <p:sldLayoutId id="2147495184" r:id="rId8"/>
    <p:sldLayoutId id="2147495185" r:id="rId9"/>
    <p:sldLayoutId id="2147495186" r:id="rId10"/>
    <p:sldLayoutId id="2147495187" r:id="rId11"/>
    <p:sldLayoutId id="2147495188" r:id="rId12"/>
    <p:sldLayoutId id="2147495189" r:id="rId13"/>
    <p:sldLayoutId id="2147495190" r:id="rId14"/>
    <p:sldLayoutId id="2147495191" r:id="rId15"/>
    <p:sldLayoutId id="2147495192" r:id="rId16"/>
    <p:sldLayoutId id="2147495193" r:id="rId17"/>
  </p:sldLayoutIdLst>
  <p:hf sldNum="0" hdr="0" ftr="0" dt="0"/>
  <p:txStyles>
    <p:titleStyle>
      <a:lvl1pPr algn="ctr" rtl="0" eaLnBrk="0" fontAlgn="base" hangingPunct="0">
        <a:spcBef>
          <a:spcPct val="0"/>
        </a:spcBef>
        <a:spcAft>
          <a:spcPct val="0"/>
        </a:spcAft>
        <a:defRPr sz="4600" kern="1200">
          <a:solidFill>
            <a:schemeClr val="bg1"/>
          </a:solidFill>
          <a:latin typeface="+mj-lt"/>
          <a:ea typeface="MS PGothic" pitchFamily="34" charset="-128"/>
          <a:cs typeface="ＭＳ Ｐゴシック" charset="0"/>
        </a:defRPr>
      </a:lvl1pPr>
      <a:lvl2pPr algn="ctr" rtl="0" eaLnBrk="0" fontAlgn="base" hangingPunct="0">
        <a:spcBef>
          <a:spcPct val="0"/>
        </a:spcBef>
        <a:spcAft>
          <a:spcPct val="0"/>
        </a:spcAft>
        <a:defRPr sz="4600">
          <a:solidFill>
            <a:schemeClr val="bg1"/>
          </a:solidFill>
          <a:latin typeface="Calisto MT" charset="0"/>
          <a:ea typeface="MS PGothic" pitchFamily="34" charset="-128"/>
          <a:cs typeface="ＭＳ Ｐゴシック" charset="0"/>
        </a:defRPr>
      </a:lvl2pPr>
      <a:lvl3pPr algn="ctr" rtl="0" eaLnBrk="0" fontAlgn="base" hangingPunct="0">
        <a:spcBef>
          <a:spcPct val="0"/>
        </a:spcBef>
        <a:spcAft>
          <a:spcPct val="0"/>
        </a:spcAft>
        <a:defRPr sz="4600">
          <a:solidFill>
            <a:schemeClr val="bg1"/>
          </a:solidFill>
          <a:latin typeface="Calisto MT" charset="0"/>
          <a:ea typeface="MS PGothic" pitchFamily="34" charset="-128"/>
          <a:cs typeface="ＭＳ Ｐゴシック" charset="0"/>
        </a:defRPr>
      </a:lvl3pPr>
      <a:lvl4pPr algn="ctr" rtl="0" eaLnBrk="0" fontAlgn="base" hangingPunct="0">
        <a:spcBef>
          <a:spcPct val="0"/>
        </a:spcBef>
        <a:spcAft>
          <a:spcPct val="0"/>
        </a:spcAft>
        <a:defRPr sz="4600">
          <a:solidFill>
            <a:schemeClr val="bg1"/>
          </a:solidFill>
          <a:latin typeface="Calisto MT" charset="0"/>
          <a:ea typeface="MS PGothic" pitchFamily="34" charset="-128"/>
          <a:cs typeface="ＭＳ Ｐゴシック" charset="0"/>
        </a:defRPr>
      </a:lvl4pPr>
      <a:lvl5pPr algn="ctr" rtl="0" eaLnBrk="0" fontAlgn="base" hangingPunct="0">
        <a:spcBef>
          <a:spcPct val="0"/>
        </a:spcBef>
        <a:spcAft>
          <a:spcPct val="0"/>
        </a:spcAft>
        <a:defRPr sz="4600">
          <a:solidFill>
            <a:schemeClr val="bg1"/>
          </a:solidFill>
          <a:latin typeface="Calisto MT" charset="0"/>
          <a:ea typeface="MS PGothic" pitchFamily="34" charset="-128"/>
          <a:cs typeface="ＭＳ Ｐゴシック" charset="0"/>
        </a:defRPr>
      </a:lvl5pPr>
      <a:lvl6pPr marL="457200" algn="ctr" rtl="0" fontAlgn="base">
        <a:spcBef>
          <a:spcPct val="0"/>
        </a:spcBef>
        <a:spcAft>
          <a:spcPct val="0"/>
        </a:spcAft>
        <a:defRPr sz="4600">
          <a:solidFill>
            <a:schemeClr val="bg1"/>
          </a:solidFill>
          <a:latin typeface="Calisto MT" charset="0"/>
          <a:ea typeface="ＭＳ Ｐゴシック" charset="0"/>
          <a:cs typeface="ＭＳ Ｐゴシック" charset="0"/>
        </a:defRPr>
      </a:lvl6pPr>
      <a:lvl7pPr marL="914400" algn="ctr" rtl="0" fontAlgn="base">
        <a:spcBef>
          <a:spcPct val="0"/>
        </a:spcBef>
        <a:spcAft>
          <a:spcPct val="0"/>
        </a:spcAft>
        <a:defRPr sz="4600">
          <a:solidFill>
            <a:schemeClr val="bg1"/>
          </a:solidFill>
          <a:latin typeface="Calisto MT" charset="0"/>
          <a:ea typeface="ＭＳ Ｐゴシック" charset="0"/>
          <a:cs typeface="ＭＳ Ｐゴシック" charset="0"/>
        </a:defRPr>
      </a:lvl7pPr>
      <a:lvl8pPr marL="1371600" algn="ctr" rtl="0" fontAlgn="base">
        <a:spcBef>
          <a:spcPct val="0"/>
        </a:spcBef>
        <a:spcAft>
          <a:spcPct val="0"/>
        </a:spcAft>
        <a:defRPr sz="4600">
          <a:solidFill>
            <a:schemeClr val="bg1"/>
          </a:solidFill>
          <a:latin typeface="Calisto MT" charset="0"/>
          <a:ea typeface="ＭＳ Ｐゴシック" charset="0"/>
          <a:cs typeface="ＭＳ Ｐゴシック" charset="0"/>
        </a:defRPr>
      </a:lvl8pPr>
      <a:lvl9pPr marL="1828800" algn="ctr" rtl="0" fontAlgn="base">
        <a:spcBef>
          <a:spcPct val="0"/>
        </a:spcBef>
        <a:spcAft>
          <a:spcPct val="0"/>
        </a:spcAft>
        <a:defRPr sz="4600">
          <a:solidFill>
            <a:schemeClr val="bg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Clr>
          <a:schemeClr val="accent1"/>
        </a:buClr>
        <a:buSzPct val="90000"/>
        <a:buFont typeface="Wingdings" pitchFamily="2" charset="2"/>
        <a:buChar char="S"/>
        <a:defRPr sz="2200" kern="1200">
          <a:solidFill>
            <a:srgbClr val="595959"/>
          </a:solidFill>
          <a:latin typeface="+mn-lt"/>
          <a:ea typeface="MS PGothic" pitchFamily="34" charset="-128"/>
          <a:cs typeface="ＭＳ Ｐゴシック" charset="0"/>
        </a:defRPr>
      </a:lvl1pPr>
      <a:lvl2pPr marL="685800" indent="-336550" algn="l" rtl="0" eaLnBrk="0" fontAlgn="base" hangingPunct="0">
        <a:spcBef>
          <a:spcPts val="600"/>
        </a:spcBef>
        <a:spcAft>
          <a:spcPct val="0"/>
        </a:spcAft>
        <a:buClr>
          <a:srgbClr val="C1F944"/>
        </a:buClr>
        <a:buSzPct val="90000"/>
        <a:buFont typeface="Wingdings" pitchFamily="2" charset="2"/>
        <a:buChar char="S"/>
        <a:defRPr sz="2000" kern="1200">
          <a:solidFill>
            <a:srgbClr val="595959"/>
          </a:solidFill>
          <a:latin typeface="+mn-lt"/>
          <a:ea typeface="MS PGothic" pitchFamily="34" charset="-128"/>
          <a:cs typeface="+mn-cs"/>
        </a:defRPr>
      </a:lvl2pPr>
      <a:lvl3pPr marL="10350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MS PGothic" pitchFamily="34" charset="-128"/>
          <a:cs typeface="+mn-cs"/>
        </a:defRPr>
      </a:lvl3pPr>
      <a:lvl4pPr marL="1371600" indent="-336550" algn="l" rtl="0" eaLnBrk="0" fontAlgn="base" hangingPunct="0">
        <a:spcBef>
          <a:spcPts val="600"/>
        </a:spcBef>
        <a:spcAft>
          <a:spcPct val="0"/>
        </a:spcAft>
        <a:buClr>
          <a:srgbClr val="C1F944"/>
        </a:buClr>
        <a:buSzPct val="90000"/>
        <a:buFont typeface="Wingdings" pitchFamily="2" charset="2"/>
        <a:buChar char="S"/>
        <a:defRPr kern="1200">
          <a:solidFill>
            <a:srgbClr val="595959"/>
          </a:solidFill>
          <a:latin typeface="+mn-lt"/>
          <a:ea typeface="MS PGothic" pitchFamily="34" charset="-128"/>
          <a:cs typeface="+mn-cs"/>
        </a:defRPr>
      </a:lvl4pPr>
      <a:lvl5pPr marL="17208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MS PGothic" pitchFamily="34" charset="-128"/>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2">
                <a:lumMod val="25000"/>
              </a:schemeClr>
            </a:gs>
            <a:gs pos="50000">
              <a:schemeClr val="bg2">
                <a:lumMod val="75000"/>
              </a:schemeClr>
            </a:gs>
            <a:gs pos="100000">
              <a:schemeClr val="bg2">
                <a:lumMod val="90000"/>
              </a:schemeClr>
            </a:gs>
          </a:gsLst>
          <a:lin ang="54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Franklin Gothic Book" pitchFamily="34" charset="0"/>
              </a:defRPr>
            </a:lvl1pPr>
          </a:lstStyle>
          <a:p>
            <a:fld id="{28408287-9DC3-4C22-9D76-F956DBAFE10B}" type="datetime1">
              <a:rPr lang="en-US"/>
              <a:pPr/>
              <a:t>5/13/2013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Franklin Gothic Book"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Franklin Gothic Book" pitchFamily="34" charset="0"/>
              </a:defRPr>
            </a:lvl1pPr>
          </a:lstStyle>
          <a:p>
            <a:fld id="{8877FE73-18E5-4E83-9AAC-507B4E440992}" type="slidenum">
              <a:rPr lang="en-US"/>
              <a:pPr/>
              <a:t>‹#›</a:t>
            </a:fld>
            <a:endParaRPr lang="en-US"/>
          </a:p>
        </p:txBody>
      </p:sp>
      <p:sp>
        <p:nvSpPr>
          <p:cNvPr id="2" name="Title Placeholder 1"/>
          <p:cNvSpPr>
            <a:spLocks noGrp="1"/>
          </p:cNvSpPr>
          <p:nvPr>
            <p:ph type="title"/>
          </p:nvPr>
        </p:nvSpPr>
        <p:spPr>
          <a:xfrm>
            <a:off x="2362200" y="304800"/>
            <a:ext cx="6477000" cy="944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5126" name="Text Placeholder 2"/>
          <p:cNvSpPr>
            <a:spLocks noGrp="1"/>
          </p:cNvSpPr>
          <p:nvPr>
            <p:ph type="body" idx="1"/>
          </p:nvPr>
        </p:nvSpPr>
        <p:spPr bwMode="auto">
          <a:xfrm>
            <a:off x="2438400" y="1554163"/>
            <a:ext cx="6477000" cy="4906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5127" name="Picture 2"/>
          <p:cNvPicPr>
            <a:picLocks noChangeAspect="1" noChangeArrowheads="1"/>
          </p:cNvPicPr>
          <p:nvPr/>
        </p:nvPicPr>
        <p:blipFill>
          <a:blip r:embed="rId16" cstate="print"/>
          <a:srcRect/>
          <a:stretch>
            <a:fillRect/>
          </a:stretch>
        </p:blipFill>
        <p:spPr bwMode="auto">
          <a:xfrm>
            <a:off x="0" y="0"/>
            <a:ext cx="9144000" cy="6858000"/>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4599" r:id="rId1"/>
    <p:sldLayoutId id="2147494600" r:id="rId2"/>
    <p:sldLayoutId id="2147494601" r:id="rId3"/>
    <p:sldLayoutId id="2147494602" r:id="rId4"/>
    <p:sldLayoutId id="2147494603" r:id="rId5"/>
    <p:sldLayoutId id="2147494517" r:id="rId6"/>
    <p:sldLayoutId id="2147494518" r:id="rId7"/>
    <p:sldLayoutId id="2147494519" r:id="rId8"/>
    <p:sldLayoutId id="2147494604" r:id="rId9"/>
    <p:sldLayoutId id="2147494520" r:id="rId10"/>
    <p:sldLayoutId id="2147494605" r:id="rId11"/>
    <p:sldLayoutId id="2147494606" r:id="rId12"/>
    <p:sldLayoutId id="2147494607" r:id="rId13"/>
    <p:sldLayoutId id="2147494608" r:id="rId14"/>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600" kern="1200">
          <a:ln>
            <a:solidFill>
              <a:schemeClr val="accent1">
                <a:lumMod val="50000"/>
              </a:schemeClr>
            </a:solidFill>
          </a:ln>
          <a:solidFill>
            <a:srgbClr val="4FCEFF"/>
          </a:solidFill>
          <a:latin typeface="+mj-lt"/>
          <a:ea typeface="MS PGothic" pitchFamily="34" charset="-128"/>
          <a:cs typeface="ＭＳ Ｐゴシック" charset="0"/>
        </a:defRPr>
      </a:lvl1pPr>
      <a:lvl2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2pPr>
      <a:lvl3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3pPr>
      <a:lvl4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4pPr>
      <a:lvl5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5pPr>
      <a:lvl6pPr marL="4572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6pPr>
      <a:lvl7pPr marL="9144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7pPr>
      <a:lvl8pPr marL="13716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8pPr>
      <a:lvl9pPr marL="18288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defRPr sz="3200" kern="1200">
          <a:solidFill>
            <a:srgbClr val="0B5395"/>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defRPr sz="2800" kern="1200">
          <a:solidFill>
            <a:srgbClr val="0B5395"/>
          </a:solidFill>
          <a:latin typeface="+mn-lt"/>
          <a:ea typeface="MS PGothic" pitchFamily="34" charset="-128"/>
          <a:cs typeface="+mn-cs"/>
        </a:defRPr>
      </a:lvl2pPr>
      <a:lvl3pPr marL="1143000" indent="-228600" algn="l" rtl="0" eaLnBrk="0" fontAlgn="base" hangingPunct="0">
        <a:spcBef>
          <a:spcPct val="20000"/>
        </a:spcBef>
        <a:spcAft>
          <a:spcPct val="0"/>
        </a:spcAft>
        <a:defRPr sz="2400" kern="1200">
          <a:solidFill>
            <a:srgbClr val="0B5395"/>
          </a:solidFill>
          <a:latin typeface="+mn-lt"/>
          <a:ea typeface="MS PGothic" pitchFamily="34" charset="-128"/>
          <a:cs typeface="+mn-cs"/>
        </a:defRPr>
      </a:lvl3pPr>
      <a:lvl4pPr marL="1600200" indent="-228600" algn="l" rtl="0" eaLnBrk="0" fontAlgn="base" hangingPunct="0">
        <a:spcBef>
          <a:spcPct val="20000"/>
        </a:spcBef>
        <a:spcAft>
          <a:spcPct val="0"/>
        </a:spcAft>
        <a:defRPr sz="2000" kern="1200">
          <a:solidFill>
            <a:srgbClr val="0B5395"/>
          </a:solidFill>
          <a:latin typeface="+mn-lt"/>
          <a:ea typeface="MS PGothic" pitchFamily="34" charset="-128"/>
          <a:cs typeface="+mn-cs"/>
        </a:defRPr>
      </a:lvl4pPr>
      <a:lvl5pPr marL="2057400" indent="-228600" algn="l" rtl="0" eaLnBrk="0" fontAlgn="base" hangingPunct="0">
        <a:spcBef>
          <a:spcPct val="20000"/>
        </a:spcBef>
        <a:spcAft>
          <a:spcPct val="0"/>
        </a:spcAft>
        <a:defRPr sz="2000" kern="1200">
          <a:solidFill>
            <a:srgbClr val="0B5395"/>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2">
                <a:lumMod val="25000"/>
              </a:schemeClr>
            </a:gs>
            <a:gs pos="50000">
              <a:schemeClr val="bg2">
                <a:lumMod val="75000"/>
              </a:schemeClr>
            </a:gs>
            <a:gs pos="100000">
              <a:schemeClr val="bg2">
                <a:lumMod val="90000"/>
              </a:schemeClr>
            </a:gs>
          </a:gsLst>
          <a:lin ang="5400000" scaled="0"/>
        </a:gra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6" cstate="print"/>
          <a:srcRect/>
          <a:stretch>
            <a:fillRect/>
          </a:stretch>
        </p:blipFill>
        <p:spPr bwMode="auto">
          <a:xfrm>
            <a:off x="0" y="0"/>
            <a:ext cx="9144000" cy="6858000"/>
          </a:xfrm>
          <a:prstGeom prst="rect">
            <a:avLst/>
          </a:prstGeom>
          <a:noFill/>
          <a:ln w="9525">
            <a:noFill/>
            <a:miter lim="800000"/>
            <a:headEnd/>
            <a:tailEnd/>
          </a:ln>
          <a:effectLst/>
        </p:spPr>
      </p:pic>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Franklin Gothic Book" pitchFamily="34" charset="0"/>
              </a:defRPr>
            </a:lvl1pPr>
          </a:lstStyle>
          <a:p>
            <a:fld id="{FB955FE2-F088-4B9C-9830-04AA98327A64}" type="datetime1">
              <a:rPr lang="en-US"/>
              <a:pPr/>
              <a:t>5/13/2013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Franklin Gothic Book"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Franklin Gothic Book" pitchFamily="34" charset="0"/>
              </a:defRPr>
            </a:lvl1pPr>
          </a:lstStyle>
          <a:p>
            <a:fld id="{1E2F751B-43FC-44DA-8CC5-27A3917D5D41}" type="slidenum">
              <a:rPr lang="en-US"/>
              <a:pPr/>
              <a:t>‹#›</a:t>
            </a:fld>
            <a:endParaRPr lang="en-US"/>
          </a:p>
        </p:txBody>
      </p:sp>
      <p:sp>
        <p:nvSpPr>
          <p:cNvPr id="2" name="Title Placeholder 1"/>
          <p:cNvSpPr>
            <a:spLocks noGrp="1"/>
          </p:cNvSpPr>
          <p:nvPr>
            <p:ph type="title"/>
          </p:nvPr>
        </p:nvSpPr>
        <p:spPr>
          <a:xfrm>
            <a:off x="2362200" y="304800"/>
            <a:ext cx="6477000" cy="944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6151" name="Text Placeholder 2"/>
          <p:cNvSpPr>
            <a:spLocks noGrp="1"/>
          </p:cNvSpPr>
          <p:nvPr>
            <p:ph type="body" idx="1"/>
          </p:nvPr>
        </p:nvSpPr>
        <p:spPr bwMode="auto">
          <a:xfrm>
            <a:off x="2438400" y="1554163"/>
            <a:ext cx="6477000" cy="4906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94609" r:id="rId1"/>
    <p:sldLayoutId id="2147494610" r:id="rId2"/>
    <p:sldLayoutId id="2147494611" r:id="rId3"/>
    <p:sldLayoutId id="2147494612" r:id="rId4"/>
    <p:sldLayoutId id="2147494613" r:id="rId5"/>
    <p:sldLayoutId id="2147494521" r:id="rId6"/>
    <p:sldLayoutId id="2147494522" r:id="rId7"/>
    <p:sldLayoutId id="2147494523" r:id="rId8"/>
    <p:sldLayoutId id="2147494614" r:id="rId9"/>
    <p:sldLayoutId id="2147494524" r:id="rId10"/>
    <p:sldLayoutId id="2147494615" r:id="rId11"/>
    <p:sldLayoutId id="2147494616" r:id="rId12"/>
    <p:sldLayoutId id="2147494617" r:id="rId13"/>
    <p:sldLayoutId id="2147494618" r:id="rId14"/>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600" kern="1200">
          <a:ln>
            <a:solidFill>
              <a:schemeClr val="accent1">
                <a:lumMod val="50000"/>
              </a:schemeClr>
            </a:solidFill>
          </a:ln>
          <a:solidFill>
            <a:srgbClr val="4FCEFF"/>
          </a:solidFill>
          <a:latin typeface="+mj-lt"/>
          <a:ea typeface="MS PGothic" pitchFamily="34" charset="-128"/>
          <a:cs typeface="ＭＳ Ｐゴシック" charset="0"/>
        </a:defRPr>
      </a:lvl1pPr>
      <a:lvl2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2pPr>
      <a:lvl3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3pPr>
      <a:lvl4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4pPr>
      <a:lvl5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5pPr>
      <a:lvl6pPr marL="4572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6pPr>
      <a:lvl7pPr marL="9144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7pPr>
      <a:lvl8pPr marL="13716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8pPr>
      <a:lvl9pPr marL="18288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defRPr sz="3200" kern="1200">
          <a:solidFill>
            <a:srgbClr val="0B5395"/>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defRPr sz="2800" kern="1200">
          <a:solidFill>
            <a:srgbClr val="0B5395"/>
          </a:solidFill>
          <a:latin typeface="+mn-lt"/>
          <a:ea typeface="MS PGothic" pitchFamily="34" charset="-128"/>
          <a:cs typeface="+mn-cs"/>
        </a:defRPr>
      </a:lvl2pPr>
      <a:lvl3pPr marL="1143000" indent="-228600" algn="l" rtl="0" eaLnBrk="0" fontAlgn="base" hangingPunct="0">
        <a:spcBef>
          <a:spcPct val="20000"/>
        </a:spcBef>
        <a:spcAft>
          <a:spcPct val="0"/>
        </a:spcAft>
        <a:defRPr sz="2400" kern="1200">
          <a:solidFill>
            <a:srgbClr val="0B5395"/>
          </a:solidFill>
          <a:latin typeface="+mn-lt"/>
          <a:ea typeface="MS PGothic" pitchFamily="34" charset="-128"/>
          <a:cs typeface="+mn-cs"/>
        </a:defRPr>
      </a:lvl3pPr>
      <a:lvl4pPr marL="1600200" indent="-228600" algn="l" rtl="0" eaLnBrk="0" fontAlgn="base" hangingPunct="0">
        <a:spcBef>
          <a:spcPct val="20000"/>
        </a:spcBef>
        <a:spcAft>
          <a:spcPct val="0"/>
        </a:spcAft>
        <a:defRPr sz="2000" kern="1200">
          <a:solidFill>
            <a:srgbClr val="0B5395"/>
          </a:solidFill>
          <a:latin typeface="+mn-lt"/>
          <a:ea typeface="MS PGothic" pitchFamily="34" charset="-128"/>
          <a:cs typeface="+mn-cs"/>
        </a:defRPr>
      </a:lvl4pPr>
      <a:lvl5pPr marL="2057400" indent="-228600" algn="l" rtl="0" eaLnBrk="0" fontAlgn="base" hangingPunct="0">
        <a:spcBef>
          <a:spcPct val="20000"/>
        </a:spcBef>
        <a:spcAft>
          <a:spcPct val="0"/>
        </a:spcAft>
        <a:defRPr sz="2000" kern="1200">
          <a:solidFill>
            <a:srgbClr val="0B5395"/>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2">
                <a:lumMod val="25000"/>
              </a:schemeClr>
            </a:gs>
            <a:gs pos="50000">
              <a:schemeClr val="bg2">
                <a:lumMod val="75000"/>
              </a:schemeClr>
            </a:gs>
            <a:gs pos="100000">
              <a:schemeClr val="bg2">
                <a:lumMod val="90000"/>
              </a:schemeClr>
            </a:gs>
          </a:gsLst>
          <a:lin ang="5400000" scaled="0"/>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16" cstate="print"/>
          <a:srcRect/>
          <a:stretch>
            <a:fillRect/>
          </a:stretch>
        </p:blipFill>
        <p:spPr bwMode="auto">
          <a:xfrm>
            <a:off x="0" y="0"/>
            <a:ext cx="9144000" cy="6858000"/>
          </a:xfrm>
          <a:prstGeom prst="rect">
            <a:avLst/>
          </a:prstGeom>
          <a:noFill/>
          <a:ln w="9525">
            <a:noFill/>
            <a:miter lim="800000"/>
            <a:headEnd/>
            <a:tailEnd/>
          </a:ln>
          <a:effectLst/>
        </p:spPr>
      </p:pic>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Franklin Gothic Book" pitchFamily="34" charset="0"/>
              </a:defRPr>
            </a:lvl1pPr>
          </a:lstStyle>
          <a:p>
            <a:fld id="{5BF2EEFF-89FE-4629-8533-CFE625158195}" type="datetime1">
              <a:rPr lang="en-US"/>
              <a:pPr/>
              <a:t>5/13/2013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Franklin Gothic Book"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Franklin Gothic Book" pitchFamily="34" charset="0"/>
              </a:defRPr>
            </a:lvl1pPr>
          </a:lstStyle>
          <a:p>
            <a:fld id="{81B26A74-9DA9-4C4E-B9CC-9FBF4939CAA2}" type="slidenum">
              <a:rPr lang="en-US"/>
              <a:pPr/>
              <a:t>‹#›</a:t>
            </a:fld>
            <a:endParaRPr lang="en-US"/>
          </a:p>
        </p:txBody>
      </p:sp>
      <p:sp>
        <p:nvSpPr>
          <p:cNvPr id="2" name="Title Placeholder 1"/>
          <p:cNvSpPr>
            <a:spLocks noGrp="1"/>
          </p:cNvSpPr>
          <p:nvPr>
            <p:ph type="title"/>
          </p:nvPr>
        </p:nvSpPr>
        <p:spPr>
          <a:xfrm>
            <a:off x="2362200" y="304800"/>
            <a:ext cx="6477000" cy="944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7175" name="Text Placeholder 2"/>
          <p:cNvSpPr>
            <a:spLocks noGrp="1"/>
          </p:cNvSpPr>
          <p:nvPr>
            <p:ph type="body" idx="1"/>
          </p:nvPr>
        </p:nvSpPr>
        <p:spPr bwMode="auto">
          <a:xfrm>
            <a:off x="2438400" y="1554163"/>
            <a:ext cx="6477000" cy="4906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94619" r:id="rId1"/>
    <p:sldLayoutId id="2147494620" r:id="rId2"/>
    <p:sldLayoutId id="2147494621" r:id="rId3"/>
    <p:sldLayoutId id="2147494622" r:id="rId4"/>
    <p:sldLayoutId id="2147494623" r:id="rId5"/>
    <p:sldLayoutId id="2147494525" r:id="rId6"/>
    <p:sldLayoutId id="2147494526" r:id="rId7"/>
    <p:sldLayoutId id="2147494527" r:id="rId8"/>
    <p:sldLayoutId id="2147494624" r:id="rId9"/>
    <p:sldLayoutId id="2147494528" r:id="rId10"/>
    <p:sldLayoutId id="2147494625" r:id="rId11"/>
    <p:sldLayoutId id="2147494626" r:id="rId12"/>
    <p:sldLayoutId id="2147494627" r:id="rId13"/>
    <p:sldLayoutId id="2147494628" r:id="rId14"/>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600" kern="1200">
          <a:ln>
            <a:solidFill>
              <a:schemeClr val="accent1">
                <a:lumMod val="50000"/>
              </a:schemeClr>
            </a:solidFill>
          </a:ln>
          <a:solidFill>
            <a:srgbClr val="4FCEFF"/>
          </a:solidFill>
          <a:latin typeface="+mj-lt"/>
          <a:ea typeface="MS PGothic" pitchFamily="34" charset="-128"/>
          <a:cs typeface="ＭＳ Ｐゴシック" charset="0"/>
        </a:defRPr>
      </a:lvl1pPr>
      <a:lvl2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2pPr>
      <a:lvl3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3pPr>
      <a:lvl4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4pPr>
      <a:lvl5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5pPr>
      <a:lvl6pPr marL="4572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6pPr>
      <a:lvl7pPr marL="9144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7pPr>
      <a:lvl8pPr marL="13716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8pPr>
      <a:lvl9pPr marL="18288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defRPr sz="3200" kern="1200">
          <a:solidFill>
            <a:srgbClr val="0B5395"/>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defRPr sz="2800" kern="1200">
          <a:solidFill>
            <a:srgbClr val="0B5395"/>
          </a:solidFill>
          <a:latin typeface="+mn-lt"/>
          <a:ea typeface="MS PGothic" pitchFamily="34" charset="-128"/>
          <a:cs typeface="+mn-cs"/>
        </a:defRPr>
      </a:lvl2pPr>
      <a:lvl3pPr marL="1143000" indent="-228600" algn="l" rtl="0" eaLnBrk="0" fontAlgn="base" hangingPunct="0">
        <a:spcBef>
          <a:spcPct val="20000"/>
        </a:spcBef>
        <a:spcAft>
          <a:spcPct val="0"/>
        </a:spcAft>
        <a:defRPr sz="2400" kern="1200">
          <a:solidFill>
            <a:srgbClr val="0B5395"/>
          </a:solidFill>
          <a:latin typeface="+mn-lt"/>
          <a:ea typeface="MS PGothic" pitchFamily="34" charset="-128"/>
          <a:cs typeface="+mn-cs"/>
        </a:defRPr>
      </a:lvl3pPr>
      <a:lvl4pPr marL="1600200" indent="-228600" algn="l" rtl="0" eaLnBrk="0" fontAlgn="base" hangingPunct="0">
        <a:spcBef>
          <a:spcPct val="20000"/>
        </a:spcBef>
        <a:spcAft>
          <a:spcPct val="0"/>
        </a:spcAft>
        <a:defRPr sz="2000" kern="1200">
          <a:solidFill>
            <a:srgbClr val="0B5395"/>
          </a:solidFill>
          <a:latin typeface="+mn-lt"/>
          <a:ea typeface="MS PGothic" pitchFamily="34" charset="-128"/>
          <a:cs typeface="+mn-cs"/>
        </a:defRPr>
      </a:lvl4pPr>
      <a:lvl5pPr marL="2057400" indent="-228600" algn="l" rtl="0" eaLnBrk="0" fontAlgn="base" hangingPunct="0">
        <a:spcBef>
          <a:spcPct val="20000"/>
        </a:spcBef>
        <a:spcAft>
          <a:spcPct val="0"/>
        </a:spcAft>
        <a:defRPr sz="2000" kern="1200">
          <a:solidFill>
            <a:srgbClr val="0B5395"/>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defRPr>
            </a:lvl1pPr>
          </a:lstStyle>
          <a:p>
            <a:fld id="{C9BE1FFA-270E-434C-9E71-94AEF1616B3B}" type="datetime1">
              <a:rPr lang="en-US"/>
              <a:pPr/>
              <a:t>5/13/2013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defRPr>
            </a:lvl1pPr>
          </a:lstStyle>
          <a:p>
            <a:fld id="{A24D9642-0E0B-45B7-97AA-F9F5992991E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4629" r:id="rId1"/>
    <p:sldLayoutId id="2147494630" r:id="rId2"/>
    <p:sldLayoutId id="2147494631" r:id="rId3"/>
    <p:sldLayoutId id="2147494632" r:id="rId4"/>
    <p:sldLayoutId id="2147494633" r:id="rId5"/>
    <p:sldLayoutId id="2147494634" r:id="rId6"/>
    <p:sldLayoutId id="2147494635" r:id="rId7"/>
    <p:sldLayoutId id="2147494636" r:id="rId8"/>
    <p:sldLayoutId id="2147494637" r:id="rId9"/>
    <p:sldLayoutId id="2147494638" r:id="rId10"/>
    <p:sldLayoutId id="214749463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2">
                <a:lumMod val="25000"/>
              </a:schemeClr>
            </a:gs>
            <a:gs pos="50000">
              <a:schemeClr val="bg2">
                <a:lumMod val="75000"/>
              </a:schemeClr>
            </a:gs>
            <a:gs pos="100000">
              <a:schemeClr val="bg2">
                <a:lumMod val="90000"/>
              </a:schemeClr>
            </a:gs>
          </a:gsLst>
          <a:lin ang="5400000" scaled="0"/>
        </a:gra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16" cstate="print"/>
          <a:srcRect/>
          <a:stretch>
            <a:fillRect/>
          </a:stretch>
        </p:blipFill>
        <p:spPr bwMode="auto">
          <a:xfrm>
            <a:off x="0" y="0"/>
            <a:ext cx="9144000" cy="6858000"/>
          </a:xfrm>
          <a:prstGeom prst="rect">
            <a:avLst/>
          </a:prstGeom>
          <a:noFill/>
          <a:ln w="9525">
            <a:noFill/>
            <a:miter lim="800000"/>
            <a:headEnd/>
            <a:tailEnd/>
          </a:ln>
          <a:effectLst/>
        </p:spPr>
      </p:pic>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Franklin Gothic Book" pitchFamily="34" charset="0"/>
              </a:defRPr>
            </a:lvl1pPr>
          </a:lstStyle>
          <a:p>
            <a:fld id="{2C84AEA2-ADC1-48AC-802F-956BA060BF6B}" type="datetime1">
              <a:rPr lang="en-US"/>
              <a:pPr/>
              <a:t>5/13/2013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Franklin Gothic Book"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Franklin Gothic Book" pitchFamily="34" charset="0"/>
              </a:defRPr>
            </a:lvl1pPr>
          </a:lstStyle>
          <a:p>
            <a:fld id="{79D2EA53-04BC-4B0D-BBD8-C0D802ED0847}" type="slidenum">
              <a:rPr lang="en-US"/>
              <a:pPr/>
              <a:t>‹#›</a:t>
            </a:fld>
            <a:endParaRPr lang="en-US"/>
          </a:p>
        </p:txBody>
      </p:sp>
      <p:sp>
        <p:nvSpPr>
          <p:cNvPr id="2" name="Title Placeholder 1"/>
          <p:cNvSpPr>
            <a:spLocks noGrp="1"/>
          </p:cNvSpPr>
          <p:nvPr>
            <p:ph type="title"/>
          </p:nvPr>
        </p:nvSpPr>
        <p:spPr>
          <a:xfrm>
            <a:off x="2362200" y="304800"/>
            <a:ext cx="6477000" cy="944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9223" name="Text Placeholder 2"/>
          <p:cNvSpPr>
            <a:spLocks noGrp="1"/>
          </p:cNvSpPr>
          <p:nvPr>
            <p:ph type="body" idx="1"/>
          </p:nvPr>
        </p:nvSpPr>
        <p:spPr bwMode="auto">
          <a:xfrm>
            <a:off x="2438400" y="1554163"/>
            <a:ext cx="6477000" cy="4906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94640" r:id="rId1"/>
    <p:sldLayoutId id="2147494641" r:id="rId2"/>
    <p:sldLayoutId id="2147494642" r:id="rId3"/>
    <p:sldLayoutId id="2147494643" r:id="rId4"/>
    <p:sldLayoutId id="2147494644" r:id="rId5"/>
    <p:sldLayoutId id="2147494645" r:id="rId6"/>
    <p:sldLayoutId id="2147494646" r:id="rId7"/>
    <p:sldLayoutId id="2147494647" r:id="rId8"/>
    <p:sldLayoutId id="2147494648" r:id="rId9"/>
    <p:sldLayoutId id="2147494649" r:id="rId10"/>
    <p:sldLayoutId id="2147494650" r:id="rId11"/>
    <p:sldLayoutId id="2147494651" r:id="rId12"/>
    <p:sldLayoutId id="2147494652" r:id="rId13"/>
    <p:sldLayoutId id="2147494653" r:id="rId14"/>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600" kern="1200">
          <a:ln>
            <a:solidFill>
              <a:schemeClr val="accent1">
                <a:lumMod val="50000"/>
              </a:schemeClr>
            </a:solidFill>
          </a:ln>
          <a:solidFill>
            <a:srgbClr val="4FCEFF"/>
          </a:solidFill>
          <a:latin typeface="+mj-lt"/>
          <a:ea typeface="MS PGothic" pitchFamily="34" charset="-128"/>
          <a:cs typeface="ＭＳ Ｐゴシック" charset="0"/>
        </a:defRPr>
      </a:lvl1pPr>
      <a:lvl2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2pPr>
      <a:lvl3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3pPr>
      <a:lvl4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4pPr>
      <a:lvl5pPr algn="l" rtl="0" eaLnBrk="0" fontAlgn="base" hangingPunct="0">
        <a:spcBef>
          <a:spcPct val="0"/>
        </a:spcBef>
        <a:spcAft>
          <a:spcPct val="0"/>
        </a:spcAft>
        <a:defRPr sz="3600">
          <a:solidFill>
            <a:srgbClr val="4FCEFF"/>
          </a:solidFill>
          <a:latin typeface="Franklin Gothic Medium" charset="0"/>
          <a:ea typeface="MS PGothic" pitchFamily="34" charset="-128"/>
          <a:cs typeface="ＭＳ Ｐゴシック" charset="0"/>
        </a:defRPr>
      </a:lvl5pPr>
      <a:lvl6pPr marL="4572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6pPr>
      <a:lvl7pPr marL="9144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7pPr>
      <a:lvl8pPr marL="13716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8pPr>
      <a:lvl9pPr marL="1828800" algn="l" rtl="0" fontAlgn="base">
        <a:spcBef>
          <a:spcPct val="0"/>
        </a:spcBef>
        <a:spcAft>
          <a:spcPct val="0"/>
        </a:spcAft>
        <a:defRPr sz="3600">
          <a:solidFill>
            <a:srgbClr val="4FCEFF"/>
          </a:solidFill>
          <a:latin typeface="Franklin Gothic Medium"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defRPr sz="3200" kern="1200">
          <a:solidFill>
            <a:srgbClr val="0B5395"/>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defRPr sz="2800" kern="1200">
          <a:solidFill>
            <a:srgbClr val="0B5395"/>
          </a:solidFill>
          <a:latin typeface="+mn-lt"/>
          <a:ea typeface="MS PGothic" pitchFamily="34" charset="-128"/>
          <a:cs typeface="+mn-cs"/>
        </a:defRPr>
      </a:lvl2pPr>
      <a:lvl3pPr marL="1143000" indent="-228600" algn="l" rtl="0" eaLnBrk="0" fontAlgn="base" hangingPunct="0">
        <a:spcBef>
          <a:spcPct val="20000"/>
        </a:spcBef>
        <a:spcAft>
          <a:spcPct val="0"/>
        </a:spcAft>
        <a:defRPr sz="2400" kern="1200">
          <a:solidFill>
            <a:srgbClr val="0B5395"/>
          </a:solidFill>
          <a:latin typeface="+mn-lt"/>
          <a:ea typeface="MS PGothic" pitchFamily="34" charset="-128"/>
          <a:cs typeface="+mn-cs"/>
        </a:defRPr>
      </a:lvl3pPr>
      <a:lvl4pPr marL="1600200" indent="-228600" algn="l" rtl="0" eaLnBrk="0" fontAlgn="base" hangingPunct="0">
        <a:spcBef>
          <a:spcPct val="20000"/>
        </a:spcBef>
        <a:spcAft>
          <a:spcPct val="0"/>
        </a:spcAft>
        <a:defRPr sz="2000" kern="1200">
          <a:solidFill>
            <a:srgbClr val="0B5395"/>
          </a:solidFill>
          <a:latin typeface="+mn-lt"/>
          <a:ea typeface="MS PGothic" pitchFamily="34" charset="-128"/>
          <a:cs typeface="+mn-cs"/>
        </a:defRPr>
      </a:lvl4pPr>
      <a:lvl5pPr marL="2057400" indent="-228600" algn="l" rtl="0" eaLnBrk="0" fontAlgn="base" hangingPunct="0">
        <a:spcBef>
          <a:spcPct val="20000"/>
        </a:spcBef>
        <a:spcAft>
          <a:spcPct val="0"/>
        </a:spcAft>
        <a:defRPr sz="2000" kern="1200">
          <a:solidFill>
            <a:srgbClr val="0B5395"/>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3.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8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5.png"/><Relationship Id="rId18" Type="http://schemas.openxmlformats.org/officeDocument/2006/relationships/image" Target="../media/image210.png"/><Relationship Id="rId3" Type="http://schemas.openxmlformats.org/officeDocument/2006/relationships/image" Target="../media/image195.png"/><Relationship Id="rId7" Type="http://schemas.openxmlformats.org/officeDocument/2006/relationships/image" Target="../media/image199.png"/><Relationship Id="rId12" Type="http://schemas.openxmlformats.org/officeDocument/2006/relationships/image" Target="../media/image204.png"/><Relationship Id="rId17" Type="http://schemas.openxmlformats.org/officeDocument/2006/relationships/image" Target="../media/image209.png"/><Relationship Id="rId2" Type="http://schemas.openxmlformats.org/officeDocument/2006/relationships/image" Target="../media/image194.png"/><Relationship Id="rId16" Type="http://schemas.openxmlformats.org/officeDocument/2006/relationships/image" Target="../media/image208.png"/><Relationship Id="rId1" Type="http://schemas.openxmlformats.org/officeDocument/2006/relationships/slideLayout" Target="../slideLayouts/slideLayout451.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197.png"/><Relationship Id="rId15" Type="http://schemas.openxmlformats.org/officeDocument/2006/relationships/image" Target="../media/image207.png"/><Relationship Id="rId10" Type="http://schemas.openxmlformats.org/officeDocument/2006/relationships/image" Target="../media/image202.png"/><Relationship Id="rId19" Type="http://schemas.openxmlformats.org/officeDocument/2006/relationships/image" Target="../media/image211.png"/><Relationship Id="rId4" Type="http://schemas.openxmlformats.org/officeDocument/2006/relationships/image" Target="../media/image196.png"/><Relationship Id="rId9" Type="http://schemas.openxmlformats.org/officeDocument/2006/relationships/image" Target="../media/image201.png"/><Relationship Id="rId14" Type="http://schemas.openxmlformats.org/officeDocument/2006/relationships/image" Target="../media/image206.png"/></Relationships>
</file>

<file path=ppt/slides/_rels/slide10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451.xml"/><Relationship Id="rId4" Type="http://schemas.openxmlformats.org/officeDocument/2006/relationships/image" Target="../media/image214.png"/></Relationships>
</file>

<file path=ppt/slides/_rels/slide10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47.xml"/><Relationship Id="rId1" Type="http://schemas.openxmlformats.org/officeDocument/2006/relationships/slideLayout" Target="../slideLayouts/slideLayout451.xml"/><Relationship Id="rId5" Type="http://schemas.openxmlformats.org/officeDocument/2006/relationships/image" Target="../media/image217.png"/><Relationship Id="rId4" Type="http://schemas.openxmlformats.org/officeDocument/2006/relationships/image" Target="../media/image216.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84.xml"/></Relationships>
</file>

<file path=ppt/slides/_rels/slide106.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467.xml"/></Relationships>
</file>

<file path=ppt/slides/_rels/slide107.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46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84.xml"/></Relationships>
</file>

<file path=ppt/slides/_rels/slide109.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46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6.xml"/></Relationships>
</file>

<file path=ppt/slides/_rels/slide110.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467.xml"/></Relationships>
</file>

<file path=ppt/slides/_rels/slide111.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50.xml"/><Relationship Id="rId1" Type="http://schemas.openxmlformats.org/officeDocument/2006/relationships/slideLayout" Target="../slideLayouts/slideLayout462.xml"/></Relationships>
</file>

<file path=ppt/slides/_rels/slide112.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46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84.xml"/></Relationships>
</file>

<file path=ppt/slides/_rels/slide114.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47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16.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132.xml"/></Relationships>
</file>

<file path=ppt/slides/_rels/slide117.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132.xml"/></Relationships>
</file>

<file path=ppt/slides/_rels/slide118.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132.xml"/></Relationships>
</file>

<file path=ppt/slides/_rels/slide11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13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66.xml"/></Relationships>
</file>

<file path=ppt/slides/_rels/slide120.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132.xml"/></Relationships>
</file>

<file path=ppt/slides/_rels/slide121.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132.xml"/></Relationships>
</file>

<file path=ppt/slides/_rels/slide122.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132.xml"/></Relationships>
</file>

<file path=ppt/slides/_rels/slide123.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132.xml"/></Relationships>
</file>

<file path=ppt/slides/_rels/slide124.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132.xml"/></Relationships>
</file>

<file path=ppt/slides/_rels/slide125.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32.xml"/></Relationships>
</file>

<file path=ppt/slides/_rels/slide126.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32.xml"/></Relationships>
</file>

<file path=ppt/slides/_rels/slide12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32.xml"/></Relationships>
</file>

<file path=ppt/slides/_rels/slide128.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32.xml"/></Relationships>
</file>

<file path=ppt/slides/_rels/slide129.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3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96.xml"/></Relationships>
</file>

<file path=ppt/slides/_rels/slide131.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475.xml"/></Relationships>
</file>

<file path=ppt/slides/_rels/slide132.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475.xml"/></Relationships>
</file>

<file path=ppt/slides/_rels/slide13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52.xml"/><Relationship Id="rId1" Type="http://schemas.openxmlformats.org/officeDocument/2006/relationships/slideLayout" Target="../slideLayouts/slideLayout485.xml"/><Relationship Id="rId4" Type="http://schemas.openxmlformats.org/officeDocument/2006/relationships/image" Target="../media/image241.png"/></Relationships>
</file>

<file path=ppt/slides/_rels/slide134.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495.xml"/></Relationships>
</file>

<file path=ppt/slides/_rels/slide135.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507.xml"/></Relationships>
</file>

<file path=ppt/slides/_rels/slide136.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518.xml"/></Relationships>
</file>

<file path=ppt/slides/_rels/slide13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53.xml"/><Relationship Id="rId1" Type="http://schemas.openxmlformats.org/officeDocument/2006/relationships/slideLayout" Target="../slideLayouts/slideLayout485.xml"/><Relationship Id="rId4" Type="http://schemas.openxmlformats.org/officeDocument/2006/relationships/image" Target="../media/image241.png"/></Relationships>
</file>

<file path=ppt/slides/_rels/slide138.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54.xml"/><Relationship Id="rId1" Type="http://schemas.openxmlformats.org/officeDocument/2006/relationships/slideLayout" Target="../slideLayouts/slideLayout485.xml"/></Relationships>
</file>

<file path=ppt/slides/_rels/slide139.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247.png"/><Relationship Id="rId7" Type="http://schemas.openxmlformats.org/officeDocument/2006/relationships/image" Target="../media/image251.png"/><Relationship Id="rId2" Type="http://schemas.openxmlformats.org/officeDocument/2006/relationships/notesSlide" Target="../notesSlides/notesSlide55.xml"/><Relationship Id="rId1" Type="http://schemas.openxmlformats.org/officeDocument/2006/relationships/slideLayout" Target="../slideLayouts/slideLayout144.xml"/><Relationship Id="rId6" Type="http://schemas.openxmlformats.org/officeDocument/2006/relationships/image" Target="../media/image250.png"/><Relationship Id="rId5" Type="http://schemas.openxmlformats.org/officeDocument/2006/relationships/image" Target="../media/image249.png"/><Relationship Id="rId10" Type="http://schemas.openxmlformats.org/officeDocument/2006/relationships/image" Target="../media/image254.jpeg"/><Relationship Id="rId4" Type="http://schemas.openxmlformats.org/officeDocument/2006/relationships/image" Target="../media/image248.png"/><Relationship Id="rId9" Type="http://schemas.openxmlformats.org/officeDocument/2006/relationships/image" Target="../media/image25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9.xml"/></Relationships>
</file>

<file path=ppt/slides/_rels/slide140.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144.xml"/></Relationships>
</file>

<file path=ppt/slides/_rels/slide141.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143.xml"/></Relationships>
</file>

<file path=ppt/slides/_rels/slide142.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154.xml"/></Relationships>
</file>

<file path=ppt/slides/_rels/slide143.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154.xml"/></Relationships>
</file>

<file path=ppt/slides/_rels/slide144.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14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4.xml"/></Relationships>
</file>

<file path=ppt/slides/_rels/slide147.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58.xml"/><Relationship Id="rId1" Type="http://schemas.openxmlformats.org/officeDocument/2006/relationships/slideLayout" Target="../slideLayouts/slideLayout149.xml"/></Relationships>
</file>

<file path=ppt/slides/_rels/slide148.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59.xml"/><Relationship Id="rId1" Type="http://schemas.openxmlformats.org/officeDocument/2006/relationships/slideLayout" Target="../slideLayouts/slideLayout149.xml"/></Relationships>
</file>

<file path=ppt/slides/_rels/slide149.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60.xml"/><Relationship Id="rId1" Type="http://schemas.openxmlformats.org/officeDocument/2006/relationships/slideLayout" Target="../slideLayouts/slideLayout149.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99.xml"/><Relationship Id="rId5" Type="http://schemas.openxmlformats.org/officeDocument/2006/relationships/image" Target="../media/image28.png"/><Relationship Id="rId4" Type="http://schemas.openxmlformats.org/officeDocument/2006/relationships/image" Target="../media/image27.png"/></Relationships>
</file>

<file path=ppt/slides/_rels/slide1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1.xml"/><Relationship Id="rId1" Type="http://schemas.openxmlformats.org/officeDocument/2006/relationships/slideLayout" Target="../slideLayouts/slideLayout149.xml"/></Relationships>
</file>

<file path=ppt/slides/_rels/slide151.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278.xml"/></Relationships>
</file>

<file path=ppt/slides/_rels/slide15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54.xml"/></Relationships>
</file>

<file path=ppt/slides/_rels/slide153.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154.xml"/></Relationships>
</file>

<file path=ppt/slides/_rels/slide154.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62.xml"/><Relationship Id="rId1" Type="http://schemas.openxmlformats.org/officeDocument/2006/relationships/slideLayout" Target="../slideLayouts/slideLayout144.xml"/></Relationships>
</file>

<file path=ppt/slides/_rels/slide155.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63.xml"/><Relationship Id="rId1" Type="http://schemas.openxmlformats.org/officeDocument/2006/relationships/slideLayout" Target="../slideLayouts/slideLayout149.xml"/></Relationships>
</file>

<file path=ppt/slides/_rels/slide156.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64.xml"/><Relationship Id="rId1" Type="http://schemas.openxmlformats.org/officeDocument/2006/relationships/slideLayout" Target="../slideLayouts/slideLayout14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4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46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4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5.xml"/></Relationships>
</file>

<file path=ppt/slides/_rels/slide2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9.xml"/><Relationship Id="rId1" Type="http://schemas.openxmlformats.org/officeDocument/2006/relationships/slideLayout" Target="../slideLayouts/slideLayout94.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4.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4.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4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4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29.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0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5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37.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jpe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5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67.xml"/></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230.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37.xm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55.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13.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78.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529.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78.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55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0.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01.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06.xml"/></Relationships>
</file>

<file path=ppt/slides/_rels/slide45.xml.rels><?xml version="1.0" encoding="UTF-8" standalone="yes"?>
<Relationships xmlns="http://schemas.openxmlformats.org/package/2006/relationships"><Relationship Id="rId13" Type="http://schemas.openxmlformats.org/officeDocument/2006/relationships/image" Target="../media/image78.png"/><Relationship Id="rId18" Type="http://schemas.openxmlformats.org/officeDocument/2006/relationships/image" Target="../media/image83.png"/><Relationship Id="rId26" Type="http://schemas.openxmlformats.org/officeDocument/2006/relationships/image" Target="../media/image91.png"/><Relationship Id="rId39" Type="http://schemas.openxmlformats.org/officeDocument/2006/relationships/image" Target="../media/image104.png"/><Relationship Id="rId21" Type="http://schemas.openxmlformats.org/officeDocument/2006/relationships/image" Target="../media/image86.png"/><Relationship Id="rId34" Type="http://schemas.openxmlformats.org/officeDocument/2006/relationships/image" Target="../media/image99.png"/><Relationship Id="rId42" Type="http://schemas.openxmlformats.org/officeDocument/2006/relationships/image" Target="../media/image107.png"/><Relationship Id="rId47" Type="http://schemas.openxmlformats.org/officeDocument/2006/relationships/image" Target="../media/image112.png"/><Relationship Id="rId50" Type="http://schemas.openxmlformats.org/officeDocument/2006/relationships/image" Target="../media/image115.png"/><Relationship Id="rId55" Type="http://schemas.openxmlformats.org/officeDocument/2006/relationships/image" Target="../media/image120.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5" Type="http://schemas.openxmlformats.org/officeDocument/2006/relationships/image" Target="../media/image90.png"/><Relationship Id="rId33" Type="http://schemas.openxmlformats.org/officeDocument/2006/relationships/image" Target="../media/image98.png"/><Relationship Id="rId38" Type="http://schemas.openxmlformats.org/officeDocument/2006/relationships/image" Target="../media/image103.png"/><Relationship Id="rId46" Type="http://schemas.openxmlformats.org/officeDocument/2006/relationships/image" Target="../media/image111.png"/><Relationship Id="rId2" Type="http://schemas.openxmlformats.org/officeDocument/2006/relationships/image" Target="../media/image67.png"/><Relationship Id="rId16" Type="http://schemas.openxmlformats.org/officeDocument/2006/relationships/image" Target="../media/image81.png"/><Relationship Id="rId20" Type="http://schemas.openxmlformats.org/officeDocument/2006/relationships/image" Target="../media/image85.png"/><Relationship Id="rId29" Type="http://schemas.openxmlformats.org/officeDocument/2006/relationships/image" Target="../media/image94.png"/><Relationship Id="rId41" Type="http://schemas.openxmlformats.org/officeDocument/2006/relationships/image" Target="../media/image106.png"/><Relationship Id="rId54" Type="http://schemas.openxmlformats.org/officeDocument/2006/relationships/image" Target="../media/image119.png"/><Relationship Id="rId1" Type="http://schemas.openxmlformats.org/officeDocument/2006/relationships/slideLayout" Target="../slideLayouts/slideLayout573.xml"/><Relationship Id="rId6" Type="http://schemas.openxmlformats.org/officeDocument/2006/relationships/image" Target="../media/image71.png"/><Relationship Id="rId11" Type="http://schemas.openxmlformats.org/officeDocument/2006/relationships/image" Target="../media/image76.png"/><Relationship Id="rId24" Type="http://schemas.openxmlformats.org/officeDocument/2006/relationships/image" Target="../media/image89.png"/><Relationship Id="rId32" Type="http://schemas.openxmlformats.org/officeDocument/2006/relationships/image" Target="../media/image97.png"/><Relationship Id="rId37" Type="http://schemas.openxmlformats.org/officeDocument/2006/relationships/image" Target="../media/image102.png"/><Relationship Id="rId40" Type="http://schemas.openxmlformats.org/officeDocument/2006/relationships/image" Target="../media/image105.png"/><Relationship Id="rId45" Type="http://schemas.openxmlformats.org/officeDocument/2006/relationships/image" Target="../media/image110.png"/><Relationship Id="rId53" Type="http://schemas.openxmlformats.org/officeDocument/2006/relationships/image" Target="../media/image118.jpeg"/><Relationship Id="rId5" Type="http://schemas.openxmlformats.org/officeDocument/2006/relationships/image" Target="../media/image70.png"/><Relationship Id="rId15" Type="http://schemas.openxmlformats.org/officeDocument/2006/relationships/image" Target="../media/image80.png"/><Relationship Id="rId23" Type="http://schemas.openxmlformats.org/officeDocument/2006/relationships/image" Target="../media/image88.png"/><Relationship Id="rId28" Type="http://schemas.openxmlformats.org/officeDocument/2006/relationships/image" Target="../media/image93.png"/><Relationship Id="rId36" Type="http://schemas.openxmlformats.org/officeDocument/2006/relationships/image" Target="../media/image101.png"/><Relationship Id="rId49" Type="http://schemas.openxmlformats.org/officeDocument/2006/relationships/image" Target="../media/image114.png"/><Relationship Id="rId10" Type="http://schemas.openxmlformats.org/officeDocument/2006/relationships/image" Target="../media/image75.png"/><Relationship Id="rId19" Type="http://schemas.openxmlformats.org/officeDocument/2006/relationships/image" Target="../media/image84.png"/><Relationship Id="rId31" Type="http://schemas.openxmlformats.org/officeDocument/2006/relationships/image" Target="../media/image96.png"/><Relationship Id="rId44" Type="http://schemas.openxmlformats.org/officeDocument/2006/relationships/image" Target="../media/image109.png"/><Relationship Id="rId52" Type="http://schemas.openxmlformats.org/officeDocument/2006/relationships/image" Target="../media/image117.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 Id="rId27" Type="http://schemas.openxmlformats.org/officeDocument/2006/relationships/image" Target="../media/image92.png"/><Relationship Id="rId30" Type="http://schemas.openxmlformats.org/officeDocument/2006/relationships/image" Target="../media/image95.png"/><Relationship Id="rId35" Type="http://schemas.openxmlformats.org/officeDocument/2006/relationships/image" Target="../media/image100.png"/><Relationship Id="rId43" Type="http://schemas.openxmlformats.org/officeDocument/2006/relationships/image" Target="../media/image108.png"/><Relationship Id="rId48" Type="http://schemas.openxmlformats.org/officeDocument/2006/relationships/image" Target="../media/image113.png"/><Relationship Id="rId8" Type="http://schemas.openxmlformats.org/officeDocument/2006/relationships/image" Target="../media/image73.png"/><Relationship Id="rId51" Type="http://schemas.openxmlformats.org/officeDocument/2006/relationships/image" Target="../media/image116.png"/><Relationship Id="rId3" Type="http://schemas.openxmlformats.org/officeDocument/2006/relationships/image" Target="../media/image6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7.xml"/></Relationships>
</file>

<file path=ppt/slides/_rels/slide4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11.xml"/></Relationships>
</file>

<file path=ppt/slides/_rels/slide4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7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6.xml"/></Relationships>
</file>

<file path=ppt/slides/_rels/slide5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4.xml"/></Relationships>
</file>

<file path=ppt/slides/_rels/slide5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01.xml"/></Relationships>
</file>

<file path=ppt/slides/_rels/slide5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08.xml"/></Relationships>
</file>

<file path=ppt/slides/_rels/slide5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78.xml"/><Relationship Id="rId4" Type="http://schemas.openxmlformats.org/officeDocument/2006/relationships/image" Target="../media/image128.jpeg"/></Relationships>
</file>

<file path=ppt/slides/_rels/slide5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01.xml"/></Relationships>
</file>

<file path=ppt/slides/_rels/slide5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78.xml"/></Relationships>
</file>

<file path=ppt/slides/_rels/slide5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78.xml"/></Relationships>
</file>

<file path=ppt/slides/_rels/slide58.xml.rels><?xml version="1.0" encoding="UTF-8" standalone="yes"?>
<Relationships xmlns="http://schemas.openxmlformats.org/package/2006/relationships"><Relationship Id="rId3" Type="http://schemas.openxmlformats.org/officeDocument/2006/relationships/image" Target="../media/image132.gif"/><Relationship Id="rId2" Type="http://schemas.openxmlformats.org/officeDocument/2006/relationships/notesSlide" Target="../notesSlides/notesSlide23.xml"/><Relationship Id="rId1" Type="http://schemas.openxmlformats.org/officeDocument/2006/relationships/slideLayout" Target="../slideLayouts/slideLayout319.xml"/></Relationships>
</file>

<file path=ppt/slides/_rels/slide5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4.xml"/><Relationship Id="rId1" Type="http://schemas.openxmlformats.org/officeDocument/2006/relationships/slideLayout" Target="../slideLayouts/slideLayout319.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6.xml"/></Relationships>
</file>

<file path=ppt/slides/_rels/slide6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319.xml"/></Relationships>
</file>

<file path=ppt/slides/_rels/slide6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19.xml"/></Relationships>
</file>

<file path=ppt/slides/_rels/slide6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29.xml"/></Relationships>
</file>

<file path=ppt/slides/_rels/slide6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29.xml"/></Relationships>
</file>

<file path=ppt/slides/_rels/slide6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319.xml"/></Relationships>
</file>

<file path=ppt/slides/_rels/slide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18.xml"/></Relationships>
</file>

<file path=ppt/slides/_rels/slide6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329.xml"/></Relationships>
</file>

<file path=ppt/slides/_rels/slide67.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notesSlide" Target="../notesSlides/notesSlide25.xml"/><Relationship Id="rId1" Type="http://schemas.openxmlformats.org/officeDocument/2006/relationships/slideLayout" Target="../slideLayouts/slideLayout324.xml"/></Relationships>
</file>

<file path=ppt/slides/_rels/slide6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329.xml"/></Relationships>
</file>

<file path=ppt/slides/_rels/slide6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6.xml"/><Relationship Id="rId1" Type="http://schemas.openxmlformats.org/officeDocument/2006/relationships/slideLayout" Target="../slideLayouts/slideLayout323.xml"/><Relationship Id="rId4" Type="http://schemas.openxmlformats.org/officeDocument/2006/relationships/image" Target="../media/image144.gif"/></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3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24.xml"/></Relationships>
</file>

<file path=ppt/slides/_rels/slide7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1.xml"/><Relationship Id="rId1" Type="http://schemas.openxmlformats.org/officeDocument/2006/relationships/slideLayout" Target="../slideLayouts/slideLayout43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6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68.xml"/></Relationships>
</file>

<file path=ppt/slides/_rels/slide7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4.xml"/><Relationship Id="rId1" Type="http://schemas.openxmlformats.org/officeDocument/2006/relationships/slideLayout" Target="../slideLayouts/slideLayout445.xml"/></Relationships>
</file>

<file path=ppt/slides/_rels/slide7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35.xml"/><Relationship Id="rId1" Type="http://schemas.openxmlformats.org/officeDocument/2006/relationships/slideLayout" Target="../slideLayouts/slideLayout445.xml"/></Relationships>
</file>

<file path=ppt/slides/_rels/slide7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36.xml"/><Relationship Id="rId1" Type="http://schemas.openxmlformats.org/officeDocument/2006/relationships/slideLayout" Target="../slideLayouts/slideLayout445.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8.xml"/></Relationships>
</file>

<file path=ppt/slides/_rels/slide8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37.xml"/><Relationship Id="rId1" Type="http://schemas.openxmlformats.org/officeDocument/2006/relationships/slideLayout" Target="../slideLayouts/slideLayout445.xml"/></Relationships>
</file>

<file path=ppt/slides/_rels/slide8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38.xml"/><Relationship Id="rId1" Type="http://schemas.openxmlformats.org/officeDocument/2006/relationships/slideLayout" Target="../slideLayouts/slideLayout445.xml"/></Relationships>
</file>

<file path=ppt/slides/_rels/slide8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39.xml"/><Relationship Id="rId1" Type="http://schemas.openxmlformats.org/officeDocument/2006/relationships/slideLayout" Target="../slideLayouts/slideLayout445.xml"/></Relationships>
</file>

<file path=ppt/slides/_rels/slide8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0.xml"/><Relationship Id="rId1" Type="http://schemas.openxmlformats.org/officeDocument/2006/relationships/slideLayout" Target="../slideLayouts/slideLayout445.xml"/></Relationships>
</file>

<file path=ppt/slides/_rels/slide8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1.xml"/><Relationship Id="rId1" Type="http://schemas.openxmlformats.org/officeDocument/2006/relationships/slideLayout" Target="../slideLayouts/slideLayout445.xml"/></Relationships>
</file>

<file path=ppt/slides/_rels/slide8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42.xml"/><Relationship Id="rId1" Type="http://schemas.openxmlformats.org/officeDocument/2006/relationships/slideLayout" Target="../slideLayouts/slideLayout445.xml"/></Relationships>
</file>

<file path=ppt/slides/_rels/slide8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43.xml"/><Relationship Id="rId1" Type="http://schemas.openxmlformats.org/officeDocument/2006/relationships/slideLayout" Target="../slideLayouts/slideLayout445.xml"/><Relationship Id="rId4" Type="http://schemas.openxmlformats.org/officeDocument/2006/relationships/image" Target="../media/image155.jpeg"/></Relationships>
</file>

<file path=ppt/slides/_rels/slide8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540.xml"/></Relationships>
</file>

<file path=ppt/slides/_rels/slide8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540.xml"/></Relationships>
</file>

<file path=ppt/slides/_rels/slide8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6.png"/><Relationship Id="rId1" Type="http://schemas.openxmlformats.org/officeDocument/2006/relationships/slideLayout" Target="../slideLayouts/slideLayout540.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6.xml"/></Relationships>
</file>

<file path=ppt/slides/_rels/slide9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1.xml"/><Relationship Id="rId4" Type="http://schemas.openxmlformats.org/officeDocument/2006/relationships/image" Target="../media/image168.png"/></Relationships>
</file>

<file path=ppt/slides/_rels/slide95.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jpeg"/><Relationship Id="rId4" Type="http://schemas.openxmlformats.org/officeDocument/2006/relationships/image" Target="../media/image171.jpeg"/></Relationships>
</file>

<file path=ppt/slides/_rels/slide9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187.png"/><Relationship Id="rId3" Type="http://schemas.openxmlformats.org/officeDocument/2006/relationships/image" Target="../media/image177.png"/><Relationship Id="rId7" Type="http://schemas.openxmlformats.org/officeDocument/2006/relationships/image" Target="../media/image181.png"/><Relationship Id="rId12" Type="http://schemas.openxmlformats.org/officeDocument/2006/relationships/image" Target="../media/image186.png"/><Relationship Id="rId17" Type="http://schemas.openxmlformats.org/officeDocument/2006/relationships/image" Target="../media/image191.png"/><Relationship Id="rId2" Type="http://schemas.openxmlformats.org/officeDocument/2006/relationships/image" Target="../media/image176.png"/><Relationship Id="rId16"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180.png"/><Relationship Id="rId11" Type="http://schemas.openxmlformats.org/officeDocument/2006/relationships/image" Target="../media/image185.png"/><Relationship Id="rId5" Type="http://schemas.openxmlformats.org/officeDocument/2006/relationships/image" Target="../media/image179.png"/><Relationship Id="rId15" Type="http://schemas.openxmlformats.org/officeDocument/2006/relationships/image" Target="../media/image189.png"/><Relationship Id="rId10" Type="http://schemas.openxmlformats.org/officeDocument/2006/relationships/image" Target="../media/image184.png"/><Relationship Id="rId4" Type="http://schemas.openxmlformats.org/officeDocument/2006/relationships/image" Target="../media/image178.png"/><Relationship Id="rId9" Type="http://schemas.openxmlformats.org/officeDocument/2006/relationships/image" Target="../media/image183.png"/><Relationship Id="rId14" Type="http://schemas.openxmlformats.org/officeDocument/2006/relationships/image" Target="../media/image188.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Picture 3"/>
          <p:cNvPicPr>
            <a:picLocks noChangeAspect="1"/>
          </p:cNvPicPr>
          <p:nvPr/>
        </p:nvPicPr>
        <p:blipFill>
          <a:blip r:embed="rId2" cstate="print"/>
          <a:srcRect/>
          <a:stretch>
            <a:fillRect/>
          </a:stretch>
        </p:blipFill>
        <p:spPr bwMode="auto">
          <a:xfrm>
            <a:off x="1222375" y="2357438"/>
            <a:ext cx="6699250" cy="214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218" name="Picture 2" descr="taiwanconf1.jpg"/>
          <p:cNvPicPr>
            <a:picLocks noChangeAspect="1"/>
          </p:cNvPicPr>
          <p:nvPr/>
        </p:nvPicPr>
        <p:blipFill>
          <a:blip r:embed="rId2" cstate="print"/>
          <a:srcRect/>
          <a:stretch>
            <a:fillRect/>
          </a:stretch>
        </p:blipFill>
        <p:spPr bwMode="auto">
          <a:xfrm>
            <a:off x="12954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defRPr/>
            </a:pPr>
            <a:endParaRPr lang="zh-TW" altLang="zh-TW">
              <a:solidFill>
                <a:srgbClr val="FFFFFF"/>
              </a:solidFill>
              <a:latin typeface="Calibri"/>
            </a:endParaRPr>
          </a:p>
        </p:txBody>
      </p:sp>
      <p:sp>
        <p:nvSpPr>
          <p:cNvPr id="190467"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defRPr/>
            </a:pPr>
            <a:endParaRPr lang="zh-TW" altLang="zh-TW">
              <a:solidFill>
                <a:srgbClr val="FFFFFF"/>
              </a:solidFill>
              <a:latin typeface="Calibri"/>
            </a:endParaRPr>
          </a:p>
        </p:txBody>
      </p:sp>
      <p:sp>
        <p:nvSpPr>
          <p:cNvPr id="19046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defRPr/>
            </a:pPr>
            <a:endParaRPr lang="zh-TW" altLang="zh-TW">
              <a:solidFill>
                <a:srgbClr val="FFFFFF"/>
              </a:solidFill>
              <a:latin typeface="Calibri"/>
            </a:endParaRPr>
          </a:p>
        </p:txBody>
      </p:sp>
      <p:sp>
        <p:nvSpPr>
          <p:cNvPr id="330757" name="TextBox 4"/>
          <p:cNvSpPr txBox="1">
            <a:spLocks noChangeArrowheads="1"/>
          </p:cNvSpPr>
          <p:nvPr/>
        </p:nvSpPr>
        <p:spPr bwMode="auto">
          <a:xfrm>
            <a:off x="747713" y="812800"/>
            <a:ext cx="7648575" cy="4738688"/>
          </a:xfrm>
          <a:prstGeom prst="rect">
            <a:avLst/>
          </a:prstGeom>
          <a:noFill/>
          <a:ln w="9525">
            <a:noFill/>
            <a:miter lim="800000"/>
            <a:headEnd/>
            <a:tailEnd/>
          </a:ln>
        </p:spPr>
        <p:txBody>
          <a:bodyPr>
            <a:spAutoFit/>
          </a:bodyPr>
          <a:lstStyle/>
          <a:p>
            <a:pPr algn="ctr" defTabSz="457200"/>
            <a:r>
              <a:rPr lang="zh-TW" altLang="en-US" sz="4400" smtClean="0">
                <a:solidFill>
                  <a:srgbClr val="000000"/>
                </a:solidFill>
                <a:latin typeface="華康儷中黑" pitchFamily="49" charset="-120"/>
                <a:ea typeface="華康儷中黑" pitchFamily="49" charset="-120"/>
              </a:rPr>
              <a:t>化繁為簡及提升</a:t>
            </a:r>
            <a:endParaRPr lang="en-US" altLang="zh-TW" sz="4400" smtClean="0">
              <a:solidFill>
                <a:srgbClr val="000000"/>
              </a:solidFill>
              <a:latin typeface="華康儷中黑" pitchFamily="49" charset="-120"/>
              <a:ea typeface="華康儷中黑" pitchFamily="49" charset="-120"/>
            </a:endParaRPr>
          </a:p>
          <a:p>
            <a:pPr algn="ctr" defTabSz="457200"/>
            <a:r>
              <a:rPr lang="zh-TW" altLang="en-US" sz="2800" smtClean="0">
                <a:solidFill>
                  <a:srgbClr val="000000"/>
                </a:solidFill>
                <a:latin typeface="華康儷中黑" pitchFamily="49" charset="-120"/>
                <a:ea typeface="華康儷中黑" pitchFamily="49" charset="-120"/>
                <a:cs typeface="Arial" pitchFamily="34" charset="0"/>
              </a:rPr>
              <a:t>持續令招募、推薦及發展事業變得更簡單的</a:t>
            </a:r>
            <a:endParaRPr lang="en-US" altLang="zh-TW" sz="2800" smtClean="0">
              <a:solidFill>
                <a:srgbClr val="000000"/>
              </a:solidFill>
              <a:latin typeface="華康儷中黑" pitchFamily="49" charset="-120"/>
              <a:ea typeface="華康儷中黑" pitchFamily="49" charset="-120"/>
              <a:cs typeface="Arial" pitchFamily="34" charset="0"/>
            </a:endParaRPr>
          </a:p>
          <a:p>
            <a:pPr algn="ctr" defTabSz="457200"/>
            <a:r>
              <a:rPr lang="zh-TW" altLang="en-US" sz="2800" smtClean="0">
                <a:solidFill>
                  <a:srgbClr val="000000"/>
                </a:solidFill>
                <a:latin typeface="華康儷中黑" pitchFamily="49" charset="-120"/>
                <a:ea typeface="華康儷中黑" pitchFamily="49" charset="-120"/>
                <a:cs typeface="Arial" pitchFamily="34" charset="0"/>
              </a:rPr>
              <a:t>程序和計劃</a:t>
            </a:r>
            <a:endParaRPr lang="en-US" altLang="zh-TW" sz="2800" smtClean="0">
              <a:solidFill>
                <a:srgbClr val="000000"/>
              </a:solidFill>
              <a:latin typeface="華康儷中黑" pitchFamily="49" charset="-120"/>
              <a:ea typeface="華康儷中黑" pitchFamily="49" charset="-120"/>
              <a:cs typeface="Arial" pitchFamily="34" charset="0"/>
            </a:endParaRPr>
          </a:p>
          <a:p>
            <a:pPr algn="ctr" defTabSz="457200"/>
            <a:endParaRPr lang="en-US" altLang="zh-TW" sz="4000" smtClean="0">
              <a:solidFill>
                <a:srgbClr val="000000"/>
              </a:solidFill>
              <a:latin typeface="ITC Avant Garde Std Bk" charset="0"/>
            </a:endParaRPr>
          </a:p>
          <a:p>
            <a:pPr algn="ctr" defTabSz="457200"/>
            <a:r>
              <a:rPr lang="en-US" altLang="zh-TW" sz="3600" smtClean="0">
                <a:solidFill>
                  <a:srgbClr val="000000"/>
                </a:solidFill>
                <a:latin typeface="ITC Avant Garde Std Bk" charset="0"/>
              </a:rPr>
              <a:t>Simplification</a:t>
            </a:r>
          </a:p>
          <a:p>
            <a:pPr algn="ctr" defTabSz="457200"/>
            <a:r>
              <a:rPr lang="en-US" altLang="zh-TW" sz="3600" smtClean="0">
                <a:solidFill>
                  <a:srgbClr val="000000"/>
                </a:solidFill>
                <a:latin typeface="ITC Avant Garde Std Bk" charset="0"/>
              </a:rPr>
              <a:t>and</a:t>
            </a:r>
          </a:p>
          <a:p>
            <a:pPr algn="ctr" defTabSz="457200"/>
            <a:r>
              <a:rPr lang="en-US" altLang="zh-TW" sz="3600" smtClean="0">
                <a:solidFill>
                  <a:srgbClr val="000000"/>
                </a:solidFill>
                <a:latin typeface="ITC Avant Garde Std Bk" charset="0"/>
              </a:rPr>
              <a:t>Improvement</a:t>
            </a:r>
          </a:p>
          <a:p>
            <a:pPr algn="ctr" defTabSz="457200"/>
            <a:endParaRPr lang="en-US" altLang="zh-TW" sz="5400" smtClean="0">
              <a:solidFill>
                <a:srgbClr val="000000"/>
              </a:solidFill>
              <a:latin typeface="ITC Avant Garde Std Bk" charset="0"/>
            </a:endParaRPr>
          </a:p>
        </p:txBody>
      </p:sp>
      <p:sp>
        <p:nvSpPr>
          <p:cNvPr id="330758" name="Rectangle 1"/>
          <p:cNvSpPr>
            <a:spLocks noChangeArrowheads="1"/>
          </p:cNvSpPr>
          <p:nvPr/>
        </p:nvSpPr>
        <p:spPr bwMode="auto">
          <a:xfrm>
            <a:off x="2286000" y="4602163"/>
            <a:ext cx="4572000" cy="1570037"/>
          </a:xfrm>
          <a:prstGeom prst="rect">
            <a:avLst/>
          </a:prstGeom>
          <a:noFill/>
          <a:ln w="9525">
            <a:noFill/>
            <a:miter lim="800000"/>
            <a:headEnd/>
            <a:tailEnd/>
          </a:ln>
        </p:spPr>
        <p:txBody>
          <a:bodyPr>
            <a:spAutoFit/>
          </a:bodyPr>
          <a:lstStyle/>
          <a:p>
            <a:pPr algn="ctr" defTabSz="457200"/>
            <a:r>
              <a:rPr lang="en-US" altLang="zh-TW" sz="2400" smtClean="0">
                <a:solidFill>
                  <a:srgbClr val="000000"/>
                </a:solidFill>
                <a:latin typeface="Arial" pitchFamily="34" charset="0"/>
                <a:cs typeface="Arial" pitchFamily="34" charset="0"/>
              </a:rPr>
              <a:t>Ongoing process and plan of making it easier to recruit and sponsor and grow the business.</a:t>
            </a:r>
          </a:p>
          <a:p>
            <a:pPr algn="ctr" defTabSz="457200"/>
            <a:endParaRPr lang="en-US" altLang="zh-TW" sz="2400" smtClean="0">
              <a:solidFill>
                <a:srgbClr val="000000"/>
              </a:solidFill>
              <a:latin typeface="ITC Avant Garde Std Bk"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endParaRPr lang="en-US">
              <a:solidFill>
                <a:srgbClr val="FFFFFF"/>
              </a:solidFill>
            </a:endParaRPr>
          </a:p>
        </p:txBody>
      </p:sp>
      <p:sp>
        <p:nvSpPr>
          <p:cNvPr id="614403"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endParaRPr lang="en-US">
              <a:solidFill>
                <a:srgbClr val="FFFFFF"/>
              </a:solidFill>
            </a:endParaRPr>
          </a:p>
        </p:txBody>
      </p:sp>
      <p:sp>
        <p:nvSpPr>
          <p:cNvPr id="614404" name="TextBox 4"/>
          <p:cNvSpPr txBox="1">
            <a:spLocks noChangeArrowheads="1"/>
          </p:cNvSpPr>
          <p:nvPr/>
        </p:nvSpPr>
        <p:spPr bwMode="auto">
          <a:xfrm>
            <a:off x="762000" y="2590800"/>
            <a:ext cx="7648575" cy="1754326"/>
          </a:xfrm>
          <a:prstGeom prst="rect">
            <a:avLst/>
          </a:prstGeom>
          <a:noFill/>
          <a:ln w="9525">
            <a:noFill/>
            <a:miter lim="800000"/>
            <a:headEnd/>
            <a:tailEnd/>
          </a:ln>
        </p:spPr>
        <p:txBody>
          <a:bodyPr>
            <a:spAutoFit/>
          </a:bodyPr>
          <a:lstStyle/>
          <a:p>
            <a:pPr algn="ctr" defTabSz="457200"/>
            <a:r>
              <a:rPr lang="zh-TW" altLang="en-US" sz="5400" dirty="0" smtClean="0">
                <a:solidFill>
                  <a:srgbClr val="000000"/>
                </a:solidFill>
                <a:latin typeface="華康儷中黑" pitchFamily="49" charset="-120"/>
                <a:ea typeface="華康儷中黑" pitchFamily="49" charset="-120"/>
              </a:rPr>
              <a:t>快速起步計劃</a:t>
            </a:r>
            <a:endParaRPr lang="en-US" sz="5400" dirty="0" smtClean="0">
              <a:solidFill>
                <a:srgbClr val="000000"/>
              </a:solidFill>
              <a:latin typeface="華康儷中黑" pitchFamily="49" charset="-120"/>
              <a:ea typeface="華康儷中黑" pitchFamily="49" charset="-120"/>
            </a:endParaRPr>
          </a:p>
          <a:p>
            <a:pPr algn="ctr" defTabSz="457200"/>
            <a:r>
              <a:rPr lang="en-US" sz="5000" dirty="0" smtClean="0">
                <a:solidFill>
                  <a:srgbClr val="000000"/>
                </a:solidFill>
                <a:latin typeface="ITC Avant Garde Std Bk"/>
              </a:rPr>
              <a:t>The </a:t>
            </a:r>
            <a:r>
              <a:rPr lang="en-US" sz="5000" dirty="0">
                <a:solidFill>
                  <a:srgbClr val="000000"/>
                </a:solidFill>
                <a:latin typeface="ITC Avant Garde Std Bk"/>
              </a:rPr>
              <a:t>Fast Start Program</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2"/>
          <p:cNvPicPr>
            <a:picLocks noChangeAspect="1"/>
          </p:cNvPicPr>
          <p:nvPr/>
        </p:nvPicPr>
        <p:blipFill>
          <a:blip r:embed="rId2" cstate="print"/>
          <a:srcRect l="62506" b="53033"/>
          <a:stretch>
            <a:fillRect/>
          </a:stretch>
        </p:blipFill>
        <p:spPr bwMode="auto">
          <a:xfrm>
            <a:off x="5624513" y="0"/>
            <a:ext cx="3519487" cy="3306763"/>
          </a:xfrm>
          <a:prstGeom prst="rect">
            <a:avLst/>
          </a:prstGeom>
          <a:noFill/>
          <a:ln w="9525">
            <a:noFill/>
            <a:miter lim="800000"/>
            <a:headEnd/>
            <a:tailEnd/>
          </a:ln>
        </p:spPr>
      </p:pic>
      <p:sp>
        <p:nvSpPr>
          <p:cNvPr id="4" name="TextBox 3"/>
          <p:cNvSpPr txBox="1">
            <a:spLocks noChangeArrowheads="1"/>
          </p:cNvSpPr>
          <p:nvPr/>
        </p:nvSpPr>
        <p:spPr bwMode="auto">
          <a:xfrm>
            <a:off x="2895600" y="6326188"/>
            <a:ext cx="8240713" cy="400050"/>
          </a:xfrm>
          <a:prstGeom prst="rect">
            <a:avLst/>
          </a:prstGeom>
          <a:noFill/>
          <a:ln w="9525">
            <a:noFill/>
            <a:miter lim="800000"/>
            <a:headEnd/>
            <a:tailEnd/>
          </a:ln>
        </p:spPr>
        <p:txBody>
          <a:bodyPr>
            <a:spAutoFit/>
          </a:bodyPr>
          <a:lstStyle/>
          <a:p>
            <a:r>
              <a:rPr lang="zh-TW" altLang="en-US" sz="2000" b="1">
                <a:solidFill>
                  <a:srgbClr val="042555"/>
                </a:solidFill>
                <a:latin typeface="儷黑 Pro"/>
                <a:ea typeface="儷黑 Pro"/>
                <a:cs typeface="儷黑 Pro"/>
              </a:rPr>
              <a:t> </a:t>
            </a:r>
          </a:p>
        </p:txBody>
      </p:sp>
      <p:pic>
        <p:nvPicPr>
          <p:cNvPr id="361476" name="Picture 1" descr="Motives.png"/>
          <p:cNvPicPr>
            <a:picLocks noChangeAspect="1"/>
          </p:cNvPicPr>
          <p:nvPr/>
        </p:nvPicPr>
        <p:blipFill>
          <a:blip r:embed="rId3" cstate="print"/>
          <a:srcRect/>
          <a:stretch>
            <a:fillRect/>
          </a:stretch>
        </p:blipFill>
        <p:spPr bwMode="auto">
          <a:xfrm>
            <a:off x="4333875" y="6230938"/>
            <a:ext cx="1828800" cy="579437"/>
          </a:xfrm>
          <a:prstGeom prst="rect">
            <a:avLst/>
          </a:prstGeom>
          <a:noFill/>
          <a:ln w="9525">
            <a:noFill/>
            <a:miter lim="800000"/>
            <a:headEnd/>
            <a:tailEnd/>
          </a:ln>
        </p:spPr>
      </p:pic>
      <p:pic>
        <p:nvPicPr>
          <p:cNvPr id="361477" name="Picture 4" descr="TLS.png"/>
          <p:cNvPicPr>
            <a:picLocks noChangeAspect="1"/>
          </p:cNvPicPr>
          <p:nvPr/>
        </p:nvPicPr>
        <p:blipFill>
          <a:blip r:embed="rId4" cstate="print"/>
          <a:srcRect/>
          <a:stretch>
            <a:fillRect/>
          </a:stretch>
        </p:blipFill>
        <p:spPr bwMode="auto">
          <a:xfrm>
            <a:off x="6315075" y="6172200"/>
            <a:ext cx="1990725" cy="638175"/>
          </a:xfrm>
          <a:prstGeom prst="rect">
            <a:avLst/>
          </a:prstGeom>
          <a:noFill/>
          <a:ln w="9525">
            <a:noFill/>
            <a:miter lim="800000"/>
            <a:headEnd/>
            <a:tailEnd/>
          </a:ln>
        </p:spPr>
      </p:pic>
      <p:pic>
        <p:nvPicPr>
          <p:cNvPr id="361478" name="Picture 5"/>
          <p:cNvPicPr>
            <a:picLocks noChangeAspect="1"/>
          </p:cNvPicPr>
          <p:nvPr/>
        </p:nvPicPr>
        <p:blipFill>
          <a:blip r:embed="rId5" cstate="print"/>
          <a:srcRect/>
          <a:stretch>
            <a:fillRect/>
          </a:stretch>
        </p:blipFill>
        <p:spPr bwMode="auto">
          <a:xfrm>
            <a:off x="10287000" y="1905000"/>
            <a:ext cx="1252538" cy="1252538"/>
          </a:xfrm>
          <a:prstGeom prst="rect">
            <a:avLst/>
          </a:prstGeom>
          <a:noFill/>
          <a:ln w="9525">
            <a:noFill/>
            <a:miter lim="800000"/>
            <a:headEnd/>
            <a:tailEnd/>
          </a:ln>
        </p:spPr>
      </p:pic>
      <p:grpSp>
        <p:nvGrpSpPr>
          <p:cNvPr id="2" name="Group 9"/>
          <p:cNvGrpSpPr>
            <a:grpSpLocks/>
          </p:cNvGrpSpPr>
          <p:nvPr/>
        </p:nvGrpSpPr>
        <p:grpSpPr bwMode="auto">
          <a:xfrm>
            <a:off x="7620000" y="1722438"/>
            <a:ext cx="1382713" cy="1368425"/>
            <a:chOff x="7776000" y="1722190"/>
            <a:chExt cx="1382514" cy="1368000"/>
          </a:xfrm>
        </p:grpSpPr>
        <p:sp>
          <p:nvSpPr>
            <p:cNvPr id="8" name="Oval 7"/>
            <p:cNvSpPr>
              <a:spLocks noChangeAspect="1"/>
            </p:cNvSpPr>
            <p:nvPr/>
          </p:nvSpPr>
          <p:spPr>
            <a:xfrm>
              <a:off x="7776000" y="1722190"/>
              <a:ext cx="1368228" cy="1368000"/>
            </a:xfrm>
            <a:prstGeom prst="ellipse">
              <a:avLst/>
            </a:prstGeom>
            <a:solidFill>
              <a:srgbClr val="CC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TW" altLang="en-US">
                <a:solidFill>
                  <a:srgbClr val="FFFFFF"/>
                </a:solidFill>
              </a:endParaRPr>
            </a:p>
          </p:txBody>
        </p:sp>
        <p:sp>
          <p:nvSpPr>
            <p:cNvPr id="361490" name="TextBox 8"/>
            <p:cNvSpPr txBox="1">
              <a:spLocks noChangeArrowheads="1"/>
            </p:cNvSpPr>
            <p:nvPr/>
          </p:nvSpPr>
          <p:spPr bwMode="auto">
            <a:xfrm>
              <a:off x="7790286" y="1918979"/>
              <a:ext cx="1368228" cy="977596"/>
            </a:xfrm>
            <a:prstGeom prst="rect">
              <a:avLst/>
            </a:prstGeom>
            <a:noFill/>
            <a:ln w="9525">
              <a:noFill/>
              <a:miter lim="800000"/>
              <a:headEnd/>
              <a:tailEnd/>
            </a:ln>
          </p:spPr>
          <p:txBody>
            <a:bodyPr>
              <a:spAutoFit/>
            </a:bodyPr>
            <a:lstStyle/>
            <a:p>
              <a:pPr algn="ctr" defTabSz="457200">
                <a:lnSpc>
                  <a:spcPts val="2300"/>
                </a:lnSpc>
              </a:pPr>
              <a:r>
                <a:rPr lang="zh-TW" altLang="en-US" sz="2000">
                  <a:solidFill>
                    <a:srgbClr val="FFFFFF"/>
                  </a:solidFill>
                  <a:latin typeface="華康儷中黑" pitchFamily="49" charset="-120"/>
                  <a:ea typeface="華康儷中黑" pitchFamily="49" charset="-120"/>
                  <a:cs typeface="Arial" pitchFamily="34" charset="0"/>
                </a:rPr>
                <a:t>超過</a:t>
              </a:r>
              <a:endParaRPr lang="en-US" altLang="zh-TW" sz="2000">
                <a:solidFill>
                  <a:srgbClr val="FFFFFF"/>
                </a:solidFill>
                <a:latin typeface="華康儷中黑" pitchFamily="49" charset="-120"/>
                <a:ea typeface="華康儷中黑" pitchFamily="49" charset="-120"/>
                <a:cs typeface="Arial" pitchFamily="34" charset="0"/>
              </a:endParaRPr>
            </a:p>
            <a:p>
              <a:pPr algn="ctr" defTabSz="457200">
                <a:lnSpc>
                  <a:spcPts val="2300"/>
                </a:lnSpc>
              </a:pPr>
              <a:r>
                <a:rPr lang="en-US" altLang="zh-TW" sz="2000" b="1">
                  <a:solidFill>
                    <a:srgbClr val="FFFFFF"/>
                  </a:solidFill>
                  <a:ea typeface="華康儷中黑" pitchFamily="49" charset="-120"/>
                  <a:cs typeface="Arial" pitchFamily="34" charset="0"/>
                </a:rPr>
                <a:t>HK$5,000</a:t>
              </a:r>
              <a:r>
                <a:rPr lang="zh-TW" altLang="en-US" sz="2000">
                  <a:solidFill>
                    <a:srgbClr val="FFFFFF"/>
                  </a:solidFill>
                  <a:latin typeface="華康儷中黑" pitchFamily="49" charset="-120"/>
                  <a:ea typeface="華康儷中黑" pitchFamily="49" charset="-120"/>
                  <a:cs typeface="Arial" pitchFamily="34" charset="0"/>
                </a:rPr>
                <a:t>的價值</a:t>
              </a:r>
            </a:p>
          </p:txBody>
        </p:sp>
        <p:cxnSp>
          <p:nvCxnSpPr>
            <p:cNvPr id="10" name="Straight Connector 9"/>
            <p:cNvCxnSpPr/>
            <p:nvPr/>
          </p:nvCxnSpPr>
          <p:spPr>
            <a:xfrm>
              <a:off x="8164882" y="1904695"/>
              <a:ext cx="5333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177580" y="2882292"/>
              <a:ext cx="5333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a:spLocks noChangeArrowheads="1"/>
          </p:cNvSpPr>
          <p:nvPr/>
        </p:nvSpPr>
        <p:spPr bwMode="auto">
          <a:xfrm>
            <a:off x="1841500" y="6235700"/>
            <a:ext cx="2438400" cy="604838"/>
          </a:xfrm>
          <a:prstGeom prst="rect">
            <a:avLst/>
          </a:prstGeom>
          <a:noFill/>
          <a:ln w="9525">
            <a:noFill/>
            <a:miter lim="800000"/>
            <a:headEnd/>
            <a:tailEnd/>
          </a:ln>
        </p:spPr>
        <p:txBody>
          <a:bodyPr>
            <a:spAutoFit/>
          </a:bodyPr>
          <a:lstStyle/>
          <a:p>
            <a:pPr algn="r">
              <a:lnSpc>
                <a:spcPts val="2000"/>
              </a:lnSpc>
            </a:pPr>
            <a:r>
              <a:rPr lang="zh-TW" altLang="en-US" sz="2000" b="1">
                <a:solidFill>
                  <a:srgbClr val="042555"/>
                </a:solidFill>
                <a:latin typeface="華康儷中黑" pitchFamily="49" charset="-120"/>
                <a:ea typeface="華康儷中黑" pitchFamily="49" charset="-120"/>
                <a:cs typeface="Arial" pitchFamily="34" charset="0"/>
              </a:rPr>
              <a:t>另有</a:t>
            </a:r>
          </a:p>
          <a:p>
            <a:pPr algn="r">
              <a:lnSpc>
                <a:spcPts val="2000"/>
              </a:lnSpc>
            </a:pPr>
            <a:r>
              <a:rPr lang="en-US" altLang="zh-TW" sz="2000" b="1">
                <a:solidFill>
                  <a:srgbClr val="042555"/>
                </a:solidFill>
                <a:latin typeface="Arial" pitchFamily="34" charset="0"/>
                <a:ea typeface="華康儷中黑" pitchFamily="49" charset="-120"/>
                <a:cs typeface="Arial" pitchFamily="34" charset="0"/>
              </a:rPr>
              <a:t>Also available </a:t>
            </a:r>
          </a:p>
        </p:txBody>
      </p:sp>
      <p:pic>
        <p:nvPicPr>
          <p:cNvPr id="28" name="Picture 1"/>
          <p:cNvPicPr>
            <a:picLocks noChangeAspect="1"/>
          </p:cNvPicPr>
          <p:nvPr/>
        </p:nvPicPr>
        <p:blipFill>
          <a:blip r:embed="rId6" cstate="print"/>
          <a:srcRect/>
          <a:stretch>
            <a:fillRect/>
          </a:stretch>
        </p:blipFill>
        <p:spPr bwMode="auto">
          <a:xfrm>
            <a:off x="724963" y="76200"/>
            <a:ext cx="4304237" cy="5184842"/>
          </a:xfrm>
          <a:prstGeom prst="rect">
            <a:avLst/>
          </a:prstGeom>
          <a:noFill/>
          <a:ln>
            <a:noFill/>
          </a:ln>
          <a:effectLst>
            <a:reflection blurRad="6350" stA="52000" endA="300" endPos="35000" dir="5400000" sy="-100000" algn="bl" rotWithShape="0"/>
          </a:effectLst>
        </p:spPr>
      </p:pic>
      <p:grpSp>
        <p:nvGrpSpPr>
          <p:cNvPr id="3" name="Group 12"/>
          <p:cNvGrpSpPr>
            <a:grpSpLocks noChangeAspect="1"/>
          </p:cNvGrpSpPr>
          <p:nvPr/>
        </p:nvGrpSpPr>
        <p:grpSpPr bwMode="auto">
          <a:xfrm>
            <a:off x="685800" y="3581400"/>
            <a:ext cx="7769225" cy="2514600"/>
            <a:chOff x="278025" y="2601119"/>
            <a:chExt cx="6780000" cy="2194560"/>
          </a:xfrm>
        </p:grpSpPr>
        <p:grpSp>
          <p:nvGrpSpPr>
            <p:cNvPr id="5" name="Group 27"/>
            <p:cNvGrpSpPr>
              <a:grpSpLocks/>
            </p:cNvGrpSpPr>
            <p:nvPr/>
          </p:nvGrpSpPr>
          <p:grpSpPr bwMode="auto">
            <a:xfrm>
              <a:off x="278025" y="2601119"/>
              <a:ext cx="6780000" cy="2194560"/>
              <a:chOff x="278025" y="2601119"/>
              <a:chExt cx="6780000" cy="2194560"/>
            </a:xfrm>
          </p:grpSpPr>
          <p:grpSp>
            <p:nvGrpSpPr>
              <p:cNvPr id="6" name="Group 37"/>
              <p:cNvGrpSpPr>
                <a:grpSpLocks noChangeAspect="1"/>
              </p:cNvGrpSpPr>
              <p:nvPr/>
            </p:nvGrpSpPr>
            <p:grpSpPr>
              <a:xfrm>
                <a:off x="278025" y="2601119"/>
                <a:ext cx="6780000" cy="2194560"/>
                <a:chOff x="-6957368" y="3591719"/>
                <a:chExt cx="6780000" cy="2194560"/>
              </a:xfrm>
              <a:effectLst>
                <a:outerShdw blurRad="50800" dist="38100" dir="5400000" algn="t" rotWithShape="0">
                  <a:prstClr val="black">
                    <a:alpha val="40000"/>
                  </a:prstClr>
                </a:outerShdw>
              </a:effectLst>
            </p:grpSpPr>
            <p:pic>
              <p:nvPicPr>
                <p:cNvPr id="19" name="Picture 18" descr="NewUltimateAloeStrawberryKiwi_PNG.png"/>
                <p:cNvPicPr>
                  <a:picLocks noChangeAspect="1"/>
                </p:cNvPicPr>
                <p:nvPr/>
              </p:nvPicPr>
              <p:blipFill>
                <a:blip r:embed="rId7" cstate="print"/>
                <a:srcRect/>
                <a:stretch>
                  <a:fillRect/>
                </a:stretch>
              </p:blipFill>
              <p:spPr>
                <a:xfrm>
                  <a:off x="-2911475" y="3601244"/>
                  <a:ext cx="751398" cy="1920240"/>
                </a:xfrm>
                <a:prstGeom prst="rect">
                  <a:avLst/>
                </a:prstGeom>
              </p:spPr>
            </p:pic>
            <p:pic>
              <p:nvPicPr>
                <p:cNvPr id="20" name="Picture 19" descr="NewUltimate AloeNatural_PNG.png"/>
                <p:cNvPicPr>
                  <a:picLocks noChangeAspect="1"/>
                </p:cNvPicPr>
                <p:nvPr/>
              </p:nvPicPr>
              <p:blipFill>
                <a:blip r:embed="rId8" cstate="print">
                  <a:lum contrast="20000"/>
                </a:blip>
                <a:srcRect/>
                <a:stretch>
                  <a:fillRect/>
                </a:stretch>
              </p:blipFill>
              <p:spPr>
                <a:xfrm>
                  <a:off x="-3463925" y="3629815"/>
                  <a:ext cx="649224" cy="1879333"/>
                </a:xfrm>
                <a:prstGeom prst="rect">
                  <a:avLst/>
                </a:prstGeom>
              </p:spPr>
            </p:pic>
            <p:pic>
              <p:nvPicPr>
                <p:cNvPr id="21" name="Picture 20" descr="VitaminC_PNG.png"/>
                <p:cNvPicPr>
                  <a:picLocks noChangeAspect="1"/>
                </p:cNvPicPr>
                <p:nvPr/>
              </p:nvPicPr>
              <p:blipFill>
                <a:blip r:embed="rId9" cstate="print"/>
                <a:stretch>
                  <a:fillRect/>
                </a:stretch>
              </p:blipFill>
              <p:spPr>
                <a:xfrm>
                  <a:off x="-4006850" y="4106069"/>
                  <a:ext cx="580292" cy="1371600"/>
                </a:xfrm>
                <a:prstGeom prst="rect">
                  <a:avLst/>
                </a:prstGeom>
              </p:spPr>
            </p:pic>
            <p:pic>
              <p:nvPicPr>
                <p:cNvPr id="22" name="Picture 21" descr="HydraDermDeepCleansingEmulsion_PNG.png"/>
                <p:cNvPicPr>
                  <a:picLocks noChangeAspect="1"/>
                </p:cNvPicPr>
                <p:nvPr/>
              </p:nvPicPr>
              <p:blipFill>
                <a:blip r:embed="rId10" cstate="print"/>
                <a:stretch>
                  <a:fillRect/>
                </a:stretch>
              </p:blipFill>
              <p:spPr>
                <a:xfrm>
                  <a:off x="-2547407" y="3591719"/>
                  <a:ext cx="1059795" cy="2194560"/>
                </a:xfrm>
                <a:prstGeom prst="rect">
                  <a:avLst/>
                </a:prstGeom>
              </p:spPr>
            </p:pic>
            <p:pic>
              <p:nvPicPr>
                <p:cNvPr id="23" name="Picture 22" descr="ImperialBlendBath&amp;ShowerGel_PNG.png"/>
                <p:cNvPicPr>
                  <a:picLocks noChangeAspect="1"/>
                </p:cNvPicPr>
                <p:nvPr/>
              </p:nvPicPr>
              <p:blipFill>
                <a:blip r:embed="rId11" cstate="print"/>
                <a:stretch>
                  <a:fillRect/>
                </a:stretch>
              </p:blipFill>
              <p:spPr>
                <a:xfrm>
                  <a:off x="-1947352" y="3985419"/>
                  <a:ext cx="991150" cy="1737360"/>
                </a:xfrm>
                <a:prstGeom prst="rect">
                  <a:avLst/>
                </a:prstGeom>
              </p:spPr>
            </p:pic>
            <p:pic>
              <p:nvPicPr>
                <p:cNvPr id="24" name="Picture 23" descr="ChamomileShampoo_PNG.png"/>
                <p:cNvPicPr>
                  <a:picLocks noChangeAspect="1"/>
                </p:cNvPicPr>
                <p:nvPr/>
              </p:nvPicPr>
              <p:blipFill>
                <a:blip r:embed="rId12" cstate="print"/>
                <a:stretch>
                  <a:fillRect/>
                </a:stretch>
              </p:blipFill>
              <p:spPr>
                <a:xfrm>
                  <a:off x="-1502852" y="3902869"/>
                  <a:ext cx="1276497" cy="1828800"/>
                </a:xfrm>
                <a:prstGeom prst="rect">
                  <a:avLst/>
                </a:prstGeom>
              </p:spPr>
            </p:pic>
            <p:pic>
              <p:nvPicPr>
                <p:cNvPr id="25" name="Picture 24" descr="HK1070_AloeGel_PNG.png"/>
                <p:cNvPicPr>
                  <a:picLocks noChangeAspect="1"/>
                </p:cNvPicPr>
                <p:nvPr/>
              </p:nvPicPr>
              <p:blipFill>
                <a:blip r:embed="rId13" cstate="print"/>
                <a:stretch>
                  <a:fillRect/>
                </a:stretch>
              </p:blipFill>
              <p:spPr>
                <a:xfrm>
                  <a:off x="-531022" y="4321969"/>
                  <a:ext cx="353654" cy="1371600"/>
                </a:xfrm>
                <a:prstGeom prst="rect">
                  <a:avLst/>
                </a:prstGeom>
              </p:spPr>
            </p:pic>
            <p:pic>
              <p:nvPicPr>
                <p:cNvPr id="26" name="Picture 25" descr="OPC-3_PNG.png"/>
                <p:cNvPicPr>
                  <a:picLocks noChangeAspect="1"/>
                </p:cNvPicPr>
                <p:nvPr/>
              </p:nvPicPr>
              <p:blipFill>
                <a:blip r:embed="rId14" cstate="print"/>
                <a:stretch>
                  <a:fillRect/>
                </a:stretch>
              </p:blipFill>
              <p:spPr>
                <a:xfrm>
                  <a:off x="-4587875" y="4143806"/>
                  <a:ext cx="607952" cy="1371600"/>
                </a:xfrm>
                <a:prstGeom prst="rect">
                  <a:avLst/>
                </a:prstGeom>
              </p:spPr>
            </p:pic>
            <p:pic>
              <p:nvPicPr>
                <p:cNvPr id="27" name="Picture 26" descr="Omega III_PNG.png"/>
                <p:cNvPicPr>
                  <a:picLocks noChangeAspect="1"/>
                </p:cNvPicPr>
                <p:nvPr/>
              </p:nvPicPr>
              <p:blipFill>
                <a:blip r:embed="rId15" cstate="print"/>
                <a:stretch>
                  <a:fillRect/>
                </a:stretch>
              </p:blipFill>
              <p:spPr>
                <a:xfrm>
                  <a:off x="-6957368" y="4610622"/>
                  <a:ext cx="550650" cy="1097280"/>
                </a:xfrm>
                <a:prstGeom prst="rect">
                  <a:avLst/>
                </a:prstGeom>
              </p:spPr>
            </p:pic>
          </p:grpSp>
          <p:pic>
            <p:nvPicPr>
              <p:cNvPr id="18" name="Picture 17" descr="HK_CHENG_HK13989_isotonixChampionBlendPlus_1012.png"/>
              <p:cNvPicPr>
                <a:picLocks noChangeAspect="1"/>
              </p:cNvPicPr>
              <p:nvPr/>
            </p:nvPicPr>
            <p:blipFill>
              <a:blip r:embed="rId16" cstate="print"/>
              <a:srcRect/>
              <a:stretch>
                <a:fillRect/>
              </a:stretch>
            </p:blipFill>
            <p:spPr>
              <a:xfrm>
                <a:off x="2009737" y="3117894"/>
                <a:ext cx="692685" cy="1463040"/>
              </a:xfrm>
              <a:prstGeom prst="rect">
                <a:avLst/>
              </a:prstGeom>
              <a:effectLst>
                <a:outerShdw blurRad="50800" dist="38100" dir="5400000" algn="t" rotWithShape="0">
                  <a:prstClr val="black">
                    <a:alpha val="40000"/>
                  </a:prstClr>
                </a:outerShdw>
              </a:effectLst>
            </p:spPr>
          </p:pic>
        </p:grpSp>
        <p:pic>
          <p:nvPicPr>
            <p:cNvPr id="15" name="Picture 14" descr="CalciumPlus_PNG.png"/>
            <p:cNvPicPr>
              <a:picLocks noChangeAspect="1"/>
            </p:cNvPicPr>
            <p:nvPr/>
          </p:nvPicPr>
          <p:blipFill>
            <a:blip r:embed="rId17" cstate="print"/>
            <a:stretch>
              <a:fillRect/>
            </a:stretch>
          </p:blipFill>
          <p:spPr>
            <a:xfrm>
              <a:off x="841375" y="3284742"/>
              <a:ext cx="607992" cy="1371600"/>
            </a:xfrm>
            <a:prstGeom prst="rect">
              <a:avLst/>
            </a:prstGeom>
            <a:effectLst>
              <a:outerShdw blurRad="50800" dist="38100" dir="5400000" algn="t" rotWithShape="0">
                <a:prstClr val="black">
                  <a:alpha val="40000"/>
                </a:prstClr>
              </a:outerShdw>
            </a:effectLst>
            <a:scene3d>
              <a:camera prst="orthographicFront">
                <a:rot lat="600000" lon="0" rev="0"/>
              </a:camera>
              <a:lightRig rig="threePt" dir="t"/>
            </a:scene3d>
          </p:spPr>
        </p:pic>
        <p:pic>
          <p:nvPicPr>
            <p:cNvPr id="16" name="Picture 15" descr="MaximumORAC_PNG.png"/>
            <p:cNvPicPr>
              <a:picLocks noChangeAspect="1"/>
            </p:cNvPicPr>
            <p:nvPr/>
          </p:nvPicPr>
          <p:blipFill>
            <a:blip r:embed="rId18" cstate="print"/>
            <a:stretch>
              <a:fillRect/>
            </a:stretch>
          </p:blipFill>
          <p:spPr>
            <a:xfrm>
              <a:off x="1444506" y="3234272"/>
              <a:ext cx="598480" cy="1371600"/>
            </a:xfrm>
            <a:prstGeom prst="rect">
              <a:avLst/>
            </a:prstGeom>
            <a:effectLst>
              <a:outerShdw blurRad="50800" dist="38100" dir="5400000" algn="t" rotWithShape="0">
                <a:prstClr val="black">
                  <a:alpha val="40000"/>
                </a:prstClr>
              </a:outerShdw>
            </a:effectLst>
          </p:spPr>
        </p:pic>
      </p:grpSp>
      <p:pic>
        <p:nvPicPr>
          <p:cNvPr id="361483" name="Picture 3"/>
          <p:cNvPicPr>
            <a:picLocks noChangeAspect="1"/>
          </p:cNvPicPr>
          <p:nvPr/>
        </p:nvPicPr>
        <p:blipFill>
          <a:blip r:embed="rId19" cstate="print"/>
          <a:srcRect/>
          <a:stretch>
            <a:fillRect/>
          </a:stretch>
        </p:blipFill>
        <p:spPr bwMode="auto">
          <a:xfrm>
            <a:off x="-10363200" y="1371600"/>
            <a:ext cx="9144000" cy="68580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3"/>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62499" name="Picture 2"/>
          <p:cNvPicPr>
            <a:picLocks noChangeAspect="1"/>
          </p:cNvPicPr>
          <p:nvPr/>
        </p:nvPicPr>
        <p:blipFill>
          <a:blip r:embed="rId3" cstate="print"/>
          <a:srcRect/>
          <a:stretch>
            <a:fillRect/>
          </a:stretch>
        </p:blipFill>
        <p:spPr bwMode="auto">
          <a:xfrm>
            <a:off x="7816850" y="1858963"/>
            <a:ext cx="1249363" cy="1209675"/>
          </a:xfrm>
          <a:prstGeom prst="rect">
            <a:avLst/>
          </a:prstGeom>
          <a:noFill/>
          <a:ln w="9525">
            <a:noFill/>
            <a:miter lim="800000"/>
            <a:headEnd/>
            <a:tailEnd/>
          </a:ln>
        </p:spPr>
      </p:pic>
      <p:grpSp>
        <p:nvGrpSpPr>
          <p:cNvPr id="2" name="Group 16"/>
          <p:cNvGrpSpPr>
            <a:grpSpLocks/>
          </p:cNvGrpSpPr>
          <p:nvPr/>
        </p:nvGrpSpPr>
        <p:grpSpPr bwMode="auto">
          <a:xfrm>
            <a:off x="5715000" y="0"/>
            <a:ext cx="3429000" cy="3200400"/>
            <a:chOff x="9144000" y="0"/>
            <a:chExt cx="3429000" cy="3200400"/>
          </a:xfrm>
        </p:grpSpPr>
        <p:sp>
          <p:nvSpPr>
            <p:cNvPr id="8" name="Rectangle 7"/>
            <p:cNvSpPr/>
            <p:nvPr/>
          </p:nvSpPr>
          <p:spPr>
            <a:xfrm>
              <a:off x="9144000" y="0"/>
              <a:ext cx="3429000" cy="3200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solidFill>
                  <a:prstClr val="white"/>
                </a:solidFill>
              </a:endParaRPr>
            </a:p>
          </p:txBody>
        </p:sp>
        <p:sp>
          <p:nvSpPr>
            <p:cNvPr id="362502" name="TextBox 8"/>
            <p:cNvSpPr txBox="1">
              <a:spLocks noChangeArrowheads="1"/>
            </p:cNvSpPr>
            <p:nvPr/>
          </p:nvSpPr>
          <p:spPr bwMode="auto">
            <a:xfrm>
              <a:off x="9294480" y="1511820"/>
              <a:ext cx="2514600" cy="850380"/>
            </a:xfrm>
            <a:prstGeom prst="rect">
              <a:avLst/>
            </a:prstGeom>
            <a:noFill/>
            <a:ln w="9525">
              <a:noFill/>
              <a:miter lim="800000"/>
              <a:headEnd/>
              <a:tailEnd/>
            </a:ln>
          </p:spPr>
          <p:txBody>
            <a:bodyPr lIns="80155" tIns="40078" rIns="80155" bIns="40078">
              <a:spAutoFit/>
            </a:bodyPr>
            <a:lstStyle/>
            <a:p>
              <a:pPr defTabSz="873125"/>
              <a:r>
                <a:rPr lang="zh-TW" altLang="en-US" sz="2400">
                  <a:solidFill>
                    <a:srgbClr val="2B3C90"/>
                  </a:solidFill>
                  <a:latin typeface="華康儷中黑" pitchFamily="49" charset="-120"/>
                  <a:ea typeface="華康儷中黑" pitchFamily="49" charset="-120"/>
                </a:rPr>
                <a:t>只需</a:t>
              </a:r>
              <a:r>
                <a:rPr lang="en-US" altLang="zh-TW" sz="2600" b="1">
                  <a:solidFill>
                    <a:srgbClr val="2B3C90"/>
                  </a:solidFill>
                </a:rPr>
                <a:t>HK$3,237</a:t>
              </a:r>
              <a:r>
                <a:rPr lang="en-US" altLang="zh-TW" sz="2800" b="1">
                  <a:solidFill>
                    <a:srgbClr val="2B3C90"/>
                  </a:solidFill>
                </a:rPr>
                <a:t/>
              </a:r>
              <a:br>
                <a:rPr lang="en-US" altLang="zh-TW" sz="2800" b="1">
                  <a:solidFill>
                    <a:srgbClr val="2B3C90"/>
                  </a:solidFill>
                </a:rPr>
              </a:br>
              <a:r>
                <a:rPr lang="zh-TW" altLang="en-US" sz="2400">
                  <a:solidFill>
                    <a:srgbClr val="2B3C90"/>
                  </a:solidFill>
                  <a:latin typeface="華康儷中黑" pitchFamily="49" charset="-120"/>
                  <a:ea typeface="華康儷中黑" pitchFamily="49" charset="-120"/>
                </a:rPr>
                <a:t>即可開展事業</a:t>
              </a:r>
              <a:endParaRPr lang="en-US" altLang="zh-TW" sz="2400">
                <a:solidFill>
                  <a:srgbClr val="2B3C90"/>
                </a:solidFill>
                <a:latin typeface="華康儷中黑" pitchFamily="49" charset="-120"/>
                <a:ea typeface="華康儷中黑" pitchFamily="49" charset="-120"/>
              </a:endParaRPr>
            </a:p>
          </p:txBody>
        </p:sp>
        <p:sp>
          <p:nvSpPr>
            <p:cNvPr id="10" name="TextBox 9"/>
            <p:cNvSpPr txBox="1"/>
            <p:nvPr/>
          </p:nvSpPr>
          <p:spPr>
            <a:xfrm>
              <a:off x="9294813" y="2354263"/>
              <a:ext cx="2668587" cy="388937"/>
            </a:xfrm>
            <a:prstGeom prst="rect">
              <a:avLst/>
            </a:prstGeom>
            <a:noFill/>
          </p:spPr>
          <p:txBody>
            <a:bodyPr lIns="80155" tIns="40078" rIns="80155" bIns="40078">
              <a:spAutoFit/>
            </a:bodyPr>
            <a:lstStyle/>
            <a:p>
              <a:pPr defTabSz="873455">
                <a:defRPr/>
              </a:pPr>
              <a:r>
                <a:rPr lang="zh-TW" altLang="en-US" sz="2000" dirty="0">
                  <a:solidFill>
                    <a:srgbClr val="09213B">
                      <a:lumMod val="50000"/>
                      <a:lumOff val="50000"/>
                    </a:srgbClr>
                  </a:solidFill>
                  <a:latin typeface="華康儷中黑" pitchFamily="49" charset="-120"/>
                  <a:ea typeface="華康儷中黑" pitchFamily="49" charset="-120"/>
                </a:rPr>
                <a:t>免運費</a:t>
              </a:r>
              <a:endParaRPr lang="en-US" sz="2000" dirty="0">
                <a:solidFill>
                  <a:srgbClr val="09213B">
                    <a:lumMod val="50000"/>
                    <a:lumOff val="50000"/>
                  </a:srgbClr>
                </a:solidFill>
                <a:latin typeface="華康儷中黑" pitchFamily="49" charset="-120"/>
                <a:ea typeface="華康儷中黑" pitchFamily="49" charset="-120"/>
              </a:endParaRPr>
            </a:p>
          </p:txBody>
        </p:sp>
        <p:sp>
          <p:nvSpPr>
            <p:cNvPr id="11" name="TextBox 10"/>
            <p:cNvSpPr txBox="1"/>
            <p:nvPr/>
          </p:nvSpPr>
          <p:spPr>
            <a:xfrm>
              <a:off x="10210800" y="533400"/>
              <a:ext cx="2133600" cy="954088"/>
            </a:xfrm>
            <a:prstGeom prst="rect">
              <a:avLst/>
            </a:prstGeom>
            <a:noFill/>
          </p:spPr>
          <p:txBody>
            <a:bodyPr>
              <a:spAutoFit/>
            </a:bodyPr>
            <a:lstStyle/>
            <a:p>
              <a:pPr>
                <a:defRPr/>
              </a:pPr>
              <a:r>
                <a:rPr lang="zh-TW" altLang="en-US" sz="2800" dirty="0">
                  <a:solidFill>
                    <a:srgbClr val="09213B">
                      <a:lumMod val="50000"/>
                      <a:lumOff val="50000"/>
                    </a:srgbClr>
                  </a:solidFill>
                  <a:latin typeface="華康儷中黑" pitchFamily="49" charset="-120"/>
                  <a:ea typeface="華康儷中黑" pitchFamily="49" charset="-120"/>
                </a:rPr>
                <a:t>快速</a:t>
              </a:r>
              <a:endParaRPr lang="en-US" altLang="zh-TW" sz="2800" dirty="0">
                <a:solidFill>
                  <a:srgbClr val="09213B">
                    <a:lumMod val="50000"/>
                    <a:lumOff val="50000"/>
                  </a:srgbClr>
                </a:solidFill>
                <a:latin typeface="華康儷中黑" pitchFamily="49" charset="-120"/>
                <a:ea typeface="華康儷中黑" pitchFamily="49" charset="-120"/>
              </a:endParaRPr>
            </a:p>
            <a:p>
              <a:pPr>
                <a:defRPr/>
              </a:pPr>
              <a:r>
                <a:rPr lang="zh-TW" altLang="en-US" sz="2800" dirty="0">
                  <a:solidFill>
                    <a:srgbClr val="09213B">
                      <a:lumMod val="50000"/>
                      <a:lumOff val="50000"/>
                    </a:srgbClr>
                  </a:solidFill>
                  <a:latin typeface="華康儷中黑" pitchFamily="49" charset="-120"/>
                  <a:ea typeface="華康儷中黑" pitchFamily="49" charset="-120"/>
                </a:rPr>
                <a:t>起步套裝</a:t>
              </a:r>
              <a:endParaRPr lang="en-US" sz="2800" dirty="0">
                <a:solidFill>
                  <a:srgbClr val="09213B">
                    <a:lumMod val="50000"/>
                    <a:lumOff val="50000"/>
                  </a:srgbClr>
                </a:solidFill>
                <a:latin typeface="華康儷中黑" pitchFamily="49" charset="-120"/>
                <a:ea typeface="華康儷中黑" pitchFamily="49" charset="-120"/>
              </a:endParaRPr>
            </a:p>
          </p:txBody>
        </p:sp>
        <p:pic>
          <p:nvPicPr>
            <p:cNvPr id="362505" name="Picture 11" descr="HK_tlsLogoVertical.png"/>
            <p:cNvPicPr>
              <a:picLocks noChangeAspect="1"/>
            </p:cNvPicPr>
            <p:nvPr/>
          </p:nvPicPr>
          <p:blipFill>
            <a:blip r:embed="rId4" cstate="print"/>
            <a:srcRect/>
            <a:stretch>
              <a:fillRect/>
            </a:stretch>
          </p:blipFill>
          <p:spPr bwMode="auto">
            <a:xfrm>
              <a:off x="9296400" y="457200"/>
              <a:ext cx="1005888" cy="922757"/>
            </a:xfrm>
            <a:prstGeom prst="rect">
              <a:avLst/>
            </a:prstGeom>
            <a:noFill/>
            <a:ln w="9525">
              <a:noFill/>
              <a:miter lim="800000"/>
              <a:headEnd/>
              <a:tailEnd/>
            </a:ln>
          </p:spPr>
        </p:pic>
        <p:sp>
          <p:nvSpPr>
            <p:cNvPr id="13" name="Oval 12"/>
            <p:cNvSpPr/>
            <p:nvPr/>
          </p:nvSpPr>
          <p:spPr>
            <a:xfrm>
              <a:off x="11231563" y="1981200"/>
              <a:ext cx="1143000" cy="1143000"/>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solidFill>
                  <a:prstClr val="white"/>
                </a:solidFill>
              </a:endParaRPr>
            </a:p>
          </p:txBody>
        </p:sp>
        <p:sp>
          <p:nvSpPr>
            <p:cNvPr id="362507" name="TextBox 8"/>
            <p:cNvSpPr txBox="1">
              <a:spLocks noChangeArrowheads="1"/>
            </p:cNvSpPr>
            <p:nvPr/>
          </p:nvSpPr>
          <p:spPr bwMode="auto">
            <a:xfrm>
              <a:off x="11128375" y="2098344"/>
              <a:ext cx="1368425" cy="861774"/>
            </a:xfrm>
            <a:prstGeom prst="rect">
              <a:avLst/>
            </a:prstGeom>
            <a:noFill/>
            <a:ln w="9525">
              <a:noFill/>
              <a:miter lim="800000"/>
              <a:headEnd/>
              <a:tailEnd/>
            </a:ln>
          </p:spPr>
          <p:txBody>
            <a:bodyPr>
              <a:spAutoFit/>
            </a:bodyPr>
            <a:lstStyle/>
            <a:p>
              <a:pPr algn="ctr" defTabSz="457200">
                <a:lnSpc>
                  <a:spcPts val="2000"/>
                </a:lnSpc>
              </a:pPr>
              <a:r>
                <a:rPr lang="zh-TW" altLang="en-US">
                  <a:solidFill>
                    <a:srgbClr val="FFFFFF"/>
                  </a:solidFill>
                  <a:latin typeface="華康儷中黑" pitchFamily="49" charset="-120"/>
                  <a:ea typeface="華康儷中黑" pitchFamily="49" charset="-120"/>
                  <a:cs typeface="Arial" pitchFamily="34" charset="0"/>
                </a:rPr>
                <a:t>超過</a:t>
              </a:r>
              <a:endParaRPr lang="en-US" altLang="zh-TW">
                <a:solidFill>
                  <a:srgbClr val="FFFFFF"/>
                </a:solidFill>
                <a:latin typeface="華康儷中黑" pitchFamily="49" charset="-120"/>
                <a:ea typeface="華康儷中黑" pitchFamily="49" charset="-120"/>
                <a:cs typeface="Arial" pitchFamily="34" charset="0"/>
              </a:endParaRPr>
            </a:p>
            <a:p>
              <a:pPr algn="ctr" defTabSz="457200">
                <a:lnSpc>
                  <a:spcPts val="2000"/>
                </a:lnSpc>
              </a:pPr>
              <a:r>
                <a:rPr lang="en-US" altLang="zh-TW" b="1">
                  <a:solidFill>
                    <a:srgbClr val="FFFFFF"/>
                  </a:solidFill>
                  <a:ea typeface="華康儷中黑" pitchFamily="49" charset="-120"/>
                  <a:cs typeface="Arial" pitchFamily="34" charset="0"/>
                </a:rPr>
                <a:t>HK$4,500</a:t>
              </a:r>
            </a:p>
            <a:p>
              <a:pPr algn="ctr" defTabSz="457200">
                <a:lnSpc>
                  <a:spcPts val="2000"/>
                </a:lnSpc>
              </a:pPr>
              <a:r>
                <a:rPr lang="zh-TW" altLang="en-US">
                  <a:solidFill>
                    <a:srgbClr val="FFFFFF"/>
                  </a:solidFill>
                  <a:latin typeface="華康儷中黑" pitchFamily="49" charset="-120"/>
                  <a:ea typeface="華康儷中黑" pitchFamily="49" charset="-120"/>
                  <a:cs typeface="Arial" pitchFamily="34" charset="0"/>
                </a:rPr>
                <a:t>的價值</a:t>
              </a:r>
            </a:p>
          </p:txBody>
        </p:sp>
        <p:cxnSp>
          <p:nvCxnSpPr>
            <p:cNvPr id="15" name="Straight Connector 14"/>
            <p:cNvCxnSpPr/>
            <p:nvPr/>
          </p:nvCxnSpPr>
          <p:spPr bwMode="auto">
            <a:xfrm>
              <a:off x="11533188" y="2098675"/>
              <a:ext cx="533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auto">
            <a:xfrm>
              <a:off x="11568113" y="2986088"/>
              <a:ext cx="533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2" name="Picture 3"/>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63523" name="Picture 2"/>
          <p:cNvPicPr>
            <a:picLocks noChangeAspect="1"/>
          </p:cNvPicPr>
          <p:nvPr/>
        </p:nvPicPr>
        <p:blipFill>
          <a:blip r:embed="rId4" cstate="print"/>
          <a:srcRect/>
          <a:stretch>
            <a:fillRect/>
          </a:stretch>
        </p:blipFill>
        <p:spPr bwMode="auto">
          <a:xfrm>
            <a:off x="7816850" y="1828800"/>
            <a:ext cx="1250950" cy="1209675"/>
          </a:xfrm>
          <a:prstGeom prst="rect">
            <a:avLst/>
          </a:prstGeom>
          <a:noFill/>
          <a:ln w="9525">
            <a:noFill/>
            <a:miter lim="800000"/>
            <a:headEnd/>
            <a:tailEnd/>
          </a:ln>
        </p:spPr>
      </p:pic>
      <p:grpSp>
        <p:nvGrpSpPr>
          <p:cNvPr id="2" name="Group 3"/>
          <p:cNvGrpSpPr>
            <a:grpSpLocks/>
          </p:cNvGrpSpPr>
          <p:nvPr/>
        </p:nvGrpSpPr>
        <p:grpSpPr bwMode="auto">
          <a:xfrm>
            <a:off x="5943600" y="0"/>
            <a:ext cx="3352800" cy="3276600"/>
            <a:chOff x="9220200" y="0"/>
            <a:chExt cx="3352800" cy="3276600"/>
          </a:xfrm>
        </p:grpSpPr>
        <p:sp>
          <p:nvSpPr>
            <p:cNvPr id="5" name="Rectangle 4"/>
            <p:cNvSpPr/>
            <p:nvPr/>
          </p:nvSpPr>
          <p:spPr>
            <a:xfrm>
              <a:off x="9220200" y="0"/>
              <a:ext cx="3352800" cy="3200400"/>
            </a:xfrm>
            <a:prstGeom prst="rect">
              <a:avLst/>
            </a:prstGeom>
            <a:solidFill>
              <a:srgbClr val="F9F9F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solidFill>
                  <a:prstClr val="white"/>
                </a:solidFill>
              </a:endParaRPr>
            </a:p>
          </p:txBody>
        </p:sp>
        <p:sp>
          <p:nvSpPr>
            <p:cNvPr id="363527" name="TextBox 5"/>
            <p:cNvSpPr txBox="1">
              <a:spLocks noChangeArrowheads="1"/>
            </p:cNvSpPr>
            <p:nvPr/>
          </p:nvSpPr>
          <p:spPr bwMode="auto">
            <a:xfrm>
              <a:off x="9220200" y="1905000"/>
              <a:ext cx="2514600" cy="850380"/>
            </a:xfrm>
            <a:prstGeom prst="rect">
              <a:avLst/>
            </a:prstGeom>
            <a:noFill/>
            <a:ln w="9525">
              <a:noFill/>
              <a:miter lim="800000"/>
              <a:headEnd/>
              <a:tailEnd/>
            </a:ln>
          </p:spPr>
          <p:txBody>
            <a:bodyPr lIns="80155" tIns="40078" rIns="80155" bIns="40078">
              <a:spAutoFit/>
            </a:bodyPr>
            <a:lstStyle/>
            <a:p>
              <a:pPr defTabSz="873125"/>
              <a:r>
                <a:rPr lang="zh-TW" altLang="en-US" sz="2400">
                  <a:solidFill>
                    <a:srgbClr val="2B3C90"/>
                  </a:solidFill>
                  <a:latin typeface="華康儷中黑" pitchFamily="49" charset="-120"/>
                  <a:ea typeface="華康儷中黑" pitchFamily="49" charset="-120"/>
                </a:rPr>
                <a:t>只需</a:t>
              </a:r>
              <a:r>
                <a:rPr lang="en-US" altLang="zh-TW" sz="2600" b="1">
                  <a:solidFill>
                    <a:srgbClr val="2B3C90"/>
                  </a:solidFill>
                </a:rPr>
                <a:t>HK$3,237</a:t>
              </a:r>
              <a:r>
                <a:rPr lang="en-US" altLang="zh-TW" sz="2800" b="1">
                  <a:solidFill>
                    <a:srgbClr val="2B3C90"/>
                  </a:solidFill>
                </a:rPr>
                <a:t/>
              </a:r>
              <a:br>
                <a:rPr lang="en-US" altLang="zh-TW" sz="2800" b="1">
                  <a:solidFill>
                    <a:srgbClr val="2B3C90"/>
                  </a:solidFill>
                </a:rPr>
              </a:br>
              <a:r>
                <a:rPr lang="zh-TW" altLang="en-US" sz="2400">
                  <a:solidFill>
                    <a:srgbClr val="2B3C90"/>
                  </a:solidFill>
                  <a:latin typeface="華康儷中黑" pitchFamily="49" charset="-120"/>
                  <a:ea typeface="華康儷中黑" pitchFamily="49" charset="-120"/>
                </a:rPr>
                <a:t>即可開展事業</a:t>
              </a:r>
              <a:endParaRPr lang="en-US" altLang="zh-TW" sz="2400">
                <a:solidFill>
                  <a:srgbClr val="2B3C90"/>
                </a:solidFill>
                <a:latin typeface="華康儷中黑" pitchFamily="49" charset="-120"/>
                <a:ea typeface="華康儷中黑" pitchFamily="49" charset="-120"/>
              </a:endParaRPr>
            </a:p>
          </p:txBody>
        </p:sp>
        <p:sp>
          <p:nvSpPr>
            <p:cNvPr id="7" name="TextBox 6"/>
            <p:cNvSpPr txBox="1"/>
            <p:nvPr/>
          </p:nvSpPr>
          <p:spPr>
            <a:xfrm>
              <a:off x="9247188" y="2722563"/>
              <a:ext cx="2668587" cy="387350"/>
            </a:xfrm>
            <a:prstGeom prst="rect">
              <a:avLst/>
            </a:prstGeom>
            <a:noFill/>
          </p:spPr>
          <p:txBody>
            <a:bodyPr lIns="80155" tIns="40078" rIns="80155" bIns="40078">
              <a:spAutoFit/>
            </a:bodyPr>
            <a:lstStyle/>
            <a:p>
              <a:pPr defTabSz="873455">
                <a:defRPr/>
              </a:pPr>
              <a:r>
                <a:rPr lang="zh-TW" altLang="en-US" sz="2000" dirty="0">
                  <a:solidFill>
                    <a:srgbClr val="09213B">
                      <a:lumMod val="50000"/>
                      <a:lumOff val="50000"/>
                    </a:srgbClr>
                  </a:solidFill>
                  <a:latin typeface="華康儷中黑" pitchFamily="49" charset="-120"/>
                  <a:ea typeface="華康儷中黑" pitchFamily="49" charset="-120"/>
                </a:rPr>
                <a:t>免運費</a:t>
              </a:r>
              <a:endParaRPr lang="en-US" sz="2000" dirty="0">
                <a:solidFill>
                  <a:srgbClr val="09213B">
                    <a:lumMod val="50000"/>
                    <a:lumOff val="50000"/>
                  </a:srgbClr>
                </a:solidFill>
                <a:latin typeface="華康儷中黑" pitchFamily="49" charset="-120"/>
                <a:ea typeface="華康儷中黑" pitchFamily="49" charset="-120"/>
              </a:endParaRPr>
            </a:p>
          </p:txBody>
        </p:sp>
        <p:sp>
          <p:nvSpPr>
            <p:cNvPr id="8" name="TextBox 7"/>
            <p:cNvSpPr txBox="1"/>
            <p:nvPr/>
          </p:nvSpPr>
          <p:spPr>
            <a:xfrm>
              <a:off x="9220200" y="1023938"/>
              <a:ext cx="2133600" cy="954087"/>
            </a:xfrm>
            <a:prstGeom prst="rect">
              <a:avLst/>
            </a:prstGeom>
            <a:noFill/>
          </p:spPr>
          <p:txBody>
            <a:bodyPr>
              <a:spAutoFit/>
            </a:bodyPr>
            <a:lstStyle/>
            <a:p>
              <a:pPr>
                <a:defRPr/>
              </a:pPr>
              <a:r>
                <a:rPr lang="zh-TW" altLang="en-US" sz="2800" dirty="0">
                  <a:solidFill>
                    <a:srgbClr val="09213B">
                      <a:lumMod val="50000"/>
                      <a:lumOff val="50000"/>
                    </a:srgbClr>
                  </a:solidFill>
                  <a:latin typeface="華康儷中黑" pitchFamily="49" charset="-120"/>
                  <a:ea typeface="華康儷中黑" pitchFamily="49" charset="-120"/>
                </a:rPr>
                <a:t>快速</a:t>
              </a:r>
              <a:endParaRPr lang="en-US" altLang="zh-TW" sz="2800" dirty="0">
                <a:solidFill>
                  <a:srgbClr val="09213B">
                    <a:lumMod val="50000"/>
                    <a:lumOff val="50000"/>
                  </a:srgbClr>
                </a:solidFill>
                <a:latin typeface="華康儷中黑" pitchFamily="49" charset="-120"/>
                <a:ea typeface="華康儷中黑" pitchFamily="49" charset="-120"/>
              </a:endParaRPr>
            </a:p>
            <a:p>
              <a:pPr>
                <a:defRPr/>
              </a:pPr>
              <a:r>
                <a:rPr lang="zh-TW" altLang="en-US" sz="2800" dirty="0">
                  <a:solidFill>
                    <a:srgbClr val="09213B">
                      <a:lumMod val="50000"/>
                      <a:lumOff val="50000"/>
                    </a:srgbClr>
                  </a:solidFill>
                  <a:latin typeface="華康儷中黑" pitchFamily="49" charset="-120"/>
                  <a:ea typeface="華康儷中黑" pitchFamily="49" charset="-120"/>
                </a:rPr>
                <a:t>起步套裝</a:t>
              </a:r>
              <a:endParaRPr lang="en-US" sz="2800" dirty="0">
                <a:solidFill>
                  <a:srgbClr val="09213B">
                    <a:lumMod val="50000"/>
                    <a:lumOff val="50000"/>
                  </a:srgbClr>
                </a:solidFill>
                <a:latin typeface="華康儷中黑" pitchFamily="49" charset="-120"/>
                <a:ea typeface="華康儷中黑" pitchFamily="49" charset="-120"/>
              </a:endParaRPr>
            </a:p>
          </p:txBody>
        </p:sp>
        <p:sp>
          <p:nvSpPr>
            <p:cNvPr id="10" name="Oval 9"/>
            <p:cNvSpPr/>
            <p:nvPr/>
          </p:nvSpPr>
          <p:spPr>
            <a:xfrm>
              <a:off x="11204575" y="2133600"/>
              <a:ext cx="1143000" cy="1143000"/>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solidFill>
                  <a:prstClr val="white"/>
                </a:solidFill>
              </a:endParaRPr>
            </a:p>
          </p:txBody>
        </p:sp>
        <p:sp>
          <p:nvSpPr>
            <p:cNvPr id="363531" name="TextBox 8"/>
            <p:cNvSpPr txBox="1">
              <a:spLocks noChangeArrowheads="1"/>
            </p:cNvSpPr>
            <p:nvPr/>
          </p:nvSpPr>
          <p:spPr bwMode="auto">
            <a:xfrm>
              <a:off x="11087431" y="2289722"/>
              <a:ext cx="1368425" cy="861774"/>
            </a:xfrm>
            <a:prstGeom prst="rect">
              <a:avLst/>
            </a:prstGeom>
            <a:noFill/>
            <a:ln w="9525">
              <a:noFill/>
              <a:miter lim="800000"/>
              <a:headEnd/>
              <a:tailEnd/>
            </a:ln>
          </p:spPr>
          <p:txBody>
            <a:bodyPr>
              <a:spAutoFit/>
            </a:bodyPr>
            <a:lstStyle/>
            <a:p>
              <a:pPr algn="ctr" defTabSz="457200">
                <a:lnSpc>
                  <a:spcPts val="2000"/>
                </a:lnSpc>
              </a:pPr>
              <a:r>
                <a:rPr lang="zh-TW" altLang="en-US">
                  <a:solidFill>
                    <a:srgbClr val="FFFFFF"/>
                  </a:solidFill>
                  <a:latin typeface="華康儷中黑" pitchFamily="49" charset="-120"/>
                  <a:ea typeface="華康儷中黑" pitchFamily="49" charset="-120"/>
                  <a:cs typeface="Arial" pitchFamily="34" charset="0"/>
                </a:rPr>
                <a:t>超過</a:t>
              </a:r>
              <a:endParaRPr lang="en-US" altLang="zh-TW">
                <a:solidFill>
                  <a:srgbClr val="FFFFFF"/>
                </a:solidFill>
                <a:latin typeface="華康儷中黑" pitchFamily="49" charset="-120"/>
                <a:ea typeface="華康儷中黑" pitchFamily="49" charset="-120"/>
                <a:cs typeface="Arial" pitchFamily="34" charset="0"/>
              </a:endParaRPr>
            </a:p>
            <a:p>
              <a:pPr algn="ctr" defTabSz="457200">
                <a:lnSpc>
                  <a:spcPts val="2000"/>
                </a:lnSpc>
              </a:pPr>
              <a:r>
                <a:rPr lang="en-US" altLang="zh-TW" b="1">
                  <a:solidFill>
                    <a:srgbClr val="FFFFFF"/>
                  </a:solidFill>
                  <a:ea typeface="華康儷中黑" pitchFamily="49" charset="-120"/>
                  <a:cs typeface="Arial" pitchFamily="34" charset="0"/>
                </a:rPr>
                <a:t>HK$5,500</a:t>
              </a:r>
            </a:p>
            <a:p>
              <a:pPr algn="ctr" defTabSz="457200">
                <a:lnSpc>
                  <a:spcPts val="2000"/>
                </a:lnSpc>
              </a:pPr>
              <a:r>
                <a:rPr lang="zh-TW" altLang="en-US">
                  <a:solidFill>
                    <a:srgbClr val="FFFFFF"/>
                  </a:solidFill>
                  <a:latin typeface="華康儷中黑" pitchFamily="49" charset="-120"/>
                  <a:ea typeface="華康儷中黑" pitchFamily="49" charset="-120"/>
                  <a:cs typeface="Arial" pitchFamily="34" charset="0"/>
                </a:rPr>
                <a:t>的價值</a:t>
              </a:r>
            </a:p>
          </p:txBody>
        </p:sp>
        <p:cxnSp>
          <p:nvCxnSpPr>
            <p:cNvPr id="12" name="Straight Connector 11"/>
            <p:cNvCxnSpPr/>
            <p:nvPr/>
          </p:nvCxnSpPr>
          <p:spPr bwMode="auto">
            <a:xfrm>
              <a:off x="11491913" y="2286000"/>
              <a:ext cx="533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auto">
            <a:xfrm>
              <a:off x="11514138" y="3151188"/>
              <a:ext cx="533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63525" name="Picture 13" descr="MotivesByLorenRidinger_0313.png"/>
          <p:cNvPicPr>
            <a:picLocks noChangeAspect="1"/>
          </p:cNvPicPr>
          <p:nvPr/>
        </p:nvPicPr>
        <p:blipFill>
          <a:blip r:embed="rId5" cstate="print"/>
          <a:srcRect/>
          <a:stretch>
            <a:fillRect/>
          </a:stretch>
        </p:blipFill>
        <p:spPr bwMode="auto">
          <a:xfrm>
            <a:off x="6054725" y="434975"/>
            <a:ext cx="2114550" cy="673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defRPr/>
            </a:pPr>
            <a:endParaRPr lang="zh-TW" altLang="zh-TW">
              <a:solidFill>
                <a:srgbClr val="FFFFFF"/>
              </a:solidFill>
              <a:latin typeface="Calibri"/>
            </a:endParaRPr>
          </a:p>
        </p:txBody>
      </p:sp>
      <p:sp>
        <p:nvSpPr>
          <p:cNvPr id="190467"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defRPr/>
            </a:pPr>
            <a:endParaRPr lang="zh-TW" altLang="zh-TW">
              <a:solidFill>
                <a:srgbClr val="FFFFFF"/>
              </a:solidFill>
              <a:latin typeface="Calibri"/>
            </a:endParaRPr>
          </a:p>
        </p:txBody>
      </p:sp>
      <p:sp>
        <p:nvSpPr>
          <p:cNvPr id="19046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defRPr/>
            </a:pPr>
            <a:endParaRPr lang="zh-TW" altLang="zh-TW">
              <a:solidFill>
                <a:srgbClr val="FFFFFF"/>
              </a:solidFill>
              <a:latin typeface="Calibri"/>
            </a:endParaRPr>
          </a:p>
        </p:txBody>
      </p:sp>
      <p:sp>
        <p:nvSpPr>
          <p:cNvPr id="330757" name="TextBox 4"/>
          <p:cNvSpPr txBox="1">
            <a:spLocks noChangeArrowheads="1"/>
          </p:cNvSpPr>
          <p:nvPr/>
        </p:nvSpPr>
        <p:spPr bwMode="auto">
          <a:xfrm>
            <a:off x="747713" y="812800"/>
            <a:ext cx="7648575" cy="4738688"/>
          </a:xfrm>
          <a:prstGeom prst="rect">
            <a:avLst/>
          </a:prstGeom>
          <a:noFill/>
          <a:ln w="9525">
            <a:noFill/>
            <a:miter lim="800000"/>
            <a:headEnd/>
            <a:tailEnd/>
          </a:ln>
        </p:spPr>
        <p:txBody>
          <a:bodyPr>
            <a:spAutoFit/>
          </a:bodyPr>
          <a:lstStyle/>
          <a:p>
            <a:pPr algn="ctr" defTabSz="457200"/>
            <a:r>
              <a:rPr lang="zh-TW" altLang="en-US" sz="4400" smtClean="0">
                <a:solidFill>
                  <a:srgbClr val="000000"/>
                </a:solidFill>
                <a:latin typeface="華康儷中黑" pitchFamily="49" charset="-120"/>
                <a:ea typeface="華康儷中黑" pitchFamily="49" charset="-120"/>
              </a:rPr>
              <a:t>化繁為簡及提升</a:t>
            </a:r>
            <a:endParaRPr lang="en-US" altLang="zh-TW" sz="4400" smtClean="0">
              <a:solidFill>
                <a:srgbClr val="000000"/>
              </a:solidFill>
              <a:latin typeface="華康儷中黑" pitchFamily="49" charset="-120"/>
              <a:ea typeface="華康儷中黑" pitchFamily="49" charset="-120"/>
            </a:endParaRPr>
          </a:p>
          <a:p>
            <a:pPr algn="ctr" defTabSz="457200"/>
            <a:r>
              <a:rPr lang="zh-TW" altLang="en-US" sz="2800" smtClean="0">
                <a:solidFill>
                  <a:srgbClr val="000000"/>
                </a:solidFill>
                <a:latin typeface="華康儷中黑" pitchFamily="49" charset="-120"/>
                <a:ea typeface="華康儷中黑" pitchFamily="49" charset="-120"/>
                <a:cs typeface="Arial" pitchFamily="34" charset="0"/>
              </a:rPr>
              <a:t>持續令招募、推薦及發展事業變得更簡單的</a:t>
            </a:r>
            <a:endParaRPr lang="en-US" altLang="zh-TW" sz="2800" smtClean="0">
              <a:solidFill>
                <a:srgbClr val="000000"/>
              </a:solidFill>
              <a:latin typeface="華康儷中黑" pitchFamily="49" charset="-120"/>
              <a:ea typeface="華康儷中黑" pitchFamily="49" charset="-120"/>
              <a:cs typeface="Arial" pitchFamily="34" charset="0"/>
            </a:endParaRPr>
          </a:p>
          <a:p>
            <a:pPr algn="ctr" defTabSz="457200"/>
            <a:r>
              <a:rPr lang="zh-TW" altLang="en-US" sz="2800" smtClean="0">
                <a:solidFill>
                  <a:srgbClr val="000000"/>
                </a:solidFill>
                <a:latin typeface="華康儷中黑" pitchFamily="49" charset="-120"/>
                <a:ea typeface="華康儷中黑" pitchFamily="49" charset="-120"/>
                <a:cs typeface="Arial" pitchFamily="34" charset="0"/>
              </a:rPr>
              <a:t>程序和計劃</a:t>
            </a:r>
            <a:endParaRPr lang="en-US" altLang="zh-TW" sz="2800" smtClean="0">
              <a:solidFill>
                <a:srgbClr val="000000"/>
              </a:solidFill>
              <a:latin typeface="華康儷中黑" pitchFamily="49" charset="-120"/>
              <a:ea typeface="華康儷中黑" pitchFamily="49" charset="-120"/>
              <a:cs typeface="Arial" pitchFamily="34" charset="0"/>
            </a:endParaRPr>
          </a:p>
          <a:p>
            <a:pPr algn="ctr" defTabSz="457200"/>
            <a:endParaRPr lang="en-US" altLang="zh-TW" sz="4000" smtClean="0">
              <a:solidFill>
                <a:srgbClr val="000000"/>
              </a:solidFill>
              <a:latin typeface="ITC Avant Garde Std Bk" charset="0"/>
            </a:endParaRPr>
          </a:p>
          <a:p>
            <a:pPr algn="ctr" defTabSz="457200"/>
            <a:r>
              <a:rPr lang="en-US" altLang="zh-TW" sz="3600" smtClean="0">
                <a:solidFill>
                  <a:srgbClr val="000000"/>
                </a:solidFill>
                <a:latin typeface="ITC Avant Garde Std Bk" charset="0"/>
              </a:rPr>
              <a:t>Simplification</a:t>
            </a:r>
          </a:p>
          <a:p>
            <a:pPr algn="ctr" defTabSz="457200"/>
            <a:r>
              <a:rPr lang="en-US" altLang="zh-TW" sz="3600" smtClean="0">
                <a:solidFill>
                  <a:srgbClr val="000000"/>
                </a:solidFill>
                <a:latin typeface="ITC Avant Garde Std Bk" charset="0"/>
              </a:rPr>
              <a:t>and</a:t>
            </a:r>
          </a:p>
          <a:p>
            <a:pPr algn="ctr" defTabSz="457200"/>
            <a:r>
              <a:rPr lang="en-US" altLang="zh-TW" sz="3600" smtClean="0">
                <a:solidFill>
                  <a:srgbClr val="000000"/>
                </a:solidFill>
                <a:latin typeface="ITC Avant Garde Std Bk" charset="0"/>
              </a:rPr>
              <a:t>Improvement</a:t>
            </a:r>
          </a:p>
          <a:p>
            <a:pPr algn="ctr" defTabSz="457200"/>
            <a:endParaRPr lang="en-US" altLang="zh-TW" sz="5400" smtClean="0">
              <a:solidFill>
                <a:srgbClr val="000000"/>
              </a:solidFill>
              <a:latin typeface="ITC Avant Garde Std Bk" charset="0"/>
            </a:endParaRPr>
          </a:p>
        </p:txBody>
      </p:sp>
      <p:sp>
        <p:nvSpPr>
          <p:cNvPr id="330758" name="Rectangle 1"/>
          <p:cNvSpPr>
            <a:spLocks noChangeArrowheads="1"/>
          </p:cNvSpPr>
          <p:nvPr/>
        </p:nvSpPr>
        <p:spPr bwMode="auto">
          <a:xfrm>
            <a:off x="2286000" y="4602163"/>
            <a:ext cx="4572000" cy="1570037"/>
          </a:xfrm>
          <a:prstGeom prst="rect">
            <a:avLst/>
          </a:prstGeom>
          <a:noFill/>
          <a:ln w="9525">
            <a:noFill/>
            <a:miter lim="800000"/>
            <a:headEnd/>
            <a:tailEnd/>
          </a:ln>
        </p:spPr>
        <p:txBody>
          <a:bodyPr>
            <a:spAutoFit/>
          </a:bodyPr>
          <a:lstStyle/>
          <a:p>
            <a:pPr algn="ctr" defTabSz="457200"/>
            <a:r>
              <a:rPr lang="en-US" altLang="zh-TW" sz="2400" smtClean="0">
                <a:solidFill>
                  <a:srgbClr val="000000"/>
                </a:solidFill>
                <a:latin typeface="Arial" pitchFamily="34" charset="0"/>
                <a:cs typeface="Arial" pitchFamily="34" charset="0"/>
              </a:rPr>
              <a:t>Ongoing process and plan of making it easier to recruit and sponsor and grow the business.</a:t>
            </a:r>
          </a:p>
          <a:p>
            <a:pPr algn="ctr" defTabSz="457200"/>
            <a:endParaRPr lang="en-US" altLang="zh-TW" sz="2400" smtClean="0">
              <a:solidFill>
                <a:srgbClr val="000000"/>
              </a:solidFill>
              <a:latin typeface="ITC Avant Garde Std Bk"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1" descr="June 2010 052.JPG"/>
          <p:cNvPicPr>
            <a:picLocks noGrp="1" noChangeAspect="1"/>
          </p:cNvPicPr>
          <p:nvPr isPhoto="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14723" name="TextBox 2"/>
          <p:cNvSpPr txBox="1">
            <a:spLocks noChangeArrowheads="1"/>
          </p:cNvSpPr>
          <p:nvPr/>
        </p:nvSpPr>
        <p:spPr bwMode="auto">
          <a:xfrm>
            <a:off x="2209800" y="11113"/>
            <a:ext cx="4876800" cy="1322387"/>
          </a:xfrm>
          <a:prstGeom prst="rect">
            <a:avLst/>
          </a:prstGeom>
          <a:noFill/>
          <a:ln w="9525">
            <a:noFill/>
            <a:miter lim="800000"/>
            <a:headEnd/>
            <a:tailEnd/>
          </a:ln>
        </p:spPr>
        <p:txBody>
          <a:bodyPr>
            <a:spAutoFit/>
          </a:bodyPr>
          <a:lstStyle/>
          <a:p>
            <a:pPr algn="ctr"/>
            <a:r>
              <a:rPr lang="zh-TW" altLang="en-US" sz="4000">
                <a:solidFill>
                  <a:srgbClr val="000000"/>
                </a:solidFill>
                <a:latin typeface="華康儷中黑" pitchFamily="49" charset="-120"/>
                <a:ea typeface="華康儷中黑" pitchFamily="49" charset="-120"/>
                <a:cs typeface="Arial" pitchFamily="34" charset="0"/>
              </a:rPr>
              <a:t>放假</a:t>
            </a:r>
            <a:endParaRPr lang="en-US" altLang="zh-TW" sz="4000">
              <a:solidFill>
                <a:srgbClr val="000000"/>
              </a:solidFill>
              <a:latin typeface="Arial" pitchFamily="34" charset="0"/>
              <a:ea typeface="華康儷中黑" pitchFamily="49" charset="-120"/>
              <a:cs typeface="Arial" pitchFamily="34" charset="0"/>
            </a:endParaRPr>
          </a:p>
          <a:p>
            <a:pPr algn="ctr"/>
            <a:r>
              <a:rPr lang="en-US" altLang="zh-TW" sz="4000" b="1">
                <a:solidFill>
                  <a:srgbClr val="000000"/>
                </a:solidFill>
                <a:latin typeface="Arial" pitchFamily="34" charset="0"/>
                <a:ea typeface="華康儷中黑" pitchFamily="49" charset="-120"/>
                <a:cs typeface="Arial" pitchFamily="34" charset="0"/>
              </a:rPr>
              <a:t>Relaxing</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6" name="Picture 1" descr="June 2010 053.JPG"/>
          <p:cNvPicPr>
            <a:picLocks noGrp="1" noChangeAspect="1"/>
          </p:cNvPicPr>
          <p:nvPr isPhoto="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15747" name="TextBox 2"/>
          <p:cNvSpPr txBox="1">
            <a:spLocks noChangeArrowheads="1"/>
          </p:cNvSpPr>
          <p:nvPr/>
        </p:nvSpPr>
        <p:spPr bwMode="auto">
          <a:xfrm>
            <a:off x="2971800" y="-3175"/>
            <a:ext cx="3733800" cy="1447800"/>
          </a:xfrm>
          <a:prstGeom prst="rect">
            <a:avLst/>
          </a:prstGeom>
          <a:noFill/>
          <a:ln w="9525">
            <a:noFill/>
            <a:miter lim="800000"/>
            <a:headEnd/>
            <a:tailEnd/>
          </a:ln>
        </p:spPr>
        <p:txBody>
          <a:bodyPr>
            <a:spAutoFit/>
          </a:bodyPr>
          <a:lstStyle/>
          <a:p>
            <a:pPr algn="ctr"/>
            <a:r>
              <a:rPr lang="zh-TW" altLang="en-US" sz="4400">
                <a:solidFill>
                  <a:srgbClr val="000000"/>
                </a:solidFill>
                <a:latin typeface="華康儷中黑" pitchFamily="49" charset="-120"/>
                <a:ea typeface="華康儷中黑" pitchFamily="49" charset="-120"/>
                <a:cs typeface="Arial" pitchFamily="34" charset="0"/>
              </a:rPr>
              <a:t>工作</a:t>
            </a:r>
            <a:endParaRPr lang="en-US" altLang="zh-TW" sz="4400">
              <a:solidFill>
                <a:srgbClr val="000000"/>
              </a:solidFill>
              <a:latin typeface="華康儷中黑" pitchFamily="49" charset="-120"/>
              <a:ea typeface="華康儷中黑" pitchFamily="49" charset="-120"/>
              <a:cs typeface="Arial" pitchFamily="34" charset="0"/>
            </a:endParaRPr>
          </a:p>
          <a:p>
            <a:pPr algn="ctr"/>
            <a:r>
              <a:rPr lang="en-US" altLang="zh-TW" sz="4400" b="1">
                <a:solidFill>
                  <a:srgbClr val="000000"/>
                </a:solidFill>
                <a:latin typeface="Arial" pitchFamily="34" charset="0"/>
                <a:ea typeface="華康儷中黑" pitchFamily="49" charset="-120"/>
                <a:cs typeface="Arial" pitchFamily="34" charset="0"/>
              </a:rPr>
              <a:t>Working </a:t>
            </a:r>
            <a:r>
              <a:rPr lang="en-US" altLang="zh-TW" sz="4400" b="1">
                <a:solidFill>
                  <a:srgbClr val="000000"/>
                </a:solidFill>
                <a:latin typeface="Arial" pitchFamily="34" charset="0"/>
                <a:ea typeface="華康儷中黑" pitchFamily="49" charset="-120"/>
                <a:cs typeface="Arial" pitchFamily="34" charset="0"/>
                <a:sym typeface="Wingdings" pitchFamily="2" charset="2"/>
              </a:rPr>
              <a:t></a:t>
            </a:r>
            <a:endParaRPr lang="en-US" altLang="zh-TW" sz="4400" b="1">
              <a:solidFill>
                <a:srgbClr val="000000"/>
              </a:solidFill>
              <a:latin typeface="Arial" pitchFamily="34" charset="0"/>
              <a:ea typeface="華康儷中黑" pitchFamily="49" charset="-120"/>
              <a:cs typeface="Arial"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defRPr/>
            </a:pPr>
            <a:endParaRPr lang="zh-TW" altLang="zh-TW">
              <a:solidFill>
                <a:srgbClr val="FFFFFF"/>
              </a:solidFill>
              <a:latin typeface="Calibri"/>
            </a:endParaRPr>
          </a:p>
        </p:txBody>
      </p:sp>
      <p:sp>
        <p:nvSpPr>
          <p:cNvPr id="190467"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defRPr/>
            </a:pPr>
            <a:endParaRPr lang="zh-TW" altLang="zh-TW">
              <a:solidFill>
                <a:srgbClr val="FFFFFF"/>
              </a:solidFill>
              <a:latin typeface="Calibri"/>
            </a:endParaRPr>
          </a:p>
        </p:txBody>
      </p:sp>
      <p:sp>
        <p:nvSpPr>
          <p:cNvPr id="19046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defRPr/>
            </a:pPr>
            <a:endParaRPr lang="zh-TW" altLang="zh-TW">
              <a:solidFill>
                <a:srgbClr val="FFFFFF"/>
              </a:solidFill>
              <a:latin typeface="Calibri"/>
            </a:endParaRPr>
          </a:p>
        </p:txBody>
      </p:sp>
      <p:sp>
        <p:nvSpPr>
          <p:cNvPr id="330757" name="TextBox 4"/>
          <p:cNvSpPr txBox="1">
            <a:spLocks noChangeArrowheads="1"/>
          </p:cNvSpPr>
          <p:nvPr/>
        </p:nvSpPr>
        <p:spPr bwMode="auto">
          <a:xfrm>
            <a:off x="747713" y="812800"/>
            <a:ext cx="7648575" cy="4738688"/>
          </a:xfrm>
          <a:prstGeom prst="rect">
            <a:avLst/>
          </a:prstGeom>
          <a:noFill/>
          <a:ln w="9525">
            <a:noFill/>
            <a:miter lim="800000"/>
            <a:headEnd/>
            <a:tailEnd/>
          </a:ln>
        </p:spPr>
        <p:txBody>
          <a:bodyPr>
            <a:spAutoFit/>
          </a:bodyPr>
          <a:lstStyle/>
          <a:p>
            <a:pPr algn="ctr" defTabSz="457200"/>
            <a:r>
              <a:rPr lang="zh-TW" altLang="en-US" sz="4400" smtClean="0">
                <a:solidFill>
                  <a:srgbClr val="000000"/>
                </a:solidFill>
                <a:latin typeface="華康儷中黑" pitchFamily="49" charset="-120"/>
                <a:ea typeface="華康儷中黑" pitchFamily="49" charset="-120"/>
              </a:rPr>
              <a:t>化繁為簡及提升</a:t>
            </a:r>
            <a:endParaRPr lang="en-US" altLang="zh-TW" sz="4400" smtClean="0">
              <a:solidFill>
                <a:srgbClr val="000000"/>
              </a:solidFill>
              <a:latin typeface="華康儷中黑" pitchFamily="49" charset="-120"/>
              <a:ea typeface="華康儷中黑" pitchFamily="49" charset="-120"/>
            </a:endParaRPr>
          </a:p>
          <a:p>
            <a:pPr algn="ctr" defTabSz="457200"/>
            <a:r>
              <a:rPr lang="zh-TW" altLang="en-US" sz="2800" smtClean="0">
                <a:solidFill>
                  <a:srgbClr val="000000"/>
                </a:solidFill>
                <a:latin typeface="華康儷中黑" pitchFamily="49" charset="-120"/>
                <a:ea typeface="華康儷中黑" pitchFamily="49" charset="-120"/>
                <a:cs typeface="Arial" pitchFamily="34" charset="0"/>
              </a:rPr>
              <a:t>持續令招募、推薦及發展事業變得更簡單的</a:t>
            </a:r>
            <a:endParaRPr lang="en-US" altLang="zh-TW" sz="2800" smtClean="0">
              <a:solidFill>
                <a:srgbClr val="000000"/>
              </a:solidFill>
              <a:latin typeface="華康儷中黑" pitchFamily="49" charset="-120"/>
              <a:ea typeface="華康儷中黑" pitchFamily="49" charset="-120"/>
              <a:cs typeface="Arial" pitchFamily="34" charset="0"/>
            </a:endParaRPr>
          </a:p>
          <a:p>
            <a:pPr algn="ctr" defTabSz="457200"/>
            <a:r>
              <a:rPr lang="zh-TW" altLang="en-US" sz="2800" smtClean="0">
                <a:solidFill>
                  <a:srgbClr val="000000"/>
                </a:solidFill>
                <a:latin typeface="華康儷中黑" pitchFamily="49" charset="-120"/>
                <a:ea typeface="華康儷中黑" pitchFamily="49" charset="-120"/>
                <a:cs typeface="Arial" pitchFamily="34" charset="0"/>
              </a:rPr>
              <a:t>程序和計劃</a:t>
            </a:r>
            <a:endParaRPr lang="en-US" altLang="zh-TW" sz="2800" smtClean="0">
              <a:solidFill>
                <a:srgbClr val="000000"/>
              </a:solidFill>
              <a:latin typeface="華康儷中黑" pitchFamily="49" charset="-120"/>
              <a:ea typeface="華康儷中黑" pitchFamily="49" charset="-120"/>
              <a:cs typeface="Arial" pitchFamily="34" charset="0"/>
            </a:endParaRPr>
          </a:p>
          <a:p>
            <a:pPr algn="ctr" defTabSz="457200"/>
            <a:endParaRPr lang="en-US" altLang="zh-TW" sz="4000" smtClean="0">
              <a:solidFill>
                <a:srgbClr val="000000"/>
              </a:solidFill>
              <a:latin typeface="ITC Avant Garde Std Bk" charset="0"/>
            </a:endParaRPr>
          </a:p>
          <a:p>
            <a:pPr algn="ctr" defTabSz="457200"/>
            <a:r>
              <a:rPr lang="en-US" altLang="zh-TW" sz="3600" smtClean="0">
                <a:solidFill>
                  <a:srgbClr val="000000"/>
                </a:solidFill>
                <a:latin typeface="ITC Avant Garde Std Bk" charset="0"/>
              </a:rPr>
              <a:t>Simplification</a:t>
            </a:r>
          </a:p>
          <a:p>
            <a:pPr algn="ctr" defTabSz="457200"/>
            <a:r>
              <a:rPr lang="en-US" altLang="zh-TW" sz="3600" smtClean="0">
                <a:solidFill>
                  <a:srgbClr val="000000"/>
                </a:solidFill>
                <a:latin typeface="ITC Avant Garde Std Bk" charset="0"/>
              </a:rPr>
              <a:t>and</a:t>
            </a:r>
          </a:p>
          <a:p>
            <a:pPr algn="ctr" defTabSz="457200"/>
            <a:r>
              <a:rPr lang="en-US" altLang="zh-TW" sz="3600" smtClean="0">
                <a:solidFill>
                  <a:srgbClr val="000000"/>
                </a:solidFill>
                <a:latin typeface="ITC Avant Garde Std Bk" charset="0"/>
              </a:rPr>
              <a:t>Improvement</a:t>
            </a:r>
          </a:p>
          <a:p>
            <a:pPr algn="ctr" defTabSz="457200"/>
            <a:endParaRPr lang="en-US" altLang="zh-TW" sz="5400" smtClean="0">
              <a:solidFill>
                <a:srgbClr val="000000"/>
              </a:solidFill>
              <a:latin typeface="ITC Avant Garde Std Bk" charset="0"/>
            </a:endParaRPr>
          </a:p>
        </p:txBody>
      </p:sp>
      <p:sp>
        <p:nvSpPr>
          <p:cNvPr id="330758" name="Rectangle 1"/>
          <p:cNvSpPr>
            <a:spLocks noChangeArrowheads="1"/>
          </p:cNvSpPr>
          <p:nvPr/>
        </p:nvSpPr>
        <p:spPr bwMode="auto">
          <a:xfrm>
            <a:off x="2286000" y="4602163"/>
            <a:ext cx="4572000" cy="1570037"/>
          </a:xfrm>
          <a:prstGeom prst="rect">
            <a:avLst/>
          </a:prstGeom>
          <a:noFill/>
          <a:ln w="9525">
            <a:noFill/>
            <a:miter lim="800000"/>
            <a:headEnd/>
            <a:tailEnd/>
          </a:ln>
        </p:spPr>
        <p:txBody>
          <a:bodyPr>
            <a:spAutoFit/>
          </a:bodyPr>
          <a:lstStyle/>
          <a:p>
            <a:pPr algn="ctr" defTabSz="457200"/>
            <a:r>
              <a:rPr lang="en-US" altLang="zh-TW" sz="2400" smtClean="0">
                <a:solidFill>
                  <a:srgbClr val="000000"/>
                </a:solidFill>
                <a:latin typeface="Arial" pitchFamily="34" charset="0"/>
                <a:cs typeface="Arial" pitchFamily="34" charset="0"/>
              </a:rPr>
              <a:t>Ongoing process and plan of making it easier to recruit and sponsor and grow the business.</a:t>
            </a:r>
          </a:p>
          <a:p>
            <a:pPr algn="ctr" defTabSz="457200"/>
            <a:endParaRPr lang="en-US" altLang="zh-TW" sz="2400" smtClean="0">
              <a:solidFill>
                <a:srgbClr val="000000"/>
              </a:solidFill>
              <a:latin typeface="ITC Avant Garde Std Bk"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1" descr="pool.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40323" name="TextBox 2"/>
          <p:cNvSpPr txBox="1">
            <a:spLocks noChangeArrowheads="1"/>
          </p:cNvSpPr>
          <p:nvPr/>
        </p:nvSpPr>
        <p:spPr bwMode="auto">
          <a:xfrm>
            <a:off x="2209800" y="152400"/>
            <a:ext cx="4876800" cy="1754188"/>
          </a:xfrm>
          <a:prstGeom prst="rect">
            <a:avLst/>
          </a:prstGeom>
          <a:noFill/>
          <a:ln w="9525">
            <a:noFill/>
            <a:miter lim="800000"/>
            <a:headEnd/>
            <a:tailEnd/>
          </a:ln>
        </p:spPr>
        <p:txBody>
          <a:bodyPr>
            <a:spAutoFit/>
          </a:bodyPr>
          <a:lstStyle/>
          <a:p>
            <a:pPr algn="ctr"/>
            <a:r>
              <a:rPr lang="zh-TW" altLang="en-US" sz="5400">
                <a:solidFill>
                  <a:srgbClr val="FFFFFF"/>
                </a:solidFill>
                <a:latin typeface="華康儷中黑" pitchFamily="49" charset="-120"/>
                <a:ea typeface="華康儷中黑" pitchFamily="49" charset="-120"/>
                <a:cs typeface="Arial" pitchFamily="34" charset="0"/>
              </a:rPr>
              <a:t>放假</a:t>
            </a:r>
            <a:endParaRPr lang="en-US" altLang="zh-TW" sz="5400" b="1">
              <a:solidFill>
                <a:srgbClr val="FFFFFF"/>
              </a:solidFill>
              <a:latin typeface="Arial" pitchFamily="34" charset="0"/>
              <a:ea typeface="華康儷中黑" pitchFamily="49" charset="-120"/>
              <a:cs typeface="Arial" pitchFamily="34" charset="0"/>
            </a:endParaRPr>
          </a:p>
          <a:p>
            <a:pPr algn="ctr"/>
            <a:r>
              <a:rPr lang="en-US" altLang="zh-TW" sz="5400" b="1">
                <a:solidFill>
                  <a:srgbClr val="FFFFFF"/>
                </a:solidFill>
                <a:latin typeface="Arial" pitchFamily="34" charset="0"/>
                <a:ea typeface="華康儷中黑" pitchFamily="49" charset="-120"/>
                <a:cs typeface="Arial" pitchFamily="34" charset="0"/>
              </a:rPr>
              <a:t>Relaxing</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2" name="Picture 4" descr="taiwanconf.jpg"/>
          <p:cNvPicPr>
            <a:picLocks noChangeAspect="1"/>
          </p:cNvPicPr>
          <p:nvPr/>
        </p:nvPicPr>
        <p:blipFill>
          <a:blip r:embed="rId2" cstate="print"/>
          <a:srcRect/>
          <a:stretch>
            <a:fillRect/>
          </a:stretch>
        </p:blipFill>
        <p:spPr bwMode="auto">
          <a:xfrm>
            <a:off x="9906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1" descr="pool2.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41347" name="TextBox 2"/>
          <p:cNvSpPr txBox="1">
            <a:spLocks noChangeArrowheads="1"/>
          </p:cNvSpPr>
          <p:nvPr/>
        </p:nvSpPr>
        <p:spPr bwMode="auto">
          <a:xfrm>
            <a:off x="2971800" y="152400"/>
            <a:ext cx="3733800" cy="1446213"/>
          </a:xfrm>
          <a:prstGeom prst="rect">
            <a:avLst/>
          </a:prstGeom>
          <a:noFill/>
          <a:ln w="9525">
            <a:noFill/>
            <a:miter lim="800000"/>
            <a:headEnd/>
            <a:tailEnd/>
          </a:ln>
        </p:spPr>
        <p:txBody>
          <a:bodyPr>
            <a:spAutoFit/>
          </a:bodyPr>
          <a:lstStyle/>
          <a:p>
            <a:pPr algn="ctr"/>
            <a:r>
              <a:rPr lang="zh-TW" altLang="en-US" sz="4400" b="1">
                <a:solidFill>
                  <a:srgbClr val="FFFFFF"/>
                </a:solidFill>
                <a:latin typeface="華康儷中黑" pitchFamily="49" charset="-120"/>
                <a:ea typeface="華康儷中黑" pitchFamily="49" charset="-120"/>
                <a:cs typeface="Arial" pitchFamily="34" charset="0"/>
              </a:rPr>
              <a:t>工作</a:t>
            </a:r>
            <a:endParaRPr lang="en-US" altLang="zh-TW" sz="4400" b="1">
              <a:solidFill>
                <a:srgbClr val="FFFFFF"/>
              </a:solidFill>
              <a:latin typeface="Arial" pitchFamily="34" charset="0"/>
              <a:ea typeface="華康儷中黑" pitchFamily="49" charset="-120"/>
              <a:cs typeface="Arial" pitchFamily="34" charset="0"/>
            </a:endParaRPr>
          </a:p>
          <a:p>
            <a:pPr algn="ctr"/>
            <a:r>
              <a:rPr lang="en-US" altLang="zh-TW" sz="4400" b="1">
                <a:solidFill>
                  <a:srgbClr val="FFFFFF"/>
                </a:solidFill>
                <a:latin typeface="Arial" pitchFamily="34" charset="0"/>
                <a:ea typeface="華康儷中黑" pitchFamily="49" charset="-120"/>
                <a:cs typeface="Arial" pitchFamily="34" charset="0"/>
              </a:rPr>
              <a:t>Working </a:t>
            </a:r>
            <a:r>
              <a:rPr lang="en-US" altLang="zh-TW" sz="4400" b="1">
                <a:solidFill>
                  <a:srgbClr val="FFFFFF"/>
                </a:solidFill>
                <a:latin typeface="Arial" pitchFamily="34" charset="0"/>
                <a:ea typeface="華康儷中黑" pitchFamily="49" charset="-120"/>
                <a:cs typeface="Arial" pitchFamily="34" charset="0"/>
                <a:sym typeface="Wingdings" pitchFamily="2" charset="2"/>
              </a:rPr>
              <a:t></a:t>
            </a:r>
            <a:endParaRPr lang="en-US" altLang="zh-TW" sz="4400" b="1">
              <a:solidFill>
                <a:srgbClr val="FFFFFF"/>
              </a:solidFill>
              <a:latin typeface="Arial" pitchFamily="34" charset="0"/>
              <a:ea typeface="華康儷中黑" pitchFamily="49" charset="-120"/>
              <a:cs typeface="Arial"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defRPr/>
            </a:pPr>
            <a:endParaRPr lang="zh-TW" altLang="zh-TW">
              <a:solidFill>
                <a:srgbClr val="FFFFFF"/>
              </a:solidFill>
              <a:latin typeface="Calibri"/>
            </a:endParaRPr>
          </a:p>
        </p:txBody>
      </p:sp>
      <p:sp>
        <p:nvSpPr>
          <p:cNvPr id="302083"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defRPr/>
            </a:pPr>
            <a:endParaRPr lang="zh-TW" altLang="zh-TW">
              <a:solidFill>
                <a:srgbClr val="FFFFFF"/>
              </a:solidFill>
              <a:latin typeface="Calibri"/>
            </a:endParaRPr>
          </a:p>
        </p:txBody>
      </p:sp>
      <p:sp>
        <p:nvSpPr>
          <p:cNvPr id="442372" name="TextBox 4"/>
          <p:cNvSpPr txBox="1">
            <a:spLocks noChangeArrowheads="1"/>
          </p:cNvSpPr>
          <p:nvPr/>
        </p:nvSpPr>
        <p:spPr bwMode="auto">
          <a:xfrm>
            <a:off x="762000" y="2590800"/>
            <a:ext cx="7648575" cy="923925"/>
          </a:xfrm>
          <a:prstGeom prst="rect">
            <a:avLst/>
          </a:prstGeom>
          <a:noFill/>
          <a:ln w="9525">
            <a:noFill/>
            <a:miter lim="800000"/>
            <a:headEnd/>
            <a:tailEnd/>
          </a:ln>
        </p:spPr>
        <p:txBody>
          <a:bodyPr>
            <a:spAutoFit/>
          </a:bodyPr>
          <a:lstStyle/>
          <a:p>
            <a:pPr algn="ctr" defTabSz="457200"/>
            <a:r>
              <a:rPr lang="en-US" altLang="zh-TW" sz="5400">
                <a:solidFill>
                  <a:srgbClr val="000000"/>
                </a:solidFill>
                <a:latin typeface="ITC Avant Garde Std Bk"/>
              </a:rPr>
              <a:t>Simplify</a:t>
            </a:r>
          </a:p>
        </p:txBody>
      </p:sp>
      <p:pic>
        <p:nvPicPr>
          <p:cNvPr id="442373" name="Picture 1" descr="IMG_2315.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42374" name="TextBox 5"/>
          <p:cNvSpPr txBox="1">
            <a:spLocks noChangeArrowheads="1"/>
          </p:cNvSpPr>
          <p:nvPr/>
        </p:nvSpPr>
        <p:spPr bwMode="auto">
          <a:xfrm>
            <a:off x="685800" y="76200"/>
            <a:ext cx="7848600" cy="1446213"/>
          </a:xfrm>
          <a:prstGeom prst="rect">
            <a:avLst/>
          </a:prstGeom>
          <a:noFill/>
          <a:ln w="9525">
            <a:noFill/>
            <a:miter lim="800000"/>
            <a:headEnd/>
            <a:tailEnd/>
          </a:ln>
        </p:spPr>
        <p:txBody>
          <a:bodyPr>
            <a:spAutoFit/>
          </a:bodyPr>
          <a:lstStyle/>
          <a:p>
            <a:pPr algn="ctr"/>
            <a:r>
              <a:rPr lang="zh-TW" altLang="en-US" sz="4400">
                <a:solidFill>
                  <a:srgbClr val="FFFFFF"/>
                </a:solidFill>
                <a:latin typeface="華康儷中黑" pitchFamily="49" charset="-120"/>
                <a:ea typeface="華康儷中黑" pitchFamily="49" charset="-120"/>
                <a:cs typeface="Arial" pitchFamily="34" charset="0"/>
              </a:rPr>
              <a:t>又有優惠顧客設定自動送貨</a:t>
            </a:r>
            <a:endParaRPr lang="en-US" altLang="zh-TW" sz="4400">
              <a:solidFill>
                <a:srgbClr val="FFFFFF"/>
              </a:solidFill>
              <a:latin typeface="Arial" pitchFamily="34" charset="0"/>
              <a:ea typeface="華康儷中黑" pitchFamily="49" charset="-120"/>
              <a:cs typeface="Arial" pitchFamily="34" charset="0"/>
            </a:endParaRPr>
          </a:p>
          <a:p>
            <a:pPr algn="ctr"/>
            <a:r>
              <a:rPr lang="en-US" altLang="zh-TW" sz="4400" b="1">
                <a:solidFill>
                  <a:srgbClr val="FFFFFF"/>
                </a:solidFill>
                <a:latin typeface="Arial" pitchFamily="34" charset="0"/>
                <a:ea typeface="華康儷中黑" pitchFamily="49" charset="-120"/>
                <a:cs typeface="Arial" pitchFamily="34" charset="0"/>
              </a:rPr>
              <a:t>Another PC on autoship </a:t>
            </a:r>
            <a:r>
              <a:rPr lang="en-US" altLang="zh-TW" sz="4400" b="1">
                <a:solidFill>
                  <a:srgbClr val="FFFFFF"/>
                </a:solidFill>
                <a:latin typeface="Arial" pitchFamily="34" charset="0"/>
                <a:ea typeface="華康儷中黑" pitchFamily="49" charset="-120"/>
                <a:cs typeface="Arial" pitchFamily="34" charset="0"/>
                <a:sym typeface="Wingdings" pitchFamily="2" charset="2"/>
              </a:rPr>
              <a:t></a:t>
            </a:r>
            <a:endParaRPr lang="en-US" altLang="zh-TW" sz="4400" b="1">
              <a:solidFill>
                <a:srgbClr val="FFFFFF"/>
              </a:solidFill>
              <a:latin typeface="Arial" pitchFamily="34" charset="0"/>
              <a:ea typeface="華康儷中黑" pitchFamily="49" charset="-120"/>
              <a:cs typeface="Arial"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4" name="Picture 1" descr="pool.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43395" name="TextBox 2"/>
          <p:cNvSpPr txBox="1">
            <a:spLocks noChangeArrowheads="1"/>
          </p:cNvSpPr>
          <p:nvPr/>
        </p:nvSpPr>
        <p:spPr bwMode="auto">
          <a:xfrm>
            <a:off x="2209800" y="152400"/>
            <a:ext cx="4876800" cy="1754188"/>
          </a:xfrm>
          <a:prstGeom prst="rect">
            <a:avLst/>
          </a:prstGeom>
          <a:noFill/>
          <a:ln w="9525">
            <a:noFill/>
            <a:miter lim="800000"/>
            <a:headEnd/>
            <a:tailEnd/>
          </a:ln>
        </p:spPr>
        <p:txBody>
          <a:bodyPr>
            <a:spAutoFit/>
          </a:bodyPr>
          <a:lstStyle/>
          <a:p>
            <a:pPr algn="ctr"/>
            <a:r>
              <a:rPr lang="zh-TW" altLang="en-US" sz="5400">
                <a:solidFill>
                  <a:srgbClr val="FFFFFF"/>
                </a:solidFill>
                <a:latin typeface="華康儷中黑" pitchFamily="49" charset="-120"/>
                <a:ea typeface="華康儷中黑" pitchFamily="49" charset="-120"/>
                <a:cs typeface="Arial" pitchFamily="34" charset="0"/>
              </a:rPr>
              <a:t>放假</a:t>
            </a:r>
            <a:endParaRPr lang="en-US" altLang="zh-TW" sz="5400">
              <a:solidFill>
                <a:srgbClr val="FFFFFF"/>
              </a:solidFill>
              <a:latin typeface="Arial" pitchFamily="34" charset="0"/>
              <a:ea typeface="華康儷中黑" pitchFamily="49" charset="-120"/>
              <a:cs typeface="Arial" pitchFamily="34" charset="0"/>
            </a:endParaRPr>
          </a:p>
          <a:p>
            <a:pPr algn="ctr"/>
            <a:r>
              <a:rPr lang="en-US" altLang="zh-TW" sz="5400" b="1">
                <a:solidFill>
                  <a:srgbClr val="FFFFFF"/>
                </a:solidFill>
                <a:latin typeface="Arial" pitchFamily="34" charset="0"/>
                <a:ea typeface="華康儷中黑" pitchFamily="49" charset="-120"/>
                <a:cs typeface="Arial" pitchFamily="34" charset="0"/>
              </a:rPr>
              <a:t>Relaxing</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defRPr/>
            </a:pPr>
            <a:endParaRPr lang="zh-TW" altLang="zh-TW">
              <a:solidFill>
                <a:srgbClr val="FFFFFF"/>
              </a:solidFill>
              <a:latin typeface="Calibri"/>
            </a:endParaRPr>
          </a:p>
        </p:txBody>
      </p:sp>
      <p:sp>
        <p:nvSpPr>
          <p:cNvPr id="236547"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defRPr/>
            </a:pPr>
            <a:endParaRPr lang="zh-TW" altLang="zh-TW">
              <a:solidFill>
                <a:srgbClr val="FFFFFF"/>
              </a:solidFill>
              <a:latin typeface="Calibri"/>
            </a:endParaRPr>
          </a:p>
        </p:txBody>
      </p:sp>
      <p:sp>
        <p:nvSpPr>
          <p:cNvPr id="376836" name="TextBox 4"/>
          <p:cNvSpPr txBox="1">
            <a:spLocks noChangeArrowheads="1"/>
          </p:cNvSpPr>
          <p:nvPr/>
        </p:nvSpPr>
        <p:spPr bwMode="auto">
          <a:xfrm>
            <a:off x="838200" y="762000"/>
            <a:ext cx="7648575" cy="4770438"/>
          </a:xfrm>
          <a:prstGeom prst="rect">
            <a:avLst/>
          </a:prstGeom>
          <a:noFill/>
          <a:ln w="9525">
            <a:noFill/>
            <a:miter lim="800000"/>
            <a:headEnd/>
            <a:tailEnd/>
          </a:ln>
        </p:spPr>
        <p:txBody>
          <a:bodyPr>
            <a:spAutoFit/>
          </a:bodyPr>
          <a:lstStyle/>
          <a:p>
            <a:pPr algn="ctr" defTabSz="457200"/>
            <a:r>
              <a:rPr lang="zh-TW" altLang="en-US" sz="4400" u="sng" smtClean="0">
                <a:solidFill>
                  <a:srgbClr val="000000"/>
                </a:solidFill>
                <a:latin typeface="華康儷中黑" pitchFamily="49" charset="-120"/>
                <a:ea typeface="華康儷中黑" pitchFamily="49" charset="-120"/>
              </a:rPr>
              <a:t>不僅如此</a:t>
            </a:r>
            <a:r>
              <a:rPr lang="en-US" altLang="zh-TW" sz="4400" u="sng" smtClean="0">
                <a:solidFill>
                  <a:srgbClr val="000000"/>
                </a:solidFill>
                <a:latin typeface="ITC Avant Garde Std Bk" charset="0"/>
              </a:rPr>
              <a:t>…</a:t>
            </a:r>
            <a:endParaRPr lang="en-US" altLang="zh-TW" sz="4400" u="sng" smtClean="0">
              <a:solidFill>
                <a:srgbClr val="000000"/>
              </a:solidFill>
              <a:latin typeface="華康儷中黑" pitchFamily="49" charset="-120"/>
              <a:ea typeface="華康儷中黑" pitchFamily="49" charset="-120"/>
            </a:endParaRPr>
          </a:p>
          <a:p>
            <a:pPr algn="ctr" defTabSz="457200"/>
            <a:r>
              <a:rPr lang="en-US" altLang="zh-TW" sz="4400" u="sng" smtClean="0">
                <a:solidFill>
                  <a:srgbClr val="000000"/>
                </a:solidFill>
                <a:latin typeface="ITC Avant Garde Std Bk" charset="0"/>
              </a:rPr>
              <a:t>That</a:t>
            </a:r>
            <a:r>
              <a:rPr lang="en-US" altLang="en-US" sz="4400" u="sng" smtClean="0">
                <a:solidFill>
                  <a:srgbClr val="000000"/>
                </a:solidFill>
                <a:latin typeface="ITC Avant Garde Std Bk" charset="0"/>
              </a:rPr>
              <a:t>’</a:t>
            </a:r>
            <a:r>
              <a:rPr lang="en-US" altLang="zh-TW" sz="4400" u="sng" smtClean="0">
                <a:solidFill>
                  <a:srgbClr val="000000"/>
                </a:solidFill>
                <a:latin typeface="ITC Avant Garde Std Bk" charset="0"/>
              </a:rPr>
              <a:t>s not all…</a:t>
            </a:r>
          </a:p>
          <a:p>
            <a:pPr defTabSz="457200"/>
            <a:endParaRPr lang="en-US" altLang="zh-TW" sz="3200" smtClean="0">
              <a:solidFill>
                <a:srgbClr val="000000"/>
              </a:solidFill>
              <a:latin typeface="ITC Avant Garde Std Bk" charset="0"/>
            </a:endParaRPr>
          </a:p>
          <a:p>
            <a:pPr defTabSz="457200"/>
            <a:endParaRPr lang="en-US" altLang="zh-TW" sz="3200" smtClean="0">
              <a:solidFill>
                <a:srgbClr val="000000"/>
              </a:solidFill>
              <a:latin typeface="ITC Avant Garde Std Bk" charset="0"/>
            </a:endParaRPr>
          </a:p>
          <a:p>
            <a:pPr algn="ctr" defTabSz="457200"/>
            <a:r>
              <a:rPr lang="zh-TW" altLang="en-US" sz="4000" smtClean="0">
                <a:solidFill>
                  <a:srgbClr val="000000"/>
                </a:solidFill>
                <a:latin typeface="華康儷中黑" pitchFamily="49" charset="-120"/>
                <a:ea typeface="華康儷中黑" pitchFamily="49" charset="-120"/>
              </a:rPr>
              <a:t>我們還可以進一步簡化登記程序</a:t>
            </a:r>
            <a:endParaRPr lang="en-US" altLang="zh-TW" sz="4000" smtClean="0">
              <a:solidFill>
                <a:srgbClr val="000000"/>
              </a:solidFill>
              <a:latin typeface="華康儷中黑" pitchFamily="49" charset="-120"/>
              <a:ea typeface="華康儷中黑" pitchFamily="49" charset="-120"/>
            </a:endParaRPr>
          </a:p>
          <a:p>
            <a:pPr algn="ctr" defTabSz="457200"/>
            <a:endParaRPr lang="en-US" altLang="zh-TW" sz="2800" smtClean="0">
              <a:solidFill>
                <a:srgbClr val="000000"/>
              </a:solidFill>
              <a:latin typeface="ITC Avant Garde Std Bk" charset="0"/>
            </a:endParaRPr>
          </a:p>
          <a:p>
            <a:pPr algn="ctr" defTabSz="457200"/>
            <a:r>
              <a:rPr lang="en-US" altLang="zh-TW" sz="2800" smtClean="0">
                <a:solidFill>
                  <a:srgbClr val="000000"/>
                </a:solidFill>
                <a:latin typeface="ITC Avant Garde Std Bk" charset="0"/>
              </a:rPr>
              <a:t>There is still more we can do to simplify the registration process</a:t>
            </a:r>
          </a:p>
          <a:p>
            <a:pPr defTabSz="457200">
              <a:buFont typeface="Arial" pitchFamily="34" charset="0"/>
              <a:buChar char="•"/>
            </a:pPr>
            <a:endParaRPr lang="en-US" altLang="zh-TW" sz="2800" smtClean="0">
              <a:solidFill>
                <a:srgbClr val="000000"/>
              </a:solidFill>
              <a:latin typeface="ITC Avant Garde Std Bk"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162" name="Billede 26" descr="dreamstime_Handsoverlapping.jpg"/>
          <p:cNvPicPr>
            <a:picLocks noChangeAspect="1"/>
          </p:cNvPicPr>
          <p:nvPr/>
        </p:nvPicPr>
        <p:blipFill>
          <a:blip r:embed="rId2" cstate="print"/>
          <a:srcRect/>
          <a:stretch>
            <a:fillRect/>
          </a:stretch>
        </p:blipFill>
        <p:spPr bwMode="auto">
          <a:xfrm>
            <a:off x="-25400" y="0"/>
            <a:ext cx="9169400" cy="6892925"/>
          </a:xfrm>
          <a:prstGeom prst="rect">
            <a:avLst/>
          </a:prstGeom>
          <a:noFill/>
          <a:ln w="9525">
            <a:noFill/>
            <a:miter lim="800000"/>
            <a:headEnd/>
            <a:tailEnd/>
          </a:ln>
        </p:spPr>
      </p:pic>
      <p:sp>
        <p:nvSpPr>
          <p:cNvPr id="28" name="Rektangel 27"/>
          <p:cNvSpPr>
            <a:spLocks noChangeArrowheads="1"/>
          </p:cNvSpPr>
          <p:nvPr/>
        </p:nvSpPr>
        <p:spPr bwMode="auto">
          <a:xfrm>
            <a:off x="-31750" y="2936875"/>
            <a:ext cx="5913438" cy="2951163"/>
          </a:xfrm>
          <a:prstGeom prst="rect">
            <a:avLst/>
          </a:prstGeom>
          <a:gradFill rotWithShape="1">
            <a:gsLst>
              <a:gs pos="0">
                <a:srgbClr val="F3F3F3"/>
              </a:gs>
              <a:gs pos="69000">
                <a:srgbClr val="E6E6E6">
                  <a:alpha val="61359"/>
                </a:srgbClr>
              </a:gs>
              <a:gs pos="100000">
                <a:srgbClr val="E6E6E6">
                  <a:alpha val="43999"/>
                </a:srgbClr>
              </a:gs>
            </a:gsLst>
            <a:lin ang="0" scaled="1"/>
          </a:gradFill>
          <a:ln w="9525">
            <a:solidFill>
              <a:srgbClr val="E1E1E1"/>
            </a:solidFill>
            <a:miter lim="800000"/>
            <a:headEnd/>
            <a:tailEnd/>
          </a:ln>
          <a:effectLst>
            <a:outerShdw dist="23000" dir="5400000" rotWithShape="0">
              <a:srgbClr val="808080">
                <a:alpha val="34999"/>
              </a:srgbClr>
            </a:outerShdw>
          </a:effectLst>
        </p:spPr>
        <p:txBody>
          <a:bodyPr anchor="ctr"/>
          <a:lstStyle/>
          <a:p>
            <a:pPr algn="ctr" defTabSz="457200">
              <a:defRPr/>
            </a:pPr>
            <a:endParaRPr lang="da-DK">
              <a:solidFill>
                <a:srgbClr val="FFFFFF"/>
              </a:solidFill>
              <a:latin typeface="Arial" pitchFamily="34" charset="0"/>
            </a:endParaRPr>
          </a:p>
        </p:txBody>
      </p:sp>
      <p:sp>
        <p:nvSpPr>
          <p:cNvPr id="476164" name="Rectangle 4"/>
          <p:cNvSpPr>
            <a:spLocks noChangeArrowheads="1"/>
          </p:cNvSpPr>
          <p:nvPr/>
        </p:nvSpPr>
        <p:spPr bwMode="gray">
          <a:xfrm>
            <a:off x="2667000" y="3998913"/>
            <a:ext cx="3290888" cy="1346200"/>
          </a:xfrm>
          <a:prstGeom prst="rect">
            <a:avLst/>
          </a:prstGeom>
          <a:noFill/>
          <a:ln w="9525">
            <a:noFill/>
            <a:miter lim="800000"/>
            <a:headEnd/>
            <a:tailEnd/>
          </a:ln>
        </p:spPr>
        <p:txBody>
          <a:bodyPr lIns="0" tIns="0" rIns="0" bIns="0" anchor="ctr"/>
          <a:lstStyle/>
          <a:p>
            <a:pPr defTabSz="801688"/>
            <a:r>
              <a:rPr lang="en-US" altLang="zh-TW" dirty="0">
                <a:solidFill>
                  <a:srgbClr val="171717"/>
                </a:solidFill>
                <a:latin typeface="Arial" pitchFamily="34" charset="0"/>
              </a:rPr>
              <a:t>Invite Tool</a:t>
            </a:r>
          </a:p>
          <a:p>
            <a:pPr defTabSz="801688"/>
            <a:r>
              <a:rPr lang="en-US" altLang="zh-TW" dirty="0">
                <a:solidFill>
                  <a:srgbClr val="171717"/>
                </a:solidFill>
                <a:latin typeface="Arial" pitchFamily="34" charset="0"/>
              </a:rPr>
              <a:t>Partner Now</a:t>
            </a:r>
          </a:p>
          <a:p>
            <a:pPr defTabSz="801688"/>
            <a:r>
              <a:rPr lang="en-US" altLang="zh-TW" dirty="0">
                <a:solidFill>
                  <a:srgbClr val="171717"/>
                </a:solidFill>
                <a:latin typeface="Arial" pitchFamily="34" charset="0"/>
              </a:rPr>
              <a:t>Waiting Room</a:t>
            </a:r>
          </a:p>
          <a:p>
            <a:pPr defTabSz="801688"/>
            <a:r>
              <a:rPr lang="en-US" altLang="zh-TW" dirty="0">
                <a:solidFill>
                  <a:srgbClr val="171717"/>
                </a:solidFill>
                <a:latin typeface="Arial" pitchFamily="34" charset="0"/>
              </a:rPr>
              <a:t>Business Building Strategies</a:t>
            </a:r>
          </a:p>
        </p:txBody>
      </p:sp>
      <p:sp>
        <p:nvSpPr>
          <p:cNvPr id="476165" name="Rectangle 5"/>
          <p:cNvSpPr txBox="1">
            <a:spLocks noChangeArrowheads="1"/>
          </p:cNvSpPr>
          <p:nvPr/>
        </p:nvSpPr>
        <p:spPr bwMode="gray">
          <a:xfrm>
            <a:off x="2667000" y="3236913"/>
            <a:ext cx="2743200" cy="600075"/>
          </a:xfrm>
          <a:prstGeom prst="rect">
            <a:avLst/>
          </a:prstGeom>
          <a:noFill/>
          <a:ln w="9525">
            <a:noFill/>
            <a:miter lim="800000"/>
            <a:headEnd/>
            <a:tailEnd/>
          </a:ln>
        </p:spPr>
        <p:txBody>
          <a:bodyPr lIns="0" rIns="0" anchor="ctr"/>
          <a:lstStyle/>
          <a:p>
            <a:pPr eaLnBrk="0" hangingPunct="0">
              <a:lnSpc>
                <a:spcPct val="95000"/>
              </a:lnSpc>
            </a:pPr>
            <a:r>
              <a:rPr lang="en-US" altLang="zh-TW" b="1" dirty="0">
                <a:solidFill>
                  <a:srgbClr val="171717"/>
                </a:solidFill>
                <a:latin typeface="Arial" pitchFamily="34" charset="0"/>
              </a:rPr>
              <a:t>Partner Now Process</a:t>
            </a:r>
          </a:p>
        </p:txBody>
      </p:sp>
      <p:sp>
        <p:nvSpPr>
          <p:cNvPr id="476166" name="TextBox 5"/>
          <p:cNvSpPr txBox="1">
            <a:spLocks noChangeArrowheads="1"/>
          </p:cNvSpPr>
          <p:nvPr/>
        </p:nvSpPr>
        <p:spPr bwMode="auto">
          <a:xfrm>
            <a:off x="304800" y="3276600"/>
            <a:ext cx="2209800" cy="2800767"/>
          </a:xfrm>
          <a:prstGeom prst="rect">
            <a:avLst/>
          </a:prstGeom>
          <a:noFill/>
          <a:ln w="9525">
            <a:noFill/>
            <a:miter lim="800000"/>
            <a:headEnd/>
            <a:tailEnd/>
          </a:ln>
        </p:spPr>
        <p:txBody>
          <a:bodyPr>
            <a:spAutoFit/>
          </a:bodyPr>
          <a:lstStyle/>
          <a:p>
            <a:r>
              <a:rPr lang="zh-TW" altLang="en-US" sz="2200" b="1" dirty="0">
                <a:solidFill>
                  <a:srgbClr val="171717"/>
                </a:solidFill>
                <a:latin typeface="華康儷中黑" pitchFamily="49" charset="-120"/>
                <a:ea typeface="華康儷中黑" pitchFamily="49" charset="-120"/>
              </a:rPr>
              <a:t>立即加入</a:t>
            </a:r>
            <a:endParaRPr lang="en-US" altLang="zh-TW" sz="2200" b="1" dirty="0">
              <a:solidFill>
                <a:srgbClr val="171717"/>
              </a:solidFill>
              <a:latin typeface="華康儷中黑" pitchFamily="49" charset="-120"/>
              <a:ea typeface="華康儷中黑" pitchFamily="49" charset="-120"/>
            </a:endParaRPr>
          </a:p>
          <a:p>
            <a:endParaRPr lang="en-US" altLang="zh-TW" sz="2200" dirty="0">
              <a:solidFill>
                <a:srgbClr val="171717"/>
              </a:solidFill>
              <a:latin typeface="華康儷中黑" pitchFamily="49" charset="-120"/>
              <a:ea typeface="華康儷中黑" pitchFamily="49" charset="-120"/>
            </a:endParaRPr>
          </a:p>
          <a:p>
            <a:r>
              <a:rPr lang="zh-TW" altLang="en-US" sz="2200" dirty="0">
                <a:solidFill>
                  <a:srgbClr val="171717"/>
                </a:solidFill>
                <a:latin typeface="華康儷中黑" pitchFamily="49" charset="-120"/>
                <a:ea typeface="華康儷中黑" pitchFamily="49" charset="-120"/>
              </a:rPr>
              <a:t>邀請工具</a:t>
            </a:r>
            <a:endParaRPr lang="en-US" altLang="zh-TW" sz="2200" dirty="0">
              <a:solidFill>
                <a:srgbClr val="171717"/>
              </a:solidFill>
              <a:latin typeface="華康儷中黑" pitchFamily="49" charset="-120"/>
              <a:ea typeface="華康儷中黑" pitchFamily="49" charset="-120"/>
            </a:endParaRPr>
          </a:p>
          <a:p>
            <a:r>
              <a:rPr lang="zh-TW" altLang="en-US" sz="2200" dirty="0">
                <a:solidFill>
                  <a:srgbClr val="171717"/>
                </a:solidFill>
                <a:latin typeface="華康儷中黑" pitchFamily="49" charset="-120"/>
                <a:ea typeface="華康儷中黑" pitchFamily="49" charset="-120"/>
              </a:rPr>
              <a:t>立即加入</a:t>
            </a:r>
            <a:endParaRPr lang="en-US" altLang="zh-TW" sz="2200" dirty="0">
              <a:solidFill>
                <a:srgbClr val="171717"/>
              </a:solidFill>
              <a:latin typeface="華康儷中黑" pitchFamily="49" charset="-120"/>
              <a:ea typeface="華康儷中黑" pitchFamily="49" charset="-120"/>
            </a:endParaRPr>
          </a:p>
          <a:p>
            <a:r>
              <a:rPr lang="zh-TW" altLang="en-US" sz="2200" dirty="0">
                <a:solidFill>
                  <a:srgbClr val="171717"/>
                </a:solidFill>
                <a:latin typeface="華康儷中黑" pitchFamily="49" charset="-120"/>
                <a:ea typeface="華康儷中黑" pitchFamily="49" charset="-120"/>
              </a:rPr>
              <a:t>等候室</a:t>
            </a:r>
            <a:endParaRPr lang="en-US" altLang="zh-TW" sz="2200" dirty="0">
              <a:solidFill>
                <a:srgbClr val="171717"/>
              </a:solidFill>
              <a:latin typeface="華康儷中黑" pitchFamily="49" charset="-120"/>
              <a:ea typeface="華康儷中黑" pitchFamily="49" charset="-120"/>
            </a:endParaRPr>
          </a:p>
          <a:p>
            <a:r>
              <a:rPr lang="zh-TW" altLang="en-US" sz="2200" dirty="0">
                <a:solidFill>
                  <a:srgbClr val="171717"/>
                </a:solidFill>
                <a:latin typeface="華康儷中黑" pitchFamily="49" charset="-120"/>
                <a:ea typeface="華康儷中黑" pitchFamily="49" charset="-120"/>
              </a:rPr>
              <a:t>建立事業策略</a:t>
            </a:r>
            <a:endParaRPr lang="en-US" altLang="zh-TW" sz="2200" dirty="0">
              <a:solidFill>
                <a:srgbClr val="171717"/>
              </a:solidFill>
              <a:latin typeface="華康儷中黑" pitchFamily="49" charset="-120"/>
              <a:ea typeface="華康儷中黑" pitchFamily="49" charset="-120"/>
            </a:endParaRPr>
          </a:p>
          <a:p>
            <a:endParaRPr lang="en-US" altLang="zh-TW" sz="2200" b="1" dirty="0">
              <a:solidFill>
                <a:srgbClr val="171717"/>
              </a:solidFill>
              <a:latin typeface="華康儷中黑" pitchFamily="49" charset="-120"/>
              <a:ea typeface="華康儷中黑" pitchFamily="49" charset="-120"/>
            </a:endParaRPr>
          </a:p>
          <a:p>
            <a:endParaRPr lang="zh-TW" altLang="en-US" sz="2200" dirty="0">
              <a:solidFill>
                <a:prstClr val="white"/>
              </a:solidFill>
              <a:latin typeface="華康儷中黑" pitchFamily="49" charset="-120"/>
              <a:ea typeface="華康儷中黑" pitchFamily="49" charset="-12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per 32"/>
          <p:cNvGrpSpPr>
            <a:grpSpLocks/>
          </p:cNvGrpSpPr>
          <p:nvPr/>
        </p:nvGrpSpPr>
        <p:grpSpPr bwMode="auto">
          <a:xfrm>
            <a:off x="2703512" y="1981200"/>
            <a:ext cx="6135687" cy="1295400"/>
            <a:chOff x="2400934" y="2133600"/>
            <a:chExt cx="5219066" cy="1294803"/>
          </a:xfrm>
        </p:grpSpPr>
        <p:sp>
          <p:nvSpPr>
            <p:cNvPr id="25" name="Rektangel 24"/>
            <p:cNvSpPr/>
            <p:nvPr/>
          </p:nvSpPr>
          <p:spPr>
            <a:xfrm>
              <a:off x="2400934" y="2133600"/>
              <a:ext cx="5219066" cy="1205943"/>
            </a:xfrm>
            <a:prstGeom prst="rect">
              <a:avLst/>
            </a:prstGeom>
            <a:gradFill flip="none" rotWithShape="1">
              <a:gsLst>
                <a:gs pos="0">
                  <a:schemeClr val="accent1">
                    <a:tint val="100000"/>
                    <a:shade val="100000"/>
                    <a:satMod val="130000"/>
                    <a:alpha val="0"/>
                  </a:schemeClr>
                </a:gs>
                <a:gs pos="100000">
                  <a:schemeClr val="accent1">
                    <a:tint val="50000"/>
                    <a:shade val="100000"/>
                    <a:satMod val="35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a-DK">
                <a:solidFill>
                  <a:srgbClr val="FFFFFF"/>
                </a:solidFill>
                <a:latin typeface="Arial" pitchFamily="34" charset="0"/>
                <a:ea typeface="MS PGothic" pitchFamily="34" charset="-128"/>
              </a:endParaRPr>
            </a:p>
          </p:txBody>
        </p:sp>
        <p:sp>
          <p:nvSpPr>
            <p:cNvPr id="478232" name="Tekstboks 26"/>
            <p:cNvSpPr txBox="1">
              <a:spLocks noChangeArrowheads="1"/>
            </p:cNvSpPr>
            <p:nvPr/>
          </p:nvSpPr>
          <p:spPr bwMode="auto">
            <a:xfrm>
              <a:off x="2515255" y="2136337"/>
              <a:ext cx="4879279" cy="1292066"/>
            </a:xfrm>
            <a:prstGeom prst="rect">
              <a:avLst/>
            </a:prstGeom>
            <a:noFill/>
            <a:ln w="9525">
              <a:noFill/>
              <a:miter lim="800000"/>
              <a:headEnd/>
              <a:tailEnd/>
            </a:ln>
          </p:spPr>
          <p:txBody>
            <a:bodyPr>
              <a:spAutoFit/>
            </a:bodyPr>
            <a:lstStyle/>
            <a:p>
              <a:pPr defTabSz="457200"/>
              <a:r>
                <a:rPr lang="zh-TW" altLang="en-US" dirty="0">
                  <a:solidFill>
                    <a:srgbClr val="171717"/>
                  </a:solidFill>
                  <a:latin typeface="華康儷中黑" pitchFamily="49" charset="-120"/>
                  <a:ea typeface="華康儷中黑" pitchFamily="49" charset="-120"/>
                </a:rPr>
                <a:t>避免潛在夥伴披露私隱資料，如社會保障碼</a:t>
              </a:r>
              <a:r>
                <a:rPr lang="en-US" altLang="zh-TW" dirty="0">
                  <a:solidFill>
                    <a:srgbClr val="171717"/>
                  </a:solidFill>
                  <a:latin typeface="華康儷中黑" pitchFamily="49" charset="-120"/>
                  <a:ea typeface="華康儷中黑" pitchFamily="49" charset="-120"/>
                </a:rPr>
                <a:t>(</a:t>
              </a:r>
              <a:r>
                <a:rPr lang="zh-TW" altLang="en-US" dirty="0">
                  <a:solidFill>
                    <a:srgbClr val="171717"/>
                  </a:solidFill>
                  <a:latin typeface="華康儷中黑" pitchFamily="49" charset="-120"/>
                  <a:ea typeface="華康儷中黑" pitchFamily="49" charset="-120"/>
                </a:rPr>
                <a:t>美國</a:t>
              </a:r>
              <a:r>
                <a:rPr lang="en-US" altLang="zh-TW" dirty="0">
                  <a:solidFill>
                    <a:srgbClr val="171717"/>
                  </a:solidFill>
                  <a:latin typeface="華康儷中黑" pitchFamily="49" charset="-120"/>
                  <a:ea typeface="華康儷中黑" pitchFamily="49" charset="-120"/>
                </a:rPr>
                <a:t>)</a:t>
              </a:r>
              <a:r>
                <a:rPr lang="zh-TW" altLang="en-US" dirty="0">
                  <a:solidFill>
                    <a:srgbClr val="171717"/>
                  </a:solidFill>
                  <a:latin typeface="華康儷中黑" pitchFamily="49" charset="-120"/>
                  <a:ea typeface="華康儷中黑" pitchFamily="49" charset="-120"/>
                </a:rPr>
                <a:t>、駕駛執照號碼、地址和聯絡資料等</a:t>
              </a:r>
              <a:endParaRPr lang="en-US" altLang="zh-TW" dirty="0">
                <a:solidFill>
                  <a:srgbClr val="171717"/>
                </a:solidFill>
                <a:latin typeface="華康儷中黑" pitchFamily="49" charset="-120"/>
                <a:ea typeface="華康儷中黑" pitchFamily="49" charset="-120"/>
              </a:endParaRPr>
            </a:p>
            <a:p>
              <a:pPr defTabSz="457200"/>
              <a:r>
                <a:rPr lang="en-US" altLang="zh-TW" sz="1400" dirty="0">
                  <a:solidFill>
                    <a:srgbClr val="171717"/>
                  </a:solidFill>
                  <a:latin typeface="Arial" pitchFamily="34" charset="0"/>
                </a:rPr>
                <a:t>Eliminate the need to have a prospect share sensitive information like SSN and driver</a:t>
              </a:r>
              <a:r>
                <a:rPr lang="en-US" altLang="en-US" sz="1400" dirty="0">
                  <a:solidFill>
                    <a:srgbClr val="171717"/>
                  </a:solidFill>
                  <a:latin typeface="Arial" pitchFamily="34" charset="0"/>
                </a:rPr>
                <a:t>’</a:t>
              </a:r>
              <a:r>
                <a:rPr lang="en-US" altLang="zh-TW" sz="1400" dirty="0">
                  <a:solidFill>
                    <a:srgbClr val="171717"/>
                  </a:solidFill>
                  <a:latin typeface="Arial" pitchFamily="34" charset="0"/>
                </a:rPr>
                <a:t>s license number along with their address and contact details</a:t>
              </a:r>
              <a:endParaRPr lang="da-DK" altLang="zh-TW" sz="1400" dirty="0">
                <a:solidFill>
                  <a:srgbClr val="171717"/>
                </a:solidFill>
                <a:latin typeface="Arial" pitchFamily="34" charset="0"/>
              </a:endParaRPr>
            </a:p>
          </p:txBody>
        </p:sp>
      </p:grpSp>
      <p:grpSp>
        <p:nvGrpSpPr>
          <p:cNvPr id="3" name="Grupper 34"/>
          <p:cNvGrpSpPr>
            <a:grpSpLocks/>
          </p:cNvGrpSpPr>
          <p:nvPr/>
        </p:nvGrpSpPr>
        <p:grpSpPr bwMode="auto">
          <a:xfrm>
            <a:off x="2703513" y="3220764"/>
            <a:ext cx="6211887" cy="1884636"/>
            <a:chOff x="2400934" y="3416300"/>
            <a:chExt cx="5298456" cy="1883751"/>
          </a:xfrm>
        </p:grpSpPr>
        <p:sp>
          <p:nvSpPr>
            <p:cNvPr id="26" name="Rektangel 25"/>
            <p:cNvSpPr/>
            <p:nvPr/>
          </p:nvSpPr>
          <p:spPr>
            <a:xfrm>
              <a:off x="2400934" y="3416300"/>
              <a:ext cx="5219066" cy="1655258"/>
            </a:xfrm>
            <a:prstGeom prst="rect">
              <a:avLst/>
            </a:prstGeom>
            <a:gradFill flip="none" rotWithShape="1">
              <a:gsLst>
                <a:gs pos="0">
                  <a:schemeClr val="accent1">
                    <a:tint val="100000"/>
                    <a:shade val="100000"/>
                    <a:satMod val="130000"/>
                    <a:alpha val="0"/>
                  </a:schemeClr>
                </a:gs>
                <a:gs pos="100000">
                  <a:schemeClr val="accent1">
                    <a:tint val="50000"/>
                    <a:shade val="100000"/>
                    <a:satMod val="35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a-DK">
                <a:solidFill>
                  <a:srgbClr val="FFFFFF"/>
                </a:solidFill>
                <a:latin typeface="Arial" pitchFamily="34" charset="0"/>
                <a:ea typeface="MS PGothic" pitchFamily="34" charset="-128"/>
              </a:endParaRPr>
            </a:p>
          </p:txBody>
        </p:sp>
        <p:sp>
          <p:nvSpPr>
            <p:cNvPr id="478230" name="Tekstboks 28"/>
            <p:cNvSpPr txBox="1">
              <a:spLocks noChangeArrowheads="1"/>
            </p:cNvSpPr>
            <p:nvPr/>
          </p:nvSpPr>
          <p:spPr bwMode="auto">
            <a:xfrm>
              <a:off x="2542247" y="3515786"/>
              <a:ext cx="5157143" cy="1784265"/>
            </a:xfrm>
            <a:prstGeom prst="rect">
              <a:avLst/>
            </a:prstGeom>
            <a:noFill/>
            <a:ln w="9525">
              <a:noFill/>
              <a:miter lim="800000"/>
              <a:headEnd/>
              <a:tailEnd/>
            </a:ln>
          </p:spPr>
          <p:txBody>
            <a:bodyPr>
              <a:spAutoFit/>
            </a:bodyPr>
            <a:lstStyle/>
            <a:p>
              <a:pPr defTabSz="457200"/>
              <a:r>
                <a:rPr lang="zh-TW" altLang="en-US" dirty="0">
                  <a:solidFill>
                    <a:srgbClr val="171717"/>
                  </a:solidFill>
                  <a:latin typeface="Arial" pitchFamily="34" charset="0"/>
                  <a:ea typeface="華康儷中黑" pitchFamily="49" charset="-120"/>
                  <a:cs typeface="Arial" pitchFamily="34" charset="0"/>
                </a:rPr>
                <a:t>由於網絡不受地域限制，遙距工作越見重要。我們需要一種無需</a:t>
              </a:r>
              <a:r>
                <a:rPr lang="en-US" altLang="zh-TW" dirty="0" err="1">
                  <a:solidFill>
                    <a:srgbClr val="171717"/>
                  </a:solidFill>
                  <a:latin typeface="Arial" pitchFamily="34" charset="0"/>
                  <a:ea typeface="華康儷中黑" pitchFamily="49" charset="-120"/>
                  <a:cs typeface="Arial" pitchFamily="34" charset="0"/>
                </a:rPr>
                <a:t>Gotomeeting</a:t>
              </a:r>
              <a:r>
                <a:rPr lang="zh-TW" altLang="en-US" dirty="0">
                  <a:solidFill>
                    <a:srgbClr val="171717"/>
                  </a:solidFill>
                  <a:latin typeface="Arial" pitchFamily="34" charset="0"/>
                  <a:ea typeface="華康儷中黑" pitchFamily="49" charset="-120"/>
                  <a:cs typeface="Arial" pitchFamily="34" charset="0"/>
                </a:rPr>
                <a:t>或分享螢幕功能等第三方科技的更好方法</a:t>
              </a:r>
              <a:r>
                <a:rPr lang="zh-TW" altLang="en-US" dirty="0">
                  <a:solidFill>
                    <a:srgbClr val="171717"/>
                  </a:solidFill>
                  <a:latin typeface="華康儷中黑" pitchFamily="49" charset="-120"/>
                  <a:ea typeface="華康儷中黑" pitchFamily="49" charset="-120"/>
                  <a:cs typeface="Arial" pitchFamily="34" charset="0"/>
                </a:rPr>
                <a:t>。</a:t>
              </a:r>
              <a:endParaRPr lang="en-US" altLang="zh-TW" dirty="0">
                <a:solidFill>
                  <a:srgbClr val="171717"/>
                </a:solidFill>
                <a:latin typeface="華康儷中黑" pitchFamily="49" charset="-120"/>
                <a:ea typeface="華康儷中黑" pitchFamily="49" charset="-120"/>
                <a:cs typeface="Arial" pitchFamily="34" charset="0"/>
              </a:endParaRPr>
            </a:p>
            <a:p>
              <a:pPr defTabSz="457200"/>
              <a:r>
                <a:rPr lang="en-US" altLang="zh-TW" sz="1400" dirty="0">
                  <a:solidFill>
                    <a:srgbClr val="171717"/>
                  </a:solidFill>
                  <a:latin typeface="Arial" pitchFamily="34" charset="0"/>
                  <a:ea typeface="華康儷中黑" pitchFamily="49" charset="-120"/>
                  <a:cs typeface="Arial" pitchFamily="34" charset="0"/>
                </a:rPr>
                <a:t>Working at a distance is more and more important as the Internet removes geographical limitations.  There needed to be a better way without requiring a third-party technology like </a:t>
              </a:r>
              <a:r>
                <a:rPr lang="en-US" altLang="zh-TW" sz="1400" dirty="0" err="1">
                  <a:solidFill>
                    <a:srgbClr val="171717"/>
                  </a:solidFill>
                  <a:latin typeface="Arial" pitchFamily="34" charset="0"/>
                  <a:ea typeface="華康儷中黑" pitchFamily="49" charset="-120"/>
                  <a:cs typeface="Arial" pitchFamily="34" charset="0"/>
                </a:rPr>
                <a:t>Gotomeeting</a:t>
              </a:r>
              <a:r>
                <a:rPr lang="en-US" altLang="zh-TW" sz="1400" dirty="0">
                  <a:solidFill>
                    <a:srgbClr val="171717"/>
                  </a:solidFill>
                  <a:latin typeface="Arial" pitchFamily="34" charset="0"/>
                  <a:ea typeface="華康儷中黑" pitchFamily="49" charset="-120"/>
                  <a:cs typeface="Arial" pitchFamily="34" charset="0"/>
                </a:rPr>
                <a:t> or screen sharing</a:t>
              </a:r>
              <a:endParaRPr lang="da-DK" altLang="zh-TW" sz="1400" dirty="0">
                <a:solidFill>
                  <a:srgbClr val="171717"/>
                </a:solidFill>
                <a:latin typeface="Arial" pitchFamily="34" charset="0"/>
                <a:ea typeface="華康儷中黑" pitchFamily="49" charset="-120"/>
                <a:cs typeface="Arial" pitchFamily="34" charset="0"/>
              </a:endParaRPr>
            </a:p>
          </p:txBody>
        </p:sp>
      </p:grpSp>
      <p:grpSp>
        <p:nvGrpSpPr>
          <p:cNvPr id="9" name="Grupper 35"/>
          <p:cNvGrpSpPr>
            <a:grpSpLocks/>
          </p:cNvGrpSpPr>
          <p:nvPr/>
        </p:nvGrpSpPr>
        <p:grpSpPr bwMode="auto">
          <a:xfrm>
            <a:off x="2703512" y="4953000"/>
            <a:ext cx="6135687" cy="2027535"/>
            <a:chOff x="2400934" y="4711700"/>
            <a:chExt cx="5277186" cy="2025518"/>
          </a:xfrm>
        </p:grpSpPr>
        <p:sp>
          <p:nvSpPr>
            <p:cNvPr id="23" name="Rektangel 22"/>
            <p:cNvSpPr/>
            <p:nvPr/>
          </p:nvSpPr>
          <p:spPr>
            <a:xfrm>
              <a:off x="2400934" y="4711700"/>
              <a:ext cx="5218444" cy="1750857"/>
            </a:xfrm>
            <a:prstGeom prst="rect">
              <a:avLst/>
            </a:prstGeom>
            <a:gradFill flip="none" rotWithShape="1">
              <a:gsLst>
                <a:gs pos="0">
                  <a:schemeClr val="accent1">
                    <a:tint val="100000"/>
                    <a:shade val="100000"/>
                    <a:satMod val="130000"/>
                    <a:alpha val="0"/>
                  </a:schemeClr>
                </a:gs>
                <a:gs pos="100000">
                  <a:schemeClr val="accent1">
                    <a:tint val="50000"/>
                    <a:shade val="100000"/>
                    <a:satMod val="35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a-DK">
                <a:solidFill>
                  <a:srgbClr val="FFFFFF"/>
                </a:solidFill>
                <a:latin typeface="Arial" pitchFamily="34" charset="0"/>
                <a:ea typeface="MS PGothic" pitchFamily="34" charset="-128"/>
              </a:endParaRPr>
            </a:p>
          </p:txBody>
        </p:sp>
        <p:sp>
          <p:nvSpPr>
            <p:cNvPr id="567313" name="Tekstboks 31"/>
            <p:cNvSpPr txBox="1">
              <a:spLocks noChangeArrowheads="1"/>
            </p:cNvSpPr>
            <p:nvPr/>
          </p:nvSpPr>
          <p:spPr bwMode="auto">
            <a:xfrm>
              <a:off x="2521592" y="4738660"/>
              <a:ext cx="5156528" cy="1998558"/>
            </a:xfrm>
            <a:prstGeom prst="rect">
              <a:avLst/>
            </a:prstGeom>
            <a:noFill/>
            <a:ln w="9525">
              <a:noFill/>
              <a:miter lim="800000"/>
              <a:headEnd/>
              <a:tailEnd/>
            </a:ln>
          </p:spPr>
          <p:txBody>
            <a:bodyPr>
              <a:spAutoFit/>
            </a:bodyPr>
            <a:lstStyle/>
            <a:p>
              <a:pPr defTabSz="457200">
                <a:defRPr/>
              </a:pPr>
              <a:r>
                <a:rPr lang="zh-TW" altLang="en-US" dirty="0">
                  <a:solidFill>
                    <a:srgbClr val="171717"/>
                  </a:solidFill>
                  <a:latin typeface="華康儷中黑" pitchFamily="49" charset="-120"/>
                  <a:ea typeface="華康儷中黑" pitchFamily="49" charset="-120"/>
                </a:rPr>
                <a:t>當有些人出席在家進行的事業簡介後準備起步，讓每個人都成功起步是很難的。立即加入有助簡化和加快過程、消除很多以前容易遇到的問題</a:t>
              </a:r>
              <a:endParaRPr lang="da-DK" altLang="zh-TW" dirty="0">
                <a:solidFill>
                  <a:srgbClr val="171717"/>
                </a:solidFill>
                <a:latin typeface="Arial" pitchFamily="34" charset="0"/>
              </a:endParaRPr>
            </a:p>
            <a:p>
              <a:pPr defTabSz="457200">
                <a:defRPr/>
              </a:pPr>
              <a:r>
                <a:rPr lang="en-US" altLang="zh-TW" sz="1400" dirty="0">
                  <a:solidFill>
                    <a:srgbClr val="171717"/>
                  </a:solidFill>
                  <a:latin typeface="Arial" pitchFamily="34" charset="0"/>
                </a:rPr>
                <a:t>When a number of individuals are all ready to get started after a Home Business Presentation, for instance, getting everyone started can be challenging.  Partner Now helps to streamline and accelerate the process, eliminating many of the pitfalls and issues that existed before</a:t>
              </a:r>
              <a:endParaRPr lang="da-DK" sz="1400" dirty="0">
                <a:solidFill>
                  <a:srgbClr val="171717"/>
                </a:solidFill>
                <a:latin typeface="Arial" pitchFamily="34" charset="0"/>
              </a:endParaRPr>
            </a:p>
          </p:txBody>
        </p:sp>
      </p:grpSp>
      <p:sp>
        <p:nvSpPr>
          <p:cNvPr id="478213" name="Rectangle 4"/>
          <p:cNvSpPr>
            <a:spLocks noChangeArrowheads="1"/>
          </p:cNvSpPr>
          <p:nvPr/>
        </p:nvSpPr>
        <p:spPr bwMode="gray">
          <a:xfrm>
            <a:off x="2146300" y="1143000"/>
            <a:ext cx="4852988" cy="663575"/>
          </a:xfrm>
          <a:prstGeom prst="rect">
            <a:avLst/>
          </a:prstGeom>
          <a:noFill/>
          <a:ln w="9525">
            <a:noFill/>
            <a:miter lim="800000"/>
            <a:headEnd/>
            <a:tailEnd/>
          </a:ln>
        </p:spPr>
        <p:txBody>
          <a:bodyPr lIns="0" tIns="0" rIns="0" bIns="0" anchor="ctr"/>
          <a:lstStyle/>
          <a:p>
            <a:pPr algn="ctr" defTabSz="801688"/>
            <a:r>
              <a:rPr lang="zh-TW" altLang="en-US" sz="2400" dirty="0">
                <a:solidFill>
                  <a:srgbClr val="171717"/>
                </a:solidFill>
                <a:latin typeface="華康儷中黑" pitchFamily="49" charset="-120"/>
                <a:ea typeface="華康儷中黑" pitchFamily="49" charset="-120"/>
              </a:rPr>
              <a:t>及背後的理念</a:t>
            </a:r>
            <a:endParaRPr lang="en-US" altLang="zh-TW" sz="2400" dirty="0">
              <a:solidFill>
                <a:srgbClr val="171717"/>
              </a:solidFill>
              <a:latin typeface="華康儷中黑" pitchFamily="49" charset="-120"/>
              <a:ea typeface="華康儷中黑" pitchFamily="49" charset="-120"/>
            </a:endParaRPr>
          </a:p>
          <a:p>
            <a:pPr algn="ctr" defTabSz="801688"/>
            <a:r>
              <a:rPr lang="en-US" altLang="zh-TW" sz="2000" dirty="0">
                <a:solidFill>
                  <a:srgbClr val="171717"/>
                </a:solidFill>
                <a:latin typeface="Arial" pitchFamily="34" charset="0"/>
              </a:rPr>
              <a:t>and the </a:t>
            </a:r>
            <a:r>
              <a:rPr lang="en-US" altLang="en-US" sz="2000" dirty="0">
                <a:solidFill>
                  <a:srgbClr val="171717"/>
                </a:solidFill>
                <a:latin typeface="Arial" pitchFamily="34" charset="0"/>
              </a:rPr>
              <a:t>“</a:t>
            </a:r>
            <a:r>
              <a:rPr lang="en-US" altLang="zh-TW" sz="2000" dirty="0">
                <a:solidFill>
                  <a:srgbClr val="171717"/>
                </a:solidFill>
                <a:latin typeface="Arial" pitchFamily="34" charset="0"/>
              </a:rPr>
              <a:t>Why</a:t>
            </a:r>
            <a:r>
              <a:rPr lang="en-US" altLang="en-US" sz="2000" dirty="0">
                <a:solidFill>
                  <a:srgbClr val="171717"/>
                </a:solidFill>
                <a:latin typeface="Arial" pitchFamily="34" charset="0"/>
              </a:rPr>
              <a:t>”</a:t>
            </a:r>
            <a:r>
              <a:rPr lang="en-US" altLang="zh-TW" sz="2000" dirty="0">
                <a:solidFill>
                  <a:srgbClr val="171717"/>
                </a:solidFill>
                <a:latin typeface="Arial" pitchFamily="34" charset="0"/>
              </a:rPr>
              <a:t> behind it.</a:t>
            </a:r>
          </a:p>
        </p:txBody>
      </p:sp>
      <p:sp>
        <p:nvSpPr>
          <p:cNvPr id="478214" name="Rectangle 5"/>
          <p:cNvSpPr txBox="1">
            <a:spLocks noChangeArrowheads="1"/>
          </p:cNvSpPr>
          <p:nvPr/>
        </p:nvSpPr>
        <p:spPr bwMode="gray">
          <a:xfrm>
            <a:off x="1873250" y="228600"/>
            <a:ext cx="5513388" cy="904875"/>
          </a:xfrm>
          <a:prstGeom prst="rect">
            <a:avLst/>
          </a:prstGeom>
          <a:noFill/>
          <a:ln w="9525">
            <a:noFill/>
            <a:miter lim="800000"/>
            <a:headEnd/>
            <a:tailEnd/>
          </a:ln>
        </p:spPr>
        <p:txBody>
          <a:bodyPr lIns="0" rIns="0" anchor="ctr"/>
          <a:lstStyle/>
          <a:p>
            <a:pPr algn="ctr" eaLnBrk="0" hangingPunct="0">
              <a:lnSpc>
                <a:spcPct val="95000"/>
              </a:lnSpc>
            </a:pPr>
            <a:r>
              <a:rPr lang="zh-TW" altLang="en-US" sz="3400" b="1" dirty="0">
                <a:solidFill>
                  <a:srgbClr val="171717"/>
                </a:solidFill>
                <a:latin typeface="華康儷中黑" pitchFamily="49" charset="-120"/>
                <a:ea typeface="華康儷中黑" pitchFamily="49" charset="-120"/>
              </a:rPr>
              <a:t>立即加入概覽</a:t>
            </a:r>
            <a:endParaRPr lang="en-US" altLang="zh-TW" sz="3400" b="1" dirty="0">
              <a:solidFill>
                <a:srgbClr val="171717"/>
              </a:solidFill>
              <a:latin typeface="華康儷中黑" pitchFamily="49" charset="-120"/>
              <a:ea typeface="華康儷中黑" pitchFamily="49" charset="-120"/>
            </a:endParaRPr>
          </a:p>
          <a:p>
            <a:pPr algn="ctr" eaLnBrk="0" hangingPunct="0">
              <a:lnSpc>
                <a:spcPct val="95000"/>
              </a:lnSpc>
            </a:pPr>
            <a:r>
              <a:rPr lang="en-US" altLang="zh-TW" sz="3000" b="1" dirty="0">
                <a:solidFill>
                  <a:srgbClr val="171717"/>
                </a:solidFill>
                <a:latin typeface="Arial" pitchFamily="34" charset="0"/>
              </a:rPr>
              <a:t>Overview of Partner Now </a:t>
            </a:r>
          </a:p>
        </p:txBody>
      </p:sp>
      <p:grpSp>
        <p:nvGrpSpPr>
          <p:cNvPr id="10" name="Gruppe 39"/>
          <p:cNvGrpSpPr>
            <a:grpSpLocks/>
          </p:cNvGrpSpPr>
          <p:nvPr/>
        </p:nvGrpSpPr>
        <p:grpSpPr bwMode="auto">
          <a:xfrm>
            <a:off x="1222375" y="1981200"/>
            <a:ext cx="1346200" cy="4339530"/>
            <a:chOff x="1222375" y="1981200"/>
            <a:chExt cx="1346255" cy="4339530"/>
          </a:xfrm>
        </p:grpSpPr>
        <p:sp>
          <p:nvSpPr>
            <p:cNvPr id="6" name="Rektangel 5"/>
            <p:cNvSpPr>
              <a:spLocks noChangeArrowheads="1"/>
            </p:cNvSpPr>
            <p:nvPr/>
          </p:nvSpPr>
          <p:spPr bwMode="auto">
            <a:xfrm>
              <a:off x="1231900" y="5105400"/>
              <a:ext cx="1333554" cy="1179512"/>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400" b="1" noProof="1">
                <a:solidFill>
                  <a:srgbClr val="FFFFFF"/>
                </a:solidFill>
                <a:latin typeface="Arial" pitchFamily="34" charset="0"/>
              </a:endParaRPr>
            </a:p>
          </p:txBody>
        </p:sp>
        <p:sp>
          <p:nvSpPr>
            <p:cNvPr id="8" name="Højrepil 7"/>
            <p:cNvSpPr>
              <a:spLocks noChangeArrowheads="1"/>
            </p:cNvSpPr>
            <p:nvPr/>
          </p:nvSpPr>
          <p:spPr bwMode="auto">
            <a:xfrm rot="5400000">
              <a:off x="1631183" y="4761699"/>
              <a:ext cx="485775" cy="354026"/>
            </a:xfrm>
            <a:prstGeom prst="rightArrow">
              <a:avLst>
                <a:gd name="adj1" fmla="val 50000"/>
                <a:gd name="adj2" fmla="val 82468"/>
              </a:avLst>
            </a:prstGeom>
            <a:gradFill rotWithShape="1">
              <a:gsLst>
                <a:gs pos="0">
                  <a:srgbClr val="7DC8DF"/>
                </a:gs>
                <a:gs pos="21001">
                  <a:srgbClr val="7DC8DF"/>
                </a:gs>
                <a:gs pos="100000">
                  <a:srgbClr val="6699FF"/>
                </a:gs>
              </a:gsLst>
              <a:lin ang="5400000" scaled="1"/>
            </a:gradFill>
            <a:ln w="9525">
              <a:solidFill>
                <a:srgbClr val="3FC1FF"/>
              </a:solidFill>
              <a:miter lim="800000"/>
              <a:headEnd/>
              <a:tailEnd/>
            </a:ln>
            <a:effectLst>
              <a:outerShdw dist="38100" dir="2700000" algn="tl" rotWithShape="0">
                <a:srgbClr val="808080">
                  <a:alpha val="39999"/>
                </a:srgbClr>
              </a:outerShdw>
            </a:effectLst>
          </p:spPr>
          <p:txBody>
            <a:bodyPr anchor="ctr"/>
            <a:lstStyle/>
            <a:p>
              <a:pPr indent="-342900" algn="ctr" defTabSz="457200">
                <a:defRPr/>
              </a:pPr>
              <a:r>
                <a:rPr lang="en-US" sz="1600" b="1" noProof="1">
                  <a:solidFill>
                    <a:srgbClr val="FFFFFF"/>
                  </a:solidFill>
                  <a:latin typeface="Arial" pitchFamily="34" charset="0"/>
                </a:rPr>
                <a:t> </a:t>
              </a:r>
            </a:p>
          </p:txBody>
        </p:sp>
        <p:sp>
          <p:nvSpPr>
            <p:cNvPr id="5" name="Rektangel 4"/>
            <p:cNvSpPr>
              <a:spLocks noChangeArrowheads="1"/>
            </p:cNvSpPr>
            <p:nvPr/>
          </p:nvSpPr>
          <p:spPr bwMode="auto">
            <a:xfrm>
              <a:off x="1231900" y="3441700"/>
              <a:ext cx="1333554" cy="1179513"/>
            </a:xfrm>
            <a:prstGeom prst="rect">
              <a:avLst/>
            </a:prstGeom>
            <a:gradFill rotWithShape="1">
              <a:gsLst>
                <a:gs pos="0">
                  <a:srgbClr val="7DC8DF"/>
                </a:gs>
                <a:gs pos="21001">
                  <a:srgbClr val="7DC8DF"/>
                </a:gs>
                <a:gs pos="100000">
                  <a:srgbClr val="6699FF"/>
                </a:gs>
              </a:gsLst>
              <a:lin ang="5400000" scaled="1"/>
            </a:gradFill>
            <a:ln w="9525">
              <a:solidFill>
                <a:srgbClr val="3FC1FF"/>
              </a:solidFill>
              <a:miter lim="800000"/>
              <a:headEnd/>
              <a:tailEnd/>
            </a:ln>
            <a:effectLst>
              <a:outerShdw dist="38100" dir="2700000" algn="tl" rotWithShape="0">
                <a:srgbClr val="808080">
                  <a:alpha val="39999"/>
                </a:srgbClr>
              </a:outerShdw>
            </a:effectLst>
          </p:spPr>
          <p:txBody>
            <a:bodyPr anchor="ctr"/>
            <a:lstStyle/>
            <a:p>
              <a:pPr indent="-342900" algn="ctr" defTabSz="457200">
                <a:defRPr/>
              </a:pPr>
              <a:endParaRPr lang="en-US" sz="1600" b="1" noProof="1">
                <a:solidFill>
                  <a:srgbClr val="FFFFFF"/>
                </a:solidFill>
                <a:latin typeface="Arial" pitchFamily="34" charset="0"/>
              </a:endParaRPr>
            </a:p>
          </p:txBody>
        </p:sp>
        <p:sp>
          <p:nvSpPr>
            <p:cNvPr id="7" name="Højrepil 6"/>
            <p:cNvSpPr/>
            <p:nvPr/>
          </p:nvSpPr>
          <p:spPr bwMode="auto">
            <a:xfrm rot="5400000">
              <a:off x="1654997" y="3237699"/>
              <a:ext cx="485775" cy="354027"/>
            </a:xfrm>
            <a:prstGeom prst="rightArrow">
              <a:avLst>
                <a:gd name="adj1" fmla="val 50000"/>
                <a:gd name="adj2" fmla="val 82469"/>
              </a:avLst>
            </a:prstGeom>
            <a:gradFill flip="none" rotWithShape="1">
              <a:gsLst>
                <a:gs pos="0">
                  <a:srgbClr val="002060"/>
                </a:gs>
                <a:gs pos="100000">
                  <a:srgbClr val="1F88C8"/>
                </a:gs>
              </a:gsLst>
              <a:lin ang="2700000" scaled="1"/>
              <a:tileRect/>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a:defRPr/>
              </a:pPr>
              <a:r>
                <a:rPr lang="en-US" sz="1400" b="1" noProof="1">
                  <a:solidFill>
                    <a:srgbClr val="FFFFFF"/>
                  </a:solidFill>
                  <a:latin typeface="Arial" pitchFamily="34" charset="0"/>
                </a:rPr>
                <a:t> </a:t>
              </a:r>
            </a:p>
          </p:txBody>
        </p:sp>
        <p:sp>
          <p:nvSpPr>
            <p:cNvPr id="4" name="Rektangel 3"/>
            <p:cNvSpPr>
              <a:spLocks noChangeArrowheads="1"/>
            </p:cNvSpPr>
            <p:nvPr/>
          </p:nvSpPr>
          <p:spPr bwMode="auto">
            <a:xfrm>
              <a:off x="1231900" y="1981200"/>
              <a:ext cx="1333554" cy="1179513"/>
            </a:xfrm>
            <a:prstGeom prst="rect">
              <a:avLst/>
            </a:prstGeom>
            <a:gradFill rotWithShape="1">
              <a:gsLst>
                <a:gs pos="0">
                  <a:schemeClr val="accent1"/>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indent="-342900" algn="ctr" defTabSz="457200">
                <a:defRPr/>
              </a:pPr>
              <a:endParaRPr lang="en-US" noProof="1">
                <a:solidFill>
                  <a:srgbClr val="FFFFFF"/>
                </a:solidFill>
                <a:latin typeface="Arial" pitchFamily="34" charset="0"/>
              </a:endParaRPr>
            </a:p>
          </p:txBody>
        </p:sp>
        <p:sp>
          <p:nvSpPr>
            <p:cNvPr id="478224" name="Text Box 52"/>
            <p:cNvSpPr txBox="1">
              <a:spLocks noChangeArrowheads="1"/>
            </p:cNvSpPr>
            <p:nvPr/>
          </p:nvSpPr>
          <p:spPr bwMode="gray">
            <a:xfrm>
              <a:off x="1222375" y="2219325"/>
              <a:ext cx="1346255" cy="830997"/>
            </a:xfrm>
            <a:prstGeom prst="rect">
              <a:avLst/>
            </a:prstGeom>
            <a:noFill/>
            <a:ln w="9525">
              <a:noFill/>
              <a:miter lim="800000"/>
              <a:headEnd/>
              <a:tailEnd/>
            </a:ln>
          </p:spPr>
          <p:txBody>
            <a:bodyPr>
              <a:spAutoFit/>
            </a:bodyPr>
            <a:lstStyle/>
            <a:p>
              <a:pPr algn="ctr" defTabSz="801688">
                <a:spcBef>
                  <a:spcPct val="20000"/>
                </a:spcBef>
              </a:pPr>
              <a:r>
                <a:rPr lang="en-US" altLang="zh-TW" sz="1600" noProof="1">
                  <a:solidFill>
                    <a:srgbClr val="171717"/>
                  </a:solidFill>
                  <a:latin typeface="Arial" pitchFamily="34" charset="0"/>
                </a:rPr>
                <a:t>Keep Private Information private </a:t>
              </a:r>
            </a:p>
          </p:txBody>
        </p:sp>
        <p:sp>
          <p:nvSpPr>
            <p:cNvPr id="478225" name="Text Box 52"/>
            <p:cNvSpPr txBox="1">
              <a:spLocks noChangeArrowheads="1"/>
            </p:cNvSpPr>
            <p:nvPr/>
          </p:nvSpPr>
          <p:spPr bwMode="gray">
            <a:xfrm>
              <a:off x="1222375" y="5243512"/>
              <a:ext cx="1346255" cy="1077218"/>
            </a:xfrm>
            <a:prstGeom prst="rect">
              <a:avLst/>
            </a:prstGeom>
            <a:noFill/>
            <a:ln w="9525">
              <a:noFill/>
              <a:miter lim="800000"/>
              <a:headEnd/>
              <a:tailEnd/>
            </a:ln>
          </p:spPr>
          <p:txBody>
            <a:bodyPr>
              <a:spAutoFit/>
            </a:bodyPr>
            <a:lstStyle/>
            <a:p>
              <a:pPr algn="ctr" defTabSz="801688">
                <a:spcBef>
                  <a:spcPct val="20000"/>
                </a:spcBef>
              </a:pPr>
              <a:r>
                <a:rPr lang="en-US" altLang="zh-TW" sz="1600" noProof="1">
                  <a:solidFill>
                    <a:srgbClr val="D7D8D9"/>
                  </a:solidFill>
                  <a:latin typeface="Arial" pitchFamily="34" charset="0"/>
                </a:rPr>
                <a:t>Streamline Working with Large Groups </a:t>
              </a:r>
            </a:p>
          </p:txBody>
        </p:sp>
        <p:sp>
          <p:nvSpPr>
            <p:cNvPr id="478226" name="Text Box 52"/>
            <p:cNvSpPr txBox="1">
              <a:spLocks noChangeArrowheads="1"/>
            </p:cNvSpPr>
            <p:nvPr/>
          </p:nvSpPr>
          <p:spPr bwMode="gray">
            <a:xfrm>
              <a:off x="1222375" y="3733800"/>
              <a:ext cx="1346255" cy="830997"/>
            </a:xfrm>
            <a:prstGeom prst="rect">
              <a:avLst/>
            </a:prstGeom>
            <a:noFill/>
            <a:ln w="9525">
              <a:noFill/>
              <a:miter lim="800000"/>
              <a:headEnd/>
              <a:tailEnd/>
            </a:ln>
          </p:spPr>
          <p:txBody>
            <a:bodyPr>
              <a:spAutoFit/>
            </a:bodyPr>
            <a:lstStyle/>
            <a:p>
              <a:pPr algn="ctr" defTabSz="801688">
                <a:spcBef>
                  <a:spcPct val="20000"/>
                </a:spcBef>
              </a:pPr>
              <a:r>
                <a:rPr lang="en-US" altLang="zh-TW" sz="1600" noProof="1">
                  <a:solidFill>
                    <a:srgbClr val="171717"/>
                  </a:solidFill>
                  <a:latin typeface="Arial" pitchFamily="34" charset="0"/>
                </a:rPr>
                <a:t>Simplify Working at a Distance. </a:t>
              </a:r>
            </a:p>
          </p:txBody>
        </p:sp>
      </p:grpSp>
      <p:sp>
        <p:nvSpPr>
          <p:cNvPr id="22" name="TextBox 21"/>
          <p:cNvSpPr txBox="1"/>
          <p:nvPr/>
        </p:nvSpPr>
        <p:spPr>
          <a:xfrm>
            <a:off x="32658" y="2343091"/>
            <a:ext cx="1219200" cy="400110"/>
          </a:xfrm>
          <a:prstGeom prst="rect">
            <a:avLst/>
          </a:prstGeom>
          <a:noFill/>
        </p:spPr>
        <p:txBody>
          <a:bodyPr wrap="square">
            <a:spAutoFit/>
          </a:bodyPr>
          <a:lstStyle/>
          <a:p>
            <a:pPr>
              <a:defRPr/>
            </a:pPr>
            <a:r>
              <a:rPr lang="zh-TW" altLang="en-US" sz="2000" dirty="0">
                <a:solidFill>
                  <a:srgbClr val="D7D8D9">
                    <a:lumMod val="10000"/>
                  </a:srgbClr>
                </a:solidFill>
                <a:latin typeface="華康儷中黑" pitchFamily="49" charset="-120"/>
                <a:ea typeface="華康儷中黑" pitchFamily="49" charset="-120"/>
              </a:rPr>
              <a:t>資料保密</a:t>
            </a:r>
          </a:p>
        </p:txBody>
      </p:sp>
      <p:sp>
        <p:nvSpPr>
          <p:cNvPr id="24" name="TextBox 23"/>
          <p:cNvSpPr txBox="1"/>
          <p:nvPr/>
        </p:nvSpPr>
        <p:spPr>
          <a:xfrm>
            <a:off x="32658" y="3810000"/>
            <a:ext cx="1295400" cy="707886"/>
          </a:xfrm>
          <a:prstGeom prst="rect">
            <a:avLst/>
          </a:prstGeom>
          <a:noFill/>
        </p:spPr>
        <p:txBody>
          <a:bodyPr wrap="square">
            <a:spAutoFit/>
          </a:bodyPr>
          <a:lstStyle/>
          <a:p>
            <a:pPr>
              <a:defRPr/>
            </a:pPr>
            <a:r>
              <a:rPr lang="zh-TW" altLang="en-US" sz="2000" dirty="0">
                <a:solidFill>
                  <a:srgbClr val="D7D8D9">
                    <a:lumMod val="10000"/>
                  </a:srgbClr>
                </a:solidFill>
                <a:latin typeface="華康儷中黑" pitchFamily="49" charset="-120"/>
                <a:ea typeface="華康儷中黑" pitchFamily="49" charset="-120"/>
              </a:rPr>
              <a:t>簡化遙距工作程序</a:t>
            </a:r>
          </a:p>
        </p:txBody>
      </p:sp>
      <p:sp>
        <p:nvSpPr>
          <p:cNvPr id="27" name="TextBox 26"/>
          <p:cNvSpPr txBox="1"/>
          <p:nvPr/>
        </p:nvSpPr>
        <p:spPr>
          <a:xfrm>
            <a:off x="46938" y="5181937"/>
            <a:ext cx="1295400" cy="1015663"/>
          </a:xfrm>
          <a:prstGeom prst="rect">
            <a:avLst/>
          </a:prstGeom>
          <a:noFill/>
        </p:spPr>
        <p:txBody>
          <a:bodyPr wrap="square">
            <a:spAutoFit/>
          </a:bodyPr>
          <a:lstStyle/>
          <a:p>
            <a:pPr>
              <a:defRPr/>
            </a:pPr>
            <a:r>
              <a:rPr lang="zh-TW" altLang="en-US" sz="2000" dirty="0">
                <a:solidFill>
                  <a:srgbClr val="D7D8D9">
                    <a:lumMod val="10000"/>
                  </a:srgbClr>
                </a:solidFill>
                <a:latin typeface="華康儷中黑" pitchFamily="49" charset="-120"/>
                <a:ea typeface="華康儷中黑" pitchFamily="49" charset="-120"/>
              </a:rPr>
              <a:t>簡化與大夥團隊工作過程</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1F88C8"/>
            </a:gs>
            <a:gs pos="100000">
              <a:srgbClr val="002060"/>
            </a:gs>
          </a:gsLst>
          <a:lin ang="5400000" scaled="1"/>
        </a:gradFill>
        <a:effectLst/>
      </p:bgPr>
    </p:bg>
    <p:spTree>
      <p:nvGrpSpPr>
        <p:cNvPr id="1" name=""/>
        <p:cNvGrpSpPr/>
        <p:nvPr/>
      </p:nvGrpSpPr>
      <p:grpSpPr>
        <a:xfrm>
          <a:off x="0" y="0"/>
          <a:ext cx="0" cy="0"/>
          <a:chOff x="0" y="0"/>
          <a:chExt cx="0" cy="0"/>
        </a:xfrm>
      </p:grpSpPr>
      <p:sp>
        <p:nvSpPr>
          <p:cNvPr id="25" name="Rektangel 24"/>
          <p:cNvSpPr>
            <a:spLocks noChangeArrowheads="1"/>
          </p:cNvSpPr>
          <p:nvPr/>
        </p:nvSpPr>
        <p:spPr bwMode="auto">
          <a:xfrm>
            <a:off x="311150" y="5256213"/>
            <a:ext cx="8545513" cy="242887"/>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a:defRPr/>
            </a:pPr>
            <a:endParaRPr lang="en-US" sz="1400" b="1" noProof="1">
              <a:solidFill>
                <a:srgbClr val="FFFFFF"/>
              </a:solidFill>
              <a:latin typeface="Arial" pitchFamily="34" charset="0"/>
            </a:endParaRPr>
          </a:p>
        </p:txBody>
      </p:sp>
      <p:sp>
        <p:nvSpPr>
          <p:cNvPr id="26" name="Rektangel 25"/>
          <p:cNvSpPr>
            <a:spLocks noChangeArrowheads="1"/>
          </p:cNvSpPr>
          <p:nvPr/>
        </p:nvSpPr>
        <p:spPr bwMode="auto">
          <a:xfrm>
            <a:off x="311150" y="5499100"/>
            <a:ext cx="8545513" cy="1150938"/>
          </a:xfrm>
          <a:prstGeom prst="rect">
            <a:avLst/>
          </a:prstGeom>
          <a:gradFill rotWithShape="1">
            <a:gsLst>
              <a:gs pos="0">
                <a:srgbClr val="E6E6E6"/>
              </a:gs>
              <a:gs pos="49001">
                <a:srgbClr val="FFFFFF"/>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defTabSz="457200">
              <a:defRPr/>
            </a:pPr>
            <a:endParaRPr lang="da-DK">
              <a:solidFill>
                <a:srgbClr val="FFFFFF"/>
              </a:solidFill>
              <a:latin typeface="Arial" pitchFamily="34" charset="0"/>
            </a:endParaRPr>
          </a:p>
        </p:txBody>
      </p:sp>
      <p:sp>
        <p:nvSpPr>
          <p:cNvPr id="479236" name="Tekstboks 27"/>
          <p:cNvSpPr txBox="1">
            <a:spLocks noChangeArrowheads="1"/>
          </p:cNvSpPr>
          <p:nvPr/>
        </p:nvSpPr>
        <p:spPr bwMode="auto">
          <a:xfrm>
            <a:off x="3340100" y="5562600"/>
            <a:ext cx="5422900" cy="1016000"/>
          </a:xfrm>
          <a:prstGeom prst="rect">
            <a:avLst/>
          </a:prstGeom>
          <a:noFill/>
          <a:ln w="9525">
            <a:noFill/>
            <a:miter lim="800000"/>
            <a:headEnd/>
            <a:tailEnd/>
          </a:ln>
        </p:spPr>
        <p:txBody>
          <a:bodyPr>
            <a:spAutoFit/>
          </a:bodyPr>
          <a:lstStyle/>
          <a:p>
            <a:pPr algn="just" defTabSz="457200"/>
            <a:r>
              <a:rPr lang="da-DK" altLang="zh-TW" sz="1200" dirty="0">
                <a:solidFill>
                  <a:srgbClr val="171717"/>
                </a:solidFill>
                <a:latin typeface="Arial" pitchFamily="34" charset="0"/>
              </a:rPr>
              <a:t>This is the first step in the Partner Now process – Sending the invite to the prospect</a:t>
            </a:r>
          </a:p>
          <a:p>
            <a:pPr algn="just" defTabSz="457200">
              <a:buFontTx/>
              <a:buAutoNum type="arabicParenR"/>
            </a:pPr>
            <a:r>
              <a:rPr lang="da-DK" altLang="zh-TW" sz="1200" dirty="0">
                <a:solidFill>
                  <a:srgbClr val="171717"/>
                </a:solidFill>
                <a:latin typeface="Arial" pitchFamily="34" charset="0"/>
              </a:rPr>
              <a:t>Enter the prospect</a:t>
            </a:r>
            <a:r>
              <a:rPr lang="da-DK" altLang="en-US" sz="1200" dirty="0">
                <a:solidFill>
                  <a:srgbClr val="171717"/>
                </a:solidFill>
                <a:latin typeface="Arial" pitchFamily="34" charset="0"/>
              </a:rPr>
              <a:t>’</a:t>
            </a:r>
            <a:r>
              <a:rPr lang="da-DK" altLang="zh-TW" sz="1200" dirty="0">
                <a:solidFill>
                  <a:srgbClr val="171717"/>
                </a:solidFill>
                <a:latin typeface="Arial" pitchFamily="34" charset="0"/>
              </a:rPr>
              <a:t>s name and e-mail address</a:t>
            </a:r>
          </a:p>
          <a:p>
            <a:pPr algn="just" defTabSz="457200">
              <a:buFontTx/>
              <a:buAutoNum type="arabicParenR"/>
            </a:pPr>
            <a:r>
              <a:rPr lang="da-DK" altLang="zh-TW" sz="1200" dirty="0">
                <a:solidFill>
                  <a:srgbClr val="171717"/>
                </a:solidFill>
                <a:latin typeface="Arial" pitchFamily="34" charset="0"/>
              </a:rPr>
              <a:t>Customize the message (the changes will automatically display on the right)</a:t>
            </a:r>
          </a:p>
          <a:p>
            <a:pPr algn="just" defTabSz="457200">
              <a:buFontTx/>
              <a:buAutoNum type="arabicParenR"/>
            </a:pPr>
            <a:r>
              <a:rPr lang="da-DK" altLang="zh-TW" sz="1200" dirty="0">
                <a:solidFill>
                  <a:srgbClr val="171717"/>
                </a:solidFill>
                <a:latin typeface="Arial" pitchFamily="34" charset="0"/>
              </a:rPr>
              <a:t>Click Send Email</a:t>
            </a:r>
          </a:p>
        </p:txBody>
      </p:sp>
      <p:sp>
        <p:nvSpPr>
          <p:cNvPr id="479237" name="Rectangle 5"/>
          <p:cNvSpPr txBox="1">
            <a:spLocks noChangeArrowheads="1"/>
          </p:cNvSpPr>
          <p:nvPr/>
        </p:nvSpPr>
        <p:spPr bwMode="gray">
          <a:xfrm>
            <a:off x="444500" y="5286375"/>
            <a:ext cx="1833563" cy="153988"/>
          </a:xfrm>
          <a:prstGeom prst="rect">
            <a:avLst/>
          </a:prstGeom>
          <a:noFill/>
          <a:ln w="9525">
            <a:noFill/>
            <a:miter lim="800000"/>
            <a:headEnd/>
            <a:tailEnd/>
          </a:ln>
        </p:spPr>
        <p:txBody>
          <a:bodyPr lIns="0" rIns="0" anchor="ctr"/>
          <a:lstStyle/>
          <a:p>
            <a:pPr eaLnBrk="0" hangingPunct="0">
              <a:lnSpc>
                <a:spcPct val="95000"/>
              </a:lnSpc>
            </a:pPr>
            <a:r>
              <a:rPr lang="zh-TW" altLang="en-US" sz="1200" dirty="0" smtClean="0">
                <a:solidFill>
                  <a:srgbClr val="FFFFFF"/>
                </a:solidFill>
                <a:latin typeface="華康儷中黑" pitchFamily="49" charset="-120"/>
                <a:ea typeface="華康儷中黑" pitchFamily="49" charset="-120"/>
              </a:rPr>
              <a:t>邀請工具 </a:t>
            </a:r>
            <a:r>
              <a:rPr lang="en-US" altLang="zh-TW" sz="1200" b="1" dirty="0" smtClean="0">
                <a:solidFill>
                  <a:srgbClr val="FFFFFF"/>
                </a:solidFill>
                <a:latin typeface="Arial" pitchFamily="34" charset="0"/>
              </a:rPr>
              <a:t>Invite </a:t>
            </a:r>
            <a:r>
              <a:rPr lang="en-US" altLang="zh-TW" sz="1200" b="1" dirty="0">
                <a:solidFill>
                  <a:srgbClr val="FFFFFF"/>
                </a:solidFill>
                <a:latin typeface="Arial" pitchFamily="34" charset="0"/>
              </a:rPr>
              <a:t>Tool</a:t>
            </a:r>
          </a:p>
        </p:txBody>
      </p:sp>
      <p:pic>
        <p:nvPicPr>
          <p:cNvPr id="479238" name="Picture 26"/>
          <p:cNvPicPr>
            <a:picLocks noChangeAspect="1" noChangeArrowheads="1"/>
          </p:cNvPicPr>
          <p:nvPr/>
        </p:nvPicPr>
        <p:blipFill>
          <a:blip r:embed="rId2" cstate="print"/>
          <a:srcRect l="961" t="9682" r="2245" b="5025"/>
          <a:stretch>
            <a:fillRect/>
          </a:stretch>
        </p:blipFill>
        <p:spPr bwMode="auto">
          <a:xfrm>
            <a:off x="311150" y="296863"/>
            <a:ext cx="8545513" cy="4803775"/>
          </a:xfrm>
          <a:prstGeom prst="rect">
            <a:avLst/>
          </a:prstGeom>
          <a:noFill/>
          <a:ln w="9525">
            <a:noFill/>
            <a:miter lim="800000"/>
            <a:headEnd/>
            <a:tailEnd/>
          </a:ln>
        </p:spPr>
      </p:pic>
      <p:sp>
        <p:nvSpPr>
          <p:cNvPr id="479239" name="TextBox 7"/>
          <p:cNvSpPr txBox="1">
            <a:spLocks noChangeArrowheads="1"/>
          </p:cNvSpPr>
          <p:nvPr/>
        </p:nvSpPr>
        <p:spPr bwMode="auto">
          <a:xfrm>
            <a:off x="304800" y="5486400"/>
            <a:ext cx="2895600" cy="1384300"/>
          </a:xfrm>
          <a:prstGeom prst="rect">
            <a:avLst/>
          </a:prstGeom>
          <a:noFill/>
          <a:ln w="9525">
            <a:noFill/>
            <a:miter lim="800000"/>
            <a:headEnd/>
            <a:tailEnd/>
          </a:ln>
        </p:spPr>
        <p:txBody>
          <a:bodyPr>
            <a:spAutoFit/>
          </a:bodyPr>
          <a:lstStyle/>
          <a:p>
            <a:pPr algn="just" defTabSz="457200"/>
            <a:r>
              <a:rPr lang="zh-TW" altLang="en-US" sz="1400" dirty="0">
                <a:solidFill>
                  <a:srgbClr val="171717"/>
                </a:solidFill>
                <a:latin typeface="Arial" pitchFamily="34" charset="0"/>
                <a:ea typeface="華康儷中黑" pitchFamily="49" charset="-120"/>
                <a:cs typeface="Arial" pitchFamily="34" charset="0"/>
              </a:rPr>
              <a:t>立即加入的第一步 </a:t>
            </a:r>
            <a:r>
              <a:rPr lang="da-DK" altLang="zh-TW" sz="1400" dirty="0">
                <a:solidFill>
                  <a:srgbClr val="171717"/>
                </a:solidFill>
                <a:latin typeface="Arial" pitchFamily="34" charset="0"/>
                <a:ea typeface="華康儷中黑" pitchFamily="49" charset="-120"/>
                <a:cs typeface="Arial" pitchFamily="34" charset="0"/>
              </a:rPr>
              <a:t>– </a:t>
            </a:r>
          </a:p>
          <a:p>
            <a:pPr algn="just" defTabSz="457200"/>
            <a:r>
              <a:rPr lang="zh-TW" altLang="en-US" sz="1400" dirty="0">
                <a:solidFill>
                  <a:srgbClr val="171717"/>
                </a:solidFill>
                <a:latin typeface="Arial" pitchFamily="34" charset="0"/>
                <a:ea typeface="華康儷中黑" pitchFamily="49" charset="-120"/>
                <a:cs typeface="Arial" pitchFamily="34" charset="0"/>
              </a:rPr>
              <a:t>向潛在夥伴發送邀請</a:t>
            </a:r>
            <a:endParaRPr lang="da-DK" altLang="zh-TW" sz="1400" dirty="0">
              <a:solidFill>
                <a:srgbClr val="171717"/>
              </a:solidFill>
              <a:latin typeface="Arial" pitchFamily="34" charset="0"/>
              <a:ea typeface="華康儷中黑" pitchFamily="49" charset="-120"/>
              <a:cs typeface="Arial" pitchFamily="34" charset="0"/>
            </a:endParaRPr>
          </a:p>
          <a:p>
            <a:pPr algn="just" defTabSz="457200">
              <a:buFontTx/>
              <a:buAutoNum type="arabicParenR"/>
            </a:pPr>
            <a:r>
              <a:rPr lang="zh-TW" altLang="en-US" sz="1400" dirty="0">
                <a:solidFill>
                  <a:srgbClr val="171717"/>
                </a:solidFill>
                <a:latin typeface="Arial" pitchFamily="34" charset="0"/>
                <a:ea typeface="華康儷中黑" pitchFamily="49" charset="-120"/>
                <a:cs typeface="Arial" pitchFamily="34" charset="0"/>
              </a:rPr>
              <a:t>輸入潛在夥伴姓名和電郵地址</a:t>
            </a:r>
            <a:endParaRPr lang="da-DK" altLang="zh-TW" sz="1400" dirty="0">
              <a:solidFill>
                <a:srgbClr val="171717"/>
              </a:solidFill>
              <a:latin typeface="Arial" pitchFamily="34" charset="0"/>
              <a:ea typeface="華康儷中黑" pitchFamily="49" charset="-120"/>
              <a:cs typeface="Arial" pitchFamily="34" charset="0"/>
            </a:endParaRPr>
          </a:p>
          <a:p>
            <a:pPr algn="just" defTabSz="457200">
              <a:buFontTx/>
              <a:buAutoNum type="arabicParenR"/>
            </a:pPr>
            <a:r>
              <a:rPr lang="zh-TW" altLang="en-US" sz="1400" dirty="0">
                <a:solidFill>
                  <a:srgbClr val="171717"/>
                </a:solidFill>
                <a:latin typeface="Arial" pitchFamily="34" charset="0"/>
                <a:ea typeface="華康儷中黑" pitchFamily="49" charset="-120"/>
                <a:cs typeface="Arial" pitchFamily="34" charset="0"/>
              </a:rPr>
              <a:t>自訂訊息</a:t>
            </a:r>
            <a:r>
              <a:rPr lang="da-DK" altLang="zh-TW" sz="1400" dirty="0">
                <a:solidFill>
                  <a:srgbClr val="171717"/>
                </a:solidFill>
                <a:latin typeface="Arial" pitchFamily="34" charset="0"/>
                <a:ea typeface="華康儷中黑" pitchFamily="49" charset="-120"/>
                <a:cs typeface="Arial" pitchFamily="34" charset="0"/>
              </a:rPr>
              <a:t>(</a:t>
            </a:r>
            <a:r>
              <a:rPr lang="zh-TW" altLang="en-US" sz="1400" dirty="0">
                <a:solidFill>
                  <a:srgbClr val="171717"/>
                </a:solidFill>
                <a:latin typeface="Arial" pitchFamily="34" charset="0"/>
                <a:ea typeface="華康儷中黑" pitchFamily="49" charset="-120"/>
                <a:cs typeface="Arial" pitchFamily="34" charset="0"/>
              </a:rPr>
              <a:t>變更會自動出現於右方</a:t>
            </a:r>
            <a:r>
              <a:rPr lang="da-DK" altLang="zh-TW" sz="1400" dirty="0">
                <a:solidFill>
                  <a:srgbClr val="171717"/>
                </a:solidFill>
                <a:latin typeface="Arial" pitchFamily="34" charset="0"/>
                <a:ea typeface="華康儷中黑" pitchFamily="49" charset="-120"/>
                <a:cs typeface="Arial" pitchFamily="34" charset="0"/>
              </a:rPr>
              <a:t>)</a:t>
            </a:r>
          </a:p>
          <a:p>
            <a:pPr algn="just" defTabSz="457200">
              <a:buFontTx/>
              <a:buAutoNum type="arabicParenR"/>
            </a:pPr>
            <a:r>
              <a:rPr lang="zh-TW" altLang="en-US" sz="1400" dirty="0">
                <a:solidFill>
                  <a:srgbClr val="171717"/>
                </a:solidFill>
                <a:latin typeface="Arial" pitchFamily="34" charset="0"/>
                <a:ea typeface="華康儷中黑" pitchFamily="49" charset="-120"/>
                <a:cs typeface="Arial" pitchFamily="34" charset="0"/>
              </a:rPr>
              <a:t>點擊發送郵件</a:t>
            </a:r>
            <a:endParaRPr lang="da-DK" altLang="zh-TW" sz="1400" dirty="0">
              <a:solidFill>
                <a:srgbClr val="171717"/>
              </a:solidFill>
              <a:latin typeface="Arial" pitchFamily="34" charset="0"/>
              <a:ea typeface="華康儷中黑" pitchFamily="49" charset="-120"/>
              <a:cs typeface="Arial" pitchFamily="34" charset="0"/>
            </a:endParaRPr>
          </a:p>
          <a:p>
            <a:pPr defTabSz="457200"/>
            <a:endParaRPr lang="zh-TW" altLang="en-US" sz="1400" dirty="0">
              <a:solidFill>
                <a:prstClr val="white"/>
              </a:solidFill>
              <a:latin typeface="Arial" pitchFamily="34" charset="0"/>
              <a:ea typeface="華康儷中黑" pitchFamily="49" charset="-120"/>
              <a:cs typeface="Arial" pitchFamily="34"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1F88C8"/>
            </a:gs>
            <a:gs pos="100000">
              <a:srgbClr val="002060"/>
            </a:gs>
          </a:gsLst>
          <a:lin ang="5400000" scaled="1"/>
        </a:gradFill>
        <a:effectLst/>
      </p:bgPr>
    </p:bg>
    <p:spTree>
      <p:nvGrpSpPr>
        <p:cNvPr id="1" name=""/>
        <p:cNvGrpSpPr/>
        <p:nvPr/>
      </p:nvGrpSpPr>
      <p:grpSpPr>
        <a:xfrm>
          <a:off x="0" y="0"/>
          <a:ext cx="0" cy="0"/>
          <a:chOff x="0" y="0"/>
          <a:chExt cx="0" cy="0"/>
        </a:xfrm>
      </p:grpSpPr>
      <p:sp>
        <p:nvSpPr>
          <p:cNvPr id="25" name="Rektangel 24"/>
          <p:cNvSpPr>
            <a:spLocks noChangeArrowheads="1"/>
          </p:cNvSpPr>
          <p:nvPr/>
        </p:nvSpPr>
        <p:spPr bwMode="auto">
          <a:xfrm>
            <a:off x="311150" y="5256213"/>
            <a:ext cx="8545513" cy="242887"/>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a:defRPr/>
            </a:pPr>
            <a:endParaRPr lang="en-US" sz="1400" b="1" noProof="1">
              <a:solidFill>
                <a:srgbClr val="FFFFFF"/>
              </a:solidFill>
              <a:latin typeface="Arial" pitchFamily="34" charset="0"/>
            </a:endParaRPr>
          </a:p>
        </p:txBody>
      </p:sp>
      <p:sp>
        <p:nvSpPr>
          <p:cNvPr id="26" name="Rektangel 25"/>
          <p:cNvSpPr>
            <a:spLocks noChangeArrowheads="1"/>
          </p:cNvSpPr>
          <p:nvPr/>
        </p:nvSpPr>
        <p:spPr bwMode="auto">
          <a:xfrm>
            <a:off x="311150" y="5499100"/>
            <a:ext cx="8545513" cy="1150938"/>
          </a:xfrm>
          <a:prstGeom prst="rect">
            <a:avLst/>
          </a:prstGeom>
          <a:gradFill rotWithShape="1">
            <a:gsLst>
              <a:gs pos="0">
                <a:srgbClr val="E6E6E6"/>
              </a:gs>
              <a:gs pos="49001">
                <a:srgbClr val="FFFFFF"/>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defTabSz="457200">
              <a:defRPr/>
            </a:pPr>
            <a:endParaRPr lang="da-DK">
              <a:solidFill>
                <a:srgbClr val="FFFFFF"/>
              </a:solidFill>
              <a:latin typeface="Arial" pitchFamily="34" charset="0"/>
            </a:endParaRPr>
          </a:p>
        </p:txBody>
      </p:sp>
      <p:sp>
        <p:nvSpPr>
          <p:cNvPr id="480260" name="Rectangle 5"/>
          <p:cNvSpPr txBox="1">
            <a:spLocks noChangeArrowheads="1"/>
          </p:cNvSpPr>
          <p:nvPr/>
        </p:nvSpPr>
        <p:spPr bwMode="gray">
          <a:xfrm>
            <a:off x="444500" y="5286375"/>
            <a:ext cx="1833563" cy="153988"/>
          </a:xfrm>
          <a:prstGeom prst="rect">
            <a:avLst/>
          </a:prstGeom>
          <a:noFill/>
          <a:ln w="9525">
            <a:noFill/>
            <a:miter lim="800000"/>
            <a:headEnd/>
            <a:tailEnd/>
          </a:ln>
        </p:spPr>
        <p:txBody>
          <a:bodyPr lIns="0" rIns="0" anchor="ctr"/>
          <a:lstStyle/>
          <a:p>
            <a:pPr eaLnBrk="0" hangingPunct="0">
              <a:lnSpc>
                <a:spcPct val="95000"/>
              </a:lnSpc>
            </a:pPr>
            <a:r>
              <a:rPr lang="zh-TW" altLang="en-US" sz="1200" dirty="0" smtClean="0">
                <a:solidFill>
                  <a:srgbClr val="FFFFFF"/>
                </a:solidFill>
                <a:latin typeface="華康儷中黑" pitchFamily="49" charset="-120"/>
                <a:ea typeface="華康儷中黑" pitchFamily="49" charset="-120"/>
              </a:rPr>
              <a:t>邀請工具 </a:t>
            </a:r>
            <a:r>
              <a:rPr lang="en-US" altLang="zh-TW" sz="1200" b="1" dirty="0" smtClean="0">
                <a:solidFill>
                  <a:srgbClr val="FFFFFF"/>
                </a:solidFill>
                <a:latin typeface="Arial" pitchFamily="34" charset="0"/>
              </a:rPr>
              <a:t>Invite </a:t>
            </a:r>
            <a:r>
              <a:rPr lang="en-US" altLang="zh-TW" sz="1200" b="1" dirty="0">
                <a:solidFill>
                  <a:srgbClr val="FFFFFF"/>
                </a:solidFill>
                <a:latin typeface="Arial" pitchFamily="34" charset="0"/>
              </a:rPr>
              <a:t>Tool</a:t>
            </a:r>
          </a:p>
        </p:txBody>
      </p:sp>
      <p:pic>
        <p:nvPicPr>
          <p:cNvPr id="480261" name="Picture 6"/>
          <p:cNvPicPr>
            <a:picLocks noChangeAspect="1" noChangeArrowheads="1"/>
          </p:cNvPicPr>
          <p:nvPr/>
        </p:nvPicPr>
        <p:blipFill>
          <a:blip r:embed="rId2" cstate="print"/>
          <a:srcRect l="961" t="9496" r="2084" b="3049"/>
          <a:stretch>
            <a:fillRect/>
          </a:stretch>
        </p:blipFill>
        <p:spPr bwMode="auto">
          <a:xfrm>
            <a:off x="311150" y="265113"/>
            <a:ext cx="8545513" cy="4841875"/>
          </a:xfrm>
          <a:prstGeom prst="rect">
            <a:avLst/>
          </a:prstGeom>
          <a:noFill/>
          <a:ln w="9525">
            <a:noFill/>
            <a:miter lim="800000"/>
            <a:headEnd/>
            <a:tailEnd/>
          </a:ln>
        </p:spPr>
      </p:pic>
      <p:sp>
        <p:nvSpPr>
          <p:cNvPr id="480262" name="TextBox 6"/>
          <p:cNvSpPr txBox="1">
            <a:spLocks noChangeArrowheads="1"/>
          </p:cNvSpPr>
          <p:nvPr/>
        </p:nvSpPr>
        <p:spPr bwMode="auto">
          <a:xfrm>
            <a:off x="304800" y="5486400"/>
            <a:ext cx="2895600" cy="1384300"/>
          </a:xfrm>
          <a:prstGeom prst="rect">
            <a:avLst/>
          </a:prstGeom>
          <a:noFill/>
          <a:ln w="9525">
            <a:noFill/>
            <a:miter lim="800000"/>
            <a:headEnd/>
            <a:tailEnd/>
          </a:ln>
        </p:spPr>
        <p:txBody>
          <a:bodyPr>
            <a:spAutoFit/>
          </a:bodyPr>
          <a:lstStyle/>
          <a:p>
            <a:pPr algn="just" defTabSz="457200"/>
            <a:r>
              <a:rPr lang="zh-TW" altLang="en-US" sz="1400">
                <a:solidFill>
                  <a:srgbClr val="171717"/>
                </a:solidFill>
                <a:latin typeface="Arial" pitchFamily="34" charset="0"/>
                <a:ea typeface="華康儷中黑" pitchFamily="49" charset="-120"/>
                <a:cs typeface="Arial" pitchFamily="34" charset="0"/>
              </a:rPr>
              <a:t>立即加入的第一步 </a:t>
            </a:r>
            <a:r>
              <a:rPr lang="da-DK" altLang="zh-TW" sz="1400">
                <a:solidFill>
                  <a:srgbClr val="171717"/>
                </a:solidFill>
                <a:latin typeface="Arial" pitchFamily="34" charset="0"/>
                <a:ea typeface="華康儷中黑" pitchFamily="49" charset="-120"/>
                <a:cs typeface="Arial" pitchFamily="34" charset="0"/>
              </a:rPr>
              <a:t>– </a:t>
            </a:r>
          </a:p>
          <a:p>
            <a:pPr algn="just" defTabSz="457200"/>
            <a:r>
              <a:rPr lang="zh-TW" altLang="en-US" sz="1400">
                <a:solidFill>
                  <a:srgbClr val="171717"/>
                </a:solidFill>
                <a:latin typeface="Arial" pitchFamily="34" charset="0"/>
                <a:ea typeface="華康儷中黑" pitchFamily="49" charset="-120"/>
                <a:cs typeface="Arial" pitchFamily="34" charset="0"/>
              </a:rPr>
              <a:t>向潛在夥伴發送邀請</a:t>
            </a:r>
            <a:endParaRPr lang="da-DK" altLang="zh-TW" sz="1400">
              <a:solidFill>
                <a:srgbClr val="171717"/>
              </a:solidFill>
              <a:latin typeface="Arial" pitchFamily="34" charset="0"/>
              <a:ea typeface="華康儷中黑" pitchFamily="49" charset="-120"/>
              <a:cs typeface="Arial" pitchFamily="34" charset="0"/>
            </a:endParaRPr>
          </a:p>
          <a:p>
            <a:pPr algn="just" defTabSz="457200">
              <a:buFontTx/>
              <a:buAutoNum type="arabicParenR"/>
            </a:pPr>
            <a:r>
              <a:rPr lang="zh-TW" altLang="en-US" sz="1400">
                <a:solidFill>
                  <a:srgbClr val="171717"/>
                </a:solidFill>
                <a:latin typeface="Arial" pitchFamily="34" charset="0"/>
                <a:ea typeface="華康儷中黑" pitchFamily="49" charset="-120"/>
                <a:cs typeface="Arial" pitchFamily="34" charset="0"/>
              </a:rPr>
              <a:t>輸入潛在夥伴姓名和電郵地址</a:t>
            </a:r>
            <a:endParaRPr lang="da-DK" altLang="zh-TW" sz="1400">
              <a:solidFill>
                <a:srgbClr val="171717"/>
              </a:solidFill>
              <a:latin typeface="Arial" pitchFamily="34" charset="0"/>
              <a:ea typeface="華康儷中黑" pitchFamily="49" charset="-120"/>
              <a:cs typeface="Arial" pitchFamily="34" charset="0"/>
            </a:endParaRPr>
          </a:p>
          <a:p>
            <a:pPr algn="just" defTabSz="457200">
              <a:buFontTx/>
              <a:buAutoNum type="arabicParenR"/>
            </a:pPr>
            <a:r>
              <a:rPr lang="zh-TW" altLang="en-US" sz="1400">
                <a:solidFill>
                  <a:srgbClr val="171717"/>
                </a:solidFill>
                <a:latin typeface="Arial" pitchFamily="34" charset="0"/>
                <a:ea typeface="華康儷中黑" pitchFamily="49" charset="-120"/>
                <a:cs typeface="Arial" pitchFamily="34" charset="0"/>
              </a:rPr>
              <a:t>自訂訊息</a:t>
            </a:r>
            <a:r>
              <a:rPr lang="da-DK" altLang="zh-TW" sz="1400">
                <a:solidFill>
                  <a:srgbClr val="171717"/>
                </a:solidFill>
                <a:latin typeface="Arial" pitchFamily="34" charset="0"/>
                <a:ea typeface="華康儷中黑" pitchFamily="49" charset="-120"/>
                <a:cs typeface="Arial" pitchFamily="34" charset="0"/>
              </a:rPr>
              <a:t>(</a:t>
            </a:r>
            <a:r>
              <a:rPr lang="zh-TW" altLang="en-US" sz="1400">
                <a:solidFill>
                  <a:srgbClr val="171717"/>
                </a:solidFill>
                <a:latin typeface="Arial" pitchFamily="34" charset="0"/>
                <a:ea typeface="華康儷中黑" pitchFamily="49" charset="-120"/>
                <a:cs typeface="Arial" pitchFamily="34" charset="0"/>
              </a:rPr>
              <a:t>變更會自動出現於右方</a:t>
            </a:r>
            <a:r>
              <a:rPr lang="da-DK" altLang="zh-TW" sz="1400">
                <a:solidFill>
                  <a:srgbClr val="171717"/>
                </a:solidFill>
                <a:latin typeface="Arial" pitchFamily="34" charset="0"/>
                <a:ea typeface="華康儷中黑" pitchFamily="49" charset="-120"/>
                <a:cs typeface="Arial" pitchFamily="34" charset="0"/>
              </a:rPr>
              <a:t>)</a:t>
            </a:r>
          </a:p>
          <a:p>
            <a:pPr algn="just" defTabSz="457200">
              <a:buFontTx/>
              <a:buAutoNum type="arabicParenR"/>
            </a:pPr>
            <a:r>
              <a:rPr lang="zh-TW" altLang="en-US" sz="1400">
                <a:solidFill>
                  <a:srgbClr val="171717"/>
                </a:solidFill>
                <a:latin typeface="Arial" pitchFamily="34" charset="0"/>
                <a:ea typeface="華康儷中黑" pitchFamily="49" charset="-120"/>
                <a:cs typeface="Arial" pitchFamily="34" charset="0"/>
              </a:rPr>
              <a:t>點擊發送郵件</a:t>
            </a:r>
            <a:endParaRPr lang="da-DK" altLang="zh-TW" sz="1400">
              <a:solidFill>
                <a:srgbClr val="171717"/>
              </a:solidFill>
              <a:latin typeface="Arial" pitchFamily="34" charset="0"/>
              <a:ea typeface="華康儷中黑" pitchFamily="49" charset="-120"/>
              <a:cs typeface="Arial" pitchFamily="34" charset="0"/>
            </a:endParaRPr>
          </a:p>
          <a:p>
            <a:pPr defTabSz="457200"/>
            <a:endParaRPr lang="zh-TW" altLang="en-US" sz="1400">
              <a:solidFill>
                <a:prstClr val="white"/>
              </a:solidFill>
              <a:latin typeface="Arial" pitchFamily="34" charset="0"/>
              <a:ea typeface="華康儷中黑" pitchFamily="49" charset="-120"/>
              <a:cs typeface="Arial" pitchFamily="34" charset="0"/>
            </a:endParaRPr>
          </a:p>
        </p:txBody>
      </p:sp>
      <p:sp>
        <p:nvSpPr>
          <p:cNvPr id="480263" name="Tekstboks 27"/>
          <p:cNvSpPr txBox="1">
            <a:spLocks noChangeArrowheads="1"/>
          </p:cNvSpPr>
          <p:nvPr/>
        </p:nvSpPr>
        <p:spPr bwMode="auto">
          <a:xfrm>
            <a:off x="3340100" y="5562600"/>
            <a:ext cx="5422900" cy="1016000"/>
          </a:xfrm>
          <a:prstGeom prst="rect">
            <a:avLst/>
          </a:prstGeom>
          <a:noFill/>
          <a:ln w="9525">
            <a:noFill/>
            <a:miter lim="800000"/>
            <a:headEnd/>
            <a:tailEnd/>
          </a:ln>
        </p:spPr>
        <p:txBody>
          <a:bodyPr>
            <a:spAutoFit/>
          </a:bodyPr>
          <a:lstStyle/>
          <a:p>
            <a:pPr algn="just" defTabSz="457200"/>
            <a:r>
              <a:rPr lang="da-DK" altLang="zh-TW" sz="1200">
                <a:solidFill>
                  <a:srgbClr val="171717"/>
                </a:solidFill>
                <a:latin typeface="Arial" pitchFamily="34" charset="0"/>
              </a:rPr>
              <a:t>This is the first step in the Partner Now process – Sending the invite to the prospect</a:t>
            </a:r>
          </a:p>
          <a:p>
            <a:pPr algn="just" defTabSz="457200">
              <a:buFontTx/>
              <a:buAutoNum type="arabicParenR"/>
            </a:pPr>
            <a:r>
              <a:rPr lang="da-DK" altLang="zh-TW" sz="1200">
                <a:solidFill>
                  <a:srgbClr val="171717"/>
                </a:solidFill>
                <a:latin typeface="Arial" pitchFamily="34" charset="0"/>
              </a:rPr>
              <a:t>Enter the prospect</a:t>
            </a:r>
            <a:r>
              <a:rPr lang="da-DK" altLang="en-US" sz="1200">
                <a:solidFill>
                  <a:srgbClr val="171717"/>
                </a:solidFill>
                <a:latin typeface="Arial" pitchFamily="34" charset="0"/>
              </a:rPr>
              <a:t>’</a:t>
            </a:r>
            <a:r>
              <a:rPr lang="da-DK" altLang="zh-TW" sz="1200">
                <a:solidFill>
                  <a:srgbClr val="171717"/>
                </a:solidFill>
                <a:latin typeface="Arial" pitchFamily="34" charset="0"/>
              </a:rPr>
              <a:t>s name and e-mail address</a:t>
            </a:r>
          </a:p>
          <a:p>
            <a:pPr algn="just" defTabSz="457200">
              <a:buFontTx/>
              <a:buAutoNum type="arabicParenR"/>
            </a:pPr>
            <a:r>
              <a:rPr lang="da-DK" altLang="zh-TW" sz="1200">
                <a:solidFill>
                  <a:srgbClr val="171717"/>
                </a:solidFill>
                <a:latin typeface="Arial" pitchFamily="34" charset="0"/>
              </a:rPr>
              <a:t>Customize the message (the changes will automatically display on the right)</a:t>
            </a:r>
          </a:p>
          <a:p>
            <a:pPr algn="just" defTabSz="457200">
              <a:buFontTx/>
              <a:buAutoNum type="arabicParenR"/>
            </a:pPr>
            <a:r>
              <a:rPr lang="da-DK" altLang="zh-TW" sz="1200">
                <a:solidFill>
                  <a:srgbClr val="171717"/>
                </a:solidFill>
                <a:latin typeface="Arial" pitchFamily="34" charset="0"/>
              </a:rPr>
              <a:t>Click Send Email</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1F88C8"/>
            </a:gs>
            <a:gs pos="100000">
              <a:srgbClr val="002060"/>
            </a:gs>
          </a:gsLst>
          <a:lin ang="5400000" scaled="1"/>
        </a:gradFill>
        <a:effectLst/>
      </p:bgPr>
    </p:bg>
    <p:spTree>
      <p:nvGrpSpPr>
        <p:cNvPr id="1" name=""/>
        <p:cNvGrpSpPr/>
        <p:nvPr/>
      </p:nvGrpSpPr>
      <p:grpSpPr>
        <a:xfrm>
          <a:off x="0" y="0"/>
          <a:ext cx="0" cy="0"/>
          <a:chOff x="0" y="0"/>
          <a:chExt cx="0" cy="0"/>
        </a:xfrm>
      </p:grpSpPr>
      <p:sp>
        <p:nvSpPr>
          <p:cNvPr id="25" name="Rektangel 24"/>
          <p:cNvSpPr>
            <a:spLocks noChangeArrowheads="1"/>
          </p:cNvSpPr>
          <p:nvPr/>
        </p:nvSpPr>
        <p:spPr bwMode="auto">
          <a:xfrm>
            <a:off x="311150" y="5256213"/>
            <a:ext cx="8545513" cy="242887"/>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a:defRPr/>
            </a:pPr>
            <a:endParaRPr lang="en-US" sz="1400" b="1" noProof="1">
              <a:solidFill>
                <a:srgbClr val="FFFFFF"/>
              </a:solidFill>
              <a:latin typeface="Arial" pitchFamily="34" charset="0"/>
            </a:endParaRPr>
          </a:p>
        </p:txBody>
      </p:sp>
      <p:sp>
        <p:nvSpPr>
          <p:cNvPr id="26" name="Rektangel 25"/>
          <p:cNvSpPr>
            <a:spLocks noChangeArrowheads="1"/>
          </p:cNvSpPr>
          <p:nvPr/>
        </p:nvSpPr>
        <p:spPr bwMode="auto">
          <a:xfrm>
            <a:off x="311150" y="5499100"/>
            <a:ext cx="8545513" cy="1150938"/>
          </a:xfrm>
          <a:prstGeom prst="rect">
            <a:avLst/>
          </a:prstGeom>
          <a:gradFill rotWithShape="1">
            <a:gsLst>
              <a:gs pos="0">
                <a:srgbClr val="E6E6E6"/>
              </a:gs>
              <a:gs pos="49001">
                <a:srgbClr val="FFFFFF"/>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defTabSz="457200">
              <a:defRPr/>
            </a:pPr>
            <a:endParaRPr lang="da-DK">
              <a:solidFill>
                <a:srgbClr val="FFFFFF"/>
              </a:solidFill>
              <a:latin typeface="Arial" pitchFamily="34" charset="0"/>
            </a:endParaRPr>
          </a:p>
        </p:txBody>
      </p:sp>
      <p:sp>
        <p:nvSpPr>
          <p:cNvPr id="481284" name="Tekstboks 27"/>
          <p:cNvSpPr txBox="1">
            <a:spLocks noChangeArrowheads="1"/>
          </p:cNvSpPr>
          <p:nvPr/>
        </p:nvSpPr>
        <p:spPr bwMode="auto">
          <a:xfrm>
            <a:off x="3568700" y="5659438"/>
            <a:ext cx="5499100" cy="831850"/>
          </a:xfrm>
          <a:prstGeom prst="rect">
            <a:avLst/>
          </a:prstGeom>
          <a:noFill/>
          <a:ln w="9525">
            <a:noFill/>
            <a:miter lim="800000"/>
            <a:headEnd/>
            <a:tailEnd/>
          </a:ln>
        </p:spPr>
        <p:txBody>
          <a:bodyPr>
            <a:spAutoFit/>
          </a:bodyPr>
          <a:lstStyle/>
          <a:p>
            <a:pPr algn="just" defTabSz="457200"/>
            <a:r>
              <a:rPr lang="da-DK" altLang="zh-TW" sz="1200">
                <a:solidFill>
                  <a:srgbClr val="171717"/>
                </a:solidFill>
                <a:latin typeface="Arial" pitchFamily="34" charset="0"/>
              </a:rPr>
              <a:t>Let</a:t>
            </a:r>
            <a:r>
              <a:rPr lang="da-DK" altLang="en-US" sz="1200">
                <a:solidFill>
                  <a:srgbClr val="171717"/>
                </a:solidFill>
                <a:latin typeface="Arial" pitchFamily="34" charset="0"/>
              </a:rPr>
              <a:t>’</a:t>
            </a:r>
            <a:r>
              <a:rPr lang="da-DK" altLang="zh-TW" sz="1200">
                <a:solidFill>
                  <a:srgbClr val="171717"/>
                </a:solidFill>
                <a:latin typeface="Arial" pitchFamily="34" charset="0"/>
              </a:rPr>
              <a:t>s step through the Partner Now Process that your prospect will complete</a:t>
            </a:r>
          </a:p>
          <a:p>
            <a:pPr algn="just" defTabSz="457200">
              <a:buFontTx/>
              <a:buAutoNum type="arabicParenR"/>
            </a:pPr>
            <a:r>
              <a:rPr lang="da-DK" altLang="zh-TW" sz="1200">
                <a:solidFill>
                  <a:srgbClr val="171717"/>
                </a:solidFill>
                <a:latin typeface="Arial" pitchFamily="34" charset="0"/>
              </a:rPr>
              <a:t>They recieve the email invite and click the link</a:t>
            </a:r>
          </a:p>
          <a:p>
            <a:pPr algn="just" defTabSz="457200">
              <a:buFontTx/>
              <a:buAutoNum type="arabicParenR"/>
            </a:pPr>
            <a:r>
              <a:rPr lang="da-DK" altLang="zh-TW" sz="1200">
                <a:solidFill>
                  <a:srgbClr val="171717"/>
                </a:solidFill>
                <a:latin typeface="Arial" pitchFamily="34" charset="0"/>
              </a:rPr>
              <a:t>The first page they see will be this one</a:t>
            </a:r>
          </a:p>
          <a:p>
            <a:pPr algn="just" defTabSz="457200">
              <a:buFontTx/>
              <a:buAutoNum type="arabicParenR"/>
            </a:pPr>
            <a:r>
              <a:rPr lang="da-DK" altLang="zh-TW" sz="1200">
                <a:solidFill>
                  <a:srgbClr val="171717"/>
                </a:solidFill>
                <a:latin typeface="Arial" pitchFamily="34" charset="0"/>
              </a:rPr>
              <a:t>The prospect selects their home country and it takes them to the next step</a:t>
            </a:r>
          </a:p>
        </p:txBody>
      </p:sp>
      <p:sp>
        <p:nvSpPr>
          <p:cNvPr id="481285" name="Rectangle 5"/>
          <p:cNvSpPr txBox="1">
            <a:spLocks noChangeArrowheads="1"/>
          </p:cNvSpPr>
          <p:nvPr/>
        </p:nvSpPr>
        <p:spPr bwMode="gray">
          <a:xfrm>
            <a:off x="444500" y="5286375"/>
            <a:ext cx="2679700" cy="123825"/>
          </a:xfrm>
          <a:prstGeom prst="rect">
            <a:avLst/>
          </a:prstGeom>
          <a:noFill/>
          <a:ln w="9525">
            <a:noFill/>
            <a:miter lim="800000"/>
            <a:headEnd/>
            <a:tailEnd/>
          </a:ln>
        </p:spPr>
        <p:txBody>
          <a:bodyPr lIns="0" rIns="0" anchor="ctr"/>
          <a:lstStyle/>
          <a:p>
            <a:pPr eaLnBrk="0" hangingPunct="0">
              <a:lnSpc>
                <a:spcPct val="95000"/>
              </a:lnSpc>
            </a:pPr>
            <a:r>
              <a:rPr lang="zh-TW" altLang="en-US" sz="1200" dirty="0" smtClean="0">
                <a:solidFill>
                  <a:srgbClr val="FFFFFF"/>
                </a:solidFill>
                <a:latin typeface="華康儷中黑" pitchFamily="49" charset="-120"/>
                <a:ea typeface="華康儷中黑" pitchFamily="49" charset="-120"/>
              </a:rPr>
              <a:t>立即加入程序 </a:t>
            </a:r>
            <a:r>
              <a:rPr lang="en-US" altLang="zh-TW" sz="1200" b="1" dirty="0" smtClean="0">
                <a:solidFill>
                  <a:srgbClr val="FFFFFF"/>
                </a:solidFill>
                <a:latin typeface="Arial" pitchFamily="34" charset="0"/>
              </a:rPr>
              <a:t>Partner </a:t>
            </a:r>
            <a:r>
              <a:rPr lang="en-US" altLang="zh-TW" sz="1200" b="1" dirty="0">
                <a:solidFill>
                  <a:srgbClr val="FFFFFF"/>
                </a:solidFill>
                <a:latin typeface="Arial" pitchFamily="34" charset="0"/>
              </a:rPr>
              <a:t>Now Process</a:t>
            </a:r>
          </a:p>
        </p:txBody>
      </p:sp>
      <p:pic>
        <p:nvPicPr>
          <p:cNvPr id="481286" name="Picture 7"/>
          <p:cNvPicPr>
            <a:picLocks noChangeAspect="1" noChangeArrowheads="1"/>
          </p:cNvPicPr>
          <p:nvPr/>
        </p:nvPicPr>
        <p:blipFill>
          <a:blip r:embed="rId2" cstate="print"/>
          <a:srcRect/>
          <a:stretch>
            <a:fillRect/>
          </a:stretch>
        </p:blipFill>
        <p:spPr bwMode="auto">
          <a:xfrm>
            <a:off x="2189163" y="469900"/>
            <a:ext cx="4765675" cy="4546600"/>
          </a:xfrm>
          <a:prstGeom prst="rect">
            <a:avLst/>
          </a:prstGeom>
          <a:noFill/>
          <a:ln w="9525">
            <a:noFill/>
            <a:miter lim="800000"/>
            <a:headEnd/>
            <a:tailEnd/>
          </a:ln>
        </p:spPr>
      </p:pic>
      <p:sp>
        <p:nvSpPr>
          <p:cNvPr id="481287" name="Tekstboks 27"/>
          <p:cNvSpPr txBox="1">
            <a:spLocks noChangeArrowheads="1"/>
          </p:cNvSpPr>
          <p:nvPr/>
        </p:nvSpPr>
        <p:spPr bwMode="auto">
          <a:xfrm>
            <a:off x="457200" y="5599113"/>
            <a:ext cx="3289300" cy="954087"/>
          </a:xfrm>
          <a:prstGeom prst="rect">
            <a:avLst/>
          </a:prstGeom>
          <a:noFill/>
          <a:ln w="9525">
            <a:noFill/>
            <a:miter lim="800000"/>
            <a:headEnd/>
            <a:tailEnd/>
          </a:ln>
        </p:spPr>
        <p:txBody>
          <a:bodyPr>
            <a:spAutoFit/>
          </a:bodyPr>
          <a:lstStyle/>
          <a:p>
            <a:pPr algn="just" defTabSz="457200"/>
            <a:r>
              <a:rPr lang="zh-TW" altLang="en-US" sz="1400" dirty="0">
                <a:solidFill>
                  <a:srgbClr val="171717"/>
                </a:solidFill>
                <a:latin typeface="Arial" pitchFamily="34" charset="0"/>
                <a:ea typeface="華康儷中黑" pitchFamily="49" charset="-120"/>
                <a:cs typeface="Arial" pitchFamily="34" charset="0"/>
              </a:rPr>
              <a:t>模擬潛在夥伴會完成的立即加入程序</a:t>
            </a:r>
            <a:endParaRPr lang="da-DK" sz="1400" dirty="0">
              <a:solidFill>
                <a:srgbClr val="171717"/>
              </a:solidFill>
              <a:latin typeface="Arial" pitchFamily="34" charset="0"/>
              <a:ea typeface="華康儷中黑" pitchFamily="49" charset="-120"/>
              <a:cs typeface="Arial" pitchFamily="34" charset="0"/>
            </a:endParaRPr>
          </a:p>
          <a:p>
            <a:pPr algn="just" defTabSz="457200">
              <a:buFontTx/>
              <a:buAutoNum type="arabicParenR"/>
            </a:pPr>
            <a:r>
              <a:rPr lang="zh-TW" altLang="en-US" sz="1400" dirty="0">
                <a:solidFill>
                  <a:srgbClr val="171717"/>
                </a:solidFill>
                <a:latin typeface="Arial" pitchFamily="34" charset="0"/>
                <a:ea typeface="華康儷中黑" pitchFamily="49" charset="-120"/>
                <a:cs typeface="Arial" pitchFamily="34" charset="0"/>
              </a:rPr>
              <a:t>收到電郵邀請，點擊連結</a:t>
            </a:r>
            <a:endParaRPr lang="da-DK" sz="1400" dirty="0">
              <a:solidFill>
                <a:srgbClr val="171717"/>
              </a:solidFill>
              <a:latin typeface="Arial" pitchFamily="34" charset="0"/>
              <a:ea typeface="華康儷中黑" pitchFamily="49" charset="-120"/>
              <a:cs typeface="Arial" pitchFamily="34" charset="0"/>
            </a:endParaRPr>
          </a:p>
          <a:p>
            <a:pPr algn="just" defTabSz="457200">
              <a:buFontTx/>
              <a:buAutoNum type="arabicParenR"/>
            </a:pPr>
            <a:r>
              <a:rPr lang="zh-TW" altLang="en-US" sz="1400" dirty="0">
                <a:solidFill>
                  <a:srgbClr val="171717"/>
                </a:solidFill>
                <a:latin typeface="Arial" pitchFamily="34" charset="0"/>
                <a:ea typeface="華康儷中黑" pitchFamily="49" charset="-120"/>
                <a:cs typeface="Arial" pitchFamily="34" charset="0"/>
              </a:rPr>
              <a:t>看到的第一頁是這樣的</a:t>
            </a:r>
            <a:endParaRPr lang="da-DK" sz="1400" dirty="0">
              <a:solidFill>
                <a:srgbClr val="171717"/>
              </a:solidFill>
              <a:latin typeface="Arial" pitchFamily="34" charset="0"/>
              <a:ea typeface="華康儷中黑" pitchFamily="49" charset="-120"/>
              <a:cs typeface="Arial" pitchFamily="34" charset="0"/>
            </a:endParaRPr>
          </a:p>
          <a:p>
            <a:pPr algn="just" defTabSz="457200">
              <a:buFontTx/>
              <a:buAutoNum type="arabicParenR"/>
            </a:pPr>
            <a:r>
              <a:rPr lang="zh-TW" altLang="en-US" sz="1400" dirty="0">
                <a:solidFill>
                  <a:srgbClr val="171717"/>
                </a:solidFill>
                <a:latin typeface="Arial" pitchFamily="34" charset="0"/>
                <a:ea typeface="華康儷中黑" pitchFamily="49" charset="-120"/>
                <a:cs typeface="Arial" pitchFamily="34" charset="0"/>
              </a:rPr>
              <a:t>可選擇本國，然後去到下一步</a:t>
            </a:r>
            <a:endParaRPr lang="da-DK" sz="1400" dirty="0">
              <a:solidFill>
                <a:srgbClr val="171717"/>
              </a:solidFill>
              <a:latin typeface="Arial" pitchFamily="34" charset="0"/>
              <a:ea typeface="華康儷中黑" pitchFamily="49" charset="-120"/>
              <a:cs typeface="Arial" pitchFamily="34"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1F88C8"/>
            </a:gs>
            <a:gs pos="100000">
              <a:srgbClr val="002060"/>
            </a:gs>
          </a:gsLst>
          <a:lin ang="5400000" scaled="1"/>
        </a:gradFill>
        <a:effectLst/>
      </p:bgPr>
    </p:bg>
    <p:spTree>
      <p:nvGrpSpPr>
        <p:cNvPr id="1" name=""/>
        <p:cNvGrpSpPr/>
        <p:nvPr/>
      </p:nvGrpSpPr>
      <p:grpSpPr>
        <a:xfrm>
          <a:off x="0" y="0"/>
          <a:ext cx="0" cy="0"/>
          <a:chOff x="0" y="0"/>
          <a:chExt cx="0" cy="0"/>
        </a:xfrm>
      </p:grpSpPr>
      <p:sp>
        <p:nvSpPr>
          <p:cNvPr id="25" name="Rektangel 24"/>
          <p:cNvSpPr>
            <a:spLocks noChangeArrowheads="1"/>
          </p:cNvSpPr>
          <p:nvPr/>
        </p:nvSpPr>
        <p:spPr bwMode="auto">
          <a:xfrm>
            <a:off x="5334000" y="536575"/>
            <a:ext cx="3581400" cy="225425"/>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a:defRPr/>
            </a:pPr>
            <a:endParaRPr lang="en-US" sz="1400" b="1" noProof="1">
              <a:solidFill>
                <a:srgbClr val="FFFFFF"/>
              </a:solidFill>
              <a:latin typeface="Arial" pitchFamily="34" charset="0"/>
            </a:endParaRPr>
          </a:p>
        </p:txBody>
      </p:sp>
      <p:sp>
        <p:nvSpPr>
          <p:cNvPr id="26" name="Rektangel 25"/>
          <p:cNvSpPr>
            <a:spLocks noChangeArrowheads="1"/>
          </p:cNvSpPr>
          <p:nvPr/>
        </p:nvSpPr>
        <p:spPr bwMode="auto">
          <a:xfrm>
            <a:off x="5334000" y="830263"/>
            <a:ext cx="3581400" cy="5454650"/>
          </a:xfrm>
          <a:prstGeom prst="rect">
            <a:avLst/>
          </a:prstGeom>
          <a:gradFill rotWithShape="1">
            <a:gsLst>
              <a:gs pos="0">
                <a:srgbClr val="E6E6E6"/>
              </a:gs>
              <a:gs pos="49001">
                <a:srgbClr val="FFFFFF"/>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defTabSz="457200">
              <a:defRPr/>
            </a:pPr>
            <a:endParaRPr lang="da-DK">
              <a:solidFill>
                <a:srgbClr val="FFFFFF"/>
              </a:solidFill>
              <a:latin typeface="Arial" pitchFamily="34" charset="0"/>
            </a:endParaRPr>
          </a:p>
        </p:txBody>
      </p:sp>
      <p:sp>
        <p:nvSpPr>
          <p:cNvPr id="482308" name="Tekstboks 27"/>
          <p:cNvSpPr txBox="1">
            <a:spLocks noChangeArrowheads="1"/>
          </p:cNvSpPr>
          <p:nvPr/>
        </p:nvSpPr>
        <p:spPr bwMode="auto">
          <a:xfrm>
            <a:off x="5304972" y="3595006"/>
            <a:ext cx="3657600" cy="2908489"/>
          </a:xfrm>
          <a:prstGeom prst="rect">
            <a:avLst/>
          </a:prstGeom>
          <a:noFill/>
          <a:ln w="9525">
            <a:noFill/>
            <a:miter lim="800000"/>
            <a:headEnd/>
            <a:tailEnd/>
          </a:ln>
        </p:spPr>
        <p:txBody>
          <a:bodyPr wrap="square">
            <a:spAutoFit/>
          </a:bodyPr>
          <a:lstStyle/>
          <a:p>
            <a:pPr defTabSz="457200">
              <a:spcAft>
                <a:spcPts val="600"/>
              </a:spcAft>
            </a:pPr>
            <a:r>
              <a:rPr lang="en-US" altLang="zh-TW" sz="1200" dirty="0">
                <a:solidFill>
                  <a:srgbClr val="171717"/>
                </a:solidFill>
                <a:latin typeface="Arial" pitchFamily="34" charset="0"/>
              </a:rPr>
              <a:t>The prospect fills in their information  similar to a normal Application</a:t>
            </a:r>
          </a:p>
          <a:p>
            <a:pPr defTabSz="457200">
              <a:spcAft>
                <a:spcPts val="600"/>
              </a:spcAft>
            </a:pPr>
            <a:r>
              <a:rPr lang="en-US" altLang="zh-TW" sz="1200" dirty="0">
                <a:solidFill>
                  <a:srgbClr val="171717"/>
                </a:solidFill>
                <a:latin typeface="Arial" pitchFamily="34" charset="0"/>
              </a:rPr>
              <a:t>If they have a spouse or partner that information can be entered in the  </a:t>
            </a:r>
            <a:r>
              <a:rPr lang="en-US" altLang="en-US" sz="1200" dirty="0">
                <a:solidFill>
                  <a:srgbClr val="171717"/>
                </a:solidFill>
                <a:latin typeface="Arial" pitchFamily="34" charset="0"/>
              </a:rPr>
              <a:t>“</a:t>
            </a:r>
            <a:r>
              <a:rPr lang="en-US" altLang="zh-TW" sz="1200" dirty="0">
                <a:solidFill>
                  <a:srgbClr val="171717"/>
                </a:solidFill>
                <a:latin typeface="Arial" pitchFamily="34" charset="0"/>
              </a:rPr>
              <a:t>Additional Name on </a:t>
            </a:r>
            <a:r>
              <a:rPr lang="en-US" altLang="zh-TW" sz="1400" dirty="0">
                <a:solidFill>
                  <a:srgbClr val="171717"/>
                </a:solidFill>
                <a:latin typeface="Arial" pitchFamily="34" charset="0"/>
              </a:rPr>
              <a:t>Distributorship</a:t>
            </a:r>
            <a:r>
              <a:rPr lang="en-US" altLang="en-US" sz="1200" dirty="0">
                <a:solidFill>
                  <a:srgbClr val="171717"/>
                </a:solidFill>
                <a:latin typeface="Arial" pitchFamily="34" charset="0"/>
              </a:rPr>
              <a:t>”</a:t>
            </a:r>
            <a:r>
              <a:rPr lang="en-US" altLang="zh-TW" sz="1200" dirty="0">
                <a:solidFill>
                  <a:srgbClr val="171717"/>
                </a:solidFill>
                <a:latin typeface="Arial" pitchFamily="34" charset="0"/>
              </a:rPr>
              <a:t> section</a:t>
            </a:r>
          </a:p>
          <a:p>
            <a:pPr defTabSz="457200">
              <a:spcAft>
                <a:spcPts val="600"/>
              </a:spcAft>
            </a:pPr>
            <a:r>
              <a:rPr lang="en-US" altLang="zh-TW" sz="1200" dirty="0">
                <a:solidFill>
                  <a:srgbClr val="171717"/>
                </a:solidFill>
                <a:latin typeface="Arial" pitchFamily="34" charset="0"/>
              </a:rPr>
              <a:t>Remember that the initial order will be sent to the Shipping address being entered here</a:t>
            </a:r>
          </a:p>
          <a:p>
            <a:pPr defTabSz="457200">
              <a:spcAft>
                <a:spcPts val="600"/>
              </a:spcAft>
            </a:pPr>
            <a:r>
              <a:rPr lang="en-US" altLang="zh-TW" sz="1200" dirty="0">
                <a:solidFill>
                  <a:srgbClr val="171717"/>
                </a:solidFill>
                <a:latin typeface="Arial" pitchFamily="34" charset="0"/>
              </a:rPr>
              <a:t>Also notice that they do not get the option to get started as a Sales Rep or an HP or HP1 through this interface.</a:t>
            </a:r>
          </a:p>
          <a:p>
            <a:pPr defTabSz="457200">
              <a:spcAft>
                <a:spcPts val="600"/>
              </a:spcAft>
            </a:pPr>
            <a:r>
              <a:rPr lang="en-US" altLang="zh-TW" sz="1200" dirty="0">
                <a:solidFill>
                  <a:srgbClr val="171717"/>
                </a:solidFill>
                <a:latin typeface="Arial" pitchFamily="34" charset="0"/>
              </a:rPr>
              <a:t>When they are finished they click Submit Distributor Application to continue with the next step</a:t>
            </a:r>
            <a:endParaRPr lang="da-DK" altLang="zh-TW" sz="1200" dirty="0">
              <a:solidFill>
                <a:srgbClr val="171717"/>
              </a:solidFill>
              <a:latin typeface="Arial" pitchFamily="34" charset="0"/>
            </a:endParaRPr>
          </a:p>
          <a:p>
            <a:pPr algn="just" defTabSz="457200"/>
            <a:endParaRPr lang="da-DK" altLang="zh-TW" sz="1200" dirty="0">
              <a:solidFill>
                <a:srgbClr val="FFFFFF"/>
              </a:solidFill>
              <a:latin typeface="Arial" pitchFamily="34" charset="0"/>
            </a:endParaRPr>
          </a:p>
        </p:txBody>
      </p:sp>
      <p:sp>
        <p:nvSpPr>
          <p:cNvPr id="482309" name="Rectangle 5"/>
          <p:cNvSpPr txBox="1">
            <a:spLocks noChangeArrowheads="1"/>
          </p:cNvSpPr>
          <p:nvPr/>
        </p:nvSpPr>
        <p:spPr bwMode="gray">
          <a:xfrm>
            <a:off x="6099175" y="588963"/>
            <a:ext cx="1833563" cy="153987"/>
          </a:xfrm>
          <a:prstGeom prst="rect">
            <a:avLst/>
          </a:prstGeom>
          <a:noFill/>
          <a:ln w="9525">
            <a:noFill/>
            <a:miter lim="800000"/>
            <a:headEnd/>
            <a:tailEnd/>
          </a:ln>
        </p:spPr>
        <p:txBody>
          <a:bodyPr lIns="0" rIns="0" anchor="ctr"/>
          <a:lstStyle/>
          <a:p>
            <a:pPr eaLnBrk="0" hangingPunct="0">
              <a:lnSpc>
                <a:spcPct val="95000"/>
              </a:lnSpc>
            </a:pPr>
            <a:r>
              <a:rPr lang="zh-TW" altLang="en-US" sz="1200">
                <a:solidFill>
                  <a:srgbClr val="FFFFFF"/>
                </a:solidFill>
                <a:latin typeface="華康儷中黑" pitchFamily="49" charset="-120"/>
                <a:ea typeface="華康儷中黑" pitchFamily="49" charset="-120"/>
              </a:rPr>
              <a:t>立即加入 </a:t>
            </a:r>
            <a:r>
              <a:rPr lang="en-US" altLang="zh-TW" sz="1200" b="1">
                <a:solidFill>
                  <a:srgbClr val="FFFFFF"/>
                </a:solidFill>
                <a:latin typeface="Arial" pitchFamily="34" charset="0"/>
              </a:rPr>
              <a:t>Partner Now</a:t>
            </a:r>
          </a:p>
        </p:txBody>
      </p:sp>
      <p:pic>
        <p:nvPicPr>
          <p:cNvPr id="482310" name="Picture 26"/>
          <p:cNvPicPr>
            <a:picLocks noChangeAspect="1" noChangeArrowheads="1"/>
          </p:cNvPicPr>
          <p:nvPr/>
        </p:nvPicPr>
        <p:blipFill>
          <a:blip r:embed="rId2" cstate="print"/>
          <a:srcRect/>
          <a:stretch>
            <a:fillRect/>
          </a:stretch>
        </p:blipFill>
        <p:spPr bwMode="auto">
          <a:xfrm>
            <a:off x="374650" y="152400"/>
            <a:ext cx="2741613" cy="6562725"/>
          </a:xfrm>
          <a:prstGeom prst="rect">
            <a:avLst/>
          </a:prstGeom>
          <a:noFill/>
          <a:ln w="9525">
            <a:noFill/>
            <a:miter lim="800000"/>
            <a:headEnd/>
            <a:tailEnd/>
          </a:ln>
        </p:spPr>
      </p:pic>
      <p:pic>
        <p:nvPicPr>
          <p:cNvPr id="28" name="Picture 27"/>
          <p:cNvPicPr>
            <a:picLocks noChangeAspect="1" noChangeArrowheads="1"/>
          </p:cNvPicPr>
          <p:nvPr/>
        </p:nvPicPr>
        <p:blipFill>
          <a:blip r:embed="rId3" cstate="print"/>
          <a:srcRect l="5489" t="12740" r="6737" b="59866"/>
          <a:stretch>
            <a:fillRect/>
          </a:stretch>
        </p:blipFill>
        <p:spPr bwMode="auto">
          <a:xfrm>
            <a:off x="628650" y="611188"/>
            <a:ext cx="4086225" cy="3051175"/>
          </a:xfrm>
          <a:prstGeom prst="rect">
            <a:avLst/>
          </a:prstGeom>
          <a:noFill/>
          <a:ln w="9525">
            <a:noFill/>
            <a:miter lim="800000"/>
            <a:headEnd/>
            <a:tailEnd/>
          </a:ln>
        </p:spPr>
      </p:pic>
      <p:pic>
        <p:nvPicPr>
          <p:cNvPr id="29" name="Picture 28"/>
          <p:cNvPicPr>
            <a:picLocks noChangeAspect="1" noChangeArrowheads="1"/>
          </p:cNvPicPr>
          <p:nvPr/>
        </p:nvPicPr>
        <p:blipFill>
          <a:blip r:embed="rId3" cstate="print"/>
          <a:srcRect l="6888" t="40161" r="5556" b="6757"/>
          <a:stretch>
            <a:fillRect/>
          </a:stretch>
        </p:blipFill>
        <p:spPr bwMode="auto">
          <a:xfrm>
            <a:off x="531813" y="536575"/>
            <a:ext cx="4183062" cy="6069013"/>
          </a:xfrm>
          <a:prstGeom prst="rect">
            <a:avLst/>
          </a:prstGeom>
          <a:noFill/>
          <a:ln w="9525">
            <a:noFill/>
            <a:miter lim="800000"/>
            <a:headEnd/>
            <a:tailEnd/>
          </a:ln>
        </p:spPr>
      </p:pic>
      <p:sp>
        <p:nvSpPr>
          <p:cNvPr id="9" name="Tekstboks 27"/>
          <p:cNvSpPr txBox="1">
            <a:spLocks noChangeArrowheads="1"/>
          </p:cNvSpPr>
          <p:nvPr/>
        </p:nvSpPr>
        <p:spPr bwMode="auto">
          <a:xfrm>
            <a:off x="5334000" y="838200"/>
            <a:ext cx="3581400" cy="2939266"/>
          </a:xfrm>
          <a:prstGeom prst="rect">
            <a:avLst/>
          </a:prstGeom>
          <a:noFill/>
          <a:ln w="9525">
            <a:noFill/>
            <a:miter lim="800000"/>
            <a:headEnd/>
            <a:tailEnd/>
          </a:ln>
        </p:spPr>
        <p:txBody>
          <a:bodyPr wrap="square">
            <a:spAutoFit/>
          </a:bodyPr>
          <a:lstStyle/>
          <a:p>
            <a:pPr defTabSz="457200">
              <a:spcAft>
                <a:spcPts val="600"/>
              </a:spcAft>
              <a:defRPr/>
            </a:pPr>
            <a:r>
              <a:rPr lang="zh-TW" altLang="en-US" sz="1600" dirty="0">
                <a:solidFill>
                  <a:srgbClr val="D7D8D9">
                    <a:lumMod val="10000"/>
                  </a:srgbClr>
                </a:solidFill>
                <a:latin typeface="Arial" pitchFamily="34" charset="0"/>
                <a:ea typeface="華康儷中黑" pitchFamily="49" charset="-120"/>
                <a:cs typeface="Arial" pitchFamily="34" charset="0"/>
              </a:rPr>
              <a:t>潛在夥伴填寫資料，就像一般的申請。</a:t>
            </a:r>
            <a:endParaRPr lang="en-US" altLang="zh-TW" sz="1600" dirty="0">
              <a:solidFill>
                <a:srgbClr val="D7D8D9">
                  <a:lumMod val="10000"/>
                </a:srgbClr>
              </a:solidFill>
              <a:latin typeface="Arial" pitchFamily="34" charset="0"/>
              <a:ea typeface="華康儷中黑" pitchFamily="49" charset="-120"/>
              <a:cs typeface="Arial" pitchFamily="34" charset="0"/>
            </a:endParaRPr>
          </a:p>
          <a:p>
            <a:pPr defTabSz="457200">
              <a:spcAft>
                <a:spcPts val="600"/>
              </a:spcAft>
              <a:defRPr/>
            </a:pPr>
            <a:r>
              <a:rPr lang="zh-TW" altLang="en-US" sz="1600" dirty="0">
                <a:solidFill>
                  <a:srgbClr val="D7D8D9">
                    <a:lumMod val="10000"/>
                  </a:srgbClr>
                </a:solidFill>
                <a:latin typeface="Arial" pitchFamily="34" charset="0"/>
                <a:ea typeface="華康儷中黑" pitchFamily="49" charset="-120"/>
                <a:cs typeface="Arial" pitchFamily="34" charset="0"/>
              </a:rPr>
              <a:t>如他們有配偶，可於「經銷商會籍額外姓名</a:t>
            </a:r>
            <a:r>
              <a:rPr lang="zh-TW" altLang="zh-TW" sz="1600" dirty="0">
                <a:solidFill>
                  <a:srgbClr val="D7D8D9">
                    <a:lumMod val="10000"/>
                  </a:srgbClr>
                </a:solidFill>
                <a:latin typeface="Arial" pitchFamily="34" charset="0"/>
                <a:ea typeface="華康儷中黑" pitchFamily="49" charset="-120"/>
                <a:cs typeface="Arial" pitchFamily="34" charset="0"/>
              </a:rPr>
              <a:t>」</a:t>
            </a:r>
            <a:r>
              <a:rPr lang="zh-TW" altLang="en-US" sz="1600" dirty="0">
                <a:solidFill>
                  <a:srgbClr val="D7D8D9">
                    <a:lumMod val="10000"/>
                  </a:srgbClr>
                </a:solidFill>
                <a:latin typeface="Arial" pitchFamily="34" charset="0"/>
                <a:ea typeface="華康儷中黑" pitchFamily="49" charset="-120"/>
                <a:cs typeface="Arial" pitchFamily="34" charset="0"/>
              </a:rPr>
              <a:t>一欄輸入</a:t>
            </a:r>
            <a:endParaRPr lang="en-US" altLang="zh-TW" sz="1600" dirty="0">
              <a:solidFill>
                <a:srgbClr val="D7D8D9">
                  <a:lumMod val="10000"/>
                </a:srgbClr>
              </a:solidFill>
              <a:latin typeface="Arial" pitchFamily="34" charset="0"/>
              <a:ea typeface="華康儷中黑" pitchFamily="49" charset="-120"/>
              <a:cs typeface="Arial" pitchFamily="34" charset="0"/>
            </a:endParaRPr>
          </a:p>
          <a:p>
            <a:pPr defTabSz="457200">
              <a:spcAft>
                <a:spcPts val="600"/>
              </a:spcAft>
              <a:defRPr/>
            </a:pPr>
            <a:r>
              <a:rPr lang="zh-TW" altLang="en-US" sz="1600" dirty="0">
                <a:solidFill>
                  <a:srgbClr val="D7D8D9">
                    <a:lumMod val="10000"/>
                  </a:srgbClr>
                </a:solidFill>
                <a:latin typeface="Arial" pitchFamily="34" charset="0"/>
                <a:ea typeface="華康儷中黑" pitchFamily="49" charset="-120"/>
                <a:cs typeface="Arial" pitchFamily="34" charset="0"/>
              </a:rPr>
              <a:t>請記著，首次訂單會送至這裡輸入的送貨地址</a:t>
            </a:r>
            <a:endParaRPr lang="en-US" altLang="zh-TW" sz="1600" dirty="0">
              <a:solidFill>
                <a:srgbClr val="D7D8D9">
                  <a:lumMod val="10000"/>
                </a:srgbClr>
              </a:solidFill>
              <a:latin typeface="Arial" pitchFamily="34" charset="0"/>
              <a:ea typeface="華康儷中黑" pitchFamily="49" charset="-120"/>
              <a:cs typeface="Arial" pitchFamily="34" charset="0"/>
            </a:endParaRPr>
          </a:p>
          <a:p>
            <a:pPr defTabSz="457200">
              <a:spcAft>
                <a:spcPts val="600"/>
              </a:spcAft>
              <a:defRPr/>
            </a:pPr>
            <a:r>
              <a:rPr lang="zh-TW" altLang="en-US" sz="1600" dirty="0">
                <a:solidFill>
                  <a:srgbClr val="D7D8D9">
                    <a:lumMod val="10000"/>
                  </a:srgbClr>
                </a:solidFill>
                <a:latin typeface="Arial" pitchFamily="34" charset="0"/>
                <a:ea typeface="華康儷中黑" pitchFamily="49" charset="-120"/>
                <a:cs typeface="Arial" pitchFamily="34" charset="0"/>
              </a:rPr>
              <a:t>請留意，他們不可於此選擇成為零售商或</a:t>
            </a:r>
            <a:r>
              <a:rPr lang="en-US" altLang="zh-TW" sz="1600" dirty="0">
                <a:solidFill>
                  <a:srgbClr val="D7D8D9">
                    <a:lumMod val="10000"/>
                  </a:srgbClr>
                </a:solidFill>
                <a:latin typeface="Arial" pitchFamily="34" charset="0"/>
                <a:ea typeface="華康儷中黑" pitchFamily="49" charset="-120"/>
                <a:cs typeface="Arial" pitchFamily="34" charset="0"/>
              </a:rPr>
              <a:t>HP</a:t>
            </a:r>
            <a:r>
              <a:rPr lang="zh-TW" altLang="en-US" sz="1600" dirty="0">
                <a:solidFill>
                  <a:srgbClr val="D7D8D9">
                    <a:lumMod val="10000"/>
                  </a:srgbClr>
                </a:solidFill>
                <a:latin typeface="Arial" pitchFamily="34" charset="0"/>
                <a:ea typeface="華康儷中黑" pitchFamily="49" charset="-120"/>
                <a:cs typeface="Arial" pitchFamily="34" charset="0"/>
              </a:rPr>
              <a:t>或</a:t>
            </a:r>
            <a:r>
              <a:rPr lang="en-US" altLang="zh-TW" sz="1600" dirty="0">
                <a:solidFill>
                  <a:srgbClr val="D7D8D9">
                    <a:lumMod val="10000"/>
                  </a:srgbClr>
                </a:solidFill>
                <a:latin typeface="Arial" pitchFamily="34" charset="0"/>
                <a:ea typeface="華康儷中黑" pitchFamily="49" charset="-120"/>
                <a:cs typeface="Arial" pitchFamily="34" charset="0"/>
              </a:rPr>
              <a:t>HP1</a:t>
            </a:r>
          </a:p>
          <a:p>
            <a:pPr defTabSz="457200">
              <a:spcAft>
                <a:spcPts val="600"/>
              </a:spcAft>
              <a:defRPr/>
            </a:pPr>
            <a:r>
              <a:rPr lang="zh-TW" altLang="en-US" sz="1600" dirty="0">
                <a:solidFill>
                  <a:srgbClr val="D7D8D9">
                    <a:lumMod val="10000"/>
                  </a:srgbClr>
                </a:solidFill>
                <a:latin typeface="Arial" pitchFamily="34" charset="0"/>
                <a:ea typeface="華康儷中黑" pitchFamily="49" charset="-120"/>
                <a:cs typeface="Arial" pitchFamily="34" charset="0"/>
              </a:rPr>
              <a:t>完成後按提交經銷商申請，進入下一步</a:t>
            </a:r>
            <a:endParaRPr lang="da-DK" sz="1600" dirty="0">
              <a:solidFill>
                <a:srgbClr val="D7D8D9">
                  <a:lumMod val="10000"/>
                </a:srgbClr>
              </a:solidFill>
              <a:latin typeface="Arial" pitchFamily="34" charset="0"/>
              <a:ea typeface="華康儷中黑" pitchFamily="49" charset="-120"/>
              <a:cs typeface="Arial" pitchFamily="34" charset="0"/>
            </a:endParaRPr>
          </a:p>
          <a:p>
            <a:pPr algn="just" defTabSz="457200">
              <a:spcAft>
                <a:spcPts val="600"/>
              </a:spcAft>
              <a:defRPr/>
            </a:pPr>
            <a:endParaRPr lang="da-DK" sz="1600" dirty="0">
              <a:solidFill>
                <a:srgbClr val="D7D8D9">
                  <a:lumMod val="10000"/>
                </a:srgbClr>
              </a:solidFill>
              <a:latin typeface="Arial" pitchFamily="34" charset="0"/>
              <a:ea typeface="華康儷中黑" pitchFamily="49" charset="-12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266" name="Picture 5" descr="london4.jpg"/>
          <p:cNvPicPr>
            <a:picLocks noChangeAspect="1"/>
          </p:cNvPicPr>
          <p:nvPr/>
        </p:nvPicPr>
        <p:blipFill>
          <a:blip r:embed="rId2" cstate="print"/>
          <a:srcRect/>
          <a:stretch>
            <a:fillRect/>
          </a:stretch>
        </p:blipFill>
        <p:spPr bwMode="auto">
          <a:xfrm>
            <a:off x="4076700" y="2667000"/>
            <a:ext cx="5029200" cy="4191000"/>
          </a:xfrm>
          <a:prstGeom prst="rect">
            <a:avLst/>
          </a:prstGeom>
          <a:noFill/>
          <a:ln w="9525">
            <a:noFill/>
            <a:miter lim="800000"/>
            <a:headEnd/>
            <a:tailEnd/>
          </a:ln>
        </p:spPr>
      </p:pic>
      <p:pic>
        <p:nvPicPr>
          <p:cNvPr id="523267" name="Picture 6" descr="london3.jpg"/>
          <p:cNvPicPr>
            <a:picLocks noChangeAspect="1"/>
          </p:cNvPicPr>
          <p:nvPr/>
        </p:nvPicPr>
        <p:blipFill>
          <a:blip r:embed="rId3" cstate="print"/>
          <a:srcRect/>
          <a:stretch>
            <a:fillRect/>
          </a:stretch>
        </p:blipFill>
        <p:spPr bwMode="auto">
          <a:xfrm>
            <a:off x="-20638" y="0"/>
            <a:ext cx="5202238"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1F88C8"/>
            </a:gs>
            <a:gs pos="100000">
              <a:srgbClr val="002060"/>
            </a:gs>
          </a:gsLst>
          <a:lin ang="5400000" scaled="1"/>
        </a:gradFill>
        <a:effectLst/>
      </p:bgPr>
    </p:bg>
    <p:spTree>
      <p:nvGrpSpPr>
        <p:cNvPr id="1" name=""/>
        <p:cNvGrpSpPr/>
        <p:nvPr/>
      </p:nvGrpSpPr>
      <p:grpSpPr>
        <a:xfrm>
          <a:off x="0" y="0"/>
          <a:ext cx="0" cy="0"/>
          <a:chOff x="0" y="0"/>
          <a:chExt cx="0" cy="0"/>
        </a:xfrm>
      </p:grpSpPr>
      <p:sp>
        <p:nvSpPr>
          <p:cNvPr id="25" name="Rektangel 24"/>
          <p:cNvSpPr>
            <a:spLocks noChangeArrowheads="1"/>
          </p:cNvSpPr>
          <p:nvPr/>
        </p:nvSpPr>
        <p:spPr bwMode="auto">
          <a:xfrm>
            <a:off x="6116638" y="536575"/>
            <a:ext cx="2439987" cy="242888"/>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a:defRPr/>
            </a:pPr>
            <a:endParaRPr lang="en-US" sz="1400" b="1" noProof="1">
              <a:solidFill>
                <a:srgbClr val="FFFFFF"/>
              </a:solidFill>
              <a:latin typeface="Arial" pitchFamily="34" charset="0"/>
            </a:endParaRPr>
          </a:p>
        </p:txBody>
      </p:sp>
      <p:sp>
        <p:nvSpPr>
          <p:cNvPr id="26" name="Rektangel 25"/>
          <p:cNvSpPr>
            <a:spLocks noChangeArrowheads="1"/>
          </p:cNvSpPr>
          <p:nvPr/>
        </p:nvSpPr>
        <p:spPr bwMode="auto">
          <a:xfrm>
            <a:off x="6116638" y="830263"/>
            <a:ext cx="2432050" cy="5454650"/>
          </a:xfrm>
          <a:prstGeom prst="rect">
            <a:avLst/>
          </a:prstGeom>
          <a:gradFill rotWithShape="1">
            <a:gsLst>
              <a:gs pos="0">
                <a:srgbClr val="E6E6E6"/>
              </a:gs>
              <a:gs pos="49001">
                <a:srgbClr val="FFFFFF"/>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defTabSz="457200">
              <a:defRPr/>
            </a:pPr>
            <a:endParaRPr lang="da-DK">
              <a:solidFill>
                <a:srgbClr val="FFFFFF"/>
              </a:solidFill>
              <a:latin typeface="Arial" pitchFamily="34" charset="0"/>
            </a:endParaRPr>
          </a:p>
        </p:txBody>
      </p:sp>
      <p:sp>
        <p:nvSpPr>
          <p:cNvPr id="572420" name="Tekstboks 27"/>
          <p:cNvSpPr txBox="1">
            <a:spLocks noChangeArrowheads="1"/>
          </p:cNvSpPr>
          <p:nvPr/>
        </p:nvSpPr>
        <p:spPr bwMode="auto">
          <a:xfrm>
            <a:off x="6315075" y="898525"/>
            <a:ext cx="2111375" cy="1323439"/>
          </a:xfrm>
          <a:prstGeom prst="rect">
            <a:avLst/>
          </a:prstGeom>
          <a:noFill/>
          <a:ln w="9525">
            <a:noFill/>
            <a:miter lim="800000"/>
            <a:headEnd/>
            <a:tailEnd/>
          </a:ln>
        </p:spPr>
        <p:txBody>
          <a:bodyPr>
            <a:spAutoFit/>
          </a:bodyPr>
          <a:lstStyle/>
          <a:p>
            <a:pPr defTabSz="457200">
              <a:defRPr/>
            </a:pPr>
            <a:r>
              <a:rPr lang="zh-TW" altLang="en-US" sz="1600" dirty="0">
                <a:solidFill>
                  <a:srgbClr val="171717"/>
                </a:solidFill>
                <a:latin typeface="Arial" pitchFamily="34" charset="0"/>
                <a:ea typeface="華康儷中黑" pitchFamily="49" charset="-120"/>
                <a:cs typeface="Arial" pitchFamily="34" charset="0"/>
              </a:rPr>
              <a:t>他們同意超連鎖事業管理帳戶</a:t>
            </a:r>
            <a:r>
              <a:rPr lang="en-US" altLang="zh-TW" sz="1600" dirty="0">
                <a:solidFill>
                  <a:srgbClr val="171717"/>
                </a:solidFill>
                <a:latin typeface="Arial" pitchFamily="34" charset="0"/>
                <a:ea typeface="華康儷中黑" pitchFamily="49" charset="-120"/>
                <a:cs typeface="Arial" pitchFamily="34" charset="0"/>
              </a:rPr>
              <a:t>(UFMS)</a:t>
            </a:r>
            <a:r>
              <a:rPr lang="zh-TW" altLang="en-US" sz="1600" dirty="0">
                <a:solidFill>
                  <a:srgbClr val="171717"/>
                </a:solidFill>
                <a:latin typeface="Arial" pitchFamily="34" charset="0"/>
                <a:ea typeface="華康儷中黑" pitchFamily="49" charset="-120"/>
                <a:cs typeface="Arial" pitchFamily="34" charset="0"/>
              </a:rPr>
              <a:t>訂購同意書，然後按「訂購超連鎖事業管理帳戶會籍</a:t>
            </a:r>
            <a:r>
              <a:rPr lang="zh-TW" altLang="zh-TW" sz="1600" dirty="0">
                <a:solidFill>
                  <a:srgbClr val="D7D8D9">
                    <a:lumMod val="10000"/>
                  </a:srgbClr>
                </a:solidFill>
                <a:latin typeface="Arial" pitchFamily="34" charset="0"/>
                <a:ea typeface="華康儷中黑" pitchFamily="49" charset="-120"/>
                <a:cs typeface="Arial" pitchFamily="34" charset="0"/>
              </a:rPr>
              <a:t>」</a:t>
            </a:r>
            <a:endParaRPr lang="da-DK" sz="1600" dirty="0">
              <a:solidFill>
                <a:srgbClr val="FFFFFF"/>
              </a:solidFill>
              <a:latin typeface="Arial" pitchFamily="34" charset="0"/>
              <a:ea typeface="華康儷中黑" pitchFamily="49" charset="-120"/>
              <a:cs typeface="Arial" pitchFamily="34" charset="0"/>
            </a:endParaRPr>
          </a:p>
        </p:txBody>
      </p:sp>
      <p:sp>
        <p:nvSpPr>
          <p:cNvPr id="483333" name="Rectangle 5"/>
          <p:cNvSpPr txBox="1">
            <a:spLocks noChangeArrowheads="1"/>
          </p:cNvSpPr>
          <p:nvPr/>
        </p:nvSpPr>
        <p:spPr bwMode="gray">
          <a:xfrm>
            <a:off x="6194425" y="588963"/>
            <a:ext cx="1833563" cy="153987"/>
          </a:xfrm>
          <a:prstGeom prst="rect">
            <a:avLst/>
          </a:prstGeom>
          <a:noFill/>
          <a:ln w="9525">
            <a:noFill/>
            <a:miter lim="800000"/>
            <a:headEnd/>
            <a:tailEnd/>
          </a:ln>
        </p:spPr>
        <p:txBody>
          <a:bodyPr lIns="0" rIns="0" anchor="ctr"/>
          <a:lstStyle/>
          <a:p>
            <a:pPr eaLnBrk="0" hangingPunct="0">
              <a:lnSpc>
                <a:spcPct val="95000"/>
              </a:lnSpc>
            </a:pPr>
            <a:r>
              <a:rPr lang="zh-TW" altLang="en-US" sz="1200" dirty="0">
                <a:solidFill>
                  <a:srgbClr val="FFFFFF"/>
                </a:solidFill>
                <a:latin typeface="華康儷中黑" pitchFamily="49" charset="-120"/>
                <a:ea typeface="華康儷中黑" pitchFamily="49" charset="-120"/>
              </a:rPr>
              <a:t>立即加入</a:t>
            </a:r>
            <a:r>
              <a:rPr lang="zh-TW" altLang="en-US" sz="1200" b="1" dirty="0">
                <a:solidFill>
                  <a:srgbClr val="FFFFFF"/>
                </a:solidFill>
                <a:latin typeface="Arial" pitchFamily="34" charset="0"/>
              </a:rPr>
              <a:t> </a:t>
            </a:r>
            <a:r>
              <a:rPr lang="en-US" altLang="zh-TW" sz="1200" b="1" dirty="0">
                <a:solidFill>
                  <a:srgbClr val="FFFFFF"/>
                </a:solidFill>
                <a:latin typeface="Arial" pitchFamily="34" charset="0"/>
              </a:rPr>
              <a:t>Partner Now</a:t>
            </a:r>
          </a:p>
        </p:txBody>
      </p:sp>
      <p:pic>
        <p:nvPicPr>
          <p:cNvPr id="483334" name="Picture 8"/>
          <p:cNvPicPr>
            <a:picLocks noChangeAspect="1" noChangeArrowheads="1"/>
          </p:cNvPicPr>
          <p:nvPr/>
        </p:nvPicPr>
        <p:blipFill>
          <a:blip r:embed="rId2" cstate="print"/>
          <a:srcRect/>
          <a:stretch>
            <a:fillRect/>
          </a:stretch>
        </p:blipFill>
        <p:spPr bwMode="auto">
          <a:xfrm>
            <a:off x="307975" y="200025"/>
            <a:ext cx="5289550" cy="6319838"/>
          </a:xfrm>
          <a:prstGeom prst="rect">
            <a:avLst/>
          </a:prstGeom>
          <a:noFill/>
          <a:ln w="9525">
            <a:noFill/>
            <a:miter lim="800000"/>
            <a:headEnd/>
            <a:tailEnd/>
          </a:ln>
        </p:spPr>
      </p:pic>
      <p:sp>
        <p:nvSpPr>
          <p:cNvPr id="483335" name="Tekstboks 27"/>
          <p:cNvSpPr txBox="1">
            <a:spLocks noChangeArrowheads="1"/>
          </p:cNvSpPr>
          <p:nvPr/>
        </p:nvSpPr>
        <p:spPr bwMode="auto">
          <a:xfrm>
            <a:off x="6324600" y="2286000"/>
            <a:ext cx="2111375" cy="831850"/>
          </a:xfrm>
          <a:prstGeom prst="rect">
            <a:avLst/>
          </a:prstGeom>
          <a:noFill/>
          <a:ln w="9525">
            <a:noFill/>
            <a:miter lim="800000"/>
            <a:headEnd/>
            <a:tailEnd/>
          </a:ln>
        </p:spPr>
        <p:txBody>
          <a:bodyPr>
            <a:spAutoFit/>
          </a:bodyPr>
          <a:lstStyle/>
          <a:p>
            <a:pPr defTabSz="457200"/>
            <a:r>
              <a:rPr lang="en-US" altLang="zh-TW" sz="1200" dirty="0">
                <a:solidFill>
                  <a:srgbClr val="171717"/>
                </a:solidFill>
                <a:latin typeface="Arial" pitchFamily="34" charset="0"/>
              </a:rPr>
              <a:t>They agree to the UFMS Purchase agreement and click </a:t>
            </a:r>
            <a:r>
              <a:rPr lang="en-US" altLang="en-US" sz="1200" dirty="0">
                <a:solidFill>
                  <a:srgbClr val="171717"/>
                </a:solidFill>
                <a:latin typeface="Arial" pitchFamily="34" charset="0"/>
              </a:rPr>
              <a:t>“</a:t>
            </a:r>
            <a:r>
              <a:rPr lang="en-US" altLang="zh-TW" sz="1200" dirty="0">
                <a:solidFill>
                  <a:srgbClr val="171717"/>
                </a:solidFill>
                <a:latin typeface="Arial" pitchFamily="34" charset="0"/>
              </a:rPr>
              <a:t>Purchase UFMS Membership</a:t>
            </a:r>
            <a:r>
              <a:rPr lang="en-US" altLang="en-US" sz="1200" dirty="0">
                <a:solidFill>
                  <a:srgbClr val="171717"/>
                </a:solidFill>
                <a:latin typeface="Arial" pitchFamily="34" charset="0"/>
              </a:rPr>
              <a:t>”</a:t>
            </a:r>
            <a:endParaRPr lang="da-DK" altLang="zh-TW" sz="1200" dirty="0">
              <a:solidFill>
                <a:srgbClr val="FFFFFF"/>
              </a:solidFill>
              <a:latin typeface="Arial"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1F88C8"/>
            </a:gs>
            <a:gs pos="100000">
              <a:srgbClr val="002060"/>
            </a:gs>
          </a:gsLst>
          <a:lin ang="5400000" scaled="1"/>
        </a:gradFill>
        <a:effectLst/>
      </p:bgPr>
    </p:bg>
    <p:spTree>
      <p:nvGrpSpPr>
        <p:cNvPr id="1" name=""/>
        <p:cNvGrpSpPr/>
        <p:nvPr/>
      </p:nvGrpSpPr>
      <p:grpSpPr>
        <a:xfrm>
          <a:off x="0" y="0"/>
          <a:ext cx="0" cy="0"/>
          <a:chOff x="0" y="0"/>
          <a:chExt cx="0" cy="0"/>
        </a:xfrm>
      </p:grpSpPr>
      <p:sp>
        <p:nvSpPr>
          <p:cNvPr id="25" name="Rektangel 24"/>
          <p:cNvSpPr>
            <a:spLocks noChangeArrowheads="1"/>
          </p:cNvSpPr>
          <p:nvPr/>
        </p:nvSpPr>
        <p:spPr bwMode="auto">
          <a:xfrm>
            <a:off x="6116638" y="536575"/>
            <a:ext cx="2439987" cy="242888"/>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a:defRPr/>
            </a:pPr>
            <a:endParaRPr lang="en-US" sz="1400" b="1" noProof="1">
              <a:solidFill>
                <a:srgbClr val="FFFFFF"/>
              </a:solidFill>
              <a:latin typeface="Arial" pitchFamily="34" charset="0"/>
            </a:endParaRPr>
          </a:p>
        </p:txBody>
      </p:sp>
      <p:sp>
        <p:nvSpPr>
          <p:cNvPr id="26" name="Rektangel 25"/>
          <p:cNvSpPr>
            <a:spLocks noChangeArrowheads="1"/>
          </p:cNvSpPr>
          <p:nvPr/>
        </p:nvSpPr>
        <p:spPr bwMode="auto">
          <a:xfrm>
            <a:off x="6116638" y="830263"/>
            <a:ext cx="2432050" cy="5454650"/>
          </a:xfrm>
          <a:prstGeom prst="rect">
            <a:avLst/>
          </a:prstGeom>
          <a:gradFill rotWithShape="1">
            <a:gsLst>
              <a:gs pos="0">
                <a:srgbClr val="E6E6E6"/>
              </a:gs>
              <a:gs pos="49001">
                <a:srgbClr val="FFFFFF"/>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defTabSz="457200">
              <a:defRPr/>
            </a:pPr>
            <a:endParaRPr lang="da-DK">
              <a:solidFill>
                <a:srgbClr val="FFFFFF"/>
              </a:solidFill>
              <a:latin typeface="Arial" pitchFamily="34" charset="0"/>
            </a:endParaRPr>
          </a:p>
        </p:txBody>
      </p:sp>
      <p:sp>
        <p:nvSpPr>
          <p:cNvPr id="484356" name="Tekstboks 27"/>
          <p:cNvSpPr txBox="1">
            <a:spLocks noChangeArrowheads="1"/>
          </p:cNvSpPr>
          <p:nvPr/>
        </p:nvSpPr>
        <p:spPr bwMode="auto">
          <a:xfrm>
            <a:off x="6172200" y="3330476"/>
            <a:ext cx="2339975" cy="2308324"/>
          </a:xfrm>
          <a:prstGeom prst="rect">
            <a:avLst/>
          </a:prstGeom>
          <a:noFill/>
          <a:ln w="9525">
            <a:noFill/>
            <a:miter lim="800000"/>
            <a:headEnd/>
            <a:tailEnd/>
          </a:ln>
        </p:spPr>
        <p:txBody>
          <a:bodyPr wrap="square">
            <a:spAutoFit/>
          </a:bodyPr>
          <a:lstStyle/>
          <a:p>
            <a:pPr defTabSz="457200"/>
            <a:r>
              <a:rPr lang="en-US" altLang="zh-TW" sz="1200" dirty="0">
                <a:solidFill>
                  <a:srgbClr val="171717"/>
                </a:solidFill>
                <a:latin typeface="Arial" pitchFamily="34" charset="0"/>
              </a:rPr>
              <a:t>They select the Fast Start Kit they would like to purchase on their initial order.</a:t>
            </a:r>
          </a:p>
          <a:p>
            <a:pPr defTabSz="457200"/>
            <a:endParaRPr lang="en-US" altLang="zh-TW" sz="1200" dirty="0">
              <a:solidFill>
                <a:srgbClr val="171717"/>
              </a:solidFill>
              <a:latin typeface="Arial" pitchFamily="34" charset="0"/>
            </a:endParaRPr>
          </a:p>
          <a:p>
            <a:pPr defTabSz="457200"/>
            <a:r>
              <a:rPr lang="en-US" altLang="zh-TW" sz="1200" dirty="0">
                <a:solidFill>
                  <a:srgbClr val="171717"/>
                </a:solidFill>
                <a:latin typeface="Arial" pitchFamily="34" charset="0"/>
              </a:rPr>
              <a:t>Note that the prospect must purchase a Fast Start Kit as their initial order.  It cannot be skipped and an order is mandatory through the Partner Now process to insure that real people are signing up through this process.</a:t>
            </a:r>
            <a:endParaRPr lang="da-DK" altLang="zh-TW" sz="1200" dirty="0">
              <a:solidFill>
                <a:srgbClr val="FFFFFF"/>
              </a:solidFill>
              <a:latin typeface="Arial" pitchFamily="34" charset="0"/>
            </a:endParaRPr>
          </a:p>
        </p:txBody>
      </p:sp>
      <p:sp>
        <p:nvSpPr>
          <p:cNvPr id="484357" name="Rectangle 5"/>
          <p:cNvSpPr txBox="1">
            <a:spLocks noChangeArrowheads="1"/>
          </p:cNvSpPr>
          <p:nvPr/>
        </p:nvSpPr>
        <p:spPr bwMode="gray">
          <a:xfrm>
            <a:off x="6194425" y="588963"/>
            <a:ext cx="1833563" cy="153987"/>
          </a:xfrm>
          <a:prstGeom prst="rect">
            <a:avLst/>
          </a:prstGeom>
          <a:noFill/>
          <a:ln w="9525">
            <a:noFill/>
            <a:miter lim="800000"/>
            <a:headEnd/>
            <a:tailEnd/>
          </a:ln>
        </p:spPr>
        <p:txBody>
          <a:bodyPr lIns="0" rIns="0" anchor="ctr"/>
          <a:lstStyle/>
          <a:p>
            <a:pPr eaLnBrk="0" hangingPunct="0">
              <a:lnSpc>
                <a:spcPct val="95000"/>
              </a:lnSpc>
            </a:pPr>
            <a:r>
              <a:rPr lang="zh-TW" altLang="en-US" sz="1200" dirty="0">
                <a:solidFill>
                  <a:srgbClr val="FFFFFF"/>
                </a:solidFill>
                <a:latin typeface="華康儷中黑" pitchFamily="49" charset="-120"/>
                <a:ea typeface="華康儷中黑" pitchFamily="49" charset="-120"/>
              </a:rPr>
              <a:t>立即加</a:t>
            </a:r>
            <a:r>
              <a:rPr lang="zh-TW" altLang="en-US" sz="1200" dirty="0" smtClean="0">
                <a:solidFill>
                  <a:srgbClr val="FFFFFF"/>
                </a:solidFill>
                <a:latin typeface="華康儷中黑" pitchFamily="49" charset="-120"/>
                <a:ea typeface="華康儷中黑" pitchFamily="49" charset="-120"/>
              </a:rPr>
              <a:t>入 </a:t>
            </a:r>
            <a:r>
              <a:rPr lang="en-US" altLang="zh-TW" sz="1200" b="1" dirty="0" smtClean="0">
                <a:solidFill>
                  <a:srgbClr val="FFFFFF"/>
                </a:solidFill>
                <a:latin typeface="Arial" pitchFamily="34" charset="0"/>
              </a:rPr>
              <a:t>Partner </a:t>
            </a:r>
            <a:r>
              <a:rPr lang="en-US" altLang="zh-TW" sz="1200" b="1" dirty="0">
                <a:solidFill>
                  <a:srgbClr val="FFFFFF"/>
                </a:solidFill>
                <a:latin typeface="Arial" pitchFamily="34" charset="0"/>
              </a:rPr>
              <a:t>Now</a:t>
            </a:r>
          </a:p>
        </p:txBody>
      </p:sp>
      <p:pic>
        <p:nvPicPr>
          <p:cNvPr id="484358" name="Picture 6"/>
          <p:cNvPicPr>
            <a:picLocks noChangeAspect="1" noChangeArrowheads="1"/>
          </p:cNvPicPr>
          <p:nvPr/>
        </p:nvPicPr>
        <p:blipFill>
          <a:blip r:embed="rId2" cstate="print"/>
          <a:srcRect/>
          <a:stretch>
            <a:fillRect/>
          </a:stretch>
        </p:blipFill>
        <p:spPr bwMode="auto">
          <a:xfrm>
            <a:off x="258763" y="222250"/>
            <a:ext cx="5394325" cy="6321425"/>
          </a:xfrm>
          <a:prstGeom prst="rect">
            <a:avLst/>
          </a:prstGeom>
          <a:noFill/>
          <a:ln w="9525">
            <a:noFill/>
            <a:miter lim="800000"/>
            <a:headEnd/>
            <a:tailEnd/>
          </a:ln>
        </p:spPr>
      </p:pic>
      <p:sp>
        <p:nvSpPr>
          <p:cNvPr id="484359" name="Tekstboks 27"/>
          <p:cNvSpPr txBox="1">
            <a:spLocks noChangeArrowheads="1"/>
          </p:cNvSpPr>
          <p:nvPr/>
        </p:nvSpPr>
        <p:spPr bwMode="auto">
          <a:xfrm>
            <a:off x="6110514" y="914400"/>
            <a:ext cx="2438400" cy="2308324"/>
          </a:xfrm>
          <a:prstGeom prst="rect">
            <a:avLst/>
          </a:prstGeom>
          <a:noFill/>
          <a:ln w="9525">
            <a:noFill/>
            <a:miter lim="800000"/>
            <a:headEnd/>
            <a:tailEnd/>
          </a:ln>
        </p:spPr>
        <p:txBody>
          <a:bodyPr wrap="square">
            <a:spAutoFit/>
          </a:bodyPr>
          <a:lstStyle/>
          <a:p>
            <a:pPr defTabSz="457200"/>
            <a:r>
              <a:rPr lang="zh-TW" altLang="en-US" sz="1600" dirty="0">
                <a:solidFill>
                  <a:srgbClr val="171717"/>
                </a:solidFill>
                <a:latin typeface="華康儷中黑" pitchFamily="49" charset="-120"/>
                <a:ea typeface="華康儷中黑" pitchFamily="49" charset="-120"/>
              </a:rPr>
              <a:t>他們於首次訂單選擇想訂購的快速起步套裝</a:t>
            </a:r>
            <a:endParaRPr lang="en-US" altLang="zh-TW" sz="1600" dirty="0">
              <a:solidFill>
                <a:srgbClr val="171717"/>
              </a:solidFill>
              <a:latin typeface="華康儷中黑" pitchFamily="49" charset="-120"/>
              <a:ea typeface="華康儷中黑" pitchFamily="49" charset="-120"/>
            </a:endParaRPr>
          </a:p>
          <a:p>
            <a:pPr defTabSz="457200"/>
            <a:endParaRPr lang="en-US" altLang="zh-TW" sz="1600" dirty="0">
              <a:solidFill>
                <a:srgbClr val="171717"/>
              </a:solidFill>
              <a:latin typeface="華康儷中黑" pitchFamily="49" charset="-120"/>
              <a:ea typeface="華康儷中黑" pitchFamily="49" charset="-120"/>
            </a:endParaRPr>
          </a:p>
          <a:p>
            <a:pPr defTabSz="457200"/>
            <a:r>
              <a:rPr lang="zh-TW" altLang="en-US" sz="1600" dirty="0">
                <a:solidFill>
                  <a:srgbClr val="171717"/>
                </a:solidFill>
                <a:latin typeface="華康儷中黑" pitchFamily="49" charset="-120"/>
                <a:ea typeface="華康儷中黑" pitchFamily="49" charset="-120"/>
              </a:rPr>
              <a:t>請注意，潛在夥伴必須訂購快速起步套裝作為首次計單。這一步不可跳過，因為它是立即加入內的必要步驟，以確保真的有一位新夥伴根據此步驟加入</a:t>
            </a:r>
            <a:endParaRPr lang="da-DK" sz="1600" dirty="0">
              <a:solidFill>
                <a:srgbClr val="FFFFFF"/>
              </a:solidFill>
              <a:latin typeface="華康儷中黑" pitchFamily="49" charset="-120"/>
              <a:ea typeface="華康儷中黑" pitchFamily="49" charset="-12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1F88C8"/>
            </a:gs>
            <a:gs pos="100000">
              <a:srgbClr val="002060"/>
            </a:gs>
          </a:gsLst>
          <a:lin ang="5400000" scaled="1"/>
        </a:gradFill>
        <a:effectLst/>
      </p:bgPr>
    </p:bg>
    <p:spTree>
      <p:nvGrpSpPr>
        <p:cNvPr id="1" name=""/>
        <p:cNvGrpSpPr/>
        <p:nvPr/>
      </p:nvGrpSpPr>
      <p:grpSpPr>
        <a:xfrm>
          <a:off x="0" y="0"/>
          <a:ext cx="0" cy="0"/>
          <a:chOff x="0" y="0"/>
          <a:chExt cx="0" cy="0"/>
        </a:xfrm>
      </p:grpSpPr>
      <p:sp>
        <p:nvSpPr>
          <p:cNvPr id="25" name="Rektangel 24"/>
          <p:cNvSpPr>
            <a:spLocks noChangeArrowheads="1"/>
          </p:cNvSpPr>
          <p:nvPr/>
        </p:nvSpPr>
        <p:spPr bwMode="auto">
          <a:xfrm>
            <a:off x="6116638" y="536575"/>
            <a:ext cx="2439987" cy="242888"/>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a:defRPr/>
            </a:pPr>
            <a:endParaRPr lang="en-US" sz="1400" b="1" noProof="1">
              <a:solidFill>
                <a:srgbClr val="FFFFFF"/>
              </a:solidFill>
              <a:latin typeface="Arial" pitchFamily="34" charset="0"/>
            </a:endParaRPr>
          </a:p>
        </p:txBody>
      </p:sp>
      <p:sp>
        <p:nvSpPr>
          <p:cNvPr id="26" name="Rektangel 25"/>
          <p:cNvSpPr>
            <a:spLocks noChangeArrowheads="1"/>
          </p:cNvSpPr>
          <p:nvPr/>
        </p:nvSpPr>
        <p:spPr bwMode="auto">
          <a:xfrm>
            <a:off x="6116638" y="830263"/>
            <a:ext cx="2432050" cy="5454650"/>
          </a:xfrm>
          <a:prstGeom prst="rect">
            <a:avLst/>
          </a:prstGeom>
          <a:gradFill rotWithShape="1">
            <a:gsLst>
              <a:gs pos="0">
                <a:srgbClr val="E6E6E6"/>
              </a:gs>
              <a:gs pos="49001">
                <a:srgbClr val="FFFFFF"/>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defTabSz="457200">
              <a:defRPr/>
            </a:pPr>
            <a:endParaRPr lang="da-DK">
              <a:solidFill>
                <a:srgbClr val="FFFFFF"/>
              </a:solidFill>
              <a:latin typeface="Arial" pitchFamily="34" charset="0"/>
            </a:endParaRPr>
          </a:p>
        </p:txBody>
      </p:sp>
      <p:sp>
        <p:nvSpPr>
          <p:cNvPr id="485380" name="Tekstboks 27"/>
          <p:cNvSpPr txBox="1">
            <a:spLocks noChangeArrowheads="1"/>
          </p:cNvSpPr>
          <p:nvPr/>
        </p:nvSpPr>
        <p:spPr bwMode="auto">
          <a:xfrm>
            <a:off x="6096000" y="3644711"/>
            <a:ext cx="2438400" cy="2908489"/>
          </a:xfrm>
          <a:prstGeom prst="rect">
            <a:avLst/>
          </a:prstGeom>
          <a:noFill/>
          <a:ln w="9525">
            <a:noFill/>
            <a:miter lim="800000"/>
            <a:headEnd/>
            <a:tailEnd/>
          </a:ln>
        </p:spPr>
        <p:txBody>
          <a:bodyPr wrap="square">
            <a:spAutoFit/>
          </a:bodyPr>
          <a:lstStyle/>
          <a:p>
            <a:pPr defTabSz="457200">
              <a:spcAft>
                <a:spcPts val="600"/>
              </a:spcAft>
            </a:pPr>
            <a:r>
              <a:rPr lang="en-US" altLang="zh-TW" sz="1200" dirty="0">
                <a:solidFill>
                  <a:srgbClr val="171717"/>
                </a:solidFill>
                <a:latin typeface="Arial" pitchFamily="34" charset="0"/>
              </a:rPr>
              <a:t>They complete the order by entering a credit card using the </a:t>
            </a:r>
            <a:r>
              <a:rPr lang="en-US" altLang="en-US" sz="1200" dirty="0">
                <a:solidFill>
                  <a:srgbClr val="171717"/>
                </a:solidFill>
                <a:latin typeface="Arial" pitchFamily="34" charset="0"/>
              </a:rPr>
              <a:t>“</a:t>
            </a:r>
            <a:r>
              <a:rPr lang="en-US" altLang="zh-TW" sz="1200" dirty="0">
                <a:solidFill>
                  <a:srgbClr val="171717"/>
                </a:solidFill>
                <a:latin typeface="Arial" pitchFamily="34" charset="0"/>
              </a:rPr>
              <a:t>Add/Manage Credit Cards</a:t>
            </a:r>
            <a:r>
              <a:rPr lang="en-US" altLang="en-US" sz="1200" dirty="0">
                <a:solidFill>
                  <a:srgbClr val="171717"/>
                </a:solidFill>
                <a:latin typeface="Arial" pitchFamily="34" charset="0"/>
              </a:rPr>
              <a:t>”</a:t>
            </a:r>
            <a:r>
              <a:rPr lang="en-US" altLang="zh-TW" sz="1200" dirty="0">
                <a:solidFill>
                  <a:srgbClr val="171717"/>
                </a:solidFill>
                <a:latin typeface="Arial" pitchFamily="34" charset="0"/>
              </a:rPr>
              <a:t> button to pay for the order.</a:t>
            </a:r>
          </a:p>
          <a:p>
            <a:pPr defTabSz="457200">
              <a:spcAft>
                <a:spcPts val="600"/>
              </a:spcAft>
            </a:pPr>
            <a:r>
              <a:rPr lang="en-US" altLang="zh-TW" sz="1200" dirty="0">
                <a:solidFill>
                  <a:srgbClr val="171717"/>
                </a:solidFill>
                <a:latin typeface="Arial" pitchFamily="34" charset="0"/>
              </a:rPr>
              <a:t>The credit card that they enter for this order is also set as the default credit card used for their Transfer Buying order, but it can be changed in the Transfer Buying Screen</a:t>
            </a:r>
          </a:p>
          <a:p>
            <a:pPr defTabSz="457200">
              <a:spcAft>
                <a:spcPts val="600"/>
              </a:spcAft>
            </a:pPr>
            <a:r>
              <a:rPr lang="en-US" altLang="zh-TW" sz="1200" dirty="0">
                <a:solidFill>
                  <a:srgbClr val="171717"/>
                </a:solidFill>
                <a:latin typeface="Arial" pitchFamily="34" charset="0"/>
              </a:rPr>
              <a:t>Note that their shipping and billing address are listed but cannot be changed</a:t>
            </a:r>
          </a:p>
          <a:p>
            <a:pPr defTabSz="457200"/>
            <a:endParaRPr lang="en-US" altLang="zh-TW" sz="1200" dirty="0">
              <a:solidFill>
                <a:srgbClr val="171717"/>
              </a:solidFill>
              <a:latin typeface="Arial" pitchFamily="34" charset="0"/>
            </a:endParaRPr>
          </a:p>
        </p:txBody>
      </p:sp>
      <p:sp>
        <p:nvSpPr>
          <p:cNvPr id="485381" name="Rectangle 5"/>
          <p:cNvSpPr txBox="1">
            <a:spLocks noChangeArrowheads="1"/>
          </p:cNvSpPr>
          <p:nvPr/>
        </p:nvSpPr>
        <p:spPr bwMode="gray">
          <a:xfrm>
            <a:off x="6194425" y="588963"/>
            <a:ext cx="1833563" cy="153987"/>
          </a:xfrm>
          <a:prstGeom prst="rect">
            <a:avLst/>
          </a:prstGeom>
          <a:noFill/>
          <a:ln w="9525">
            <a:noFill/>
            <a:miter lim="800000"/>
            <a:headEnd/>
            <a:tailEnd/>
          </a:ln>
        </p:spPr>
        <p:txBody>
          <a:bodyPr lIns="0" rIns="0" anchor="ctr"/>
          <a:lstStyle/>
          <a:p>
            <a:pPr eaLnBrk="0" hangingPunct="0">
              <a:lnSpc>
                <a:spcPct val="95000"/>
              </a:lnSpc>
            </a:pPr>
            <a:r>
              <a:rPr lang="zh-TW" altLang="en-US" sz="1200" dirty="0" smtClean="0">
                <a:solidFill>
                  <a:srgbClr val="FFFFFF"/>
                </a:solidFill>
                <a:latin typeface="華康儷中黑" pitchFamily="49" charset="-120"/>
                <a:ea typeface="華康儷中黑" pitchFamily="49" charset="-120"/>
              </a:rPr>
              <a:t>立即加入 </a:t>
            </a:r>
            <a:r>
              <a:rPr lang="en-US" altLang="zh-TW" sz="1200" b="1" dirty="0" smtClean="0">
                <a:solidFill>
                  <a:srgbClr val="FFFFFF"/>
                </a:solidFill>
                <a:latin typeface="Arial" pitchFamily="34" charset="0"/>
              </a:rPr>
              <a:t>Partner </a:t>
            </a:r>
            <a:r>
              <a:rPr lang="en-US" altLang="zh-TW" sz="1200" b="1" dirty="0">
                <a:solidFill>
                  <a:srgbClr val="FFFFFF"/>
                </a:solidFill>
                <a:latin typeface="Arial" pitchFamily="34" charset="0"/>
              </a:rPr>
              <a:t>Now</a:t>
            </a:r>
          </a:p>
        </p:txBody>
      </p:sp>
      <p:pic>
        <p:nvPicPr>
          <p:cNvPr id="485382" name="Picture 7"/>
          <p:cNvPicPr>
            <a:picLocks noChangeAspect="1" noChangeArrowheads="1"/>
          </p:cNvPicPr>
          <p:nvPr/>
        </p:nvPicPr>
        <p:blipFill>
          <a:blip r:embed="rId2" cstate="print"/>
          <a:srcRect/>
          <a:stretch>
            <a:fillRect/>
          </a:stretch>
        </p:blipFill>
        <p:spPr bwMode="auto">
          <a:xfrm>
            <a:off x="250825" y="300038"/>
            <a:ext cx="5578475" cy="6188075"/>
          </a:xfrm>
          <a:prstGeom prst="rect">
            <a:avLst/>
          </a:prstGeom>
          <a:noFill/>
          <a:ln w="9525">
            <a:noFill/>
            <a:miter lim="800000"/>
            <a:headEnd/>
            <a:tailEnd/>
          </a:ln>
        </p:spPr>
      </p:pic>
      <p:sp>
        <p:nvSpPr>
          <p:cNvPr id="485383" name="Tekstboks 27"/>
          <p:cNvSpPr txBox="1">
            <a:spLocks noChangeArrowheads="1"/>
          </p:cNvSpPr>
          <p:nvPr/>
        </p:nvSpPr>
        <p:spPr bwMode="auto">
          <a:xfrm>
            <a:off x="6096000" y="914400"/>
            <a:ext cx="2438399" cy="2985433"/>
          </a:xfrm>
          <a:prstGeom prst="rect">
            <a:avLst/>
          </a:prstGeom>
          <a:noFill/>
          <a:ln w="9525">
            <a:noFill/>
            <a:miter lim="800000"/>
            <a:headEnd/>
            <a:tailEnd/>
          </a:ln>
        </p:spPr>
        <p:txBody>
          <a:bodyPr wrap="square">
            <a:spAutoFit/>
          </a:bodyPr>
          <a:lstStyle/>
          <a:p>
            <a:pPr defTabSz="457200">
              <a:spcAft>
                <a:spcPts val="600"/>
              </a:spcAft>
            </a:pPr>
            <a:r>
              <a:rPr lang="zh-TW" altLang="en-US" sz="1600" dirty="0">
                <a:solidFill>
                  <a:srgbClr val="171717"/>
                </a:solidFill>
                <a:latin typeface="華康儷中黑" pitchFamily="49" charset="-120"/>
                <a:ea typeface="華康儷中黑" pitchFamily="49" charset="-120"/>
              </a:rPr>
              <a:t>按「加入</a:t>
            </a:r>
            <a:r>
              <a:rPr lang="en-US" altLang="zh-TW" sz="1600" dirty="0">
                <a:solidFill>
                  <a:srgbClr val="171717"/>
                </a:solidFill>
                <a:latin typeface="華康儷中黑" pitchFamily="49" charset="-120"/>
                <a:ea typeface="華康儷中黑" pitchFamily="49" charset="-120"/>
              </a:rPr>
              <a:t>/</a:t>
            </a:r>
            <a:r>
              <a:rPr lang="zh-TW" altLang="en-US" sz="1600" dirty="0">
                <a:solidFill>
                  <a:srgbClr val="171717"/>
                </a:solidFill>
                <a:latin typeface="華康儷中黑" pitchFamily="49" charset="-120"/>
                <a:ea typeface="華康儷中黑" pitchFamily="49" charset="-120"/>
              </a:rPr>
              <a:t>管理信用卡</a:t>
            </a:r>
            <a:r>
              <a:rPr lang="zh-TW" altLang="zh-TW" sz="1600" dirty="0">
                <a:solidFill>
                  <a:srgbClr val="171717"/>
                </a:solidFill>
                <a:latin typeface="華康儷中黑" pitchFamily="49" charset="-120"/>
                <a:ea typeface="華康儷中黑" pitchFamily="49" charset="-120"/>
              </a:rPr>
              <a:t>」</a:t>
            </a:r>
            <a:r>
              <a:rPr lang="zh-TW" altLang="en-US" sz="1600" dirty="0">
                <a:solidFill>
                  <a:srgbClr val="171717"/>
                </a:solidFill>
                <a:latin typeface="華康儷中黑" pitchFamily="49" charset="-120"/>
                <a:ea typeface="華康儷中黑" pitchFamily="49" charset="-120"/>
              </a:rPr>
              <a:t>輸入信用卡以完成訂購，支付費用</a:t>
            </a:r>
            <a:endParaRPr lang="en-US" altLang="zh-TW" sz="1600" dirty="0">
              <a:solidFill>
                <a:srgbClr val="171717"/>
              </a:solidFill>
              <a:latin typeface="華康儷中黑" pitchFamily="49" charset="-120"/>
              <a:ea typeface="華康儷中黑" pitchFamily="49" charset="-120"/>
            </a:endParaRPr>
          </a:p>
          <a:p>
            <a:pPr defTabSz="457200">
              <a:spcAft>
                <a:spcPts val="600"/>
              </a:spcAft>
            </a:pPr>
            <a:r>
              <a:rPr lang="zh-TW" altLang="en-US" sz="1600" dirty="0">
                <a:solidFill>
                  <a:srgbClr val="171717"/>
                </a:solidFill>
                <a:latin typeface="華康儷中黑" pitchFamily="49" charset="-120"/>
                <a:ea typeface="華康儷中黑" pitchFamily="49" charset="-120"/>
              </a:rPr>
              <a:t>就此項訂購輸入的信用卡亦會設定為自動購貨使用的信用卡，這可於自動購貨版面更改</a:t>
            </a:r>
            <a:endParaRPr lang="en-US" altLang="zh-TW" sz="1600" dirty="0">
              <a:solidFill>
                <a:srgbClr val="171717"/>
              </a:solidFill>
              <a:latin typeface="華康儷中黑" pitchFamily="49" charset="-120"/>
              <a:ea typeface="華康儷中黑" pitchFamily="49" charset="-120"/>
            </a:endParaRPr>
          </a:p>
          <a:p>
            <a:pPr defTabSz="457200">
              <a:spcAft>
                <a:spcPts val="600"/>
              </a:spcAft>
            </a:pPr>
            <a:r>
              <a:rPr lang="zh-TW" altLang="en-US" sz="1600" dirty="0">
                <a:solidFill>
                  <a:srgbClr val="171717"/>
                </a:solidFill>
                <a:latin typeface="華康儷中黑" pitchFamily="49" charset="-120"/>
                <a:ea typeface="華康儷中黑" pitchFamily="49" charset="-120"/>
              </a:rPr>
              <a:t>請留意，他們的送貨和郵寄地址會被列出，但地址可以更改</a:t>
            </a:r>
            <a:endParaRPr lang="en-US" altLang="zh-TW" sz="1600" dirty="0">
              <a:solidFill>
                <a:srgbClr val="171717"/>
              </a:solidFill>
              <a:latin typeface="華康儷中黑" pitchFamily="49" charset="-120"/>
              <a:ea typeface="華康儷中黑" pitchFamily="49" charset="-120"/>
            </a:endParaRPr>
          </a:p>
          <a:p>
            <a:pPr defTabSz="457200"/>
            <a:endParaRPr lang="en-US" altLang="zh-TW" sz="1300" dirty="0">
              <a:solidFill>
                <a:srgbClr val="171717"/>
              </a:solidFill>
              <a:latin typeface="華康儷中黑" pitchFamily="49" charset="-120"/>
              <a:ea typeface="華康儷中黑" pitchFamily="49" charset="-12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1F88C8"/>
            </a:gs>
            <a:gs pos="100000">
              <a:srgbClr val="002060"/>
            </a:gs>
          </a:gsLst>
          <a:lin ang="5400000" scaled="1"/>
        </a:gradFill>
        <a:effectLst/>
      </p:bgPr>
    </p:bg>
    <p:spTree>
      <p:nvGrpSpPr>
        <p:cNvPr id="1" name=""/>
        <p:cNvGrpSpPr/>
        <p:nvPr/>
      </p:nvGrpSpPr>
      <p:grpSpPr>
        <a:xfrm>
          <a:off x="0" y="0"/>
          <a:ext cx="0" cy="0"/>
          <a:chOff x="0" y="0"/>
          <a:chExt cx="0" cy="0"/>
        </a:xfrm>
      </p:grpSpPr>
      <p:sp>
        <p:nvSpPr>
          <p:cNvPr id="25" name="Rektangel 24"/>
          <p:cNvSpPr>
            <a:spLocks noChangeArrowheads="1"/>
          </p:cNvSpPr>
          <p:nvPr/>
        </p:nvSpPr>
        <p:spPr bwMode="auto">
          <a:xfrm>
            <a:off x="6116638" y="536575"/>
            <a:ext cx="2439987" cy="242888"/>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a:defRPr/>
            </a:pPr>
            <a:endParaRPr lang="en-US" sz="1400" b="1" noProof="1">
              <a:solidFill>
                <a:srgbClr val="FFFFFF"/>
              </a:solidFill>
              <a:latin typeface="Arial" pitchFamily="34" charset="0"/>
            </a:endParaRPr>
          </a:p>
        </p:txBody>
      </p:sp>
      <p:sp>
        <p:nvSpPr>
          <p:cNvPr id="26" name="Rektangel 25"/>
          <p:cNvSpPr>
            <a:spLocks noChangeArrowheads="1"/>
          </p:cNvSpPr>
          <p:nvPr/>
        </p:nvSpPr>
        <p:spPr bwMode="auto">
          <a:xfrm>
            <a:off x="6116638" y="830263"/>
            <a:ext cx="2432050" cy="5454650"/>
          </a:xfrm>
          <a:prstGeom prst="rect">
            <a:avLst/>
          </a:prstGeom>
          <a:gradFill rotWithShape="1">
            <a:gsLst>
              <a:gs pos="0">
                <a:srgbClr val="E6E6E6"/>
              </a:gs>
              <a:gs pos="49001">
                <a:srgbClr val="FFFFFF"/>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defTabSz="457200">
              <a:defRPr/>
            </a:pPr>
            <a:endParaRPr lang="da-DK">
              <a:solidFill>
                <a:srgbClr val="FFFFFF"/>
              </a:solidFill>
              <a:latin typeface="Arial" pitchFamily="34" charset="0"/>
            </a:endParaRPr>
          </a:p>
        </p:txBody>
      </p:sp>
      <p:sp>
        <p:nvSpPr>
          <p:cNvPr id="486404" name="Tekstboks 27"/>
          <p:cNvSpPr txBox="1">
            <a:spLocks noChangeArrowheads="1"/>
          </p:cNvSpPr>
          <p:nvPr/>
        </p:nvSpPr>
        <p:spPr bwMode="auto">
          <a:xfrm>
            <a:off x="6086475" y="3383846"/>
            <a:ext cx="2447925" cy="3093154"/>
          </a:xfrm>
          <a:prstGeom prst="rect">
            <a:avLst/>
          </a:prstGeom>
          <a:noFill/>
          <a:ln w="9525">
            <a:noFill/>
            <a:miter lim="800000"/>
            <a:headEnd/>
            <a:tailEnd/>
          </a:ln>
        </p:spPr>
        <p:txBody>
          <a:bodyPr wrap="square">
            <a:spAutoFit/>
          </a:bodyPr>
          <a:lstStyle/>
          <a:p>
            <a:pPr defTabSz="457200">
              <a:spcAft>
                <a:spcPts val="600"/>
              </a:spcAft>
            </a:pPr>
            <a:r>
              <a:rPr lang="en-US" altLang="zh-TW" sz="1200" dirty="0">
                <a:solidFill>
                  <a:srgbClr val="171717"/>
                </a:solidFill>
                <a:latin typeface="Arial" pitchFamily="34" charset="0"/>
              </a:rPr>
              <a:t>The Transfer Buying order is preloaded with products based on the Fast Start Kit they</a:t>
            </a:r>
            <a:r>
              <a:rPr lang="en-US" altLang="en-US" sz="1200" dirty="0">
                <a:solidFill>
                  <a:srgbClr val="171717"/>
                </a:solidFill>
                <a:latin typeface="Arial" pitchFamily="34" charset="0"/>
              </a:rPr>
              <a:t>’</a:t>
            </a:r>
            <a:r>
              <a:rPr lang="en-US" altLang="zh-TW" sz="1200" dirty="0">
                <a:solidFill>
                  <a:srgbClr val="171717"/>
                </a:solidFill>
                <a:latin typeface="Arial" pitchFamily="34" charset="0"/>
              </a:rPr>
              <a:t>ve selected.  Products can be added or removed, these are just a suggested set of products.</a:t>
            </a:r>
          </a:p>
          <a:p>
            <a:pPr defTabSz="457200">
              <a:spcAft>
                <a:spcPts val="600"/>
              </a:spcAft>
            </a:pPr>
            <a:r>
              <a:rPr lang="en-US" altLang="zh-TW" sz="1200" dirty="0">
                <a:solidFill>
                  <a:srgbClr val="171717"/>
                </a:solidFill>
                <a:latin typeface="Arial" pitchFamily="34" charset="0"/>
              </a:rPr>
              <a:t>The shipping address can be changed here, and the billing methods can be changed depending on the country that was picked.</a:t>
            </a:r>
          </a:p>
          <a:p>
            <a:pPr defTabSz="457200">
              <a:spcAft>
                <a:spcPts val="600"/>
              </a:spcAft>
            </a:pPr>
            <a:r>
              <a:rPr lang="en-US" altLang="zh-TW" sz="1200" dirty="0">
                <a:solidFill>
                  <a:srgbClr val="171717"/>
                </a:solidFill>
                <a:latin typeface="Arial" pitchFamily="34" charset="0"/>
              </a:rPr>
              <a:t>When they are done they click Submit Order and they continue to the last step</a:t>
            </a:r>
          </a:p>
          <a:p>
            <a:pPr defTabSz="457200"/>
            <a:endParaRPr lang="en-US" altLang="zh-TW" sz="1200" dirty="0">
              <a:solidFill>
                <a:srgbClr val="171717"/>
              </a:solidFill>
              <a:latin typeface="Arial" pitchFamily="34" charset="0"/>
            </a:endParaRPr>
          </a:p>
        </p:txBody>
      </p:sp>
      <p:sp>
        <p:nvSpPr>
          <p:cNvPr id="486405" name="Rectangle 5"/>
          <p:cNvSpPr txBox="1">
            <a:spLocks noChangeArrowheads="1"/>
          </p:cNvSpPr>
          <p:nvPr/>
        </p:nvSpPr>
        <p:spPr bwMode="gray">
          <a:xfrm>
            <a:off x="6194425" y="588963"/>
            <a:ext cx="1833563" cy="153987"/>
          </a:xfrm>
          <a:prstGeom prst="rect">
            <a:avLst/>
          </a:prstGeom>
          <a:noFill/>
          <a:ln w="9525">
            <a:noFill/>
            <a:miter lim="800000"/>
            <a:headEnd/>
            <a:tailEnd/>
          </a:ln>
        </p:spPr>
        <p:txBody>
          <a:bodyPr lIns="0" rIns="0" anchor="ctr"/>
          <a:lstStyle/>
          <a:p>
            <a:pPr eaLnBrk="0" hangingPunct="0">
              <a:lnSpc>
                <a:spcPct val="95000"/>
              </a:lnSpc>
            </a:pPr>
            <a:r>
              <a:rPr lang="zh-TW" altLang="en-US" sz="1200">
                <a:solidFill>
                  <a:srgbClr val="FFFFFF"/>
                </a:solidFill>
                <a:latin typeface="華康儷中黑" pitchFamily="49" charset="-120"/>
                <a:ea typeface="華康儷中黑" pitchFamily="49" charset="-120"/>
              </a:rPr>
              <a:t>立即加入 </a:t>
            </a:r>
            <a:r>
              <a:rPr lang="en-US" altLang="zh-TW" sz="1200" b="1">
                <a:solidFill>
                  <a:srgbClr val="FFFFFF"/>
                </a:solidFill>
                <a:latin typeface="Arial" pitchFamily="34" charset="0"/>
              </a:rPr>
              <a:t>Partner Now</a:t>
            </a:r>
          </a:p>
        </p:txBody>
      </p:sp>
      <p:pic>
        <p:nvPicPr>
          <p:cNvPr id="486406" name="Picture 6"/>
          <p:cNvPicPr>
            <a:picLocks noChangeAspect="1" noChangeArrowheads="1"/>
          </p:cNvPicPr>
          <p:nvPr/>
        </p:nvPicPr>
        <p:blipFill>
          <a:blip r:embed="rId2" cstate="print"/>
          <a:srcRect/>
          <a:stretch>
            <a:fillRect/>
          </a:stretch>
        </p:blipFill>
        <p:spPr bwMode="auto">
          <a:xfrm>
            <a:off x="280988" y="100013"/>
            <a:ext cx="3238500" cy="6616700"/>
          </a:xfrm>
          <a:prstGeom prst="rect">
            <a:avLst/>
          </a:prstGeom>
          <a:noFill/>
          <a:ln w="9525">
            <a:noFill/>
            <a:miter lim="800000"/>
            <a:headEnd/>
            <a:tailEnd/>
          </a:ln>
        </p:spPr>
      </p:pic>
      <p:pic>
        <p:nvPicPr>
          <p:cNvPr id="9" name="Picture 8"/>
          <p:cNvPicPr>
            <a:picLocks noChangeAspect="1" noChangeArrowheads="1"/>
          </p:cNvPicPr>
          <p:nvPr/>
        </p:nvPicPr>
        <p:blipFill>
          <a:blip r:embed="rId2" cstate="print"/>
          <a:srcRect l="3078" t="11041" r="3368" b="47743"/>
          <a:stretch>
            <a:fillRect/>
          </a:stretch>
        </p:blipFill>
        <p:spPr bwMode="auto">
          <a:xfrm>
            <a:off x="331788" y="536575"/>
            <a:ext cx="5173662" cy="4656138"/>
          </a:xfrm>
          <a:prstGeom prst="rect">
            <a:avLst/>
          </a:prstGeom>
          <a:noFill/>
          <a:ln w="9525">
            <a:noFill/>
            <a:miter lim="800000"/>
            <a:headEnd/>
            <a:tailEnd/>
          </a:ln>
        </p:spPr>
      </p:pic>
      <p:pic>
        <p:nvPicPr>
          <p:cNvPr id="10" name="Picture 9"/>
          <p:cNvPicPr>
            <a:picLocks noChangeAspect="1" noChangeArrowheads="1"/>
          </p:cNvPicPr>
          <p:nvPr/>
        </p:nvPicPr>
        <p:blipFill>
          <a:blip r:embed="rId2" cstate="print"/>
          <a:srcRect l="3499" t="50000" r="3368" b="6526"/>
          <a:stretch>
            <a:fillRect/>
          </a:stretch>
        </p:blipFill>
        <p:spPr bwMode="auto">
          <a:xfrm>
            <a:off x="331788" y="457200"/>
            <a:ext cx="5173662" cy="4933950"/>
          </a:xfrm>
          <a:prstGeom prst="rect">
            <a:avLst/>
          </a:prstGeom>
          <a:noFill/>
          <a:ln w="9525">
            <a:noFill/>
            <a:miter lim="800000"/>
            <a:headEnd/>
            <a:tailEnd/>
          </a:ln>
        </p:spPr>
      </p:pic>
      <p:sp>
        <p:nvSpPr>
          <p:cNvPr id="486409" name="Tekstboks 27"/>
          <p:cNvSpPr txBox="1">
            <a:spLocks noChangeArrowheads="1"/>
          </p:cNvSpPr>
          <p:nvPr/>
        </p:nvSpPr>
        <p:spPr bwMode="auto">
          <a:xfrm>
            <a:off x="6096000" y="914400"/>
            <a:ext cx="2438400" cy="2785378"/>
          </a:xfrm>
          <a:prstGeom prst="rect">
            <a:avLst/>
          </a:prstGeom>
          <a:noFill/>
          <a:ln w="9525">
            <a:noFill/>
            <a:miter lim="800000"/>
            <a:headEnd/>
            <a:tailEnd/>
          </a:ln>
        </p:spPr>
        <p:txBody>
          <a:bodyPr wrap="square">
            <a:spAutoFit/>
          </a:bodyPr>
          <a:lstStyle/>
          <a:p>
            <a:pPr defTabSz="457200">
              <a:spcAft>
                <a:spcPts val="600"/>
              </a:spcAft>
            </a:pPr>
            <a:r>
              <a:rPr lang="zh-TW" altLang="en-US" sz="1600" dirty="0">
                <a:solidFill>
                  <a:srgbClr val="171717"/>
                </a:solidFill>
                <a:latin typeface="華康儷中黑" pitchFamily="49" charset="-120"/>
                <a:ea typeface="華康儷中黑" pitchFamily="49" charset="-120"/>
              </a:rPr>
              <a:t>自動購貨已根據所選的快速起步套裝而預設產品。這些只是建議產品，潛在夥伴可加入或剔除產品</a:t>
            </a:r>
            <a:endParaRPr lang="en-US" altLang="zh-TW" sz="1600" dirty="0">
              <a:solidFill>
                <a:srgbClr val="171717"/>
              </a:solidFill>
              <a:latin typeface="華康儷中黑" pitchFamily="49" charset="-120"/>
              <a:ea typeface="華康儷中黑" pitchFamily="49" charset="-120"/>
            </a:endParaRPr>
          </a:p>
          <a:p>
            <a:pPr defTabSz="457200">
              <a:spcAft>
                <a:spcPts val="600"/>
              </a:spcAft>
            </a:pPr>
            <a:r>
              <a:rPr lang="zh-TW" altLang="en-US" sz="1600" dirty="0">
                <a:solidFill>
                  <a:srgbClr val="171717"/>
                </a:solidFill>
                <a:latin typeface="華康儷中黑" pitchFamily="49" charset="-120"/>
                <a:ea typeface="華康儷中黑" pitchFamily="49" charset="-120"/>
              </a:rPr>
              <a:t>可於此更改郵寄地址，而郵寄方法可按所選國家而更改</a:t>
            </a:r>
            <a:endParaRPr lang="en-US" altLang="zh-TW" sz="1600" dirty="0">
              <a:solidFill>
                <a:srgbClr val="171717"/>
              </a:solidFill>
              <a:latin typeface="華康儷中黑" pitchFamily="49" charset="-120"/>
              <a:ea typeface="華康儷中黑" pitchFamily="49" charset="-120"/>
            </a:endParaRPr>
          </a:p>
          <a:p>
            <a:pPr defTabSz="457200">
              <a:spcAft>
                <a:spcPts val="600"/>
              </a:spcAft>
            </a:pPr>
            <a:r>
              <a:rPr lang="zh-TW" altLang="en-US" sz="1600" dirty="0">
                <a:solidFill>
                  <a:srgbClr val="171717"/>
                </a:solidFill>
                <a:latin typeface="華康儷中黑" pitchFamily="49" charset="-120"/>
                <a:ea typeface="華康儷中黑" pitchFamily="49" charset="-120"/>
              </a:rPr>
              <a:t>完成後按提交訂單，進入最後一步</a:t>
            </a:r>
            <a:endParaRPr lang="en-US" altLang="zh-TW" sz="1600" dirty="0">
              <a:solidFill>
                <a:srgbClr val="171717"/>
              </a:solidFill>
              <a:latin typeface="華康儷中黑" pitchFamily="49" charset="-120"/>
              <a:ea typeface="華康儷中黑" pitchFamily="49" charset="-120"/>
            </a:endParaRPr>
          </a:p>
          <a:p>
            <a:pPr defTabSz="457200"/>
            <a:endParaRPr lang="en-US" altLang="zh-TW" sz="1600" dirty="0">
              <a:solidFill>
                <a:srgbClr val="171717"/>
              </a:solidFill>
              <a:latin typeface="華康儷中黑" pitchFamily="49" charset="-120"/>
              <a:ea typeface="華康儷中黑" pitchFamily="49"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1F88C8"/>
            </a:gs>
            <a:gs pos="100000">
              <a:srgbClr val="002060"/>
            </a:gs>
          </a:gsLst>
          <a:lin ang="5400000" scaled="1"/>
        </a:gradFill>
        <a:effectLst/>
      </p:bgPr>
    </p:bg>
    <p:spTree>
      <p:nvGrpSpPr>
        <p:cNvPr id="1" name=""/>
        <p:cNvGrpSpPr/>
        <p:nvPr/>
      </p:nvGrpSpPr>
      <p:grpSpPr>
        <a:xfrm>
          <a:off x="0" y="0"/>
          <a:ext cx="0" cy="0"/>
          <a:chOff x="0" y="0"/>
          <a:chExt cx="0" cy="0"/>
        </a:xfrm>
      </p:grpSpPr>
      <p:sp>
        <p:nvSpPr>
          <p:cNvPr id="25" name="Rektangel 24"/>
          <p:cNvSpPr>
            <a:spLocks noChangeArrowheads="1"/>
          </p:cNvSpPr>
          <p:nvPr/>
        </p:nvSpPr>
        <p:spPr bwMode="auto">
          <a:xfrm>
            <a:off x="6116638" y="536575"/>
            <a:ext cx="2439987" cy="242888"/>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a:defRPr/>
            </a:pPr>
            <a:endParaRPr lang="en-US" sz="1400" b="1" noProof="1">
              <a:solidFill>
                <a:srgbClr val="FFFFFF"/>
              </a:solidFill>
              <a:latin typeface="Arial" pitchFamily="34" charset="0"/>
            </a:endParaRPr>
          </a:p>
        </p:txBody>
      </p:sp>
      <p:sp>
        <p:nvSpPr>
          <p:cNvPr id="26" name="Rektangel 25"/>
          <p:cNvSpPr>
            <a:spLocks noChangeArrowheads="1"/>
          </p:cNvSpPr>
          <p:nvPr/>
        </p:nvSpPr>
        <p:spPr bwMode="auto">
          <a:xfrm>
            <a:off x="6116638" y="830263"/>
            <a:ext cx="2432050" cy="5454650"/>
          </a:xfrm>
          <a:prstGeom prst="rect">
            <a:avLst/>
          </a:prstGeom>
          <a:gradFill rotWithShape="1">
            <a:gsLst>
              <a:gs pos="0">
                <a:srgbClr val="E6E6E6"/>
              </a:gs>
              <a:gs pos="49001">
                <a:srgbClr val="FFFFFF"/>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defTabSz="457200">
              <a:defRPr/>
            </a:pPr>
            <a:endParaRPr lang="da-DK">
              <a:solidFill>
                <a:srgbClr val="FFFFFF"/>
              </a:solidFill>
              <a:latin typeface="Arial" pitchFamily="34" charset="0"/>
            </a:endParaRPr>
          </a:p>
        </p:txBody>
      </p:sp>
      <p:sp>
        <p:nvSpPr>
          <p:cNvPr id="487428" name="Tekstboks 27"/>
          <p:cNvSpPr txBox="1">
            <a:spLocks noChangeArrowheads="1"/>
          </p:cNvSpPr>
          <p:nvPr/>
        </p:nvSpPr>
        <p:spPr bwMode="auto">
          <a:xfrm>
            <a:off x="6315075" y="977900"/>
            <a:ext cx="2111375" cy="1815882"/>
          </a:xfrm>
          <a:prstGeom prst="rect">
            <a:avLst/>
          </a:prstGeom>
          <a:noFill/>
          <a:ln w="9525">
            <a:noFill/>
            <a:miter lim="800000"/>
            <a:headEnd/>
            <a:tailEnd/>
          </a:ln>
        </p:spPr>
        <p:txBody>
          <a:bodyPr>
            <a:spAutoFit/>
          </a:bodyPr>
          <a:lstStyle/>
          <a:p>
            <a:pPr defTabSz="457200"/>
            <a:r>
              <a:rPr lang="zh-TW" altLang="en-US" sz="1600" dirty="0">
                <a:solidFill>
                  <a:srgbClr val="171717"/>
                </a:solidFill>
                <a:latin typeface="Arial" pitchFamily="34" charset="0"/>
                <a:ea typeface="華康儷中黑" pitchFamily="49" charset="-120"/>
                <a:cs typeface="Arial" pitchFamily="34" charset="0"/>
              </a:rPr>
              <a:t>最後一步是填寫結合的</a:t>
            </a:r>
            <a:r>
              <a:rPr lang="en-US" altLang="zh-TW" sz="1600" dirty="0">
                <a:solidFill>
                  <a:srgbClr val="171717"/>
                </a:solidFill>
                <a:latin typeface="Arial" pitchFamily="34" charset="0"/>
                <a:ea typeface="華康儷中黑" pitchFamily="49" charset="-120"/>
                <a:cs typeface="Arial" pitchFamily="34" charset="0"/>
              </a:rPr>
              <a:t>925/1001</a:t>
            </a:r>
            <a:r>
              <a:rPr lang="zh-TW" altLang="en-US" sz="1600" dirty="0">
                <a:solidFill>
                  <a:srgbClr val="171717"/>
                </a:solidFill>
                <a:latin typeface="Arial" pitchFamily="34" charset="0"/>
                <a:ea typeface="華康儷中黑" pitchFamily="49" charset="-120"/>
                <a:cs typeface="Arial" pitchFamily="34" charset="0"/>
              </a:rPr>
              <a:t>表格，點按提交後會連結至恭喜成功加入版面，這位新夥伴現放置於你的等候室內</a:t>
            </a:r>
            <a:endParaRPr lang="en-US" altLang="zh-TW" sz="1600" dirty="0">
              <a:solidFill>
                <a:srgbClr val="171717"/>
              </a:solidFill>
              <a:latin typeface="Arial" pitchFamily="34" charset="0"/>
              <a:ea typeface="華康儷中黑" pitchFamily="49" charset="-120"/>
              <a:cs typeface="Arial" pitchFamily="34" charset="0"/>
            </a:endParaRPr>
          </a:p>
          <a:p>
            <a:pPr defTabSz="457200"/>
            <a:endParaRPr lang="en-US" altLang="zh-TW" sz="1600" dirty="0">
              <a:solidFill>
                <a:srgbClr val="171717"/>
              </a:solidFill>
              <a:latin typeface="Arial" pitchFamily="34" charset="0"/>
              <a:ea typeface="華康儷中黑" pitchFamily="49" charset="-120"/>
              <a:cs typeface="Arial" pitchFamily="34" charset="0"/>
            </a:endParaRPr>
          </a:p>
        </p:txBody>
      </p:sp>
      <p:sp>
        <p:nvSpPr>
          <p:cNvPr id="487429" name="Rectangle 5"/>
          <p:cNvSpPr txBox="1">
            <a:spLocks noChangeArrowheads="1"/>
          </p:cNvSpPr>
          <p:nvPr/>
        </p:nvSpPr>
        <p:spPr bwMode="gray">
          <a:xfrm>
            <a:off x="6194425" y="588963"/>
            <a:ext cx="1833563" cy="153987"/>
          </a:xfrm>
          <a:prstGeom prst="rect">
            <a:avLst/>
          </a:prstGeom>
          <a:noFill/>
          <a:ln w="9525">
            <a:noFill/>
            <a:miter lim="800000"/>
            <a:headEnd/>
            <a:tailEnd/>
          </a:ln>
        </p:spPr>
        <p:txBody>
          <a:bodyPr lIns="0" rIns="0" anchor="ctr"/>
          <a:lstStyle/>
          <a:p>
            <a:pPr eaLnBrk="0" hangingPunct="0">
              <a:lnSpc>
                <a:spcPct val="95000"/>
              </a:lnSpc>
            </a:pPr>
            <a:r>
              <a:rPr lang="zh-TW" altLang="en-US" sz="1200">
                <a:solidFill>
                  <a:srgbClr val="FFFFFF"/>
                </a:solidFill>
                <a:latin typeface="華康儷中黑" pitchFamily="49" charset="-120"/>
                <a:ea typeface="華康儷中黑" pitchFamily="49" charset="-120"/>
              </a:rPr>
              <a:t>立即加入 </a:t>
            </a:r>
            <a:r>
              <a:rPr lang="en-US" altLang="zh-TW" sz="1200" b="1">
                <a:solidFill>
                  <a:srgbClr val="FFFFFF"/>
                </a:solidFill>
                <a:latin typeface="Arial" pitchFamily="34" charset="0"/>
              </a:rPr>
              <a:t>Partner Now</a:t>
            </a:r>
          </a:p>
        </p:txBody>
      </p:sp>
      <p:pic>
        <p:nvPicPr>
          <p:cNvPr id="487430" name="Picture 10"/>
          <p:cNvPicPr>
            <a:picLocks noChangeAspect="1" noChangeArrowheads="1"/>
          </p:cNvPicPr>
          <p:nvPr/>
        </p:nvPicPr>
        <p:blipFill>
          <a:blip r:embed="rId2" cstate="print"/>
          <a:srcRect/>
          <a:stretch>
            <a:fillRect/>
          </a:stretch>
        </p:blipFill>
        <p:spPr bwMode="auto">
          <a:xfrm>
            <a:off x="242888" y="423863"/>
            <a:ext cx="5484812" cy="5861050"/>
          </a:xfrm>
          <a:prstGeom prst="rect">
            <a:avLst/>
          </a:prstGeom>
          <a:noFill/>
          <a:ln w="9525">
            <a:noFill/>
            <a:miter lim="800000"/>
            <a:headEnd/>
            <a:tailEnd/>
          </a:ln>
        </p:spPr>
      </p:pic>
      <p:sp>
        <p:nvSpPr>
          <p:cNvPr id="487431" name="Tekstboks 27"/>
          <p:cNvSpPr txBox="1">
            <a:spLocks noChangeArrowheads="1"/>
          </p:cNvSpPr>
          <p:nvPr/>
        </p:nvSpPr>
        <p:spPr bwMode="auto">
          <a:xfrm>
            <a:off x="6313488" y="2697163"/>
            <a:ext cx="2111375" cy="1570037"/>
          </a:xfrm>
          <a:prstGeom prst="rect">
            <a:avLst/>
          </a:prstGeom>
          <a:noFill/>
          <a:ln w="9525">
            <a:noFill/>
            <a:miter lim="800000"/>
            <a:headEnd/>
            <a:tailEnd/>
          </a:ln>
        </p:spPr>
        <p:txBody>
          <a:bodyPr>
            <a:spAutoFit/>
          </a:bodyPr>
          <a:lstStyle/>
          <a:p>
            <a:pPr defTabSz="457200"/>
            <a:r>
              <a:rPr lang="en-US" altLang="zh-TW" sz="1200" dirty="0">
                <a:solidFill>
                  <a:srgbClr val="171717"/>
                </a:solidFill>
                <a:latin typeface="Arial" pitchFamily="34" charset="0"/>
              </a:rPr>
              <a:t>The last step is the combined 925/1001 form, when they click submit they are presented with the congratulations page and the individual is now in your Waiting room.</a:t>
            </a:r>
          </a:p>
          <a:p>
            <a:pPr defTabSz="457200"/>
            <a:endParaRPr lang="en-US" altLang="zh-TW" sz="1200" dirty="0">
              <a:solidFill>
                <a:srgbClr val="171717"/>
              </a:solidFill>
              <a:latin typeface="Arial" pitchFamily="34"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1F88C8"/>
            </a:gs>
            <a:gs pos="100000">
              <a:srgbClr val="002060"/>
            </a:gs>
          </a:gsLst>
          <a:lin ang="5400000" scaled="1"/>
        </a:gradFill>
        <a:effectLst/>
      </p:bgPr>
    </p:bg>
    <p:spTree>
      <p:nvGrpSpPr>
        <p:cNvPr id="1" name=""/>
        <p:cNvGrpSpPr/>
        <p:nvPr/>
      </p:nvGrpSpPr>
      <p:grpSpPr>
        <a:xfrm>
          <a:off x="0" y="0"/>
          <a:ext cx="0" cy="0"/>
          <a:chOff x="0" y="0"/>
          <a:chExt cx="0" cy="0"/>
        </a:xfrm>
      </p:grpSpPr>
      <p:sp>
        <p:nvSpPr>
          <p:cNvPr id="25" name="Rektangel 24"/>
          <p:cNvSpPr>
            <a:spLocks noChangeArrowheads="1"/>
          </p:cNvSpPr>
          <p:nvPr/>
        </p:nvSpPr>
        <p:spPr bwMode="auto">
          <a:xfrm>
            <a:off x="6116638" y="536575"/>
            <a:ext cx="2439987" cy="242888"/>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a:defRPr/>
            </a:pPr>
            <a:endParaRPr lang="en-US" sz="1400" b="1" noProof="1">
              <a:solidFill>
                <a:srgbClr val="FFFFFF"/>
              </a:solidFill>
              <a:latin typeface="Arial" pitchFamily="34" charset="0"/>
            </a:endParaRPr>
          </a:p>
        </p:txBody>
      </p:sp>
      <p:sp>
        <p:nvSpPr>
          <p:cNvPr id="26" name="Rektangel 25"/>
          <p:cNvSpPr>
            <a:spLocks noChangeArrowheads="1"/>
          </p:cNvSpPr>
          <p:nvPr/>
        </p:nvSpPr>
        <p:spPr bwMode="auto">
          <a:xfrm>
            <a:off x="6116638" y="830263"/>
            <a:ext cx="2432050" cy="5454650"/>
          </a:xfrm>
          <a:prstGeom prst="rect">
            <a:avLst/>
          </a:prstGeom>
          <a:gradFill rotWithShape="1">
            <a:gsLst>
              <a:gs pos="0">
                <a:srgbClr val="E6E6E6"/>
              </a:gs>
              <a:gs pos="49001">
                <a:srgbClr val="FFFFFF"/>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defTabSz="457200">
              <a:defRPr/>
            </a:pPr>
            <a:endParaRPr lang="da-DK">
              <a:solidFill>
                <a:srgbClr val="FFFFFF"/>
              </a:solidFill>
              <a:latin typeface="Arial" pitchFamily="34" charset="0"/>
            </a:endParaRPr>
          </a:p>
        </p:txBody>
      </p:sp>
      <p:sp>
        <p:nvSpPr>
          <p:cNvPr id="488452" name="Tekstboks 27"/>
          <p:cNvSpPr txBox="1">
            <a:spLocks noChangeArrowheads="1"/>
          </p:cNvSpPr>
          <p:nvPr/>
        </p:nvSpPr>
        <p:spPr bwMode="auto">
          <a:xfrm>
            <a:off x="6315075" y="2697162"/>
            <a:ext cx="2111375" cy="1570038"/>
          </a:xfrm>
          <a:prstGeom prst="rect">
            <a:avLst/>
          </a:prstGeom>
          <a:noFill/>
          <a:ln w="9525">
            <a:noFill/>
            <a:miter lim="800000"/>
            <a:headEnd/>
            <a:tailEnd/>
          </a:ln>
        </p:spPr>
        <p:txBody>
          <a:bodyPr>
            <a:spAutoFit/>
          </a:bodyPr>
          <a:lstStyle/>
          <a:p>
            <a:pPr defTabSz="457200"/>
            <a:r>
              <a:rPr lang="en-US" altLang="zh-TW" sz="1200" dirty="0">
                <a:solidFill>
                  <a:srgbClr val="171717"/>
                </a:solidFill>
                <a:latin typeface="Arial" pitchFamily="34" charset="0"/>
              </a:rPr>
              <a:t>The last step is the combined 925/1001 form, when they click submit they are presented with the congratulations page and the individual is now in your Waiting room.</a:t>
            </a:r>
          </a:p>
          <a:p>
            <a:pPr defTabSz="457200"/>
            <a:endParaRPr lang="en-US" altLang="zh-TW" sz="1200" dirty="0">
              <a:solidFill>
                <a:srgbClr val="171717"/>
              </a:solidFill>
              <a:latin typeface="Arial" pitchFamily="34" charset="0"/>
            </a:endParaRPr>
          </a:p>
        </p:txBody>
      </p:sp>
      <p:sp>
        <p:nvSpPr>
          <p:cNvPr id="488453" name="Rectangle 5"/>
          <p:cNvSpPr txBox="1">
            <a:spLocks noChangeArrowheads="1"/>
          </p:cNvSpPr>
          <p:nvPr/>
        </p:nvSpPr>
        <p:spPr bwMode="gray">
          <a:xfrm>
            <a:off x="6194425" y="588963"/>
            <a:ext cx="1833563" cy="153987"/>
          </a:xfrm>
          <a:prstGeom prst="rect">
            <a:avLst/>
          </a:prstGeom>
          <a:noFill/>
          <a:ln w="9525">
            <a:noFill/>
            <a:miter lim="800000"/>
            <a:headEnd/>
            <a:tailEnd/>
          </a:ln>
        </p:spPr>
        <p:txBody>
          <a:bodyPr lIns="0" rIns="0" anchor="ctr"/>
          <a:lstStyle/>
          <a:p>
            <a:pPr eaLnBrk="0" hangingPunct="0">
              <a:lnSpc>
                <a:spcPct val="95000"/>
              </a:lnSpc>
            </a:pPr>
            <a:r>
              <a:rPr lang="zh-TW" altLang="en-US" sz="1200">
                <a:solidFill>
                  <a:srgbClr val="FFFFFF"/>
                </a:solidFill>
                <a:latin typeface="華康儷中黑" pitchFamily="49" charset="-120"/>
                <a:ea typeface="華康儷中黑" pitchFamily="49" charset="-120"/>
              </a:rPr>
              <a:t>立即加入 </a:t>
            </a:r>
            <a:r>
              <a:rPr lang="en-US" altLang="zh-TW" sz="1200" b="1">
                <a:solidFill>
                  <a:srgbClr val="FFFFFF"/>
                </a:solidFill>
                <a:latin typeface="Arial" pitchFamily="34" charset="0"/>
              </a:rPr>
              <a:t>Partner Now</a:t>
            </a:r>
          </a:p>
        </p:txBody>
      </p:sp>
      <p:pic>
        <p:nvPicPr>
          <p:cNvPr id="488454" name="Picture 6"/>
          <p:cNvPicPr>
            <a:picLocks noChangeAspect="1" noChangeArrowheads="1"/>
          </p:cNvPicPr>
          <p:nvPr/>
        </p:nvPicPr>
        <p:blipFill>
          <a:blip r:embed="rId2" cstate="print"/>
          <a:srcRect/>
          <a:stretch>
            <a:fillRect/>
          </a:stretch>
        </p:blipFill>
        <p:spPr bwMode="auto">
          <a:xfrm>
            <a:off x="419100" y="898525"/>
            <a:ext cx="5462588" cy="3417888"/>
          </a:xfrm>
          <a:prstGeom prst="rect">
            <a:avLst/>
          </a:prstGeom>
          <a:noFill/>
          <a:ln w="9525">
            <a:noFill/>
            <a:miter lim="800000"/>
            <a:headEnd/>
            <a:tailEnd/>
          </a:ln>
        </p:spPr>
      </p:pic>
      <p:sp>
        <p:nvSpPr>
          <p:cNvPr id="488455" name="Tekstboks 27"/>
          <p:cNvSpPr txBox="1">
            <a:spLocks noChangeArrowheads="1"/>
          </p:cNvSpPr>
          <p:nvPr/>
        </p:nvSpPr>
        <p:spPr bwMode="auto">
          <a:xfrm>
            <a:off x="6315075" y="977900"/>
            <a:ext cx="2111375" cy="1815882"/>
          </a:xfrm>
          <a:prstGeom prst="rect">
            <a:avLst/>
          </a:prstGeom>
          <a:noFill/>
          <a:ln w="9525">
            <a:noFill/>
            <a:miter lim="800000"/>
            <a:headEnd/>
            <a:tailEnd/>
          </a:ln>
        </p:spPr>
        <p:txBody>
          <a:bodyPr>
            <a:spAutoFit/>
          </a:bodyPr>
          <a:lstStyle/>
          <a:p>
            <a:pPr defTabSz="457200"/>
            <a:r>
              <a:rPr lang="zh-TW" altLang="en-US" sz="1600" dirty="0">
                <a:solidFill>
                  <a:srgbClr val="171717"/>
                </a:solidFill>
                <a:latin typeface="Arial" pitchFamily="34" charset="0"/>
                <a:ea typeface="華康儷中黑" pitchFamily="49" charset="-120"/>
                <a:cs typeface="Arial" pitchFamily="34" charset="0"/>
              </a:rPr>
              <a:t>最後一步是填寫結合的</a:t>
            </a:r>
            <a:r>
              <a:rPr lang="en-US" altLang="zh-TW" sz="1600" dirty="0">
                <a:solidFill>
                  <a:srgbClr val="171717"/>
                </a:solidFill>
                <a:latin typeface="Arial" pitchFamily="34" charset="0"/>
                <a:ea typeface="華康儷中黑" pitchFamily="49" charset="-120"/>
                <a:cs typeface="Arial" pitchFamily="34" charset="0"/>
              </a:rPr>
              <a:t>925/1001</a:t>
            </a:r>
            <a:r>
              <a:rPr lang="zh-TW" altLang="en-US" sz="1600" dirty="0">
                <a:solidFill>
                  <a:srgbClr val="171717"/>
                </a:solidFill>
                <a:latin typeface="Arial" pitchFamily="34" charset="0"/>
                <a:ea typeface="華康儷中黑" pitchFamily="49" charset="-120"/>
                <a:cs typeface="Arial" pitchFamily="34" charset="0"/>
              </a:rPr>
              <a:t>表格，點按提交後會連結至恭喜成功加入版面，這位新夥伴現放置於你的等候室內</a:t>
            </a:r>
            <a:endParaRPr lang="en-US" altLang="zh-TW" sz="1600" dirty="0">
              <a:solidFill>
                <a:srgbClr val="171717"/>
              </a:solidFill>
              <a:latin typeface="Arial" pitchFamily="34" charset="0"/>
              <a:ea typeface="華康儷中黑" pitchFamily="49" charset="-120"/>
              <a:cs typeface="Arial" pitchFamily="34" charset="0"/>
            </a:endParaRPr>
          </a:p>
          <a:p>
            <a:pPr defTabSz="457200"/>
            <a:endParaRPr lang="en-US" altLang="zh-TW" sz="1600" dirty="0">
              <a:solidFill>
                <a:srgbClr val="171717"/>
              </a:solidFill>
              <a:latin typeface="Arial" pitchFamily="34" charset="0"/>
              <a:ea typeface="華康儷中黑" pitchFamily="49" charset="-120"/>
              <a:cs typeface="Arial" pitchFamily="34"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9474" name="Picture 42"/>
          <p:cNvPicPr>
            <a:picLocks noChangeAspect="1" noChangeArrowheads="1"/>
          </p:cNvPicPr>
          <p:nvPr/>
        </p:nvPicPr>
        <p:blipFill>
          <a:blip r:embed="rId2" cstate="print"/>
          <a:srcRect/>
          <a:stretch>
            <a:fillRect/>
          </a:stretch>
        </p:blipFill>
        <p:spPr bwMode="auto">
          <a:xfrm>
            <a:off x="1897063" y="411163"/>
            <a:ext cx="7026275" cy="5989637"/>
          </a:xfrm>
          <a:prstGeom prst="rect">
            <a:avLst/>
          </a:prstGeom>
          <a:noFill/>
          <a:ln w="9525">
            <a:noFill/>
            <a:miter lim="800000"/>
            <a:headEnd/>
            <a:tailEnd/>
          </a:ln>
        </p:spPr>
      </p:pic>
      <p:sp>
        <p:nvSpPr>
          <p:cNvPr id="2" name="Oval 1"/>
          <p:cNvSpPr>
            <a:spLocks noChangeArrowheads="1"/>
          </p:cNvSpPr>
          <p:nvPr/>
        </p:nvSpPr>
        <p:spPr bwMode="auto">
          <a:xfrm>
            <a:off x="2047875" y="2224088"/>
            <a:ext cx="3201988" cy="1652587"/>
          </a:xfrm>
          <a:prstGeom prst="ellipse">
            <a:avLst/>
          </a:prstGeom>
          <a:noFill/>
          <a:ln w="25400">
            <a:solidFill>
              <a:srgbClr val="F50736"/>
            </a:solidFill>
            <a:round/>
            <a:headEnd/>
            <a:tailEnd/>
          </a:ln>
          <a:effectLst>
            <a:outerShdw dist="23000" dir="5400000" rotWithShape="0">
              <a:srgbClr val="808080">
                <a:alpha val="34999"/>
              </a:srgbClr>
            </a:outerShdw>
          </a:effectLst>
        </p:spPr>
        <p:txBody>
          <a:bodyPr anchor="ctr"/>
          <a:lstStyle/>
          <a:p>
            <a:pPr algn="ctr" defTabSz="457200">
              <a:defRPr/>
            </a:pPr>
            <a:endParaRPr lang="en-US">
              <a:solidFill>
                <a:srgbClr val="FFFFFF"/>
              </a:solidFill>
            </a:endParaRPr>
          </a:p>
        </p:txBody>
      </p:sp>
      <p:sp>
        <p:nvSpPr>
          <p:cNvPr id="489476" name="Rectangle 5"/>
          <p:cNvSpPr txBox="1">
            <a:spLocks noChangeArrowheads="1"/>
          </p:cNvSpPr>
          <p:nvPr/>
        </p:nvSpPr>
        <p:spPr bwMode="gray">
          <a:xfrm>
            <a:off x="423863" y="628650"/>
            <a:ext cx="1624012" cy="1677988"/>
          </a:xfrm>
          <a:prstGeom prst="rect">
            <a:avLst/>
          </a:prstGeom>
          <a:noFill/>
          <a:ln w="9525">
            <a:noFill/>
            <a:miter lim="800000"/>
            <a:headEnd/>
            <a:tailEnd/>
          </a:ln>
        </p:spPr>
        <p:txBody>
          <a:bodyPr lIns="0" rIns="0" anchor="ctr"/>
          <a:lstStyle/>
          <a:p>
            <a:pPr eaLnBrk="0" hangingPunct="0">
              <a:lnSpc>
                <a:spcPct val="95000"/>
              </a:lnSpc>
            </a:pPr>
            <a:r>
              <a:rPr lang="zh-TW" altLang="en-US" sz="3000" b="1" dirty="0">
                <a:solidFill>
                  <a:srgbClr val="171717"/>
                </a:solidFill>
                <a:latin typeface="華康儷中黑" pitchFamily="49" charset="-120"/>
                <a:ea typeface="華康儷中黑" pitchFamily="49" charset="-120"/>
              </a:rPr>
              <a:t>等候室</a:t>
            </a:r>
            <a:endParaRPr lang="en-US" altLang="zh-TW" sz="3000" b="1" dirty="0">
              <a:solidFill>
                <a:srgbClr val="171717"/>
              </a:solidFill>
              <a:latin typeface="華康儷中黑" pitchFamily="49" charset="-120"/>
              <a:ea typeface="華康儷中黑" pitchFamily="49" charset="-120"/>
            </a:endParaRPr>
          </a:p>
          <a:p>
            <a:pPr eaLnBrk="0" hangingPunct="0">
              <a:lnSpc>
                <a:spcPct val="95000"/>
              </a:lnSpc>
            </a:pPr>
            <a:r>
              <a:rPr lang="en-US" altLang="zh-TW" sz="2600" b="1" dirty="0">
                <a:solidFill>
                  <a:srgbClr val="171717"/>
                </a:solidFill>
                <a:latin typeface="Arial" pitchFamily="34" charset="0"/>
              </a:rPr>
              <a:t>Waiting Room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0499" name="Picture 5"/>
          <p:cNvPicPr>
            <a:picLocks noChangeAspect="1" noChangeArrowheads="1"/>
          </p:cNvPicPr>
          <p:nvPr/>
        </p:nvPicPr>
        <p:blipFill>
          <a:blip r:embed="rId2" cstate="print"/>
          <a:srcRect/>
          <a:stretch>
            <a:fillRect/>
          </a:stretch>
        </p:blipFill>
        <p:spPr bwMode="auto">
          <a:xfrm>
            <a:off x="2719388" y="441325"/>
            <a:ext cx="5943600" cy="6167438"/>
          </a:xfrm>
          <a:prstGeom prst="rect">
            <a:avLst/>
          </a:prstGeom>
          <a:noFill/>
          <a:ln w="9525">
            <a:noFill/>
            <a:miter lim="800000"/>
            <a:headEnd/>
            <a:tailEnd/>
          </a:ln>
        </p:spPr>
      </p:pic>
      <p:sp>
        <p:nvSpPr>
          <p:cNvPr id="4" name="Rectangle 5"/>
          <p:cNvSpPr txBox="1">
            <a:spLocks noChangeArrowheads="1"/>
          </p:cNvSpPr>
          <p:nvPr/>
        </p:nvSpPr>
        <p:spPr bwMode="gray">
          <a:xfrm>
            <a:off x="423863" y="628650"/>
            <a:ext cx="1624012" cy="1677988"/>
          </a:xfrm>
          <a:prstGeom prst="rect">
            <a:avLst/>
          </a:prstGeom>
          <a:noFill/>
          <a:ln w="9525">
            <a:noFill/>
            <a:miter lim="800000"/>
            <a:headEnd/>
            <a:tailEnd/>
          </a:ln>
        </p:spPr>
        <p:txBody>
          <a:bodyPr lIns="0" rIns="0" anchor="ctr"/>
          <a:lstStyle/>
          <a:p>
            <a:pPr eaLnBrk="0" hangingPunct="0">
              <a:lnSpc>
                <a:spcPct val="95000"/>
              </a:lnSpc>
            </a:pPr>
            <a:r>
              <a:rPr lang="zh-TW" altLang="en-US" sz="3000" b="1" dirty="0">
                <a:solidFill>
                  <a:srgbClr val="171717"/>
                </a:solidFill>
                <a:latin typeface="華康儷中黑" pitchFamily="49" charset="-120"/>
                <a:ea typeface="華康儷中黑" pitchFamily="49" charset="-120"/>
              </a:rPr>
              <a:t>等候室</a:t>
            </a:r>
            <a:endParaRPr lang="en-US" altLang="zh-TW" sz="3000" b="1" dirty="0">
              <a:solidFill>
                <a:srgbClr val="171717"/>
              </a:solidFill>
              <a:latin typeface="華康儷中黑" pitchFamily="49" charset="-120"/>
              <a:ea typeface="華康儷中黑" pitchFamily="49" charset="-120"/>
            </a:endParaRPr>
          </a:p>
          <a:p>
            <a:pPr eaLnBrk="0" hangingPunct="0">
              <a:lnSpc>
                <a:spcPct val="95000"/>
              </a:lnSpc>
            </a:pPr>
            <a:r>
              <a:rPr lang="en-US" altLang="zh-TW" sz="2600" b="1" dirty="0">
                <a:solidFill>
                  <a:srgbClr val="171717"/>
                </a:solidFill>
                <a:latin typeface="Arial" pitchFamily="34" charset="0"/>
              </a:rPr>
              <a:t>Waiting Room</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1522" name="Picture 42"/>
          <p:cNvPicPr>
            <a:picLocks noChangeAspect="1" noChangeArrowheads="1"/>
          </p:cNvPicPr>
          <p:nvPr/>
        </p:nvPicPr>
        <p:blipFill>
          <a:blip r:embed="rId2" cstate="print"/>
          <a:srcRect/>
          <a:stretch>
            <a:fillRect/>
          </a:stretch>
        </p:blipFill>
        <p:spPr bwMode="auto">
          <a:xfrm>
            <a:off x="1897063" y="411163"/>
            <a:ext cx="7026275" cy="5989637"/>
          </a:xfrm>
          <a:prstGeom prst="rect">
            <a:avLst/>
          </a:prstGeom>
          <a:noFill/>
          <a:ln w="9525">
            <a:noFill/>
            <a:miter lim="800000"/>
            <a:headEnd/>
            <a:tailEnd/>
          </a:ln>
        </p:spPr>
      </p:pic>
      <p:sp>
        <p:nvSpPr>
          <p:cNvPr id="45" name="Oval 44"/>
          <p:cNvSpPr>
            <a:spLocks noChangeArrowheads="1"/>
          </p:cNvSpPr>
          <p:nvPr/>
        </p:nvSpPr>
        <p:spPr bwMode="auto">
          <a:xfrm>
            <a:off x="5049838" y="1951038"/>
            <a:ext cx="3603625" cy="2620962"/>
          </a:xfrm>
          <a:prstGeom prst="ellipse">
            <a:avLst/>
          </a:prstGeom>
          <a:noFill/>
          <a:ln w="25400">
            <a:solidFill>
              <a:srgbClr val="F50736"/>
            </a:solidFill>
            <a:round/>
            <a:headEnd/>
            <a:tailEnd/>
          </a:ln>
          <a:effectLst>
            <a:outerShdw dist="23000" dir="5400000" rotWithShape="0">
              <a:srgbClr val="808080">
                <a:alpha val="34999"/>
              </a:srgbClr>
            </a:outerShdw>
          </a:effectLst>
        </p:spPr>
        <p:txBody>
          <a:bodyPr anchor="ctr"/>
          <a:lstStyle/>
          <a:p>
            <a:pPr algn="ctr" defTabSz="457200">
              <a:defRPr/>
            </a:pPr>
            <a:endParaRPr lang="en-US">
              <a:solidFill>
                <a:srgbClr val="FFFFFF"/>
              </a:solidFill>
            </a:endParaRPr>
          </a:p>
        </p:txBody>
      </p:sp>
      <p:sp>
        <p:nvSpPr>
          <p:cNvPr id="5" name="Rectangle 5"/>
          <p:cNvSpPr txBox="1">
            <a:spLocks noChangeArrowheads="1"/>
          </p:cNvSpPr>
          <p:nvPr/>
        </p:nvSpPr>
        <p:spPr bwMode="gray">
          <a:xfrm>
            <a:off x="423863" y="628650"/>
            <a:ext cx="1624012" cy="1677988"/>
          </a:xfrm>
          <a:prstGeom prst="rect">
            <a:avLst/>
          </a:prstGeom>
          <a:noFill/>
          <a:ln w="9525">
            <a:noFill/>
            <a:miter lim="800000"/>
            <a:headEnd/>
            <a:tailEnd/>
          </a:ln>
        </p:spPr>
        <p:txBody>
          <a:bodyPr lIns="0" rIns="0" anchor="ctr"/>
          <a:lstStyle/>
          <a:p>
            <a:pPr eaLnBrk="0" hangingPunct="0">
              <a:lnSpc>
                <a:spcPct val="95000"/>
              </a:lnSpc>
            </a:pPr>
            <a:r>
              <a:rPr lang="zh-TW" altLang="en-US" sz="3000" b="1" dirty="0">
                <a:solidFill>
                  <a:srgbClr val="171717"/>
                </a:solidFill>
                <a:latin typeface="華康儷中黑" pitchFamily="49" charset="-120"/>
                <a:ea typeface="華康儷中黑" pitchFamily="49" charset="-120"/>
              </a:rPr>
              <a:t>等候室</a:t>
            </a:r>
            <a:endParaRPr lang="en-US" altLang="zh-TW" sz="3000" b="1" dirty="0">
              <a:solidFill>
                <a:srgbClr val="171717"/>
              </a:solidFill>
              <a:latin typeface="華康儷中黑" pitchFamily="49" charset="-120"/>
              <a:ea typeface="華康儷中黑" pitchFamily="49" charset="-120"/>
            </a:endParaRPr>
          </a:p>
          <a:p>
            <a:pPr eaLnBrk="0" hangingPunct="0">
              <a:lnSpc>
                <a:spcPct val="95000"/>
              </a:lnSpc>
            </a:pPr>
            <a:r>
              <a:rPr lang="en-US" altLang="zh-TW" sz="2600" b="1" dirty="0">
                <a:solidFill>
                  <a:srgbClr val="171717"/>
                </a:solidFill>
                <a:latin typeface="Arial" pitchFamily="34" charset="0"/>
              </a:rPr>
              <a:t>Waiting Room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2547" name="Picture 3"/>
          <p:cNvPicPr>
            <a:picLocks noChangeAspect="1" noChangeArrowheads="1"/>
          </p:cNvPicPr>
          <p:nvPr/>
        </p:nvPicPr>
        <p:blipFill>
          <a:blip r:embed="rId2" cstate="print"/>
          <a:srcRect/>
          <a:stretch>
            <a:fillRect/>
          </a:stretch>
        </p:blipFill>
        <p:spPr bwMode="auto">
          <a:xfrm>
            <a:off x="2060575" y="628650"/>
            <a:ext cx="6750050" cy="5813425"/>
          </a:xfrm>
          <a:prstGeom prst="rect">
            <a:avLst/>
          </a:prstGeom>
          <a:noFill/>
          <a:ln w="9525">
            <a:noFill/>
            <a:miter lim="800000"/>
            <a:headEnd/>
            <a:tailEnd/>
          </a:ln>
        </p:spPr>
      </p:pic>
      <p:sp>
        <p:nvSpPr>
          <p:cNvPr id="4" name="Rectangle 5"/>
          <p:cNvSpPr txBox="1">
            <a:spLocks noChangeArrowheads="1"/>
          </p:cNvSpPr>
          <p:nvPr/>
        </p:nvSpPr>
        <p:spPr bwMode="gray">
          <a:xfrm>
            <a:off x="423863" y="628650"/>
            <a:ext cx="1624012" cy="1677988"/>
          </a:xfrm>
          <a:prstGeom prst="rect">
            <a:avLst/>
          </a:prstGeom>
          <a:noFill/>
          <a:ln w="9525">
            <a:noFill/>
            <a:miter lim="800000"/>
            <a:headEnd/>
            <a:tailEnd/>
          </a:ln>
        </p:spPr>
        <p:txBody>
          <a:bodyPr lIns="0" rIns="0" anchor="ctr"/>
          <a:lstStyle/>
          <a:p>
            <a:pPr eaLnBrk="0" hangingPunct="0">
              <a:lnSpc>
                <a:spcPct val="95000"/>
              </a:lnSpc>
            </a:pPr>
            <a:r>
              <a:rPr lang="zh-TW" altLang="en-US" sz="3000" b="1" dirty="0">
                <a:solidFill>
                  <a:srgbClr val="171717"/>
                </a:solidFill>
                <a:latin typeface="華康儷中黑" pitchFamily="49" charset="-120"/>
                <a:ea typeface="華康儷中黑" pitchFamily="49" charset="-120"/>
              </a:rPr>
              <a:t>等候室</a:t>
            </a:r>
            <a:endParaRPr lang="en-US" altLang="zh-TW" sz="3000" b="1" dirty="0">
              <a:solidFill>
                <a:srgbClr val="171717"/>
              </a:solidFill>
              <a:latin typeface="華康儷中黑" pitchFamily="49" charset="-120"/>
              <a:ea typeface="華康儷中黑" pitchFamily="49" charset="-120"/>
            </a:endParaRPr>
          </a:p>
          <a:p>
            <a:pPr eaLnBrk="0" hangingPunct="0">
              <a:lnSpc>
                <a:spcPct val="95000"/>
              </a:lnSpc>
            </a:pPr>
            <a:r>
              <a:rPr lang="en-US" altLang="zh-TW" sz="2600" b="1" dirty="0">
                <a:solidFill>
                  <a:srgbClr val="171717"/>
                </a:solidFill>
                <a:latin typeface="Arial" pitchFamily="34" charset="0"/>
              </a:rPr>
              <a:t>Waiting Room</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0" name="Picture 3"/>
          <p:cNvPicPr>
            <a:picLocks noChangeAspect="1"/>
          </p:cNvPicPr>
          <p:nvPr/>
        </p:nvPicPr>
        <p:blipFill>
          <a:blip r:embed="rId2" cstate="print"/>
          <a:srcRect/>
          <a:stretch>
            <a:fillRect/>
          </a:stretch>
        </p:blipFill>
        <p:spPr bwMode="auto">
          <a:xfrm>
            <a:off x="1222375" y="2357438"/>
            <a:ext cx="6699250" cy="214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Title 6"/>
          <p:cNvSpPr>
            <a:spLocks noGrp="1"/>
          </p:cNvSpPr>
          <p:nvPr>
            <p:ph type="title"/>
          </p:nvPr>
        </p:nvSpPr>
        <p:spPr>
          <a:xfrm>
            <a:off x="457200" y="304800"/>
            <a:ext cx="8229600" cy="1143000"/>
          </a:xfrm>
        </p:spPr>
        <p:txBody>
          <a:bodyPr/>
          <a:lstStyle/>
          <a:p>
            <a:pPr eaLnBrk="1" hangingPunct="1"/>
            <a:r>
              <a:rPr lang="zh-TW" altLang="en-US" dirty="0" smtClean="0">
                <a:latin typeface="華康儷中黑" pitchFamily="49" charset="-120"/>
                <a:ea typeface="華康儷中黑" pitchFamily="49" charset="-120"/>
              </a:rPr>
              <a:t>提升入會登記程序</a:t>
            </a:r>
            <a:r>
              <a:rPr lang="en-US" altLang="zh-TW" dirty="0" smtClean="0"/>
              <a:t/>
            </a:r>
            <a:br>
              <a:rPr lang="en-US" altLang="zh-TW" dirty="0" smtClean="0"/>
            </a:br>
            <a:r>
              <a:rPr lang="en-US" altLang="zh-TW" sz="4200" dirty="0" smtClean="0"/>
              <a:t>Improved Signup Process</a:t>
            </a:r>
          </a:p>
        </p:txBody>
      </p:sp>
      <p:sp>
        <p:nvSpPr>
          <p:cNvPr id="397315" name="Content Placeholder 7"/>
          <p:cNvSpPr>
            <a:spLocks noGrp="1"/>
          </p:cNvSpPr>
          <p:nvPr>
            <p:ph idx="1"/>
          </p:nvPr>
        </p:nvSpPr>
        <p:spPr>
          <a:xfrm>
            <a:off x="381000" y="2286000"/>
            <a:ext cx="8382000" cy="4319587"/>
          </a:xfrm>
        </p:spPr>
        <p:txBody>
          <a:bodyPr/>
          <a:lstStyle/>
          <a:p>
            <a:pPr eaLnBrk="1" hangingPunct="1">
              <a:lnSpc>
                <a:spcPct val="110000"/>
              </a:lnSpc>
              <a:spcBef>
                <a:spcPct val="0"/>
              </a:spcBef>
            </a:pPr>
            <a:r>
              <a:rPr lang="zh-TW" altLang="en-US" dirty="0" smtClean="0">
                <a:latin typeface="Calisto MT (Body)"/>
                <a:ea typeface="華康儷中黑" pitchFamily="49" charset="-120"/>
              </a:rPr>
              <a:t>記著，你所有潛在夥伴都因入會登記程序改變而得益</a:t>
            </a:r>
            <a:endParaRPr lang="en-US" altLang="zh-TW" dirty="0" smtClean="0">
              <a:latin typeface="Calisto MT (Body)"/>
              <a:ea typeface="華康儷中黑" pitchFamily="49" charset="-120"/>
            </a:endParaRPr>
          </a:p>
          <a:p>
            <a:pPr lvl="1" eaLnBrk="1" hangingPunct="1">
              <a:lnSpc>
                <a:spcPct val="110000"/>
              </a:lnSpc>
              <a:spcBef>
                <a:spcPct val="0"/>
              </a:spcBef>
            </a:pPr>
            <a:r>
              <a:rPr lang="zh-TW" altLang="en-US" sz="2200" dirty="0" smtClean="0">
                <a:latin typeface="Calisto MT (Body)"/>
                <a:ea typeface="華康儷中黑" pitchFamily="49" charset="-120"/>
              </a:rPr>
              <a:t>所有人都擁有</a:t>
            </a:r>
            <a:r>
              <a:rPr lang="en-US" altLang="zh-TW" sz="2200" dirty="0" smtClean="0">
                <a:latin typeface="Calisto MT (Body)"/>
                <a:ea typeface="華康儷中黑" pitchFamily="49" charset="-120"/>
              </a:rPr>
              <a:t>3</a:t>
            </a:r>
            <a:r>
              <a:rPr lang="zh-TW" altLang="en-US" sz="2200" dirty="0" smtClean="0">
                <a:latin typeface="Calisto MT (Body)"/>
                <a:ea typeface="華康儷中黑" pitchFamily="49" charset="-120"/>
              </a:rPr>
              <a:t>個商業發展中心</a:t>
            </a:r>
            <a:endParaRPr lang="en-US" altLang="zh-TW" sz="2200" dirty="0" smtClean="0">
              <a:latin typeface="Calisto MT (Body)"/>
              <a:ea typeface="華康儷中黑" pitchFamily="49" charset="-120"/>
            </a:endParaRPr>
          </a:p>
          <a:p>
            <a:pPr lvl="1" eaLnBrk="1" hangingPunct="1">
              <a:lnSpc>
                <a:spcPct val="110000"/>
              </a:lnSpc>
              <a:spcBef>
                <a:spcPct val="0"/>
              </a:spcBef>
            </a:pPr>
            <a:r>
              <a:rPr lang="zh-TW" altLang="en-US" sz="2200" dirty="0" smtClean="0">
                <a:latin typeface="Calisto MT (Body)"/>
                <a:ea typeface="華康儷中黑" pitchFamily="49" charset="-120"/>
              </a:rPr>
              <a:t>你無需於</a:t>
            </a:r>
            <a:r>
              <a:rPr lang="en-US" altLang="zh-TW" sz="2200" dirty="0" smtClean="0">
                <a:latin typeface="Calisto MT (Body)"/>
                <a:ea typeface="華康儷中黑" pitchFamily="49" charset="-120"/>
              </a:rPr>
              <a:t>UFMS</a:t>
            </a:r>
            <a:r>
              <a:rPr lang="zh-TW" altLang="en-US" sz="2200" dirty="0" smtClean="0">
                <a:latin typeface="Calisto MT (Body)"/>
                <a:ea typeface="華康儷中黑" pitchFamily="49" charset="-120"/>
              </a:rPr>
              <a:t>都可使用信用卡訂購產品</a:t>
            </a:r>
            <a:endParaRPr lang="en-US" altLang="zh-TW" sz="2200" dirty="0" smtClean="0">
              <a:latin typeface="Calisto MT (Body)"/>
              <a:ea typeface="華康儷中黑" pitchFamily="49" charset="-120"/>
            </a:endParaRPr>
          </a:p>
          <a:p>
            <a:pPr lvl="1" eaLnBrk="1" hangingPunct="1">
              <a:lnSpc>
                <a:spcPct val="110000"/>
              </a:lnSpc>
              <a:spcBef>
                <a:spcPct val="0"/>
              </a:spcBef>
            </a:pPr>
            <a:r>
              <a:rPr lang="zh-TW" altLang="en-US" sz="2200" dirty="0" smtClean="0">
                <a:latin typeface="Calisto MT (Body)"/>
                <a:ea typeface="華康儷中黑" pitchFamily="49" charset="-120"/>
              </a:rPr>
              <a:t>快速起步套裝讓你更易進行合格訂購</a:t>
            </a:r>
            <a:endParaRPr lang="en-US" altLang="zh-TW" sz="2200" dirty="0" smtClean="0">
              <a:latin typeface="Calisto MT (Body)"/>
              <a:ea typeface="華康儷中黑" pitchFamily="49" charset="-120"/>
            </a:endParaRPr>
          </a:p>
          <a:p>
            <a:pPr lvl="1" eaLnBrk="1" hangingPunct="1">
              <a:lnSpc>
                <a:spcPct val="110000"/>
              </a:lnSpc>
              <a:spcBef>
                <a:spcPct val="0"/>
              </a:spcBef>
            </a:pPr>
            <a:r>
              <a:rPr lang="zh-TW" altLang="en-US" sz="2200" dirty="0" smtClean="0">
                <a:latin typeface="Calisto MT (Body)"/>
                <a:ea typeface="華康儷中黑" pitchFamily="49" charset="-120"/>
              </a:rPr>
              <a:t>自動購貨計劃因選擇快速起步套裝而預設產品</a:t>
            </a:r>
            <a:endParaRPr lang="en-US" altLang="zh-TW" sz="2200" dirty="0" smtClean="0">
              <a:latin typeface="Calisto MT (Body)"/>
              <a:ea typeface="華康儷中黑" pitchFamily="49" charset="-120"/>
            </a:endParaRPr>
          </a:p>
          <a:p>
            <a:pPr lvl="1" eaLnBrk="1" hangingPunct="1">
              <a:lnSpc>
                <a:spcPct val="110000"/>
              </a:lnSpc>
              <a:spcBef>
                <a:spcPct val="0"/>
              </a:spcBef>
            </a:pPr>
            <a:r>
              <a:rPr lang="zh-TW" altLang="en-US" sz="2200" dirty="0" smtClean="0">
                <a:latin typeface="Calisto MT (Body)"/>
                <a:ea typeface="華康儷中黑" pitchFamily="49" charset="-120"/>
              </a:rPr>
              <a:t>經銷商的自動購貨訂單可少於</a:t>
            </a:r>
            <a:r>
              <a:rPr lang="en-US" altLang="zh-TW" sz="2200" dirty="0" smtClean="0">
                <a:latin typeface="Calisto MT (Body)"/>
                <a:ea typeface="華康儷中黑" pitchFamily="49" charset="-120"/>
              </a:rPr>
              <a:t>50BV</a:t>
            </a:r>
          </a:p>
          <a:p>
            <a:pPr eaLnBrk="1" hangingPunct="1">
              <a:lnSpc>
                <a:spcPct val="90000"/>
              </a:lnSpc>
              <a:spcBef>
                <a:spcPct val="0"/>
              </a:spcBef>
            </a:pPr>
            <a:endParaRPr lang="en-US" altLang="zh-TW" sz="1500" dirty="0" smtClean="0"/>
          </a:p>
          <a:p>
            <a:pPr eaLnBrk="1" hangingPunct="1">
              <a:lnSpc>
                <a:spcPct val="90000"/>
              </a:lnSpc>
              <a:spcBef>
                <a:spcPct val="0"/>
              </a:spcBef>
            </a:pPr>
            <a:r>
              <a:rPr lang="en-US" altLang="zh-TW" sz="1800" dirty="0" smtClean="0"/>
              <a:t>Remember, all your prospects benefit from the new changes to the signup process</a:t>
            </a:r>
          </a:p>
          <a:p>
            <a:pPr lvl="1" eaLnBrk="1" hangingPunct="1">
              <a:lnSpc>
                <a:spcPct val="90000"/>
              </a:lnSpc>
              <a:spcBef>
                <a:spcPct val="0"/>
              </a:spcBef>
            </a:pPr>
            <a:r>
              <a:rPr lang="en-US" altLang="zh-TW" sz="1800" dirty="0" smtClean="0"/>
              <a:t>Everyone gets 3 business development centers</a:t>
            </a:r>
          </a:p>
          <a:p>
            <a:pPr lvl="1" eaLnBrk="1" hangingPunct="1">
              <a:lnSpc>
                <a:spcPct val="90000"/>
              </a:lnSpc>
              <a:spcBef>
                <a:spcPct val="0"/>
              </a:spcBef>
            </a:pPr>
            <a:r>
              <a:rPr lang="en-US" altLang="zh-TW" sz="1800" dirty="0" smtClean="0"/>
              <a:t>You don</a:t>
            </a:r>
            <a:r>
              <a:rPr lang="en-US" altLang="en-US" sz="1800" dirty="0" smtClean="0"/>
              <a:t>’</a:t>
            </a:r>
            <a:r>
              <a:rPr lang="en-US" altLang="zh-TW" sz="1800" dirty="0" smtClean="0"/>
              <a:t>t need to be on UFMS to use credit cards to order products</a:t>
            </a:r>
          </a:p>
          <a:p>
            <a:pPr lvl="1" eaLnBrk="1" hangingPunct="1">
              <a:lnSpc>
                <a:spcPct val="90000"/>
              </a:lnSpc>
              <a:spcBef>
                <a:spcPct val="0"/>
              </a:spcBef>
            </a:pPr>
            <a:r>
              <a:rPr lang="en-US" altLang="zh-TW" sz="1800" dirty="0" smtClean="0"/>
              <a:t>Fast Start kits make qualifying orders really easy</a:t>
            </a:r>
          </a:p>
          <a:p>
            <a:pPr lvl="1" eaLnBrk="1" hangingPunct="1">
              <a:lnSpc>
                <a:spcPct val="90000"/>
              </a:lnSpc>
              <a:spcBef>
                <a:spcPct val="0"/>
              </a:spcBef>
            </a:pPr>
            <a:r>
              <a:rPr lang="en-US" altLang="zh-TW" sz="1800" dirty="0" smtClean="0"/>
              <a:t>Transfer Buying is pre-loaded with product suggestions based on the Fast Start Kit selected</a:t>
            </a:r>
          </a:p>
          <a:p>
            <a:pPr lvl="1" eaLnBrk="1" hangingPunct="1">
              <a:lnSpc>
                <a:spcPct val="90000"/>
              </a:lnSpc>
              <a:spcBef>
                <a:spcPct val="0"/>
              </a:spcBef>
            </a:pPr>
            <a:r>
              <a:rPr lang="en-US" altLang="zh-TW" sz="1800" dirty="0" smtClean="0"/>
              <a:t>Distributors can have less than 50BV on their Transfer Buying order</a:t>
            </a:r>
          </a:p>
          <a:p>
            <a:pPr lvl="1" eaLnBrk="1" hangingPunct="1">
              <a:lnSpc>
                <a:spcPct val="80000"/>
              </a:lnSpc>
            </a:pPr>
            <a:endParaRPr lang="en-US" altLang="zh-TW" sz="1800" dirty="0" smtClean="0"/>
          </a:p>
        </p:txBody>
      </p:sp>
    </p:spTree>
  </p:cSld>
  <p:clrMapOvr>
    <a:masterClrMapping/>
  </p:clrMapOvr>
  <p:transition spd="slow"/>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p:cNvSpPr>
            <a:spLocks noChangeArrowheads="1"/>
          </p:cNvSpPr>
          <p:nvPr/>
        </p:nvSpPr>
        <p:spPr bwMode="auto">
          <a:xfrm>
            <a:off x="3962400" y="2755900"/>
            <a:ext cx="4343400" cy="2946400"/>
          </a:xfrm>
          <a:prstGeom prst="rect">
            <a:avLst/>
          </a:prstGeom>
          <a:gradFill flip="none" rotWithShape="1">
            <a:gsLst>
              <a:gs pos="0">
                <a:srgbClr val="69BED9"/>
              </a:gs>
              <a:gs pos="100000">
                <a:srgbClr val="1F88C8"/>
              </a:gs>
            </a:gsLst>
            <a:lin ang="5400000" scaled="1"/>
            <a:tileRect/>
          </a:gradFill>
          <a:ln w="9525">
            <a:solidFill>
              <a:schemeClr val="accent3">
                <a:lumMod val="75000"/>
              </a:schemeClr>
            </a:solidFill>
            <a:miter lim="800000"/>
            <a:headEnd/>
            <a:tailEnd/>
          </a:ln>
          <a:effectLst/>
        </p:spPr>
        <p:txBody>
          <a:bodyPr anchor="ctr"/>
          <a:lstStyle/>
          <a:p>
            <a:pPr indent="-342900" algn="ctr" defTabSz="457200">
              <a:buFont typeface="Calibri" pitchFamily="34" charset="0"/>
              <a:buAutoNum type="arabicPeriod"/>
              <a:defRPr/>
            </a:pPr>
            <a:endParaRPr lang="en-US" sz="1600" b="1" noProof="1">
              <a:solidFill>
                <a:srgbClr val="FFFFFF"/>
              </a:solidFill>
              <a:latin typeface="Arial" pitchFamily="34" charset="0"/>
            </a:endParaRPr>
          </a:p>
        </p:txBody>
      </p:sp>
      <p:sp>
        <p:nvSpPr>
          <p:cNvPr id="493571" name="Titel 16"/>
          <p:cNvSpPr>
            <a:spLocks noGrp="1"/>
          </p:cNvSpPr>
          <p:nvPr>
            <p:ph type="title"/>
          </p:nvPr>
        </p:nvSpPr>
        <p:spPr bwMode="auto">
          <a:xfrm>
            <a:off x="177800" y="0"/>
            <a:ext cx="6589713" cy="5635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TW" altLang="en-US" smtClean="0">
                <a:latin typeface="華康儷中黑" pitchFamily="49" charset="-120"/>
                <a:ea typeface="華康儷中黑" pitchFamily="49" charset="-120"/>
              </a:rPr>
              <a:t>在家進行事業簡報</a:t>
            </a:r>
            <a:endParaRPr lang="en-US" altLang="zh-TW" smtClean="0"/>
          </a:p>
        </p:txBody>
      </p:sp>
      <p:sp>
        <p:nvSpPr>
          <p:cNvPr id="493572" name="Pladsholder til tekst 18"/>
          <p:cNvSpPr>
            <a:spLocks noGrp="1"/>
          </p:cNvSpPr>
          <p:nvPr>
            <p:ph type="body" idx="13"/>
          </p:nvPr>
        </p:nvSpPr>
        <p:spPr bwMode="auto">
          <a:xfrm>
            <a:off x="177800" y="614363"/>
            <a:ext cx="6489700" cy="358775"/>
          </a:xfrm>
          <a:noFill/>
          <a:ln>
            <a:miter lim="800000"/>
            <a:headEnd/>
            <a:tailEnd/>
          </a:ln>
        </p:spPr>
        <p:txBody>
          <a:bodyPr vert="horz" wrap="square" lIns="91440" tIns="45720" rIns="91440" bIns="45720" numCol="1" anchorCtr="0" compatLnSpc="1">
            <a:prstTxWarp prst="textNoShape">
              <a:avLst/>
            </a:prstTxWarp>
          </a:bodyPr>
          <a:lstStyle/>
          <a:p>
            <a:pPr eaLnBrk="1" hangingPunct="1"/>
            <a:r>
              <a:rPr lang="zh-TW" altLang="en-US" b="0" smtClean="0">
                <a:latin typeface="華康儷中黑" pitchFamily="49" charset="-120"/>
                <a:ea typeface="華康儷中黑" pitchFamily="49" charset="-120"/>
              </a:rPr>
              <a:t>立即加入策略</a:t>
            </a:r>
            <a:endParaRPr lang="en-US" altLang="zh-TW" b="0" smtClean="0"/>
          </a:p>
        </p:txBody>
      </p:sp>
      <p:sp>
        <p:nvSpPr>
          <p:cNvPr id="493573" name="Tekstboks 12"/>
          <p:cNvSpPr txBox="1">
            <a:spLocks noChangeArrowheads="1"/>
          </p:cNvSpPr>
          <p:nvPr/>
        </p:nvSpPr>
        <p:spPr bwMode="auto">
          <a:xfrm>
            <a:off x="4111625" y="3113088"/>
            <a:ext cx="3838575" cy="954107"/>
          </a:xfrm>
          <a:prstGeom prst="rect">
            <a:avLst/>
          </a:prstGeom>
          <a:noFill/>
          <a:ln w="9525">
            <a:noFill/>
            <a:miter lim="800000"/>
            <a:headEnd/>
            <a:tailEnd/>
          </a:ln>
        </p:spPr>
        <p:txBody>
          <a:bodyPr>
            <a:spAutoFit/>
          </a:bodyPr>
          <a:lstStyle/>
          <a:p>
            <a:pPr defTabSz="457200"/>
            <a:r>
              <a:rPr lang="zh-TW" altLang="en-US" sz="1400" dirty="0">
                <a:solidFill>
                  <a:srgbClr val="FFFFFF"/>
                </a:solidFill>
                <a:latin typeface="Arial" pitchFamily="34" charset="0"/>
                <a:ea typeface="華康儷中黑" pitchFamily="49" charset="-120"/>
                <a:cs typeface="Arial" pitchFamily="34" charset="0"/>
              </a:rPr>
              <a:t>利用立即加入程序和邀請工具，配合在家進行事業簡報、</a:t>
            </a:r>
            <a:r>
              <a:rPr lang="en-US" altLang="zh-TW" sz="1400" dirty="0">
                <a:solidFill>
                  <a:prstClr val="white"/>
                </a:solidFill>
                <a:latin typeface="Arial" pitchFamily="34" charset="0"/>
                <a:ea typeface="華康儷中黑" pitchFamily="49" charset="-120"/>
                <a:cs typeface="Arial" pitchFamily="34" charset="0"/>
              </a:rPr>
              <a:t>ABC</a:t>
            </a:r>
            <a:r>
              <a:rPr lang="zh-TW" altLang="en-US" sz="1400" dirty="0">
                <a:solidFill>
                  <a:srgbClr val="FFFFFF"/>
                </a:solidFill>
                <a:latin typeface="Arial" pitchFamily="34" charset="0"/>
                <a:ea typeface="華康儷中黑" pitchFamily="49" charset="-120"/>
                <a:cs typeface="Arial" pitchFamily="34" charset="0"/>
              </a:rPr>
              <a:t>法則和開拓新</a:t>
            </a:r>
            <a:r>
              <a:rPr lang="zh-TW" altLang="en-US" sz="1400" dirty="0" smtClean="0">
                <a:solidFill>
                  <a:srgbClr val="FFFFFF"/>
                </a:solidFill>
                <a:latin typeface="Arial" pitchFamily="34" charset="0"/>
                <a:ea typeface="華康儷中黑" pitchFamily="49" charset="-120"/>
                <a:cs typeface="Arial" pitchFamily="34" charset="0"/>
              </a:rPr>
              <a:t>市場，協助招募新夥伴</a:t>
            </a:r>
            <a:r>
              <a:rPr lang="en-US" altLang="zh-TW" sz="1400" dirty="0" smtClean="0">
                <a:solidFill>
                  <a:srgbClr val="FFFFFF"/>
                </a:solidFill>
                <a:latin typeface="Arial" pitchFamily="34" charset="0"/>
                <a:ea typeface="華康儷中黑" pitchFamily="49" charset="-120"/>
                <a:cs typeface="Arial" pitchFamily="34" charset="0"/>
              </a:rPr>
              <a:t> </a:t>
            </a:r>
            <a:endParaRPr lang="da-DK" altLang="zh-TW" sz="1400" dirty="0">
              <a:solidFill>
                <a:srgbClr val="FFFFFF"/>
              </a:solidFill>
              <a:latin typeface="Arial" pitchFamily="34" charset="0"/>
              <a:ea typeface="華康儷中黑" pitchFamily="49" charset="-120"/>
              <a:cs typeface="Arial" pitchFamily="34" charset="0"/>
            </a:endParaRPr>
          </a:p>
          <a:p>
            <a:pPr defTabSz="457200"/>
            <a:endParaRPr lang="da-DK" altLang="zh-TW" sz="1400" dirty="0">
              <a:solidFill>
                <a:srgbClr val="FFFFFF"/>
              </a:solidFill>
              <a:latin typeface="Arial" pitchFamily="34" charset="0"/>
              <a:ea typeface="華康儷中黑" pitchFamily="49" charset="-120"/>
              <a:cs typeface="Arial" pitchFamily="34" charset="0"/>
            </a:endParaRPr>
          </a:p>
        </p:txBody>
      </p:sp>
      <p:grpSp>
        <p:nvGrpSpPr>
          <p:cNvPr id="2" name="Gruppe 18"/>
          <p:cNvGrpSpPr>
            <a:grpSpLocks/>
          </p:cNvGrpSpPr>
          <p:nvPr/>
        </p:nvGrpSpPr>
        <p:grpSpPr bwMode="auto">
          <a:xfrm>
            <a:off x="889000" y="2755900"/>
            <a:ext cx="2946400" cy="2946400"/>
            <a:chOff x="889000" y="2755900"/>
            <a:chExt cx="2946400" cy="2946400"/>
          </a:xfrm>
        </p:grpSpPr>
        <p:sp>
          <p:nvSpPr>
            <p:cNvPr id="9" name="Rektangel 8"/>
            <p:cNvSpPr>
              <a:spLocks noChangeArrowheads="1"/>
            </p:cNvSpPr>
            <p:nvPr/>
          </p:nvSpPr>
          <p:spPr bwMode="auto">
            <a:xfrm>
              <a:off x="889000" y="2755900"/>
              <a:ext cx="2946400" cy="2946400"/>
            </a:xfrm>
            <a:prstGeom prst="rect">
              <a:avLst/>
            </a:prstGeom>
            <a:gradFill rotWithShape="1">
              <a:gsLst>
                <a:gs pos="0">
                  <a:srgbClr val="CFCFCF"/>
                </a:gs>
                <a:gs pos="50000">
                  <a:srgbClr val="D5D5D5"/>
                </a:gs>
                <a:gs pos="100000">
                  <a:srgbClr val="C4C4C4"/>
                </a:gs>
              </a:gsLst>
              <a:lin ang="5400000" scaled="1"/>
            </a:gradFill>
            <a:ln w="25400">
              <a:noFill/>
              <a:miter lim="800000"/>
              <a:headEnd/>
              <a:tailEnd/>
            </a:ln>
            <a:effectLst>
              <a:outerShdw dist="38100" dir="2700000" algn="tl" rotWithShape="0">
                <a:srgbClr val="808080">
                  <a:alpha val="39999"/>
                </a:srgbClr>
              </a:outerShdw>
            </a:effectLst>
          </p:spPr>
          <p:txBody>
            <a:bodyPr anchor="ctr"/>
            <a:lstStyle/>
            <a:p>
              <a:pPr indent="-342900" algn="ctr" defTabSz="457200">
                <a:buFont typeface="Calibri" pitchFamily="34" charset="0"/>
                <a:buAutoNum type="arabicPeriod"/>
                <a:defRPr/>
              </a:pPr>
              <a:endParaRPr lang="en-US" noProof="1">
                <a:solidFill>
                  <a:srgbClr val="FFFFFF"/>
                </a:solidFill>
                <a:latin typeface="Arial" pitchFamily="34" charset="0"/>
              </a:endParaRPr>
            </a:p>
          </p:txBody>
        </p:sp>
        <p:pic>
          <p:nvPicPr>
            <p:cNvPr id="18" name="Billede 17" descr="dreamstime_Business Meeting_2.jpg"/>
            <p:cNvPicPr>
              <a:picLocks noChangeAspect="1"/>
            </p:cNvPicPr>
            <p:nvPr/>
          </p:nvPicPr>
          <p:blipFill>
            <a:blip r:embed="rId2" cstate="print"/>
            <a:srcRect/>
            <a:stretch>
              <a:fillRect/>
            </a:stretch>
          </p:blipFill>
          <p:spPr bwMode="auto">
            <a:xfrm>
              <a:off x="984250" y="3128963"/>
              <a:ext cx="2755900" cy="2265362"/>
            </a:xfrm>
            <a:prstGeom prst="rect">
              <a:avLst/>
            </a:prstGeom>
            <a:noFill/>
            <a:ln w="9525">
              <a:noFill/>
              <a:miter lim="800000"/>
              <a:headEnd/>
              <a:tailEnd/>
            </a:ln>
            <a:effectLst>
              <a:outerShdw dist="38100" dir="2700000" algn="tl" rotWithShape="0">
                <a:srgbClr val="808080">
                  <a:alpha val="39999"/>
                </a:srgbClr>
              </a:outerShdw>
            </a:effectLst>
          </p:spPr>
        </p:pic>
      </p:grpSp>
      <p:sp>
        <p:nvSpPr>
          <p:cNvPr id="10" name="Titel 16"/>
          <p:cNvSpPr txBox="1">
            <a:spLocks/>
          </p:cNvSpPr>
          <p:nvPr/>
        </p:nvSpPr>
        <p:spPr bwMode="auto">
          <a:xfrm>
            <a:off x="192088" y="914400"/>
            <a:ext cx="6589712" cy="563563"/>
          </a:xfrm>
          <a:prstGeom prst="rect">
            <a:avLst/>
          </a:prstGeom>
          <a:noFill/>
          <a:ln>
            <a:miter lim="800000"/>
            <a:headEnd/>
            <a:tailEnd/>
          </a:ln>
        </p:spPr>
        <p:txBody>
          <a:bodyPr/>
          <a:lstStyle/>
          <a:p>
            <a:pPr defTabSz="457200">
              <a:defRPr/>
            </a:pPr>
            <a:r>
              <a:rPr lang="en-US" altLang="zh-TW" sz="2400" dirty="0">
                <a:solidFill>
                  <a:prstClr val="white"/>
                </a:solidFill>
                <a:latin typeface="Arial" pitchFamily="34" charset="0"/>
              </a:rPr>
              <a:t>Home Business Presentations</a:t>
            </a:r>
          </a:p>
        </p:txBody>
      </p:sp>
      <p:sp>
        <p:nvSpPr>
          <p:cNvPr id="493576" name="Pladsholder til tekst 18"/>
          <p:cNvSpPr txBox="1">
            <a:spLocks/>
          </p:cNvSpPr>
          <p:nvPr/>
        </p:nvSpPr>
        <p:spPr bwMode="auto">
          <a:xfrm>
            <a:off x="192088" y="1306513"/>
            <a:ext cx="6489700" cy="358775"/>
          </a:xfrm>
          <a:prstGeom prst="rect">
            <a:avLst/>
          </a:prstGeom>
          <a:noFill/>
          <a:ln w="9525">
            <a:noFill/>
            <a:miter lim="800000"/>
            <a:headEnd/>
            <a:tailEnd/>
          </a:ln>
        </p:spPr>
        <p:txBody>
          <a:bodyPr anchor="b"/>
          <a:lstStyle/>
          <a:p>
            <a:pPr defTabSz="457200">
              <a:spcBef>
                <a:spcPct val="20000"/>
              </a:spcBef>
              <a:buFont typeface="Arial" pitchFamily="34" charset="0"/>
              <a:buNone/>
            </a:pPr>
            <a:r>
              <a:rPr lang="en-US" altLang="zh-TW" sz="2000" b="1">
                <a:solidFill>
                  <a:prstClr val="white"/>
                </a:solidFill>
                <a:latin typeface="Arial" pitchFamily="34" charset="0"/>
              </a:rPr>
              <a:t>Partner Now Strategies</a:t>
            </a:r>
          </a:p>
        </p:txBody>
      </p:sp>
      <p:sp>
        <p:nvSpPr>
          <p:cNvPr id="493577" name="Tekstboks 12"/>
          <p:cNvSpPr txBox="1">
            <a:spLocks noChangeArrowheads="1"/>
          </p:cNvSpPr>
          <p:nvPr/>
        </p:nvSpPr>
        <p:spPr bwMode="auto">
          <a:xfrm>
            <a:off x="4114800" y="4178300"/>
            <a:ext cx="3838575" cy="1384300"/>
          </a:xfrm>
          <a:prstGeom prst="rect">
            <a:avLst/>
          </a:prstGeom>
          <a:noFill/>
          <a:ln w="9525">
            <a:noFill/>
            <a:miter lim="800000"/>
            <a:headEnd/>
            <a:tailEnd/>
          </a:ln>
        </p:spPr>
        <p:txBody>
          <a:bodyPr>
            <a:spAutoFit/>
          </a:bodyPr>
          <a:lstStyle/>
          <a:p>
            <a:pPr defTabSz="457200"/>
            <a:r>
              <a:rPr lang="en-US" altLang="zh-TW" sz="1400">
                <a:solidFill>
                  <a:srgbClr val="FFFFFF"/>
                </a:solidFill>
                <a:latin typeface="Arial" pitchFamily="34" charset="0"/>
              </a:rPr>
              <a:t>Use the Partner Now process and Invite Tool to help get new business partners started from a Home Business Presentation when working in Combinations and the ABC Pattern with Cross-pollination. </a:t>
            </a:r>
            <a:endParaRPr lang="da-DK" altLang="zh-TW" sz="1400">
              <a:solidFill>
                <a:srgbClr val="FFFFFF"/>
              </a:solidFill>
              <a:latin typeface="Arial" pitchFamily="34" charset="0"/>
            </a:endParaRPr>
          </a:p>
          <a:p>
            <a:pPr defTabSz="457200"/>
            <a:endParaRPr lang="da-DK" altLang="zh-TW" sz="1400">
              <a:solidFill>
                <a:srgbClr val="FFFFFF"/>
              </a:solidFill>
              <a:latin typeface="Arial" pitchFamily="34" charset="0"/>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Titel 16"/>
          <p:cNvSpPr>
            <a:spLocks noGrp="1"/>
          </p:cNvSpPr>
          <p:nvPr>
            <p:ph type="title"/>
          </p:nvPr>
        </p:nvSpPr>
        <p:spPr bwMode="auto">
          <a:xfrm>
            <a:off x="177800" y="0"/>
            <a:ext cx="6589713" cy="5635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TW" altLang="en-US" smtClean="0">
                <a:latin typeface="華康儷中黑" pitchFamily="49" charset="-120"/>
                <a:ea typeface="華康儷中黑" pitchFamily="49" charset="-120"/>
              </a:rPr>
              <a:t>遙距推薦</a:t>
            </a:r>
            <a:endParaRPr lang="en-US" altLang="zh-TW" smtClean="0">
              <a:latin typeface="華康儷中黑" pitchFamily="49" charset="-120"/>
              <a:ea typeface="華康儷中黑" pitchFamily="49" charset="-120"/>
            </a:endParaRPr>
          </a:p>
        </p:txBody>
      </p:sp>
      <p:sp>
        <p:nvSpPr>
          <p:cNvPr id="494595" name="Pladsholder til tekst 18"/>
          <p:cNvSpPr>
            <a:spLocks noGrp="1"/>
          </p:cNvSpPr>
          <p:nvPr>
            <p:ph type="body" idx="13"/>
          </p:nvPr>
        </p:nvSpPr>
        <p:spPr bwMode="auto">
          <a:xfrm>
            <a:off x="177800" y="614363"/>
            <a:ext cx="6489700" cy="358775"/>
          </a:xfrm>
          <a:noFill/>
          <a:ln>
            <a:miter lim="800000"/>
            <a:headEnd/>
            <a:tailEnd/>
          </a:ln>
        </p:spPr>
        <p:txBody>
          <a:bodyPr vert="horz" wrap="square" lIns="91440" tIns="45720" rIns="91440" bIns="45720" numCol="1" anchorCtr="0" compatLnSpc="1">
            <a:prstTxWarp prst="textNoShape">
              <a:avLst/>
            </a:prstTxWarp>
          </a:bodyPr>
          <a:lstStyle/>
          <a:p>
            <a:pPr eaLnBrk="1" hangingPunct="1"/>
            <a:r>
              <a:rPr lang="zh-TW" altLang="en-US" b="0" smtClean="0">
                <a:latin typeface="華康儷中黑" pitchFamily="49" charset="-120"/>
                <a:ea typeface="華康儷中黑" pitchFamily="49" charset="-120"/>
              </a:rPr>
              <a:t>立即加入策略</a:t>
            </a:r>
            <a:endParaRPr lang="en-US" altLang="zh-TW" b="0" smtClean="0"/>
          </a:p>
        </p:txBody>
      </p:sp>
      <p:sp>
        <p:nvSpPr>
          <p:cNvPr id="12" name="Rektangel 11"/>
          <p:cNvSpPr>
            <a:spLocks noChangeArrowheads="1"/>
          </p:cNvSpPr>
          <p:nvPr/>
        </p:nvSpPr>
        <p:spPr bwMode="auto">
          <a:xfrm>
            <a:off x="904875" y="2789238"/>
            <a:ext cx="4343400" cy="2946400"/>
          </a:xfrm>
          <a:prstGeom prst="rect">
            <a:avLst/>
          </a:prstGeom>
          <a:gradFill flip="none" rotWithShape="1">
            <a:gsLst>
              <a:gs pos="0">
                <a:srgbClr val="69BED9"/>
              </a:gs>
              <a:gs pos="100000">
                <a:srgbClr val="1F88C8"/>
              </a:gs>
            </a:gsLst>
            <a:lin ang="5400000" scaled="1"/>
            <a:tileRect/>
          </a:gradFill>
          <a:ln w="9525">
            <a:solidFill>
              <a:schemeClr val="accent3">
                <a:lumMod val="75000"/>
              </a:schemeClr>
            </a:solidFill>
            <a:miter lim="800000"/>
            <a:headEnd/>
            <a:tailEnd/>
          </a:ln>
          <a:effectLst/>
        </p:spPr>
        <p:txBody>
          <a:bodyPr anchor="ctr"/>
          <a:lstStyle/>
          <a:p>
            <a:pPr indent="-342900" algn="ctr" defTabSz="457200">
              <a:buFont typeface="Calibri" pitchFamily="34" charset="0"/>
              <a:buAutoNum type="arabicPeriod"/>
              <a:defRPr/>
            </a:pPr>
            <a:endParaRPr lang="en-US" sz="1600" b="1" noProof="1">
              <a:solidFill>
                <a:srgbClr val="FFFFFF"/>
              </a:solidFill>
              <a:latin typeface="Arial" pitchFamily="34" charset="0"/>
            </a:endParaRPr>
          </a:p>
        </p:txBody>
      </p:sp>
      <p:sp>
        <p:nvSpPr>
          <p:cNvPr id="494597" name="Tekstboks 12"/>
          <p:cNvSpPr txBox="1">
            <a:spLocks noChangeArrowheads="1"/>
          </p:cNvSpPr>
          <p:nvPr/>
        </p:nvSpPr>
        <p:spPr bwMode="auto">
          <a:xfrm>
            <a:off x="1054100" y="2971800"/>
            <a:ext cx="3838575" cy="1261884"/>
          </a:xfrm>
          <a:prstGeom prst="rect">
            <a:avLst/>
          </a:prstGeom>
          <a:noFill/>
          <a:ln w="9525">
            <a:noFill/>
            <a:miter lim="800000"/>
            <a:headEnd/>
            <a:tailEnd/>
          </a:ln>
        </p:spPr>
        <p:txBody>
          <a:bodyPr>
            <a:spAutoFit/>
          </a:bodyPr>
          <a:lstStyle/>
          <a:p>
            <a:pPr defTabSz="457200"/>
            <a:r>
              <a:rPr lang="zh-TW" altLang="en-US" sz="2000" dirty="0">
                <a:solidFill>
                  <a:srgbClr val="FFFFFF"/>
                </a:solidFill>
                <a:latin typeface="華康儷中黑" pitchFamily="49" charset="-120"/>
                <a:ea typeface="華康儷中黑" pitchFamily="49" charset="-120"/>
              </a:rPr>
              <a:t>透過立即加入程序，遙距建立和推薦變得更容易，現在介紹一下部份策略。</a:t>
            </a:r>
            <a:endParaRPr lang="da-DK" sz="2000" dirty="0">
              <a:solidFill>
                <a:srgbClr val="FFFFFF"/>
              </a:solidFill>
              <a:latin typeface="華康儷中黑" pitchFamily="49" charset="-120"/>
              <a:ea typeface="華康儷中黑" pitchFamily="49" charset="-120"/>
            </a:endParaRPr>
          </a:p>
          <a:p>
            <a:pPr defTabSz="457200"/>
            <a:endParaRPr lang="da-DK" sz="1600" dirty="0">
              <a:solidFill>
                <a:srgbClr val="FFFFFF"/>
              </a:solidFill>
              <a:latin typeface="華康儷中黑" pitchFamily="49" charset="-120"/>
              <a:ea typeface="華康儷中黑" pitchFamily="49" charset="-120"/>
            </a:endParaRPr>
          </a:p>
        </p:txBody>
      </p:sp>
      <p:sp>
        <p:nvSpPr>
          <p:cNvPr id="9" name="Rektangel 8"/>
          <p:cNvSpPr>
            <a:spLocks noChangeArrowheads="1"/>
          </p:cNvSpPr>
          <p:nvPr/>
        </p:nvSpPr>
        <p:spPr bwMode="auto">
          <a:xfrm>
            <a:off x="5392738" y="2789238"/>
            <a:ext cx="2946400" cy="2946400"/>
          </a:xfrm>
          <a:prstGeom prst="rect">
            <a:avLst/>
          </a:prstGeom>
          <a:gradFill rotWithShape="1">
            <a:gsLst>
              <a:gs pos="0">
                <a:srgbClr val="CFCFCF"/>
              </a:gs>
              <a:gs pos="50000">
                <a:srgbClr val="D5D5D5"/>
              </a:gs>
              <a:gs pos="100000">
                <a:srgbClr val="C4C4C4"/>
              </a:gs>
            </a:gsLst>
            <a:lin ang="5400000" scaled="1"/>
          </a:gradFill>
          <a:ln w="25400">
            <a:noFill/>
            <a:miter lim="800000"/>
            <a:headEnd/>
            <a:tailEnd/>
          </a:ln>
          <a:effectLst>
            <a:outerShdw dist="38100" dir="2700000" algn="tl" rotWithShape="0">
              <a:srgbClr val="808080">
                <a:alpha val="39999"/>
              </a:srgbClr>
            </a:outerShdw>
          </a:effectLst>
        </p:spPr>
        <p:txBody>
          <a:bodyPr anchor="ctr"/>
          <a:lstStyle/>
          <a:p>
            <a:pPr indent="-342900" algn="ctr" defTabSz="457200">
              <a:buFont typeface="Calibri" pitchFamily="34" charset="0"/>
              <a:buAutoNum type="arabicPeriod"/>
              <a:defRPr/>
            </a:pPr>
            <a:endParaRPr lang="en-US" noProof="1">
              <a:solidFill>
                <a:srgbClr val="FFFFFF"/>
              </a:solidFill>
              <a:latin typeface="Arial" pitchFamily="34" charset="0"/>
            </a:endParaRPr>
          </a:p>
        </p:txBody>
      </p:sp>
      <p:pic>
        <p:nvPicPr>
          <p:cNvPr id="1026" name="Picture 2" descr="C:\Users\jeremyf\AppData\Local\Microsoft\Windows\Temporary Internet Files\Content.IE5\UD5N01FY\MP900438385[1].jpg"/>
          <p:cNvPicPr>
            <a:picLocks noChangeAspect="1" noChangeArrowheads="1"/>
          </p:cNvPicPr>
          <p:nvPr/>
        </p:nvPicPr>
        <p:blipFill>
          <a:blip r:embed="rId2" cstate="print"/>
          <a:srcRect r="9596"/>
          <a:stretch>
            <a:fillRect/>
          </a:stretch>
        </p:blipFill>
        <p:spPr bwMode="auto">
          <a:xfrm>
            <a:off x="5497513" y="3251200"/>
            <a:ext cx="2736850" cy="2020888"/>
          </a:xfrm>
          <a:prstGeom prst="rect">
            <a:avLst/>
          </a:prstGeom>
          <a:noFill/>
          <a:ln w="9525">
            <a:noFill/>
            <a:miter lim="800000"/>
            <a:headEnd/>
            <a:tailEnd/>
          </a:ln>
          <a:effectLst>
            <a:outerShdw dist="38100" dir="2700000" algn="tl" rotWithShape="0">
              <a:srgbClr val="808080">
                <a:alpha val="39999"/>
              </a:srgbClr>
            </a:outerShdw>
          </a:effectLst>
        </p:spPr>
      </p:pic>
      <p:sp>
        <p:nvSpPr>
          <p:cNvPr id="8" name="Titel 16"/>
          <p:cNvSpPr txBox="1">
            <a:spLocks/>
          </p:cNvSpPr>
          <p:nvPr/>
        </p:nvSpPr>
        <p:spPr bwMode="auto">
          <a:xfrm>
            <a:off x="171450" y="895350"/>
            <a:ext cx="6589713" cy="563563"/>
          </a:xfrm>
          <a:prstGeom prst="rect">
            <a:avLst/>
          </a:prstGeom>
          <a:noFill/>
          <a:ln>
            <a:miter lim="800000"/>
            <a:headEnd/>
            <a:tailEnd/>
          </a:ln>
        </p:spPr>
        <p:txBody>
          <a:bodyPr/>
          <a:lstStyle/>
          <a:p>
            <a:pPr defTabSz="457200">
              <a:defRPr/>
            </a:pPr>
            <a:r>
              <a:rPr lang="en-US" altLang="zh-TW" sz="2400" dirty="0">
                <a:solidFill>
                  <a:prstClr val="white"/>
                </a:solidFill>
                <a:latin typeface="Arial" pitchFamily="34" charset="0"/>
              </a:rPr>
              <a:t>Long Distance Sponsoring</a:t>
            </a:r>
          </a:p>
        </p:txBody>
      </p:sp>
      <p:sp>
        <p:nvSpPr>
          <p:cNvPr id="494601" name="Pladsholder til tekst 18"/>
          <p:cNvSpPr txBox="1">
            <a:spLocks/>
          </p:cNvSpPr>
          <p:nvPr/>
        </p:nvSpPr>
        <p:spPr bwMode="auto">
          <a:xfrm>
            <a:off x="171450" y="1333500"/>
            <a:ext cx="6489700" cy="358775"/>
          </a:xfrm>
          <a:prstGeom prst="rect">
            <a:avLst/>
          </a:prstGeom>
          <a:noFill/>
          <a:ln w="9525">
            <a:noFill/>
            <a:miter lim="800000"/>
            <a:headEnd/>
            <a:tailEnd/>
          </a:ln>
        </p:spPr>
        <p:txBody>
          <a:bodyPr anchor="b"/>
          <a:lstStyle/>
          <a:p>
            <a:pPr defTabSz="457200">
              <a:spcBef>
                <a:spcPct val="20000"/>
              </a:spcBef>
              <a:buFont typeface="Arial" pitchFamily="34" charset="0"/>
              <a:buNone/>
            </a:pPr>
            <a:r>
              <a:rPr lang="en-US" altLang="zh-TW" sz="2000" b="1">
                <a:solidFill>
                  <a:prstClr val="white"/>
                </a:solidFill>
                <a:latin typeface="Arial" pitchFamily="34" charset="0"/>
              </a:rPr>
              <a:t>Partner Now Strategies</a:t>
            </a:r>
          </a:p>
        </p:txBody>
      </p:sp>
      <p:sp>
        <p:nvSpPr>
          <p:cNvPr id="494602" name="Tekstboks 12"/>
          <p:cNvSpPr txBox="1">
            <a:spLocks noChangeArrowheads="1"/>
          </p:cNvSpPr>
          <p:nvPr/>
        </p:nvSpPr>
        <p:spPr bwMode="auto">
          <a:xfrm>
            <a:off x="1066800" y="4240213"/>
            <a:ext cx="3838575" cy="1323439"/>
          </a:xfrm>
          <a:prstGeom prst="rect">
            <a:avLst/>
          </a:prstGeom>
          <a:noFill/>
          <a:ln w="9525">
            <a:noFill/>
            <a:miter lim="800000"/>
            <a:headEnd/>
            <a:tailEnd/>
          </a:ln>
        </p:spPr>
        <p:txBody>
          <a:bodyPr>
            <a:spAutoFit/>
          </a:bodyPr>
          <a:lstStyle/>
          <a:p>
            <a:pPr defTabSz="457200"/>
            <a:r>
              <a:rPr lang="en-US" altLang="zh-TW" sz="1600" dirty="0">
                <a:solidFill>
                  <a:srgbClr val="FFFFFF"/>
                </a:solidFill>
                <a:latin typeface="Arial" pitchFamily="34" charset="0"/>
              </a:rPr>
              <a:t>Building at a distance and long distance sponsoring becomes much easier through the Partner Now process.  Let</a:t>
            </a:r>
            <a:r>
              <a:rPr lang="en-US" altLang="en-US" sz="1600" dirty="0">
                <a:solidFill>
                  <a:srgbClr val="FFFFFF"/>
                </a:solidFill>
                <a:latin typeface="Arial" pitchFamily="34" charset="0"/>
              </a:rPr>
              <a:t>’</a:t>
            </a:r>
            <a:r>
              <a:rPr lang="en-US" altLang="zh-TW" sz="1600" dirty="0">
                <a:solidFill>
                  <a:srgbClr val="FFFFFF"/>
                </a:solidFill>
                <a:latin typeface="Arial" pitchFamily="34" charset="0"/>
              </a:rPr>
              <a:t>s go through some strategies.</a:t>
            </a:r>
            <a:endParaRPr lang="da-DK" altLang="zh-TW" sz="1600" dirty="0">
              <a:solidFill>
                <a:srgbClr val="FFFFFF"/>
              </a:solidFill>
              <a:latin typeface="Arial" pitchFamily="34" charset="0"/>
            </a:endParaRPr>
          </a:p>
          <a:p>
            <a:pPr defTabSz="457200"/>
            <a:endParaRPr lang="da-DK" altLang="zh-TW" sz="1600" dirty="0">
              <a:solidFill>
                <a:srgbClr val="FFFFFF"/>
              </a:solidFill>
              <a:latin typeface="Arial" pitchFamily="34" charset="0"/>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428625" y="1528763"/>
            <a:ext cx="8296275" cy="3695700"/>
            <a:chOff x="416575" y="1527969"/>
            <a:chExt cx="8295408" cy="3695988"/>
          </a:xfrm>
        </p:grpSpPr>
        <p:pic>
          <p:nvPicPr>
            <p:cNvPr id="501766" name="Picture 6" descr="globeEU.png"/>
            <p:cNvPicPr>
              <a:picLocks noChangeAspect="1"/>
            </p:cNvPicPr>
            <p:nvPr/>
          </p:nvPicPr>
          <p:blipFill>
            <a:blip r:embed="rId3" cstate="print">
              <a:lum bright="-10000"/>
            </a:blip>
            <a:srcRect/>
            <a:stretch>
              <a:fillRect/>
            </a:stretch>
          </p:blipFill>
          <p:spPr bwMode="auto">
            <a:xfrm>
              <a:off x="5015995" y="1527969"/>
              <a:ext cx="3695988" cy="3695988"/>
            </a:xfrm>
            <a:prstGeom prst="rect">
              <a:avLst/>
            </a:prstGeom>
            <a:noFill/>
            <a:ln w="9525">
              <a:noFill/>
              <a:miter lim="800000"/>
              <a:headEnd/>
              <a:tailEnd/>
            </a:ln>
          </p:spPr>
        </p:pic>
        <p:pic>
          <p:nvPicPr>
            <p:cNvPr id="501767" name="Picture 7" descr="globe_US.png"/>
            <p:cNvPicPr>
              <a:picLocks noChangeAspect="1"/>
            </p:cNvPicPr>
            <p:nvPr/>
          </p:nvPicPr>
          <p:blipFill>
            <a:blip r:embed="rId4" cstate="print">
              <a:lum contrast="-10000"/>
            </a:blip>
            <a:srcRect/>
            <a:stretch>
              <a:fillRect/>
            </a:stretch>
          </p:blipFill>
          <p:spPr bwMode="auto">
            <a:xfrm>
              <a:off x="416575" y="1532539"/>
              <a:ext cx="3686848" cy="3686848"/>
            </a:xfrm>
            <a:prstGeom prst="rect">
              <a:avLst/>
            </a:prstGeom>
            <a:noFill/>
            <a:ln w="9525">
              <a:noFill/>
              <a:miter lim="800000"/>
              <a:headEnd/>
              <a:tailEnd/>
            </a:ln>
          </p:spPr>
        </p:pic>
      </p:grpSp>
      <p:sp>
        <p:nvSpPr>
          <p:cNvPr id="501763" name="Content Placeholder 2"/>
          <p:cNvSpPr>
            <a:spLocks noGrp="1"/>
          </p:cNvSpPr>
          <p:nvPr>
            <p:ph idx="1"/>
          </p:nvPr>
        </p:nvSpPr>
        <p:spPr>
          <a:xfrm>
            <a:off x="193675" y="490538"/>
            <a:ext cx="8531225" cy="6102350"/>
          </a:xfrm>
        </p:spPr>
        <p:txBody>
          <a:bodyPr/>
          <a:lstStyle/>
          <a:p>
            <a:pPr marL="0" indent="0" algn="ctr" eaLnBrk="1" hangingPunct="1">
              <a:buFont typeface="Arial" pitchFamily="34" charset="0"/>
              <a:buNone/>
            </a:pPr>
            <a:endParaRPr lang="en-US" altLang="zh-TW" sz="2000" b="1" smtClean="0"/>
          </a:p>
          <a:p>
            <a:pPr marL="0" indent="0" algn="ctr" eaLnBrk="1" hangingPunct="1">
              <a:buFont typeface="Arial" pitchFamily="34" charset="0"/>
              <a:buNone/>
            </a:pPr>
            <a:endParaRPr lang="en-US" altLang="zh-TW" sz="2000" b="1" smtClean="0"/>
          </a:p>
          <a:p>
            <a:pPr marL="0" indent="0" algn="ctr" eaLnBrk="1" hangingPunct="1">
              <a:buFont typeface="Arial" pitchFamily="34" charset="0"/>
              <a:buNone/>
            </a:pPr>
            <a:endParaRPr lang="en-US" altLang="zh-TW" sz="2000" b="1" smtClean="0"/>
          </a:p>
          <a:p>
            <a:pPr marL="0" indent="0" algn="ctr" eaLnBrk="1" hangingPunct="1">
              <a:buFont typeface="Arial" pitchFamily="34" charset="0"/>
              <a:buNone/>
            </a:pPr>
            <a:endParaRPr lang="en-US" altLang="zh-TW" sz="2000" b="1" smtClean="0"/>
          </a:p>
          <a:p>
            <a:pPr marL="0" indent="0" algn="ctr" eaLnBrk="1" hangingPunct="1">
              <a:buFont typeface="Arial" pitchFamily="34" charset="0"/>
              <a:buNone/>
            </a:pPr>
            <a:endParaRPr lang="en-US" altLang="zh-TW" sz="4500" b="1" smtClean="0"/>
          </a:p>
          <a:p>
            <a:pPr marL="0" indent="0" algn="ctr" eaLnBrk="1" hangingPunct="1">
              <a:buFont typeface="Arial" pitchFamily="34" charset="0"/>
              <a:buNone/>
            </a:pPr>
            <a:endParaRPr lang="en-US" altLang="zh-TW" sz="4500" b="1" smtClean="0"/>
          </a:p>
          <a:p>
            <a:pPr marL="0" indent="0" algn="ctr" eaLnBrk="1" hangingPunct="1">
              <a:buFont typeface="Arial" pitchFamily="34" charset="0"/>
              <a:buNone/>
            </a:pPr>
            <a:endParaRPr lang="en-US" altLang="zh-TW" sz="4500" b="1" smtClean="0"/>
          </a:p>
          <a:p>
            <a:pPr marL="0" indent="0" algn="ctr" eaLnBrk="1" hangingPunct="1">
              <a:buFont typeface="Arial" pitchFamily="34" charset="0"/>
              <a:buNone/>
            </a:pPr>
            <a:endParaRPr lang="en-US" altLang="zh-TW" sz="4500" b="1" smtClean="0"/>
          </a:p>
          <a:p>
            <a:pPr marL="0" indent="0" algn="ctr" eaLnBrk="1" hangingPunct="1">
              <a:buFont typeface="Arial" pitchFamily="34" charset="0"/>
              <a:buNone/>
            </a:pPr>
            <a:endParaRPr lang="en-US" altLang="zh-TW" sz="4500" b="1" smtClean="0"/>
          </a:p>
          <a:p>
            <a:pPr marL="0" indent="0" algn="ctr" eaLnBrk="1" hangingPunct="1">
              <a:buFont typeface="Arial" pitchFamily="34" charset="0"/>
              <a:buNone/>
            </a:pPr>
            <a:endParaRPr lang="en-US" altLang="zh-TW" sz="4500" b="1" smtClean="0"/>
          </a:p>
        </p:txBody>
      </p:sp>
      <p:sp>
        <p:nvSpPr>
          <p:cNvPr id="10" name="Title 1"/>
          <p:cNvSpPr>
            <a:spLocks noGrp="1"/>
          </p:cNvSpPr>
          <p:nvPr>
            <p:ph type="title"/>
          </p:nvPr>
        </p:nvSpPr>
        <p:spPr>
          <a:xfrm>
            <a:off x="-93663" y="3733800"/>
            <a:ext cx="9237663" cy="3141663"/>
          </a:xfrm>
        </p:spPr>
        <p:txBody>
          <a:bodyPr>
            <a:normAutofit fontScale="90000"/>
          </a:bodyPr>
          <a:lstStyle/>
          <a:p>
            <a:pPr eaLnBrk="1" hangingPunct="1">
              <a:defRPr/>
            </a:pPr>
            <a:r>
              <a:rPr lang="en-US" sz="2800" b="1" dirty="0" smtClean="0"/>
              <a:t>Global Expansion</a:t>
            </a:r>
            <a:r>
              <a:rPr lang="en-US" sz="5400" b="1" dirty="0" smtClean="0"/>
              <a:t/>
            </a:r>
            <a:br>
              <a:rPr lang="en-US" sz="5400" b="1" dirty="0" smtClean="0"/>
            </a:br>
            <a:r>
              <a:rPr lang="en-US" sz="2200" b="1" i="1" dirty="0" smtClean="0"/>
              <a:t>(A Global Company &amp; Opportunity)</a:t>
            </a:r>
            <a:r>
              <a:rPr lang="en-US" sz="2000" b="1" i="1" dirty="0" smtClean="0"/>
              <a:t/>
            </a:r>
            <a:br>
              <a:rPr lang="en-US" sz="2000" b="1" i="1" dirty="0" smtClean="0"/>
            </a:br>
            <a:r>
              <a:rPr lang="en-US" sz="2000" b="1" i="1" dirty="0" smtClean="0"/>
              <a:t/>
            </a:r>
            <a:br>
              <a:rPr lang="en-US" sz="2000" b="1" i="1" dirty="0" smtClean="0"/>
            </a:br>
            <a:r>
              <a:rPr lang="en-US" sz="2000" b="1" dirty="0" smtClean="0"/>
              <a:t>The World is discovering us…	</a:t>
            </a:r>
            <a:br>
              <a:rPr lang="en-US" sz="2000" b="1" dirty="0" smtClean="0"/>
            </a:br>
            <a:r>
              <a:rPr lang="en-US" sz="2000" b="1" dirty="0" smtClean="0"/>
              <a:t/>
            </a:r>
            <a:br>
              <a:rPr lang="en-US" sz="2000" b="1" dirty="0" smtClean="0"/>
            </a:br>
            <a:r>
              <a:rPr lang="en-US" sz="2000" b="1" dirty="0" smtClean="0"/>
              <a:t>MA was originally built as a </a:t>
            </a:r>
            <a:r>
              <a:rPr lang="en-US" altLang="en-US" sz="2000" b="1" dirty="0" smtClean="0"/>
              <a:t>‘</a:t>
            </a:r>
            <a:r>
              <a:rPr lang="en-US" sz="2000" b="1" dirty="0" smtClean="0"/>
              <a:t>one country at a time</a:t>
            </a:r>
            <a:r>
              <a:rPr lang="en-US" altLang="en-US" sz="2000" b="1" dirty="0" smtClean="0"/>
              <a:t>’</a:t>
            </a:r>
            <a:r>
              <a:rPr lang="en-US" sz="2000" b="1" dirty="0" smtClean="0"/>
              <a:t> model</a:t>
            </a:r>
            <a:br>
              <a:rPr lang="en-US" sz="2000" b="1" dirty="0" smtClean="0"/>
            </a:br>
            <a:r>
              <a:rPr lang="en-US" sz="2000" b="1" dirty="0" smtClean="0"/>
              <a:t>Over the last 2 years we have retooled and changed our thinking, objectives, infrastructure, plan, Internet sites architecture, design, product selection, distribution,</a:t>
            </a:r>
            <a:br>
              <a:rPr lang="en-US" sz="2000" b="1" dirty="0" smtClean="0"/>
            </a:br>
            <a:r>
              <a:rPr lang="en-US" sz="2000" b="1" dirty="0" smtClean="0"/>
              <a:t>tracking of volume, MPCP and UBP to expand Internationally and be a Global Company.</a:t>
            </a:r>
            <a:r>
              <a:rPr lang="en-US" sz="3200" b="1" dirty="0" smtClean="0"/>
              <a:t/>
            </a:r>
            <a:br>
              <a:rPr lang="en-US" sz="3200" b="1" dirty="0" smtClean="0"/>
            </a:br>
            <a:r>
              <a:rPr lang="en-US" sz="2900" b="1" dirty="0" smtClean="0"/>
              <a:t/>
            </a:r>
            <a:br>
              <a:rPr lang="en-US" sz="2900" b="1" dirty="0" smtClean="0"/>
            </a:br>
            <a:endParaRPr lang="en-US" sz="2900" b="1" dirty="0" smtClean="0"/>
          </a:p>
        </p:txBody>
      </p:sp>
      <p:sp>
        <p:nvSpPr>
          <p:cNvPr id="7" name="Title 1"/>
          <p:cNvSpPr txBox="1">
            <a:spLocks/>
          </p:cNvSpPr>
          <p:nvPr/>
        </p:nvSpPr>
        <p:spPr bwMode="auto">
          <a:xfrm>
            <a:off x="304800" y="439738"/>
            <a:ext cx="8534400" cy="3370262"/>
          </a:xfrm>
          <a:prstGeom prst="rect">
            <a:avLst/>
          </a:prstGeom>
          <a:noFill/>
          <a:ln w="9525">
            <a:noFill/>
            <a:miter lim="800000"/>
            <a:headEnd/>
            <a:tailEnd/>
          </a:ln>
        </p:spPr>
        <p:txBody>
          <a:bodyPr anchor="ctr">
            <a:normAutofit fontScale="90000" lnSpcReduction="20000"/>
          </a:bodyPr>
          <a:lstStyle/>
          <a:p>
            <a:pPr algn="ctr">
              <a:defRPr/>
            </a:pPr>
            <a:r>
              <a:rPr lang="zh-TW" altLang="en-US" sz="3400" dirty="0">
                <a:solidFill>
                  <a:prstClr val="black"/>
                </a:solidFill>
                <a:ea typeface="華康儷中黑" pitchFamily="49" charset="-120"/>
              </a:rPr>
              <a:t>全球擴展</a:t>
            </a:r>
            <a:endParaRPr lang="en-US" altLang="zh-TW" sz="3400" dirty="0">
              <a:solidFill>
                <a:prstClr val="black"/>
              </a:solidFill>
              <a:ea typeface="華康儷中黑" pitchFamily="49" charset="-120"/>
            </a:endParaRPr>
          </a:p>
          <a:p>
            <a:pPr algn="ctr">
              <a:defRPr/>
            </a:pPr>
            <a:r>
              <a:rPr lang="en-US" sz="2400" i="1" dirty="0">
                <a:solidFill>
                  <a:prstClr val="black"/>
                </a:solidFill>
                <a:ea typeface="華康儷中黑" pitchFamily="49" charset="-120"/>
              </a:rPr>
              <a:t>(</a:t>
            </a:r>
            <a:r>
              <a:rPr lang="zh-TW" altLang="en-US" sz="2400" i="1" dirty="0">
                <a:solidFill>
                  <a:prstClr val="black"/>
                </a:solidFill>
                <a:ea typeface="華康儷中黑" pitchFamily="49" charset="-120"/>
              </a:rPr>
              <a:t>全球化集團與商機</a:t>
            </a:r>
            <a:r>
              <a:rPr lang="en-US" sz="2400" i="1" dirty="0">
                <a:solidFill>
                  <a:prstClr val="black"/>
                </a:solidFill>
                <a:ea typeface="華康儷中黑" pitchFamily="49" charset="-120"/>
              </a:rPr>
              <a:t>)</a:t>
            </a:r>
            <a:r>
              <a:rPr lang="en-US" sz="2000" b="1" i="1" dirty="0">
                <a:solidFill>
                  <a:prstClr val="black"/>
                </a:solidFill>
                <a:ea typeface="華康儷中黑" pitchFamily="49" charset="-120"/>
              </a:rPr>
              <a:t/>
            </a:r>
            <a:br>
              <a:rPr lang="en-US" sz="2000" b="1" i="1" dirty="0">
                <a:solidFill>
                  <a:prstClr val="black"/>
                </a:solidFill>
                <a:ea typeface="華康儷中黑" pitchFamily="49" charset="-120"/>
              </a:rPr>
            </a:br>
            <a:r>
              <a:rPr lang="en-US" sz="2000" b="1" i="1" dirty="0">
                <a:solidFill>
                  <a:prstClr val="black"/>
                </a:solidFill>
                <a:ea typeface="華康儷中黑" pitchFamily="49" charset="-120"/>
              </a:rPr>
              <a:t/>
            </a:r>
            <a:br>
              <a:rPr lang="en-US" sz="2000" b="1" i="1" dirty="0">
                <a:solidFill>
                  <a:prstClr val="black"/>
                </a:solidFill>
                <a:ea typeface="華康儷中黑" pitchFamily="49" charset="-120"/>
              </a:rPr>
            </a:br>
            <a:r>
              <a:rPr lang="zh-TW" altLang="zh-TW" sz="2400" dirty="0">
                <a:solidFill>
                  <a:prstClr val="black"/>
                </a:solidFill>
                <a:latin typeface="華康儷中黑" pitchFamily="49" charset="-120"/>
                <a:ea typeface="華康儷中黑" pitchFamily="49" charset="-120"/>
              </a:rPr>
              <a:t>世界已看到美安的潛力</a:t>
            </a:r>
            <a:r>
              <a:rPr lang="en-US" sz="2400" dirty="0">
                <a:solidFill>
                  <a:prstClr val="black"/>
                </a:solidFill>
                <a:ea typeface="華康儷中黑" pitchFamily="49" charset="-120"/>
              </a:rPr>
              <a:t>…	</a:t>
            </a:r>
            <a:br>
              <a:rPr lang="en-US" sz="2400" dirty="0">
                <a:solidFill>
                  <a:prstClr val="black"/>
                </a:solidFill>
                <a:ea typeface="華康儷中黑" pitchFamily="49" charset="-120"/>
              </a:rPr>
            </a:br>
            <a:r>
              <a:rPr lang="en-US" sz="2400" dirty="0">
                <a:solidFill>
                  <a:prstClr val="black"/>
                </a:solidFill>
                <a:ea typeface="華康儷中黑" pitchFamily="49" charset="-120"/>
              </a:rPr>
              <a:t/>
            </a:r>
            <a:br>
              <a:rPr lang="en-US" sz="2400" dirty="0">
                <a:solidFill>
                  <a:prstClr val="black"/>
                </a:solidFill>
                <a:ea typeface="華康儷中黑" pitchFamily="49" charset="-120"/>
              </a:rPr>
            </a:br>
            <a:r>
              <a:rPr lang="zh-TW" altLang="en-US" sz="2400" dirty="0">
                <a:solidFill>
                  <a:prstClr val="black"/>
                </a:solidFill>
                <a:ea typeface="華康儷中黑" pitchFamily="49" charset="-120"/>
              </a:rPr>
              <a:t>美安公司原先以「每次發展一個國家</a:t>
            </a:r>
            <a:r>
              <a:rPr lang="zh-TW" altLang="zh-TW" sz="2400" dirty="0">
                <a:solidFill>
                  <a:prstClr val="black"/>
                </a:solidFill>
                <a:ea typeface="華康儷中黑" pitchFamily="49" charset="-120"/>
              </a:rPr>
              <a:t>」</a:t>
            </a:r>
            <a:r>
              <a:rPr lang="zh-TW" altLang="en-US" sz="2400" dirty="0">
                <a:solidFill>
                  <a:prstClr val="black"/>
                </a:solidFill>
                <a:ea typeface="華康儷中黑" pitchFamily="49" charset="-120"/>
              </a:rPr>
              <a:t>的理念建立</a:t>
            </a:r>
            <a:r>
              <a:rPr lang="en-US" sz="2400" dirty="0">
                <a:solidFill>
                  <a:prstClr val="black"/>
                </a:solidFill>
                <a:ea typeface="華康儷中黑" pitchFamily="49" charset="-120"/>
              </a:rPr>
              <a:t/>
            </a:r>
            <a:br>
              <a:rPr lang="en-US" sz="2400" dirty="0">
                <a:solidFill>
                  <a:prstClr val="black"/>
                </a:solidFill>
                <a:ea typeface="華康儷中黑" pitchFamily="49" charset="-120"/>
              </a:rPr>
            </a:br>
            <a:r>
              <a:rPr lang="zh-TW" altLang="zh-TW" sz="2400" dirty="0">
                <a:solidFill>
                  <a:prstClr val="black"/>
                </a:solidFill>
                <a:latin typeface="華康儷中黑" pitchFamily="49" charset="-120"/>
                <a:ea typeface="華康儷中黑" pitchFamily="49" charset="-120"/>
              </a:rPr>
              <a:t>過去兩年，我們重新裝備自己，並改變我們的思維、目標、基建、</a:t>
            </a:r>
            <a:r>
              <a:rPr lang="zh-TW" altLang="en-US" sz="2400" dirty="0">
                <a:solidFill>
                  <a:prstClr val="black"/>
                </a:solidFill>
                <a:latin typeface="華康儷中黑" pitchFamily="49" charset="-120"/>
                <a:ea typeface="華康儷中黑" pitchFamily="49" charset="-120"/>
              </a:rPr>
              <a:t>計劃</a:t>
            </a:r>
            <a:r>
              <a:rPr lang="zh-TW" altLang="zh-TW" sz="2400" dirty="0">
                <a:solidFill>
                  <a:prstClr val="black"/>
                </a:solidFill>
                <a:latin typeface="華康儷中黑" pitchFamily="49" charset="-120"/>
                <a:ea typeface="華康儷中黑" pitchFamily="49" charset="-120"/>
              </a:rPr>
              <a:t>、網站結構、設計</a:t>
            </a:r>
            <a:r>
              <a:rPr lang="zh-TW" altLang="en-US" sz="2400" dirty="0">
                <a:solidFill>
                  <a:prstClr val="black"/>
                </a:solidFill>
                <a:latin typeface="華康儷中黑" pitchFamily="49" charset="-120"/>
                <a:ea typeface="華康儷中黑" pitchFamily="49" charset="-120"/>
              </a:rPr>
              <a:t>、產品選擇、分銷、業績點數記錄、管理業績紅利計劃與超連鎖事業簡報會，</a:t>
            </a:r>
            <a:r>
              <a:rPr lang="zh-TW" altLang="zh-TW" sz="2400" dirty="0">
                <a:solidFill>
                  <a:prstClr val="black"/>
                </a:solidFill>
                <a:latin typeface="華康儷中黑" pitchFamily="49" charset="-120"/>
                <a:ea typeface="華康儷中黑" pitchFamily="49" charset="-120"/>
              </a:rPr>
              <a:t>以發展成為一間全球化的公司。</a:t>
            </a:r>
            <a:r>
              <a:rPr lang="en-US" sz="3200" dirty="0">
                <a:solidFill>
                  <a:prstClr val="black"/>
                </a:solidFill>
                <a:ea typeface="華康儷中黑" pitchFamily="49" charset="-120"/>
              </a:rPr>
              <a:t/>
            </a:r>
            <a:br>
              <a:rPr lang="en-US" sz="3200" dirty="0">
                <a:solidFill>
                  <a:prstClr val="black"/>
                </a:solidFill>
                <a:ea typeface="華康儷中黑" pitchFamily="49" charset="-120"/>
              </a:rPr>
            </a:br>
            <a:r>
              <a:rPr lang="en-US" sz="2900" b="1" dirty="0">
                <a:solidFill>
                  <a:prstClr val="black"/>
                </a:solidFill>
                <a:ea typeface="華康儷中黑" pitchFamily="49" charset="-120"/>
              </a:rPr>
              <a:t/>
            </a:r>
            <a:br>
              <a:rPr lang="en-US" sz="2900" b="1" dirty="0">
                <a:solidFill>
                  <a:prstClr val="black"/>
                </a:solidFill>
                <a:ea typeface="華康儷中黑" pitchFamily="49" charset="-120"/>
              </a:rPr>
            </a:br>
            <a:endParaRPr lang="en-US" sz="2900" b="1" dirty="0">
              <a:solidFill>
                <a:prstClr val="black"/>
              </a:solidFill>
              <a:ea typeface="華康儷中黑" pitchFamily="49" charset="-12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6" name="Picture 3"/>
          <p:cNvPicPr>
            <a:picLocks noChangeAspect="1"/>
          </p:cNvPicPr>
          <p:nvPr/>
        </p:nvPicPr>
        <p:blipFill>
          <a:blip r:embed="rId2" cstate="print"/>
          <a:srcRect/>
          <a:stretch>
            <a:fillRect/>
          </a:stretch>
        </p:blipFill>
        <p:spPr bwMode="auto">
          <a:xfrm>
            <a:off x="460375" y="3554413"/>
            <a:ext cx="8624888" cy="3259137"/>
          </a:xfrm>
          <a:prstGeom prst="rect">
            <a:avLst/>
          </a:prstGeom>
          <a:noFill/>
          <a:ln w="9525">
            <a:noFill/>
            <a:miter lim="800000"/>
            <a:headEnd/>
            <a:tailEnd/>
          </a:ln>
        </p:spPr>
      </p:pic>
      <p:sp>
        <p:nvSpPr>
          <p:cNvPr id="502787" name="Rectangle 17"/>
          <p:cNvSpPr>
            <a:spLocks noChangeArrowheads="1"/>
          </p:cNvSpPr>
          <p:nvPr/>
        </p:nvSpPr>
        <p:spPr bwMode="auto">
          <a:xfrm>
            <a:off x="0" y="6515100"/>
            <a:ext cx="9140825" cy="342900"/>
          </a:xfrm>
          <a:prstGeom prst="rect">
            <a:avLst/>
          </a:prstGeom>
          <a:noFill/>
          <a:ln w="9525">
            <a:noFill/>
            <a:miter lim="800000"/>
            <a:headEnd/>
            <a:tailEnd/>
          </a:ln>
        </p:spPr>
        <p:txBody>
          <a:bodyPr anchor="ctr"/>
          <a:lstStyle/>
          <a:p>
            <a:pPr algn="ctr"/>
            <a:r>
              <a:rPr lang="en-US" altLang="zh-TW" sz="1000">
                <a:solidFill>
                  <a:srgbClr val="042555"/>
                </a:solidFill>
                <a:latin typeface="Arial" pitchFamily="34" charset="0"/>
                <a:cs typeface="Arial" pitchFamily="34" charset="0"/>
              </a:rPr>
              <a:t>Copyright © 2013 MA Global</a:t>
            </a:r>
          </a:p>
        </p:txBody>
      </p:sp>
      <p:sp>
        <p:nvSpPr>
          <p:cNvPr id="502788" name="TextBox 3"/>
          <p:cNvSpPr txBox="1">
            <a:spLocks noChangeArrowheads="1"/>
          </p:cNvSpPr>
          <p:nvPr/>
        </p:nvSpPr>
        <p:spPr bwMode="auto">
          <a:xfrm>
            <a:off x="152400" y="1601788"/>
            <a:ext cx="8534400" cy="1446212"/>
          </a:xfrm>
          <a:prstGeom prst="rect">
            <a:avLst/>
          </a:prstGeom>
          <a:noFill/>
          <a:ln w="9525">
            <a:noFill/>
            <a:miter lim="800000"/>
            <a:headEnd/>
            <a:tailEnd/>
          </a:ln>
        </p:spPr>
        <p:txBody>
          <a:bodyPr>
            <a:spAutoFit/>
          </a:bodyPr>
          <a:lstStyle/>
          <a:p>
            <a:pPr algn="r"/>
            <a:r>
              <a:rPr lang="zh-TW" altLang="en-US" sz="4400" dirty="0">
                <a:solidFill>
                  <a:srgbClr val="26B4D0"/>
                </a:solidFill>
                <a:latin typeface="華康儷中黑" pitchFamily="49" charset="-120"/>
                <a:ea typeface="華康儷中黑" pitchFamily="49" charset="-120"/>
              </a:rPr>
              <a:t>超連鎖事業</a:t>
            </a:r>
            <a:endParaRPr lang="en-US" altLang="zh-TW" sz="4400" dirty="0">
              <a:solidFill>
                <a:srgbClr val="26B4D0"/>
              </a:solidFill>
              <a:latin typeface="華康儷中黑" pitchFamily="49" charset="-120"/>
              <a:ea typeface="華康儷中黑" pitchFamily="49" charset="-120"/>
            </a:endParaRPr>
          </a:p>
          <a:p>
            <a:pPr algn="r"/>
            <a:r>
              <a:rPr lang="zh-TW" altLang="en-US" sz="4400" dirty="0">
                <a:solidFill>
                  <a:srgbClr val="002060"/>
                </a:solidFill>
                <a:latin typeface="華康儷中黑" pitchFamily="49" charset="-120"/>
                <a:ea typeface="華康儷中黑" pitchFamily="49" charset="-120"/>
              </a:rPr>
              <a:t>新興市場計劃</a:t>
            </a:r>
            <a:r>
              <a:rPr lang="en-US" altLang="zh-TW" sz="4400" dirty="0">
                <a:solidFill>
                  <a:srgbClr val="002060"/>
                </a:solidFill>
                <a:latin typeface="華康儷中黑" pitchFamily="49" charset="-120"/>
                <a:ea typeface="華康儷中黑" pitchFamily="49" charset="-120"/>
              </a:rPr>
              <a:t>–</a:t>
            </a:r>
            <a:r>
              <a:rPr lang="zh-TW" altLang="en-US" sz="4400" dirty="0">
                <a:solidFill>
                  <a:srgbClr val="002060"/>
                </a:solidFill>
                <a:latin typeface="華康儷中黑" pitchFamily="49" charset="-120"/>
                <a:ea typeface="華康儷中黑" pitchFamily="49" charset="-120"/>
              </a:rPr>
              <a:t>美洲</a:t>
            </a:r>
            <a:r>
              <a:rPr lang="en-US" altLang="zh-TW" sz="4400" dirty="0">
                <a:solidFill>
                  <a:srgbClr val="002060"/>
                </a:solidFill>
                <a:latin typeface="華康儷中黑" pitchFamily="49" charset="-120"/>
                <a:ea typeface="華康儷中黑" pitchFamily="49" charset="-120"/>
              </a:rPr>
              <a:t> </a:t>
            </a:r>
            <a:endParaRPr lang="zh-TW" altLang="en-US" sz="4400" dirty="0">
              <a:solidFill>
                <a:srgbClr val="002060"/>
              </a:solidFill>
              <a:latin typeface="華康儷中黑" pitchFamily="49" charset="-120"/>
              <a:ea typeface="華康儷中黑" pitchFamily="49" charset="-120"/>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0" name="Picture 4"/>
          <p:cNvPicPr>
            <a:picLocks noChangeAspect="1"/>
          </p:cNvPicPr>
          <p:nvPr/>
        </p:nvPicPr>
        <p:blipFill>
          <a:blip r:embed="rId2" cstate="print"/>
          <a:srcRect/>
          <a:stretch>
            <a:fillRect/>
          </a:stretch>
        </p:blipFill>
        <p:spPr bwMode="auto">
          <a:xfrm>
            <a:off x="395288" y="4876800"/>
            <a:ext cx="8513762" cy="1749425"/>
          </a:xfrm>
          <a:prstGeom prst="rect">
            <a:avLst/>
          </a:prstGeom>
          <a:noFill/>
          <a:ln w="9525">
            <a:noFill/>
            <a:miter lim="800000"/>
            <a:headEnd/>
            <a:tailEnd/>
          </a:ln>
        </p:spPr>
      </p:pic>
      <p:pic>
        <p:nvPicPr>
          <p:cNvPr id="503811" name="Picture 1"/>
          <p:cNvPicPr>
            <a:picLocks noChangeAspect="1"/>
          </p:cNvPicPr>
          <p:nvPr/>
        </p:nvPicPr>
        <p:blipFill>
          <a:blip r:embed="rId3" cstate="print"/>
          <a:srcRect/>
          <a:stretch>
            <a:fillRect/>
          </a:stretch>
        </p:blipFill>
        <p:spPr bwMode="auto">
          <a:xfrm>
            <a:off x="174625" y="419100"/>
            <a:ext cx="8761413" cy="4257675"/>
          </a:xfrm>
          <a:prstGeom prst="rect">
            <a:avLst/>
          </a:prstGeom>
          <a:noFill/>
          <a:ln w="9525">
            <a:noFill/>
            <a:miter lim="800000"/>
            <a:headEnd/>
            <a:tailEnd/>
          </a:ln>
        </p:spPr>
      </p:pic>
      <p:sp>
        <p:nvSpPr>
          <p:cNvPr id="5" name="Rectangle 4"/>
          <p:cNvSpPr/>
          <p:nvPr/>
        </p:nvSpPr>
        <p:spPr>
          <a:xfrm>
            <a:off x="457200" y="5029200"/>
            <a:ext cx="8229600" cy="1447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solidFill>
                <a:srgbClr val="FFFFFF"/>
              </a:solidFill>
            </a:endParaRPr>
          </a:p>
        </p:txBody>
      </p:sp>
      <p:sp>
        <p:nvSpPr>
          <p:cNvPr id="503813" name="TextBox 3"/>
          <p:cNvSpPr txBox="1">
            <a:spLocks noChangeArrowheads="1"/>
          </p:cNvSpPr>
          <p:nvPr/>
        </p:nvSpPr>
        <p:spPr bwMode="auto">
          <a:xfrm>
            <a:off x="446088" y="4938713"/>
            <a:ext cx="8305800" cy="1662112"/>
          </a:xfrm>
          <a:prstGeom prst="rect">
            <a:avLst/>
          </a:prstGeom>
          <a:noFill/>
          <a:ln w="9525">
            <a:noFill/>
            <a:miter lim="800000"/>
            <a:headEnd/>
            <a:tailEnd/>
          </a:ln>
        </p:spPr>
        <p:txBody>
          <a:bodyPr>
            <a:spAutoFit/>
          </a:bodyPr>
          <a:lstStyle/>
          <a:p>
            <a:pPr algn="ctr"/>
            <a:r>
              <a:rPr lang="zh-TW" altLang="en-US" sz="1900" dirty="0">
                <a:solidFill>
                  <a:srgbClr val="26B4D0"/>
                </a:solidFill>
                <a:latin typeface="華康儷中黑" pitchFamily="49" charset="-120"/>
                <a:ea typeface="華康儷中黑" pitchFamily="49" charset="-120"/>
                <a:cs typeface="Arial" pitchFamily="34" charset="0"/>
              </a:rPr>
              <a:t>美安公司於全球營運，美國、加拿大、墨西哥、澳洲、台灣、香港及</a:t>
            </a:r>
            <a:endParaRPr lang="en-US" altLang="zh-TW" sz="1900" dirty="0">
              <a:solidFill>
                <a:srgbClr val="26B4D0"/>
              </a:solidFill>
              <a:latin typeface="華康儷中黑" pitchFamily="49" charset="-120"/>
              <a:ea typeface="華康儷中黑" pitchFamily="49" charset="-120"/>
              <a:cs typeface="Arial" pitchFamily="34" charset="0"/>
            </a:endParaRPr>
          </a:p>
          <a:p>
            <a:pPr algn="ctr"/>
            <a:r>
              <a:rPr lang="zh-TW" altLang="en-US" sz="1900" dirty="0">
                <a:solidFill>
                  <a:srgbClr val="26B4D0"/>
                </a:solidFill>
                <a:latin typeface="華康儷中黑" pitchFamily="49" charset="-120"/>
                <a:ea typeface="華康儷中黑" pitchFamily="49" charset="-120"/>
                <a:cs typeface="Arial" pitchFamily="34" charset="0"/>
              </a:rPr>
              <a:t>英國皆設有事業據點。新興市場計劃國家包括西班牙、哥倫比亞、</a:t>
            </a:r>
            <a:endParaRPr lang="en-US" altLang="zh-TW" sz="1900" dirty="0">
              <a:solidFill>
                <a:srgbClr val="26B4D0"/>
              </a:solidFill>
              <a:latin typeface="華康儷中黑" pitchFamily="49" charset="-120"/>
              <a:ea typeface="華康儷中黑" pitchFamily="49" charset="-120"/>
              <a:cs typeface="Arial" pitchFamily="34" charset="0"/>
            </a:endParaRPr>
          </a:p>
          <a:p>
            <a:pPr algn="ctr"/>
            <a:r>
              <a:rPr lang="zh-TW" altLang="en-US" sz="1900" dirty="0">
                <a:solidFill>
                  <a:srgbClr val="26B4D0"/>
                </a:solidFill>
                <a:latin typeface="華康儷中黑" pitchFamily="49" charset="-120"/>
                <a:ea typeface="華康儷中黑" pitchFamily="49" charset="-120"/>
                <a:cs typeface="Arial" pitchFamily="34" charset="0"/>
              </a:rPr>
              <a:t>多米尼加共和國、厄瓜多爾及哥斯達黎加</a:t>
            </a:r>
            <a:endParaRPr lang="en-US" altLang="zh-TW" sz="1900" dirty="0">
              <a:solidFill>
                <a:srgbClr val="26B4D0"/>
              </a:solidFill>
              <a:latin typeface="華康儷中黑" pitchFamily="49" charset="-120"/>
              <a:ea typeface="華康儷中黑" pitchFamily="49" charset="-120"/>
              <a:cs typeface="Arial" pitchFamily="34" charset="0"/>
            </a:endParaRPr>
          </a:p>
          <a:p>
            <a:pPr algn="ctr"/>
            <a:r>
              <a:rPr lang="en-US" altLang="zh-TW" sz="1500" b="1" dirty="0">
                <a:solidFill>
                  <a:srgbClr val="26B4D0"/>
                </a:solidFill>
                <a:latin typeface="Arial Narrow" pitchFamily="34" charset="0"/>
                <a:ea typeface="華康儷中黑" pitchFamily="49" charset="-120"/>
                <a:cs typeface="Arial" pitchFamily="34" charset="0"/>
              </a:rPr>
              <a:t>THE COMPANY OPERATES GLOBALLY IN THE UNITED STATES, CANADA, MEXICO, AUSTRALIA, TAIWAN, HONG KONG AND THE UNITED KINGDOM, EMERGING MARKETS INCLUDE SPAIN, COLUMBIA, DOMINICAN REPUBLIC, ECUADOR AND COSTA RICA.</a:t>
            </a:r>
            <a:endParaRPr lang="zh-TW" altLang="en-US" sz="1500" b="1" dirty="0">
              <a:solidFill>
                <a:srgbClr val="26B4D0"/>
              </a:solidFill>
              <a:latin typeface="Arial Narrow" pitchFamily="34" charset="0"/>
              <a:ea typeface="華康儷中黑" pitchFamily="49" charset="-120"/>
              <a:cs typeface="Arial" pitchFamily="34" charset="0"/>
            </a:endParaRPr>
          </a:p>
        </p:txBody>
      </p:sp>
      <p:sp>
        <p:nvSpPr>
          <p:cNvPr id="6" name="TextBox 5"/>
          <p:cNvSpPr txBox="1"/>
          <p:nvPr/>
        </p:nvSpPr>
        <p:spPr>
          <a:xfrm>
            <a:off x="481013" y="3211513"/>
            <a:ext cx="1066800" cy="307975"/>
          </a:xfrm>
          <a:prstGeom prst="rect">
            <a:avLst/>
          </a:prstGeom>
          <a:noFill/>
        </p:spPr>
        <p:txBody>
          <a:bodyPr>
            <a:spAutoFit/>
          </a:bodyPr>
          <a:lstStyle/>
          <a:p>
            <a:pPr>
              <a:defRPr/>
            </a:pPr>
            <a:r>
              <a:rPr lang="zh-TW" altLang="en-US" sz="1400" dirty="0">
                <a:solidFill>
                  <a:srgbClr val="DDDEDD">
                    <a:lumMod val="10000"/>
                  </a:srgbClr>
                </a:solidFill>
                <a:latin typeface="華康儷中黑" pitchFamily="49" charset="-120"/>
                <a:ea typeface="華康儷中黑" pitchFamily="49" charset="-120"/>
                <a:cs typeface="Arial"/>
              </a:rPr>
              <a:t>現有市場</a:t>
            </a:r>
          </a:p>
        </p:txBody>
      </p:sp>
      <p:sp>
        <p:nvSpPr>
          <p:cNvPr id="7" name="TextBox 6"/>
          <p:cNvSpPr txBox="1"/>
          <p:nvPr/>
        </p:nvSpPr>
        <p:spPr>
          <a:xfrm>
            <a:off x="468313" y="3871913"/>
            <a:ext cx="1741487" cy="307975"/>
          </a:xfrm>
          <a:prstGeom prst="rect">
            <a:avLst/>
          </a:prstGeom>
          <a:noFill/>
        </p:spPr>
        <p:txBody>
          <a:bodyPr>
            <a:spAutoFit/>
          </a:bodyPr>
          <a:lstStyle/>
          <a:p>
            <a:pPr>
              <a:defRPr/>
            </a:pPr>
            <a:r>
              <a:rPr lang="zh-TW" altLang="en-US" sz="1400" dirty="0">
                <a:solidFill>
                  <a:srgbClr val="DDDEDD">
                    <a:lumMod val="10000"/>
                  </a:srgbClr>
                </a:solidFill>
                <a:latin typeface="華康儷中黑" pitchFamily="49" charset="-120"/>
                <a:ea typeface="華康儷中黑" pitchFamily="49" charset="-120"/>
                <a:cs typeface="Arial"/>
              </a:rPr>
              <a:t>新興市場計劃國家</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Title 1"/>
          <p:cNvSpPr>
            <a:spLocks noGrp="1"/>
          </p:cNvSpPr>
          <p:nvPr>
            <p:ph type="title"/>
          </p:nvPr>
        </p:nvSpPr>
        <p:spPr/>
        <p:txBody>
          <a:bodyPr/>
          <a:lstStyle/>
          <a:p>
            <a:pPr eaLnBrk="1" hangingPunct="1"/>
            <a:endParaRPr lang="zh-TW" altLang="zh-TW" smtClean="0"/>
          </a:p>
        </p:txBody>
      </p:sp>
      <p:sp>
        <p:nvSpPr>
          <p:cNvPr id="504835" name="Content Placeholder 2"/>
          <p:cNvSpPr>
            <a:spLocks noGrp="1"/>
          </p:cNvSpPr>
          <p:nvPr>
            <p:ph idx="1"/>
          </p:nvPr>
        </p:nvSpPr>
        <p:spPr/>
        <p:txBody>
          <a:bodyPr/>
          <a:lstStyle/>
          <a:p>
            <a:pPr eaLnBrk="1" hangingPunct="1"/>
            <a:endParaRPr lang="zh-TW" altLang="zh-TW" smtClean="0"/>
          </a:p>
        </p:txBody>
      </p:sp>
      <p:pic>
        <p:nvPicPr>
          <p:cNvPr id="4" name="Picture 2" descr="C:\Users\markm\Desktop\WC - Presentations\Mockups\Global\Global\01_US_ENG_20120806_ShopGlobal_v6_Homepage.jpg"/>
          <p:cNvPicPr>
            <a:picLocks noChangeAspect="1" noChangeArrowheads="1"/>
          </p:cNvPicPr>
          <p:nvPr/>
        </p:nvPicPr>
        <p:blipFill>
          <a:blip r:embed="rId2" cstate="print"/>
          <a:srcRect b="136"/>
          <a:stretch>
            <a:fillRect/>
          </a:stretch>
        </p:blipFill>
        <p:spPr bwMode="auto">
          <a:xfrm>
            <a:off x="0" y="-20638"/>
            <a:ext cx="9144000" cy="96218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0 3.7037E-7 L 0 -0.34282 " pathEditMode="relative" rAng="0" ptsTypes="AA">
                                      <p:cBhvr>
                                        <p:cTn id="6" dur="2000" fill="hold"/>
                                        <p:tgtEl>
                                          <p:spTgt spid="4"/>
                                        </p:tgtEl>
                                        <p:attrNameLst>
                                          <p:attrName>ppt_x</p:attrName>
                                          <p:attrName>ppt_y</p:attrName>
                                        </p:attrNameLst>
                                      </p:cBhvr>
                                      <p:rCtr x="0" y="-1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428625" y="1528763"/>
            <a:ext cx="8296275" cy="3695700"/>
            <a:chOff x="416575" y="1527969"/>
            <a:chExt cx="8295408" cy="3695988"/>
          </a:xfrm>
        </p:grpSpPr>
        <p:pic>
          <p:nvPicPr>
            <p:cNvPr id="508933" name="Picture 6" descr="globeEU.png"/>
            <p:cNvPicPr>
              <a:picLocks noChangeAspect="1"/>
            </p:cNvPicPr>
            <p:nvPr/>
          </p:nvPicPr>
          <p:blipFill>
            <a:blip r:embed="rId3" cstate="print">
              <a:lum bright="-10000"/>
            </a:blip>
            <a:srcRect/>
            <a:stretch>
              <a:fillRect/>
            </a:stretch>
          </p:blipFill>
          <p:spPr bwMode="auto">
            <a:xfrm>
              <a:off x="5015995" y="1527969"/>
              <a:ext cx="3695988" cy="3695988"/>
            </a:xfrm>
            <a:prstGeom prst="rect">
              <a:avLst/>
            </a:prstGeom>
            <a:noFill/>
            <a:ln w="9525">
              <a:noFill/>
              <a:miter lim="800000"/>
              <a:headEnd/>
              <a:tailEnd/>
            </a:ln>
          </p:spPr>
        </p:pic>
        <p:pic>
          <p:nvPicPr>
            <p:cNvPr id="508934" name="Picture 7" descr="globe_US.png"/>
            <p:cNvPicPr>
              <a:picLocks noChangeAspect="1"/>
            </p:cNvPicPr>
            <p:nvPr/>
          </p:nvPicPr>
          <p:blipFill>
            <a:blip r:embed="rId4" cstate="print">
              <a:lum contrast="-10000"/>
            </a:blip>
            <a:srcRect/>
            <a:stretch>
              <a:fillRect/>
            </a:stretch>
          </p:blipFill>
          <p:spPr bwMode="auto">
            <a:xfrm>
              <a:off x="416575" y="1532539"/>
              <a:ext cx="3686848" cy="3686848"/>
            </a:xfrm>
            <a:prstGeom prst="rect">
              <a:avLst/>
            </a:prstGeom>
            <a:noFill/>
            <a:ln w="9525">
              <a:noFill/>
              <a:miter lim="800000"/>
              <a:headEnd/>
              <a:tailEnd/>
            </a:ln>
          </p:spPr>
        </p:pic>
      </p:grpSp>
      <p:sp>
        <p:nvSpPr>
          <p:cNvPr id="508931" name="Content Placeholder 2"/>
          <p:cNvSpPr>
            <a:spLocks noGrp="1"/>
          </p:cNvSpPr>
          <p:nvPr>
            <p:ph idx="1"/>
          </p:nvPr>
        </p:nvSpPr>
        <p:spPr>
          <a:xfrm>
            <a:off x="193675" y="490538"/>
            <a:ext cx="8531225" cy="6102350"/>
          </a:xfrm>
        </p:spPr>
        <p:txBody>
          <a:bodyPr/>
          <a:lstStyle/>
          <a:p>
            <a:pPr marL="0" indent="0" algn="ctr" eaLnBrk="1" hangingPunct="1">
              <a:buFont typeface="Arial" pitchFamily="34" charset="0"/>
              <a:buNone/>
            </a:pPr>
            <a:endParaRPr lang="en-US" altLang="zh-TW" sz="2000" b="1" smtClean="0"/>
          </a:p>
          <a:p>
            <a:pPr marL="0" indent="0" algn="ctr" eaLnBrk="1" hangingPunct="1">
              <a:buFont typeface="Arial" pitchFamily="34" charset="0"/>
              <a:buNone/>
            </a:pPr>
            <a:endParaRPr lang="en-US" altLang="zh-TW" sz="2000" b="1" smtClean="0"/>
          </a:p>
          <a:p>
            <a:pPr marL="0" indent="0" algn="ctr" eaLnBrk="1" hangingPunct="1">
              <a:buFont typeface="Arial" pitchFamily="34" charset="0"/>
              <a:buNone/>
            </a:pPr>
            <a:endParaRPr lang="en-US" altLang="zh-TW" sz="2000" b="1" smtClean="0"/>
          </a:p>
          <a:p>
            <a:pPr marL="0" indent="0" algn="ctr" eaLnBrk="1" hangingPunct="1">
              <a:buFont typeface="Arial" pitchFamily="34" charset="0"/>
              <a:buNone/>
            </a:pPr>
            <a:endParaRPr lang="en-US" altLang="zh-TW" sz="2000" b="1" smtClean="0"/>
          </a:p>
          <a:p>
            <a:pPr marL="0" indent="0" algn="ctr" eaLnBrk="1" hangingPunct="1">
              <a:buFont typeface="Arial" pitchFamily="34" charset="0"/>
              <a:buNone/>
            </a:pPr>
            <a:endParaRPr lang="en-US" altLang="zh-TW" sz="4500" b="1" smtClean="0"/>
          </a:p>
          <a:p>
            <a:pPr marL="0" indent="0" algn="ctr" eaLnBrk="1" hangingPunct="1">
              <a:buFont typeface="Arial" pitchFamily="34" charset="0"/>
              <a:buNone/>
            </a:pPr>
            <a:endParaRPr lang="en-US" altLang="zh-TW" sz="4500" b="1" smtClean="0"/>
          </a:p>
          <a:p>
            <a:pPr marL="0" indent="0" algn="ctr" eaLnBrk="1" hangingPunct="1">
              <a:buFont typeface="Arial" pitchFamily="34" charset="0"/>
              <a:buNone/>
            </a:pPr>
            <a:endParaRPr lang="en-US" altLang="zh-TW" sz="4500" b="1" smtClean="0"/>
          </a:p>
          <a:p>
            <a:pPr marL="0" indent="0" algn="ctr" eaLnBrk="1" hangingPunct="1">
              <a:buFont typeface="Arial" pitchFamily="34" charset="0"/>
              <a:buNone/>
            </a:pPr>
            <a:endParaRPr lang="en-US" altLang="zh-TW" sz="4500" b="1" smtClean="0"/>
          </a:p>
          <a:p>
            <a:pPr marL="0" indent="0" algn="ctr" eaLnBrk="1" hangingPunct="1">
              <a:buFont typeface="Arial" pitchFamily="34" charset="0"/>
              <a:buNone/>
            </a:pPr>
            <a:endParaRPr lang="en-US" altLang="zh-TW" sz="4500" b="1" smtClean="0"/>
          </a:p>
          <a:p>
            <a:pPr marL="0" indent="0" algn="ctr" eaLnBrk="1" hangingPunct="1">
              <a:buFont typeface="Arial" pitchFamily="34" charset="0"/>
              <a:buNone/>
            </a:pPr>
            <a:endParaRPr lang="en-US" altLang="zh-TW" sz="4500" b="1" smtClean="0"/>
          </a:p>
        </p:txBody>
      </p:sp>
      <p:sp>
        <p:nvSpPr>
          <p:cNvPr id="508932" name="Title 1"/>
          <p:cNvSpPr>
            <a:spLocks noGrp="1"/>
          </p:cNvSpPr>
          <p:nvPr>
            <p:ph type="title"/>
          </p:nvPr>
        </p:nvSpPr>
        <p:spPr>
          <a:xfrm>
            <a:off x="504825" y="719138"/>
            <a:ext cx="8229600" cy="5986462"/>
          </a:xfrm>
        </p:spPr>
        <p:txBody>
          <a:bodyPr/>
          <a:lstStyle/>
          <a:p>
            <a:pPr eaLnBrk="1" hangingPunct="1"/>
            <a:r>
              <a:rPr lang="zh-TW" altLang="en-US" sz="4800" dirty="0" smtClean="0">
                <a:latin typeface="華康儷中黑" pitchFamily="49" charset="-120"/>
                <a:ea typeface="華康儷中黑" pitchFamily="49" charset="-120"/>
              </a:rPr>
              <a:t>全球一體化管理業績紅利計劃</a:t>
            </a:r>
            <a:r>
              <a:rPr lang="en-US" altLang="zh-TW" sz="4800" dirty="0" smtClean="0">
                <a:latin typeface="華康儷中黑" pitchFamily="49" charset="-120"/>
                <a:ea typeface="華康儷中黑" pitchFamily="49" charset="-120"/>
              </a:rPr>
              <a:t/>
            </a:r>
            <a:br>
              <a:rPr lang="en-US" altLang="zh-TW" sz="4800" dirty="0" smtClean="0">
                <a:latin typeface="華康儷中黑" pitchFamily="49" charset="-120"/>
                <a:ea typeface="華康儷中黑" pitchFamily="49" charset="-120"/>
              </a:rPr>
            </a:br>
            <a:r>
              <a:rPr lang="zh-TW" altLang="en-US" sz="4800" dirty="0" smtClean="0">
                <a:latin typeface="華康儷中黑" pitchFamily="49" charset="-120"/>
                <a:ea typeface="華康儷中黑" pitchFamily="49" charset="-120"/>
              </a:rPr>
              <a:t>創造全球商機</a:t>
            </a:r>
            <a:r>
              <a:rPr lang="en-US" altLang="zh-TW" sz="6000" b="1" dirty="0" smtClean="0"/>
              <a:t/>
            </a:r>
            <a:br>
              <a:rPr lang="en-US" altLang="zh-TW" sz="6000" b="1" dirty="0" smtClean="0"/>
            </a:br>
            <a:r>
              <a:rPr lang="en-US" altLang="zh-TW" b="1" dirty="0" smtClean="0"/>
              <a:t>Becoming a Global Opportunity with the Unified Global MPCP</a:t>
            </a:r>
            <a:br>
              <a:rPr lang="en-US" altLang="zh-TW" b="1" dirty="0" smtClean="0"/>
            </a:br>
            <a:r>
              <a:rPr lang="en-US" altLang="zh-TW" sz="3200" b="1" dirty="0" smtClean="0"/>
              <a:t/>
            </a:r>
            <a:br>
              <a:rPr lang="en-US" altLang="zh-TW" sz="3200" b="1" dirty="0" smtClean="0"/>
            </a:br>
            <a:endParaRPr lang="en-US" altLang="zh-TW" sz="3200" b="1" dirty="0" smtClean="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Slide Number Placeholder 3"/>
          <p:cNvSpPr>
            <a:spLocks noGrp="1"/>
          </p:cNvSpPr>
          <p:nvPr>
            <p:ph type="sldNum" sz="quarter" idx="12"/>
          </p:nvPr>
        </p:nvSpPr>
        <p:spPr bwMode="auto">
          <a:noFill/>
          <a:ln>
            <a:miter lim="800000"/>
            <a:headEnd/>
            <a:tailEnd/>
          </a:ln>
        </p:spPr>
        <p:txBody>
          <a:bodyPr/>
          <a:lstStyle/>
          <a:p>
            <a:fld id="{CFF1C7BC-CDBD-4BBD-ABEC-220A379C4B4E}" type="slidenum">
              <a:rPr lang="en-US" altLang="zh-TW" smtClean="0">
                <a:solidFill>
                  <a:srgbClr val="898989"/>
                </a:solidFill>
              </a:rPr>
              <a:pPr/>
              <a:t>138</a:t>
            </a:fld>
            <a:endParaRPr lang="en-US" altLang="zh-TW" dirty="0" smtClean="0">
              <a:solidFill>
                <a:srgbClr val="898989"/>
              </a:solidFill>
            </a:endParaRPr>
          </a:p>
        </p:txBody>
      </p:sp>
      <p:sp>
        <p:nvSpPr>
          <p:cNvPr id="509955" name="Title 1"/>
          <p:cNvSpPr>
            <a:spLocks noGrp="1"/>
          </p:cNvSpPr>
          <p:nvPr>
            <p:ph type="title"/>
          </p:nvPr>
        </p:nvSpPr>
        <p:spPr>
          <a:xfrm>
            <a:off x="268288" y="503238"/>
            <a:ext cx="8550275" cy="487362"/>
          </a:xfrm>
        </p:spPr>
        <p:txBody>
          <a:bodyPr/>
          <a:lstStyle/>
          <a:p>
            <a:pPr eaLnBrk="1" hangingPunct="1"/>
            <a:r>
              <a:rPr lang="zh-TW" altLang="en-US" sz="2800" dirty="0" smtClean="0">
                <a:ea typeface="華康儷中黑" pitchFamily="49" charset="-120"/>
              </a:rPr>
              <a:t>每個人都獲得一個</a:t>
            </a:r>
            <a:r>
              <a:rPr lang="en-US" altLang="zh-TW" sz="2800" dirty="0" smtClean="0">
                <a:ea typeface="華康儷中黑" pitchFamily="49" charset="-120"/>
              </a:rPr>
              <a:t>IRC (</a:t>
            </a:r>
            <a:r>
              <a:rPr lang="zh-TW" altLang="en-US" sz="2800" dirty="0" smtClean="0">
                <a:ea typeface="華康儷中黑" pitchFamily="49" charset="-120"/>
              </a:rPr>
              <a:t>國際再次加入中心</a:t>
            </a:r>
            <a:r>
              <a:rPr lang="en-US" altLang="zh-TW" sz="2800" dirty="0" smtClean="0">
                <a:ea typeface="華康儷中黑" pitchFamily="49" charset="-120"/>
              </a:rPr>
              <a:t>)</a:t>
            </a:r>
            <a:r>
              <a:rPr lang="en-US" altLang="zh-TW" sz="2400" b="1" dirty="0" smtClean="0"/>
              <a:t/>
            </a:r>
            <a:br>
              <a:rPr lang="en-US" altLang="zh-TW" sz="2400" b="1" dirty="0" smtClean="0"/>
            </a:br>
            <a:r>
              <a:rPr lang="en-US" altLang="zh-TW" sz="2400" b="1" dirty="0" smtClean="0"/>
              <a:t>Everyone is awarded an IRC (International Re-entry Center) </a:t>
            </a:r>
          </a:p>
        </p:txBody>
      </p:sp>
      <p:pic>
        <p:nvPicPr>
          <p:cNvPr id="509956" name="Picture 1"/>
          <p:cNvPicPr>
            <a:picLocks noChangeAspect="1"/>
          </p:cNvPicPr>
          <p:nvPr/>
        </p:nvPicPr>
        <p:blipFill>
          <a:blip r:embed="rId3" cstate="print"/>
          <a:srcRect/>
          <a:stretch>
            <a:fillRect/>
          </a:stretch>
        </p:blipFill>
        <p:spPr bwMode="auto">
          <a:xfrm>
            <a:off x="2095500" y="2163763"/>
            <a:ext cx="4773613" cy="1770062"/>
          </a:xfrm>
          <a:prstGeom prst="rect">
            <a:avLst/>
          </a:prstGeom>
          <a:noFill/>
          <a:ln w="9525">
            <a:noFill/>
            <a:miter lim="800000"/>
            <a:headEnd/>
            <a:tailEnd/>
          </a:ln>
        </p:spPr>
      </p:pic>
      <p:sp>
        <p:nvSpPr>
          <p:cNvPr id="509957" name="Title 1"/>
          <p:cNvSpPr txBox="1">
            <a:spLocks/>
          </p:cNvSpPr>
          <p:nvPr/>
        </p:nvSpPr>
        <p:spPr bwMode="auto">
          <a:xfrm>
            <a:off x="423863" y="4541838"/>
            <a:ext cx="8550275" cy="487362"/>
          </a:xfrm>
          <a:prstGeom prst="rect">
            <a:avLst/>
          </a:prstGeom>
          <a:noFill/>
          <a:ln w="9525">
            <a:noFill/>
            <a:miter lim="800000"/>
            <a:headEnd/>
            <a:tailEnd/>
          </a:ln>
        </p:spPr>
        <p:txBody>
          <a:bodyPr anchor="ctr"/>
          <a:lstStyle/>
          <a:p>
            <a:pPr algn="ctr"/>
            <a:r>
              <a:rPr lang="zh-TW" altLang="en-US" sz="2800" dirty="0">
                <a:solidFill>
                  <a:srgbClr val="000000"/>
                </a:solidFill>
                <a:latin typeface="華康儷中黑" pitchFamily="49" charset="-120"/>
                <a:ea typeface="華康儷中黑" pitchFamily="49" charset="-120"/>
              </a:rPr>
              <a:t>於你的超連鎖</a:t>
            </a:r>
            <a:r>
              <a:rPr lang="zh-TW" altLang="en-US" sz="2800" dirty="0">
                <a:solidFill>
                  <a:srgbClr val="000000"/>
                </a:solidFill>
                <a:ea typeface="華康儷中黑" pitchFamily="49" charset="-120"/>
              </a:rPr>
              <a:t>™</a:t>
            </a:r>
            <a:r>
              <a:rPr lang="zh-TW" altLang="en-US" sz="2800" dirty="0">
                <a:solidFill>
                  <a:srgbClr val="000000"/>
                </a:solidFill>
                <a:latin typeface="華康儷中黑" pitchFamily="49" charset="-120"/>
                <a:ea typeface="華康儷中黑" pitchFamily="49" charset="-120"/>
              </a:rPr>
              <a:t>事業帳戶進入</a:t>
            </a:r>
            <a:r>
              <a:rPr lang="en-US" altLang="zh-TW" sz="2800" b="1" dirty="0">
                <a:solidFill>
                  <a:srgbClr val="000000"/>
                </a:solidFill>
              </a:rPr>
              <a:t>IRC</a:t>
            </a:r>
            <a:endParaRPr lang="en-US" altLang="zh-TW" sz="2800" dirty="0">
              <a:solidFill>
                <a:srgbClr val="000000"/>
              </a:solidFill>
              <a:latin typeface="華康儷中黑" pitchFamily="49" charset="-120"/>
              <a:ea typeface="華康儷中黑" pitchFamily="49" charset="-120"/>
            </a:endParaRPr>
          </a:p>
          <a:p>
            <a:pPr algn="ctr"/>
            <a:r>
              <a:rPr lang="en-US" altLang="zh-TW" sz="2400" b="1" dirty="0">
                <a:solidFill>
                  <a:srgbClr val="000000"/>
                </a:solidFill>
              </a:rPr>
              <a:t>Access IRC within your </a:t>
            </a:r>
            <a:r>
              <a:rPr lang="en-US" altLang="zh-TW" sz="2400" b="1" dirty="0" err="1">
                <a:solidFill>
                  <a:srgbClr val="000000"/>
                </a:solidFill>
              </a:rPr>
              <a:t>UnFranchise</a:t>
            </a:r>
            <a:r>
              <a:rPr lang="zh-TW" altLang="en-US" sz="2400" b="1" dirty="0">
                <a:solidFill>
                  <a:srgbClr val="000000"/>
                </a:solidFill>
                <a:ea typeface="華康儷中黑" pitchFamily="49" charset="-120"/>
              </a:rPr>
              <a:t>™</a:t>
            </a:r>
            <a:r>
              <a:rPr lang="en-US" altLang="zh-TW" sz="2400" b="1" dirty="0">
                <a:solidFill>
                  <a:srgbClr val="000000"/>
                </a:solidFill>
              </a:rPr>
              <a:t> Business Account</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4" name="Picture 5"/>
          <p:cNvPicPr>
            <a:picLocks noChangeAspect="1"/>
          </p:cNvPicPr>
          <p:nvPr/>
        </p:nvPicPr>
        <p:blipFill>
          <a:blip r:embed="rId3" cstate="print"/>
          <a:srcRect/>
          <a:stretch>
            <a:fillRect/>
          </a:stretch>
        </p:blipFill>
        <p:spPr bwMode="auto">
          <a:xfrm>
            <a:off x="619125" y="1592263"/>
            <a:ext cx="6708775" cy="3095625"/>
          </a:xfrm>
          <a:prstGeom prst="rect">
            <a:avLst/>
          </a:prstGeom>
          <a:noFill/>
          <a:ln w="9525">
            <a:noFill/>
            <a:miter lim="800000"/>
            <a:headEnd/>
            <a:tailEnd/>
          </a:ln>
        </p:spPr>
      </p:pic>
      <p:pic>
        <p:nvPicPr>
          <p:cNvPr id="10" name="Picture 9"/>
          <p:cNvPicPr>
            <a:picLocks noChangeAspect="1"/>
          </p:cNvPicPr>
          <p:nvPr/>
        </p:nvPicPr>
        <p:blipFill>
          <a:blip r:embed="rId4" cstate="print"/>
          <a:srcRect/>
          <a:stretch>
            <a:fillRect/>
          </a:stretch>
        </p:blipFill>
        <p:spPr bwMode="auto">
          <a:xfrm>
            <a:off x="631825" y="1643063"/>
            <a:ext cx="6684963" cy="3043237"/>
          </a:xfrm>
          <a:prstGeom prst="rect">
            <a:avLst/>
          </a:prstGeom>
          <a:noFill/>
          <a:ln w="9525">
            <a:noFill/>
            <a:miter lim="800000"/>
            <a:headEnd/>
            <a:tailEnd/>
          </a:ln>
        </p:spPr>
      </p:pic>
      <p:sp>
        <p:nvSpPr>
          <p:cNvPr id="69" name="Up Arrow 68"/>
          <p:cNvSpPr/>
          <p:nvPr/>
        </p:nvSpPr>
        <p:spPr>
          <a:xfrm rot="18792342">
            <a:off x="6379369" y="1161256"/>
            <a:ext cx="142875" cy="3382963"/>
          </a:xfrm>
          <a:prstGeom prst="upArrow">
            <a:avLst/>
          </a:prstGeom>
          <a:gradFill flip="none" rotWithShape="1">
            <a:gsLst>
              <a:gs pos="0">
                <a:srgbClr val="1080A4"/>
              </a:gs>
              <a:gs pos="100000">
                <a:srgbClr val="E4001A"/>
              </a:gs>
            </a:gsLst>
            <a:lin ang="5100000" scaled="0"/>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MS PGothic" pitchFamily="34" charset="-128"/>
            </a:endParaRPr>
          </a:p>
        </p:txBody>
      </p:sp>
      <p:sp>
        <p:nvSpPr>
          <p:cNvPr id="11" name="TextBox 10"/>
          <p:cNvSpPr txBox="1"/>
          <p:nvPr/>
        </p:nvSpPr>
        <p:spPr>
          <a:xfrm>
            <a:off x="5791200" y="1066800"/>
            <a:ext cx="1497013" cy="584775"/>
          </a:xfrm>
          <a:prstGeom prst="rect">
            <a:avLst/>
          </a:prstGeom>
          <a:noFill/>
        </p:spPr>
        <p:txBody>
          <a:bodyPr>
            <a:spAutoFit/>
          </a:bodyPr>
          <a:lstStyle/>
          <a:p>
            <a:pPr fontAlgn="auto">
              <a:spcBef>
                <a:spcPts val="0"/>
              </a:spcBef>
              <a:spcAft>
                <a:spcPts val="0"/>
              </a:spcAft>
              <a:defRPr/>
            </a:pPr>
            <a:r>
              <a:rPr lang="zh-TW" altLang="en-US" dirty="0" smtClean="0">
                <a:solidFill>
                  <a:prstClr val="black"/>
                </a:solidFill>
                <a:latin typeface="華康儷中黑" pitchFamily="49" charset="-120"/>
                <a:ea typeface="華康儷中黑" pitchFamily="49" charset="-120"/>
              </a:rPr>
              <a:t>亞太區</a:t>
            </a:r>
            <a:endParaRPr lang="en-US" dirty="0" smtClean="0">
              <a:solidFill>
                <a:prstClr val="black"/>
              </a:solidFill>
              <a:latin typeface="華康儷中黑" pitchFamily="49" charset="-120"/>
              <a:ea typeface="華康儷中黑" pitchFamily="49" charset="-120"/>
            </a:endParaRPr>
          </a:p>
          <a:p>
            <a:pPr fontAlgn="auto">
              <a:spcBef>
                <a:spcPts val="0"/>
              </a:spcBef>
              <a:spcAft>
                <a:spcPts val="0"/>
              </a:spcAft>
              <a:defRPr/>
            </a:pPr>
            <a:r>
              <a:rPr lang="en-US" sz="1400" dirty="0" smtClean="0">
                <a:solidFill>
                  <a:prstClr val="black"/>
                </a:solidFill>
                <a:latin typeface="Calibri"/>
                <a:ea typeface="+mn-ea"/>
              </a:rPr>
              <a:t>Asia </a:t>
            </a:r>
            <a:r>
              <a:rPr lang="en-US" sz="1400" dirty="0">
                <a:solidFill>
                  <a:prstClr val="black"/>
                </a:solidFill>
                <a:latin typeface="Calibri"/>
                <a:ea typeface="+mn-ea"/>
              </a:rPr>
              <a:t>Pacific </a:t>
            </a:r>
          </a:p>
        </p:txBody>
      </p:sp>
      <p:sp>
        <p:nvSpPr>
          <p:cNvPr id="87" name="TextBox 86"/>
          <p:cNvSpPr txBox="1"/>
          <p:nvPr/>
        </p:nvSpPr>
        <p:spPr>
          <a:xfrm>
            <a:off x="7646988" y="3301425"/>
            <a:ext cx="1590675" cy="584775"/>
          </a:xfrm>
          <a:prstGeom prst="rect">
            <a:avLst/>
          </a:prstGeom>
          <a:noFill/>
        </p:spPr>
        <p:txBody>
          <a:bodyPr>
            <a:spAutoFit/>
          </a:bodyPr>
          <a:lstStyle/>
          <a:p>
            <a:pPr fontAlgn="auto">
              <a:spcBef>
                <a:spcPts val="0"/>
              </a:spcBef>
              <a:spcAft>
                <a:spcPts val="0"/>
              </a:spcAft>
              <a:defRPr/>
            </a:pPr>
            <a:r>
              <a:rPr lang="zh-TW" altLang="en-US" dirty="0" smtClean="0">
                <a:solidFill>
                  <a:prstClr val="black"/>
                </a:solidFill>
                <a:latin typeface="華康儷中黑" pitchFamily="49" charset="-120"/>
                <a:ea typeface="華康儷中黑" pitchFamily="49" charset="-120"/>
              </a:rPr>
              <a:t>美洲</a:t>
            </a:r>
            <a:endParaRPr lang="en-US" dirty="0" smtClean="0">
              <a:solidFill>
                <a:prstClr val="black"/>
              </a:solidFill>
              <a:latin typeface="華康儷中黑" pitchFamily="49" charset="-120"/>
              <a:ea typeface="華康儷中黑" pitchFamily="49" charset="-120"/>
            </a:endParaRPr>
          </a:p>
          <a:p>
            <a:pPr fontAlgn="auto">
              <a:spcBef>
                <a:spcPts val="0"/>
              </a:spcBef>
              <a:spcAft>
                <a:spcPts val="0"/>
              </a:spcAft>
              <a:defRPr/>
            </a:pPr>
            <a:r>
              <a:rPr lang="en-US" sz="1400" dirty="0" smtClean="0">
                <a:solidFill>
                  <a:prstClr val="black"/>
                </a:solidFill>
                <a:latin typeface="Calibri"/>
                <a:ea typeface="+mn-ea"/>
              </a:rPr>
              <a:t>The </a:t>
            </a:r>
            <a:r>
              <a:rPr lang="en-US" sz="1400" dirty="0">
                <a:solidFill>
                  <a:prstClr val="black"/>
                </a:solidFill>
                <a:latin typeface="Calibri"/>
                <a:ea typeface="+mn-ea"/>
              </a:rPr>
              <a:t>Americas</a:t>
            </a:r>
          </a:p>
        </p:txBody>
      </p:sp>
      <p:pic>
        <p:nvPicPr>
          <p:cNvPr id="88" name="Picture 87" descr="2100-3600PerWeek.png"/>
          <p:cNvPicPr>
            <a:picLocks noChangeAspect="1"/>
          </p:cNvPicPr>
          <p:nvPr/>
        </p:nvPicPr>
        <p:blipFill>
          <a:blip r:embed="rId5" cstate="print"/>
          <a:srcRect/>
          <a:stretch>
            <a:fillRect/>
          </a:stretch>
        </p:blipFill>
        <p:spPr bwMode="auto">
          <a:xfrm>
            <a:off x="3611563" y="1931988"/>
            <a:ext cx="1309687" cy="1231900"/>
          </a:xfrm>
          <a:prstGeom prst="rect">
            <a:avLst/>
          </a:prstGeom>
          <a:noFill/>
          <a:ln w="9525">
            <a:noFill/>
            <a:miter lim="800000"/>
            <a:headEnd/>
            <a:tailEnd/>
          </a:ln>
        </p:spPr>
      </p:pic>
      <p:sp>
        <p:nvSpPr>
          <p:cNvPr id="89" name="TextBox 88"/>
          <p:cNvSpPr txBox="1"/>
          <p:nvPr/>
        </p:nvSpPr>
        <p:spPr>
          <a:xfrm>
            <a:off x="2514600" y="3602038"/>
            <a:ext cx="3386137" cy="2000548"/>
          </a:xfrm>
          <a:prstGeom prst="rect">
            <a:avLst/>
          </a:prstGeom>
          <a:noFill/>
        </p:spPr>
        <p:txBody>
          <a:bodyPr wrap="square">
            <a:spAutoFit/>
          </a:bodyPr>
          <a:lstStyle/>
          <a:p>
            <a:pPr fontAlgn="auto">
              <a:spcBef>
                <a:spcPts val="0"/>
              </a:spcBef>
              <a:spcAft>
                <a:spcPts val="0"/>
              </a:spcAft>
              <a:defRPr/>
            </a:pPr>
            <a:r>
              <a:rPr lang="zh-TW" altLang="en-US" dirty="0">
                <a:solidFill>
                  <a:prstClr val="black"/>
                </a:solidFill>
                <a:ea typeface="華康儷中黑" pitchFamily="49" charset="-120"/>
              </a:rPr>
              <a:t>於連接至美洲本國較弱組織的接合點</a:t>
            </a:r>
            <a:r>
              <a:rPr lang="en-US" altLang="zh-TW" dirty="0">
                <a:solidFill>
                  <a:prstClr val="black"/>
                </a:solidFill>
                <a:ea typeface="華康儷中黑" pitchFamily="49" charset="-120"/>
              </a:rPr>
              <a:t>(IRC)</a:t>
            </a:r>
            <a:r>
              <a:rPr lang="zh-TW" altLang="en-US" dirty="0" smtClean="0">
                <a:solidFill>
                  <a:prstClr val="black"/>
                </a:solidFill>
                <a:ea typeface="華康儷中黑" pitchFamily="49" charset="-120"/>
              </a:rPr>
              <a:t>，亞洲</a:t>
            </a:r>
            <a:r>
              <a:rPr lang="en-US" altLang="zh-TW" dirty="0">
                <a:solidFill>
                  <a:prstClr val="black"/>
                </a:solidFill>
                <a:ea typeface="華康儷中黑" pitchFamily="49" charset="-120"/>
              </a:rPr>
              <a:t>BV</a:t>
            </a:r>
            <a:r>
              <a:rPr lang="zh-TW" altLang="en-US" dirty="0">
                <a:solidFill>
                  <a:prstClr val="black"/>
                </a:solidFill>
                <a:ea typeface="華康儷中黑" pitchFamily="49" charset="-120"/>
              </a:rPr>
              <a:t>會轉化為美洲</a:t>
            </a:r>
            <a:r>
              <a:rPr lang="en-US" altLang="zh-TW" dirty="0">
                <a:solidFill>
                  <a:prstClr val="black"/>
                </a:solidFill>
                <a:ea typeface="華康儷中黑" pitchFamily="49" charset="-120"/>
              </a:rPr>
              <a:t>BV</a:t>
            </a:r>
            <a:r>
              <a:rPr lang="zh-TW" altLang="en-US" dirty="0">
                <a:solidFill>
                  <a:prstClr val="black"/>
                </a:solidFill>
                <a:ea typeface="華康儷中黑" pitchFamily="49" charset="-120"/>
              </a:rPr>
              <a:t>，並作為美洲</a:t>
            </a:r>
            <a:r>
              <a:rPr lang="en-US" altLang="zh-TW" dirty="0">
                <a:solidFill>
                  <a:prstClr val="black"/>
                </a:solidFill>
                <a:ea typeface="華康儷中黑" pitchFamily="49" charset="-120"/>
              </a:rPr>
              <a:t>BV</a:t>
            </a:r>
            <a:r>
              <a:rPr lang="zh-TW" altLang="en-US" dirty="0">
                <a:solidFill>
                  <a:prstClr val="black"/>
                </a:solidFill>
                <a:ea typeface="華康儷中黑" pitchFamily="49" charset="-120"/>
              </a:rPr>
              <a:t>向上累積。</a:t>
            </a:r>
            <a:endParaRPr lang="en-US" altLang="zh-TW" dirty="0">
              <a:solidFill>
                <a:prstClr val="black"/>
              </a:solidFill>
              <a:ea typeface="華康儷中黑" pitchFamily="49" charset="-120"/>
            </a:endParaRPr>
          </a:p>
          <a:p>
            <a:pPr fontAlgn="auto">
              <a:spcBef>
                <a:spcPts val="0"/>
              </a:spcBef>
              <a:spcAft>
                <a:spcPts val="0"/>
              </a:spcAft>
              <a:defRPr/>
            </a:pPr>
            <a:r>
              <a:rPr lang="en-US" sz="1400" b="1" dirty="0" smtClean="0">
                <a:solidFill>
                  <a:prstClr val="black"/>
                </a:solidFill>
                <a:latin typeface="Calibri"/>
                <a:ea typeface="+mn-ea"/>
              </a:rPr>
              <a:t>The </a:t>
            </a:r>
            <a:r>
              <a:rPr lang="en-US" sz="1400" b="1" dirty="0">
                <a:solidFill>
                  <a:prstClr val="black"/>
                </a:solidFill>
                <a:latin typeface="Calibri"/>
                <a:ea typeface="+mn-ea"/>
              </a:rPr>
              <a:t>Americas (BV) volume converts to Asia Pacific (BV) volume at the connection point (IRC) to your weak leg in the home country The Americas and accrues up as Asia Pacific volume. </a:t>
            </a:r>
          </a:p>
        </p:txBody>
      </p:sp>
      <p:pic>
        <p:nvPicPr>
          <p:cNvPr id="16" name="Picture 15"/>
          <p:cNvPicPr>
            <a:picLocks noChangeAspect="1"/>
          </p:cNvPicPr>
          <p:nvPr/>
        </p:nvPicPr>
        <p:blipFill>
          <a:blip r:embed="rId6" cstate="print"/>
          <a:srcRect/>
          <a:stretch>
            <a:fillRect/>
          </a:stretch>
        </p:blipFill>
        <p:spPr bwMode="auto">
          <a:xfrm>
            <a:off x="5922963" y="4638675"/>
            <a:ext cx="2743200" cy="958850"/>
          </a:xfrm>
          <a:prstGeom prst="rect">
            <a:avLst/>
          </a:prstGeom>
          <a:noFill/>
          <a:ln w="9525">
            <a:noFill/>
            <a:miter lim="800000"/>
            <a:headEnd/>
            <a:tailEnd/>
          </a:ln>
        </p:spPr>
      </p:pic>
      <p:pic>
        <p:nvPicPr>
          <p:cNvPr id="17" name="Picture 16"/>
          <p:cNvPicPr>
            <a:picLocks noChangeAspect="1"/>
          </p:cNvPicPr>
          <p:nvPr/>
        </p:nvPicPr>
        <p:blipFill>
          <a:blip r:embed="rId7" cstate="print"/>
          <a:srcRect/>
          <a:stretch>
            <a:fillRect/>
          </a:stretch>
        </p:blipFill>
        <p:spPr bwMode="auto">
          <a:xfrm>
            <a:off x="6877050" y="4189413"/>
            <a:ext cx="896938" cy="506412"/>
          </a:xfrm>
          <a:prstGeom prst="rect">
            <a:avLst/>
          </a:prstGeom>
          <a:noFill/>
          <a:ln w="9525">
            <a:noFill/>
            <a:miter lim="800000"/>
            <a:headEnd/>
            <a:tailEnd/>
          </a:ln>
        </p:spPr>
      </p:pic>
      <p:pic>
        <p:nvPicPr>
          <p:cNvPr id="18" name="Picture 17" descr="BlueModel_Pg20_3.png"/>
          <p:cNvPicPr>
            <a:picLocks noChangeAspect="1"/>
          </p:cNvPicPr>
          <p:nvPr/>
        </p:nvPicPr>
        <p:blipFill>
          <a:blip r:embed="rId8" cstate="print"/>
          <a:srcRect/>
          <a:stretch>
            <a:fillRect/>
          </a:stretch>
        </p:blipFill>
        <p:spPr bwMode="auto">
          <a:xfrm>
            <a:off x="5934075" y="4381500"/>
            <a:ext cx="2722563" cy="1206500"/>
          </a:xfrm>
          <a:prstGeom prst="rect">
            <a:avLst/>
          </a:prstGeom>
          <a:noFill/>
          <a:ln w="9525">
            <a:noFill/>
            <a:miter lim="800000"/>
            <a:headEnd/>
            <a:tailEnd/>
          </a:ln>
        </p:spPr>
      </p:pic>
      <p:pic>
        <p:nvPicPr>
          <p:cNvPr id="653326" name="Picture 1" descr="hong_kong.jpg"/>
          <p:cNvPicPr>
            <a:picLocks noChangeAspect="1"/>
          </p:cNvPicPr>
          <p:nvPr/>
        </p:nvPicPr>
        <p:blipFill>
          <a:blip r:embed="rId9" cstate="print"/>
          <a:srcRect/>
          <a:stretch>
            <a:fillRect/>
          </a:stretch>
        </p:blipFill>
        <p:spPr bwMode="auto">
          <a:xfrm>
            <a:off x="4648200" y="914400"/>
            <a:ext cx="1066800" cy="685800"/>
          </a:xfrm>
          <a:prstGeom prst="rect">
            <a:avLst/>
          </a:prstGeom>
          <a:noFill/>
          <a:ln w="9525">
            <a:noFill/>
            <a:miter lim="800000"/>
            <a:headEnd/>
            <a:tailEnd/>
          </a:ln>
        </p:spPr>
      </p:pic>
      <p:pic>
        <p:nvPicPr>
          <p:cNvPr id="653327" name="Picture 2" descr="images.jpg"/>
          <p:cNvPicPr>
            <a:picLocks noChangeAspect="1"/>
          </p:cNvPicPr>
          <p:nvPr/>
        </p:nvPicPr>
        <p:blipFill>
          <a:blip r:embed="rId10" cstate="print"/>
          <a:srcRect/>
          <a:stretch>
            <a:fillRect/>
          </a:stretch>
        </p:blipFill>
        <p:spPr bwMode="auto">
          <a:xfrm>
            <a:off x="7696200" y="3886200"/>
            <a:ext cx="1016000" cy="609600"/>
          </a:xfrm>
          <a:prstGeom prst="rect">
            <a:avLst/>
          </a:prstGeom>
          <a:noFill/>
          <a:ln w="9525">
            <a:noFill/>
            <a:miter lim="800000"/>
            <a:headEnd/>
            <a:tailEnd/>
          </a:ln>
        </p:spPr>
      </p:pic>
      <p:sp>
        <p:nvSpPr>
          <p:cNvPr id="20" name="Title 1"/>
          <p:cNvSpPr txBox="1">
            <a:spLocks/>
          </p:cNvSpPr>
          <p:nvPr/>
        </p:nvSpPr>
        <p:spPr bwMode="auto">
          <a:xfrm>
            <a:off x="363538" y="228600"/>
            <a:ext cx="8229600" cy="487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smtClean="0">
                <a:ln>
                  <a:noFill/>
                </a:ln>
                <a:solidFill>
                  <a:schemeClr val="tx1"/>
                </a:solidFill>
                <a:effectLst/>
                <a:uLnTx/>
                <a:uFillTx/>
                <a:latin typeface="華康儷中黑" pitchFamily="49" charset="-120"/>
                <a:ea typeface="華康儷中黑" pitchFamily="49" charset="-120"/>
                <a:cs typeface="ＭＳ Ｐゴシック" charset="0"/>
              </a:rPr>
              <a:t>全球一體化管理業績紅利計劃</a:t>
            </a:r>
            <a:r>
              <a:rPr kumimoji="0" lang="en-US" altLang="zh-TW" sz="2900" b="1" i="0" u="none" strike="noStrike" kern="1200" cap="none" spc="0" normalizeH="0" baseline="0" noProof="0" dirty="0" smtClean="0">
                <a:ln>
                  <a:noFill/>
                </a:ln>
                <a:solidFill>
                  <a:schemeClr val="tx1"/>
                </a:solidFill>
                <a:effectLst/>
                <a:uLnTx/>
                <a:uFillTx/>
                <a:latin typeface="+mj-lt"/>
                <a:ea typeface="MS PGothic" pitchFamily="34" charset="-128"/>
                <a:cs typeface="ＭＳ Ｐゴシック" charset="0"/>
              </a:rPr>
              <a:t/>
            </a:r>
            <a:br>
              <a:rPr kumimoji="0" lang="en-US" altLang="zh-TW" sz="2900" b="1" i="0" u="none" strike="noStrike" kern="1200" cap="none" spc="0" normalizeH="0" baseline="0" noProof="0" dirty="0" smtClean="0">
                <a:ln>
                  <a:noFill/>
                </a:ln>
                <a:solidFill>
                  <a:schemeClr val="tx1"/>
                </a:solidFill>
                <a:effectLst/>
                <a:uLnTx/>
                <a:uFillTx/>
                <a:latin typeface="+mj-lt"/>
                <a:ea typeface="MS PGothic" pitchFamily="34" charset="-128"/>
                <a:cs typeface="ＭＳ Ｐゴシック" charset="0"/>
              </a:rPr>
            </a:br>
            <a:r>
              <a:rPr kumimoji="0" lang="en-US" altLang="zh-TW" sz="2800" b="1" i="0" u="none" strike="noStrike" kern="1200" cap="none" spc="0" normalizeH="0" baseline="0" noProof="0" dirty="0" smtClean="0">
                <a:ln>
                  <a:noFill/>
                </a:ln>
                <a:solidFill>
                  <a:schemeClr val="tx1"/>
                </a:solidFill>
                <a:effectLst/>
                <a:uLnTx/>
                <a:uFillTx/>
                <a:latin typeface="+mj-lt"/>
                <a:ea typeface="MS PGothic" pitchFamily="34" charset="-128"/>
                <a:cs typeface="ＭＳ Ｐゴシック" charset="0"/>
              </a:rPr>
              <a:t>New Global Unified MPCP </a:t>
            </a:r>
          </a:p>
        </p:txBody>
      </p:sp>
      <p:sp>
        <p:nvSpPr>
          <p:cNvPr id="23" name="TextBox 22"/>
          <p:cNvSpPr txBox="1">
            <a:spLocks noChangeArrowheads="1"/>
          </p:cNvSpPr>
          <p:nvPr/>
        </p:nvSpPr>
        <p:spPr bwMode="auto">
          <a:xfrm>
            <a:off x="3200400" y="3113088"/>
            <a:ext cx="2209800" cy="369332"/>
          </a:xfrm>
          <a:prstGeom prst="rect">
            <a:avLst/>
          </a:prstGeom>
          <a:noFill/>
          <a:ln w="9525">
            <a:noFill/>
            <a:miter lim="800000"/>
            <a:headEnd/>
            <a:tailEnd/>
          </a:ln>
        </p:spPr>
        <p:txBody>
          <a:bodyPr>
            <a:spAutoFit/>
          </a:bodyPr>
          <a:lstStyle/>
          <a:p>
            <a:r>
              <a:rPr lang="zh-TW" altLang="en-US" dirty="0">
                <a:latin typeface="華康儷中黑" pitchFamily="49" charset="-120"/>
                <a:ea typeface="華康儷中黑" pitchFamily="49" charset="-120"/>
              </a:rPr>
              <a:t>每週</a:t>
            </a:r>
            <a:r>
              <a:rPr lang="en-US" altLang="zh-TW" dirty="0"/>
              <a:t>US$2,100-3,600</a:t>
            </a:r>
            <a:endParaRPr lang="zh-TW" altLang="en-US" dirty="0"/>
          </a:p>
        </p:txBody>
      </p:sp>
      <p:sp>
        <p:nvSpPr>
          <p:cNvPr id="24" name="TextBox 23"/>
          <p:cNvSpPr txBox="1">
            <a:spLocks noChangeArrowheads="1"/>
          </p:cNvSpPr>
          <p:nvPr/>
        </p:nvSpPr>
        <p:spPr bwMode="auto">
          <a:xfrm>
            <a:off x="22225" y="5943600"/>
            <a:ext cx="9144000" cy="769441"/>
          </a:xfrm>
          <a:prstGeom prst="rect">
            <a:avLst/>
          </a:prstGeom>
          <a:noFill/>
          <a:ln w="9525">
            <a:noFill/>
            <a:miter lim="800000"/>
            <a:headEnd/>
            <a:tailEnd/>
          </a:ln>
        </p:spPr>
        <p:txBody>
          <a:bodyPr>
            <a:spAutoFit/>
          </a:bodyPr>
          <a:lstStyle/>
          <a:p>
            <a:pPr algn="ctr"/>
            <a:r>
              <a:rPr lang="zh-TW" altLang="en-US" sz="2400" dirty="0">
                <a:solidFill>
                  <a:srgbClr val="000000"/>
                </a:solidFill>
                <a:latin typeface="華康儷中黑" pitchFamily="49" charset="-120"/>
                <a:ea typeface="華康儷中黑" pitchFamily="49" charset="-120"/>
              </a:rPr>
              <a:t>每週賺取佣金，發展你本國的商業發展中心</a:t>
            </a:r>
            <a:r>
              <a:rPr lang="en-US" altLang="zh-TW" sz="2400" dirty="0">
                <a:solidFill>
                  <a:srgbClr val="000000"/>
                </a:solidFill>
              </a:rPr>
              <a:t>(BDC)</a:t>
            </a:r>
          </a:p>
          <a:p>
            <a:pPr algn="ctr"/>
            <a:r>
              <a:rPr lang="en-US" altLang="zh-TW" sz="2000" b="1" dirty="0">
                <a:solidFill>
                  <a:srgbClr val="000000"/>
                </a:solidFill>
              </a:rPr>
              <a:t>Completes your home country BDC by earning commissions weekly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7"/>
                                        </p:tgtEl>
                                        <p:attrNameLst>
                                          <p:attrName>style.visibility</p:attrName>
                                        </p:attrNameLst>
                                      </p:cBhvr>
                                      <p:to>
                                        <p:strVal val="visible"/>
                                      </p:to>
                                    </p:set>
                                    <p:animEffect transition="in" filter="fade">
                                      <p:cBhvr>
                                        <p:cTn id="10" dur="500"/>
                                        <p:tgtEl>
                                          <p:spTgt spid="87"/>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9"/>
                                        </p:tgtEl>
                                        <p:attrNameLst>
                                          <p:attrName>style.visibility</p:attrName>
                                        </p:attrNameLst>
                                      </p:cBhvr>
                                      <p:to>
                                        <p:strVal val="visible"/>
                                      </p:to>
                                    </p:set>
                                    <p:animEffect transition="in" filter="fade">
                                      <p:cBhvr>
                                        <p:cTn id="31" dur="500"/>
                                        <p:tgtEl>
                                          <p:spTgt spid="8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wipe(down)">
                                      <p:cBhvr>
                                        <p:cTn id="34" dur="500"/>
                                        <p:tgtEl>
                                          <p:spTgt spid="69"/>
                                        </p:tgtEl>
                                      </p:cBhvr>
                                    </p:animEffect>
                                  </p:childTnLst>
                                </p:cTn>
                              </p:par>
                            </p:childTnLst>
                          </p:cTn>
                        </p:par>
                        <p:par>
                          <p:cTn id="35" fill="hold" nodeType="afterGroup">
                            <p:stCondLst>
                              <p:cond delay="1000"/>
                            </p:stCondLst>
                            <p:childTnLst>
                              <p:par>
                                <p:cTn id="36" presetID="10" presetClass="entr" presetSubtype="0" fill="hold" nodeType="afterEffect">
                                  <p:stCondLst>
                                    <p:cond delay="0"/>
                                  </p:stCondLst>
                                  <p:childTnLst>
                                    <p:set>
                                      <p:cBhvr>
                                        <p:cTn id="37" dur="1" fill="hold">
                                          <p:stCondLst>
                                            <p:cond delay="0"/>
                                          </p:stCondLst>
                                        </p:cTn>
                                        <p:tgtEl>
                                          <p:spTgt spid="88"/>
                                        </p:tgtEl>
                                        <p:attrNameLst>
                                          <p:attrName>style.visibility</p:attrName>
                                        </p:attrNameLst>
                                      </p:cBhvr>
                                      <p:to>
                                        <p:strVal val="visible"/>
                                      </p:to>
                                    </p:set>
                                    <p:animEffect transition="in" filter="fade">
                                      <p:cBhvr>
                                        <p:cTn id="38" dur="500"/>
                                        <p:tgtEl>
                                          <p:spTgt spid="88"/>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11" grpId="0"/>
      <p:bldP spid="87" grpId="0"/>
      <p:bldP spid="89"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endParaRPr lang="en-US">
              <a:solidFill>
                <a:srgbClr val="FFFFFF"/>
              </a:solidFill>
            </a:endParaRPr>
          </a:p>
        </p:txBody>
      </p:sp>
      <p:sp>
        <p:nvSpPr>
          <p:cNvPr id="525315"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endParaRPr lang="en-US">
              <a:solidFill>
                <a:srgbClr val="FFFFFF"/>
              </a:solidFill>
            </a:endParaRPr>
          </a:p>
        </p:txBody>
      </p:sp>
      <p:sp>
        <p:nvSpPr>
          <p:cNvPr id="525316" name="TextBox 4"/>
          <p:cNvSpPr txBox="1">
            <a:spLocks noChangeArrowheads="1"/>
          </p:cNvSpPr>
          <p:nvPr/>
        </p:nvSpPr>
        <p:spPr bwMode="auto">
          <a:xfrm>
            <a:off x="762000" y="2667000"/>
            <a:ext cx="7648575" cy="1384995"/>
          </a:xfrm>
          <a:prstGeom prst="rect">
            <a:avLst/>
          </a:prstGeom>
          <a:noFill/>
          <a:ln w="9525">
            <a:noFill/>
            <a:miter lim="800000"/>
            <a:headEnd/>
            <a:tailEnd/>
          </a:ln>
        </p:spPr>
        <p:txBody>
          <a:bodyPr>
            <a:spAutoFit/>
          </a:bodyPr>
          <a:lstStyle/>
          <a:p>
            <a:pPr algn="ctr" defTabSz="457200"/>
            <a:r>
              <a:rPr lang="zh-TW" altLang="en-US" sz="4400" dirty="0" smtClean="0">
                <a:solidFill>
                  <a:srgbClr val="000000"/>
                </a:solidFill>
                <a:latin typeface="華康儷中黑" pitchFamily="49" charset="-120"/>
                <a:ea typeface="華康儷中黑" pitchFamily="49" charset="-120"/>
              </a:rPr>
              <a:t>為甚麼？</a:t>
            </a:r>
            <a:endParaRPr lang="en-US" altLang="zh-TW" sz="4400" dirty="0" smtClean="0">
              <a:solidFill>
                <a:srgbClr val="000000"/>
              </a:solidFill>
              <a:latin typeface="華康儷中黑" pitchFamily="49" charset="-120"/>
              <a:ea typeface="華康儷中黑" pitchFamily="49" charset="-120"/>
            </a:endParaRPr>
          </a:p>
          <a:p>
            <a:pPr algn="ctr" defTabSz="457200"/>
            <a:r>
              <a:rPr lang="en-US" sz="4000" dirty="0" smtClean="0">
                <a:solidFill>
                  <a:srgbClr val="000000"/>
                </a:solidFill>
                <a:latin typeface="ITC Avant Garde Std Bk"/>
              </a:rPr>
              <a:t>Why</a:t>
            </a:r>
            <a:r>
              <a:rPr lang="en-US" sz="4000" dirty="0">
                <a:solidFill>
                  <a:srgbClr val="000000"/>
                </a:solidFill>
                <a:latin typeface="ITC Avant Garde Std Bk"/>
              </a:rPr>
              <a:t>?</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38" name="Picture 3" descr="Lumiere de Vie_logo_872.png"/>
          <p:cNvPicPr>
            <a:picLocks noChangeAspect="1"/>
          </p:cNvPicPr>
          <p:nvPr/>
        </p:nvPicPr>
        <p:blipFill>
          <a:blip r:embed="rId2" cstate="print"/>
          <a:srcRect/>
          <a:stretch>
            <a:fillRect/>
          </a:stretch>
        </p:blipFill>
        <p:spPr bwMode="auto">
          <a:xfrm>
            <a:off x="1431925" y="2438400"/>
            <a:ext cx="6318250" cy="1835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62" name="Picture 6" descr="Lumiere de Vie_logo_872.png"/>
          <p:cNvPicPr>
            <a:picLocks noChangeAspect="1"/>
          </p:cNvPicPr>
          <p:nvPr/>
        </p:nvPicPr>
        <p:blipFill>
          <a:blip r:embed="rId2" cstate="print"/>
          <a:srcRect/>
          <a:stretch>
            <a:fillRect/>
          </a:stretch>
        </p:blipFill>
        <p:spPr bwMode="auto">
          <a:xfrm>
            <a:off x="6819900" y="273050"/>
            <a:ext cx="1993900" cy="579438"/>
          </a:xfrm>
          <a:prstGeom prst="rect">
            <a:avLst/>
          </a:prstGeom>
          <a:noFill/>
          <a:ln w="9525">
            <a:noFill/>
            <a:miter lim="800000"/>
            <a:headEnd/>
            <a:tailEnd/>
          </a:ln>
        </p:spPr>
      </p:pic>
      <p:pic>
        <p:nvPicPr>
          <p:cNvPr id="5" name="Picture 4" descr="06White copy.png"/>
          <p:cNvPicPr>
            <a:picLocks noChangeAspect="1"/>
          </p:cNvPicPr>
          <p:nvPr/>
        </p:nvPicPr>
        <p:blipFill>
          <a:blip r:embed="rId3" cstate="print"/>
          <a:srcRect/>
          <a:stretch>
            <a:fillRect/>
          </a:stretch>
        </p:blipFill>
        <p:spPr bwMode="auto">
          <a:xfrm>
            <a:off x="112713" y="-323850"/>
            <a:ext cx="5710237" cy="7613650"/>
          </a:xfrm>
          <a:prstGeom prst="rect">
            <a:avLst/>
          </a:prstGeom>
          <a:noFill/>
          <a:ln>
            <a:noFill/>
          </a:ln>
          <a:effectLst>
            <a:outerShdw blurRad="76200" sy="23000" kx="1199993" algn="br" rotWithShape="0">
              <a:srgbClr val="808080">
                <a:alpha val="2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4729163" y="1905000"/>
            <a:ext cx="4414837" cy="3170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4000" b="0" i="0" u="none" strike="noStrike" kern="1200" cap="none" spc="0" normalizeH="0" baseline="0" noProof="0" dirty="0" smtClean="0">
                <a:ln>
                  <a:noFill/>
                </a:ln>
                <a:solidFill>
                  <a:srgbClr val="6F5938"/>
                </a:solidFill>
                <a:effectLst/>
                <a:uLnTx/>
                <a:uFillTx/>
                <a:latin typeface="華康儷中黑" pitchFamily="49" charset="-120"/>
                <a:ea typeface="華康儷中黑" pitchFamily="49" charset="-120"/>
                <a:cs typeface="Museo 700"/>
              </a:rPr>
              <a:t> 激活肌膚</a:t>
            </a:r>
            <a:r>
              <a:rPr kumimoji="0" lang="en-US" altLang="zh-TW" sz="4000" b="0" i="0" u="none" strike="noStrike" kern="1200" cap="none" spc="0" normalizeH="0" baseline="0" noProof="0" dirty="0" smtClean="0">
                <a:ln>
                  <a:noFill/>
                </a:ln>
                <a:solidFill>
                  <a:srgbClr val="6F5938"/>
                </a:solidFill>
                <a:effectLst/>
                <a:uLnTx/>
                <a:uFillTx/>
                <a:latin typeface="華康儷中黑" pitchFamily="49" charset="-120"/>
                <a:ea typeface="華康儷中黑" pitchFamily="49" charset="-120"/>
                <a:cs typeface="Museo 700"/>
              </a:rPr>
              <a:t/>
            </a:r>
            <a:br>
              <a:rPr kumimoji="0" lang="en-US" altLang="zh-TW" sz="4000" b="0" i="0" u="none" strike="noStrike" kern="1200" cap="none" spc="0" normalizeH="0" baseline="0" noProof="0" dirty="0" smtClean="0">
                <a:ln>
                  <a:noFill/>
                </a:ln>
                <a:solidFill>
                  <a:srgbClr val="6F5938"/>
                </a:solidFill>
                <a:effectLst/>
                <a:uLnTx/>
                <a:uFillTx/>
                <a:latin typeface="華康儷中黑" pitchFamily="49" charset="-120"/>
                <a:ea typeface="華康儷中黑" pitchFamily="49" charset="-120"/>
                <a:cs typeface="Museo 700"/>
              </a:rPr>
            </a:br>
            <a:r>
              <a:rPr kumimoji="0" lang="en-US" altLang="zh-TW" sz="4000" b="0" i="0" u="none" strike="noStrike" kern="1200" cap="none" spc="0" normalizeH="0" baseline="0" noProof="0" dirty="0" smtClean="0">
                <a:ln>
                  <a:noFill/>
                </a:ln>
                <a:solidFill>
                  <a:srgbClr val="6F5938"/>
                </a:solidFill>
                <a:effectLst/>
                <a:uLnTx/>
                <a:uFillTx/>
                <a:latin typeface="華康儷中黑" pitchFamily="49" charset="-120"/>
                <a:ea typeface="華康儷中黑" pitchFamily="49" charset="-120"/>
                <a:cs typeface="Museo 700"/>
              </a:rPr>
              <a:t>   </a:t>
            </a:r>
            <a:r>
              <a:rPr kumimoji="0" lang="zh-TW" altLang="en-US" sz="4000" b="0" i="0" u="none" strike="noStrike" kern="1200" cap="none" spc="0" normalizeH="0" baseline="0" noProof="0" dirty="0" smtClean="0">
                <a:ln>
                  <a:noFill/>
                </a:ln>
                <a:solidFill>
                  <a:srgbClr val="6F5938"/>
                </a:solidFill>
                <a:effectLst/>
                <a:uLnTx/>
                <a:uFillTx/>
                <a:latin typeface="華康儷中黑" pitchFamily="49" charset="-120"/>
                <a:ea typeface="華康儷中黑" pitchFamily="49" charset="-120"/>
                <a:cs typeface="Museo 700"/>
              </a:rPr>
              <a:t>散發傳奇亮澤</a:t>
            </a:r>
            <a:r>
              <a:rPr kumimoji="0" lang="en-US" sz="4000" b="0" i="0" u="none" strike="noStrike" kern="1200" cap="none" spc="0" normalizeH="0" baseline="0" noProof="0" dirty="0" smtClean="0">
                <a:ln>
                  <a:noFill/>
                </a:ln>
                <a:solidFill>
                  <a:srgbClr val="6F5938"/>
                </a:solidFill>
                <a:effectLst/>
                <a:uLnTx/>
                <a:uFillTx/>
                <a:latin typeface="+mj-lt"/>
                <a:ea typeface="華康儷中黑" pitchFamily="49" charset="-120"/>
                <a:cs typeface="Museo 700"/>
              </a:rPr>
              <a:t/>
            </a:r>
            <a:br>
              <a:rPr kumimoji="0" lang="en-US" sz="4000" b="0" i="0" u="none" strike="noStrike" kern="1200" cap="none" spc="0" normalizeH="0" baseline="0" noProof="0" dirty="0" smtClean="0">
                <a:ln>
                  <a:noFill/>
                </a:ln>
                <a:solidFill>
                  <a:srgbClr val="6F5938"/>
                </a:solidFill>
                <a:effectLst/>
                <a:uLnTx/>
                <a:uFillTx/>
                <a:latin typeface="+mj-lt"/>
                <a:ea typeface="華康儷中黑" pitchFamily="49" charset="-120"/>
                <a:cs typeface="Museo 700"/>
              </a:rPr>
            </a:br>
            <a:r>
              <a:rPr kumimoji="0" lang="en-US" altLang="zh-TW" sz="4000" b="0" i="0" u="none" strike="noStrike" kern="1200" cap="none" spc="0" normalizeH="0" baseline="0" noProof="0" dirty="0" smtClean="0">
                <a:ln>
                  <a:noFill/>
                </a:ln>
                <a:solidFill>
                  <a:srgbClr val="6F5938"/>
                </a:solidFill>
                <a:effectLst/>
                <a:uLnTx/>
                <a:uFillTx/>
                <a:latin typeface="+mj-lt"/>
                <a:ea typeface="華康儷中黑" pitchFamily="49" charset="-120"/>
                <a:cs typeface="Museo 700"/>
              </a:rPr>
              <a:t>PUT </a:t>
            </a:r>
            <a:r>
              <a:rPr kumimoji="0" lang="en-US" altLang="zh-TW" sz="4000" b="0" i="0" u="none" strike="noStrike" kern="1200" cap="none" spc="0" normalizeH="0" baseline="0" noProof="0" dirty="0" smtClean="0">
                <a:ln>
                  <a:noFill/>
                </a:ln>
                <a:solidFill>
                  <a:srgbClr val="6F5938"/>
                </a:solidFill>
                <a:effectLst/>
                <a:uLnTx/>
                <a:uFillTx/>
                <a:latin typeface="Museo 700"/>
                <a:ea typeface="華康儷中黑" pitchFamily="49" charset="-120"/>
                <a:cs typeface="Museo 700"/>
              </a:rPr>
              <a:t>LIFE</a:t>
            </a:r>
            <a:r>
              <a:rPr kumimoji="0" lang="en-US" altLang="zh-TW" sz="4000" b="0" i="0" u="none" strike="noStrike" kern="1200" cap="none" spc="0" normalizeH="0" baseline="0" noProof="0" dirty="0" smtClean="0">
                <a:ln>
                  <a:noFill/>
                </a:ln>
                <a:solidFill>
                  <a:srgbClr val="6F5938"/>
                </a:solidFill>
                <a:effectLst/>
                <a:uLnTx/>
                <a:uFillTx/>
                <a:latin typeface="+mj-lt"/>
                <a:ea typeface="華康儷中黑" pitchFamily="49" charset="-120"/>
                <a:cs typeface="Museo 700"/>
              </a:rPr>
              <a:t> </a:t>
            </a:r>
            <a:br>
              <a:rPr kumimoji="0" lang="en-US" altLang="zh-TW" sz="4000" b="0" i="0" u="none" strike="noStrike" kern="1200" cap="none" spc="0" normalizeH="0" baseline="0" noProof="0" dirty="0" smtClean="0">
                <a:ln>
                  <a:noFill/>
                </a:ln>
                <a:solidFill>
                  <a:srgbClr val="6F5938"/>
                </a:solidFill>
                <a:effectLst/>
                <a:uLnTx/>
                <a:uFillTx/>
                <a:latin typeface="+mj-lt"/>
                <a:ea typeface="華康儷中黑" pitchFamily="49" charset="-120"/>
                <a:cs typeface="Museo 700"/>
              </a:rPr>
            </a:br>
            <a:r>
              <a:rPr kumimoji="0" lang="en-US" altLang="zh-TW" sz="4000" b="0" i="0" u="none" strike="noStrike" kern="1200" cap="none" spc="0" normalizeH="0" baseline="0" noProof="0" dirty="0" smtClean="0">
                <a:ln>
                  <a:noFill/>
                </a:ln>
                <a:solidFill>
                  <a:srgbClr val="6F5938"/>
                </a:solidFill>
                <a:effectLst/>
                <a:uLnTx/>
                <a:uFillTx/>
                <a:latin typeface="+mj-lt"/>
                <a:ea typeface="華康儷中黑" pitchFamily="49" charset="-120"/>
                <a:cs typeface="Museo 700"/>
              </a:rPr>
              <a:t>    AND </a:t>
            </a:r>
            <a:r>
              <a:rPr kumimoji="0" lang="en-US" altLang="zh-TW" sz="4000" b="0" i="0" u="none" strike="noStrike" kern="1200" cap="none" spc="0" normalizeH="0" baseline="0" noProof="0" dirty="0" smtClean="0">
                <a:ln>
                  <a:noFill/>
                </a:ln>
                <a:solidFill>
                  <a:srgbClr val="6F5938"/>
                </a:solidFill>
                <a:effectLst/>
                <a:uLnTx/>
                <a:uFillTx/>
                <a:latin typeface="Museo 700"/>
                <a:ea typeface="華康儷中黑" pitchFamily="49" charset="-120"/>
                <a:cs typeface="Museo 700"/>
              </a:rPr>
              <a:t>LIGHT</a:t>
            </a:r>
            <a:r>
              <a:rPr kumimoji="0" lang="en-US" altLang="zh-TW" sz="4000" b="0" i="0" u="none" strike="noStrike" kern="1200" cap="none" spc="0" normalizeH="0" baseline="0" noProof="0" dirty="0" smtClean="0">
                <a:ln>
                  <a:noFill/>
                </a:ln>
                <a:solidFill>
                  <a:srgbClr val="6F5938"/>
                </a:solidFill>
                <a:effectLst/>
                <a:uLnTx/>
                <a:uFillTx/>
                <a:latin typeface="+mj-lt"/>
                <a:ea typeface="華康儷中黑" pitchFamily="49" charset="-120"/>
                <a:cs typeface="Museo 700"/>
              </a:rPr>
              <a:t> </a:t>
            </a:r>
            <a:br>
              <a:rPr kumimoji="0" lang="en-US" altLang="zh-TW" sz="4000" b="0" i="0" u="none" strike="noStrike" kern="1200" cap="none" spc="0" normalizeH="0" baseline="0" noProof="0" dirty="0" smtClean="0">
                <a:ln>
                  <a:noFill/>
                </a:ln>
                <a:solidFill>
                  <a:srgbClr val="6F5938"/>
                </a:solidFill>
                <a:effectLst/>
                <a:uLnTx/>
                <a:uFillTx/>
                <a:latin typeface="+mj-lt"/>
                <a:ea typeface="華康儷中黑" pitchFamily="49" charset="-120"/>
                <a:cs typeface="Museo 700"/>
              </a:rPr>
            </a:br>
            <a:r>
              <a:rPr kumimoji="0" lang="en-US" altLang="zh-TW" sz="4000" b="0" i="0" u="none" strike="noStrike" kern="1200" cap="none" spc="0" normalizeH="0" baseline="0" noProof="0" dirty="0" smtClean="0">
                <a:ln>
                  <a:noFill/>
                </a:ln>
                <a:solidFill>
                  <a:srgbClr val="6F5938"/>
                </a:solidFill>
                <a:effectLst/>
                <a:uLnTx/>
                <a:uFillTx/>
                <a:latin typeface="+mj-lt"/>
                <a:ea typeface="華康儷中黑" pitchFamily="49" charset="-120"/>
                <a:cs typeface="Museo 700"/>
              </a:rPr>
              <a:t>   INTO YOUR </a:t>
            </a:r>
            <a:br>
              <a:rPr kumimoji="0" lang="en-US" altLang="zh-TW" sz="4000" b="0" i="0" u="none" strike="noStrike" kern="1200" cap="none" spc="0" normalizeH="0" baseline="0" noProof="0" dirty="0" smtClean="0">
                <a:ln>
                  <a:noFill/>
                </a:ln>
                <a:solidFill>
                  <a:srgbClr val="6F5938"/>
                </a:solidFill>
                <a:effectLst/>
                <a:uLnTx/>
                <a:uFillTx/>
                <a:latin typeface="+mj-lt"/>
                <a:ea typeface="華康儷中黑" pitchFamily="49" charset="-120"/>
                <a:cs typeface="Museo 700"/>
              </a:rPr>
            </a:br>
            <a:r>
              <a:rPr kumimoji="0" lang="en-US" altLang="zh-TW" sz="4000" b="0" i="0" u="none" strike="noStrike" kern="1200" cap="none" spc="0" normalizeH="0" baseline="0" noProof="0" dirty="0" smtClean="0">
                <a:ln>
                  <a:noFill/>
                </a:ln>
                <a:solidFill>
                  <a:srgbClr val="6F5938"/>
                </a:solidFill>
                <a:effectLst/>
                <a:uLnTx/>
                <a:uFillTx/>
                <a:latin typeface="+mj-lt"/>
                <a:ea typeface="華康儷中黑" pitchFamily="49" charset="-120"/>
                <a:cs typeface="Museo 700"/>
              </a:rPr>
              <a:t>       </a:t>
            </a:r>
            <a:r>
              <a:rPr kumimoji="0" lang="en-US" altLang="zh-TW" sz="4000" b="0" i="0" u="none" strike="noStrike" kern="1200" cap="none" spc="0" normalizeH="0" baseline="0" noProof="0" dirty="0" smtClean="0">
                <a:ln>
                  <a:noFill/>
                </a:ln>
                <a:solidFill>
                  <a:srgbClr val="6F5938"/>
                </a:solidFill>
                <a:effectLst/>
                <a:uLnTx/>
                <a:uFillTx/>
                <a:latin typeface="Museo 700"/>
                <a:ea typeface="華康儷中黑" pitchFamily="49" charset="-120"/>
                <a:cs typeface="Museo 700"/>
              </a:rPr>
              <a:t>SKIN</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4"/>
          <p:cNvSpPr>
            <a:spLocks noGrp="1" noChangeArrowheads="1"/>
          </p:cNvSpPr>
          <p:nvPr>
            <p:ph type="body" sz="half" idx="2"/>
          </p:nvPr>
        </p:nvSpPr>
        <p:spPr>
          <a:xfrm>
            <a:off x="409575" y="1085850"/>
            <a:ext cx="8124825" cy="5562600"/>
          </a:xfrm>
        </p:spPr>
        <p:txBody>
          <a:bodyPr/>
          <a:lstStyle/>
          <a:p>
            <a:pPr marL="0" indent="0" eaLnBrk="1" hangingPunct="1">
              <a:buFont typeface="Arial" pitchFamily="34" charset="0"/>
              <a:buNone/>
            </a:pPr>
            <a:endParaRPr lang="en-US" sz="1800" smtClean="0">
              <a:latin typeface="Arial" pitchFamily="34" charset="0"/>
            </a:endParaRPr>
          </a:p>
        </p:txBody>
      </p:sp>
      <p:sp>
        <p:nvSpPr>
          <p:cNvPr id="5125" name="Text Box 5"/>
          <p:cNvSpPr txBox="1">
            <a:spLocks noChangeArrowheads="1"/>
          </p:cNvSpPr>
          <p:nvPr/>
        </p:nvSpPr>
        <p:spPr bwMode="auto">
          <a:xfrm>
            <a:off x="7391400" y="6019800"/>
            <a:ext cx="19812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a:solidFill>
                <a:srgbClr val="000000"/>
              </a:solidFill>
              <a:latin typeface="Times New Roman" pitchFamily="18" charset="0"/>
            </a:endParaRPr>
          </a:p>
          <a:p>
            <a:pPr>
              <a:spcBef>
                <a:spcPct val="50000"/>
              </a:spcBef>
            </a:pPr>
            <a:endParaRPr lang="en-US" sz="2400">
              <a:solidFill>
                <a:srgbClr val="000000"/>
              </a:solidFill>
              <a:latin typeface="Times New Roman" pitchFamily="18" charset="0"/>
            </a:endParaRPr>
          </a:p>
        </p:txBody>
      </p:sp>
      <p:sp>
        <p:nvSpPr>
          <p:cNvPr id="5126" name="Rectangle 6"/>
          <p:cNvSpPr>
            <a:spLocks noChangeArrowheads="1"/>
          </p:cNvSpPr>
          <p:nvPr/>
        </p:nvSpPr>
        <p:spPr bwMode="auto">
          <a:xfrm>
            <a:off x="4038600" y="5608638"/>
            <a:ext cx="4800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b="1">
              <a:solidFill>
                <a:srgbClr val="000000"/>
              </a:solidFill>
              <a:latin typeface="Arial Black" pitchFamily="34" charset="0"/>
              <a:cs typeface="Times New Roman" pitchFamily="18" charset="0"/>
            </a:endParaRPr>
          </a:p>
          <a:p>
            <a:pPr eaLnBrk="0" hangingPunct="0"/>
            <a:endParaRPr lang="en-US" sz="1200" b="1">
              <a:solidFill>
                <a:srgbClr val="000000"/>
              </a:solidFill>
              <a:latin typeface="Arial Black" pitchFamily="34" charset="0"/>
            </a:endParaRPr>
          </a:p>
        </p:txBody>
      </p:sp>
      <p:sp>
        <p:nvSpPr>
          <p:cNvPr id="656389" name="Title 1"/>
          <p:cNvSpPr>
            <a:spLocks noGrp="1"/>
          </p:cNvSpPr>
          <p:nvPr>
            <p:ph type="title"/>
          </p:nvPr>
        </p:nvSpPr>
        <p:spPr/>
        <p:txBody>
          <a:bodyPr/>
          <a:lstStyle/>
          <a:p>
            <a:pPr eaLnBrk="1" hangingPunct="1"/>
            <a:endParaRPr lang="en-US" smtClean="0"/>
          </a:p>
        </p:txBody>
      </p:sp>
      <p:pic>
        <p:nvPicPr>
          <p:cNvPr id="656390" name="Picture 3" descr="lumiere.jpg"/>
          <p:cNvPicPr>
            <a:picLocks noChangeAspect="1"/>
          </p:cNvPicPr>
          <p:nvPr/>
        </p:nvPicPr>
        <p:blipFill>
          <a:blip r:embed="rId2" cstate="print"/>
          <a:srcRect/>
          <a:stretch>
            <a:fillRect/>
          </a:stretch>
        </p:blipFill>
        <p:spPr bwMode="auto">
          <a:xfrm>
            <a:off x="1143000" y="304800"/>
            <a:ext cx="6858000" cy="6324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4"/>
          <p:cNvSpPr>
            <a:spLocks noGrp="1" noChangeArrowheads="1"/>
          </p:cNvSpPr>
          <p:nvPr>
            <p:ph type="body" sz="half" idx="2"/>
          </p:nvPr>
        </p:nvSpPr>
        <p:spPr>
          <a:xfrm>
            <a:off x="409575" y="1085850"/>
            <a:ext cx="8124825" cy="5562600"/>
          </a:xfrm>
        </p:spPr>
        <p:txBody>
          <a:bodyPr/>
          <a:lstStyle/>
          <a:p>
            <a:pPr marL="0" indent="0" eaLnBrk="1" hangingPunct="1">
              <a:buFont typeface="Arial" pitchFamily="34" charset="0"/>
              <a:buNone/>
            </a:pPr>
            <a:endParaRPr lang="en-US" sz="1800" smtClean="0">
              <a:latin typeface="Arial" pitchFamily="34" charset="0"/>
            </a:endParaRPr>
          </a:p>
        </p:txBody>
      </p:sp>
      <p:sp>
        <p:nvSpPr>
          <p:cNvPr id="5125" name="Text Box 5"/>
          <p:cNvSpPr txBox="1">
            <a:spLocks noChangeArrowheads="1"/>
          </p:cNvSpPr>
          <p:nvPr/>
        </p:nvSpPr>
        <p:spPr bwMode="auto">
          <a:xfrm>
            <a:off x="7391400" y="6019800"/>
            <a:ext cx="19812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a:solidFill>
                <a:srgbClr val="000000"/>
              </a:solidFill>
              <a:latin typeface="Times New Roman" pitchFamily="18" charset="0"/>
            </a:endParaRPr>
          </a:p>
          <a:p>
            <a:pPr>
              <a:spcBef>
                <a:spcPct val="50000"/>
              </a:spcBef>
            </a:pPr>
            <a:endParaRPr lang="en-US" sz="2400">
              <a:solidFill>
                <a:srgbClr val="000000"/>
              </a:solidFill>
              <a:latin typeface="Times New Roman" pitchFamily="18" charset="0"/>
            </a:endParaRPr>
          </a:p>
        </p:txBody>
      </p:sp>
      <p:sp>
        <p:nvSpPr>
          <p:cNvPr id="5126" name="Rectangle 6"/>
          <p:cNvSpPr>
            <a:spLocks noChangeArrowheads="1"/>
          </p:cNvSpPr>
          <p:nvPr/>
        </p:nvSpPr>
        <p:spPr bwMode="auto">
          <a:xfrm>
            <a:off x="4038600" y="5608638"/>
            <a:ext cx="4800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b="1">
              <a:solidFill>
                <a:srgbClr val="000000"/>
              </a:solidFill>
              <a:latin typeface="Arial Black" pitchFamily="34" charset="0"/>
              <a:cs typeface="Times New Roman" pitchFamily="18" charset="0"/>
            </a:endParaRPr>
          </a:p>
          <a:p>
            <a:pPr eaLnBrk="0" hangingPunct="0"/>
            <a:endParaRPr lang="en-US" sz="1200" b="1">
              <a:solidFill>
                <a:srgbClr val="000000"/>
              </a:solidFill>
              <a:latin typeface="Arial Black" pitchFamily="34" charset="0"/>
            </a:endParaRPr>
          </a:p>
        </p:txBody>
      </p:sp>
      <p:sp>
        <p:nvSpPr>
          <p:cNvPr id="657413" name="Title 1"/>
          <p:cNvSpPr>
            <a:spLocks noGrp="1"/>
          </p:cNvSpPr>
          <p:nvPr>
            <p:ph type="title"/>
          </p:nvPr>
        </p:nvSpPr>
        <p:spPr/>
        <p:txBody>
          <a:bodyPr/>
          <a:lstStyle/>
          <a:p>
            <a:pPr eaLnBrk="1" hangingPunct="1"/>
            <a:endParaRPr lang="en-US" smtClean="0"/>
          </a:p>
        </p:txBody>
      </p:sp>
      <p:pic>
        <p:nvPicPr>
          <p:cNvPr id="657414" name="Picture 2" descr="lum.jpg"/>
          <p:cNvPicPr>
            <a:picLocks noChangeAspect="1"/>
          </p:cNvPicPr>
          <p:nvPr/>
        </p:nvPicPr>
        <p:blipFill>
          <a:blip r:embed="rId2" cstate="print"/>
          <a:srcRect/>
          <a:stretch>
            <a:fillRect/>
          </a:stretch>
        </p:blipFill>
        <p:spPr bwMode="auto">
          <a:xfrm>
            <a:off x="381000" y="304800"/>
            <a:ext cx="8458200" cy="6172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TextBox 38"/>
          <p:cNvSpPr txBox="1">
            <a:spLocks noChangeArrowheads="1"/>
          </p:cNvSpPr>
          <p:nvPr/>
        </p:nvSpPr>
        <p:spPr bwMode="auto">
          <a:xfrm>
            <a:off x="6083300" y="139700"/>
            <a:ext cx="184150" cy="646113"/>
          </a:xfrm>
          <a:prstGeom prst="rect">
            <a:avLst/>
          </a:prstGeom>
          <a:noFill/>
          <a:ln w="9525">
            <a:noFill/>
            <a:miter lim="800000"/>
            <a:headEnd/>
            <a:tailEnd/>
          </a:ln>
        </p:spPr>
        <p:txBody>
          <a:bodyPr wrap="none">
            <a:spAutoFit/>
          </a:bodyPr>
          <a:lstStyle/>
          <a:p>
            <a:pPr algn="r" defTabSz="457200"/>
            <a:endParaRPr lang="en-US" sz="3600" b="1">
              <a:solidFill>
                <a:srgbClr val="139FC9"/>
              </a:solidFill>
              <a:latin typeface="Arial" pitchFamily="34" charset="0"/>
              <a:cs typeface="Arial" pitchFamily="34" charset="0"/>
            </a:endParaRPr>
          </a:p>
        </p:txBody>
      </p:sp>
      <p:pic>
        <p:nvPicPr>
          <p:cNvPr id="658435" name="Picture 1" descr="ChampionBlend.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p:cNvSpPr>
            <a:spLocks noGrp="1" noChangeArrowheads="1"/>
          </p:cNvSpPr>
          <p:nvPr>
            <p:ph type="title"/>
          </p:nvPr>
        </p:nvSpPr>
        <p:spPr>
          <a:xfrm>
            <a:off x="0" y="-76200"/>
            <a:ext cx="9372600" cy="1143000"/>
          </a:xfrm>
        </p:spPr>
        <p:txBody>
          <a:bodyPr/>
          <a:lstStyle/>
          <a:p>
            <a:pPr eaLnBrk="1" hangingPunct="1">
              <a:lnSpc>
                <a:spcPct val="90000"/>
              </a:lnSpc>
            </a:pPr>
            <a:r>
              <a:rPr lang="zh-TW" altLang="en-US" dirty="0" smtClean="0">
                <a:latin typeface="華康儷中黑" pitchFamily="49" charset="-120"/>
                <a:ea typeface="華康儷中黑" pitchFamily="49" charset="-120"/>
              </a:rPr>
              <a:t>不可能？</a:t>
            </a:r>
            <a:endParaRPr lang="en-US" sz="4000" dirty="0" smtClean="0"/>
          </a:p>
        </p:txBody>
      </p:sp>
      <p:sp>
        <p:nvSpPr>
          <p:cNvPr id="659459" name="Rectangle 3"/>
          <p:cNvSpPr>
            <a:spLocks noGrp="1" noChangeArrowheads="1"/>
          </p:cNvSpPr>
          <p:nvPr>
            <p:ph type="body" idx="1"/>
          </p:nvPr>
        </p:nvSpPr>
        <p:spPr>
          <a:xfrm>
            <a:off x="381000" y="823686"/>
            <a:ext cx="8305800" cy="5791200"/>
          </a:xfrm>
        </p:spPr>
        <p:txBody>
          <a:bodyPr/>
          <a:lstStyle/>
          <a:p>
            <a:pPr eaLnBrk="1" hangingPunct="1">
              <a:lnSpc>
                <a:spcPct val="90000"/>
              </a:lnSpc>
              <a:spcBef>
                <a:spcPts val="600"/>
              </a:spcBef>
            </a:pPr>
            <a:r>
              <a:rPr lang="zh-TW" altLang="en-US" sz="2600" dirty="0" smtClean="0">
                <a:latin typeface="華康儷中黑" pitchFamily="49" charset="-120"/>
                <a:ea typeface="華康儷中黑" pitchFamily="49" charset="-120"/>
              </a:rPr>
              <a:t>不可能只是那些目光短淺的人所用的詞。他們覺得活在既有的世界比較容易，而不想嘗試用他們的力量改變世界</a:t>
            </a:r>
            <a:endParaRPr lang="en-US" altLang="zh-TW" sz="2600" dirty="0" smtClean="0">
              <a:latin typeface="華康儷中黑" pitchFamily="49" charset="-120"/>
              <a:ea typeface="華康儷中黑" pitchFamily="49" charset="-120"/>
            </a:endParaRPr>
          </a:p>
          <a:p>
            <a:pPr eaLnBrk="1" hangingPunct="1">
              <a:lnSpc>
                <a:spcPct val="90000"/>
              </a:lnSpc>
              <a:spcBef>
                <a:spcPts val="600"/>
              </a:spcBef>
            </a:pPr>
            <a:r>
              <a:rPr lang="zh-TW" altLang="en-US" sz="2600" dirty="0" smtClean="0">
                <a:latin typeface="華康儷中黑" pitchFamily="49" charset="-120"/>
                <a:ea typeface="華康儷中黑" pitchFamily="49" charset="-120"/>
              </a:rPr>
              <a:t>不可能不是事實，而只是一種意見</a:t>
            </a:r>
            <a:endParaRPr lang="en-US" altLang="zh-TW" sz="2600" dirty="0" smtClean="0">
              <a:latin typeface="華康儷中黑" pitchFamily="49" charset="-120"/>
              <a:ea typeface="華康儷中黑" pitchFamily="49" charset="-120"/>
            </a:endParaRPr>
          </a:p>
          <a:p>
            <a:pPr eaLnBrk="1" hangingPunct="1">
              <a:lnSpc>
                <a:spcPct val="90000"/>
              </a:lnSpc>
              <a:spcBef>
                <a:spcPts val="600"/>
              </a:spcBef>
            </a:pPr>
            <a:r>
              <a:rPr lang="zh-TW" altLang="en-US" sz="2600" dirty="0" smtClean="0">
                <a:latin typeface="華康儷中黑" pitchFamily="49" charset="-120"/>
                <a:ea typeface="華康儷中黑" pitchFamily="49" charset="-120"/>
              </a:rPr>
              <a:t>不可能不是一項宣言，而是一項挑戰</a:t>
            </a:r>
            <a:endParaRPr lang="en-US" altLang="zh-TW" sz="2600" dirty="0" smtClean="0">
              <a:latin typeface="華康儷中黑" pitchFamily="49" charset="-120"/>
              <a:ea typeface="華康儷中黑" pitchFamily="49" charset="-120"/>
            </a:endParaRPr>
          </a:p>
          <a:p>
            <a:pPr eaLnBrk="1" hangingPunct="1">
              <a:lnSpc>
                <a:spcPct val="90000"/>
              </a:lnSpc>
              <a:spcBef>
                <a:spcPts val="600"/>
              </a:spcBef>
            </a:pPr>
            <a:r>
              <a:rPr lang="zh-TW" altLang="en-US" sz="2600" dirty="0" smtClean="0">
                <a:latin typeface="華康儷中黑" pitchFamily="49" charset="-120"/>
                <a:ea typeface="華康儷中黑" pitchFamily="49" charset="-120"/>
              </a:rPr>
              <a:t>不可能是潛在的</a:t>
            </a:r>
            <a:endParaRPr lang="en-US" altLang="zh-TW" sz="2600" dirty="0" smtClean="0">
              <a:latin typeface="華康儷中黑" pitchFamily="49" charset="-120"/>
              <a:ea typeface="華康儷中黑" pitchFamily="49" charset="-120"/>
            </a:endParaRPr>
          </a:p>
          <a:p>
            <a:pPr eaLnBrk="1" hangingPunct="1">
              <a:lnSpc>
                <a:spcPct val="90000"/>
              </a:lnSpc>
              <a:spcBef>
                <a:spcPts val="600"/>
              </a:spcBef>
            </a:pPr>
            <a:r>
              <a:rPr lang="zh-TW" altLang="en-US" sz="2600" dirty="0" smtClean="0">
                <a:latin typeface="華康儷中黑" pitchFamily="49" charset="-120"/>
                <a:ea typeface="華康儷中黑" pitchFamily="49" charset="-120"/>
              </a:rPr>
              <a:t>不可能是暫時的</a:t>
            </a:r>
            <a:endParaRPr lang="en-US" altLang="zh-TW" sz="2600" dirty="0" smtClean="0">
              <a:latin typeface="華康儷中黑" pitchFamily="49" charset="-120"/>
              <a:ea typeface="華康儷中黑" pitchFamily="49" charset="-120"/>
            </a:endParaRPr>
          </a:p>
          <a:p>
            <a:pPr algn="ctr" eaLnBrk="1" hangingPunct="1">
              <a:lnSpc>
                <a:spcPct val="90000"/>
              </a:lnSpc>
              <a:spcBef>
                <a:spcPts val="600"/>
              </a:spcBef>
              <a:buNone/>
            </a:pPr>
            <a:r>
              <a:rPr lang="en-US" sz="4000" dirty="0" smtClean="0">
                <a:solidFill>
                  <a:prstClr val="black"/>
                </a:solidFill>
              </a:rPr>
              <a:t>Impossible?</a:t>
            </a:r>
            <a:endParaRPr lang="en-US" sz="2200" dirty="0" smtClean="0"/>
          </a:p>
          <a:p>
            <a:pPr eaLnBrk="1" hangingPunct="1">
              <a:lnSpc>
                <a:spcPct val="90000"/>
              </a:lnSpc>
              <a:spcBef>
                <a:spcPts val="600"/>
              </a:spcBef>
            </a:pPr>
            <a:r>
              <a:rPr lang="en-US" sz="2200" dirty="0" smtClean="0"/>
              <a:t>Impossible is just a big word thrown around by small men who find it easier to live in the world they</a:t>
            </a:r>
            <a:r>
              <a:rPr lang="en-US" altLang="en-US" sz="2200" dirty="0" smtClean="0"/>
              <a:t>’</a:t>
            </a:r>
            <a:r>
              <a:rPr lang="en-US" sz="2200" dirty="0" smtClean="0"/>
              <a:t>ve been given, then to explore the power they have to change it.  </a:t>
            </a:r>
          </a:p>
          <a:p>
            <a:pPr eaLnBrk="1" hangingPunct="1">
              <a:lnSpc>
                <a:spcPct val="90000"/>
              </a:lnSpc>
              <a:spcBef>
                <a:spcPts val="600"/>
              </a:spcBef>
            </a:pPr>
            <a:r>
              <a:rPr lang="en-US" sz="2200" dirty="0" smtClean="0"/>
              <a:t>Impossible is not a fact, it</a:t>
            </a:r>
            <a:r>
              <a:rPr lang="en-US" altLang="en-US" sz="2200" dirty="0" smtClean="0"/>
              <a:t>’</a:t>
            </a:r>
            <a:r>
              <a:rPr lang="en-US" sz="2200" dirty="0" smtClean="0"/>
              <a:t>s an opinion</a:t>
            </a:r>
          </a:p>
          <a:p>
            <a:pPr eaLnBrk="1" hangingPunct="1">
              <a:lnSpc>
                <a:spcPct val="90000"/>
              </a:lnSpc>
              <a:spcBef>
                <a:spcPts val="600"/>
              </a:spcBef>
            </a:pPr>
            <a:r>
              <a:rPr lang="en-US" sz="2200" dirty="0" smtClean="0"/>
              <a:t>Impossible is not a declaration, it</a:t>
            </a:r>
            <a:r>
              <a:rPr lang="en-US" altLang="en-US" sz="2200" dirty="0" smtClean="0"/>
              <a:t>’</a:t>
            </a:r>
            <a:r>
              <a:rPr lang="en-US" sz="2200" dirty="0" smtClean="0"/>
              <a:t>s a dare</a:t>
            </a:r>
          </a:p>
          <a:p>
            <a:pPr eaLnBrk="1" hangingPunct="1">
              <a:lnSpc>
                <a:spcPct val="90000"/>
              </a:lnSpc>
              <a:spcBef>
                <a:spcPts val="600"/>
              </a:spcBef>
            </a:pPr>
            <a:r>
              <a:rPr lang="en-US" sz="2200" dirty="0" smtClean="0"/>
              <a:t>Impossible is potential</a:t>
            </a:r>
          </a:p>
          <a:p>
            <a:pPr eaLnBrk="1" hangingPunct="1">
              <a:lnSpc>
                <a:spcPct val="90000"/>
              </a:lnSpc>
              <a:spcBef>
                <a:spcPts val="600"/>
              </a:spcBef>
            </a:pPr>
            <a:r>
              <a:rPr lang="en-US" sz="2200" dirty="0" smtClean="0"/>
              <a:t>Impossible is temporary</a:t>
            </a: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p:cNvSpPr>
            <a:spLocks noGrp="1" noChangeArrowheads="1"/>
          </p:cNvSpPr>
          <p:nvPr>
            <p:ph type="title"/>
          </p:nvPr>
        </p:nvSpPr>
        <p:spPr>
          <a:xfrm>
            <a:off x="0" y="228600"/>
            <a:ext cx="9372600" cy="1143000"/>
          </a:xfrm>
        </p:spPr>
        <p:txBody>
          <a:bodyPr/>
          <a:lstStyle/>
          <a:p>
            <a:pPr eaLnBrk="1" hangingPunct="1">
              <a:lnSpc>
                <a:spcPct val="90000"/>
              </a:lnSpc>
            </a:pPr>
            <a:r>
              <a:rPr lang="zh-TW" altLang="en-US" dirty="0" smtClean="0">
                <a:latin typeface="華康儷中黑" pitchFamily="49" charset="-120"/>
                <a:ea typeface="華康儷中黑" pitchFamily="49" charset="-120"/>
              </a:rPr>
              <a:t>不可能？</a:t>
            </a:r>
            <a:endParaRPr lang="en-US" sz="4000" dirty="0" smtClean="0"/>
          </a:p>
        </p:txBody>
      </p:sp>
      <p:sp>
        <p:nvSpPr>
          <p:cNvPr id="804867" name="Rectangle 3"/>
          <p:cNvSpPr>
            <a:spLocks noGrp="1" noChangeArrowheads="1"/>
          </p:cNvSpPr>
          <p:nvPr>
            <p:ph type="body" idx="1"/>
          </p:nvPr>
        </p:nvSpPr>
        <p:spPr>
          <a:xfrm>
            <a:off x="533400" y="1219200"/>
            <a:ext cx="8610600" cy="5791200"/>
          </a:xfrm>
        </p:spPr>
        <p:txBody>
          <a:bodyPr/>
          <a:lstStyle/>
          <a:p>
            <a:pPr algn="ctr" eaLnBrk="1" hangingPunct="1">
              <a:lnSpc>
                <a:spcPct val="60000"/>
              </a:lnSpc>
              <a:spcBef>
                <a:spcPct val="55000"/>
              </a:spcBef>
              <a:buFontTx/>
              <a:buNone/>
            </a:pPr>
            <a:endParaRPr lang="en-US" sz="3600" dirty="0" smtClean="0"/>
          </a:p>
          <a:p>
            <a:pPr algn="ctr" eaLnBrk="1" hangingPunct="1">
              <a:lnSpc>
                <a:spcPct val="90000"/>
              </a:lnSpc>
              <a:spcBef>
                <a:spcPct val="55000"/>
              </a:spcBef>
              <a:buFontTx/>
              <a:buNone/>
            </a:pPr>
            <a:r>
              <a:rPr lang="zh-TW" altLang="en-US" sz="5400" dirty="0" smtClean="0">
                <a:latin typeface="華康儷中黑" pitchFamily="49" charset="-120"/>
                <a:ea typeface="華康儷中黑" pitchFamily="49" charset="-120"/>
              </a:rPr>
              <a:t>沒有甚麼是不可能的</a:t>
            </a:r>
            <a:endParaRPr lang="en-US" altLang="zh-TW" sz="5400" dirty="0" smtClean="0">
              <a:latin typeface="華康儷中黑" pitchFamily="49" charset="-120"/>
              <a:ea typeface="華康儷中黑" pitchFamily="49" charset="-120"/>
            </a:endParaRPr>
          </a:p>
          <a:p>
            <a:pPr algn="ctr" eaLnBrk="1" hangingPunct="1">
              <a:lnSpc>
                <a:spcPct val="90000"/>
              </a:lnSpc>
              <a:spcBef>
                <a:spcPct val="55000"/>
              </a:spcBef>
              <a:buFontTx/>
              <a:buNone/>
            </a:pPr>
            <a:endParaRPr lang="en-US" sz="5400" dirty="0" smtClean="0">
              <a:latin typeface="華康儷中黑" pitchFamily="49" charset="-120"/>
              <a:ea typeface="華康儷中黑" pitchFamily="49" charset="-120"/>
            </a:endParaRPr>
          </a:p>
          <a:p>
            <a:pPr algn="ctr" eaLnBrk="1" hangingPunct="1">
              <a:lnSpc>
                <a:spcPct val="90000"/>
              </a:lnSpc>
              <a:spcBef>
                <a:spcPct val="55000"/>
              </a:spcBef>
              <a:buFontTx/>
              <a:buNone/>
            </a:pPr>
            <a:r>
              <a:rPr lang="en-US" sz="5000" dirty="0" smtClean="0"/>
              <a:t>Impossible is nothing.</a:t>
            </a:r>
            <a:endParaRPr lang="en-US" dirty="0" smtClean="0"/>
          </a:p>
        </p:txBody>
      </p:sp>
      <p:sp>
        <p:nvSpPr>
          <p:cNvPr id="4" name="Rectangle 3"/>
          <p:cNvSpPr/>
          <p:nvPr/>
        </p:nvSpPr>
        <p:spPr>
          <a:xfrm>
            <a:off x="3200400" y="3276600"/>
            <a:ext cx="2661306" cy="707886"/>
          </a:xfrm>
          <a:prstGeom prst="rect">
            <a:avLst/>
          </a:prstGeom>
        </p:spPr>
        <p:txBody>
          <a:bodyPr wrap="none">
            <a:spAutoFit/>
          </a:bodyPr>
          <a:lstStyle/>
          <a:p>
            <a:r>
              <a:rPr lang="en-US" sz="4000" dirty="0" smtClean="0">
                <a:solidFill>
                  <a:prstClr val="black"/>
                </a:solidFill>
                <a:latin typeface="Calibri"/>
              </a:rPr>
              <a:t>Impossible?</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048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867"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6" name="Picture 4" descr="Time_Cover_July 5.jpg"/>
          <p:cNvPicPr>
            <a:picLocks noChangeAspect="1"/>
          </p:cNvPicPr>
          <p:nvPr/>
        </p:nvPicPr>
        <p:blipFill>
          <a:blip r:embed="rId3" cstate="print"/>
          <a:srcRect/>
          <a:stretch>
            <a:fillRect/>
          </a:stretch>
        </p:blipFill>
        <p:spPr bwMode="auto">
          <a:xfrm>
            <a:off x="1981200" y="0"/>
            <a:ext cx="5186363"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TextBox 5"/>
          <p:cNvSpPr txBox="1">
            <a:spLocks noChangeArrowheads="1"/>
          </p:cNvSpPr>
          <p:nvPr/>
        </p:nvSpPr>
        <p:spPr bwMode="auto">
          <a:xfrm>
            <a:off x="3400425" y="5527675"/>
            <a:ext cx="2343150" cy="369888"/>
          </a:xfrm>
          <a:prstGeom prst="rect">
            <a:avLst/>
          </a:prstGeom>
          <a:noFill/>
          <a:ln w="9525">
            <a:noFill/>
            <a:miter lim="800000"/>
            <a:headEnd/>
            <a:tailEnd/>
          </a:ln>
        </p:spPr>
        <p:txBody>
          <a:bodyPr>
            <a:spAutoFit/>
          </a:bodyPr>
          <a:lstStyle/>
          <a:p>
            <a:pPr algn="ctr"/>
            <a:r>
              <a:rPr lang="en-US">
                <a:solidFill>
                  <a:srgbClr val="FFFFFF"/>
                </a:solidFill>
                <a:cs typeface="Arial" pitchFamily="34" charset="0"/>
              </a:rPr>
              <a:t>Henry Ford</a:t>
            </a:r>
          </a:p>
        </p:txBody>
      </p:sp>
      <p:pic>
        <p:nvPicPr>
          <p:cNvPr id="662531" name="Picture 4" descr="Screen shot 2010-07-30 at 6.58.00 PM.png"/>
          <p:cNvPicPr>
            <a:picLocks noChangeAspect="1"/>
          </p:cNvPicPr>
          <p:nvPr/>
        </p:nvPicPr>
        <p:blipFill>
          <a:blip r:embed="rId3" cstate="print"/>
          <a:srcRect/>
          <a:stretch>
            <a:fillRect/>
          </a:stretch>
        </p:blipFill>
        <p:spPr bwMode="auto">
          <a:xfrm>
            <a:off x="1630363" y="798513"/>
            <a:ext cx="5883275" cy="47291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3554" name="Picture 3" descr="Screen shot 2010-07-30 at 4.25.21 PM.png"/>
          <p:cNvPicPr>
            <a:picLocks noChangeAspect="1"/>
          </p:cNvPicPr>
          <p:nvPr/>
        </p:nvPicPr>
        <p:blipFill>
          <a:blip r:embed="rId3" cstate="print"/>
          <a:srcRect l="18771" t="1607" r="4568"/>
          <a:stretch>
            <a:fillRect/>
          </a:stretch>
        </p:blipFill>
        <p:spPr bwMode="auto">
          <a:xfrm>
            <a:off x="1371600" y="838200"/>
            <a:ext cx="6477000" cy="5181600"/>
          </a:xfrm>
          <a:prstGeom prst="rect">
            <a:avLst/>
          </a:prstGeom>
          <a:noFill/>
          <a:ln w="9525">
            <a:noFill/>
            <a:miter lim="800000"/>
            <a:headEnd/>
            <a:tailEnd/>
          </a:ln>
        </p:spPr>
      </p:pic>
      <p:sp>
        <p:nvSpPr>
          <p:cNvPr id="663555" name="TextBox 6"/>
          <p:cNvSpPr txBox="1">
            <a:spLocks noChangeArrowheads="1"/>
          </p:cNvSpPr>
          <p:nvPr/>
        </p:nvSpPr>
        <p:spPr bwMode="auto">
          <a:xfrm>
            <a:off x="5803900" y="4822825"/>
            <a:ext cx="2341563" cy="369888"/>
          </a:xfrm>
          <a:prstGeom prst="rect">
            <a:avLst/>
          </a:prstGeom>
          <a:noFill/>
          <a:ln w="9525">
            <a:noFill/>
            <a:miter lim="800000"/>
            <a:headEnd/>
            <a:tailEnd/>
          </a:ln>
        </p:spPr>
        <p:txBody>
          <a:bodyPr>
            <a:spAutoFit/>
          </a:bodyPr>
          <a:lstStyle/>
          <a:p>
            <a:pPr algn="ctr" defTabSz="457200"/>
            <a:r>
              <a:rPr lang="en-US">
                <a:solidFill>
                  <a:srgbClr val="FFFFFF"/>
                </a:solidFill>
                <a:cs typeface="Arial" pitchFamily="34" charset="0"/>
              </a:rPr>
              <a:t>Bill Gates</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5"/>
          <p:cNvSpPr txBox="1">
            <a:spLocks noChangeArrowheads="1"/>
          </p:cNvSpPr>
          <p:nvPr/>
        </p:nvSpPr>
        <p:spPr bwMode="auto">
          <a:xfrm>
            <a:off x="7391400" y="6019800"/>
            <a:ext cx="19812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a:solidFill>
                <a:srgbClr val="000000"/>
              </a:solidFill>
              <a:latin typeface="Times New Roman" pitchFamily="18" charset="0"/>
            </a:endParaRPr>
          </a:p>
          <a:p>
            <a:pPr>
              <a:spcBef>
                <a:spcPct val="50000"/>
              </a:spcBef>
            </a:pPr>
            <a:endParaRPr lang="en-US" sz="2400">
              <a:solidFill>
                <a:srgbClr val="000000"/>
              </a:solidFill>
              <a:latin typeface="Times New Roman" pitchFamily="18" charset="0"/>
            </a:endParaRPr>
          </a:p>
        </p:txBody>
      </p:sp>
      <p:sp>
        <p:nvSpPr>
          <p:cNvPr id="5126" name="Rectangle 6"/>
          <p:cNvSpPr>
            <a:spLocks noChangeArrowheads="1"/>
          </p:cNvSpPr>
          <p:nvPr/>
        </p:nvSpPr>
        <p:spPr bwMode="auto">
          <a:xfrm>
            <a:off x="4038600" y="5608638"/>
            <a:ext cx="4800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b="1">
              <a:solidFill>
                <a:srgbClr val="000000"/>
              </a:solidFill>
              <a:latin typeface="Arial Black" pitchFamily="34" charset="0"/>
              <a:cs typeface="Times New Roman" pitchFamily="18" charset="0"/>
            </a:endParaRPr>
          </a:p>
          <a:p>
            <a:pPr eaLnBrk="0" hangingPunct="0"/>
            <a:endParaRPr lang="en-US" sz="1200" b="1">
              <a:solidFill>
                <a:srgbClr val="000000"/>
              </a:solidFill>
              <a:latin typeface="Arial Black" pitchFamily="34" charset="0"/>
            </a:endParaRPr>
          </a:p>
        </p:txBody>
      </p:sp>
      <p:pic>
        <p:nvPicPr>
          <p:cNvPr id="526340" name="Picture 2"/>
          <p:cNvPicPr>
            <a:picLocks noChangeAspect="1" noChangeArrowheads="1"/>
          </p:cNvPicPr>
          <p:nvPr/>
        </p:nvPicPr>
        <p:blipFill>
          <a:blip r:embed="rId2" cstate="print"/>
          <a:srcRect/>
          <a:stretch>
            <a:fillRect/>
          </a:stretch>
        </p:blipFill>
        <p:spPr bwMode="auto">
          <a:xfrm>
            <a:off x="2590800" y="0"/>
            <a:ext cx="6553200" cy="5486400"/>
          </a:xfrm>
          <a:prstGeom prst="rect">
            <a:avLst/>
          </a:prstGeom>
          <a:noFill/>
          <a:ln w="9525">
            <a:noFill/>
            <a:miter lim="800000"/>
            <a:headEnd/>
            <a:tailEnd/>
          </a:ln>
        </p:spPr>
      </p:pic>
      <p:pic>
        <p:nvPicPr>
          <p:cNvPr id="526341" name="Picture 10" descr="Screen Shot 2013-04-17 at 11.18.40 PM.png"/>
          <p:cNvPicPr>
            <a:picLocks noChangeAspect="1"/>
          </p:cNvPicPr>
          <p:nvPr/>
        </p:nvPicPr>
        <p:blipFill>
          <a:blip r:embed="rId3" cstate="print"/>
          <a:srcRect/>
          <a:stretch>
            <a:fillRect/>
          </a:stretch>
        </p:blipFill>
        <p:spPr bwMode="auto">
          <a:xfrm>
            <a:off x="5105400" y="3733800"/>
            <a:ext cx="3733800" cy="2454275"/>
          </a:xfrm>
          <a:prstGeom prst="rect">
            <a:avLst/>
          </a:prstGeom>
          <a:noFill/>
          <a:ln w="9525">
            <a:noFill/>
            <a:miter lim="800000"/>
            <a:headEnd/>
            <a:tailEnd/>
          </a:ln>
        </p:spPr>
      </p:pic>
      <p:pic>
        <p:nvPicPr>
          <p:cNvPr id="526342" name="Picture 11" descr="Screen Shot 2013-04-17 at 11.18.27 PM.png"/>
          <p:cNvPicPr>
            <a:picLocks noChangeAspect="1"/>
          </p:cNvPicPr>
          <p:nvPr/>
        </p:nvPicPr>
        <p:blipFill>
          <a:blip r:embed="rId4" cstate="print"/>
          <a:srcRect/>
          <a:stretch>
            <a:fillRect/>
          </a:stretch>
        </p:blipFill>
        <p:spPr bwMode="auto">
          <a:xfrm>
            <a:off x="914400" y="3810000"/>
            <a:ext cx="3621088" cy="2362200"/>
          </a:xfrm>
          <a:prstGeom prst="rect">
            <a:avLst/>
          </a:prstGeom>
          <a:noFill/>
          <a:ln w="9525">
            <a:noFill/>
            <a:miter lim="800000"/>
            <a:headEnd/>
            <a:tailEnd/>
          </a:ln>
        </p:spPr>
      </p:pic>
      <p:pic>
        <p:nvPicPr>
          <p:cNvPr id="526343" name="Picture 12" descr="Screen Shot 2013-04-17 at 11.17.25 PM.png"/>
          <p:cNvPicPr>
            <a:picLocks noChangeAspect="1"/>
          </p:cNvPicPr>
          <p:nvPr/>
        </p:nvPicPr>
        <p:blipFill>
          <a:blip r:embed="rId5" cstate="print"/>
          <a:srcRect/>
          <a:stretch>
            <a:fillRect/>
          </a:stretch>
        </p:blipFill>
        <p:spPr bwMode="auto">
          <a:xfrm>
            <a:off x="152400" y="381000"/>
            <a:ext cx="2819400" cy="2667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4578" name="Picture 2"/>
          <p:cNvPicPr>
            <a:picLocks noChangeAspect="1" noChangeArrowheads="1"/>
          </p:cNvPicPr>
          <p:nvPr/>
        </p:nvPicPr>
        <p:blipFill>
          <a:blip r:embed="rId3" cstate="print"/>
          <a:srcRect/>
          <a:stretch>
            <a:fillRect/>
          </a:stretch>
        </p:blipFill>
        <p:spPr bwMode="auto">
          <a:xfrm>
            <a:off x="304800" y="152400"/>
            <a:ext cx="8382000" cy="6248400"/>
          </a:xfrm>
          <a:prstGeom prst="rect">
            <a:avLst/>
          </a:prstGeom>
          <a:noFill/>
          <a:ln w="9525">
            <a:noFill/>
            <a:miter lim="800000"/>
            <a:headEnd/>
            <a:tailEnd/>
          </a:ln>
        </p:spPr>
      </p:pic>
      <p:sp>
        <p:nvSpPr>
          <p:cNvPr id="664579" name="TextBox 4"/>
          <p:cNvSpPr txBox="1">
            <a:spLocks noChangeArrowheads="1"/>
          </p:cNvSpPr>
          <p:nvPr/>
        </p:nvSpPr>
        <p:spPr bwMode="auto">
          <a:xfrm>
            <a:off x="457200" y="5486400"/>
            <a:ext cx="8229600" cy="1508105"/>
          </a:xfrm>
          <a:prstGeom prst="rect">
            <a:avLst/>
          </a:prstGeom>
          <a:noFill/>
          <a:ln w="9525">
            <a:noFill/>
            <a:miter lim="800000"/>
            <a:headEnd/>
            <a:tailEnd/>
          </a:ln>
        </p:spPr>
        <p:txBody>
          <a:bodyPr>
            <a:spAutoFit/>
          </a:bodyPr>
          <a:lstStyle/>
          <a:p>
            <a:r>
              <a:rPr lang="en-US" sz="2800" b="1" dirty="0" smtClean="0">
                <a:solidFill>
                  <a:srgbClr val="000000"/>
                </a:solidFill>
                <a:latin typeface="華康儷中黑" pitchFamily="49" charset="-120"/>
                <a:ea typeface="華康儷中黑" pitchFamily="49" charset="-120"/>
              </a:rPr>
              <a:t> </a:t>
            </a:r>
          </a:p>
          <a:p>
            <a:r>
              <a:rPr lang="zh-TW" altLang="en-US" sz="2000" dirty="0" smtClean="0">
                <a:solidFill>
                  <a:srgbClr val="000000"/>
                </a:solidFill>
                <a:latin typeface="華康儷中黑" pitchFamily="49" charset="-120"/>
                <a:ea typeface="華康儷中黑" pitchFamily="49" charset="-120"/>
              </a:rPr>
              <a:t>「大膽認為自己可以改變世界的人，往往真的改變世界。</a:t>
            </a:r>
            <a:r>
              <a:rPr lang="zh-TW" altLang="zh-TW" sz="2000" dirty="0" smtClean="0">
                <a:latin typeface="華康儷中黑" pitchFamily="49" charset="-120"/>
                <a:ea typeface="華康儷中黑" pitchFamily="49" charset="-120"/>
              </a:rPr>
              <a:t>」</a:t>
            </a:r>
            <a:endParaRPr lang="en-US" sz="2000" dirty="0" smtClean="0">
              <a:solidFill>
                <a:srgbClr val="000000"/>
              </a:solidFill>
              <a:latin typeface="華康儷中黑" pitchFamily="49" charset="-120"/>
              <a:ea typeface="華康儷中黑" pitchFamily="49" charset="-120"/>
            </a:endParaRPr>
          </a:p>
          <a:p>
            <a:r>
              <a:rPr lang="en-US" sz="1600" dirty="0" smtClean="0">
                <a:solidFill>
                  <a:srgbClr val="000000"/>
                </a:solidFill>
              </a:rPr>
              <a:t>"</a:t>
            </a:r>
            <a:r>
              <a:rPr lang="en-US" sz="1600" dirty="0">
                <a:solidFill>
                  <a:srgbClr val="000000"/>
                </a:solidFill>
              </a:rPr>
              <a:t>The people who are crazy enough to think that they can change the world are the ones who do."</a:t>
            </a:r>
            <a:endParaRPr lang="en-US" sz="1600" b="1" dirty="0">
              <a:solidFill>
                <a:srgbClr val="000000"/>
              </a:solidFill>
            </a:endParaRPr>
          </a:p>
          <a:p>
            <a:endParaRPr lang="en-US" sz="2800" dirty="0">
              <a:solidFill>
                <a:srgbClr val="000000"/>
              </a:solidFill>
              <a:latin typeface="ITC Avant Garde Std Bk"/>
            </a:endParaRPr>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body" sz="half" idx="2"/>
          </p:nvPr>
        </p:nvSpPr>
        <p:spPr>
          <a:xfrm>
            <a:off x="409575" y="1085850"/>
            <a:ext cx="8124825" cy="5562600"/>
          </a:xfrm>
          <a:extLst>
            <a:ext uri="{FAA26D3D-D897-4be2-8F04-BA451C77F1D7}"/>
          </a:extLst>
        </p:spPr>
        <p:txBody>
          <a:bodyPr/>
          <a:lstStyle/>
          <a:p>
            <a:pPr marL="0" indent="0" eaLnBrk="1" hangingPunct="1">
              <a:buFontTx/>
              <a:buNone/>
            </a:pPr>
            <a:endParaRPr lang="en-US" sz="1800" smtClean="0"/>
          </a:p>
        </p:txBody>
      </p:sp>
      <p:sp>
        <p:nvSpPr>
          <p:cNvPr id="5125" name="Text Box 5"/>
          <p:cNvSpPr txBox="1">
            <a:spLocks noChangeArrowheads="1"/>
          </p:cNvSpPr>
          <p:nvPr/>
        </p:nvSpPr>
        <p:spPr bwMode="auto">
          <a:xfrm>
            <a:off x="7391400" y="6019800"/>
            <a:ext cx="19812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a:solidFill>
                <a:srgbClr val="000000"/>
              </a:solidFill>
              <a:latin typeface="Times New Roman" pitchFamily="18" charset="0"/>
            </a:endParaRPr>
          </a:p>
          <a:p>
            <a:pPr>
              <a:spcBef>
                <a:spcPct val="50000"/>
              </a:spcBef>
            </a:pPr>
            <a:endParaRPr lang="en-US" sz="2400">
              <a:solidFill>
                <a:srgbClr val="000000"/>
              </a:solidFill>
              <a:latin typeface="Times New Roman" pitchFamily="18" charset="0"/>
            </a:endParaRPr>
          </a:p>
        </p:txBody>
      </p:sp>
      <p:sp>
        <p:nvSpPr>
          <p:cNvPr id="5126" name="Rectangle 6"/>
          <p:cNvSpPr>
            <a:spLocks noChangeArrowheads="1"/>
          </p:cNvSpPr>
          <p:nvPr/>
        </p:nvSpPr>
        <p:spPr bwMode="auto">
          <a:xfrm>
            <a:off x="4038600" y="5608638"/>
            <a:ext cx="4800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b="1">
              <a:solidFill>
                <a:srgbClr val="000000"/>
              </a:solidFill>
              <a:latin typeface="Arial Black" pitchFamily="34" charset="0"/>
              <a:cs typeface="Times New Roman" pitchFamily="18" charset="0"/>
            </a:endParaRPr>
          </a:p>
          <a:p>
            <a:pPr eaLnBrk="0" hangingPunct="0"/>
            <a:endParaRPr lang="en-US" sz="1200" b="1">
              <a:solidFill>
                <a:srgbClr val="000000"/>
              </a:solidFill>
              <a:latin typeface="Arial Black" pitchFamily="34" charset="0"/>
            </a:endParaRPr>
          </a:p>
        </p:txBody>
      </p:sp>
      <p:sp>
        <p:nvSpPr>
          <p:cNvPr id="2" name="Title 1"/>
          <p:cNvSpPr>
            <a:spLocks noGrp="1"/>
          </p:cNvSpPr>
          <p:nvPr>
            <p:ph type="title"/>
          </p:nvPr>
        </p:nvSpPr>
        <p:spPr>
          <a:extLst>
            <a:ext uri="{FAA26D3D-D897-4be2-8F04-BA451C77F1D7}"/>
          </a:extLst>
        </p:spPr>
        <p:txBody>
          <a:bodyPr/>
          <a:lstStyle/>
          <a:p>
            <a:endParaRPr lang="en-US" smtClean="0"/>
          </a:p>
        </p:txBody>
      </p:sp>
      <p:pic>
        <p:nvPicPr>
          <p:cNvPr id="665606" name="Picture 2" descr="roger-bannister.jpg"/>
          <p:cNvPicPr>
            <a:picLocks noChangeAspect="1"/>
          </p:cNvPicPr>
          <p:nvPr/>
        </p:nvPicPr>
        <p:blipFill>
          <a:blip r:embed="rId2" cstate="print"/>
          <a:srcRect/>
          <a:stretch>
            <a:fillRect/>
          </a:stretch>
        </p:blipFill>
        <p:spPr bwMode="auto">
          <a:xfrm>
            <a:off x="762000" y="533400"/>
            <a:ext cx="7620000" cy="5981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4"/>
          <p:cNvSpPr>
            <a:spLocks noGrp="1" noChangeArrowheads="1"/>
          </p:cNvSpPr>
          <p:nvPr>
            <p:ph type="body" sz="half" idx="2"/>
          </p:nvPr>
        </p:nvSpPr>
        <p:spPr>
          <a:xfrm>
            <a:off x="409575" y="1085850"/>
            <a:ext cx="8124825" cy="5562600"/>
          </a:xfrm>
        </p:spPr>
        <p:txBody>
          <a:bodyPr/>
          <a:lstStyle/>
          <a:p>
            <a:pPr marL="0" indent="0" eaLnBrk="1" hangingPunct="1">
              <a:buFont typeface="Arial" pitchFamily="34" charset="0"/>
              <a:buNone/>
            </a:pPr>
            <a:endParaRPr lang="en-US" sz="1800" dirty="0" smtClean="0">
              <a:latin typeface="Arial" pitchFamily="34" charset="0"/>
            </a:endParaRPr>
          </a:p>
        </p:txBody>
      </p:sp>
      <p:sp>
        <p:nvSpPr>
          <p:cNvPr id="5125" name="Text Box 5"/>
          <p:cNvSpPr txBox="1">
            <a:spLocks noChangeArrowheads="1"/>
          </p:cNvSpPr>
          <p:nvPr/>
        </p:nvSpPr>
        <p:spPr bwMode="auto">
          <a:xfrm>
            <a:off x="7391400" y="6019800"/>
            <a:ext cx="19812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a:solidFill>
                <a:srgbClr val="000000"/>
              </a:solidFill>
              <a:latin typeface="Times New Roman" pitchFamily="18" charset="0"/>
            </a:endParaRPr>
          </a:p>
          <a:p>
            <a:pPr>
              <a:spcBef>
                <a:spcPct val="50000"/>
              </a:spcBef>
            </a:pPr>
            <a:endParaRPr lang="en-US" sz="2400">
              <a:solidFill>
                <a:srgbClr val="000000"/>
              </a:solidFill>
              <a:latin typeface="Times New Roman" pitchFamily="18" charset="0"/>
            </a:endParaRPr>
          </a:p>
        </p:txBody>
      </p:sp>
      <p:sp>
        <p:nvSpPr>
          <p:cNvPr id="5126" name="Rectangle 6"/>
          <p:cNvSpPr>
            <a:spLocks noChangeArrowheads="1"/>
          </p:cNvSpPr>
          <p:nvPr/>
        </p:nvSpPr>
        <p:spPr bwMode="auto">
          <a:xfrm>
            <a:off x="4038600" y="5608638"/>
            <a:ext cx="4800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b="1">
              <a:solidFill>
                <a:srgbClr val="000000"/>
              </a:solidFill>
              <a:latin typeface="Arial Black" pitchFamily="34" charset="0"/>
              <a:cs typeface="Times New Roman" pitchFamily="18" charset="0"/>
            </a:endParaRPr>
          </a:p>
          <a:p>
            <a:pPr eaLnBrk="0" hangingPunct="0"/>
            <a:endParaRPr lang="en-US" sz="1200" b="1">
              <a:solidFill>
                <a:srgbClr val="000000"/>
              </a:solidFill>
              <a:latin typeface="Arial Black" pitchFamily="34" charset="0"/>
            </a:endParaRPr>
          </a:p>
        </p:txBody>
      </p:sp>
      <p:sp>
        <p:nvSpPr>
          <p:cNvPr id="666629" name="Title 1"/>
          <p:cNvSpPr>
            <a:spLocks noGrp="1"/>
          </p:cNvSpPr>
          <p:nvPr>
            <p:ph type="title"/>
          </p:nvPr>
        </p:nvSpPr>
        <p:spPr/>
        <p:txBody>
          <a:bodyPr/>
          <a:lstStyle/>
          <a:p>
            <a:endParaRPr lang="en-US" smtClean="0"/>
          </a:p>
        </p:txBody>
      </p:sp>
      <p:pic>
        <p:nvPicPr>
          <p:cNvPr id="666630" name="Picture 6" descr="youhaveto.jpg"/>
          <p:cNvPicPr>
            <a:picLocks noChangeAspect="1"/>
          </p:cNvPicPr>
          <p:nvPr/>
        </p:nvPicPr>
        <p:blipFill>
          <a:blip r:embed="rId2" cstate="print"/>
          <a:srcRect/>
          <a:stretch>
            <a:fillRect/>
          </a:stretch>
        </p:blipFill>
        <p:spPr bwMode="auto">
          <a:xfrm>
            <a:off x="1752600" y="304800"/>
            <a:ext cx="6858000" cy="6400800"/>
          </a:xfrm>
          <a:prstGeom prst="rect">
            <a:avLst/>
          </a:prstGeom>
          <a:noFill/>
          <a:ln w="9525">
            <a:noFill/>
            <a:miter lim="800000"/>
            <a:headEnd/>
            <a:tailEnd/>
          </a:ln>
        </p:spPr>
      </p:pic>
      <p:sp>
        <p:nvSpPr>
          <p:cNvPr id="7" name="TextBox 6"/>
          <p:cNvSpPr txBox="1"/>
          <p:nvPr/>
        </p:nvSpPr>
        <p:spPr>
          <a:xfrm>
            <a:off x="76200" y="427672"/>
            <a:ext cx="1676400" cy="1200329"/>
          </a:xfrm>
          <a:prstGeom prst="rect">
            <a:avLst/>
          </a:prstGeom>
          <a:noFill/>
        </p:spPr>
        <p:txBody>
          <a:bodyPr wrap="square" rtlCol="0">
            <a:spAutoFit/>
          </a:bodyPr>
          <a:lstStyle/>
          <a:p>
            <a:r>
              <a:rPr lang="zh-TW" altLang="en-US" dirty="0" smtClean="0">
                <a:latin typeface="華康儷中黑" pitchFamily="49" charset="-120"/>
                <a:ea typeface="華康儷中黑" pitchFamily="49" charset="-120"/>
              </a:rPr>
              <a:t>如果沒有人認為你做得到，你就要向他們證明</a:t>
            </a:r>
            <a:endParaRPr lang="zh-TW" altLang="en-US" dirty="0">
              <a:latin typeface="華康儷中黑" pitchFamily="49" charset="-120"/>
              <a:ea typeface="華康儷中黑" pitchFamily="49" charset="-120"/>
            </a:endParaRPr>
          </a:p>
        </p:txBody>
      </p: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4"/>
          <p:cNvSpPr>
            <a:spLocks noGrp="1" noChangeArrowheads="1"/>
          </p:cNvSpPr>
          <p:nvPr>
            <p:ph type="body" sz="half" idx="2"/>
          </p:nvPr>
        </p:nvSpPr>
        <p:spPr>
          <a:xfrm>
            <a:off x="409575" y="1085850"/>
            <a:ext cx="8124825" cy="5562600"/>
          </a:xfrm>
        </p:spPr>
        <p:txBody>
          <a:bodyPr/>
          <a:lstStyle/>
          <a:p>
            <a:pPr marL="0" indent="0" eaLnBrk="1" hangingPunct="1">
              <a:buFont typeface="Arial" pitchFamily="34" charset="0"/>
              <a:buNone/>
            </a:pPr>
            <a:endParaRPr lang="en-US" sz="1800" smtClean="0">
              <a:latin typeface="Arial" pitchFamily="34" charset="0"/>
            </a:endParaRPr>
          </a:p>
        </p:txBody>
      </p:sp>
      <p:sp>
        <p:nvSpPr>
          <p:cNvPr id="5125" name="Text Box 5"/>
          <p:cNvSpPr txBox="1">
            <a:spLocks noChangeArrowheads="1"/>
          </p:cNvSpPr>
          <p:nvPr/>
        </p:nvSpPr>
        <p:spPr bwMode="auto">
          <a:xfrm>
            <a:off x="7391400" y="6019800"/>
            <a:ext cx="19812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a:solidFill>
                <a:srgbClr val="000000"/>
              </a:solidFill>
              <a:latin typeface="Times New Roman" pitchFamily="18" charset="0"/>
            </a:endParaRPr>
          </a:p>
          <a:p>
            <a:pPr>
              <a:spcBef>
                <a:spcPct val="50000"/>
              </a:spcBef>
            </a:pPr>
            <a:endParaRPr lang="en-US" sz="2400">
              <a:solidFill>
                <a:srgbClr val="000000"/>
              </a:solidFill>
              <a:latin typeface="Times New Roman" pitchFamily="18" charset="0"/>
            </a:endParaRPr>
          </a:p>
        </p:txBody>
      </p:sp>
      <p:sp>
        <p:nvSpPr>
          <p:cNvPr id="5126" name="Rectangle 6"/>
          <p:cNvSpPr>
            <a:spLocks noChangeArrowheads="1"/>
          </p:cNvSpPr>
          <p:nvPr/>
        </p:nvSpPr>
        <p:spPr bwMode="auto">
          <a:xfrm>
            <a:off x="4038600" y="5608638"/>
            <a:ext cx="4800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b="1">
              <a:solidFill>
                <a:srgbClr val="000000"/>
              </a:solidFill>
              <a:latin typeface="Arial Black" pitchFamily="34" charset="0"/>
              <a:cs typeface="Times New Roman" pitchFamily="18" charset="0"/>
            </a:endParaRPr>
          </a:p>
          <a:p>
            <a:pPr eaLnBrk="0" hangingPunct="0"/>
            <a:endParaRPr lang="en-US" sz="1200" b="1">
              <a:solidFill>
                <a:srgbClr val="000000"/>
              </a:solidFill>
              <a:latin typeface="Arial Black" pitchFamily="34" charset="0"/>
            </a:endParaRPr>
          </a:p>
        </p:txBody>
      </p:sp>
      <p:sp>
        <p:nvSpPr>
          <p:cNvPr id="667653" name="Title 1"/>
          <p:cNvSpPr>
            <a:spLocks noGrp="1"/>
          </p:cNvSpPr>
          <p:nvPr>
            <p:ph type="title"/>
          </p:nvPr>
        </p:nvSpPr>
        <p:spPr/>
        <p:txBody>
          <a:bodyPr/>
          <a:lstStyle/>
          <a:p>
            <a:endParaRPr lang="en-US" dirty="0" smtClean="0"/>
          </a:p>
        </p:txBody>
      </p:sp>
      <p:pic>
        <p:nvPicPr>
          <p:cNvPr id="667654" name="Picture 15" descr="followdream.jpg"/>
          <p:cNvPicPr>
            <a:picLocks noChangeAspect="1"/>
          </p:cNvPicPr>
          <p:nvPr/>
        </p:nvPicPr>
        <p:blipFill>
          <a:blip r:embed="rId2" cstate="print"/>
          <a:srcRect/>
          <a:stretch>
            <a:fillRect/>
          </a:stretch>
        </p:blipFill>
        <p:spPr bwMode="auto">
          <a:xfrm>
            <a:off x="1828800" y="0"/>
            <a:ext cx="6858000" cy="6858000"/>
          </a:xfrm>
          <a:prstGeom prst="rect">
            <a:avLst/>
          </a:prstGeom>
          <a:noFill/>
          <a:ln w="9525">
            <a:noFill/>
            <a:miter lim="800000"/>
            <a:headEnd/>
            <a:tailEnd/>
          </a:ln>
        </p:spPr>
      </p:pic>
      <p:sp>
        <p:nvSpPr>
          <p:cNvPr id="7" name="TextBox 6"/>
          <p:cNvSpPr txBox="1"/>
          <p:nvPr/>
        </p:nvSpPr>
        <p:spPr>
          <a:xfrm>
            <a:off x="54934" y="457200"/>
            <a:ext cx="1850066" cy="1200329"/>
          </a:xfrm>
          <a:prstGeom prst="rect">
            <a:avLst/>
          </a:prstGeom>
          <a:noFill/>
        </p:spPr>
        <p:txBody>
          <a:bodyPr wrap="square" rtlCol="0">
            <a:spAutoFit/>
          </a:bodyPr>
          <a:lstStyle/>
          <a:p>
            <a:r>
              <a:rPr lang="zh-TW" altLang="en-US" dirty="0" smtClean="0">
                <a:latin typeface="華康儷中黑" pitchFamily="49" charset="-120"/>
                <a:ea typeface="華康儷中黑" pitchFamily="49" charset="-120"/>
              </a:rPr>
              <a:t>追隨你的夢想，否則你只會一生都為其他追隨自己夢想的人工作</a:t>
            </a:r>
            <a:endParaRPr lang="zh-TW" altLang="en-US" dirty="0">
              <a:latin typeface="華康儷中黑" pitchFamily="49" charset="-120"/>
              <a:ea typeface="華康儷中黑" pitchFamily="49" charset="-120"/>
            </a:endParaRP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4" name="Picture 2" descr="iwill.jpg"/>
          <p:cNvPicPr>
            <a:picLocks noChangeAspect="1"/>
          </p:cNvPicPr>
          <p:nvPr/>
        </p:nvPicPr>
        <p:blipFill>
          <a:blip r:embed="rId3" cstate="print"/>
          <a:srcRect/>
          <a:stretch>
            <a:fillRect/>
          </a:stretch>
        </p:blipFill>
        <p:spPr bwMode="auto">
          <a:xfrm>
            <a:off x="1143000" y="0"/>
            <a:ext cx="6858000" cy="6858000"/>
          </a:xfrm>
          <a:prstGeom prst="rect">
            <a:avLst/>
          </a:prstGeom>
          <a:noFill/>
          <a:ln w="9525">
            <a:noFill/>
            <a:miter lim="800000"/>
            <a:headEnd/>
            <a:tailEnd/>
          </a:ln>
        </p:spPr>
      </p:pic>
      <p:sp>
        <p:nvSpPr>
          <p:cNvPr id="3" name="TextBox 2"/>
          <p:cNvSpPr txBox="1"/>
          <p:nvPr/>
        </p:nvSpPr>
        <p:spPr>
          <a:xfrm>
            <a:off x="2133600" y="4724400"/>
            <a:ext cx="5334000" cy="954107"/>
          </a:xfrm>
          <a:prstGeom prst="rect">
            <a:avLst/>
          </a:prstGeom>
          <a:noFill/>
        </p:spPr>
        <p:txBody>
          <a:bodyPr wrap="square" rtlCol="0">
            <a:spAutoFit/>
          </a:bodyPr>
          <a:lstStyle/>
          <a:p>
            <a:r>
              <a:rPr lang="zh-TW" altLang="en-US" sz="2800" dirty="0" smtClean="0">
                <a:latin typeface="華康儷中黑" pitchFamily="49" charset="-120"/>
                <a:ea typeface="華康儷中黑" pitchFamily="49" charset="-120"/>
              </a:rPr>
              <a:t>不要再說「我希望</a:t>
            </a:r>
            <a:r>
              <a:rPr lang="zh-TW" altLang="zh-TW" sz="2800" dirty="0" smtClean="0">
                <a:latin typeface="華康儷中黑" pitchFamily="49" charset="-120"/>
                <a:ea typeface="華康儷中黑" pitchFamily="49" charset="-120"/>
              </a:rPr>
              <a:t>」</a:t>
            </a:r>
            <a:endParaRPr lang="en-US" altLang="zh-TW" sz="2800" dirty="0" smtClean="0">
              <a:latin typeface="華康儷中黑" pitchFamily="49" charset="-120"/>
              <a:ea typeface="華康儷中黑" pitchFamily="49" charset="-120"/>
            </a:endParaRPr>
          </a:p>
          <a:p>
            <a:r>
              <a:rPr lang="en-US" altLang="zh-TW" sz="2800" dirty="0" smtClean="0">
                <a:latin typeface="華康儷中黑" pitchFamily="49" charset="-120"/>
                <a:ea typeface="華康儷中黑" pitchFamily="49" charset="-120"/>
              </a:rPr>
              <a:t>             </a:t>
            </a:r>
            <a:r>
              <a:rPr lang="zh-TW" altLang="en-US" sz="2800" dirty="0" smtClean="0">
                <a:latin typeface="華康儷中黑" pitchFamily="49" charset="-120"/>
                <a:ea typeface="華康儷中黑" pitchFamily="49" charset="-120"/>
              </a:rPr>
              <a:t>開始說「我會</a:t>
            </a:r>
            <a:r>
              <a:rPr lang="zh-TW" altLang="zh-TW" sz="2800" dirty="0" smtClean="0">
                <a:latin typeface="華康儷中黑" pitchFamily="49" charset="-120"/>
                <a:ea typeface="華康儷中黑" pitchFamily="49" charset="-120"/>
              </a:rPr>
              <a:t>」</a:t>
            </a:r>
            <a:endParaRPr lang="zh-TW" altLang="en-US" sz="2800" dirty="0" smtClean="0">
              <a:latin typeface="華康儷中黑" pitchFamily="49" charset="-120"/>
              <a:ea typeface="華康儷中黑" pitchFamily="49" charset="-120"/>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Slide Number Placeholder 3"/>
          <p:cNvSpPr>
            <a:spLocks noGrp="1"/>
          </p:cNvSpPr>
          <p:nvPr>
            <p:ph type="sldNum" sz="quarter" idx="12"/>
          </p:nvPr>
        </p:nvSpPr>
        <p:spPr bwMode="auto">
          <a:noFill/>
          <a:ln>
            <a:miter lim="800000"/>
            <a:headEnd/>
            <a:tailEnd/>
          </a:ln>
        </p:spPr>
        <p:txBody>
          <a:bodyPr/>
          <a:lstStyle/>
          <a:p>
            <a:fld id="{245D7133-3AE7-487C-A68C-65CA8ECB9985}" type="slidenum">
              <a:rPr lang="en-US">
                <a:solidFill>
                  <a:srgbClr val="FFCC00"/>
                </a:solidFill>
                <a:latin typeface="Arial" pitchFamily="34" charset="0"/>
                <a:cs typeface="Arial" pitchFamily="34" charset="0"/>
              </a:rPr>
              <a:pPr/>
              <a:t>155</a:t>
            </a:fld>
            <a:endParaRPr lang="en-US">
              <a:solidFill>
                <a:srgbClr val="FFCC00"/>
              </a:solidFill>
              <a:latin typeface="Arial" pitchFamily="34" charset="0"/>
              <a:cs typeface="Arial" pitchFamily="34" charset="0"/>
            </a:endParaRPr>
          </a:p>
        </p:txBody>
      </p:sp>
      <p:pic>
        <p:nvPicPr>
          <p:cNvPr id="669699" name="Picture 1" descr="DSC_2023.png"/>
          <p:cNvPicPr>
            <a:picLocks noChangeAspect="1"/>
          </p:cNvPicPr>
          <p:nvPr/>
        </p:nvPicPr>
        <p:blipFill>
          <a:blip r:embed="rId3" cstate="print"/>
          <a:srcRect/>
          <a:stretch>
            <a:fillRect/>
          </a:stretch>
        </p:blipFill>
        <p:spPr bwMode="auto">
          <a:xfrm>
            <a:off x="-1143000" y="-733425"/>
            <a:ext cx="11430000" cy="7591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Slide Number Placeholder 5"/>
          <p:cNvSpPr>
            <a:spLocks noGrp="1"/>
          </p:cNvSpPr>
          <p:nvPr>
            <p:ph type="sldNum" sz="quarter" idx="12"/>
          </p:nvPr>
        </p:nvSpPr>
        <p:spPr bwMode="auto">
          <a:noFill/>
          <a:ln>
            <a:miter lim="800000"/>
            <a:headEnd/>
            <a:tailEnd/>
          </a:ln>
        </p:spPr>
        <p:txBody>
          <a:bodyPr/>
          <a:lstStyle/>
          <a:p>
            <a:fld id="{1065462C-D3C9-4625-9622-BA0571038B09}" type="slidenum">
              <a:rPr lang="en-US">
                <a:solidFill>
                  <a:srgbClr val="FFCC00"/>
                </a:solidFill>
                <a:latin typeface="Arial" pitchFamily="34" charset="0"/>
                <a:cs typeface="Arial" pitchFamily="34" charset="0"/>
              </a:rPr>
              <a:pPr/>
              <a:t>156</a:t>
            </a:fld>
            <a:endParaRPr lang="en-US">
              <a:solidFill>
                <a:srgbClr val="FFCC00"/>
              </a:solidFill>
              <a:latin typeface="Arial" pitchFamily="34" charset="0"/>
              <a:cs typeface="Arial" pitchFamily="34" charset="0"/>
            </a:endParaRPr>
          </a:p>
        </p:txBody>
      </p:sp>
      <p:pic>
        <p:nvPicPr>
          <p:cNvPr id="670723" name="Picture 1" descr="WRE_5223.png"/>
          <p:cNvPicPr>
            <a:picLocks noChangeAspect="1"/>
          </p:cNvPicPr>
          <p:nvPr/>
        </p:nvPicPr>
        <p:blipFill>
          <a:blip r:embed="rId3" cstate="print"/>
          <a:srcRect/>
          <a:stretch>
            <a:fillRect/>
          </a:stretch>
        </p:blipFill>
        <p:spPr bwMode="auto">
          <a:xfrm>
            <a:off x="-685800" y="0"/>
            <a:ext cx="10512425" cy="6997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defRPr/>
            </a:pPr>
            <a:endParaRPr lang="zh-TW" altLang="zh-TW">
              <a:solidFill>
                <a:srgbClr val="FFFFFF"/>
              </a:solidFill>
              <a:latin typeface="Calibri"/>
            </a:endParaRPr>
          </a:p>
        </p:txBody>
      </p:sp>
      <p:sp>
        <p:nvSpPr>
          <p:cNvPr id="193539"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defRPr/>
            </a:pPr>
            <a:endParaRPr lang="zh-TW" altLang="zh-TW">
              <a:solidFill>
                <a:srgbClr val="FFFFFF"/>
              </a:solidFill>
              <a:latin typeface="Calibri"/>
            </a:endParaRPr>
          </a:p>
        </p:txBody>
      </p:sp>
      <p:sp>
        <p:nvSpPr>
          <p:cNvPr id="333828" name="TextBox 4"/>
          <p:cNvSpPr txBox="1">
            <a:spLocks noChangeArrowheads="1"/>
          </p:cNvSpPr>
          <p:nvPr/>
        </p:nvSpPr>
        <p:spPr bwMode="auto">
          <a:xfrm>
            <a:off x="838200" y="463550"/>
            <a:ext cx="7648575" cy="5878532"/>
          </a:xfrm>
          <a:prstGeom prst="rect">
            <a:avLst/>
          </a:prstGeom>
          <a:noFill/>
          <a:ln w="9525">
            <a:noFill/>
            <a:miter lim="800000"/>
            <a:headEnd/>
            <a:tailEnd/>
          </a:ln>
        </p:spPr>
        <p:txBody>
          <a:bodyPr>
            <a:spAutoFit/>
          </a:bodyPr>
          <a:lstStyle/>
          <a:p>
            <a:pPr algn="ctr" defTabSz="457200"/>
            <a:r>
              <a:rPr lang="zh-TW" altLang="en-US" sz="4000" dirty="0">
                <a:solidFill>
                  <a:srgbClr val="000000"/>
                </a:solidFill>
                <a:latin typeface="華康儷中黑" pitchFamily="49" charset="-120"/>
                <a:ea typeface="華康儷中黑" pitchFamily="49" charset="-120"/>
                <a:cs typeface="Arial" pitchFamily="34" charset="0"/>
              </a:rPr>
              <a:t>目標：</a:t>
            </a:r>
            <a:endParaRPr lang="en-US" altLang="zh-TW" sz="4000" dirty="0">
              <a:solidFill>
                <a:srgbClr val="000000"/>
              </a:solidFill>
              <a:latin typeface="華康儷中黑" pitchFamily="49" charset="-120"/>
              <a:ea typeface="華康儷中黑" pitchFamily="49" charset="-120"/>
              <a:cs typeface="Arial" pitchFamily="34" charset="0"/>
            </a:endParaRPr>
          </a:p>
          <a:p>
            <a:pPr algn="ctr" defTabSz="457200"/>
            <a:endParaRPr lang="en-US" altLang="zh-TW" sz="4000" dirty="0">
              <a:solidFill>
                <a:srgbClr val="000000"/>
              </a:solidFill>
              <a:latin typeface="華康儷中黑" pitchFamily="49" charset="-120"/>
              <a:ea typeface="華康儷中黑" pitchFamily="49" charset="-120"/>
              <a:cs typeface="Arial" pitchFamily="34" charset="0"/>
            </a:endParaRPr>
          </a:p>
          <a:p>
            <a:pPr algn="ctr" defTabSz="457200"/>
            <a:r>
              <a:rPr lang="zh-TW" altLang="en-US" sz="4000" dirty="0">
                <a:solidFill>
                  <a:srgbClr val="000000"/>
                </a:solidFill>
                <a:latin typeface="華康儷中黑" pitchFamily="49" charset="-120"/>
                <a:ea typeface="華康儷中黑" pitchFamily="49" charset="-120"/>
                <a:cs typeface="Arial" pitchFamily="34" charset="0"/>
              </a:rPr>
              <a:t>並非向需要你的產品的人銷售，而是向相信你所信的人銷售。</a:t>
            </a:r>
            <a:endParaRPr lang="en-US" altLang="zh-TW" sz="4000" dirty="0">
              <a:solidFill>
                <a:srgbClr val="000000"/>
              </a:solidFill>
              <a:latin typeface="華康儷中黑" pitchFamily="49" charset="-120"/>
              <a:ea typeface="華康儷中黑" pitchFamily="49" charset="-120"/>
              <a:cs typeface="Arial" pitchFamily="34" charset="0"/>
            </a:endParaRPr>
          </a:p>
          <a:p>
            <a:pPr algn="ctr" defTabSz="457200"/>
            <a:endParaRPr lang="en-US" altLang="zh-TW" sz="4000" dirty="0">
              <a:solidFill>
                <a:srgbClr val="000000"/>
              </a:solidFill>
              <a:latin typeface="ITC Avant Garde Std Bk"/>
              <a:ea typeface="華康儷中黑" pitchFamily="49" charset="-120"/>
              <a:cs typeface="Arial" pitchFamily="34" charset="0"/>
            </a:endParaRPr>
          </a:p>
          <a:p>
            <a:pPr algn="ctr" defTabSz="457200"/>
            <a:r>
              <a:rPr lang="en-US" altLang="zh-TW" sz="3600" dirty="0">
                <a:solidFill>
                  <a:srgbClr val="000000"/>
                </a:solidFill>
                <a:latin typeface="ITC Avant Garde Std Bk"/>
                <a:ea typeface="華康儷中黑" pitchFamily="49" charset="-120"/>
                <a:cs typeface="Arial" pitchFamily="34" charset="0"/>
              </a:rPr>
              <a:t>The Goal: </a:t>
            </a:r>
          </a:p>
          <a:p>
            <a:pPr defTabSz="457200"/>
            <a:endParaRPr lang="en-US" altLang="zh-TW" sz="3200" dirty="0">
              <a:solidFill>
                <a:srgbClr val="000000"/>
              </a:solidFill>
              <a:latin typeface="ITC Avant Garde Std Bk"/>
              <a:ea typeface="華康儷中黑" pitchFamily="49" charset="-120"/>
              <a:cs typeface="Arial" pitchFamily="34" charset="0"/>
            </a:endParaRPr>
          </a:p>
          <a:p>
            <a:pPr algn="ctr" defTabSz="457200"/>
            <a:r>
              <a:rPr lang="en-US" altLang="zh-TW" sz="3600" dirty="0">
                <a:solidFill>
                  <a:srgbClr val="000000"/>
                </a:solidFill>
                <a:latin typeface="ITC Avant Garde Std Bk"/>
                <a:ea typeface="華康儷中黑" pitchFamily="49" charset="-120"/>
                <a:cs typeface="Arial" pitchFamily="34" charset="0"/>
              </a:rPr>
              <a:t>Not to sell people who need what you have, but to sell people who believe what you believe.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endParaRPr lang="en-US">
              <a:solidFill>
                <a:srgbClr val="FFFFFF"/>
              </a:solidFill>
            </a:endParaRPr>
          </a:p>
        </p:txBody>
      </p:sp>
      <p:sp>
        <p:nvSpPr>
          <p:cNvPr id="528387"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endParaRPr lang="en-US">
              <a:solidFill>
                <a:srgbClr val="FFFFFF"/>
              </a:solidFill>
            </a:endParaRPr>
          </a:p>
        </p:txBody>
      </p:sp>
      <p:sp>
        <p:nvSpPr>
          <p:cNvPr id="528388" name="TextBox 4"/>
          <p:cNvSpPr txBox="1">
            <a:spLocks noChangeArrowheads="1"/>
          </p:cNvSpPr>
          <p:nvPr/>
        </p:nvSpPr>
        <p:spPr bwMode="auto">
          <a:xfrm>
            <a:off x="808704" y="1752600"/>
            <a:ext cx="7648575" cy="3046988"/>
          </a:xfrm>
          <a:prstGeom prst="rect">
            <a:avLst/>
          </a:prstGeom>
          <a:noFill/>
          <a:ln w="9525">
            <a:noFill/>
            <a:miter lim="800000"/>
            <a:headEnd/>
            <a:tailEnd/>
          </a:ln>
        </p:spPr>
        <p:txBody>
          <a:bodyPr>
            <a:spAutoFit/>
          </a:bodyPr>
          <a:lstStyle/>
          <a:p>
            <a:pPr algn="ctr" defTabSz="457200"/>
            <a:r>
              <a:rPr lang="zh-TW" altLang="en-US" sz="4000" dirty="0" smtClean="0">
                <a:solidFill>
                  <a:srgbClr val="000000"/>
                </a:solidFill>
                <a:latin typeface="華康儷中黑" pitchFamily="49" charset="-120"/>
                <a:ea typeface="華康儷中黑" pitchFamily="49" charset="-120"/>
              </a:rPr>
              <a:t>別人不因你做的事相信你，而因你做事背後的原因相信你</a:t>
            </a:r>
            <a:endParaRPr lang="en-US" altLang="zh-TW" sz="4000" dirty="0" smtClean="0">
              <a:solidFill>
                <a:srgbClr val="000000"/>
              </a:solidFill>
              <a:latin typeface="華康儷中黑" pitchFamily="49" charset="-120"/>
              <a:ea typeface="華康儷中黑" pitchFamily="49" charset="-120"/>
              <a:cs typeface="Arial" pitchFamily="34" charset="0"/>
            </a:endParaRPr>
          </a:p>
          <a:p>
            <a:pPr algn="ctr" defTabSz="457200"/>
            <a:endParaRPr lang="en-US" sz="4000" dirty="0">
              <a:solidFill>
                <a:srgbClr val="000000"/>
              </a:solidFill>
              <a:latin typeface="ITC Avant Garde Std Bk"/>
            </a:endParaRPr>
          </a:p>
          <a:p>
            <a:pPr algn="ctr" defTabSz="457200"/>
            <a:r>
              <a:rPr lang="en-US" sz="3600" dirty="0">
                <a:solidFill>
                  <a:srgbClr val="000000"/>
                </a:solidFill>
                <a:latin typeface="ITC Avant Garde Std Bk"/>
              </a:rPr>
              <a:t>People don</a:t>
            </a:r>
            <a:r>
              <a:rPr lang="fr-FR" altLang="en-US" sz="3600" dirty="0">
                <a:solidFill>
                  <a:srgbClr val="000000"/>
                </a:solidFill>
                <a:latin typeface="ITC Avant Garde Std Bk"/>
              </a:rPr>
              <a:t>’</a:t>
            </a:r>
            <a:r>
              <a:rPr lang="en-US" altLang="ja-JP" sz="3600" dirty="0">
                <a:solidFill>
                  <a:srgbClr val="000000"/>
                </a:solidFill>
                <a:latin typeface="ITC Avant Garde Std Bk"/>
                <a:cs typeface="Arial" pitchFamily="34" charset="0"/>
              </a:rPr>
              <a:t>t buy what you do, they buy why you do it.</a:t>
            </a:r>
            <a:endParaRPr lang="en-US" sz="3600" dirty="0">
              <a:solidFill>
                <a:srgbClr val="000000"/>
              </a:solidFill>
              <a:latin typeface="ITC Avant Garde Std Bk"/>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8" name="Picture 3" descr="entrepreneurs_all.jpeg"/>
          <p:cNvPicPr>
            <a:picLocks noChangeAspect="1"/>
          </p:cNvPicPr>
          <p:nvPr/>
        </p:nvPicPr>
        <p:blipFill>
          <a:blip r:embed="rId3" cstate="print"/>
          <a:srcRect/>
          <a:stretch>
            <a:fillRect/>
          </a:stretch>
        </p:blipFill>
        <p:spPr bwMode="auto">
          <a:xfrm>
            <a:off x="1363663" y="1143000"/>
            <a:ext cx="6399212" cy="2655888"/>
          </a:xfrm>
          <a:prstGeom prst="rect">
            <a:avLst/>
          </a:prstGeom>
          <a:noFill/>
          <a:ln w="9525">
            <a:noFill/>
            <a:miter lim="800000"/>
            <a:headEnd/>
            <a:tailEnd/>
          </a:ln>
        </p:spPr>
      </p:pic>
      <p:sp>
        <p:nvSpPr>
          <p:cNvPr id="314371" name="Rectangle 5"/>
          <p:cNvSpPr>
            <a:spLocks noChangeArrowheads="1"/>
          </p:cNvSpPr>
          <p:nvPr/>
        </p:nvSpPr>
        <p:spPr bwMode="auto">
          <a:xfrm>
            <a:off x="0" y="4365625"/>
            <a:ext cx="9144000" cy="1958975"/>
          </a:xfrm>
          <a:prstGeom prst="rect">
            <a:avLst/>
          </a:prstGeom>
          <a:solidFill>
            <a:schemeClr val="tx1"/>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defTabSz="457200">
              <a:defRPr/>
            </a:pPr>
            <a:endParaRPr lang="zh-TW" altLang="zh-TW">
              <a:solidFill>
                <a:srgbClr val="FFFFFF"/>
              </a:solidFill>
              <a:latin typeface="Calibri"/>
            </a:endParaRPr>
          </a:p>
        </p:txBody>
      </p:sp>
      <p:sp>
        <p:nvSpPr>
          <p:cNvPr id="454660" name="Title 1"/>
          <p:cNvSpPr>
            <a:spLocks noGrp="1"/>
          </p:cNvSpPr>
          <p:nvPr>
            <p:ph type="title"/>
          </p:nvPr>
        </p:nvSpPr>
        <p:spPr>
          <a:xfrm>
            <a:off x="457200" y="61913"/>
            <a:ext cx="8229600" cy="1143000"/>
          </a:xfrm>
        </p:spPr>
        <p:txBody>
          <a:bodyPr/>
          <a:lstStyle/>
          <a:p>
            <a:pPr eaLnBrk="1" hangingPunct="1"/>
            <a:r>
              <a:rPr lang="zh-TW" altLang="en-US" sz="4000" b="1" smtClean="0">
                <a:solidFill>
                  <a:srgbClr val="3366FF"/>
                </a:solidFill>
                <a:latin typeface="華康儷中黑" pitchFamily="49" charset="-120"/>
                <a:ea typeface="華康儷中黑" pitchFamily="49" charset="-120"/>
              </a:rPr>
              <a:t>企業家</a:t>
            </a:r>
            <a:r>
              <a:rPr lang="zh-TW" altLang="en-US" sz="4000" b="1" smtClean="0">
                <a:solidFill>
                  <a:srgbClr val="3366FF"/>
                </a:solidFill>
                <a:latin typeface="Didot LT Std Italic"/>
              </a:rPr>
              <a:t/>
            </a:r>
            <a:br>
              <a:rPr lang="zh-TW" altLang="en-US" sz="4000" b="1" smtClean="0">
                <a:solidFill>
                  <a:srgbClr val="3366FF"/>
                </a:solidFill>
                <a:latin typeface="Didot LT Std Italic"/>
              </a:rPr>
            </a:br>
            <a:r>
              <a:rPr lang="en-US" altLang="zh-TW" sz="3600" b="1" smtClean="0">
                <a:solidFill>
                  <a:srgbClr val="3366FF"/>
                </a:solidFill>
                <a:latin typeface="Didot LT Std Italic"/>
              </a:rPr>
              <a:t>Entrepreneurs</a:t>
            </a:r>
            <a:r>
              <a:rPr lang="en-US" altLang="zh-TW" sz="4000" b="1" smtClean="0">
                <a:solidFill>
                  <a:srgbClr val="3366FF"/>
                </a:solidFill>
                <a:latin typeface="Didot LT Std Italic"/>
              </a:rPr>
              <a:t> </a:t>
            </a:r>
          </a:p>
        </p:txBody>
      </p:sp>
      <p:sp>
        <p:nvSpPr>
          <p:cNvPr id="454661" name="TextBox 6"/>
          <p:cNvSpPr txBox="1">
            <a:spLocks noChangeArrowheads="1"/>
          </p:cNvSpPr>
          <p:nvPr/>
        </p:nvSpPr>
        <p:spPr bwMode="auto">
          <a:xfrm>
            <a:off x="457200" y="4419600"/>
            <a:ext cx="8458200" cy="1938992"/>
          </a:xfrm>
          <a:prstGeom prst="rect">
            <a:avLst/>
          </a:prstGeom>
          <a:noFill/>
          <a:ln w="9525">
            <a:noFill/>
            <a:miter lim="800000"/>
            <a:headEnd/>
            <a:tailEnd/>
          </a:ln>
        </p:spPr>
        <p:txBody>
          <a:bodyPr wrap="square">
            <a:spAutoFit/>
          </a:bodyPr>
          <a:lstStyle/>
          <a:p>
            <a:pPr defTabSz="457200">
              <a:buFont typeface="Arial" pitchFamily="34" charset="0"/>
              <a:buChar char="•"/>
            </a:pPr>
            <a:r>
              <a:rPr lang="en-US" altLang="zh-TW" sz="2000" dirty="0">
                <a:solidFill>
                  <a:srgbClr val="FFFFFF"/>
                </a:solidFill>
                <a:latin typeface="Helvetica" pitchFamily="34" charset="0"/>
              </a:rPr>
              <a:t>  </a:t>
            </a:r>
            <a:r>
              <a:rPr lang="zh-TW" altLang="en-US" sz="2000" dirty="0">
                <a:solidFill>
                  <a:srgbClr val="FFFFFF"/>
                </a:solidFill>
                <a:latin typeface="華康儷中黑" pitchFamily="49" charset="-120"/>
                <a:ea typeface="華康儷中黑" pitchFamily="49" charset="-120"/>
                <a:cs typeface="Helvetica" pitchFamily="34" charset="0"/>
              </a:rPr>
              <a:t>具有不同</a:t>
            </a:r>
            <a:r>
              <a:rPr lang="zh-TW" altLang="en-US" sz="2000" dirty="0">
                <a:solidFill>
                  <a:srgbClr val="3366FF"/>
                </a:solidFill>
                <a:latin typeface="華康儷中黑" pitchFamily="49" charset="-120"/>
                <a:ea typeface="華康儷中黑" pitchFamily="49" charset="-120"/>
                <a:cs typeface="Arial" pitchFamily="34" charset="0"/>
              </a:rPr>
              <a:t>規模</a:t>
            </a:r>
            <a:r>
              <a:rPr lang="zh-TW" altLang="en-US" sz="2000" dirty="0">
                <a:solidFill>
                  <a:srgbClr val="FFFFFF"/>
                </a:solidFill>
                <a:latin typeface="華康儷中黑" pitchFamily="49" charset="-120"/>
                <a:ea typeface="華康儷中黑" pitchFamily="49" charset="-120"/>
                <a:cs typeface="Helvetica" pitchFamily="34" charset="0"/>
              </a:rPr>
              <a:t>、型態和</a:t>
            </a:r>
            <a:r>
              <a:rPr lang="zh-TW" altLang="en-US" sz="2000" dirty="0">
                <a:solidFill>
                  <a:srgbClr val="3366FF"/>
                </a:solidFill>
                <a:latin typeface="華康儷中黑" pitchFamily="49" charset="-120"/>
                <a:ea typeface="華康儷中黑" pitchFamily="49" charset="-120"/>
                <a:cs typeface="Arial" pitchFamily="34" charset="0"/>
              </a:rPr>
              <a:t>個性</a:t>
            </a:r>
            <a:r>
              <a:rPr lang="zh-TW" altLang="en-US" sz="2000" dirty="0">
                <a:solidFill>
                  <a:srgbClr val="FFFFFF"/>
                </a:solidFill>
                <a:latin typeface="Helvetica" pitchFamily="34" charset="0"/>
                <a:ea typeface="華康儷中黑" pitchFamily="49" charset="-120"/>
                <a:cs typeface="Arial" pitchFamily="34" charset="0"/>
              </a:rPr>
              <a:t> </a:t>
            </a:r>
            <a:r>
              <a:rPr lang="en-US" altLang="zh-TW" sz="2000" dirty="0" smtClean="0">
                <a:solidFill>
                  <a:srgbClr val="FFFFFF"/>
                </a:solidFill>
                <a:latin typeface="Helvetica" pitchFamily="34" charset="0"/>
                <a:ea typeface="華康儷中黑" pitchFamily="49" charset="-120"/>
                <a:cs typeface="Arial" pitchFamily="34" charset="0"/>
              </a:rPr>
              <a:t>	</a:t>
            </a:r>
            <a:r>
              <a:rPr lang="en-US" altLang="zh-TW" sz="2000" dirty="0" smtClean="0">
                <a:solidFill>
                  <a:srgbClr val="FFFFFF"/>
                </a:solidFill>
                <a:latin typeface="ITC Avant Garde Std Bk"/>
                <a:ea typeface="華康儷中黑" pitchFamily="49" charset="-120"/>
                <a:cs typeface="Arial" pitchFamily="34" charset="0"/>
              </a:rPr>
              <a:t>Come </a:t>
            </a:r>
            <a:r>
              <a:rPr lang="en-US" altLang="zh-TW" sz="2000" dirty="0">
                <a:solidFill>
                  <a:srgbClr val="FFFFFF"/>
                </a:solidFill>
                <a:latin typeface="ITC Avant Garde Std Bk"/>
                <a:ea typeface="華康儷中黑" pitchFamily="49" charset="-120"/>
                <a:cs typeface="Arial" pitchFamily="34" charset="0"/>
              </a:rPr>
              <a:t>in every </a:t>
            </a:r>
            <a:r>
              <a:rPr lang="en-US" altLang="zh-TW" sz="2000" dirty="0">
                <a:solidFill>
                  <a:srgbClr val="3366FF"/>
                </a:solidFill>
                <a:latin typeface="ITC Avant Garde Std Bk"/>
                <a:ea typeface="華康儷中黑" pitchFamily="49" charset="-120"/>
                <a:cs typeface="Arial" pitchFamily="34" charset="0"/>
              </a:rPr>
              <a:t>size</a:t>
            </a:r>
            <a:r>
              <a:rPr lang="en-US" altLang="zh-TW" sz="2000" dirty="0">
                <a:solidFill>
                  <a:srgbClr val="FFFFFF"/>
                </a:solidFill>
                <a:latin typeface="ITC Avant Garde Std Bk"/>
                <a:ea typeface="華康儷中黑" pitchFamily="49" charset="-120"/>
                <a:cs typeface="Arial" pitchFamily="34" charset="0"/>
              </a:rPr>
              <a:t>, shape and </a:t>
            </a:r>
            <a:br>
              <a:rPr lang="en-US" altLang="zh-TW" sz="2000" dirty="0">
                <a:solidFill>
                  <a:srgbClr val="FFFFFF"/>
                </a:solidFill>
                <a:latin typeface="ITC Avant Garde Std Bk"/>
                <a:ea typeface="華康儷中黑" pitchFamily="49" charset="-120"/>
                <a:cs typeface="Arial" pitchFamily="34" charset="0"/>
              </a:rPr>
            </a:br>
            <a:r>
              <a:rPr lang="en-US" altLang="zh-TW" sz="2000" dirty="0" smtClean="0">
                <a:solidFill>
                  <a:srgbClr val="FFFFFF"/>
                </a:solidFill>
                <a:latin typeface="ITC Avant Garde Std Bk"/>
                <a:ea typeface="華康儷中黑" pitchFamily="49" charset="-120"/>
                <a:cs typeface="Arial" pitchFamily="34" charset="0"/>
              </a:rPr>
              <a:t>								</a:t>
            </a:r>
            <a:r>
              <a:rPr lang="en-US" altLang="zh-TW" sz="2000" dirty="0" smtClean="0">
                <a:solidFill>
                  <a:srgbClr val="3366FF"/>
                </a:solidFill>
                <a:latin typeface="ITC Avant Garde Std Bk"/>
                <a:ea typeface="華康儷中黑" pitchFamily="49" charset="-120"/>
                <a:cs typeface="Arial" pitchFamily="34" charset="0"/>
              </a:rPr>
              <a:t>personality </a:t>
            </a:r>
            <a:endParaRPr lang="en-US" altLang="zh-TW" sz="2000" dirty="0">
              <a:solidFill>
                <a:srgbClr val="3366FF"/>
              </a:solidFill>
              <a:latin typeface="ITC Avant Garde Std Bk"/>
              <a:ea typeface="華康儷中黑" pitchFamily="49" charset="-120"/>
              <a:cs typeface="Arial" pitchFamily="34" charset="0"/>
            </a:endParaRPr>
          </a:p>
          <a:p>
            <a:pPr defTabSz="457200">
              <a:buFont typeface="Arial" pitchFamily="34" charset="0"/>
              <a:buChar char="•"/>
            </a:pPr>
            <a:r>
              <a:rPr lang="en-US" altLang="zh-TW" sz="2000" dirty="0">
                <a:solidFill>
                  <a:srgbClr val="FFFFFF"/>
                </a:solidFill>
                <a:latin typeface="ITC Avant Garde Std Bk"/>
                <a:ea typeface="華康儷中黑" pitchFamily="49" charset="-120"/>
                <a:cs typeface="Arial" pitchFamily="34" charset="0"/>
              </a:rPr>
              <a:t>  </a:t>
            </a:r>
            <a:r>
              <a:rPr lang="zh-TW" altLang="en-US" sz="2000" dirty="0">
                <a:solidFill>
                  <a:srgbClr val="FFFFFF"/>
                </a:solidFill>
                <a:latin typeface="華康儷中黑" pitchFamily="49" charset="-120"/>
                <a:ea typeface="華康儷中黑" pitchFamily="49" charset="-120"/>
              </a:rPr>
              <a:t>看到別人</a:t>
            </a:r>
            <a:r>
              <a:rPr lang="zh-TW" altLang="en-US" sz="2000" dirty="0">
                <a:solidFill>
                  <a:srgbClr val="3366FF"/>
                </a:solidFill>
                <a:latin typeface="華康儷中黑" pitchFamily="49" charset="-120"/>
                <a:ea typeface="華康儷中黑" pitchFamily="49" charset="-120"/>
              </a:rPr>
              <a:t>看不到的 </a:t>
            </a:r>
            <a:r>
              <a:rPr lang="en-US" altLang="zh-TW" sz="2000" dirty="0" smtClean="0">
                <a:solidFill>
                  <a:srgbClr val="3366FF"/>
                </a:solidFill>
                <a:latin typeface="華康儷中黑" pitchFamily="49" charset="-120"/>
                <a:ea typeface="華康儷中黑" pitchFamily="49" charset="-120"/>
              </a:rPr>
              <a:t>			</a:t>
            </a:r>
            <a:r>
              <a:rPr lang="en-US" altLang="zh-TW" sz="2000" dirty="0" smtClean="0">
                <a:solidFill>
                  <a:srgbClr val="FFFFFF"/>
                </a:solidFill>
                <a:latin typeface="ITC Avant Garde Std Bk"/>
                <a:cs typeface="Arial" pitchFamily="34" charset="0"/>
              </a:rPr>
              <a:t>See </a:t>
            </a:r>
            <a:r>
              <a:rPr lang="en-US" altLang="zh-TW" sz="2000" dirty="0">
                <a:solidFill>
                  <a:srgbClr val="FFFFFF"/>
                </a:solidFill>
                <a:latin typeface="ITC Avant Garde Std Bk"/>
                <a:cs typeface="Arial" pitchFamily="34" charset="0"/>
              </a:rPr>
              <a:t>things other people </a:t>
            </a:r>
            <a:r>
              <a:rPr lang="en-US" altLang="zh-TW" sz="2000" dirty="0">
                <a:solidFill>
                  <a:srgbClr val="3366FF"/>
                </a:solidFill>
                <a:latin typeface="ITC Avant Garde Std Bk"/>
                <a:cs typeface="Arial" pitchFamily="34" charset="0"/>
              </a:rPr>
              <a:t>do not see</a:t>
            </a:r>
          </a:p>
          <a:p>
            <a:pPr defTabSz="457200">
              <a:buFont typeface="Arial" pitchFamily="34" charset="0"/>
              <a:buChar char="•"/>
            </a:pPr>
            <a:r>
              <a:rPr lang="en-US" altLang="zh-TW" sz="2000" dirty="0">
                <a:solidFill>
                  <a:srgbClr val="FFFFFF"/>
                </a:solidFill>
                <a:latin typeface="ITC Avant Garde Std Bk"/>
                <a:cs typeface="Arial" pitchFamily="34" charset="0"/>
              </a:rPr>
              <a:t>  </a:t>
            </a:r>
            <a:r>
              <a:rPr lang="zh-TW" altLang="en-US" sz="2000" dirty="0">
                <a:solidFill>
                  <a:srgbClr val="FFFFFF"/>
                </a:solidFill>
                <a:latin typeface="華康儷中黑" pitchFamily="49" charset="-120"/>
                <a:ea typeface="華康儷中黑" pitchFamily="49" charset="-120"/>
              </a:rPr>
              <a:t>企業家的</a:t>
            </a:r>
            <a:r>
              <a:rPr lang="zh-TW" altLang="en-US" sz="2000" dirty="0">
                <a:solidFill>
                  <a:srgbClr val="3366FF"/>
                </a:solidFill>
                <a:latin typeface="華康儷中黑" pitchFamily="49" charset="-120"/>
                <a:ea typeface="華康儷中黑" pitchFamily="49" charset="-120"/>
              </a:rPr>
              <a:t>兩個需要</a:t>
            </a:r>
            <a:r>
              <a:rPr lang="zh-TW" altLang="en-US" sz="2000" dirty="0" smtClean="0">
                <a:solidFill>
                  <a:srgbClr val="FFFFFF"/>
                </a:solidFill>
                <a:latin typeface="ITC Avant Garde Std Bk"/>
                <a:cs typeface="Arial" pitchFamily="34" charset="0"/>
              </a:rPr>
              <a:t>：</a:t>
            </a:r>
            <a:r>
              <a:rPr lang="en-US" altLang="zh-TW" sz="2000" dirty="0" smtClean="0">
                <a:solidFill>
                  <a:srgbClr val="FFFFFF"/>
                </a:solidFill>
                <a:latin typeface="ITC Avant Garde Std Bk"/>
                <a:cs typeface="Arial" pitchFamily="34" charset="0"/>
              </a:rPr>
              <a:t>			The </a:t>
            </a:r>
            <a:r>
              <a:rPr lang="en-US" altLang="zh-TW" sz="2000" dirty="0">
                <a:solidFill>
                  <a:srgbClr val="FFFFFF"/>
                </a:solidFill>
                <a:latin typeface="ITC Avant Garde Std Bk"/>
                <a:cs typeface="Arial" pitchFamily="34" charset="0"/>
              </a:rPr>
              <a:t>only </a:t>
            </a:r>
            <a:r>
              <a:rPr lang="en-US" altLang="zh-TW" sz="2000" dirty="0">
                <a:solidFill>
                  <a:srgbClr val="3366FF"/>
                </a:solidFill>
                <a:latin typeface="ITC Avant Garde Std Bk"/>
                <a:cs typeface="Arial" pitchFamily="34" charset="0"/>
              </a:rPr>
              <a:t>two needs </a:t>
            </a:r>
            <a:r>
              <a:rPr lang="en-US" altLang="zh-TW" sz="2000" dirty="0">
                <a:solidFill>
                  <a:srgbClr val="FFFFFF"/>
                </a:solidFill>
                <a:latin typeface="ITC Avant Garde Std Bk"/>
                <a:cs typeface="Arial" pitchFamily="34" charset="0"/>
              </a:rPr>
              <a:t>of an </a:t>
            </a:r>
            <a:r>
              <a:rPr lang="en-US" altLang="zh-TW" sz="2000" dirty="0" smtClean="0">
                <a:solidFill>
                  <a:srgbClr val="FFFFFF"/>
                </a:solidFill>
                <a:latin typeface="ITC Avant Garde Std Bk"/>
                <a:cs typeface="Arial" pitchFamily="34" charset="0"/>
              </a:rPr>
              <a:t/>
            </a:r>
            <a:br>
              <a:rPr lang="en-US" altLang="zh-TW" sz="2000" dirty="0" smtClean="0">
                <a:solidFill>
                  <a:srgbClr val="FFFFFF"/>
                </a:solidFill>
                <a:latin typeface="ITC Avant Garde Std Bk"/>
                <a:cs typeface="Arial" pitchFamily="34" charset="0"/>
              </a:rPr>
            </a:br>
            <a:r>
              <a:rPr lang="en-US" altLang="zh-TW" sz="2000" dirty="0" smtClean="0">
                <a:solidFill>
                  <a:srgbClr val="FFFFFF"/>
                </a:solidFill>
                <a:latin typeface="ITC Avant Garde Std Bk"/>
                <a:cs typeface="Arial" pitchFamily="34" charset="0"/>
              </a:rPr>
              <a:t>   </a:t>
            </a:r>
            <a:r>
              <a:rPr lang="zh-TW" altLang="en-US" sz="2000" dirty="0" smtClean="0">
                <a:solidFill>
                  <a:srgbClr val="3366FF"/>
                </a:solidFill>
                <a:latin typeface="華康儷中黑" pitchFamily="49" charset="-120"/>
                <a:ea typeface="華康儷中黑" pitchFamily="49" charset="-120"/>
              </a:rPr>
              <a:t>信念</a:t>
            </a:r>
            <a:r>
              <a:rPr lang="zh-TW" altLang="en-US" sz="2000" dirty="0" smtClean="0">
                <a:solidFill>
                  <a:srgbClr val="FFFFFF"/>
                </a:solidFill>
                <a:latin typeface="華康儷中黑" pitchFamily="49" charset="-120"/>
                <a:ea typeface="華康儷中黑" pitchFamily="49" charset="-120"/>
              </a:rPr>
              <a:t>和</a:t>
            </a:r>
            <a:r>
              <a:rPr lang="zh-TW" altLang="en-US" sz="2000" dirty="0" smtClean="0">
                <a:solidFill>
                  <a:srgbClr val="3366FF"/>
                </a:solidFill>
                <a:latin typeface="華康儷中黑" pitchFamily="49" charset="-120"/>
                <a:ea typeface="華康儷中黑" pitchFamily="49" charset="-120"/>
              </a:rPr>
              <a:t>知識</a:t>
            </a:r>
            <a:r>
              <a:rPr lang="zh-TW" altLang="en-US" sz="2000" dirty="0" smtClean="0">
                <a:solidFill>
                  <a:srgbClr val="FFFFFF"/>
                </a:solidFill>
                <a:latin typeface="ITC Avant Garde Std Bk"/>
                <a:cs typeface="Arial" pitchFamily="34" charset="0"/>
              </a:rPr>
              <a:t> </a:t>
            </a:r>
            <a:r>
              <a:rPr lang="en-US" altLang="zh-TW" sz="2000" dirty="0" smtClean="0">
                <a:solidFill>
                  <a:srgbClr val="FFFFFF"/>
                </a:solidFill>
                <a:latin typeface="ITC Avant Garde Std Bk"/>
                <a:cs typeface="Arial" pitchFamily="34" charset="0"/>
              </a:rPr>
              <a:t>			       	entrepreneurs </a:t>
            </a:r>
            <a:r>
              <a:rPr lang="en-US" altLang="zh-TW" sz="2000" dirty="0">
                <a:solidFill>
                  <a:srgbClr val="FFFFFF"/>
                </a:solidFill>
                <a:latin typeface="ITC Avant Garde Std Bk"/>
                <a:cs typeface="Arial" pitchFamily="34" charset="0"/>
              </a:rPr>
              <a:t>are</a:t>
            </a:r>
            <a:r>
              <a:rPr lang="en-US" altLang="zh-TW" sz="2000" dirty="0" smtClean="0">
                <a:solidFill>
                  <a:srgbClr val="FFFFFF"/>
                </a:solidFill>
                <a:latin typeface="ITC Avant Garde Std Bk"/>
                <a:cs typeface="Arial" pitchFamily="34" charset="0"/>
              </a:rPr>
              <a:t>: </a:t>
            </a:r>
            <a:r>
              <a:rPr lang="en-US" altLang="zh-TW" sz="2000" dirty="0" smtClean="0">
                <a:solidFill>
                  <a:srgbClr val="3366FF"/>
                </a:solidFill>
                <a:latin typeface="ITC Avant Garde Std Bk"/>
                <a:cs typeface="Arial" pitchFamily="34" charset="0"/>
              </a:rPr>
              <a:t>belief</a:t>
            </a:r>
            <a:r>
              <a:rPr lang="en-US" altLang="zh-TW" sz="2000" dirty="0" smtClean="0">
                <a:solidFill>
                  <a:srgbClr val="FFFFFF"/>
                </a:solidFill>
                <a:latin typeface="ITC Avant Garde Std Bk"/>
                <a:cs typeface="Arial" pitchFamily="34" charset="0"/>
              </a:rPr>
              <a:t> </a:t>
            </a:r>
            <a:br>
              <a:rPr lang="en-US" altLang="zh-TW" sz="2000" dirty="0" smtClean="0">
                <a:solidFill>
                  <a:srgbClr val="FFFFFF"/>
                </a:solidFill>
                <a:latin typeface="ITC Avant Garde Std Bk"/>
                <a:cs typeface="Arial" pitchFamily="34" charset="0"/>
              </a:rPr>
            </a:br>
            <a:r>
              <a:rPr lang="en-US" altLang="zh-TW" sz="2000" dirty="0" smtClean="0">
                <a:solidFill>
                  <a:srgbClr val="FFFFFF"/>
                </a:solidFill>
                <a:latin typeface="ITC Avant Garde Std Bk"/>
                <a:cs typeface="Arial" pitchFamily="34" charset="0"/>
              </a:rPr>
              <a:t>								and </a:t>
            </a:r>
            <a:r>
              <a:rPr lang="en-US" altLang="zh-TW" sz="2000" dirty="0">
                <a:solidFill>
                  <a:srgbClr val="3366FF"/>
                </a:solidFill>
                <a:latin typeface="ITC Avant Garde Std Bk"/>
                <a:cs typeface="Arial" pitchFamily="34" charset="0"/>
              </a:rPr>
              <a:t>know how</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a:xfrm>
            <a:off x="0" y="152400"/>
            <a:ext cx="9372600" cy="1143000"/>
          </a:xfrm>
        </p:spPr>
        <p:txBody>
          <a:bodyPr/>
          <a:lstStyle/>
          <a:p>
            <a:pPr eaLnBrk="1" hangingPunct="1">
              <a:lnSpc>
                <a:spcPct val="90000"/>
              </a:lnSpc>
            </a:pPr>
            <a:r>
              <a:rPr lang="zh-TW" altLang="en-US" sz="4000" u="sng" dirty="0" smtClean="0">
                <a:latin typeface="華康儷中黑" pitchFamily="49" charset="-120"/>
                <a:ea typeface="華康儷中黑" pitchFamily="49" charset="-120"/>
              </a:rPr>
              <a:t>大部份人都困在盒子裡生活</a:t>
            </a:r>
            <a:r>
              <a:rPr lang="en-US" altLang="zh-TW" sz="4000" u="sng" dirty="0" smtClean="0">
                <a:latin typeface="Verdana" pitchFamily="34" charset="0"/>
              </a:rPr>
              <a:t/>
            </a:r>
            <a:br>
              <a:rPr lang="en-US" altLang="zh-TW" sz="4000" u="sng" dirty="0" smtClean="0">
                <a:latin typeface="Verdana" pitchFamily="34" charset="0"/>
              </a:rPr>
            </a:br>
            <a:r>
              <a:rPr lang="en-US" altLang="zh-TW" sz="2800" u="sng" dirty="0" smtClean="0">
                <a:latin typeface="Verdana" pitchFamily="34" charset="0"/>
              </a:rPr>
              <a:t>Majority of People Live in a Box</a:t>
            </a:r>
          </a:p>
        </p:txBody>
      </p:sp>
      <p:sp>
        <p:nvSpPr>
          <p:cNvPr id="334851" name="Rectangle 3"/>
          <p:cNvSpPr>
            <a:spLocks noGrp="1" noChangeArrowheads="1"/>
          </p:cNvSpPr>
          <p:nvPr>
            <p:ph type="body" idx="1"/>
          </p:nvPr>
        </p:nvSpPr>
        <p:spPr>
          <a:xfrm>
            <a:off x="304800" y="762000"/>
            <a:ext cx="8382000" cy="5638800"/>
          </a:xfrm>
        </p:spPr>
        <p:txBody>
          <a:bodyPr/>
          <a:lstStyle/>
          <a:p>
            <a:pPr algn="ctr" eaLnBrk="1" hangingPunct="1">
              <a:spcBef>
                <a:spcPct val="55000"/>
              </a:spcBef>
              <a:buFontTx/>
              <a:buNone/>
            </a:pPr>
            <a:endParaRPr lang="en-US" altLang="zh-TW" sz="4000" dirty="0" smtClean="0">
              <a:solidFill>
                <a:srgbClr val="FFFF00"/>
              </a:solidFill>
              <a:latin typeface="Verdana" pitchFamily="34" charset="0"/>
            </a:endParaRPr>
          </a:p>
          <a:p>
            <a:pPr eaLnBrk="1" hangingPunct="1"/>
            <a:r>
              <a:rPr lang="zh-TW" altLang="en-US" sz="2000" dirty="0" smtClean="0">
                <a:latin typeface="華康儷中黑" pitchFamily="49" charset="-120"/>
                <a:ea typeface="華康儷中黑" pitchFamily="49" charset="-120"/>
              </a:rPr>
              <a:t>吃以盒子盛載的早餐</a:t>
            </a:r>
            <a:endParaRPr lang="en-US" altLang="zh-TW" sz="2000" dirty="0" smtClean="0">
              <a:latin typeface="華康儷中黑" pitchFamily="49" charset="-120"/>
              <a:ea typeface="華康儷中黑" pitchFamily="49" charset="-120"/>
            </a:endParaRPr>
          </a:p>
          <a:p>
            <a:pPr eaLnBrk="1" hangingPunct="1"/>
            <a:r>
              <a:rPr lang="zh-TW" altLang="en-US" sz="2000" dirty="0" smtClean="0">
                <a:latin typeface="華康儷中黑" pitchFamily="49" charset="-120"/>
                <a:ea typeface="華康儷中黑" pitchFamily="49" charset="-120"/>
              </a:rPr>
              <a:t>駕駛盒子一樣的車子，回到盒子一樣的公司</a:t>
            </a:r>
            <a:endParaRPr lang="en-US" altLang="zh-TW" sz="2000" dirty="0" smtClean="0">
              <a:latin typeface="華康儷中黑" pitchFamily="49" charset="-120"/>
              <a:ea typeface="華康儷中黑" pitchFamily="49" charset="-120"/>
            </a:endParaRPr>
          </a:p>
          <a:p>
            <a:pPr eaLnBrk="1" hangingPunct="1"/>
            <a:r>
              <a:rPr lang="zh-TW" altLang="en-US" sz="2000" dirty="0" smtClean="0">
                <a:latin typeface="華康儷中黑" pitchFamily="49" charset="-120"/>
                <a:ea typeface="華康儷中黑" pitchFamily="49" charset="-120"/>
              </a:rPr>
              <a:t>坐在盒子一樣的電腦前</a:t>
            </a:r>
            <a:endParaRPr lang="en-US" altLang="zh-TW" sz="2000" dirty="0" smtClean="0">
              <a:latin typeface="華康儷中黑" pitchFamily="49" charset="-120"/>
              <a:ea typeface="華康儷中黑" pitchFamily="49" charset="-120"/>
            </a:endParaRPr>
          </a:p>
          <a:p>
            <a:pPr eaLnBrk="1" hangingPunct="1"/>
            <a:r>
              <a:rPr lang="zh-TW" altLang="en-US" sz="2000" dirty="0" smtClean="0">
                <a:latin typeface="華康儷中黑" pitchFamily="49" charset="-120"/>
                <a:ea typeface="華康儷中黑" pitchFamily="49" charset="-120"/>
              </a:rPr>
              <a:t>午餐又是盒子</a:t>
            </a:r>
            <a:endParaRPr lang="en-US" altLang="zh-TW" sz="2000" dirty="0" smtClean="0">
              <a:latin typeface="華康儷中黑" pitchFamily="49" charset="-120"/>
              <a:ea typeface="華康儷中黑" pitchFamily="49" charset="-120"/>
            </a:endParaRPr>
          </a:p>
          <a:p>
            <a:pPr eaLnBrk="1" hangingPunct="1"/>
            <a:r>
              <a:rPr lang="zh-TW" altLang="en-US" sz="2000" dirty="0" smtClean="0">
                <a:latin typeface="華康儷中黑" pitchFamily="49" charset="-120"/>
                <a:ea typeface="華康儷中黑" pitchFamily="49" charset="-120"/>
              </a:rPr>
              <a:t>駕駛盒子回家</a:t>
            </a:r>
            <a:endParaRPr lang="en-US" altLang="zh-TW" sz="2000" dirty="0" smtClean="0">
              <a:latin typeface="華康儷中黑" pitchFamily="49" charset="-120"/>
              <a:ea typeface="華康儷中黑" pitchFamily="49" charset="-120"/>
            </a:endParaRPr>
          </a:p>
          <a:p>
            <a:pPr eaLnBrk="1" hangingPunct="1"/>
            <a:r>
              <a:rPr lang="zh-TW" altLang="en-US" sz="2000" dirty="0" smtClean="0">
                <a:latin typeface="華康儷中黑" pitchFamily="49" charset="-120"/>
                <a:ea typeface="華康儷中黑" pitchFamily="49" charset="-120"/>
              </a:rPr>
              <a:t>坐在盒子一樣的電視機前</a:t>
            </a:r>
            <a:endParaRPr lang="en-US" altLang="zh-TW" sz="2000" dirty="0" smtClean="0">
              <a:latin typeface="華康儷中黑" pitchFamily="49" charset="-120"/>
              <a:ea typeface="華康儷中黑" pitchFamily="49" charset="-120"/>
            </a:endParaRPr>
          </a:p>
          <a:p>
            <a:pPr eaLnBrk="1" hangingPunct="1"/>
            <a:r>
              <a:rPr lang="zh-TW" altLang="en-US" sz="2000" dirty="0" smtClean="0">
                <a:latin typeface="華康儷中黑" pitchFamily="49" charset="-120"/>
                <a:ea typeface="華康儷中黑" pitchFamily="49" charset="-120"/>
              </a:rPr>
              <a:t>第二天起身又重複</a:t>
            </a:r>
            <a:endParaRPr lang="en-US" altLang="zh-TW" sz="2000" dirty="0" smtClean="0">
              <a:latin typeface="華康儷中黑" pitchFamily="49" charset="-120"/>
              <a:ea typeface="華康儷中黑" pitchFamily="49" charset="-120"/>
            </a:endParaRPr>
          </a:p>
          <a:p>
            <a:pPr eaLnBrk="1" hangingPunct="1"/>
            <a:endParaRPr lang="en-US" altLang="zh-TW" sz="1800" dirty="0" smtClean="0">
              <a:latin typeface="Verdana" pitchFamily="34" charset="0"/>
            </a:endParaRPr>
          </a:p>
          <a:p>
            <a:pPr eaLnBrk="1" hangingPunct="1"/>
            <a:r>
              <a:rPr lang="en-US" altLang="zh-TW" sz="1600" dirty="0" smtClean="0">
                <a:latin typeface="Verdana" pitchFamily="34" charset="0"/>
              </a:rPr>
              <a:t>Eat a box for breakfast</a:t>
            </a:r>
          </a:p>
          <a:p>
            <a:pPr eaLnBrk="1" hangingPunct="1"/>
            <a:r>
              <a:rPr lang="en-US" altLang="zh-TW" sz="1600" dirty="0" smtClean="0">
                <a:latin typeface="Verdana" pitchFamily="34" charset="0"/>
              </a:rPr>
              <a:t>Drive in a box to get to a box</a:t>
            </a:r>
          </a:p>
          <a:p>
            <a:pPr eaLnBrk="1" hangingPunct="1"/>
            <a:r>
              <a:rPr lang="en-US" altLang="zh-TW" sz="1600" dirty="0" smtClean="0">
                <a:latin typeface="Verdana" pitchFamily="34" charset="0"/>
              </a:rPr>
              <a:t>Where we sit in front of a box</a:t>
            </a:r>
          </a:p>
          <a:p>
            <a:pPr eaLnBrk="1" hangingPunct="1"/>
            <a:r>
              <a:rPr lang="en-US" altLang="zh-TW" sz="1600" dirty="0" smtClean="0">
                <a:latin typeface="Verdana" pitchFamily="34" charset="0"/>
              </a:rPr>
              <a:t>Have a box for lunch</a:t>
            </a:r>
          </a:p>
          <a:p>
            <a:pPr eaLnBrk="1" hangingPunct="1"/>
            <a:r>
              <a:rPr lang="en-US" altLang="zh-TW" sz="1600" dirty="0" smtClean="0">
                <a:latin typeface="Verdana" pitchFamily="34" charset="0"/>
              </a:rPr>
              <a:t>Drive home in our box</a:t>
            </a:r>
          </a:p>
          <a:p>
            <a:pPr eaLnBrk="1" hangingPunct="1"/>
            <a:r>
              <a:rPr lang="en-US" altLang="zh-TW" sz="1600" dirty="0" smtClean="0">
                <a:latin typeface="Verdana" pitchFamily="34" charset="0"/>
              </a:rPr>
              <a:t>Where we sit down in front of another box</a:t>
            </a:r>
          </a:p>
          <a:p>
            <a:pPr eaLnBrk="1" hangingPunct="1"/>
            <a:r>
              <a:rPr lang="en-US" altLang="zh-TW" sz="1600" dirty="0" smtClean="0">
                <a:latin typeface="Verdana" pitchFamily="34" charset="0"/>
              </a:rPr>
              <a:t>Then, we get up and do it again</a:t>
            </a:r>
          </a:p>
          <a:p>
            <a:pPr eaLnBrk="1" hangingPunct="1">
              <a:buFontTx/>
              <a:buNone/>
            </a:pPr>
            <a:endParaRPr lang="en-US" altLang="zh-TW" sz="1600" dirty="0" smtClean="0">
              <a:latin typeface="Verdana" pitchFamily="34" charset="0"/>
            </a:endParaRPr>
          </a:p>
          <a:p>
            <a:pPr eaLnBrk="1" hangingPunct="1">
              <a:buFontTx/>
              <a:buNone/>
            </a:pPr>
            <a:endParaRPr lang="en-US" altLang="zh-TW" sz="1600" dirty="0" smtClean="0">
              <a:latin typeface="Verdana" pitchFamily="34" charset="0"/>
            </a:endParaRPr>
          </a:p>
          <a:p>
            <a:pPr eaLnBrk="1" hangingPunct="1">
              <a:buFontTx/>
              <a:buNone/>
            </a:pPr>
            <a:endParaRPr lang="en-US" altLang="zh-TW" sz="1600" dirty="0" smtClean="0">
              <a:latin typeface="Verdana" pitchFamily="34" charset="0"/>
            </a:endParaRPr>
          </a:p>
          <a:p>
            <a:pPr eaLnBrk="1" hangingPunct="1">
              <a:buFontTx/>
              <a:buNone/>
            </a:pPr>
            <a:endParaRPr lang="en-US" altLang="zh-TW" sz="1600" dirty="0" smtClean="0">
              <a:latin typeface="Verdana" pitchFamily="34" charset="0"/>
            </a:endParaRPr>
          </a:p>
          <a:p>
            <a:pPr eaLnBrk="1" hangingPunct="1">
              <a:buFontTx/>
              <a:buNone/>
            </a:pPr>
            <a:endParaRPr lang="en-US" altLang="zh-TW" sz="1600" dirty="0" smtClean="0">
              <a:latin typeface="Verdana" pitchFamily="34" charset="0"/>
            </a:endParaRPr>
          </a:p>
          <a:p>
            <a:pPr eaLnBrk="1" hangingPunct="1">
              <a:buFontTx/>
              <a:buNone/>
            </a:pPr>
            <a:endParaRPr lang="en-US" altLang="zh-TW" sz="1600" i="1" dirty="0" smtClean="0">
              <a:solidFill>
                <a:srgbClr val="FFFF00"/>
              </a:solidFill>
              <a:latin typeface="Verdana" pitchFamily="34" charset="0"/>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TextBox 3"/>
          <p:cNvSpPr txBox="1">
            <a:spLocks noChangeArrowheads="1"/>
          </p:cNvSpPr>
          <p:nvPr/>
        </p:nvSpPr>
        <p:spPr bwMode="auto">
          <a:xfrm>
            <a:off x="228600" y="304800"/>
            <a:ext cx="8686800" cy="1569660"/>
          </a:xfrm>
          <a:prstGeom prst="rect">
            <a:avLst/>
          </a:prstGeom>
          <a:noFill/>
          <a:ln w="9525">
            <a:solidFill>
              <a:srgbClr val="60C8FF"/>
            </a:solidFill>
            <a:miter lim="800000"/>
            <a:headEnd/>
            <a:tailEnd/>
          </a:ln>
        </p:spPr>
        <p:txBody>
          <a:bodyPr>
            <a:spAutoFit/>
          </a:bodyPr>
          <a:lstStyle/>
          <a:p>
            <a:pPr algn="ctr" defTabSz="457200"/>
            <a:r>
              <a:rPr lang="zh-TW" altLang="en-US" sz="5000" dirty="0" smtClean="0">
                <a:solidFill>
                  <a:srgbClr val="FFFFFF"/>
                </a:solidFill>
                <a:latin typeface="華康儷中黑" pitchFamily="49" charset="-120"/>
                <a:ea typeface="華康儷中黑" pitchFamily="49" charset="-120"/>
              </a:rPr>
              <a:t>留意美安香港的最新動態</a:t>
            </a:r>
            <a:endParaRPr lang="en-US" altLang="zh-TW" sz="5000" dirty="0" smtClean="0">
              <a:solidFill>
                <a:srgbClr val="FFFFFF"/>
              </a:solidFill>
              <a:latin typeface="華康儷中黑" pitchFamily="49" charset="-120"/>
              <a:ea typeface="華康儷中黑" pitchFamily="49" charset="-120"/>
            </a:endParaRPr>
          </a:p>
          <a:p>
            <a:pPr algn="ctr" defTabSz="457200"/>
            <a:r>
              <a:rPr lang="en-US" sz="4600" b="1" dirty="0" smtClean="0">
                <a:solidFill>
                  <a:srgbClr val="FFFFFF"/>
                </a:solidFill>
                <a:latin typeface="Trebuchet MS" pitchFamily="34" charset="0"/>
              </a:rPr>
              <a:t>Follow </a:t>
            </a:r>
            <a:r>
              <a:rPr lang="en-US" sz="4600" b="1" dirty="0">
                <a:solidFill>
                  <a:srgbClr val="FFFFFF"/>
                </a:solidFill>
                <a:latin typeface="Trebuchet MS" pitchFamily="34" charset="0"/>
              </a:rPr>
              <a:t>Market Hong Kong </a:t>
            </a:r>
          </a:p>
        </p:txBody>
      </p:sp>
      <p:sp>
        <p:nvSpPr>
          <p:cNvPr id="513027" name="TextBox 7"/>
          <p:cNvSpPr txBox="1">
            <a:spLocks noChangeArrowheads="1"/>
          </p:cNvSpPr>
          <p:nvPr/>
        </p:nvSpPr>
        <p:spPr bwMode="auto">
          <a:xfrm>
            <a:off x="152400" y="4648200"/>
            <a:ext cx="8763000" cy="646113"/>
          </a:xfrm>
          <a:prstGeom prst="rect">
            <a:avLst/>
          </a:prstGeom>
          <a:noFill/>
          <a:ln w="9525">
            <a:noFill/>
            <a:miter lim="800000"/>
            <a:headEnd/>
            <a:tailEnd/>
          </a:ln>
        </p:spPr>
        <p:txBody>
          <a:bodyPr>
            <a:spAutoFit/>
          </a:bodyPr>
          <a:lstStyle/>
          <a:p>
            <a:pPr algn="ctr" defTabSz="457200"/>
            <a:r>
              <a:rPr lang="en-US" sz="3600" b="1">
                <a:solidFill>
                  <a:srgbClr val="FFFFFF"/>
                </a:solidFill>
                <a:latin typeface="Trebuchet MS" pitchFamily="34" charset="0"/>
              </a:rPr>
              <a:t>facebook.com/markethongkong</a:t>
            </a:r>
            <a:endParaRPr lang="en-US" sz="3600">
              <a:solidFill>
                <a:srgbClr val="FFFFFF"/>
              </a:solidFill>
              <a:cs typeface="Arial" pitchFamily="34" charset="0"/>
            </a:endParaRPr>
          </a:p>
        </p:txBody>
      </p:sp>
      <p:grpSp>
        <p:nvGrpSpPr>
          <p:cNvPr id="513028" name="Group 12"/>
          <p:cNvGrpSpPr>
            <a:grpSpLocks/>
          </p:cNvGrpSpPr>
          <p:nvPr/>
        </p:nvGrpSpPr>
        <p:grpSpPr bwMode="auto">
          <a:xfrm>
            <a:off x="3505200" y="2362200"/>
            <a:ext cx="1828800" cy="1719263"/>
            <a:chOff x="2102978" y="2145930"/>
            <a:chExt cx="2093286" cy="2093289"/>
          </a:xfrm>
        </p:grpSpPr>
        <p:grpSp>
          <p:nvGrpSpPr>
            <p:cNvPr id="513029" name="Group 13"/>
            <p:cNvGrpSpPr>
              <a:grpSpLocks/>
            </p:cNvGrpSpPr>
            <p:nvPr/>
          </p:nvGrpSpPr>
          <p:grpSpPr bwMode="auto">
            <a:xfrm>
              <a:off x="2102978" y="2145930"/>
              <a:ext cx="2093286" cy="2093289"/>
              <a:chOff x="1193192" y="2460274"/>
              <a:chExt cx="2093286" cy="2093289"/>
            </a:xfrm>
          </p:grpSpPr>
          <p:sp>
            <p:nvSpPr>
              <p:cNvPr id="16" name="Oval 15"/>
              <p:cNvSpPr/>
              <p:nvPr/>
            </p:nvSpPr>
            <p:spPr>
              <a:xfrm>
                <a:off x="1193192" y="2460274"/>
                <a:ext cx="2093286" cy="2093289"/>
              </a:xfrm>
              <a:prstGeom prst="ellipse">
                <a:avLst/>
              </a:prstGeom>
              <a:gradFill rotWithShape="1">
                <a:gsLst>
                  <a:gs pos="0">
                    <a:srgbClr val="4F81BD">
                      <a:lumMod val="50000"/>
                    </a:srgbClr>
                  </a:gs>
                  <a:gs pos="100000">
                    <a:srgbClr val="4F81BD">
                      <a:lumMod val="75000"/>
                    </a:srgbClr>
                  </a:gs>
                </a:gsLst>
                <a:lin ang="16200000" scaled="0"/>
              </a:gradFill>
              <a:ln w="127000" cap="flat" cmpd="sng" algn="ctr">
                <a:gradFill flip="none" rotWithShape="1">
                  <a:gsLst>
                    <a:gs pos="14000">
                      <a:sysClr val="window" lastClr="FFFFFF">
                        <a:lumMod val="50000"/>
                      </a:sysClr>
                    </a:gs>
                    <a:gs pos="73000">
                      <a:srgbClr val="FFFFFF"/>
                    </a:gs>
                    <a:gs pos="21000">
                      <a:sysClr val="windowText" lastClr="000000">
                        <a:lumMod val="75000"/>
                        <a:lumOff val="25000"/>
                      </a:sysClr>
                    </a:gs>
                    <a:gs pos="28000">
                      <a:sysClr val="window" lastClr="FFFFFF">
                        <a:lumMod val="65000"/>
                      </a:sysClr>
                    </a:gs>
                    <a:gs pos="100000">
                      <a:sysClr val="window" lastClr="FFFFFF">
                        <a:lumMod val="50000"/>
                      </a:sysClr>
                    </a:gs>
                  </a:gsLst>
                  <a:lin ang="0" scaled="1"/>
                  <a:tileRect/>
                </a:gradFill>
                <a:prstDash val="solid"/>
              </a:ln>
              <a:effectLst>
                <a:innerShdw blurRad="63500" dist="152400" dir="13500000">
                  <a:srgbClr val="000000">
                    <a:alpha val="50000"/>
                  </a:srgbClr>
                </a:innerShdw>
              </a:effectLst>
            </p:spPr>
            <p:txBody>
              <a:bodyPr anchor="ctr"/>
              <a:lstStyle/>
              <a:p>
                <a:pPr algn="ctr"/>
                <a:endParaRPr lang="id-ID">
                  <a:solidFill>
                    <a:srgbClr val="FFFFFF"/>
                  </a:solidFill>
                </a:endParaRPr>
              </a:p>
            </p:txBody>
          </p:sp>
          <p:sp>
            <p:nvSpPr>
              <p:cNvPr id="17" name="Ellipse 45"/>
              <p:cNvSpPr>
                <a:spLocks noChangeArrowheads="1"/>
              </p:cNvSpPr>
              <p:nvPr/>
            </p:nvSpPr>
            <p:spPr bwMode="auto">
              <a:xfrm flipH="1">
                <a:off x="1600684" y="2544682"/>
                <a:ext cx="1283771" cy="1179924"/>
              </a:xfrm>
              <a:prstGeom prst="ellipse">
                <a:avLst/>
              </a:prstGeom>
              <a:gradFill rotWithShape="1">
                <a:gsLst>
                  <a:gs pos="0">
                    <a:sysClr val="window" lastClr="FFFFFF">
                      <a:lumMod val="95000"/>
                      <a:alpha val="67000"/>
                    </a:sysClr>
                  </a:gs>
                  <a:gs pos="68000">
                    <a:srgbClr val="4F81BD">
                      <a:tint val="50000"/>
                      <a:shade val="100000"/>
                      <a:satMod val="350000"/>
                      <a:alpha val="0"/>
                    </a:srgbClr>
                  </a:gs>
                </a:gsLst>
                <a:lin ang="5400000" scaled="0"/>
              </a:gradFill>
              <a:ln w="9525" cap="flat" cmpd="sng" algn="ctr">
                <a:noFill/>
                <a:prstDash val="solid"/>
              </a:ln>
              <a:effectLst/>
            </p:spPr>
            <p:txBody>
              <a:bodyPr anchor="ctr"/>
              <a:lstStyle/>
              <a:p>
                <a:pPr algn="ctr"/>
                <a:endParaRPr lang="en-US">
                  <a:solidFill>
                    <a:srgbClr val="FFFFFF"/>
                  </a:solidFill>
                </a:endParaRPr>
              </a:p>
            </p:txBody>
          </p:sp>
        </p:grpSp>
        <p:sp>
          <p:nvSpPr>
            <p:cNvPr id="15" name="Freeform 8"/>
            <p:cNvSpPr>
              <a:spLocks/>
            </p:cNvSpPr>
            <p:nvPr/>
          </p:nvSpPr>
          <p:spPr bwMode="auto">
            <a:xfrm>
              <a:off x="2855253" y="2636877"/>
              <a:ext cx="588737" cy="1229300"/>
            </a:xfrm>
            <a:custGeom>
              <a:avLst/>
              <a:gdLst>
                <a:gd name="T0" fmla="*/ 192 w 882"/>
                <a:gd name="T1" fmla="*/ 606 h 1830"/>
                <a:gd name="T2" fmla="*/ 192 w 882"/>
                <a:gd name="T3" fmla="*/ 388 h 1830"/>
                <a:gd name="T4" fmla="*/ 196 w 882"/>
                <a:gd name="T5" fmla="*/ 317 h 1830"/>
                <a:gd name="T6" fmla="*/ 206 w 882"/>
                <a:gd name="T7" fmla="*/ 256 h 1830"/>
                <a:gd name="T8" fmla="*/ 219 w 882"/>
                <a:gd name="T9" fmla="*/ 205 h 1830"/>
                <a:gd name="T10" fmla="*/ 237 w 882"/>
                <a:gd name="T11" fmla="*/ 163 h 1830"/>
                <a:gd name="T12" fmla="*/ 262 w 882"/>
                <a:gd name="T13" fmla="*/ 127 h 1830"/>
                <a:gd name="T14" fmla="*/ 294 w 882"/>
                <a:gd name="T15" fmla="*/ 94 h 1830"/>
                <a:gd name="T16" fmla="*/ 333 w 882"/>
                <a:gd name="T17" fmla="*/ 64 h 1830"/>
                <a:gd name="T18" fmla="*/ 380 w 882"/>
                <a:gd name="T19" fmla="*/ 39 h 1830"/>
                <a:gd name="T20" fmla="*/ 434 w 882"/>
                <a:gd name="T21" fmla="*/ 20 h 1830"/>
                <a:gd name="T22" fmla="*/ 493 w 882"/>
                <a:gd name="T23" fmla="*/ 7 h 1830"/>
                <a:gd name="T24" fmla="*/ 558 w 882"/>
                <a:gd name="T25" fmla="*/ 2 h 1830"/>
                <a:gd name="T26" fmla="*/ 630 w 882"/>
                <a:gd name="T27" fmla="*/ 0 h 1830"/>
                <a:gd name="T28" fmla="*/ 703 w 882"/>
                <a:gd name="T29" fmla="*/ 7 h 1830"/>
                <a:gd name="T30" fmla="*/ 775 w 882"/>
                <a:gd name="T31" fmla="*/ 17 h 1830"/>
                <a:gd name="T32" fmla="*/ 847 w 882"/>
                <a:gd name="T33" fmla="*/ 34 h 1830"/>
                <a:gd name="T34" fmla="*/ 835 w 882"/>
                <a:gd name="T35" fmla="*/ 318 h 1830"/>
                <a:gd name="T36" fmla="*/ 795 w 882"/>
                <a:gd name="T37" fmla="*/ 310 h 1830"/>
                <a:gd name="T38" fmla="*/ 755 w 882"/>
                <a:gd name="T39" fmla="*/ 303 h 1830"/>
                <a:gd name="T40" fmla="*/ 715 w 882"/>
                <a:gd name="T41" fmla="*/ 299 h 1830"/>
                <a:gd name="T42" fmla="*/ 677 w 882"/>
                <a:gd name="T43" fmla="*/ 298 h 1830"/>
                <a:gd name="T44" fmla="*/ 642 w 882"/>
                <a:gd name="T45" fmla="*/ 300 h 1830"/>
                <a:gd name="T46" fmla="*/ 613 w 882"/>
                <a:gd name="T47" fmla="*/ 307 h 1830"/>
                <a:gd name="T48" fmla="*/ 588 w 882"/>
                <a:gd name="T49" fmla="*/ 318 h 1830"/>
                <a:gd name="T50" fmla="*/ 569 w 882"/>
                <a:gd name="T51" fmla="*/ 333 h 1830"/>
                <a:gd name="T52" fmla="*/ 555 w 882"/>
                <a:gd name="T53" fmla="*/ 354 h 1830"/>
                <a:gd name="T54" fmla="*/ 545 w 882"/>
                <a:gd name="T55" fmla="*/ 384 h 1830"/>
                <a:gd name="T56" fmla="*/ 539 w 882"/>
                <a:gd name="T57" fmla="*/ 422 h 1830"/>
                <a:gd name="T58" fmla="*/ 537 w 882"/>
                <a:gd name="T59" fmla="*/ 468 h 1830"/>
                <a:gd name="T60" fmla="*/ 819 w 882"/>
                <a:gd name="T61" fmla="*/ 606 h 1830"/>
                <a:gd name="T62" fmla="*/ 537 w 882"/>
                <a:gd name="T63" fmla="*/ 878 h 1830"/>
                <a:gd name="T64" fmla="*/ 192 w 882"/>
                <a:gd name="T65" fmla="*/ 1830 h 1830"/>
                <a:gd name="T66" fmla="*/ 0 w 882"/>
                <a:gd name="T67" fmla="*/ 878 h 1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2" h="1830">
                  <a:moveTo>
                    <a:pt x="0" y="606"/>
                  </a:moveTo>
                  <a:lnTo>
                    <a:pt x="192" y="606"/>
                  </a:lnTo>
                  <a:lnTo>
                    <a:pt x="192" y="428"/>
                  </a:lnTo>
                  <a:lnTo>
                    <a:pt x="192" y="388"/>
                  </a:lnTo>
                  <a:lnTo>
                    <a:pt x="194" y="351"/>
                  </a:lnTo>
                  <a:lnTo>
                    <a:pt x="196" y="317"/>
                  </a:lnTo>
                  <a:lnTo>
                    <a:pt x="201" y="284"/>
                  </a:lnTo>
                  <a:lnTo>
                    <a:pt x="206" y="256"/>
                  </a:lnTo>
                  <a:lnTo>
                    <a:pt x="211" y="228"/>
                  </a:lnTo>
                  <a:lnTo>
                    <a:pt x="219" y="205"/>
                  </a:lnTo>
                  <a:lnTo>
                    <a:pt x="227" y="183"/>
                  </a:lnTo>
                  <a:lnTo>
                    <a:pt x="237" y="163"/>
                  </a:lnTo>
                  <a:lnTo>
                    <a:pt x="248" y="145"/>
                  </a:lnTo>
                  <a:lnTo>
                    <a:pt x="262" y="127"/>
                  </a:lnTo>
                  <a:lnTo>
                    <a:pt x="277" y="110"/>
                  </a:lnTo>
                  <a:lnTo>
                    <a:pt x="294" y="94"/>
                  </a:lnTo>
                  <a:lnTo>
                    <a:pt x="313" y="78"/>
                  </a:lnTo>
                  <a:lnTo>
                    <a:pt x="333" y="64"/>
                  </a:lnTo>
                  <a:lnTo>
                    <a:pt x="355" y="51"/>
                  </a:lnTo>
                  <a:lnTo>
                    <a:pt x="380" y="39"/>
                  </a:lnTo>
                  <a:lnTo>
                    <a:pt x="406" y="29"/>
                  </a:lnTo>
                  <a:lnTo>
                    <a:pt x="434" y="20"/>
                  </a:lnTo>
                  <a:lnTo>
                    <a:pt x="462" y="13"/>
                  </a:lnTo>
                  <a:lnTo>
                    <a:pt x="493" y="7"/>
                  </a:lnTo>
                  <a:lnTo>
                    <a:pt x="525" y="4"/>
                  </a:lnTo>
                  <a:lnTo>
                    <a:pt x="558" y="2"/>
                  </a:lnTo>
                  <a:lnTo>
                    <a:pt x="594" y="0"/>
                  </a:lnTo>
                  <a:lnTo>
                    <a:pt x="630" y="0"/>
                  </a:lnTo>
                  <a:lnTo>
                    <a:pt x="667" y="3"/>
                  </a:lnTo>
                  <a:lnTo>
                    <a:pt x="703" y="7"/>
                  </a:lnTo>
                  <a:lnTo>
                    <a:pt x="739" y="11"/>
                  </a:lnTo>
                  <a:lnTo>
                    <a:pt x="775" y="17"/>
                  </a:lnTo>
                  <a:lnTo>
                    <a:pt x="811" y="25"/>
                  </a:lnTo>
                  <a:lnTo>
                    <a:pt x="847" y="34"/>
                  </a:lnTo>
                  <a:lnTo>
                    <a:pt x="882" y="44"/>
                  </a:lnTo>
                  <a:lnTo>
                    <a:pt x="835" y="318"/>
                  </a:lnTo>
                  <a:lnTo>
                    <a:pt x="815" y="313"/>
                  </a:lnTo>
                  <a:lnTo>
                    <a:pt x="795" y="310"/>
                  </a:lnTo>
                  <a:lnTo>
                    <a:pt x="775" y="306"/>
                  </a:lnTo>
                  <a:lnTo>
                    <a:pt x="755" y="303"/>
                  </a:lnTo>
                  <a:lnTo>
                    <a:pt x="735" y="301"/>
                  </a:lnTo>
                  <a:lnTo>
                    <a:pt x="715" y="299"/>
                  </a:lnTo>
                  <a:lnTo>
                    <a:pt x="696" y="298"/>
                  </a:lnTo>
                  <a:lnTo>
                    <a:pt x="677" y="298"/>
                  </a:lnTo>
                  <a:lnTo>
                    <a:pt x="659" y="299"/>
                  </a:lnTo>
                  <a:lnTo>
                    <a:pt x="642" y="300"/>
                  </a:lnTo>
                  <a:lnTo>
                    <a:pt x="626" y="303"/>
                  </a:lnTo>
                  <a:lnTo>
                    <a:pt x="613" y="307"/>
                  </a:lnTo>
                  <a:lnTo>
                    <a:pt x="600" y="312"/>
                  </a:lnTo>
                  <a:lnTo>
                    <a:pt x="588" y="318"/>
                  </a:lnTo>
                  <a:lnTo>
                    <a:pt x="578" y="325"/>
                  </a:lnTo>
                  <a:lnTo>
                    <a:pt x="569" y="333"/>
                  </a:lnTo>
                  <a:lnTo>
                    <a:pt x="562" y="343"/>
                  </a:lnTo>
                  <a:lnTo>
                    <a:pt x="555" y="354"/>
                  </a:lnTo>
                  <a:lnTo>
                    <a:pt x="549" y="368"/>
                  </a:lnTo>
                  <a:lnTo>
                    <a:pt x="545" y="384"/>
                  </a:lnTo>
                  <a:lnTo>
                    <a:pt x="542" y="402"/>
                  </a:lnTo>
                  <a:lnTo>
                    <a:pt x="539" y="422"/>
                  </a:lnTo>
                  <a:lnTo>
                    <a:pt x="537" y="443"/>
                  </a:lnTo>
                  <a:lnTo>
                    <a:pt x="537" y="468"/>
                  </a:lnTo>
                  <a:lnTo>
                    <a:pt x="537" y="606"/>
                  </a:lnTo>
                  <a:lnTo>
                    <a:pt x="819" y="606"/>
                  </a:lnTo>
                  <a:lnTo>
                    <a:pt x="800" y="878"/>
                  </a:lnTo>
                  <a:lnTo>
                    <a:pt x="537" y="878"/>
                  </a:lnTo>
                  <a:lnTo>
                    <a:pt x="537" y="1830"/>
                  </a:lnTo>
                  <a:lnTo>
                    <a:pt x="192" y="1830"/>
                  </a:lnTo>
                  <a:lnTo>
                    <a:pt x="192" y="878"/>
                  </a:lnTo>
                  <a:lnTo>
                    <a:pt x="0" y="878"/>
                  </a:lnTo>
                  <a:lnTo>
                    <a:pt x="0" y="606"/>
                  </a:lnTo>
                  <a:close/>
                </a:path>
              </a:pathLst>
            </a:custGeom>
            <a:solidFill>
              <a:sysClr val="window" lastClr="FFFFFF"/>
            </a:solidFill>
            <a:ln>
              <a:noFill/>
            </a:ln>
          </p:spPr>
          <p:txBody>
            <a:bodyPr/>
            <a:lstStyle/>
            <a:p>
              <a:pPr fontAlgn="auto">
                <a:spcBef>
                  <a:spcPts val="0"/>
                </a:spcBef>
                <a:spcAft>
                  <a:spcPts val="0"/>
                </a:spcAft>
                <a:defRPr/>
              </a:pPr>
              <a:endParaRPr lang="en-US" kern="0">
                <a:solidFill>
                  <a:sysClr val="windowText" lastClr="000000"/>
                </a:solidFill>
                <a:latin typeface="Calibri"/>
                <a:ea typeface="+mn-ea"/>
              </a:endParaRPr>
            </a:p>
          </p:txBody>
        </p:sp>
      </p:gr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8" name="Picture 3" descr="figure_behind_bars_anim.gif"/>
          <p:cNvPicPr>
            <a:picLocks noChangeAspect="1"/>
          </p:cNvPicPr>
          <p:nvPr/>
        </p:nvPicPr>
        <p:blipFill>
          <a:blip r:embed="rId3" cstate="print"/>
          <a:srcRect/>
          <a:stretch>
            <a:fillRect/>
          </a:stretch>
        </p:blipFill>
        <p:spPr bwMode="auto">
          <a:xfrm>
            <a:off x="2578100" y="1041400"/>
            <a:ext cx="3975100" cy="476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2" name="Picture 4" descr="Photo1 (26).jpg"/>
          <p:cNvPicPr>
            <a:picLocks noChangeAspect="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6" name="Picture 3" descr="IMG_0563.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0" name="Picture 4" descr="miamibeach.jpg"/>
          <p:cNvPicPr>
            <a:picLocks noChangeAspect="1"/>
          </p:cNvPicPr>
          <p:nvPr/>
        </p:nvPicPr>
        <p:blipFill>
          <a:blip r:embed="rId2" cstate="print"/>
          <a:srcRect/>
          <a:stretch>
            <a:fillRect/>
          </a:stretch>
        </p:blipFill>
        <p:spPr bwMode="auto">
          <a:xfrm>
            <a:off x="533400" y="381000"/>
            <a:ext cx="8128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3" descr="Photo1 (22).jpg"/>
          <p:cNvPicPr>
            <a:picLocks noChangeAspect="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endParaRPr lang="en-US">
              <a:solidFill>
                <a:srgbClr val="FFFFFF"/>
              </a:solidFill>
            </a:endParaRPr>
          </a:p>
        </p:txBody>
      </p:sp>
      <p:sp>
        <p:nvSpPr>
          <p:cNvPr id="536579"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endParaRPr lang="en-US">
              <a:solidFill>
                <a:srgbClr val="FFFFFF"/>
              </a:solidFill>
            </a:endParaRPr>
          </a:p>
        </p:txBody>
      </p:sp>
      <p:sp>
        <p:nvSpPr>
          <p:cNvPr id="536580" name="TextBox 4"/>
          <p:cNvSpPr txBox="1">
            <a:spLocks noChangeArrowheads="1"/>
          </p:cNvSpPr>
          <p:nvPr/>
        </p:nvSpPr>
        <p:spPr bwMode="auto">
          <a:xfrm>
            <a:off x="838200" y="914400"/>
            <a:ext cx="7648575" cy="5078313"/>
          </a:xfrm>
          <a:prstGeom prst="rect">
            <a:avLst/>
          </a:prstGeom>
          <a:noFill/>
          <a:ln w="9525">
            <a:noFill/>
            <a:miter lim="800000"/>
            <a:headEnd/>
            <a:tailEnd/>
          </a:ln>
        </p:spPr>
        <p:txBody>
          <a:bodyPr>
            <a:spAutoFit/>
          </a:bodyPr>
          <a:lstStyle/>
          <a:p>
            <a:pPr algn="ctr" defTabSz="457200"/>
            <a:r>
              <a:rPr lang="zh-TW" altLang="en-US" sz="3200" dirty="0" smtClean="0">
                <a:solidFill>
                  <a:srgbClr val="0D1201"/>
                </a:solidFill>
                <a:latin typeface="華康儷中黑" pitchFamily="49" charset="-120"/>
                <a:ea typeface="華康儷中黑" pitchFamily="49" charset="-120"/>
                <a:cs typeface="Arial" pitchFamily="34" charset="0"/>
              </a:rPr>
              <a:t>美安香港只是將事情變得更廣、更佳、更快、更易，以改變人們購物的方式和經濟模式，讓所有人都可以創造自己的經濟，變得財務獨立。</a:t>
            </a:r>
            <a:endParaRPr lang="en-US" altLang="zh-TW" sz="3200" dirty="0" smtClean="0">
              <a:solidFill>
                <a:srgbClr val="0D1201"/>
              </a:solidFill>
              <a:latin typeface="華康儷中黑" pitchFamily="49" charset="-120"/>
              <a:ea typeface="華康儷中黑" pitchFamily="49" charset="-120"/>
              <a:cs typeface="Arial" pitchFamily="34" charset="0"/>
            </a:endParaRPr>
          </a:p>
          <a:p>
            <a:pPr algn="ctr" defTabSz="457200"/>
            <a:endParaRPr lang="en-US" altLang="zh-TW" sz="2800" dirty="0" smtClean="0">
              <a:solidFill>
                <a:srgbClr val="0D1201"/>
              </a:solidFill>
              <a:latin typeface="華康儷中黑" pitchFamily="49" charset="-120"/>
              <a:ea typeface="華康儷中黑" pitchFamily="49" charset="-120"/>
              <a:cs typeface="Arial" pitchFamily="34" charset="0"/>
            </a:endParaRPr>
          </a:p>
          <a:p>
            <a:pPr algn="ctr" defTabSz="457200"/>
            <a:r>
              <a:rPr lang="en-US" sz="2800" dirty="0" smtClean="0">
                <a:solidFill>
                  <a:srgbClr val="0D1201"/>
                </a:solidFill>
                <a:latin typeface="ITC Avant Garde Std Bk"/>
                <a:cs typeface="Arial" pitchFamily="34" charset="0"/>
              </a:rPr>
              <a:t>Market </a:t>
            </a:r>
            <a:r>
              <a:rPr lang="en-US" sz="2800" dirty="0">
                <a:solidFill>
                  <a:srgbClr val="0D1201"/>
                </a:solidFill>
                <a:latin typeface="ITC Avant Garde Std Bk"/>
                <a:cs typeface="Arial" pitchFamily="34" charset="0"/>
              </a:rPr>
              <a:t>Hong Kong is simply making things bigger, better, faster, and easier to change the way people shop and change the economic paradigm where anyone can become financially independent by creating our own economy. </a:t>
            </a:r>
            <a:endParaRPr lang="en-US" sz="2800" dirty="0">
              <a:solidFill>
                <a:srgbClr val="000000"/>
              </a:solidFill>
              <a:latin typeface="ITC Avant Garde Std Bk"/>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endParaRPr lang="en-US">
              <a:solidFill>
                <a:srgbClr val="FFFFFF"/>
              </a:solidFill>
            </a:endParaRPr>
          </a:p>
        </p:txBody>
      </p:sp>
      <p:sp>
        <p:nvSpPr>
          <p:cNvPr id="537603"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endParaRPr lang="en-US">
              <a:solidFill>
                <a:srgbClr val="FFFFFF"/>
              </a:solidFill>
            </a:endParaRPr>
          </a:p>
        </p:txBody>
      </p:sp>
      <p:sp>
        <p:nvSpPr>
          <p:cNvPr id="537604" name="TextBox 4"/>
          <p:cNvSpPr txBox="1">
            <a:spLocks noChangeArrowheads="1"/>
          </p:cNvSpPr>
          <p:nvPr/>
        </p:nvSpPr>
        <p:spPr bwMode="auto">
          <a:xfrm>
            <a:off x="609600" y="2667000"/>
            <a:ext cx="7648575" cy="1754326"/>
          </a:xfrm>
          <a:prstGeom prst="rect">
            <a:avLst/>
          </a:prstGeom>
          <a:noFill/>
          <a:ln w="9525">
            <a:noFill/>
            <a:miter lim="800000"/>
            <a:headEnd/>
            <a:tailEnd/>
          </a:ln>
        </p:spPr>
        <p:txBody>
          <a:bodyPr>
            <a:spAutoFit/>
          </a:bodyPr>
          <a:lstStyle/>
          <a:p>
            <a:pPr algn="ctr" defTabSz="457200"/>
            <a:r>
              <a:rPr lang="zh-TW" altLang="en-US" sz="5400" dirty="0" smtClean="0">
                <a:solidFill>
                  <a:srgbClr val="000000"/>
                </a:solidFill>
                <a:latin typeface="華康儷中黑" pitchFamily="49" charset="-120"/>
                <a:ea typeface="華康儷中黑" pitchFamily="49" charset="-120"/>
              </a:rPr>
              <a:t>成功五要訣</a:t>
            </a:r>
            <a:endParaRPr lang="en-US" altLang="zh-TW" sz="5400" dirty="0" smtClean="0">
              <a:solidFill>
                <a:srgbClr val="000000"/>
              </a:solidFill>
              <a:latin typeface="華康儷中黑" pitchFamily="49" charset="-120"/>
              <a:ea typeface="華康儷中黑" pitchFamily="49" charset="-120"/>
            </a:endParaRPr>
          </a:p>
          <a:p>
            <a:pPr algn="ctr" defTabSz="457200"/>
            <a:r>
              <a:rPr lang="en-US" sz="5000" dirty="0" smtClean="0">
                <a:solidFill>
                  <a:srgbClr val="000000"/>
                </a:solidFill>
                <a:latin typeface="ITC Avant Garde Std Bk"/>
              </a:rPr>
              <a:t>Basic </a:t>
            </a:r>
            <a:r>
              <a:rPr lang="en-US" sz="5000" dirty="0">
                <a:solidFill>
                  <a:srgbClr val="000000"/>
                </a:solidFill>
                <a:latin typeface="ITC Avant Garde Std Bk"/>
              </a:rPr>
              <a:t>5</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defRPr/>
            </a:pPr>
            <a:endParaRPr lang="zh-TW" altLang="zh-TW">
              <a:solidFill>
                <a:srgbClr val="FFFFFF"/>
              </a:solidFill>
              <a:latin typeface="Calibri"/>
            </a:endParaRPr>
          </a:p>
        </p:txBody>
      </p:sp>
      <p:sp>
        <p:nvSpPr>
          <p:cNvPr id="201731"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defRPr/>
            </a:pPr>
            <a:endParaRPr lang="zh-TW" altLang="zh-TW">
              <a:solidFill>
                <a:srgbClr val="FFFFFF"/>
              </a:solidFill>
              <a:latin typeface="Calibri"/>
            </a:endParaRPr>
          </a:p>
        </p:txBody>
      </p:sp>
      <p:sp>
        <p:nvSpPr>
          <p:cNvPr id="342020" name="TextBox 4"/>
          <p:cNvSpPr txBox="1">
            <a:spLocks noChangeArrowheads="1"/>
          </p:cNvSpPr>
          <p:nvPr/>
        </p:nvSpPr>
        <p:spPr bwMode="auto">
          <a:xfrm>
            <a:off x="762000" y="615950"/>
            <a:ext cx="7648575" cy="5632450"/>
          </a:xfrm>
          <a:prstGeom prst="rect">
            <a:avLst/>
          </a:prstGeom>
          <a:noFill/>
          <a:ln w="9525">
            <a:noFill/>
            <a:miter lim="800000"/>
            <a:headEnd/>
            <a:tailEnd/>
          </a:ln>
        </p:spPr>
        <p:txBody>
          <a:bodyPr>
            <a:spAutoFit/>
          </a:bodyPr>
          <a:lstStyle/>
          <a:p>
            <a:pPr algn="ctr" defTabSz="457200">
              <a:lnSpc>
                <a:spcPts val="2400"/>
              </a:lnSpc>
            </a:pPr>
            <a:r>
              <a:rPr lang="zh-TW" altLang="en-US" sz="2800" u="sng">
                <a:solidFill>
                  <a:srgbClr val="000000"/>
                </a:solidFill>
                <a:latin typeface="華康儷中黑" pitchFamily="49" charset="-120"/>
                <a:ea typeface="華康儷中黑" pitchFamily="49" charset="-120"/>
                <a:cs typeface="Arial" pitchFamily="34" charset="0"/>
              </a:rPr>
              <a:t>產生效益的活動</a:t>
            </a:r>
            <a:endParaRPr lang="en-US" altLang="zh-TW" sz="2800" u="sng">
              <a:solidFill>
                <a:srgbClr val="000000"/>
              </a:solidFill>
              <a:latin typeface="ITC Avant Garde Std Bk"/>
              <a:ea typeface="華康儷中黑" pitchFamily="49" charset="-120"/>
              <a:cs typeface="Arial" pitchFamily="34" charset="0"/>
            </a:endParaRPr>
          </a:p>
          <a:p>
            <a:pPr algn="ctr" defTabSz="457200">
              <a:lnSpc>
                <a:spcPts val="2400"/>
              </a:lnSpc>
            </a:pPr>
            <a:endParaRPr lang="en-US" altLang="zh-TW" sz="2800">
              <a:solidFill>
                <a:srgbClr val="000000"/>
              </a:solidFill>
              <a:latin typeface="ITC Avant Garde Std Bk"/>
              <a:ea typeface="華康儷中黑" pitchFamily="49" charset="-120"/>
              <a:cs typeface="Arial" pitchFamily="34" charset="0"/>
            </a:endParaRPr>
          </a:p>
          <a:p>
            <a:pPr algn="ctr" defTabSz="457200">
              <a:lnSpc>
                <a:spcPts val="2400"/>
              </a:lnSpc>
            </a:pPr>
            <a:r>
              <a:rPr lang="zh-TW" altLang="en-US" sz="2800">
                <a:solidFill>
                  <a:srgbClr val="000000"/>
                </a:solidFill>
                <a:latin typeface="華康儷中黑" pitchFamily="49" charset="-120"/>
                <a:ea typeface="華康儷中黑" pitchFamily="49" charset="-120"/>
                <a:cs typeface="Arial" pitchFamily="34" charset="0"/>
              </a:rPr>
              <a:t>銷售產品</a:t>
            </a:r>
            <a:endParaRPr lang="en-US" altLang="zh-TW" sz="2800">
              <a:solidFill>
                <a:srgbClr val="000000"/>
              </a:solidFill>
              <a:latin typeface="華康儷中黑" pitchFamily="49" charset="-120"/>
              <a:ea typeface="華康儷中黑" pitchFamily="49" charset="-120"/>
              <a:cs typeface="Arial" pitchFamily="34" charset="0"/>
            </a:endParaRPr>
          </a:p>
          <a:p>
            <a:pPr algn="ctr" defTabSz="457200">
              <a:lnSpc>
                <a:spcPts val="2400"/>
              </a:lnSpc>
            </a:pPr>
            <a:endParaRPr lang="en-US" altLang="zh-TW" sz="2800">
              <a:solidFill>
                <a:srgbClr val="000000"/>
              </a:solidFill>
              <a:latin typeface="華康儷中黑" pitchFamily="49" charset="-120"/>
              <a:ea typeface="華康儷中黑" pitchFamily="49" charset="-120"/>
              <a:cs typeface="Arial" pitchFamily="34" charset="0"/>
            </a:endParaRPr>
          </a:p>
          <a:p>
            <a:pPr algn="ctr" defTabSz="457200">
              <a:lnSpc>
                <a:spcPts val="2400"/>
              </a:lnSpc>
            </a:pPr>
            <a:r>
              <a:rPr lang="zh-TW" altLang="en-US" sz="2800">
                <a:solidFill>
                  <a:srgbClr val="000000"/>
                </a:solidFill>
                <a:latin typeface="華康儷中黑" pitchFamily="49" charset="-120"/>
                <a:ea typeface="華康儷中黑" pitchFamily="49" charset="-120"/>
                <a:cs typeface="Arial" pitchFamily="34" charset="0"/>
              </a:rPr>
              <a:t>宣傳事業</a:t>
            </a:r>
            <a:r>
              <a:rPr lang="en-US" altLang="zh-TW" sz="2800">
                <a:solidFill>
                  <a:srgbClr val="000000"/>
                </a:solidFill>
                <a:latin typeface="華康儷中黑" pitchFamily="49" charset="-120"/>
                <a:ea typeface="華康儷中黑" pitchFamily="49" charset="-120"/>
                <a:cs typeface="Arial" pitchFamily="34" charset="0"/>
              </a:rPr>
              <a:t> </a:t>
            </a:r>
          </a:p>
          <a:p>
            <a:pPr algn="ctr" defTabSz="457200">
              <a:lnSpc>
                <a:spcPts val="2400"/>
              </a:lnSpc>
            </a:pPr>
            <a:endParaRPr lang="en-US" altLang="zh-TW" sz="2800">
              <a:solidFill>
                <a:srgbClr val="000000"/>
              </a:solidFill>
              <a:latin typeface="華康儷中黑" pitchFamily="49" charset="-120"/>
              <a:ea typeface="華康儷中黑" pitchFamily="49" charset="-120"/>
              <a:cs typeface="Arial" pitchFamily="34" charset="0"/>
            </a:endParaRPr>
          </a:p>
          <a:p>
            <a:pPr algn="ctr" defTabSz="457200">
              <a:lnSpc>
                <a:spcPts val="2400"/>
              </a:lnSpc>
            </a:pPr>
            <a:r>
              <a:rPr lang="zh-TW" altLang="en-US" sz="2800">
                <a:solidFill>
                  <a:srgbClr val="000000"/>
                </a:solidFill>
                <a:latin typeface="華康儷中黑" pitchFamily="49" charset="-120"/>
                <a:ea typeface="華康儷中黑" pitchFamily="49" charset="-120"/>
                <a:cs typeface="Arial" pitchFamily="34" charset="0"/>
              </a:rPr>
              <a:t>賣票</a:t>
            </a:r>
            <a:endParaRPr lang="en-US" altLang="zh-TW" sz="2800">
              <a:solidFill>
                <a:srgbClr val="000000"/>
              </a:solidFill>
              <a:latin typeface="華康儷中黑" pitchFamily="49" charset="-120"/>
              <a:ea typeface="華康儷中黑" pitchFamily="49" charset="-120"/>
              <a:cs typeface="Arial" pitchFamily="34" charset="0"/>
            </a:endParaRPr>
          </a:p>
          <a:p>
            <a:pPr algn="ctr" defTabSz="457200">
              <a:lnSpc>
                <a:spcPts val="2400"/>
              </a:lnSpc>
            </a:pPr>
            <a:endParaRPr lang="zh-TW" altLang="en-US" sz="2400" u="sng">
              <a:solidFill>
                <a:srgbClr val="000000"/>
              </a:solidFill>
              <a:latin typeface="ITC Avant Garde Std Bk"/>
              <a:ea typeface="華康儷中黑" pitchFamily="49" charset="-120"/>
              <a:cs typeface="Arial" pitchFamily="34" charset="0"/>
            </a:endParaRPr>
          </a:p>
          <a:p>
            <a:pPr algn="ctr" defTabSz="457200">
              <a:lnSpc>
                <a:spcPts val="2400"/>
              </a:lnSpc>
            </a:pPr>
            <a:endParaRPr lang="zh-TW" altLang="en-US" sz="2400" u="sng">
              <a:solidFill>
                <a:srgbClr val="000000"/>
              </a:solidFill>
              <a:latin typeface="ITC Avant Garde Std Bk"/>
              <a:ea typeface="華康儷中黑" pitchFamily="49" charset="-120"/>
              <a:cs typeface="Arial" pitchFamily="34" charset="0"/>
            </a:endParaRPr>
          </a:p>
          <a:p>
            <a:pPr algn="ctr" defTabSz="457200">
              <a:lnSpc>
                <a:spcPts val="2400"/>
              </a:lnSpc>
            </a:pPr>
            <a:endParaRPr lang="zh-TW" altLang="en-US" sz="2400" u="sng">
              <a:solidFill>
                <a:srgbClr val="000000"/>
              </a:solidFill>
              <a:latin typeface="ITC Avant Garde Std Bk"/>
              <a:ea typeface="華康儷中黑" pitchFamily="49" charset="-120"/>
              <a:cs typeface="Arial" pitchFamily="34" charset="0"/>
            </a:endParaRPr>
          </a:p>
          <a:p>
            <a:pPr algn="ctr" defTabSz="457200">
              <a:lnSpc>
                <a:spcPts val="2400"/>
              </a:lnSpc>
            </a:pPr>
            <a:r>
              <a:rPr lang="en-US" altLang="zh-TW" sz="2400" u="sng">
                <a:solidFill>
                  <a:srgbClr val="000000"/>
                </a:solidFill>
                <a:latin typeface="ITC Avant Garde Std Bk"/>
                <a:ea typeface="華康儷中黑" pitchFamily="49" charset="-120"/>
                <a:cs typeface="Arial" pitchFamily="34" charset="0"/>
              </a:rPr>
              <a:t>Result Producing Activities</a:t>
            </a:r>
          </a:p>
          <a:p>
            <a:pPr algn="ctr" defTabSz="457200">
              <a:lnSpc>
                <a:spcPts val="2400"/>
              </a:lnSpc>
            </a:pPr>
            <a:endParaRPr lang="en-US" altLang="zh-TW" sz="2400">
              <a:solidFill>
                <a:srgbClr val="000000"/>
              </a:solidFill>
              <a:latin typeface="ITC Avant Garde Std Bk"/>
              <a:ea typeface="華康儷中黑" pitchFamily="49" charset="-120"/>
              <a:cs typeface="Arial" pitchFamily="34" charset="0"/>
            </a:endParaRPr>
          </a:p>
          <a:p>
            <a:pPr algn="ctr" defTabSz="457200">
              <a:lnSpc>
                <a:spcPts val="2400"/>
              </a:lnSpc>
            </a:pPr>
            <a:r>
              <a:rPr lang="en-US" altLang="zh-TW" sz="2400">
                <a:solidFill>
                  <a:srgbClr val="000000"/>
                </a:solidFill>
                <a:latin typeface="ITC Avant Garde Std Bk"/>
                <a:ea typeface="華康儷中黑" pitchFamily="49" charset="-120"/>
                <a:cs typeface="Arial" pitchFamily="34" charset="0"/>
              </a:rPr>
              <a:t>Sell the Products</a:t>
            </a:r>
          </a:p>
          <a:p>
            <a:pPr algn="ctr" defTabSz="457200">
              <a:lnSpc>
                <a:spcPts val="2400"/>
              </a:lnSpc>
            </a:pPr>
            <a:endParaRPr lang="en-US" altLang="zh-TW" sz="2400">
              <a:solidFill>
                <a:srgbClr val="000000"/>
              </a:solidFill>
              <a:latin typeface="ITC Avant Garde Std Bk"/>
              <a:ea typeface="華康儷中黑" pitchFamily="49" charset="-120"/>
              <a:cs typeface="Arial" pitchFamily="34" charset="0"/>
            </a:endParaRPr>
          </a:p>
          <a:p>
            <a:pPr algn="ctr" defTabSz="457200">
              <a:lnSpc>
                <a:spcPts val="2400"/>
              </a:lnSpc>
            </a:pPr>
            <a:r>
              <a:rPr lang="en-US" altLang="zh-TW" sz="2400">
                <a:solidFill>
                  <a:srgbClr val="000000"/>
                </a:solidFill>
                <a:latin typeface="ITC Avant Garde Std Bk"/>
                <a:ea typeface="華康儷中黑" pitchFamily="49" charset="-120"/>
                <a:cs typeface="Arial" pitchFamily="34" charset="0"/>
              </a:rPr>
              <a:t>Sell the Business </a:t>
            </a:r>
          </a:p>
          <a:p>
            <a:pPr algn="ctr" defTabSz="457200">
              <a:lnSpc>
                <a:spcPts val="2400"/>
              </a:lnSpc>
            </a:pPr>
            <a:endParaRPr lang="en-US" altLang="zh-TW" sz="2400">
              <a:solidFill>
                <a:srgbClr val="000000"/>
              </a:solidFill>
              <a:latin typeface="ITC Avant Garde Std Bk"/>
              <a:ea typeface="華康儷中黑" pitchFamily="49" charset="-120"/>
              <a:cs typeface="Arial" pitchFamily="34" charset="0"/>
            </a:endParaRPr>
          </a:p>
          <a:p>
            <a:pPr algn="ctr" defTabSz="457200">
              <a:lnSpc>
                <a:spcPts val="2400"/>
              </a:lnSpc>
            </a:pPr>
            <a:r>
              <a:rPr lang="en-US" altLang="zh-TW" sz="2400">
                <a:solidFill>
                  <a:srgbClr val="000000"/>
                </a:solidFill>
                <a:latin typeface="ITC Avant Garde Std Bk"/>
                <a:ea typeface="華康儷中黑" pitchFamily="49" charset="-120"/>
                <a:cs typeface="Arial" pitchFamily="34" charset="0"/>
              </a:rPr>
              <a:t>Sell Tickets</a:t>
            </a:r>
          </a:p>
          <a:p>
            <a:pPr algn="ctr" defTabSz="457200">
              <a:lnSpc>
                <a:spcPts val="2400"/>
              </a:lnSpc>
            </a:pPr>
            <a:endParaRPr lang="en-US" altLang="zh-TW" sz="2800">
              <a:solidFill>
                <a:srgbClr val="000000"/>
              </a:solidFill>
              <a:latin typeface="ITC Avant Garde Std Bk"/>
              <a:ea typeface="華康儷中黑" pitchFamily="49" charset="-12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defRPr/>
            </a:pPr>
            <a:endParaRPr lang="zh-TW" altLang="zh-TW">
              <a:solidFill>
                <a:srgbClr val="FFFFFF"/>
              </a:solidFill>
              <a:latin typeface="Calibri"/>
            </a:endParaRPr>
          </a:p>
        </p:txBody>
      </p:sp>
      <p:sp>
        <p:nvSpPr>
          <p:cNvPr id="199683"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defRPr/>
            </a:pPr>
            <a:endParaRPr lang="zh-TW" altLang="zh-TW">
              <a:solidFill>
                <a:srgbClr val="FFFFFF"/>
              </a:solidFill>
              <a:latin typeface="Calibri"/>
            </a:endParaRPr>
          </a:p>
        </p:txBody>
      </p:sp>
      <p:sp>
        <p:nvSpPr>
          <p:cNvPr id="339972" name="TextBox 4"/>
          <p:cNvSpPr txBox="1">
            <a:spLocks noChangeArrowheads="1"/>
          </p:cNvSpPr>
          <p:nvPr/>
        </p:nvSpPr>
        <p:spPr bwMode="auto">
          <a:xfrm>
            <a:off x="747713" y="812800"/>
            <a:ext cx="7648575" cy="4738688"/>
          </a:xfrm>
          <a:prstGeom prst="rect">
            <a:avLst/>
          </a:prstGeom>
          <a:noFill/>
          <a:ln w="9525">
            <a:noFill/>
            <a:miter lim="800000"/>
            <a:headEnd/>
            <a:tailEnd/>
          </a:ln>
        </p:spPr>
        <p:txBody>
          <a:bodyPr>
            <a:spAutoFit/>
          </a:bodyPr>
          <a:lstStyle/>
          <a:p>
            <a:pPr algn="ctr" defTabSz="457200"/>
            <a:r>
              <a:rPr lang="zh-TW" altLang="en-US" sz="4400">
                <a:solidFill>
                  <a:srgbClr val="000000"/>
                </a:solidFill>
                <a:latin typeface="華康儷中黑" pitchFamily="49" charset="-120"/>
                <a:ea typeface="華康儷中黑" pitchFamily="49" charset="-120"/>
              </a:rPr>
              <a:t>化繁為簡及提升</a:t>
            </a:r>
            <a:endParaRPr lang="en-US" altLang="zh-TW" sz="4400">
              <a:solidFill>
                <a:srgbClr val="000000"/>
              </a:solidFill>
              <a:latin typeface="華康儷中黑" pitchFamily="49" charset="-120"/>
              <a:ea typeface="華康儷中黑" pitchFamily="49" charset="-120"/>
            </a:endParaRPr>
          </a:p>
          <a:p>
            <a:pPr algn="ctr" defTabSz="457200"/>
            <a:r>
              <a:rPr lang="zh-TW" altLang="en-US" sz="2800">
                <a:solidFill>
                  <a:srgbClr val="000000"/>
                </a:solidFill>
                <a:latin typeface="華康儷中黑" pitchFamily="49" charset="-120"/>
                <a:ea typeface="華康儷中黑" pitchFamily="49" charset="-120"/>
                <a:cs typeface="Arial" pitchFamily="34" charset="0"/>
              </a:rPr>
              <a:t>持續令招募、推薦及發展事業變得更簡單的</a:t>
            </a:r>
            <a:endParaRPr lang="en-US" altLang="zh-TW" sz="2800">
              <a:solidFill>
                <a:srgbClr val="000000"/>
              </a:solidFill>
              <a:latin typeface="華康儷中黑" pitchFamily="49" charset="-120"/>
              <a:ea typeface="華康儷中黑" pitchFamily="49" charset="-120"/>
              <a:cs typeface="Arial" pitchFamily="34" charset="0"/>
            </a:endParaRPr>
          </a:p>
          <a:p>
            <a:pPr algn="ctr" defTabSz="457200"/>
            <a:r>
              <a:rPr lang="zh-TW" altLang="en-US" sz="2800">
                <a:solidFill>
                  <a:srgbClr val="000000"/>
                </a:solidFill>
                <a:latin typeface="華康儷中黑" pitchFamily="49" charset="-120"/>
                <a:ea typeface="華康儷中黑" pitchFamily="49" charset="-120"/>
                <a:cs typeface="Arial" pitchFamily="34" charset="0"/>
              </a:rPr>
              <a:t>程序和計劃</a:t>
            </a:r>
            <a:endParaRPr lang="en-US" altLang="zh-TW" sz="2800">
              <a:solidFill>
                <a:srgbClr val="000000"/>
              </a:solidFill>
              <a:latin typeface="華康儷中黑" pitchFamily="49" charset="-120"/>
              <a:ea typeface="華康儷中黑" pitchFamily="49" charset="-120"/>
              <a:cs typeface="Arial" pitchFamily="34" charset="0"/>
            </a:endParaRPr>
          </a:p>
          <a:p>
            <a:pPr algn="ctr" defTabSz="457200"/>
            <a:endParaRPr lang="en-US" altLang="zh-TW" sz="4000">
              <a:solidFill>
                <a:srgbClr val="000000"/>
              </a:solidFill>
              <a:latin typeface="ITC Avant Garde Std Bk"/>
            </a:endParaRPr>
          </a:p>
          <a:p>
            <a:pPr algn="ctr" defTabSz="457200"/>
            <a:r>
              <a:rPr lang="en-US" altLang="zh-TW" sz="3600">
                <a:solidFill>
                  <a:srgbClr val="000000"/>
                </a:solidFill>
                <a:latin typeface="ITC Avant Garde Std Bk"/>
              </a:rPr>
              <a:t>Simplification</a:t>
            </a:r>
          </a:p>
          <a:p>
            <a:pPr algn="ctr" defTabSz="457200"/>
            <a:r>
              <a:rPr lang="en-US" altLang="zh-TW" sz="3600">
                <a:solidFill>
                  <a:srgbClr val="000000"/>
                </a:solidFill>
                <a:latin typeface="ITC Avant Garde Std Bk"/>
              </a:rPr>
              <a:t>and</a:t>
            </a:r>
          </a:p>
          <a:p>
            <a:pPr algn="ctr" defTabSz="457200"/>
            <a:r>
              <a:rPr lang="en-US" altLang="zh-TW" sz="3600">
                <a:solidFill>
                  <a:srgbClr val="000000"/>
                </a:solidFill>
                <a:latin typeface="ITC Avant Garde Std Bk"/>
              </a:rPr>
              <a:t>Improvement</a:t>
            </a:r>
          </a:p>
          <a:p>
            <a:pPr algn="ctr" defTabSz="457200"/>
            <a:endParaRPr lang="en-US" altLang="zh-TW" sz="5400">
              <a:solidFill>
                <a:srgbClr val="000000"/>
              </a:solidFill>
              <a:latin typeface="ITC Avant Garde Std Bk"/>
            </a:endParaRPr>
          </a:p>
        </p:txBody>
      </p:sp>
      <p:sp>
        <p:nvSpPr>
          <p:cNvPr id="339973" name="Rectangle 1"/>
          <p:cNvSpPr>
            <a:spLocks noChangeArrowheads="1"/>
          </p:cNvSpPr>
          <p:nvPr/>
        </p:nvSpPr>
        <p:spPr bwMode="auto">
          <a:xfrm>
            <a:off x="2286000" y="4602163"/>
            <a:ext cx="4572000" cy="1570037"/>
          </a:xfrm>
          <a:prstGeom prst="rect">
            <a:avLst/>
          </a:prstGeom>
          <a:noFill/>
          <a:ln w="9525">
            <a:noFill/>
            <a:miter lim="800000"/>
            <a:headEnd/>
            <a:tailEnd/>
          </a:ln>
        </p:spPr>
        <p:txBody>
          <a:bodyPr>
            <a:spAutoFit/>
          </a:bodyPr>
          <a:lstStyle/>
          <a:p>
            <a:pPr algn="ctr" defTabSz="457200"/>
            <a:r>
              <a:rPr lang="en-US" altLang="zh-TW" sz="2400">
                <a:solidFill>
                  <a:srgbClr val="000000"/>
                </a:solidFill>
                <a:latin typeface="Arial" pitchFamily="34" charset="0"/>
                <a:cs typeface="Arial" pitchFamily="34" charset="0"/>
              </a:rPr>
              <a:t>Ongoing process and plan of making it easier to recruit and sponsor and grow the business.</a:t>
            </a:r>
          </a:p>
          <a:p>
            <a:pPr algn="ctr" defTabSz="457200"/>
            <a:endParaRPr lang="en-US" altLang="zh-TW" sz="2400">
              <a:solidFill>
                <a:srgbClr val="000000"/>
              </a:solidFill>
              <a:latin typeface="ITC Avant Garde Std Bk"/>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a:endParaRPr lang="en-US">
              <a:solidFill>
                <a:srgbClr val="FFFFFF"/>
              </a:solidFill>
            </a:endParaRPr>
          </a:p>
        </p:txBody>
      </p:sp>
      <p:sp>
        <p:nvSpPr>
          <p:cNvPr id="540675"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a:endParaRPr lang="en-US">
              <a:solidFill>
                <a:srgbClr val="FFFFFF"/>
              </a:solidFill>
            </a:endParaRPr>
          </a:p>
        </p:txBody>
      </p:sp>
      <p:sp>
        <p:nvSpPr>
          <p:cNvPr id="2" name="TextBox 1"/>
          <p:cNvSpPr txBox="1">
            <a:spLocks noChangeArrowheads="1"/>
          </p:cNvSpPr>
          <p:nvPr/>
        </p:nvSpPr>
        <p:spPr bwMode="auto">
          <a:xfrm>
            <a:off x="4114800" y="2352794"/>
            <a:ext cx="5486400" cy="4124206"/>
          </a:xfrm>
          <a:prstGeom prst="rect">
            <a:avLst/>
          </a:prstGeom>
          <a:noFill/>
          <a:ln w="9525">
            <a:noFill/>
            <a:miter lim="800000"/>
            <a:headEnd/>
            <a:tailEnd/>
          </a:ln>
        </p:spPr>
        <p:txBody>
          <a:bodyPr wrap="square">
            <a:spAutoFit/>
          </a:bodyPr>
          <a:lstStyle/>
          <a:p>
            <a:r>
              <a:rPr lang="en-US" sz="2200" u="sng" dirty="0" smtClean="0">
                <a:solidFill>
                  <a:srgbClr val="000000"/>
                </a:solidFill>
              </a:rPr>
              <a:t>Accomplishments </a:t>
            </a:r>
            <a:r>
              <a:rPr lang="en-US" sz="2200" u="sng" dirty="0">
                <a:solidFill>
                  <a:srgbClr val="000000"/>
                </a:solidFill>
              </a:rPr>
              <a:t>to simplify the business:</a:t>
            </a:r>
          </a:p>
          <a:p>
            <a:r>
              <a:rPr lang="en-US" dirty="0">
                <a:solidFill>
                  <a:srgbClr val="000000"/>
                </a:solidFill>
              </a:rPr>
              <a:t>Fast Start program (General, Motives and TLS)</a:t>
            </a:r>
          </a:p>
          <a:p>
            <a:r>
              <a:rPr lang="en-US" dirty="0">
                <a:solidFill>
                  <a:srgbClr val="000000"/>
                </a:solidFill>
              </a:rPr>
              <a:t>New UBP PowerPoint presentation </a:t>
            </a:r>
          </a:p>
          <a:p>
            <a:r>
              <a:rPr lang="en-US" dirty="0">
                <a:solidFill>
                  <a:srgbClr val="000000"/>
                </a:solidFill>
              </a:rPr>
              <a:t>New Flip Chart </a:t>
            </a:r>
          </a:p>
          <a:p>
            <a:r>
              <a:rPr lang="en-US" dirty="0">
                <a:solidFill>
                  <a:srgbClr val="000000"/>
                </a:solidFill>
              </a:rPr>
              <a:t>Auto Annual Renewal</a:t>
            </a:r>
          </a:p>
          <a:p>
            <a:r>
              <a:rPr lang="en-US" dirty="0">
                <a:solidFill>
                  <a:srgbClr val="000000"/>
                </a:solidFill>
              </a:rPr>
              <a:t>New Getting Started Guide</a:t>
            </a:r>
          </a:p>
          <a:p>
            <a:r>
              <a:rPr lang="en-US" dirty="0">
                <a:solidFill>
                  <a:srgbClr val="000000"/>
                </a:solidFill>
              </a:rPr>
              <a:t>New, simplified Sign Up Wizard</a:t>
            </a:r>
          </a:p>
          <a:p>
            <a:r>
              <a:rPr lang="en-US" dirty="0">
                <a:solidFill>
                  <a:srgbClr val="000000"/>
                </a:solidFill>
              </a:rPr>
              <a:t>Transfer buying </a:t>
            </a:r>
            <a:r>
              <a:rPr lang="en-US" dirty="0" err="1">
                <a:solidFill>
                  <a:srgbClr val="000000"/>
                </a:solidFill>
              </a:rPr>
              <a:t>autofill</a:t>
            </a:r>
            <a:endParaRPr lang="en-US" dirty="0">
              <a:solidFill>
                <a:srgbClr val="000000"/>
              </a:solidFill>
            </a:endParaRPr>
          </a:p>
          <a:p>
            <a:r>
              <a:rPr lang="en-US" dirty="0">
                <a:solidFill>
                  <a:srgbClr val="000000"/>
                </a:solidFill>
              </a:rPr>
              <a:t>New, simplified Getting Started Wizard</a:t>
            </a:r>
          </a:p>
          <a:p>
            <a:r>
              <a:rPr lang="en-US" dirty="0">
                <a:solidFill>
                  <a:srgbClr val="000000"/>
                </a:solidFill>
              </a:rPr>
              <a:t>Major event ticket purchase within sign up wizard</a:t>
            </a:r>
          </a:p>
          <a:p>
            <a:r>
              <a:rPr lang="en-US" dirty="0">
                <a:solidFill>
                  <a:srgbClr val="000000"/>
                </a:solidFill>
              </a:rPr>
              <a:t>Product kits</a:t>
            </a:r>
          </a:p>
          <a:p>
            <a:r>
              <a:rPr lang="en-US" dirty="0">
                <a:solidFill>
                  <a:srgbClr val="000000"/>
                </a:solidFill>
              </a:rPr>
              <a:t>Form 1000 due at 11:59pm EST</a:t>
            </a:r>
          </a:p>
          <a:p>
            <a:r>
              <a:rPr lang="en-US" dirty="0">
                <a:solidFill>
                  <a:srgbClr val="000000"/>
                </a:solidFill>
              </a:rPr>
              <a:t>Online training (NDT, B5)</a:t>
            </a:r>
          </a:p>
          <a:p>
            <a:r>
              <a:rPr lang="en-US" dirty="0">
                <a:solidFill>
                  <a:srgbClr val="000000"/>
                </a:solidFill>
              </a:rPr>
              <a:t>Free shipping for customers</a:t>
            </a:r>
          </a:p>
        </p:txBody>
      </p:sp>
      <p:sp>
        <p:nvSpPr>
          <p:cNvPr id="6" name="TextBox 5"/>
          <p:cNvSpPr txBox="1">
            <a:spLocks noChangeArrowheads="1"/>
          </p:cNvSpPr>
          <p:nvPr/>
        </p:nvSpPr>
        <p:spPr bwMode="auto">
          <a:xfrm>
            <a:off x="76200" y="425708"/>
            <a:ext cx="7086600" cy="5232202"/>
          </a:xfrm>
          <a:prstGeom prst="rect">
            <a:avLst/>
          </a:prstGeom>
          <a:noFill/>
          <a:ln w="9525">
            <a:noFill/>
            <a:miter lim="800000"/>
            <a:headEnd/>
            <a:tailEnd/>
          </a:ln>
        </p:spPr>
        <p:txBody>
          <a:bodyPr wrap="square">
            <a:spAutoFit/>
          </a:bodyPr>
          <a:lstStyle/>
          <a:p>
            <a:pPr lvl="0"/>
            <a:r>
              <a:rPr lang="zh-TW" altLang="en-US" sz="2600" u="sng" dirty="0" smtClean="0">
                <a:solidFill>
                  <a:srgbClr val="000000"/>
                </a:solidFill>
                <a:latin typeface="+mn-lt"/>
                <a:ea typeface="華康儷中黑" pitchFamily="49" charset="-120"/>
              </a:rPr>
              <a:t>化繁為簡的各項措施：</a:t>
            </a:r>
            <a:endParaRPr lang="en-US" altLang="zh-TW" sz="2600" u="sng" dirty="0">
              <a:solidFill>
                <a:srgbClr val="000000"/>
              </a:solidFill>
              <a:latin typeface="+mn-lt"/>
              <a:ea typeface="華康儷中黑" pitchFamily="49" charset="-120"/>
            </a:endParaRPr>
          </a:p>
          <a:p>
            <a:pPr lvl="0"/>
            <a:r>
              <a:rPr lang="zh-TW" altLang="en-US" sz="2200" dirty="0" smtClean="0">
                <a:solidFill>
                  <a:srgbClr val="000000"/>
                </a:solidFill>
                <a:latin typeface="+mn-lt"/>
                <a:ea typeface="華康儷中黑" pitchFamily="49" charset="-120"/>
              </a:rPr>
              <a:t>快速起步套裝（基本、</a:t>
            </a:r>
            <a:r>
              <a:rPr lang="en-US" altLang="zh-TW" sz="2200" dirty="0" smtClean="0">
                <a:solidFill>
                  <a:srgbClr val="000000"/>
                </a:solidFill>
                <a:latin typeface="+mn-lt"/>
                <a:ea typeface="華康儷中黑" pitchFamily="49" charset="-120"/>
              </a:rPr>
              <a:t>Motives</a:t>
            </a:r>
            <a:r>
              <a:rPr lang="zh-TW" altLang="en-US" sz="2200" dirty="0" smtClean="0">
                <a:solidFill>
                  <a:srgbClr val="000000"/>
                </a:solidFill>
                <a:latin typeface="+mn-lt"/>
                <a:ea typeface="華康儷中黑" pitchFamily="49" charset="-120"/>
              </a:rPr>
              <a:t>、</a:t>
            </a:r>
            <a:r>
              <a:rPr lang="en-US" altLang="zh-TW" sz="2200" dirty="0" smtClean="0">
                <a:solidFill>
                  <a:srgbClr val="000000"/>
                </a:solidFill>
                <a:latin typeface="+mn-lt"/>
                <a:ea typeface="華康儷中黑" pitchFamily="49" charset="-120"/>
              </a:rPr>
              <a:t>TLS</a:t>
            </a:r>
            <a:r>
              <a:rPr lang="zh-TW" altLang="en-US" sz="2200" dirty="0" smtClean="0">
                <a:solidFill>
                  <a:srgbClr val="000000"/>
                </a:solidFill>
                <a:latin typeface="+mn-lt"/>
                <a:ea typeface="華康儷中黑" pitchFamily="49" charset="-120"/>
              </a:rPr>
              <a:t>健康生活纖營計劃）</a:t>
            </a:r>
            <a:endParaRPr lang="en-US" altLang="zh-TW" sz="2200" dirty="0">
              <a:solidFill>
                <a:srgbClr val="000000"/>
              </a:solidFill>
              <a:latin typeface="+mn-lt"/>
              <a:ea typeface="華康儷中黑" pitchFamily="49" charset="-120"/>
            </a:endParaRPr>
          </a:p>
          <a:p>
            <a:pPr lvl="0"/>
            <a:r>
              <a:rPr lang="zh-TW" altLang="en-US" sz="2200" dirty="0" smtClean="0">
                <a:solidFill>
                  <a:srgbClr val="000000"/>
                </a:solidFill>
                <a:latin typeface="+mn-lt"/>
                <a:ea typeface="華康儷中黑" pitchFamily="49" charset="-120"/>
              </a:rPr>
              <a:t>全新</a:t>
            </a:r>
            <a:r>
              <a:rPr lang="en-US" altLang="zh-TW" sz="2200" dirty="0" smtClean="0">
                <a:solidFill>
                  <a:srgbClr val="000000"/>
                </a:solidFill>
                <a:latin typeface="+mn-lt"/>
                <a:ea typeface="華康儷中黑" pitchFamily="49" charset="-120"/>
              </a:rPr>
              <a:t>UBP</a:t>
            </a:r>
            <a:r>
              <a:rPr lang="zh-TW" altLang="en-US" sz="2200" dirty="0">
                <a:solidFill>
                  <a:srgbClr val="000000"/>
                </a:solidFill>
                <a:latin typeface="+mn-lt"/>
                <a:ea typeface="華康儷中黑" pitchFamily="49" charset="-120"/>
              </a:rPr>
              <a:t>簡</a:t>
            </a:r>
            <a:r>
              <a:rPr lang="zh-TW" altLang="en-US" sz="2200" dirty="0" smtClean="0">
                <a:solidFill>
                  <a:srgbClr val="000000"/>
                </a:solidFill>
                <a:latin typeface="+mn-lt"/>
                <a:ea typeface="華康儷中黑" pitchFamily="49" charset="-120"/>
              </a:rPr>
              <a:t>報</a:t>
            </a:r>
            <a:endParaRPr lang="en-US" altLang="zh-TW" sz="2200" dirty="0">
              <a:solidFill>
                <a:srgbClr val="000000"/>
              </a:solidFill>
              <a:latin typeface="+mn-lt"/>
              <a:ea typeface="華康儷中黑" pitchFamily="49" charset="-120"/>
            </a:endParaRPr>
          </a:p>
          <a:p>
            <a:r>
              <a:rPr lang="zh-TW" altLang="en-US" sz="2200" dirty="0" smtClean="0">
                <a:solidFill>
                  <a:srgbClr val="000000"/>
                </a:solidFill>
                <a:latin typeface="+mn-lt"/>
                <a:ea typeface="華康儷中黑" pitchFamily="49" charset="-120"/>
              </a:rPr>
              <a:t>全新超連鎖事業發展系統圖冊</a:t>
            </a:r>
            <a:endParaRPr lang="en-US" altLang="zh-TW" sz="2200" dirty="0" smtClean="0">
              <a:solidFill>
                <a:srgbClr val="000000"/>
              </a:solidFill>
              <a:latin typeface="+mn-lt"/>
              <a:ea typeface="華康儷中黑" pitchFamily="49" charset="-120"/>
            </a:endParaRPr>
          </a:p>
          <a:p>
            <a:r>
              <a:rPr lang="zh-TW" altLang="en-US" sz="2200" dirty="0" smtClean="0">
                <a:solidFill>
                  <a:srgbClr val="000000"/>
                </a:solidFill>
                <a:latin typeface="+mn-lt"/>
                <a:ea typeface="華康儷中黑" pitchFamily="49" charset="-120"/>
              </a:rPr>
              <a:t>自動年度續約</a:t>
            </a:r>
            <a:endParaRPr lang="en-US" altLang="zh-TW" sz="2200" dirty="0" smtClean="0">
              <a:solidFill>
                <a:srgbClr val="000000"/>
              </a:solidFill>
              <a:latin typeface="+mn-lt"/>
              <a:ea typeface="華康儷中黑" pitchFamily="49" charset="-120"/>
            </a:endParaRPr>
          </a:p>
          <a:p>
            <a:r>
              <a:rPr lang="zh-TW" altLang="en-US" sz="2200" dirty="0" smtClean="0">
                <a:solidFill>
                  <a:srgbClr val="000000"/>
                </a:solidFill>
                <a:latin typeface="+mn-lt"/>
                <a:ea typeface="華康儷中黑" pitchFamily="49" charset="-120"/>
              </a:rPr>
              <a:t>全新起步指南</a:t>
            </a:r>
            <a:endParaRPr lang="en-US" altLang="zh-TW" sz="2200" dirty="0" smtClean="0">
              <a:solidFill>
                <a:srgbClr val="000000"/>
              </a:solidFill>
              <a:latin typeface="+mn-lt"/>
              <a:ea typeface="華康儷中黑" pitchFamily="49" charset="-120"/>
            </a:endParaRPr>
          </a:p>
          <a:p>
            <a:r>
              <a:rPr lang="zh-TW" altLang="en-US" sz="2200" dirty="0" smtClean="0">
                <a:solidFill>
                  <a:srgbClr val="000000"/>
                </a:solidFill>
                <a:latin typeface="+mn-lt"/>
                <a:ea typeface="華康儷中黑" pitchFamily="49" charset="-120"/>
              </a:rPr>
              <a:t>全新簡化入會窗口</a:t>
            </a:r>
            <a:endParaRPr lang="en-US" altLang="zh-TW" sz="2200" dirty="0" smtClean="0">
              <a:solidFill>
                <a:srgbClr val="000000"/>
              </a:solidFill>
              <a:latin typeface="+mn-lt"/>
              <a:ea typeface="華康儷中黑" pitchFamily="49" charset="-120"/>
            </a:endParaRPr>
          </a:p>
          <a:p>
            <a:r>
              <a:rPr lang="zh-TW" altLang="en-US" sz="2200" dirty="0" smtClean="0">
                <a:solidFill>
                  <a:srgbClr val="000000"/>
                </a:solidFill>
                <a:latin typeface="+mn-lt"/>
                <a:ea typeface="華康儷中黑" pitchFamily="49" charset="-120"/>
              </a:rPr>
              <a:t>自動購貨產品預設</a:t>
            </a:r>
            <a:endParaRPr lang="en-US" altLang="zh-TW" sz="2200" dirty="0" smtClean="0">
              <a:solidFill>
                <a:srgbClr val="000000"/>
              </a:solidFill>
              <a:latin typeface="+mn-lt"/>
              <a:ea typeface="華康儷中黑" pitchFamily="49" charset="-120"/>
            </a:endParaRPr>
          </a:p>
          <a:p>
            <a:r>
              <a:rPr lang="zh-TW" altLang="en-US" sz="2200" dirty="0" smtClean="0">
                <a:solidFill>
                  <a:srgbClr val="000000"/>
                </a:solidFill>
                <a:latin typeface="+mn-lt"/>
                <a:ea typeface="華康儷中黑" pitchFamily="49" charset="-120"/>
              </a:rPr>
              <a:t>全新簡化起步窗口</a:t>
            </a:r>
            <a:endParaRPr lang="en-US" altLang="zh-TW" sz="2200" dirty="0" smtClean="0">
              <a:solidFill>
                <a:srgbClr val="000000"/>
              </a:solidFill>
              <a:latin typeface="+mn-lt"/>
              <a:ea typeface="華康儷中黑" pitchFamily="49" charset="-120"/>
            </a:endParaRPr>
          </a:p>
          <a:p>
            <a:pPr algn="just"/>
            <a:r>
              <a:rPr lang="zh-TW" altLang="en-US" sz="2200" dirty="0" smtClean="0">
                <a:solidFill>
                  <a:srgbClr val="000000"/>
                </a:solidFill>
                <a:latin typeface="+mn-lt"/>
                <a:ea typeface="華康儷中黑" pitchFamily="49" charset="-120"/>
              </a:rPr>
              <a:t>在入會窗口購買主要會議門票</a:t>
            </a:r>
            <a:endParaRPr lang="en-US" sz="2200" dirty="0">
              <a:solidFill>
                <a:srgbClr val="000000"/>
              </a:solidFill>
              <a:latin typeface="+mn-lt"/>
            </a:endParaRPr>
          </a:p>
          <a:p>
            <a:r>
              <a:rPr lang="zh-TW" altLang="en-US" sz="2200" dirty="0" smtClean="0">
                <a:solidFill>
                  <a:srgbClr val="000000"/>
                </a:solidFill>
                <a:latin typeface="+mn-lt"/>
                <a:ea typeface="華康儷中黑" pitchFamily="49" charset="-120"/>
              </a:rPr>
              <a:t>產品組合套裝</a:t>
            </a:r>
            <a:endParaRPr lang="en-US" altLang="zh-TW" sz="2200" dirty="0" smtClean="0">
              <a:solidFill>
                <a:srgbClr val="000000"/>
              </a:solidFill>
              <a:latin typeface="+mn-lt"/>
              <a:ea typeface="華康儷中黑" pitchFamily="49" charset="-120"/>
            </a:endParaRPr>
          </a:p>
          <a:p>
            <a:r>
              <a:rPr lang="en-US" altLang="zh-TW" sz="2200" dirty="0" smtClean="0">
                <a:solidFill>
                  <a:srgbClr val="000000"/>
                </a:solidFill>
                <a:latin typeface="+mn-lt"/>
                <a:ea typeface="華康儷中黑" pitchFamily="49" charset="-120"/>
              </a:rPr>
              <a:t>1000</a:t>
            </a:r>
            <a:r>
              <a:rPr lang="zh-TW" altLang="en-US" sz="2200" dirty="0" smtClean="0">
                <a:solidFill>
                  <a:srgbClr val="000000"/>
                </a:solidFill>
                <a:latin typeface="+mn-lt"/>
                <a:ea typeface="華康儷中黑" pitchFamily="49" charset="-120"/>
              </a:rPr>
              <a:t>表格提交截止時間</a:t>
            </a:r>
            <a:r>
              <a:rPr lang="en-US" altLang="zh-TW" sz="2200" dirty="0" smtClean="0">
                <a:solidFill>
                  <a:srgbClr val="000000"/>
                </a:solidFill>
                <a:latin typeface="+mn-lt"/>
                <a:ea typeface="華康儷中黑" pitchFamily="49" charset="-120"/>
              </a:rPr>
              <a:t>11:59pm  </a:t>
            </a:r>
          </a:p>
          <a:p>
            <a:r>
              <a:rPr lang="zh-TW" altLang="en-US" sz="2200" dirty="0" smtClean="0">
                <a:solidFill>
                  <a:srgbClr val="000000"/>
                </a:solidFill>
                <a:latin typeface="+mn-lt"/>
                <a:ea typeface="華康儷中黑" pitchFamily="49" charset="-120"/>
              </a:rPr>
              <a:t>網上訓練（新經銷商訓練、</a:t>
            </a:r>
            <a:r>
              <a:rPr lang="en-US" altLang="zh-TW" sz="2200" dirty="0" smtClean="0">
                <a:solidFill>
                  <a:srgbClr val="000000"/>
                </a:solidFill>
                <a:latin typeface="+mn-lt"/>
                <a:ea typeface="華康儷中黑" pitchFamily="49" charset="-120"/>
              </a:rPr>
              <a:t/>
            </a:r>
            <a:br>
              <a:rPr lang="en-US" altLang="zh-TW" sz="2200" dirty="0" smtClean="0">
                <a:solidFill>
                  <a:srgbClr val="000000"/>
                </a:solidFill>
                <a:latin typeface="+mn-lt"/>
                <a:ea typeface="華康儷中黑" pitchFamily="49" charset="-120"/>
              </a:rPr>
            </a:br>
            <a:r>
              <a:rPr lang="zh-TW" altLang="en-US" sz="2200" dirty="0" smtClean="0">
                <a:solidFill>
                  <a:srgbClr val="000000"/>
                </a:solidFill>
                <a:latin typeface="+mn-lt"/>
                <a:ea typeface="華康儷中黑" pitchFamily="49" charset="-120"/>
              </a:rPr>
              <a:t>成功五要訣）</a:t>
            </a:r>
            <a:endParaRPr lang="en-US" altLang="zh-TW" sz="2200" dirty="0" smtClean="0">
              <a:solidFill>
                <a:srgbClr val="000000"/>
              </a:solidFill>
              <a:latin typeface="+mn-lt"/>
              <a:ea typeface="華康儷中黑" pitchFamily="49" charset="-120"/>
            </a:endParaRPr>
          </a:p>
          <a:p>
            <a:r>
              <a:rPr lang="zh-TW" altLang="en-US" sz="2200" dirty="0" smtClean="0">
                <a:solidFill>
                  <a:srgbClr val="000000"/>
                </a:solidFill>
                <a:latin typeface="+mn-lt"/>
                <a:ea typeface="華康儷中黑" pitchFamily="49" charset="-120"/>
              </a:rPr>
              <a:t>顧客免費送貸</a:t>
            </a:r>
            <a:endParaRPr lang="en-US" altLang="zh-TW" sz="2200" dirty="0" smtClean="0">
              <a:solidFill>
                <a:srgbClr val="000000"/>
              </a:solidFill>
              <a:latin typeface="+mn-lt"/>
              <a:ea typeface="華康儷中黑" pitchFamily="49"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wipe(down)">
                                      <p:cBhvr>
                                        <p:cTn id="18" dur="500"/>
                                        <p:tgtEl>
                                          <p:spTgt spid="6">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ipe(down)">
                                      <p:cBhvr>
                                        <p:cTn id="23" dur="500"/>
                                        <p:tgtEl>
                                          <p:spTgt spid="2">
                                            <p:txEl>
                                              <p:pRg st="3" end="3"/>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wipe(down)">
                                      <p:cBhvr>
                                        <p:cTn id="26" dur="500"/>
                                        <p:tgtEl>
                                          <p:spTgt spid="6">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wipe(down)">
                                      <p:cBhvr>
                                        <p:cTn id="31" dur="500"/>
                                        <p:tgtEl>
                                          <p:spTgt spid="2">
                                            <p:txEl>
                                              <p:pRg st="4" end="4"/>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wipe(down)">
                                      <p:cBhvr>
                                        <p:cTn id="34" dur="500"/>
                                        <p:tgtEl>
                                          <p:spTgt spid="6">
                                            <p:txEl>
                                              <p:pRg st="4" end="4"/>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wipe(down)">
                                      <p:cBhvr>
                                        <p:cTn id="39" dur="500"/>
                                        <p:tgtEl>
                                          <p:spTgt spid="2">
                                            <p:txEl>
                                              <p:pRg st="5" end="5"/>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down)">
                                      <p:cBhvr>
                                        <p:cTn id="42" dur="500"/>
                                        <p:tgtEl>
                                          <p:spTgt spid="6">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wipe(down)">
                                      <p:cBhvr>
                                        <p:cTn id="47" dur="500"/>
                                        <p:tgtEl>
                                          <p:spTgt spid="2">
                                            <p:txEl>
                                              <p:pRg st="6" end="6"/>
                                            </p:txEl>
                                          </p:spTgt>
                                        </p:tgtEl>
                                      </p:cBhvr>
                                    </p:animEffect>
                                  </p:childTnLst>
                                </p:cTn>
                              </p:par>
                              <p:par>
                                <p:cTn id="48" presetID="22" presetClass="entr" presetSubtype="4" fill="hold" nodeType="with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wipe(down)">
                                      <p:cBhvr>
                                        <p:cTn id="50" dur="500"/>
                                        <p:tgtEl>
                                          <p:spTgt spid="6">
                                            <p:txEl>
                                              <p:pRg st="6" end="6"/>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4" fill="hold" nodeType="clickEffect">
                                  <p:stCondLst>
                                    <p:cond delay="0"/>
                                  </p:stCondLst>
                                  <p:childTnLst>
                                    <p:set>
                                      <p:cBhvr>
                                        <p:cTn id="54" dur="1" fill="hold">
                                          <p:stCondLst>
                                            <p:cond delay="0"/>
                                          </p:stCondLst>
                                        </p:cTn>
                                        <p:tgtEl>
                                          <p:spTgt spid="2">
                                            <p:txEl>
                                              <p:pRg st="7" end="7"/>
                                            </p:txEl>
                                          </p:spTgt>
                                        </p:tgtEl>
                                        <p:attrNameLst>
                                          <p:attrName>style.visibility</p:attrName>
                                        </p:attrNameLst>
                                      </p:cBhvr>
                                      <p:to>
                                        <p:strVal val="visible"/>
                                      </p:to>
                                    </p:set>
                                    <p:animEffect transition="in" filter="wipe(down)">
                                      <p:cBhvr>
                                        <p:cTn id="55" dur="500"/>
                                        <p:tgtEl>
                                          <p:spTgt spid="2">
                                            <p:txEl>
                                              <p:pRg st="7" end="7"/>
                                            </p:txEl>
                                          </p:spTgt>
                                        </p:tgtEl>
                                      </p:cBhvr>
                                    </p:animEffect>
                                  </p:childTnLst>
                                </p:cTn>
                              </p:par>
                              <p:par>
                                <p:cTn id="56" presetID="22" presetClass="entr" presetSubtype="4" fill="hold" nodeType="withEffect">
                                  <p:stCondLst>
                                    <p:cond delay="0"/>
                                  </p:stCondLst>
                                  <p:childTnLst>
                                    <p:set>
                                      <p:cBhvr>
                                        <p:cTn id="57" dur="1" fill="hold">
                                          <p:stCondLst>
                                            <p:cond delay="0"/>
                                          </p:stCondLst>
                                        </p:cTn>
                                        <p:tgtEl>
                                          <p:spTgt spid="6">
                                            <p:txEl>
                                              <p:pRg st="7" end="7"/>
                                            </p:txEl>
                                          </p:spTgt>
                                        </p:tgtEl>
                                        <p:attrNameLst>
                                          <p:attrName>style.visibility</p:attrName>
                                        </p:attrNameLst>
                                      </p:cBhvr>
                                      <p:to>
                                        <p:strVal val="visible"/>
                                      </p:to>
                                    </p:set>
                                    <p:animEffect transition="in" filter="wipe(down)">
                                      <p:cBhvr>
                                        <p:cTn id="58" dur="500"/>
                                        <p:tgtEl>
                                          <p:spTgt spid="6">
                                            <p:txEl>
                                              <p:pRg st="7" end="7"/>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4" fill="hold" nodeType="clickEffect">
                                  <p:stCondLst>
                                    <p:cond delay="0"/>
                                  </p:stCondLst>
                                  <p:childTnLst>
                                    <p:set>
                                      <p:cBhvr>
                                        <p:cTn id="62" dur="1" fill="hold">
                                          <p:stCondLst>
                                            <p:cond delay="0"/>
                                          </p:stCondLst>
                                        </p:cTn>
                                        <p:tgtEl>
                                          <p:spTgt spid="2">
                                            <p:txEl>
                                              <p:pRg st="8" end="8"/>
                                            </p:txEl>
                                          </p:spTgt>
                                        </p:tgtEl>
                                        <p:attrNameLst>
                                          <p:attrName>style.visibility</p:attrName>
                                        </p:attrNameLst>
                                      </p:cBhvr>
                                      <p:to>
                                        <p:strVal val="visible"/>
                                      </p:to>
                                    </p:set>
                                    <p:animEffect transition="in" filter="wipe(down)">
                                      <p:cBhvr>
                                        <p:cTn id="63" dur="500"/>
                                        <p:tgtEl>
                                          <p:spTgt spid="2">
                                            <p:txEl>
                                              <p:pRg st="8" end="8"/>
                                            </p:txEl>
                                          </p:spTgt>
                                        </p:tgtEl>
                                      </p:cBhvr>
                                    </p:animEffect>
                                  </p:childTnLst>
                                </p:cTn>
                              </p:par>
                              <p:par>
                                <p:cTn id="64" presetID="22" presetClass="entr" presetSubtype="4" fill="hold" nodeType="withEffect">
                                  <p:stCondLst>
                                    <p:cond delay="0"/>
                                  </p:stCondLst>
                                  <p:childTnLst>
                                    <p:set>
                                      <p:cBhvr>
                                        <p:cTn id="65" dur="1" fill="hold">
                                          <p:stCondLst>
                                            <p:cond delay="0"/>
                                          </p:stCondLst>
                                        </p:cTn>
                                        <p:tgtEl>
                                          <p:spTgt spid="6">
                                            <p:txEl>
                                              <p:pRg st="8" end="8"/>
                                            </p:txEl>
                                          </p:spTgt>
                                        </p:tgtEl>
                                        <p:attrNameLst>
                                          <p:attrName>style.visibility</p:attrName>
                                        </p:attrNameLst>
                                      </p:cBhvr>
                                      <p:to>
                                        <p:strVal val="visible"/>
                                      </p:to>
                                    </p:set>
                                    <p:animEffect transition="in" filter="wipe(down)">
                                      <p:cBhvr>
                                        <p:cTn id="66" dur="500"/>
                                        <p:tgtEl>
                                          <p:spTgt spid="6">
                                            <p:txEl>
                                              <p:pRg st="8" end="8"/>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4" fill="hold" nodeType="clickEffect">
                                  <p:stCondLst>
                                    <p:cond delay="0"/>
                                  </p:stCondLst>
                                  <p:childTnLst>
                                    <p:set>
                                      <p:cBhvr>
                                        <p:cTn id="70" dur="1" fill="hold">
                                          <p:stCondLst>
                                            <p:cond delay="0"/>
                                          </p:stCondLst>
                                        </p:cTn>
                                        <p:tgtEl>
                                          <p:spTgt spid="2">
                                            <p:txEl>
                                              <p:pRg st="9" end="9"/>
                                            </p:txEl>
                                          </p:spTgt>
                                        </p:tgtEl>
                                        <p:attrNameLst>
                                          <p:attrName>style.visibility</p:attrName>
                                        </p:attrNameLst>
                                      </p:cBhvr>
                                      <p:to>
                                        <p:strVal val="visible"/>
                                      </p:to>
                                    </p:set>
                                    <p:animEffect transition="in" filter="wipe(down)">
                                      <p:cBhvr>
                                        <p:cTn id="71" dur="500"/>
                                        <p:tgtEl>
                                          <p:spTgt spid="2">
                                            <p:txEl>
                                              <p:pRg st="9" end="9"/>
                                            </p:txEl>
                                          </p:spTgt>
                                        </p:tgtEl>
                                      </p:cBhvr>
                                    </p:animEffect>
                                  </p:childTnLst>
                                </p:cTn>
                              </p:par>
                              <p:par>
                                <p:cTn id="72" presetID="22" presetClass="entr" presetSubtype="4" fill="hold" nodeType="withEffect">
                                  <p:stCondLst>
                                    <p:cond delay="0"/>
                                  </p:stCondLst>
                                  <p:childTnLst>
                                    <p:set>
                                      <p:cBhvr>
                                        <p:cTn id="73" dur="1" fill="hold">
                                          <p:stCondLst>
                                            <p:cond delay="0"/>
                                          </p:stCondLst>
                                        </p:cTn>
                                        <p:tgtEl>
                                          <p:spTgt spid="6">
                                            <p:txEl>
                                              <p:pRg st="9" end="9"/>
                                            </p:txEl>
                                          </p:spTgt>
                                        </p:tgtEl>
                                        <p:attrNameLst>
                                          <p:attrName>style.visibility</p:attrName>
                                        </p:attrNameLst>
                                      </p:cBhvr>
                                      <p:to>
                                        <p:strVal val="visible"/>
                                      </p:to>
                                    </p:set>
                                    <p:animEffect transition="in" filter="wipe(down)">
                                      <p:cBhvr>
                                        <p:cTn id="74" dur="500"/>
                                        <p:tgtEl>
                                          <p:spTgt spid="6">
                                            <p:txEl>
                                              <p:pRg st="9" end="9"/>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2">
                                            <p:txEl>
                                              <p:pRg st="10" end="10"/>
                                            </p:txEl>
                                          </p:spTgt>
                                        </p:tgtEl>
                                        <p:attrNameLst>
                                          <p:attrName>style.visibility</p:attrName>
                                        </p:attrNameLst>
                                      </p:cBhvr>
                                      <p:to>
                                        <p:strVal val="visible"/>
                                      </p:to>
                                    </p:set>
                                    <p:animEffect transition="in" filter="wipe(down)">
                                      <p:cBhvr>
                                        <p:cTn id="79" dur="500"/>
                                        <p:tgtEl>
                                          <p:spTgt spid="2">
                                            <p:txEl>
                                              <p:pRg st="10" end="10"/>
                                            </p:txEl>
                                          </p:spTgt>
                                        </p:tgtEl>
                                      </p:cBhvr>
                                    </p:animEffect>
                                  </p:childTnLst>
                                </p:cTn>
                              </p:par>
                              <p:par>
                                <p:cTn id="80" presetID="22" presetClass="entr" presetSubtype="4" fill="hold" nodeType="withEffect">
                                  <p:stCondLst>
                                    <p:cond delay="0"/>
                                  </p:stCondLst>
                                  <p:childTnLst>
                                    <p:set>
                                      <p:cBhvr>
                                        <p:cTn id="81" dur="1" fill="hold">
                                          <p:stCondLst>
                                            <p:cond delay="0"/>
                                          </p:stCondLst>
                                        </p:cTn>
                                        <p:tgtEl>
                                          <p:spTgt spid="6">
                                            <p:txEl>
                                              <p:pRg st="10" end="10"/>
                                            </p:txEl>
                                          </p:spTgt>
                                        </p:tgtEl>
                                        <p:attrNameLst>
                                          <p:attrName>style.visibility</p:attrName>
                                        </p:attrNameLst>
                                      </p:cBhvr>
                                      <p:to>
                                        <p:strVal val="visible"/>
                                      </p:to>
                                    </p:set>
                                    <p:animEffect transition="in" filter="wipe(down)">
                                      <p:cBhvr>
                                        <p:cTn id="82" dur="500"/>
                                        <p:tgtEl>
                                          <p:spTgt spid="6">
                                            <p:txEl>
                                              <p:pRg st="10" end="10"/>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nodeType="clickEffect">
                                  <p:stCondLst>
                                    <p:cond delay="0"/>
                                  </p:stCondLst>
                                  <p:childTnLst>
                                    <p:set>
                                      <p:cBhvr>
                                        <p:cTn id="86" dur="1" fill="hold">
                                          <p:stCondLst>
                                            <p:cond delay="0"/>
                                          </p:stCondLst>
                                        </p:cTn>
                                        <p:tgtEl>
                                          <p:spTgt spid="2">
                                            <p:txEl>
                                              <p:pRg st="11" end="11"/>
                                            </p:txEl>
                                          </p:spTgt>
                                        </p:tgtEl>
                                        <p:attrNameLst>
                                          <p:attrName>style.visibility</p:attrName>
                                        </p:attrNameLst>
                                      </p:cBhvr>
                                      <p:to>
                                        <p:strVal val="visible"/>
                                      </p:to>
                                    </p:set>
                                    <p:animEffect transition="in" filter="wipe(down)">
                                      <p:cBhvr>
                                        <p:cTn id="87" dur="500"/>
                                        <p:tgtEl>
                                          <p:spTgt spid="2">
                                            <p:txEl>
                                              <p:pRg st="11" end="11"/>
                                            </p:txEl>
                                          </p:spTgt>
                                        </p:tgtEl>
                                      </p:cBhvr>
                                    </p:animEffect>
                                  </p:childTnLst>
                                </p:cTn>
                              </p:par>
                              <p:par>
                                <p:cTn id="88" presetID="22" presetClass="entr" presetSubtype="4" fill="hold" nodeType="withEffect">
                                  <p:stCondLst>
                                    <p:cond delay="0"/>
                                  </p:stCondLst>
                                  <p:childTnLst>
                                    <p:set>
                                      <p:cBhvr>
                                        <p:cTn id="89" dur="1" fill="hold">
                                          <p:stCondLst>
                                            <p:cond delay="0"/>
                                          </p:stCondLst>
                                        </p:cTn>
                                        <p:tgtEl>
                                          <p:spTgt spid="6">
                                            <p:txEl>
                                              <p:pRg st="11" end="11"/>
                                            </p:txEl>
                                          </p:spTgt>
                                        </p:tgtEl>
                                        <p:attrNameLst>
                                          <p:attrName>style.visibility</p:attrName>
                                        </p:attrNameLst>
                                      </p:cBhvr>
                                      <p:to>
                                        <p:strVal val="visible"/>
                                      </p:to>
                                    </p:set>
                                    <p:animEffect transition="in" filter="wipe(down)">
                                      <p:cBhvr>
                                        <p:cTn id="90" dur="500"/>
                                        <p:tgtEl>
                                          <p:spTgt spid="6">
                                            <p:txEl>
                                              <p:pRg st="11" end="11"/>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2" presetClass="entr" presetSubtype="4" fill="hold" nodeType="clickEffect">
                                  <p:stCondLst>
                                    <p:cond delay="0"/>
                                  </p:stCondLst>
                                  <p:childTnLst>
                                    <p:set>
                                      <p:cBhvr>
                                        <p:cTn id="94" dur="1" fill="hold">
                                          <p:stCondLst>
                                            <p:cond delay="0"/>
                                          </p:stCondLst>
                                        </p:cTn>
                                        <p:tgtEl>
                                          <p:spTgt spid="2">
                                            <p:txEl>
                                              <p:pRg st="12" end="12"/>
                                            </p:txEl>
                                          </p:spTgt>
                                        </p:tgtEl>
                                        <p:attrNameLst>
                                          <p:attrName>style.visibility</p:attrName>
                                        </p:attrNameLst>
                                      </p:cBhvr>
                                      <p:to>
                                        <p:strVal val="visible"/>
                                      </p:to>
                                    </p:set>
                                    <p:animEffect transition="in" filter="wipe(down)">
                                      <p:cBhvr>
                                        <p:cTn id="95" dur="500"/>
                                        <p:tgtEl>
                                          <p:spTgt spid="2">
                                            <p:txEl>
                                              <p:pRg st="12" end="12"/>
                                            </p:txEl>
                                          </p:spTgt>
                                        </p:tgtEl>
                                      </p:cBhvr>
                                    </p:animEffect>
                                  </p:childTnLst>
                                </p:cTn>
                              </p:par>
                              <p:par>
                                <p:cTn id="96" presetID="22" presetClass="entr" presetSubtype="4" fill="hold" nodeType="withEffect">
                                  <p:stCondLst>
                                    <p:cond delay="0"/>
                                  </p:stCondLst>
                                  <p:childTnLst>
                                    <p:set>
                                      <p:cBhvr>
                                        <p:cTn id="97" dur="1" fill="hold">
                                          <p:stCondLst>
                                            <p:cond delay="0"/>
                                          </p:stCondLst>
                                        </p:cTn>
                                        <p:tgtEl>
                                          <p:spTgt spid="6">
                                            <p:txEl>
                                              <p:pRg st="12" end="12"/>
                                            </p:txEl>
                                          </p:spTgt>
                                        </p:tgtEl>
                                        <p:attrNameLst>
                                          <p:attrName>style.visibility</p:attrName>
                                        </p:attrNameLst>
                                      </p:cBhvr>
                                      <p:to>
                                        <p:strVal val="visible"/>
                                      </p:to>
                                    </p:set>
                                    <p:animEffect transition="in" filter="wipe(down)">
                                      <p:cBhvr>
                                        <p:cTn id="98" dur="500"/>
                                        <p:tgtEl>
                                          <p:spTgt spid="6">
                                            <p:txEl>
                                              <p:pRg st="12" end="12"/>
                                            </p:txEl>
                                          </p:spTgt>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2" presetClass="entr" presetSubtype="4" fill="hold" nodeType="clickEffect">
                                  <p:stCondLst>
                                    <p:cond delay="0"/>
                                  </p:stCondLst>
                                  <p:childTnLst>
                                    <p:set>
                                      <p:cBhvr>
                                        <p:cTn id="102" dur="1" fill="hold">
                                          <p:stCondLst>
                                            <p:cond delay="0"/>
                                          </p:stCondLst>
                                        </p:cTn>
                                        <p:tgtEl>
                                          <p:spTgt spid="2">
                                            <p:txEl>
                                              <p:pRg st="13" end="13"/>
                                            </p:txEl>
                                          </p:spTgt>
                                        </p:tgtEl>
                                        <p:attrNameLst>
                                          <p:attrName>style.visibility</p:attrName>
                                        </p:attrNameLst>
                                      </p:cBhvr>
                                      <p:to>
                                        <p:strVal val="visible"/>
                                      </p:to>
                                    </p:set>
                                    <p:animEffect transition="in" filter="wipe(down)">
                                      <p:cBhvr>
                                        <p:cTn id="103" dur="500"/>
                                        <p:tgtEl>
                                          <p:spTgt spid="2">
                                            <p:txEl>
                                              <p:pRg st="13" end="13"/>
                                            </p:txEl>
                                          </p:spTgt>
                                        </p:tgtEl>
                                      </p:cBhvr>
                                    </p:animEffect>
                                  </p:childTnLst>
                                </p:cTn>
                              </p:par>
                              <p:par>
                                <p:cTn id="104" presetID="22" presetClass="entr" presetSubtype="4" fill="hold" nodeType="withEffect">
                                  <p:stCondLst>
                                    <p:cond delay="0"/>
                                  </p:stCondLst>
                                  <p:childTnLst>
                                    <p:set>
                                      <p:cBhvr>
                                        <p:cTn id="105" dur="1" fill="hold">
                                          <p:stCondLst>
                                            <p:cond delay="0"/>
                                          </p:stCondLst>
                                        </p:cTn>
                                        <p:tgtEl>
                                          <p:spTgt spid="6">
                                            <p:txEl>
                                              <p:pRg st="13" end="13"/>
                                            </p:txEl>
                                          </p:spTgt>
                                        </p:tgtEl>
                                        <p:attrNameLst>
                                          <p:attrName>style.visibility</p:attrName>
                                        </p:attrNameLst>
                                      </p:cBhvr>
                                      <p:to>
                                        <p:strVal val="visible"/>
                                      </p:to>
                                    </p:set>
                                    <p:animEffect transition="in" filter="wipe(down)">
                                      <p:cBhvr>
                                        <p:cTn id="106"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TextBox 5"/>
          <p:cNvSpPr txBox="1">
            <a:spLocks noChangeArrowheads="1"/>
          </p:cNvSpPr>
          <p:nvPr/>
        </p:nvSpPr>
        <p:spPr bwMode="auto">
          <a:xfrm>
            <a:off x="2590800" y="2547938"/>
            <a:ext cx="5862638" cy="862012"/>
          </a:xfrm>
          <a:prstGeom prst="rect">
            <a:avLst/>
          </a:prstGeom>
          <a:noFill/>
          <a:ln w="9525">
            <a:noFill/>
            <a:miter lim="800000"/>
            <a:headEnd/>
            <a:tailEnd/>
          </a:ln>
        </p:spPr>
        <p:txBody>
          <a:bodyPr>
            <a:spAutoFit/>
          </a:bodyPr>
          <a:lstStyle/>
          <a:p>
            <a:pPr algn="ctr" defTabSz="457200"/>
            <a:r>
              <a:rPr lang="en-US" altLang="zh-TW" sz="5000" b="1">
                <a:solidFill>
                  <a:srgbClr val="FFFFFF"/>
                </a:solidFill>
                <a:latin typeface="Trebuchet MS" pitchFamily="34" charset="0"/>
              </a:rPr>
              <a:t>@andrewweissman</a:t>
            </a:r>
            <a:endParaRPr lang="en-US" altLang="zh-TW" sz="5000">
              <a:solidFill>
                <a:srgbClr val="FFFFFF"/>
              </a:solidFill>
              <a:cs typeface="Arial" pitchFamily="34" charset="0"/>
            </a:endParaRPr>
          </a:p>
        </p:txBody>
      </p:sp>
      <p:sp>
        <p:nvSpPr>
          <p:cNvPr id="328707" name="TextBox 7"/>
          <p:cNvSpPr txBox="1">
            <a:spLocks noChangeArrowheads="1"/>
          </p:cNvSpPr>
          <p:nvPr/>
        </p:nvSpPr>
        <p:spPr bwMode="auto">
          <a:xfrm>
            <a:off x="2057400" y="5214938"/>
            <a:ext cx="7620000" cy="584200"/>
          </a:xfrm>
          <a:prstGeom prst="rect">
            <a:avLst/>
          </a:prstGeom>
          <a:noFill/>
          <a:ln w="9525">
            <a:noFill/>
            <a:miter lim="800000"/>
            <a:headEnd/>
            <a:tailEnd/>
          </a:ln>
        </p:spPr>
        <p:txBody>
          <a:bodyPr>
            <a:spAutoFit/>
          </a:bodyPr>
          <a:lstStyle/>
          <a:p>
            <a:pPr algn="ctr" defTabSz="457200"/>
            <a:r>
              <a:rPr lang="en-US" altLang="zh-TW" sz="3200" b="1">
                <a:solidFill>
                  <a:srgbClr val="FFFFFF"/>
                </a:solidFill>
                <a:latin typeface="Trebuchet MS" pitchFamily="34" charset="0"/>
              </a:rPr>
              <a:t>facebook.com/andrewjweissman</a:t>
            </a:r>
            <a:endParaRPr lang="en-US" altLang="zh-TW" sz="3200">
              <a:solidFill>
                <a:srgbClr val="FFFFFF"/>
              </a:solidFill>
              <a:cs typeface="Arial" pitchFamily="34" charset="0"/>
            </a:endParaRPr>
          </a:p>
        </p:txBody>
      </p:sp>
      <p:grpSp>
        <p:nvGrpSpPr>
          <p:cNvPr id="2" name="Group 6"/>
          <p:cNvGrpSpPr>
            <a:grpSpLocks/>
          </p:cNvGrpSpPr>
          <p:nvPr/>
        </p:nvGrpSpPr>
        <p:grpSpPr bwMode="auto">
          <a:xfrm>
            <a:off x="685800" y="2319338"/>
            <a:ext cx="1797050" cy="1719262"/>
            <a:chOff x="5020898" y="2159540"/>
            <a:chExt cx="2093286" cy="2093289"/>
          </a:xfrm>
        </p:grpSpPr>
        <p:grpSp>
          <p:nvGrpSpPr>
            <p:cNvPr id="3" name="Group 8"/>
            <p:cNvGrpSpPr>
              <a:grpSpLocks/>
            </p:cNvGrpSpPr>
            <p:nvPr/>
          </p:nvGrpSpPr>
          <p:grpSpPr bwMode="auto">
            <a:xfrm>
              <a:off x="5020898" y="2159540"/>
              <a:ext cx="2093286" cy="2093289"/>
              <a:chOff x="5700137" y="1953810"/>
              <a:chExt cx="2093286" cy="2093289"/>
            </a:xfrm>
          </p:grpSpPr>
          <p:sp>
            <p:nvSpPr>
              <p:cNvPr id="11" name="Oval 10"/>
              <p:cNvSpPr/>
              <p:nvPr/>
            </p:nvSpPr>
            <p:spPr>
              <a:xfrm>
                <a:off x="5700137" y="1953810"/>
                <a:ext cx="2093286" cy="2093289"/>
              </a:xfrm>
              <a:prstGeom prst="ellipse">
                <a:avLst/>
              </a:prstGeom>
              <a:gradFill rotWithShape="1">
                <a:gsLst>
                  <a:gs pos="100000">
                    <a:srgbClr val="00B0F0"/>
                  </a:gs>
                  <a:gs pos="0">
                    <a:srgbClr val="0070C0"/>
                  </a:gs>
                </a:gsLst>
                <a:lin ang="16200000" scaled="0"/>
              </a:gradFill>
              <a:ln w="127000" cap="flat" cmpd="sng" algn="ctr">
                <a:gradFill flip="none" rotWithShape="1">
                  <a:gsLst>
                    <a:gs pos="14000">
                      <a:sysClr val="window" lastClr="FFFFFF">
                        <a:lumMod val="50000"/>
                      </a:sysClr>
                    </a:gs>
                    <a:gs pos="73000">
                      <a:srgbClr val="FFFFFF"/>
                    </a:gs>
                    <a:gs pos="21000">
                      <a:sysClr val="windowText" lastClr="000000">
                        <a:lumMod val="75000"/>
                        <a:lumOff val="25000"/>
                      </a:sysClr>
                    </a:gs>
                    <a:gs pos="28000">
                      <a:sysClr val="window" lastClr="FFFFFF">
                        <a:lumMod val="65000"/>
                      </a:sysClr>
                    </a:gs>
                    <a:gs pos="100000">
                      <a:sysClr val="window" lastClr="FFFFFF">
                        <a:lumMod val="50000"/>
                      </a:sysClr>
                    </a:gs>
                  </a:gsLst>
                  <a:lin ang="0" scaled="1"/>
                  <a:tileRect/>
                </a:gradFill>
                <a:prstDash val="solid"/>
              </a:ln>
              <a:effectLst>
                <a:innerShdw blurRad="63500" dist="152400" dir="13500000">
                  <a:srgbClr val="000000">
                    <a:alpha val="50000"/>
                  </a:srgbClr>
                </a:innerShdw>
              </a:effectLst>
            </p:spPr>
            <p:txBody>
              <a:bodyPr anchor="ctr"/>
              <a:lstStyle/>
              <a:p>
                <a:pPr algn="ctr">
                  <a:defRPr/>
                </a:pPr>
                <a:endParaRPr lang="id-ID">
                  <a:solidFill>
                    <a:srgbClr val="FFFFFF"/>
                  </a:solidFill>
                </a:endParaRPr>
              </a:p>
            </p:txBody>
          </p:sp>
          <p:sp>
            <p:nvSpPr>
              <p:cNvPr id="12" name="Ellipse 45"/>
              <p:cNvSpPr>
                <a:spLocks noChangeArrowheads="1"/>
              </p:cNvSpPr>
              <p:nvPr/>
            </p:nvSpPr>
            <p:spPr bwMode="auto">
              <a:xfrm flipH="1">
                <a:off x="6109184" y="2043620"/>
                <a:ext cx="1283771" cy="1179924"/>
              </a:xfrm>
              <a:prstGeom prst="ellipse">
                <a:avLst/>
              </a:prstGeom>
              <a:gradFill rotWithShape="1">
                <a:gsLst>
                  <a:gs pos="0">
                    <a:sysClr val="window" lastClr="FFFFFF">
                      <a:lumMod val="95000"/>
                      <a:alpha val="67000"/>
                    </a:sysClr>
                  </a:gs>
                  <a:gs pos="68000">
                    <a:srgbClr val="4F81BD">
                      <a:tint val="50000"/>
                      <a:shade val="100000"/>
                      <a:satMod val="350000"/>
                      <a:alpha val="0"/>
                    </a:srgbClr>
                  </a:gs>
                </a:gsLst>
                <a:lin ang="5400000" scaled="0"/>
              </a:gradFill>
              <a:ln w="9525" cap="flat" cmpd="sng" algn="ctr">
                <a:noFill/>
                <a:prstDash val="solid"/>
              </a:ln>
              <a:effectLst/>
            </p:spPr>
            <p:txBody>
              <a:bodyPr anchor="ctr"/>
              <a:lstStyle/>
              <a:p>
                <a:pPr algn="ctr">
                  <a:defRPr/>
                </a:pPr>
                <a:endParaRPr lang="en-US">
                  <a:solidFill>
                    <a:srgbClr val="FFFFFF"/>
                  </a:solidFill>
                </a:endParaRPr>
              </a:p>
            </p:txBody>
          </p:sp>
        </p:grpSp>
        <p:sp>
          <p:nvSpPr>
            <p:cNvPr id="10" name="Freeform 424"/>
            <p:cNvSpPr>
              <a:spLocks/>
            </p:cNvSpPr>
            <p:nvPr/>
          </p:nvSpPr>
          <p:spPr bwMode="auto">
            <a:xfrm>
              <a:off x="5520180" y="2839907"/>
              <a:ext cx="1094722" cy="755748"/>
            </a:xfrm>
            <a:custGeom>
              <a:avLst/>
              <a:gdLst>
                <a:gd name="T0" fmla="*/ 619 w 1154"/>
                <a:gd name="T1" fmla="*/ 145 h 799"/>
                <a:gd name="T2" fmla="*/ 705 w 1154"/>
                <a:gd name="T3" fmla="*/ 33 h 799"/>
                <a:gd name="T4" fmla="*/ 736 w 1154"/>
                <a:gd name="T5" fmla="*/ 11 h 799"/>
                <a:gd name="T6" fmla="*/ 736 w 1154"/>
                <a:gd name="T7" fmla="*/ 32 h 799"/>
                <a:gd name="T8" fmla="*/ 783 w 1154"/>
                <a:gd name="T9" fmla="*/ 4 h 799"/>
                <a:gd name="T10" fmla="*/ 809 w 1154"/>
                <a:gd name="T11" fmla="*/ 1 h 799"/>
                <a:gd name="T12" fmla="*/ 803 w 1154"/>
                <a:gd name="T13" fmla="*/ 16 h 799"/>
                <a:gd name="T14" fmla="*/ 831 w 1154"/>
                <a:gd name="T15" fmla="*/ 21 h 799"/>
                <a:gd name="T16" fmla="*/ 863 w 1154"/>
                <a:gd name="T17" fmla="*/ 25 h 799"/>
                <a:gd name="T18" fmla="*/ 849 w 1154"/>
                <a:gd name="T19" fmla="*/ 45 h 799"/>
                <a:gd name="T20" fmla="*/ 768 w 1154"/>
                <a:gd name="T21" fmla="*/ 73 h 799"/>
                <a:gd name="T22" fmla="*/ 862 w 1154"/>
                <a:gd name="T23" fmla="*/ 94 h 799"/>
                <a:gd name="T24" fmla="*/ 946 w 1154"/>
                <a:gd name="T25" fmla="*/ 154 h 799"/>
                <a:gd name="T26" fmla="*/ 999 w 1154"/>
                <a:gd name="T27" fmla="*/ 242 h 799"/>
                <a:gd name="T28" fmla="*/ 1012 w 1154"/>
                <a:gd name="T29" fmla="*/ 295 h 799"/>
                <a:gd name="T30" fmla="*/ 1044 w 1154"/>
                <a:gd name="T31" fmla="*/ 302 h 799"/>
                <a:gd name="T32" fmla="*/ 1119 w 1154"/>
                <a:gd name="T33" fmla="*/ 301 h 799"/>
                <a:gd name="T34" fmla="*/ 1143 w 1154"/>
                <a:gd name="T35" fmla="*/ 309 h 799"/>
                <a:gd name="T36" fmla="*/ 1118 w 1154"/>
                <a:gd name="T37" fmla="*/ 330 h 799"/>
                <a:gd name="T38" fmla="*/ 1035 w 1154"/>
                <a:gd name="T39" fmla="*/ 356 h 799"/>
                <a:gd name="T40" fmla="*/ 1098 w 1154"/>
                <a:gd name="T41" fmla="*/ 370 h 799"/>
                <a:gd name="T42" fmla="*/ 1135 w 1154"/>
                <a:gd name="T43" fmla="*/ 388 h 799"/>
                <a:gd name="T44" fmla="*/ 1060 w 1154"/>
                <a:gd name="T45" fmla="*/ 419 h 799"/>
                <a:gd name="T46" fmla="*/ 993 w 1154"/>
                <a:gd name="T47" fmla="*/ 494 h 799"/>
                <a:gd name="T48" fmla="*/ 932 w 1154"/>
                <a:gd name="T49" fmla="*/ 594 h 799"/>
                <a:gd name="T50" fmla="*/ 849 w 1154"/>
                <a:gd name="T51" fmla="*/ 674 h 799"/>
                <a:gd name="T52" fmla="*/ 744 w 1154"/>
                <a:gd name="T53" fmla="*/ 736 h 799"/>
                <a:gd name="T54" fmla="*/ 616 w 1154"/>
                <a:gd name="T55" fmla="*/ 781 h 799"/>
                <a:gd name="T56" fmla="*/ 480 w 1154"/>
                <a:gd name="T57" fmla="*/ 799 h 799"/>
                <a:gd name="T58" fmla="*/ 345 w 1154"/>
                <a:gd name="T59" fmla="*/ 788 h 799"/>
                <a:gd name="T60" fmla="*/ 215 w 1154"/>
                <a:gd name="T61" fmla="*/ 750 h 799"/>
                <a:gd name="T62" fmla="*/ 98 w 1154"/>
                <a:gd name="T63" fmla="*/ 679 h 799"/>
                <a:gd name="T64" fmla="*/ 0 w 1154"/>
                <a:gd name="T65" fmla="*/ 576 h 799"/>
                <a:gd name="T66" fmla="*/ 60 w 1154"/>
                <a:gd name="T67" fmla="*/ 615 h 799"/>
                <a:gd name="T68" fmla="*/ 125 w 1154"/>
                <a:gd name="T69" fmla="*/ 640 h 799"/>
                <a:gd name="T70" fmla="*/ 195 w 1154"/>
                <a:gd name="T71" fmla="*/ 652 h 799"/>
                <a:gd name="T72" fmla="*/ 266 w 1154"/>
                <a:gd name="T73" fmla="*/ 647 h 799"/>
                <a:gd name="T74" fmla="*/ 335 w 1154"/>
                <a:gd name="T75" fmla="*/ 624 h 799"/>
                <a:gd name="T76" fmla="*/ 402 w 1154"/>
                <a:gd name="T77" fmla="*/ 583 h 799"/>
                <a:gd name="T78" fmla="*/ 386 w 1154"/>
                <a:gd name="T79" fmla="*/ 554 h 799"/>
                <a:gd name="T80" fmla="*/ 349 w 1154"/>
                <a:gd name="T81" fmla="*/ 523 h 799"/>
                <a:gd name="T82" fmla="*/ 359 w 1154"/>
                <a:gd name="T83" fmla="*/ 483 h 799"/>
                <a:gd name="T84" fmla="*/ 343 w 1154"/>
                <a:gd name="T85" fmla="*/ 457 h 799"/>
                <a:gd name="T86" fmla="*/ 299 w 1154"/>
                <a:gd name="T87" fmla="*/ 442 h 799"/>
                <a:gd name="T88" fmla="*/ 267 w 1154"/>
                <a:gd name="T89" fmla="*/ 416 h 799"/>
                <a:gd name="T90" fmla="*/ 252 w 1154"/>
                <a:gd name="T91" fmla="*/ 392 h 799"/>
                <a:gd name="T92" fmla="*/ 263 w 1154"/>
                <a:gd name="T93" fmla="*/ 377 h 799"/>
                <a:gd name="T94" fmla="*/ 308 w 1154"/>
                <a:gd name="T95" fmla="*/ 360 h 799"/>
                <a:gd name="T96" fmla="*/ 280 w 1154"/>
                <a:gd name="T97" fmla="*/ 341 h 799"/>
                <a:gd name="T98" fmla="*/ 237 w 1154"/>
                <a:gd name="T99" fmla="*/ 312 h 799"/>
                <a:gd name="T100" fmla="*/ 210 w 1154"/>
                <a:gd name="T101" fmla="*/ 275 h 799"/>
                <a:gd name="T102" fmla="*/ 205 w 1154"/>
                <a:gd name="T103" fmla="*/ 242 h 799"/>
                <a:gd name="T104" fmla="*/ 266 w 1154"/>
                <a:gd name="T105" fmla="*/ 232 h 799"/>
                <a:gd name="T106" fmla="*/ 193 w 1154"/>
                <a:gd name="T107" fmla="*/ 165 h 799"/>
                <a:gd name="T108" fmla="*/ 175 w 1154"/>
                <a:gd name="T109" fmla="*/ 119 h 799"/>
                <a:gd name="T110" fmla="*/ 174 w 1154"/>
                <a:gd name="T111" fmla="*/ 90 h 799"/>
                <a:gd name="T112" fmla="*/ 206 w 1154"/>
                <a:gd name="T113" fmla="*/ 100 h 799"/>
                <a:gd name="T114" fmla="*/ 425 w 1154"/>
                <a:gd name="T115" fmla="*/ 195 h 799"/>
                <a:gd name="T116" fmla="*/ 525 w 1154"/>
                <a:gd name="T117" fmla="*/ 261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54" h="799">
                  <a:moveTo>
                    <a:pt x="558" y="290"/>
                  </a:moveTo>
                  <a:lnTo>
                    <a:pt x="572" y="249"/>
                  </a:lnTo>
                  <a:lnTo>
                    <a:pt x="586" y="212"/>
                  </a:lnTo>
                  <a:lnTo>
                    <a:pt x="602" y="177"/>
                  </a:lnTo>
                  <a:lnTo>
                    <a:pt x="619" y="145"/>
                  </a:lnTo>
                  <a:lnTo>
                    <a:pt x="636" y="118"/>
                  </a:lnTo>
                  <a:lnTo>
                    <a:pt x="654" y="91"/>
                  </a:lnTo>
                  <a:lnTo>
                    <a:pt x="672" y="68"/>
                  </a:lnTo>
                  <a:lnTo>
                    <a:pt x="691" y="47"/>
                  </a:lnTo>
                  <a:lnTo>
                    <a:pt x="705" y="33"/>
                  </a:lnTo>
                  <a:lnTo>
                    <a:pt x="717" y="22"/>
                  </a:lnTo>
                  <a:lnTo>
                    <a:pt x="726" y="15"/>
                  </a:lnTo>
                  <a:lnTo>
                    <a:pt x="733" y="11"/>
                  </a:lnTo>
                  <a:lnTo>
                    <a:pt x="735" y="10"/>
                  </a:lnTo>
                  <a:lnTo>
                    <a:pt x="736" y="11"/>
                  </a:lnTo>
                  <a:lnTo>
                    <a:pt x="737" y="12"/>
                  </a:lnTo>
                  <a:lnTo>
                    <a:pt x="737" y="15"/>
                  </a:lnTo>
                  <a:lnTo>
                    <a:pt x="734" y="23"/>
                  </a:lnTo>
                  <a:lnTo>
                    <a:pt x="727" y="38"/>
                  </a:lnTo>
                  <a:lnTo>
                    <a:pt x="736" y="32"/>
                  </a:lnTo>
                  <a:lnTo>
                    <a:pt x="744" y="25"/>
                  </a:lnTo>
                  <a:lnTo>
                    <a:pt x="754" y="18"/>
                  </a:lnTo>
                  <a:lnTo>
                    <a:pt x="763" y="14"/>
                  </a:lnTo>
                  <a:lnTo>
                    <a:pt x="774" y="9"/>
                  </a:lnTo>
                  <a:lnTo>
                    <a:pt x="783" y="4"/>
                  </a:lnTo>
                  <a:lnTo>
                    <a:pt x="792" y="2"/>
                  </a:lnTo>
                  <a:lnTo>
                    <a:pt x="798" y="1"/>
                  </a:lnTo>
                  <a:lnTo>
                    <a:pt x="804" y="0"/>
                  </a:lnTo>
                  <a:lnTo>
                    <a:pt x="807" y="0"/>
                  </a:lnTo>
                  <a:lnTo>
                    <a:pt x="809" y="1"/>
                  </a:lnTo>
                  <a:lnTo>
                    <a:pt x="810" y="3"/>
                  </a:lnTo>
                  <a:lnTo>
                    <a:pt x="810" y="5"/>
                  </a:lnTo>
                  <a:lnTo>
                    <a:pt x="809" y="9"/>
                  </a:lnTo>
                  <a:lnTo>
                    <a:pt x="807" y="13"/>
                  </a:lnTo>
                  <a:lnTo>
                    <a:pt x="803" y="16"/>
                  </a:lnTo>
                  <a:lnTo>
                    <a:pt x="793" y="26"/>
                  </a:lnTo>
                  <a:lnTo>
                    <a:pt x="778" y="35"/>
                  </a:lnTo>
                  <a:lnTo>
                    <a:pt x="799" y="29"/>
                  </a:lnTo>
                  <a:lnTo>
                    <a:pt x="816" y="23"/>
                  </a:lnTo>
                  <a:lnTo>
                    <a:pt x="831" y="21"/>
                  </a:lnTo>
                  <a:lnTo>
                    <a:pt x="844" y="20"/>
                  </a:lnTo>
                  <a:lnTo>
                    <a:pt x="853" y="20"/>
                  </a:lnTo>
                  <a:lnTo>
                    <a:pt x="860" y="21"/>
                  </a:lnTo>
                  <a:lnTo>
                    <a:pt x="862" y="23"/>
                  </a:lnTo>
                  <a:lnTo>
                    <a:pt x="863" y="25"/>
                  </a:lnTo>
                  <a:lnTo>
                    <a:pt x="864" y="27"/>
                  </a:lnTo>
                  <a:lnTo>
                    <a:pt x="864" y="29"/>
                  </a:lnTo>
                  <a:lnTo>
                    <a:pt x="862" y="33"/>
                  </a:lnTo>
                  <a:lnTo>
                    <a:pt x="857" y="38"/>
                  </a:lnTo>
                  <a:lnTo>
                    <a:pt x="849" y="45"/>
                  </a:lnTo>
                  <a:lnTo>
                    <a:pt x="839" y="50"/>
                  </a:lnTo>
                  <a:lnTo>
                    <a:pt x="825" y="56"/>
                  </a:lnTo>
                  <a:lnTo>
                    <a:pt x="809" y="63"/>
                  </a:lnTo>
                  <a:lnTo>
                    <a:pt x="789" y="68"/>
                  </a:lnTo>
                  <a:lnTo>
                    <a:pt x="768" y="73"/>
                  </a:lnTo>
                  <a:lnTo>
                    <a:pt x="787" y="74"/>
                  </a:lnTo>
                  <a:lnTo>
                    <a:pt x="806" y="78"/>
                  </a:lnTo>
                  <a:lnTo>
                    <a:pt x="825" y="82"/>
                  </a:lnTo>
                  <a:lnTo>
                    <a:pt x="844" y="87"/>
                  </a:lnTo>
                  <a:lnTo>
                    <a:pt x="862" y="94"/>
                  </a:lnTo>
                  <a:lnTo>
                    <a:pt x="880" y="103"/>
                  </a:lnTo>
                  <a:lnTo>
                    <a:pt x="898" y="114"/>
                  </a:lnTo>
                  <a:lnTo>
                    <a:pt x="915" y="125"/>
                  </a:lnTo>
                  <a:lnTo>
                    <a:pt x="931" y="139"/>
                  </a:lnTo>
                  <a:lnTo>
                    <a:pt x="946" y="154"/>
                  </a:lnTo>
                  <a:lnTo>
                    <a:pt x="959" y="171"/>
                  </a:lnTo>
                  <a:lnTo>
                    <a:pt x="972" y="189"/>
                  </a:lnTo>
                  <a:lnTo>
                    <a:pt x="984" y="209"/>
                  </a:lnTo>
                  <a:lnTo>
                    <a:pt x="994" y="230"/>
                  </a:lnTo>
                  <a:lnTo>
                    <a:pt x="999" y="242"/>
                  </a:lnTo>
                  <a:lnTo>
                    <a:pt x="1003" y="253"/>
                  </a:lnTo>
                  <a:lnTo>
                    <a:pt x="1006" y="266"/>
                  </a:lnTo>
                  <a:lnTo>
                    <a:pt x="1009" y="279"/>
                  </a:lnTo>
                  <a:lnTo>
                    <a:pt x="1011" y="289"/>
                  </a:lnTo>
                  <a:lnTo>
                    <a:pt x="1012" y="295"/>
                  </a:lnTo>
                  <a:lnTo>
                    <a:pt x="1014" y="297"/>
                  </a:lnTo>
                  <a:lnTo>
                    <a:pt x="1018" y="298"/>
                  </a:lnTo>
                  <a:lnTo>
                    <a:pt x="1022" y="299"/>
                  </a:lnTo>
                  <a:lnTo>
                    <a:pt x="1028" y="300"/>
                  </a:lnTo>
                  <a:lnTo>
                    <a:pt x="1044" y="302"/>
                  </a:lnTo>
                  <a:lnTo>
                    <a:pt x="1059" y="303"/>
                  </a:lnTo>
                  <a:lnTo>
                    <a:pt x="1075" y="304"/>
                  </a:lnTo>
                  <a:lnTo>
                    <a:pt x="1090" y="304"/>
                  </a:lnTo>
                  <a:lnTo>
                    <a:pt x="1105" y="303"/>
                  </a:lnTo>
                  <a:lnTo>
                    <a:pt x="1119" y="301"/>
                  </a:lnTo>
                  <a:lnTo>
                    <a:pt x="1134" y="298"/>
                  </a:lnTo>
                  <a:lnTo>
                    <a:pt x="1149" y="295"/>
                  </a:lnTo>
                  <a:lnTo>
                    <a:pt x="1148" y="300"/>
                  </a:lnTo>
                  <a:lnTo>
                    <a:pt x="1146" y="304"/>
                  </a:lnTo>
                  <a:lnTo>
                    <a:pt x="1143" y="309"/>
                  </a:lnTo>
                  <a:lnTo>
                    <a:pt x="1139" y="314"/>
                  </a:lnTo>
                  <a:lnTo>
                    <a:pt x="1135" y="318"/>
                  </a:lnTo>
                  <a:lnTo>
                    <a:pt x="1131" y="322"/>
                  </a:lnTo>
                  <a:lnTo>
                    <a:pt x="1125" y="326"/>
                  </a:lnTo>
                  <a:lnTo>
                    <a:pt x="1118" y="330"/>
                  </a:lnTo>
                  <a:lnTo>
                    <a:pt x="1105" y="337"/>
                  </a:lnTo>
                  <a:lnTo>
                    <a:pt x="1088" y="343"/>
                  </a:lnTo>
                  <a:lnTo>
                    <a:pt x="1069" y="349"/>
                  </a:lnTo>
                  <a:lnTo>
                    <a:pt x="1047" y="354"/>
                  </a:lnTo>
                  <a:lnTo>
                    <a:pt x="1035" y="356"/>
                  </a:lnTo>
                  <a:lnTo>
                    <a:pt x="1029" y="358"/>
                  </a:lnTo>
                  <a:lnTo>
                    <a:pt x="1034" y="359"/>
                  </a:lnTo>
                  <a:lnTo>
                    <a:pt x="1047" y="362"/>
                  </a:lnTo>
                  <a:lnTo>
                    <a:pt x="1073" y="368"/>
                  </a:lnTo>
                  <a:lnTo>
                    <a:pt x="1098" y="370"/>
                  </a:lnTo>
                  <a:lnTo>
                    <a:pt x="1126" y="371"/>
                  </a:lnTo>
                  <a:lnTo>
                    <a:pt x="1154" y="370"/>
                  </a:lnTo>
                  <a:lnTo>
                    <a:pt x="1148" y="376"/>
                  </a:lnTo>
                  <a:lnTo>
                    <a:pt x="1142" y="383"/>
                  </a:lnTo>
                  <a:lnTo>
                    <a:pt x="1135" y="388"/>
                  </a:lnTo>
                  <a:lnTo>
                    <a:pt x="1129" y="393"/>
                  </a:lnTo>
                  <a:lnTo>
                    <a:pt x="1114" y="402"/>
                  </a:lnTo>
                  <a:lnTo>
                    <a:pt x="1097" y="409"/>
                  </a:lnTo>
                  <a:lnTo>
                    <a:pt x="1079" y="414"/>
                  </a:lnTo>
                  <a:lnTo>
                    <a:pt x="1060" y="419"/>
                  </a:lnTo>
                  <a:lnTo>
                    <a:pt x="1040" y="422"/>
                  </a:lnTo>
                  <a:lnTo>
                    <a:pt x="1019" y="423"/>
                  </a:lnTo>
                  <a:lnTo>
                    <a:pt x="1011" y="447"/>
                  </a:lnTo>
                  <a:lnTo>
                    <a:pt x="1003" y="471"/>
                  </a:lnTo>
                  <a:lnTo>
                    <a:pt x="993" y="494"/>
                  </a:lnTo>
                  <a:lnTo>
                    <a:pt x="983" y="516"/>
                  </a:lnTo>
                  <a:lnTo>
                    <a:pt x="971" y="537"/>
                  </a:lnTo>
                  <a:lnTo>
                    <a:pt x="958" y="557"/>
                  </a:lnTo>
                  <a:lnTo>
                    <a:pt x="946" y="576"/>
                  </a:lnTo>
                  <a:lnTo>
                    <a:pt x="932" y="594"/>
                  </a:lnTo>
                  <a:lnTo>
                    <a:pt x="917" y="612"/>
                  </a:lnTo>
                  <a:lnTo>
                    <a:pt x="901" y="629"/>
                  </a:lnTo>
                  <a:lnTo>
                    <a:pt x="884" y="645"/>
                  </a:lnTo>
                  <a:lnTo>
                    <a:pt x="867" y="660"/>
                  </a:lnTo>
                  <a:lnTo>
                    <a:pt x="849" y="674"/>
                  </a:lnTo>
                  <a:lnTo>
                    <a:pt x="831" y="688"/>
                  </a:lnTo>
                  <a:lnTo>
                    <a:pt x="812" y="700"/>
                  </a:lnTo>
                  <a:lnTo>
                    <a:pt x="792" y="712"/>
                  </a:lnTo>
                  <a:lnTo>
                    <a:pt x="769" y="725"/>
                  </a:lnTo>
                  <a:lnTo>
                    <a:pt x="744" y="736"/>
                  </a:lnTo>
                  <a:lnTo>
                    <a:pt x="720" y="747"/>
                  </a:lnTo>
                  <a:lnTo>
                    <a:pt x="694" y="758"/>
                  </a:lnTo>
                  <a:lnTo>
                    <a:pt x="669" y="766"/>
                  </a:lnTo>
                  <a:lnTo>
                    <a:pt x="643" y="773"/>
                  </a:lnTo>
                  <a:lnTo>
                    <a:pt x="616" y="781"/>
                  </a:lnTo>
                  <a:lnTo>
                    <a:pt x="590" y="786"/>
                  </a:lnTo>
                  <a:lnTo>
                    <a:pt x="562" y="791"/>
                  </a:lnTo>
                  <a:lnTo>
                    <a:pt x="536" y="795"/>
                  </a:lnTo>
                  <a:lnTo>
                    <a:pt x="508" y="797"/>
                  </a:lnTo>
                  <a:lnTo>
                    <a:pt x="480" y="799"/>
                  </a:lnTo>
                  <a:lnTo>
                    <a:pt x="453" y="799"/>
                  </a:lnTo>
                  <a:lnTo>
                    <a:pt x="425" y="798"/>
                  </a:lnTo>
                  <a:lnTo>
                    <a:pt x="399" y="796"/>
                  </a:lnTo>
                  <a:lnTo>
                    <a:pt x="371" y="794"/>
                  </a:lnTo>
                  <a:lnTo>
                    <a:pt x="345" y="788"/>
                  </a:lnTo>
                  <a:lnTo>
                    <a:pt x="317" y="783"/>
                  </a:lnTo>
                  <a:lnTo>
                    <a:pt x="292" y="777"/>
                  </a:lnTo>
                  <a:lnTo>
                    <a:pt x="265" y="769"/>
                  </a:lnTo>
                  <a:lnTo>
                    <a:pt x="240" y="760"/>
                  </a:lnTo>
                  <a:lnTo>
                    <a:pt x="215" y="750"/>
                  </a:lnTo>
                  <a:lnTo>
                    <a:pt x="190" y="738"/>
                  </a:lnTo>
                  <a:lnTo>
                    <a:pt x="166" y="726"/>
                  </a:lnTo>
                  <a:lnTo>
                    <a:pt x="142" y="711"/>
                  </a:lnTo>
                  <a:lnTo>
                    <a:pt x="120" y="696"/>
                  </a:lnTo>
                  <a:lnTo>
                    <a:pt x="98" y="679"/>
                  </a:lnTo>
                  <a:lnTo>
                    <a:pt x="77" y="661"/>
                  </a:lnTo>
                  <a:lnTo>
                    <a:pt x="57" y="642"/>
                  </a:lnTo>
                  <a:lnTo>
                    <a:pt x="36" y="622"/>
                  </a:lnTo>
                  <a:lnTo>
                    <a:pt x="18" y="600"/>
                  </a:lnTo>
                  <a:lnTo>
                    <a:pt x="0" y="576"/>
                  </a:lnTo>
                  <a:lnTo>
                    <a:pt x="12" y="585"/>
                  </a:lnTo>
                  <a:lnTo>
                    <a:pt x="24" y="592"/>
                  </a:lnTo>
                  <a:lnTo>
                    <a:pt x="35" y="601"/>
                  </a:lnTo>
                  <a:lnTo>
                    <a:pt x="48" y="607"/>
                  </a:lnTo>
                  <a:lnTo>
                    <a:pt x="60" y="615"/>
                  </a:lnTo>
                  <a:lnTo>
                    <a:pt x="73" y="621"/>
                  </a:lnTo>
                  <a:lnTo>
                    <a:pt x="86" y="626"/>
                  </a:lnTo>
                  <a:lnTo>
                    <a:pt x="99" y="632"/>
                  </a:lnTo>
                  <a:lnTo>
                    <a:pt x="113" y="636"/>
                  </a:lnTo>
                  <a:lnTo>
                    <a:pt x="125" y="640"/>
                  </a:lnTo>
                  <a:lnTo>
                    <a:pt x="139" y="643"/>
                  </a:lnTo>
                  <a:lnTo>
                    <a:pt x="153" y="646"/>
                  </a:lnTo>
                  <a:lnTo>
                    <a:pt x="167" y="648"/>
                  </a:lnTo>
                  <a:lnTo>
                    <a:pt x="182" y="651"/>
                  </a:lnTo>
                  <a:lnTo>
                    <a:pt x="195" y="652"/>
                  </a:lnTo>
                  <a:lnTo>
                    <a:pt x="209" y="652"/>
                  </a:lnTo>
                  <a:lnTo>
                    <a:pt x="224" y="652"/>
                  </a:lnTo>
                  <a:lnTo>
                    <a:pt x="238" y="651"/>
                  </a:lnTo>
                  <a:lnTo>
                    <a:pt x="252" y="650"/>
                  </a:lnTo>
                  <a:lnTo>
                    <a:pt x="266" y="647"/>
                  </a:lnTo>
                  <a:lnTo>
                    <a:pt x="280" y="644"/>
                  </a:lnTo>
                  <a:lnTo>
                    <a:pt x="294" y="640"/>
                  </a:lnTo>
                  <a:lnTo>
                    <a:pt x="308" y="636"/>
                  </a:lnTo>
                  <a:lnTo>
                    <a:pt x="322" y="630"/>
                  </a:lnTo>
                  <a:lnTo>
                    <a:pt x="335" y="624"/>
                  </a:lnTo>
                  <a:lnTo>
                    <a:pt x="349" y="618"/>
                  </a:lnTo>
                  <a:lnTo>
                    <a:pt x="363" y="610"/>
                  </a:lnTo>
                  <a:lnTo>
                    <a:pt x="376" y="602"/>
                  </a:lnTo>
                  <a:lnTo>
                    <a:pt x="389" y="592"/>
                  </a:lnTo>
                  <a:lnTo>
                    <a:pt x="402" y="583"/>
                  </a:lnTo>
                  <a:lnTo>
                    <a:pt x="415" y="572"/>
                  </a:lnTo>
                  <a:lnTo>
                    <a:pt x="427" y="559"/>
                  </a:lnTo>
                  <a:lnTo>
                    <a:pt x="412" y="559"/>
                  </a:lnTo>
                  <a:lnTo>
                    <a:pt x="398" y="557"/>
                  </a:lnTo>
                  <a:lnTo>
                    <a:pt x="386" y="554"/>
                  </a:lnTo>
                  <a:lnTo>
                    <a:pt x="376" y="549"/>
                  </a:lnTo>
                  <a:lnTo>
                    <a:pt x="366" y="544"/>
                  </a:lnTo>
                  <a:lnTo>
                    <a:pt x="359" y="538"/>
                  </a:lnTo>
                  <a:lnTo>
                    <a:pt x="353" y="531"/>
                  </a:lnTo>
                  <a:lnTo>
                    <a:pt x="349" y="523"/>
                  </a:lnTo>
                  <a:lnTo>
                    <a:pt x="347" y="516"/>
                  </a:lnTo>
                  <a:lnTo>
                    <a:pt x="347" y="508"/>
                  </a:lnTo>
                  <a:lnTo>
                    <a:pt x="349" y="499"/>
                  </a:lnTo>
                  <a:lnTo>
                    <a:pt x="352" y="491"/>
                  </a:lnTo>
                  <a:lnTo>
                    <a:pt x="359" y="483"/>
                  </a:lnTo>
                  <a:lnTo>
                    <a:pt x="366" y="475"/>
                  </a:lnTo>
                  <a:lnTo>
                    <a:pt x="376" y="468"/>
                  </a:lnTo>
                  <a:lnTo>
                    <a:pt x="387" y="461"/>
                  </a:lnTo>
                  <a:lnTo>
                    <a:pt x="364" y="460"/>
                  </a:lnTo>
                  <a:lnTo>
                    <a:pt x="343" y="457"/>
                  </a:lnTo>
                  <a:lnTo>
                    <a:pt x="333" y="455"/>
                  </a:lnTo>
                  <a:lnTo>
                    <a:pt x="324" y="452"/>
                  </a:lnTo>
                  <a:lnTo>
                    <a:pt x="315" y="449"/>
                  </a:lnTo>
                  <a:lnTo>
                    <a:pt x="308" y="446"/>
                  </a:lnTo>
                  <a:lnTo>
                    <a:pt x="299" y="442"/>
                  </a:lnTo>
                  <a:lnTo>
                    <a:pt x="292" y="438"/>
                  </a:lnTo>
                  <a:lnTo>
                    <a:pt x="285" y="432"/>
                  </a:lnTo>
                  <a:lnTo>
                    <a:pt x="279" y="428"/>
                  </a:lnTo>
                  <a:lnTo>
                    <a:pt x="273" y="422"/>
                  </a:lnTo>
                  <a:lnTo>
                    <a:pt x="267" y="416"/>
                  </a:lnTo>
                  <a:lnTo>
                    <a:pt x="262" y="410"/>
                  </a:lnTo>
                  <a:lnTo>
                    <a:pt x="258" y="403"/>
                  </a:lnTo>
                  <a:lnTo>
                    <a:pt x="255" y="398"/>
                  </a:lnTo>
                  <a:lnTo>
                    <a:pt x="253" y="394"/>
                  </a:lnTo>
                  <a:lnTo>
                    <a:pt x="252" y="392"/>
                  </a:lnTo>
                  <a:lnTo>
                    <a:pt x="252" y="389"/>
                  </a:lnTo>
                  <a:lnTo>
                    <a:pt x="253" y="387"/>
                  </a:lnTo>
                  <a:lnTo>
                    <a:pt x="255" y="384"/>
                  </a:lnTo>
                  <a:lnTo>
                    <a:pt x="258" y="380"/>
                  </a:lnTo>
                  <a:lnTo>
                    <a:pt x="263" y="377"/>
                  </a:lnTo>
                  <a:lnTo>
                    <a:pt x="270" y="373"/>
                  </a:lnTo>
                  <a:lnTo>
                    <a:pt x="277" y="370"/>
                  </a:lnTo>
                  <a:lnTo>
                    <a:pt x="284" y="367"/>
                  </a:lnTo>
                  <a:lnTo>
                    <a:pt x="292" y="365"/>
                  </a:lnTo>
                  <a:lnTo>
                    <a:pt x="308" y="360"/>
                  </a:lnTo>
                  <a:lnTo>
                    <a:pt x="325" y="358"/>
                  </a:lnTo>
                  <a:lnTo>
                    <a:pt x="313" y="355"/>
                  </a:lnTo>
                  <a:lnTo>
                    <a:pt x="301" y="351"/>
                  </a:lnTo>
                  <a:lnTo>
                    <a:pt x="291" y="347"/>
                  </a:lnTo>
                  <a:lnTo>
                    <a:pt x="280" y="341"/>
                  </a:lnTo>
                  <a:lnTo>
                    <a:pt x="271" y="336"/>
                  </a:lnTo>
                  <a:lnTo>
                    <a:pt x="261" y="331"/>
                  </a:lnTo>
                  <a:lnTo>
                    <a:pt x="253" y="324"/>
                  </a:lnTo>
                  <a:lnTo>
                    <a:pt x="244" y="318"/>
                  </a:lnTo>
                  <a:lnTo>
                    <a:pt x="237" y="312"/>
                  </a:lnTo>
                  <a:lnTo>
                    <a:pt x="230" y="305"/>
                  </a:lnTo>
                  <a:lnTo>
                    <a:pt x="224" y="298"/>
                  </a:lnTo>
                  <a:lnTo>
                    <a:pt x="219" y="290"/>
                  </a:lnTo>
                  <a:lnTo>
                    <a:pt x="215" y="283"/>
                  </a:lnTo>
                  <a:lnTo>
                    <a:pt x="210" y="275"/>
                  </a:lnTo>
                  <a:lnTo>
                    <a:pt x="206" y="266"/>
                  </a:lnTo>
                  <a:lnTo>
                    <a:pt x="204" y="258"/>
                  </a:lnTo>
                  <a:lnTo>
                    <a:pt x="201" y="249"/>
                  </a:lnTo>
                  <a:lnTo>
                    <a:pt x="201" y="244"/>
                  </a:lnTo>
                  <a:lnTo>
                    <a:pt x="205" y="242"/>
                  </a:lnTo>
                  <a:lnTo>
                    <a:pt x="213" y="240"/>
                  </a:lnTo>
                  <a:lnTo>
                    <a:pt x="226" y="236"/>
                  </a:lnTo>
                  <a:lnTo>
                    <a:pt x="239" y="234"/>
                  </a:lnTo>
                  <a:lnTo>
                    <a:pt x="253" y="233"/>
                  </a:lnTo>
                  <a:lnTo>
                    <a:pt x="266" y="232"/>
                  </a:lnTo>
                  <a:lnTo>
                    <a:pt x="248" y="221"/>
                  </a:lnTo>
                  <a:lnTo>
                    <a:pt x="231" y="207"/>
                  </a:lnTo>
                  <a:lnTo>
                    <a:pt x="217" y="194"/>
                  </a:lnTo>
                  <a:lnTo>
                    <a:pt x="204" y="179"/>
                  </a:lnTo>
                  <a:lnTo>
                    <a:pt x="193" y="165"/>
                  </a:lnTo>
                  <a:lnTo>
                    <a:pt x="186" y="150"/>
                  </a:lnTo>
                  <a:lnTo>
                    <a:pt x="182" y="142"/>
                  </a:lnTo>
                  <a:lnTo>
                    <a:pt x="180" y="135"/>
                  </a:lnTo>
                  <a:lnTo>
                    <a:pt x="176" y="126"/>
                  </a:lnTo>
                  <a:lnTo>
                    <a:pt x="175" y="119"/>
                  </a:lnTo>
                  <a:lnTo>
                    <a:pt x="173" y="106"/>
                  </a:lnTo>
                  <a:lnTo>
                    <a:pt x="172" y="97"/>
                  </a:lnTo>
                  <a:lnTo>
                    <a:pt x="173" y="94"/>
                  </a:lnTo>
                  <a:lnTo>
                    <a:pt x="173" y="92"/>
                  </a:lnTo>
                  <a:lnTo>
                    <a:pt x="174" y="90"/>
                  </a:lnTo>
                  <a:lnTo>
                    <a:pt x="176" y="90"/>
                  </a:lnTo>
                  <a:lnTo>
                    <a:pt x="181" y="90"/>
                  </a:lnTo>
                  <a:lnTo>
                    <a:pt x="187" y="92"/>
                  </a:lnTo>
                  <a:lnTo>
                    <a:pt x="195" y="96"/>
                  </a:lnTo>
                  <a:lnTo>
                    <a:pt x="206" y="100"/>
                  </a:lnTo>
                  <a:lnTo>
                    <a:pt x="257" y="120"/>
                  </a:lnTo>
                  <a:lnTo>
                    <a:pt x="307" y="140"/>
                  </a:lnTo>
                  <a:lnTo>
                    <a:pt x="355" y="161"/>
                  </a:lnTo>
                  <a:lnTo>
                    <a:pt x="402" y="183"/>
                  </a:lnTo>
                  <a:lnTo>
                    <a:pt x="425" y="195"/>
                  </a:lnTo>
                  <a:lnTo>
                    <a:pt x="447" y="208"/>
                  </a:lnTo>
                  <a:lnTo>
                    <a:pt x="468" y="221"/>
                  </a:lnTo>
                  <a:lnTo>
                    <a:pt x="488" y="233"/>
                  </a:lnTo>
                  <a:lnTo>
                    <a:pt x="507" y="247"/>
                  </a:lnTo>
                  <a:lnTo>
                    <a:pt x="525" y="261"/>
                  </a:lnTo>
                  <a:lnTo>
                    <a:pt x="542" y="276"/>
                  </a:lnTo>
                  <a:lnTo>
                    <a:pt x="558" y="290"/>
                  </a:lnTo>
                  <a:close/>
                </a:path>
              </a:pathLst>
            </a:custGeom>
            <a:solidFill>
              <a:srgbClr val="FEFEFE"/>
            </a:solidFill>
            <a:ln>
              <a:noFill/>
            </a:ln>
            <a:extLst>
              <a:ext uri="{91240B29-F687-4f45-9708-019B960494DF}"/>
            </a:extLst>
          </p:spPr>
          <p:txBody>
            <a:bodyPr/>
            <a:lstStyle/>
            <a:p>
              <a:pPr fontAlgn="auto">
                <a:spcBef>
                  <a:spcPts val="0"/>
                </a:spcBef>
                <a:spcAft>
                  <a:spcPts val="0"/>
                </a:spcAft>
                <a:defRPr/>
              </a:pPr>
              <a:endParaRPr lang="en-US" kern="0">
                <a:solidFill>
                  <a:sysClr val="windowText" lastClr="000000"/>
                </a:solidFill>
                <a:latin typeface="Calibri"/>
              </a:endParaRPr>
            </a:p>
          </p:txBody>
        </p:sp>
      </p:grpSp>
      <p:grpSp>
        <p:nvGrpSpPr>
          <p:cNvPr id="4" name="Group 12"/>
          <p:cNvGrpSpPr>
            <a:grpSpLocks/>
          </p:cNvGrpSpPr>
          <p:nvPr/>
        </p:nvGrpSpPr>
        <p:grpSpPr bwMode="auto">
          <a:xfrm>
            <a:off x="685800" y="4757738"/>
            <a:ext cx="1828800" cy="1719262"/>
            <a:chOff x="2102978" y="2145930"/>
            <a:chExt cx="2093286" cy="2093289"/>
          </a:xfrm>
        </p:grpSpPr>
        <p:grpSp>
          <p:nvGrpSpPr>
            <p:cNvPr id="5" name="Group 13"/>
            <p:cNvGrpSpPr>
              <a:grpSpLocks/>
            </p:cNvGrpSpPr>
            <p:nvPr/>
          </p:nvGrpSpPr>
          <p:grpSpPr bwMode="auto">
            <a:xfrm>
              <a:off x="2102978" y="2145930"/>
              <a:ext cx="2093286" cy="2093289"/>
              <a:chOff x="1193192" y="2460274"/>
              <a:chExt cx="2093286" cy="2093289"/>
            </a:xfrm>
          </p:grpSpPr>
          <p:sp>
            <p:nvSpPr>
              <p:cNvPr id="16" name="Oval 15"/>
              <p:cNvSpPr/>
              <p:nvPr/>
            </p:nvSpPr>
            <p:spPr>
              <a:xfrm>
                <a:off x="1193192" y="2460274"/>
                <a:ext cx="2093286" cy="2093289"/>
              </a:xfrm>
              <a:prstGeom prst="ellipse">
                <a:avLst/>
              </a:prstGeom>
              <a:gradFill rotWithShape="1">
                <a:gsLst>
                  <a:gs pos="0">
                    <a:srgbClr val="4F81BD">
                      <a:lumMod val="50000"/>
                    </a:srgbClr>
                  </a:gs>
                  <a:gs pos="100000">
                    <a:srgbClr val="4F81BD">
                      <a:lumMod val="75000"/>
                    </a:srgbClr>
                  </a:gs>
                </a:gsLst>
                <a:lin ang="16200000" scaled="0"/>
              </a:gradFill>
              <a:ln w="127000" cap="flat" cmpd="sng" algn="ctr">
                <a:gradFill flip="none" rotWithShape="1">
                  <a:gsLst>
                    <a:gs pos="14000">
                      <a:sysClr val="window" lastClr="FFFFFF">
                        <a:lumMod val="50000"/>
                      </a:sysClr>
                    </a:gs>
                    <a:gs pos="73000">
                      <a:srgbClr val="FFFFFF"/>
                    </a:gs>
                    <a:gs pos="21000">
                      <a:sysClr val="windowText" lastClr="000000">
                        <a:lumMod val="75000"/>
                        <a:lumOff val="25000"/>
                      </a:sysClr>
                    </a:gs>
                    <a:gs pos="28000">
                      <a:sysClr val="window" lastClr="FFFFFF">
                        <a:lumMod val="65000"/>
                      </a:sysClr>
                    </a:gs>
                    <a:gs pos="100000">
                      <a:sysClr val="window" lastClr="FFFFFF">
                        <a:lumMod val="50000"/>
                      </a:sysClr>
                    </a:gs>
                  </a:gsLst>
                  <a:lin ang="0" scaled="1"/>
                  <a:tileRect/>
                </a:gradFill>
                <a:prstDash val="solid"/>
              </a:ln>
              <a:effectLst>
                <a:innerShdw blurRad="63500" dist="152400" dir="13500000">
                  <a:srgbClr val="000000">
                    <a:alpha val="50000"/>
                  </a:srgbClr>
                </a:innerShdw>
              </a:effectLst>
            </p:spPr>
            <p:txBody>
              <a:bodyPr anchor="ctr"/>
              <a:lstStyle/>
              <a:p>
                <a:pPr algn="ctr">
                  <a:defRPr/>
                </a:pPr>
                <a:endParaRPr lang="id-ID">
                  <a:solidFill>
                    <a:srgbClr val="FFFFFF"/>
                  </a:solidFill>
                </a:endParaRPr>
              </a:p>
            </p:txBody>
          </p:sp>
          <p:sp>
            <p:nvSpPr>
              <p:cNvPr id="17" name="Ellipse 45"/>
              <p:cNvSpPr>
                <a:spLocks noChangeArrowheads="1"/>
              </p:cNvSpPr>
              <p:nvPr/>
            </p:nvSpPr>
            <p:spPr bwMode="auto">
              <a:xfrm flipH="1">
                <a:off x="1600684" y="2544682"/>
                <a:ext cx="1283771" cy="1179924"/>
              </a:xfrm>
              <a:prstGeom prst="ellipse">
                <a:avLst/>
              </a:prstGeom>
              <a:gradFill rotWithShape="1">
                <a:gsLst>
                  <a:gs pos="0">
                    <a:sysClr val="window" lastClr="FFFFFF">
                      <a:lumMod val="95000"/>
                      <a:alpha val="67000"/>
                    </a:sysClr>
                  </a:gs>
                  <a:gs pos="68000">
                    <a:srgbClr val="4F81BD">
                      <a:tint val="50000"/>
                      <a:shade val="100000"/>
                      <a:satMod val="350000"/>
                      <a:alpha val="0"/>
                    </a:srgbClr>
                  </a:gs>
                </a:gsLst>
                <a:lin ang="5400000" scaled="0"/>
              </a:gradFill>
              <a:ln w="9525" cap="flat" cmpd="sng" algn="ctr">
                <a:noFill/>
                <a:prstDash val="solid"/>
              </a:ln>
              <a:effectLst/>
            </p:spPr>
            <p:txBody>
              <a:bodyPr anchor="ctr"/>
              <a:lstStyle/>
              <a:p>
                <a:pPr algn="ctr">
                  <a:defRPr/>
                </a:pPr>
                <a:endParaRPr lang="en-US">
                  <a:solidFill>
                    <a:srgbClr val="FFFFFF"/>
                  </a:solidFill>
                </a:endParaRPr>
              </a:p>
            </p:txBody>
          </p:sp>
        </p:grpSp>
        <p:sp>
          <p:nvSpPr>
            <p:cNvPr id="15" name="Freeform 8"/>
            <p:cNvSpPr>
              <a:spLocks/>
            </p:cNvSpPr>
            <p:nvPr/>
          </p:nvSpPr>
          <p:spPr bwMode="auto">
            <a:xfrm>
              <a:off x="2855253" y="2636877"/>
              <a:ext cx="588737" cy="1229300"/>
            </a:xfrm>
            <a:custGeom>
              <a:avLst/>
              <a:gdLst>
                <a:gd name="T0" fmla="*/ 192 w 882"/>
                <a:gd name="T1" fmla="*/ 606 h 1830"/>
                <a:gd name="T2" fmla="*/ 192 w 882"/>
                <a:gd name="T3" fmla="*/ 388 h 1830"/>
                <a:gd name="T4" fmla="*/ 196 w 882"/>
                <a:gd name="T5" fmla="*/ 317 h 1830"/>
                <a:gd name="T6" fmla="*/ 206 w 882"/>
                <a:gd name="T7" fmla="*/ 256 h 1830"/>
                <a:gd name="T8" fmla="*/ 219 w 882"/>
                <a:gd name="T9" fmla="*/ 205 h 1830"/>
                <a:gd name="T10" fmla="*/ 237 w 882"/>
                <a:gd name="T11" fmla="*/ 163 h 1830"/>
                <a:gd name="T12" fmla="*/ 262 w 882"/>
                <a:gd name="T13" fmla="*/ 127 h 1830"/>
                <a:gd name="T14" fmla="*/ 294 w 882"/>
                <a:gd name="T15" fmla="*/ 94 h 1830"/>
                <a:gd name="T16" fmla="*/ 333 w 882"/>
                <a:gd name="T17" fmla="*/ 64 h 1830"/>
                <a:gd name="T18" fmla="*/ 380 w 882"/>
                <a:gd name="T19" fmla="*/ 39 h 1830"/>
                <a:gd name="T20" fmla="*/ 434 w 882"/>
                <a:gd name="T21" fmla="*/ 20 h 1830"/>
                <a:gd name="T22" fmla="*/ 493 w 882"/>
                <a:gd name="T23" fmla="*/ 7 h 1830"/>
                <a:gd name="T24" fmla="*/ 558 w 882"/>
                <a:gd name="T25" fmla="*/ 2 h 1830"/>
                <a:gd name="T26" fmla="*/ 630 w 882"/>
                <a:gd name="T27" fmla="*/ 0 h 1830"/>
                <a:gd name="T28" fmla="*/ 703 w 882"/>
                <a:gd name="T29" fmla="*/ 7 h 1830"/>
                <a:gd name="T30" fmla="*/ 775 w 882"/>
                <a:gd name="T31" fmla="*/ 17 h 1830"/>
                <a:gd name="T32" fmla="*/ 847 w 882"/>
                <a:gd name="T33" fmla="*/ 34 h 1830"/>
                <a:gd name="T34" fmla="*/ 835 w 882"/>
                <a:gd name="T35" fmla="*/ 318 h 1830"/>
                <a:gd name="T36" fmla="*/ 795 w 882"/>
                <a:gd name="T37" fmla="*/ 310 h 1830"/>
                <a:gd name="T38" fmla="*/ 755 w 882"/>
                <a:gd name="T39" fmla="*/ 303 h 1830"/>
                <a:gd name="T40" fmla="*/ 715 w 882"/>
                <a:gd name="T41" fmla="*/ 299 h 1830"/>
                <a:gd name="T42" fmla="*/ 677 w 882"/>
                <a:gd name="T43" fmla="*/ 298 h 1830"/>
                <a:gd name="T44" fmla="*/ 642 w 882"/>
                <a:gd name="T45" fmla="*/ 300 h 1830"/>
                <a:gd name="T46" fmla="*/ 613 w 882"/>
                <a:gd name="T47" fmla="*/ 307 h 1830"/>
                <a:gd name="T48" fmla="*/ 588 w 882"/>
                <a:gd name="T49" fmla="*/ 318 h 1830"/>
                <a:gd name="T50" fmla="*/ 569 w 882"/>
                <a:gd name="T51" fmla="*/ 333 h 1830"/>
                <a:gd name="T52" fmla="*/ 555 w 882"/>
                <a:gd name="T53" fmla="*/ 354 h 1830"/>
                <a:gd name="T54" fmla="*/ 545 w 882"/>
                <a:gd name="T55" fmla="*/ 384 h 1830"/>
                <a:gd name="T56" fmla="*/ 539 w 882"/>
                <a:gd name="T57" fmla="*/ 422 h 1830"/>
                <a:gd name="T58" fmla="*/ 537 w 882"/>
                <a:gd name="T59" fmla="*/ 468 h 1830"/>
                <a:gd name="T60" fmla="*/ 819 w 882"/>
                <a:gd name="T61" fmla="*/ 606 h 1830"/>
                <a:gd name="T62" fmla="*/ 537 w 882"/>
                <a:gd name="T63" fmla="*/ 878 h 1830"/>
                <a:gd name="T64" fmla="*/ 192 w 882"/>
                <a:gd name="T65" fmla="*/ 1830 h 1830"/>
                <a:gd name="T66" fmla="*/ 0 w 882"/>
                <a:gd name="T67" fmla="*/ 878 h 1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2" h="1830">
                  <a:moveTo>
                    <a:pt x="0" y="606"/>
                  </a:moveTo>
                  <a:lnTo>
                    <a:pt x="192" y="606"/>
                  </a:lnTo>
                  <a:lnTo>
                    <a:pt x="192" y="428"/>
                  </a:lnTo>
                  <a:lnTo>
                    <a:pt x="192" y="388"/>
                  </a:lnTo>
                  <a:lnTo>
                    <a:pt x="194" y="351"/>
                  </a:lnTo>
                  <a:lnTo>
                    <a:pt x="196" y="317"/>
                  </a:lnTo>
                  <a:lnTo>
                    <a:pt x="201" y="284"/>
                  </a:lnTo>
                  <a:lnTo>
                    <a:pt x="206" y="256"/>
                  </a:lnTo>
                  <a:lnTo>
                    <a:pt x="211" y="228"/>
                  </a:lnTo>
                  <a:lnTo>
                    <a:pt x="219" y="205"/>
                  </a:lnTo>
                  <a:lnTo>
                    <a:pt x="227" y="183"/>
                  </a:lnTo>
                  <a:lnTo>
                    <a:pt x="237" y="163"/>
                  </a:lnTo>
                  <a:lnTo>
                    <a:pt x="248" y="145"/>
                  </a:lnTo>
                  <a:lnTo>
                    <a:pt x="262" y="127"/>
                  </a:lnTo>
                  <a:lnTo>
                    <a:pt x="277" y="110"/>
                  </a:lnTo>
                  <a:lnTo>
                    <a:pt x="294" y="94"/>
                  </a:lnTo>
                  <a:lnTo>
                    <a:pt x="313" y="78"/>
                  </a:lnTo>
                  <a:lnTo>
                    <a:pt x="333" y="64"/>
                  </a:lnTo>
                  <a:lnTo>
                    <a:pt x="355" y="51"/>
                  </a:lnTo>
                  <a:lnTo>
                    <a:pt x="380" y="39"/>
                  </a:lnTo>
                  <a:lnTo>
                    <a:pt x="406" y="29"/>
                  </a:lnTo>
                  <a:lnTo>
                    <a:pt x="434" y="20"/>
                  </a:lnTo>
                  <a:lnTo>
                    <a:pt x="462" y="13"/>
                  </a:lnTo>
                  <a:lnTo>
                    <a:pt x="493" y="7"/>
                  </a:lnTo>
                  <a:lnTo>
                    <a:pt x="525" y="4"/>
                  </a:lnTo>
                  <a:lnTo>
                    <a:pt x="558" y="2"/>
                  </a:lnTo>
                  <a:lnTo>
                    <a:pt x="594" y="0"/>
                  </a:lnTo>
                  <a:lnTo>
                    <a:pt x="630" y="0"/>
                  </a:lnTo>
                  <a:lnTo>
                    <a:pt x="667" y="3"/>
                  </a:lnTo>
                  <a:lnTo>
                    <a:pt x="703" y="7"/>
                  </a:lnTo>
                  <a:lnTo>
                    <a:pt x="739" y="11"/>
                  </a:lnTo>
                  <a:lnTo>
                    <a:pt x="775" y="17"/>
                  </a:lnTo>
                  <a:lnTo>
                    <a:pt x="811" y="25"/>
                  </a:lnTo>
                  <a:lnTo>
                    <a:pt x="847" y="34"/>
                  </a:lnTo>
                  <a:lnTo>
                    <a:pt x="882" y="44"/>
                  </a:lnTo>
                  <a:lnTo>
                    <a:pt x="835" y="318"/>
                  </a:lnTo>
                  <a:lnTo>
                    <a:pt x="815" y="313"/>
                  </a:lnTo>
                  <a:lnTo>
                    <a:pt x="795" y="310"/>
                  </a:lnTo>
                  <a:lnTo>
                    <a:pt x="775" y="306"/>
                  </a:lnTo>
                  <a:lnTo>
                    <a:pt x="755" y="303"/>
                  </a:lnTo>
                  <a:lnTo>
                    <a:pt x="735" y="301"/>
                  </a:lnTo>
                  <a:lnTo>
                    <a:pt x="715" y="299"/>
                  </a:lnTo>
                  <a:lnTo>
                    <a:pt x="696" y="298"/>
                  </a:lnTo>
                  <a:lnTo>
                    <a:pt x="677" y="298"/>
                  </a:lnTo>
                  <a:lnTo>
                    <a:pt x="659" y="299"/>
                  </a:lnTo>
                  <a:lnTo>
                    <a:pt x="642" y="300"/>
                  </a:lnTo>
                  <a:lnTo>
                    <a:pt x="626" y="303"/>
                  </a:lnTo>
                  <a:lnTo>
                    <a:pt x="613" y="307"/>
                  </a:lnTo>
                  <a:lnTo>
                    <a:pt x="600" y="312"/>
                  </a:lnTo>
                  <a:lnTo>
                    <a:pt x="588" y="318"/>
                  </a:lnTo>
                  <a:lnTo>
                    <a:pt x="578" y="325"/>
                  </a:lnTo>
                  <a:lnTo>
                    <a:pt x="569" y="333"/>
                  </a:lnTo>
                  <a:lnTo>
                    <a:pt x="562" y="343"/>
                  </a:lnTo>
                  <a:lnTo>
                    <a:pt x="555" y="354"/>
                  </a:lnTo>
                  <a:lnTo>
                    <a:pt x="549" y="368"/>
                  </a:lnTo>
                  <a:lnTo>
                    <a:pt x="545" y="384"/>
                  </a:lnTo>
                  <a:lnTo>
                    <a:pt x="542" y="402"/>
                  </a:lnTo>
                  <a:lnTo>
                    <a:pt x="539" y="422"/>
                  </a:lnTo>
                  <a:lnTo>
                    <a:pt x="537" y="443"/>
                  </a:lnTo>
                  <a:lnTo>
                    <a:pt x="537" y="468"/>
                  </a:lnTo>
                  <a:lnTo>
                    <a:pt x="537" y="606"/>
                  </a:lnTo>
                  <a:lnTo>
                    <a:pt x="819" y="606"/>
                  </a:lnTo>
                  <a:lnTo>
                    <a:pt x="800" y="878"/>
                  </a:lnTo>
                  <a:lnTo>
                    <a:pt x="537" y="878"/>
                  </a:lnTo>
                  <a:lnTo>
                    <a:pt x="537" y="1830"/>
                  </a:lnTo>
                  <a:lnTo>
                    <a:pt x="192" y="1830"/>
                  </a:lnTo>
                  <a:lnTo>
                    <a:pt x="192" y="878"/>
                  </a:lnTo>
                  <a:lnTo>
                    <a:pt x="0" y="878"/>
                  </a:lnTo>
                  <a:lnTo>
                    <a:pt x="0" y="606"/>
                  </a:lnTo>
                  <a:close/>
                </a:path>
              </a:pathLst>
            </a:custGeom>
            <a:solidFill>
              <a:sysClr val="window" lastClr="FFFFFF"/>
            </a:solidFill>
            <a:ln>
              <a:noFill/>
            </a:ln>
          </p:spPr>
          <p:txBody>
            <a:bodyPr/>
            <a:lstStyle/>
            <a:p>
              <a:pPr fontAlgn="auto">
                <a:spcBef>
                  <a:spcPts val="0"/>
                </a:spcBef>
                <a:spcAft>
                  <a:spcPts val="0"/>
                </a:spcAft>
                <a:defRPr/>
              </a:pPr>
              <a:endParaRPr lang="en-US" kern="0">
                <a:solidFill>
                  <a:sysClr val="windowText" lastClr="000000"/>
                </a:solidFill>
                <a:latin typeface="Calibri"/>
              </a:endParaRPr>
            </a:p>
          </p:txBody>
        </p:sp>
      </p:grpSp>
      <p:sp>
        <p:nvSpPr>
          <p:cNvPr id="328710" name="TextBox 3"/>
          <p:cNvSpPr txBox="1">
            <a:spLocks noChangeArrowheads="1"/>
          </p:cNvSpPr>
          <p:nvPr/>
        </p:nvSpPr>
        <p:spPr bwMode="auto">
          <a:xfrm>
            <a:off x="228600" y="228600"/>
            <a:ext cx="8686800" cy="1631950"/>
          </a:xfrm>
          <a:prstGeom prst="rect">
            <a:avLst/>
          </a:prstGeom>
          <a:noFill/>
          <a:ln w="9525">
            <a:solidFill>
              <a:srgbClr val="60C8FF"/>
            </a:solidFill>
            <a:miter lim="800000"/>
            <a:headEnd/>
            <a:tailEnd/>
          </a:ln>
        </p:spPr>
        <p:txBody>
          <a:bodyPr>
            <a:spAutoFit/>
          </a:bodyPr>
          <a:lstStyle/>
          <a:p>
            <a:pPr algn="ctr" defTabSz="457200"/>
            <a:r>
              <a:rPr lang="zh-TW" altLang="en-US" sz="5000" dirty="0">
                <a:solidFill>
                  <a:srgbClr val="FFFFFF"/>
                </a:solidFill>
                <a:latin typeface="華康儷中黑" pitchFamily="49" charset="-120"/>
                <a:ea typeface="華康儷中黑" pitchFamily="49" charset="-120"/>
              </a:rPr>
              <a:t>留意我的最新動態</a:t>
            </a:r>
            <a:endParaRPr lang="en-US" altLang="zh-TW" sz="5000" dirty="0">
              <a:solidFill>
                <a:srgbClr val="FFFFFF"/>
              </a:solidFill>
              <a:latin typeface="華康儷中黑" pitchFamily="49" charset="-120"/>
              <a:ea typeface="華康儷中黑" pitchFamily="49" charset="-120"/>
            </a:endParaRPr>
          </a:p>
          <a:p>
            <a:pPr algn="ctr" defTabSz="457200"/>
            <a:r>
              <a:rPr lang="en-US" altLang="zh-TW" sz="4600" b="1" dirty="0">
                <a:solidFill>
                  <a:srgbClr val="FFFFFF"/>
                </a:solidFill>
                <a:latin typeface="Trebuchet MS" pitchFamily="34" charset="0"/>
              </a:rPr>
              <a:t>Follow me </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8" name="Picture 1"/>
          <p:cNvPicPr>
            <a:picLocks noChangeAspect="1"/>
          </p:cNvPicPr>
          <p:nvPr/>
        </p:nvPicPr>
        <p:blipFill>
          <a:blip r:embed="rId2" cstate="print"/>
          <a:srcRect/>
          <a:stretch>
            <a:fillRect/>
          </a:stretch>
        </p:blipFill>
        <p:spPr bwMode="auto">
          <a:xfrm>
            <a:off x="1330325" y="365125"/>
            <a:ext cx="7432675" cy="682625"/>
          </a:xfrm>
          <a:prstGeom prst="rect">
            <a:avLst/>
          </a:prstGeom>
          <a:noFill/>
          <a:ln w="9525">
            <a:noFill/>
            <a:miter lim="800000"/>
            <a:headEnd/>
            <a:tailEnd/>
          </a:ln>
        </p:spPr>
      </p:pic>
      <p:sp>
        <p:nvSpPr>
          <p:cNvPr id="32" name="TextBox 31"/>
          <p:cNvSpPr txBox="1"/>
          <p:nvPr/>
        </p:nvSpPr>
        <p:spPr>
          <a:xfrm>
            <a:off x="293688" y="989013"/>
            <a:ext cx="8607425" cy="1600438"/>
          </a:xfrm>
          <a:prstGeom prst="rect">
            <a:avLst/>
          </a:prstGeom>
          <a:noFill/>
        </p:spPr>
        <p:txBody>
          <a:bodyPr>
            <a:spAutoFit/>
          </a:bodyPr>
          <a:lstStyle/>
          <a:p>
            <a:pPr marL="342900" indent="-342900" defTabSz="457200" fontAlgn="auto">
              <a:lnSpc>
                <a:spcPct val="140000"/>
              </a:lnSpc>
              <a:spcBef>
                <a:spcPts val="0"/>
              </a:spcBef>
              <a:spcAft>
                <a:spcPts val="0"/>
              </a:spcAft>
              <a:buFont typeface="Arial"/>
              <a:buChar char="•"/>
              <a:tabLst>
                <a:tab pos="284163" algn="l"/>
              </a:tabLst>
              <a:defRPr/>
            </a:pPr>
            <a:r>
              <a:rPr lang="zh-TW" altLang="en-US" sz="2600" dirty="0" smtClean="0">
                <a:solidFill>
                  <a:srgbClr val="042555"/>
                </a:solidFill>
                <a:latin typeface="華康儷中黑" pitchFamily="49" charset="-120"/>
                <a:ea typeface="華康儷中黑" pitchFamily="49" charset="-120"/>
                <a:cs typeface="Arial" pitchFamily="34" charset="0"/>
              </a:rPr>
              <a:t>分辨出無意建立事業的人，從而找出有意建立事業的人</a:t>
            </a:r>
            <a:r>
              <a:rPr lang="en-US" altLang="zh-TW" sz="2600" b="1" dirty="0">
                <a:solidFill>
                  <a:srgbClr val="042555"/>
                </a:solidFill>
                <a:latin typeface="華康儷中黑" pitchFamily="49" charset="-120"/>
                <a:ea typeface="華康儷中黑" pitchFamily="49" charset="-120"/>
                <a:cs typeface="Arial" pitchFamily="34" charset="0"/>
              </a:rPr>
              <a:t/>
            </a:r>
            <a:br>
              <a:rPr lang="en-US" altLang="zh-TW" sz="2600" b="1" dirty="0">
                <a:solidFill>
                  <a:srgbClr val="042555"/>
                </a:solidFill>
                <a:latin typeface="華康儷中黑" pitchFamily="49" charset="-120"/>
                <a:ea typeface="華康儷中黑" pitchFamily="49" charset="-120"/>
                <a:cs typeface="Arial" pitchFamily="34" charset="0"/>
              </a:rPr>
            </a:br>
            <a:r>
              <a:rPr lang="en-US" sz="2200" b="1" dirty="0" smtClean="0">
                <a:solidFill>
                  <a:srgbClr val="042555"/>
                </a:solidFill>
                <a:latin typeface="Arial"/>
                <a:ea typeface="+mn-ea"/>
                <a:cs typeface="Arial"/>
              </a:rPr>
              <a:t>Working </a:t>
            </a:r>
            <a:r>
              <a:rPr lang="en-US" sz="2200" b="1" dirty="0">
                <a:solidFill>
                  <a:srgbClr val="042555"/>
                </a:solidFill>
                <a:latin typeface="Arial"/>
                <a:ea typeface="+mn-ea"/>
                <a:cs typeface="Arial"/>
              </a:rPr>
              <a:t>thru the people who do not want to build the business to find the people who do</a:t>
            </a:r>
          </a:p>
        </p:txBody>
      </p:sp>
      <p:pic>
        <p:nvPicPr>
          <p:cNvPr id="541700" name="Picture 3"/>
          <p:cNvPicPr>
            <a:picLocks noChangeAspect="1"/>
          </p:cNvPicPr>
          <p:nvPr/>
        </p:nvPicPr>
        <p:blipFill>
          <a:blip r:embed="rId3" cstate="print"/>
          <a:srcRect/>
          <a:stretch>
            <a:fillRect/>
          </a:stretch>
        </p:blipFill>
        <p:spPr bwMode="auto">
          <a:xfrm>
            <a:off x="1371600" y="2890838"/>
            <a:ext cx="7373938" cy="681037"/>
          </a:xfrm>
          <a:prstGeom prst="rect">
            <a:avLst/>
          </a:prstGeom>
          <a:noFill/>
          <a:ln w="9525">
            <a:noFill/>
            <a:miter lim="800000"/>
            <a:headEnd/>
            <a:tailEnd/>
          </a:ln>
        </p:spPr>
      </p:pic>
      <p:sp>
        <p:nvSpPr>
          <p:cNvPr id="5" name="TextBox 4"/>
          <p:cNvSpPr txBox="1"/>
          <p:nvPr/>
        </p:nvSpPr>
        <p:spPr>
          <a:xfrm>
            <a:off x="293688" y="3505200"/>
            <a:ext cx="8850312" cy="2160591"/>
          </a:xfrm>
          <a:prstGeom prst="rect">
            <a:avLst/>
          </a:prstGeom>
          <a:noFill/>
        </p:spPr>
        <p:txBody>
          <a:bodyPr wrap="square">
            <a:spAutoFit/>
          </a:bodyPr>
          <a:lstStyle/>
          <a:p>
            <a:pPr marL="342900" indent="-342900" defTabSz="457200" fontAlgn="auto">
              <a:lnSpc>
                <a:spcPct val="140000"/>
              </a:lnSpc>
              <a:spcBef>
                <a:spcPts val="0"/>
              </a:spcBef>
              <a:spcAft>
                <a:spcPts val="0"/>
              </a:spcAft>
              <a:buFont typeface="Arial"/>
              <a:buChar char="•"/>
              <a:tabLst>
                <a:tab pos="284163" algn="l"/>
              </a:tabLst>
              <a:defRPr/>
            </a:pPr>
            <a:r>
              <a:rPr lang="zh-TW" altLang="en-US" sz="2600" dirty="0" smtClean="0">
                <a:solidFill>
                  <a:srgbClr val="042555"/>
                </a:solidFill>
                <a:latin typeface="Arial" pitchFamily="34" charset="0"/>
                <a:ea typeface="華康儷中黑" pitchFamily="49" charset="-120"/>
                <a:cs typeface="Arial" pitchFamily="34" charset="0"/>
              </a:rPr>
              <a:t>建立兩個銷售及分銷組織，每個產生 </a:t>
            </a:r>
            <a:r>
              <a:rPr lang="en-US" altLang="zh-TW" sz="2600" dirty="0" smtClean="0">
                <a:solidFill>
                  <a:srgbClr val="042555"/>
                </a:solidFill>
                <a:latin typeface="Arial" pitchFamily="34" charset="0"/>
                <a:ea typeface="華康儷中黑" pitchFamily="49" charset="-120"/>
                <a:cs typeface="Arial" pitchFamily="34" charset="0"/>
              </a:rPr>
              <a:t>&gt; 5000 GBV </a:t>
            </a:r>
            <a:r>
              <a:rPr lang="zh-TW" altLang="en-US" sz="2600" dirty="0" smtClean="0">
                <a:solidFill>
                  <a:srgbClr val="042555"/>
                </a:solidFill>
                <a:latin typeface="Arial" pitchFamily="34" charset="0"/>
                <a:ea typeface="華康儷中黑" pitchFamily="49" charset="-120"/>
                <a:cs typeface="Arial" pitchFamily="34" charset="0"/>
              </a:rPr>
              <a:t>及 </a:t>
            </a:r>
            <a:r>
              <a:rPr lang="en-US" altLang="zh-TW" sz="2600" dirty="0" smtClean="0">
                <a:solidFill>
                  <a:srgbClr val="042555"/>
                </a:solidFill>
                <a:latin typeface="Arial" pitchFamily="34" charset="0"/>
                <a:ea typeface="華康儷中黑" pitchFamily="49" charset="-120"/>
                <a:cs typeface="Arial" pitchFamily="34" charset="0"/>
              </a:rPr>
              <a:t>5000 GIBV </a:t>
            </a:r>
            <a:r>
              <a:rPr lang="en-US" altLang="zh-TW" sz="2600" b="1" dirty="0" smtClean="0">
                <a:solidFill>
                  <a:srgbClr val="042555"/>
                </a:solidFill>
                <a:latin typeface="Arial" pitchFamily="34" charset="0"/>
                <a:ea typeface="標楷體" pitchFamily="65" charset="-120"/>
                <a:cs typeface="Arial" pitchFamily="34" charset="0"/>
              </a:rPr>
              <a:t/>
            </a:r>
            <a:br>
              <a:rPr lang="en-US" altLang="zh-TW" sz="2600" b="1" dirty="0" smtClean="0">
                <a:solidFill>
                  <a:srgbClr val="042555"/>
                </a:solidFill>
                <a:latin typeface="Arial" pitchFamily="34" charset="0"/>
                <a:ea typeface="標楷體" pitchFamily="65" charset="-120"/>
                <a:cs typeface="Arial" pitchFamily="34" charset="0"/>
              </a:rPr>
            </a:br>
            <a:r>
              <a:rPr lang="en-US" sz="2200" b="1" dirty="0" smtClean="0">
                <a:solidFill>
                  <a:srgbClr val="042555"/>
                </a:solidFill>
                <a:latin typeface="Arial" pitchFamily="34" charset="0"/>
                <a:ea typeface="+mn-ea"/>
                <a:cs typeface="Arial" pitchFamily="34" charset="0"/>
              </a:rPr>
              <a:t>Build </a:t>
            </a:r>
            <a:r>
              <a:rPr lang="en-US" sz="2200" b="1" dirty="0">
                <a:solidFill>
                  <a:srgbClr val="042555"/>
                </a:solidFill>
                <a:latin typeface="Arial" pitchFamily="34" charset="0"/>
                <a:ea typeface="+mn-ea"/>
                <a:cs typeface="Arial" pitchFamily="34" charset="0"/>
              </a:rPr>
              <a:t>two sales and distribution organizations that generate &gt; 5000 BV &amp; 5000 IBV</a:t>
            </a:r>
          </a:p>
        </p:txBody>
      </p:sp>
      <p:sp>
        <p:nvSpPr>
          <p:cNvPr id="6" name="Rectangle 5"/>
          <p:cNvSpPr/>
          <p:nvPr/>
        </p:nvSpPr>
        <p:spPr>
          <a:xfrm>
            <a:off x="310776" y="351972"/>
            <a:ext cx="1107996" cy="646331"/>
          </a:xfrm>
          <a:prstGeom prst="rect">
            <a:avLst/>
          </a:prstGeom>
        </p:spPr>
        <p:txBody>
          <a:bodyPr wrap="none">
            <a:spAutoFit/>
          </a:bodyPr>
          <a:lstStyle/>
          <a:p>
            <a:r>
              <a:rPr lang="zh-TW" altLang="en-US" sz="3600" dirty="0" smtClean="0">
                <a:solidFill>
                  <a:srgbClr val="06BFEA"/>
                </a:solidFill>
                <a:latin typeface="華康儷中黑" pitchFamily="49" charset="-120"/>
                <a:ea typeface="華康儷中黑" pitchFamily="49" charset="-120"/>
              </a:rPr>
              <a:t>程序</a:t>
            </a:r>
            <a:endParaRPr lang="en-US" sz="3600" dirty="0">
              <a:latin typeface="華康儷中黑" pitchFamily="49" charset="-120"/>
              <a:ea typeface="華康儷中黑" pitchFamily="49" charset="-120"/>
            </a:endParaRPr>
          </a:p>
        </p:txBody>
      </p:sp>
      <p:sp>
        <p:nvSpPr>
          <p:cNvPr id="7" name="Rectangle 6"/>
          <p:cNvSpPr/>
          <p:nvPr/>
        </p:nvSpPr>
        <p:spPr>
          <a:xfrm>
            <a:off x="366486" y="2877013"/>
            <a:ext cx="1107996" cy="646331"/>
          </a:xfrm>
          <a:prstGeom prst="rect">
            <a:avLst/>
          </a:prstGeom>
        </p:spPr>
        <p:txBody>
          <a:bodyPr wrap="none">
            <a:spAutoFit/>
          </a:bodyPr>
          <a:lstStyle/>
          <a:p>
            <a:r>
              <a:rPr lang="zh-TW" altLang="en-US" sz="3600" dirty="0" smtClean="0">
                <a:solidFill>
                  <a:srgbClr val="06BFEA"/>
                </a:solidFill>
                <a:latin typeface="華康儷中黑" pitchFamily="49" charset="-120"/>
                <a:ea typeface="華康儷中黑" pitchFamily="49" charset="-120"/>
              </a:rPr>
              <a:t>目標</a:t>
            </a:r>
            <a:endParaRPr lang="en-US" sz="3600" dirty="0">
              <a:latin typeface="華康儷中黑" pitchFamily="49" charset="-120"/>
              <a:ea typeface="華康儷中黑" pitchFamily="49" charset="-120"/>
            </a:endParaRPr>
          </a:p>
        </p:txBody>
      </p:sp>
      <p:pic>
        <p:nvPicPr>
          <p:cNvPr id="8" name="Picture 1"/>
          <p:cNvPicPr>
            <a:picLocks noChangeAspect="1"/>
          </p:cNvPicPr>
          <p:nvPr/>
        </p:nvPicPr>
        <p:blipFill>
          <a:blip r:embed="rId2" cstate="print"/>
          <a:srcRect l="74537" t="-8578" r="11110" b="8113"/>
          <a:stretch>
            <a:fillRect/>
          </a:stretch>
        </p:blipFill>
        <p:spPr bwMode="auto">
          <a:xfrm>
            <a:off x="304800" y="304800"/>
            <a:ext cx="1066800" cy="685800"/>
          </a:xfrm>
          <a:prstGeom prst="rect">
            <a:avLst/>
          </a:prstGeom>
          <a:noFill/>
          <a:ln w="9525">
            <a:noFill/>
            <a:miter lim="800000"/>
            <a:headEnd/>
            <a:tailEnd/>
          </a:ln>
        </p:spPr>
      </p:pic>
      <p:pic>
        <p:nvPicPr>
          <p:cNvPr id="9" name="Picture 1"/>
          <p:cNvPicPr>
            <a:picLocks noChangeAspect="1"/>
          </p:cNvPicPr>
          <p:nvPr/>
        </p:nvPicPr>
        <p:blipFill>
          <a:blip r:embed="rId2" cstate="print"/>
          <a:srcRect l="75133" t="-10136" r="11110" b="8113"/>
          <a:stretch>
            <a:fillRect/>
          </a:stretch>
        </p:blipFill>
        <p:spPr bwMode="auto">
          <a:xfrm>
            <a:off x="381000" y="2819400"/>
            <a:ext cx="1022499" cy="69643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Title 1"/>
          <p:cNvSpPr>
            <a:spLocks noGrp="1"/>
          </p:cNvSpPr>
          <p:nvPr>
            <p:ph type="title"/>
          </p:nvPr>
        </p:nvSpPr>
        <p:spPr/>
        <p:txBody>
          <a:bodyPr/>
          <a:lstStyle/>
          <a:p>
            <a:r>
              <a:rPr lang="zh-TW" altLang="en-US" smtClean="0">
                <a:latin typeface="華康儷中黑" pitchFamily="49" charset="-120"/>
                <a:ea typeface="華康儷中黑" pitchFamily="49" charset="-120"/>
              </a:rPr>
              <a:t>建立事業核心</a:t>
            </a:r>
            <a:r>
              <a:rPr lang="en-US" altLang="zh-TW" smtClean="0"/>
              <a:t/>
            </a:r>
            <a:br>
              <a:rPr lang="en-US" altLang="zh-TW" smtClean="0"/>
            </a:br>
            <a:r>
              <a:rPr lang="en-US" altLang="zh-TW" smtClean="0"/>
              <a:t>Core Business Building</a:t>
            </a:r>
          </a:p>
        </p:txBody>
      </p:sp>
      <p:graphicFrame>
        <p:nvGraphicFramePr>
          <p:cNvPr id="4" name="Content Placeholder 3"/>
          <p:cNvGraphicFramePr>
            <a:graphicFrameLocks noGrp="1"/>
          </p:cNvGraphicFramePr>
          <p:nvPr>
            <p:ph idx="1"/>
          </p:nvPr>
        </p:nvGraphicFramePr>
        <p:xfrm>
          <a:off x="803570" y="2264734"/>
          <a:ext cx="7968290" cy="38150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8164" name="TextBox 4"/>
          <p:cNvSpPr txBox="1">
            <a:spLocks noChangeArrowheads="1"/>
          </p:cNvSpPr>
          <p:nvPr/>
        </p:nvSpPr>
        <p:spPr bwMode="auto">
          <a:xfrm>
            <a:off x="1447800" y="2554288"/>
            <a:ext cx="1447800" cy="707886"/>
          </a:xfrm>
          <a:prstGeom prst="rect">
            <a:avLst/>
          </a:prstGeom>
          <a:noFill/>
          <a:ln w="9525">
            <a:noFill/>
            <a:miter lim="800000"/>
            <a:headEnd/>
            <a:tailEnd/>
          </a:ln>
        </p:spPr>
        <p:txBody>
          <a:bodyPr>
            <a:spAutoFit/>
          </a:bodyPr>
          <a:lstStyle/>
          <a:p>
            <a:r>
              <a:rPr lang="zh-TW" altLang="en-US" sz="2000" dirty="0">
                <a:solidFill>
                  <a:srgbClr val="000000"/>
                </a:solidFill>
                <a:latin typeface="華康儷中黑" pitchFamily="49" charset="-120"/>
                <a:ea typeface="華康儷中黑" pitchFamily="49" charset="-120"/>
              </a:rPr>
              <a:t>認識朋友，建立關係</a:t>
            </a:r>
          </a:p>
        </p:txBody>
      </p:sp>
      <p:sp>
        <p:nvSpPr>
          <p:cNvPr id="348165" name="TextBox 5"/>
          <p:cNvSpPr txBox="1">
            <a:spLocks noChangeArrowheads="1"/>
          </p:cNvSpPr>
          <p:nvPr/>
        </p:nvSpPr>
        <p:spPr bwMode="auto">
          <a:xfrm>
            <a:off x="4191000" y="3486090"/>
            <a:ext cx="1447800" cy="400110"/>
          </a:xfrm>
          <a:prstGeom prst="rect">
            <a:avLst/>
          </a:prstGeom>
          <a:noFill/>
          <a:ln w="9525">
            <a:noFill/>
            <a:miter lim="800000"/>
            <a:headEnd/>
            <a:tailEnd/>
          </a:ln>
        </p:spPr>
        <p:txBody>
          <a:bodyPr>
            <a:spAutoFit/>
          </a:bodyPr>
          <a:lstStyle/>
          <a:p>
            <a:r>
              <a:rPr lang="zh-TW" altLang="en-US" sz="2000" dirty="0">
                <a:solidFill>
                  <a:srgbClr val="000000"/>
                </a:solidFill>
                <a:latin typeface="華康儷中黑" pitchFamily="49" charset="-120"/>
                <a:ea typeface="華康儷中黑" pitchFamily="49" charset="-120"/>
              </a:rPr>
              <a:t>引起興趣</a:t>
            </a:r>
          </a:p>
        </p:txBody>
      </p:sp>
      <p:sp>
        <p:nvSpPr>
          <p:cNvPr id="348166" name="TextBox 6"/>
          <p:cNvSpPr txBox="1">
            <a:spLocks noChangeArrowheads="1"/>
          </p:cNvSpPr>
          <p:nvPr/>
        </p:nvSpPr>
        <p:spPr bwMode="auto">
          <a:xfrm>
            <a:off x="6934200" y="2590800"/>
            <a:ext cx="1447800" cy="707886"/>
          </a:xfrm>
          <a:prstGeom prst="rect">
            <a:avLst/>
          </a:prstGeom>
          <a:noFill/>
          <a:ln w="9525">
            <a:noFill/>
            <a:miter lim="800000"/>
            <a:headEnd/>
            <a:tailEnd/>
          </a:ln>
        </p:spPr>
        <p:txBody>
          <a:bodyPr>
            <a:spAutoFit/>
          </a:bodyPr>
          <a:lstStyle/>
          <a:p>
            <a:r>
              <a:rPr lang="zh-TW" altLang="en-US" sz="2000" dirty="0">
                <a:solidFill>
                  <a:srgbClr val="000000"/>
                </a:solidFill>
                <a:latin typeface="華康儷中黑" pitchFamily="49" charset="-120"/>
                <a:ea typeface="華康儷中黑" pitchFamily="49" charset="-120"/>
              </a:rPr>
              <a:t>介紹事業，</a:t>
            </a:r>
            <a:endParaRPr lang="en-US" altLang="zh-TW" sz="2000" dirty="0">
              <a:solidFill>
                <a:srgbClr val="000000"/>
              </a:solidFill>
              <a:latin typeface="華康儷中黑" pitchFamily="49" charset="-120"/>
              <a:ea typeface="華康儷中黑" pitchFamily="49" charset="-120"/>
            </a:endParaRPr>
          </a:p>
          <a:p>
            <a:r>
              <a:rPr lang="zh-TW" altLang="en-US" sz="2000" dirty="0">
                <a:solidFill>
                  <a:srgbClr val="000000"/>
                </a:solidFill>
                <a:latin typeface="華康儷中黑" pitchFamily="49" charset="-120"/>
                <a:ea typeface="華康儷中黑" pitchFamily="49" charset="-120"/>
              </a:rPr>
              <a:t>展示計劃</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alphaModFix amt="0"/>
          </a:blip>
          <a:srcRect/>
          <a:stretch>
            <a:fillRect/>
          </a:stretch>
        </a:blipFill>
        <a:effectLst/>
      </p:bgPr>
    </p:bg>
    <p:spTree>
      <p:nvGrpSpPr>
        <p:cNvPr id="1" name=""/>
        <p:cNvGrpSpPr/>
        <p:nvPr/>
      </p:nvGrpSpPr>
      <p:grpSpPr>
        <a:xfrm>
          <a:off x="0" y="0"/>
          <a:ext cx="0" cy="0"/>
          <a:chOff x="0" y="0"/>
          <a:chExt cx="0" cy="0"/>
        </a:xfrm>
      </p:grpSpPr>
      <p:pic>
        <p:nvPicPr>
          <p:cNvPr id="543746" name="Picture 2" descr="closedmind.jpg"/>
          <p:cNvPicPr>
            <a:picLocks noChangeAspect="1"/>
          </p:cNvPicPr>
          <p:nvPr/>
        </p:nvPicPr>
        <p:blipFill>
          <a:blip r:embed="rId4" cstate="print"/>
          <a:srcRect/>
          <a:stretch>
            <a:fillRect/>
          </a:stretch>
        </p:blipFill>
        <p:spPr bwMode="auto">
          <a:xfrm>
            <a:off x="152400" y="762000"/>
            <a:ext cx="5902960" cy="5334000"/>
          </a:xfrm>
          <a:prstGeom prst="rect">
            <a:avLst/>
          </a:prstGeom>
          <a:noFill/>
          <a:ln w="9525">
            <a:noFill/>
            <a:miter lim="800000"/>
            <a:headEnd/>
            <a:tailEnd/>
          </a:ln>
        </p:spPr>
      </p:pic>
      <p:sp>
        <p:nvSpPr>
          <p:cNvPr id="543747" name="TextBox 3"/>
          <p:cNvSpPr txBox="1">
            <a:spLocks noChangeArrowheads="1"/>
          </p:cNvSpPr>
          <p:nvPr/>
        </p:nvSpPr>
        <p:spPr bwMode="auto">
          <a:xfrm>
            <a:off x="6096000" y="609600"/>
            <a:ext cx="2971800" cy="5632311"/>
          </a:xfrm>
          <a:prstGeom prst="rect">
            <a:avLst/>
          </a:prstGeom>
          <a:noFill/>
          <a:ln w="9525">
            <a:noFill/>
            <a:miter lim="800000"/>
            <a:headEnd/>
            <a:tailEnd/>
          </a:ln>
        </p:spPr>
        <p:txBody>
          <a:bodyPr wrap="square">
            <a:spAutoFit/>
          </a:bodyPr>
          <a:lstStyle/>
          <a:p>
            <a:pPr marL="0" lvl="1" defTabSz="457200"/>
            <a:r>
              <a:rPr lang="zh-TW" altLang="en-US" sz="2000" dirty="0" smtClean="0">
                <a:solidFill>
                  <a:srgbClr val="00203F"/>
                </a:solidFill>
                <a:latin typeface="Arial" pitchFamily="34" charset="0"/>
                <a:ea typeface="華康儷中黑" pitchFamily="49" charset="-120"/>
                <a:cs typeface="Arial" pitchFamily="34" charset="0"/>
              </a:rPr>
              <a:t>九年前</a:t>
            </a:r>
            <a:r>
              <a:rPr lang="en-US" altLang="zh-TW" sz="2000" dirty="0" smtClean="0">
                <a:solidFill>
                  <a:srgbClr val="00203F"/>
                </a:solidFill>
                <a:latin typeface="Arial" pitchFamily="34" charset="0"/>
                <a:ea typeface="華康儷中黑" pitchFamily="49" charset="-120"/>
                <a:cs typeface="Arial" pitchFamily="34" charset="0"/>
              </a:rPr>
              <a:t>Mark </a:t>
            </a:r>
            <a:r>
              <a:rPr lang="en-US" altLang="zh-TW" sz="2000" dirty="0" err="1" smtClean="0">
                <a:solidFill>
                  <a:srgbClr val="00203F"/>
                </a:solidFill>
                <a:latin typeface="Arial" pitchFamily="34" charset="0"/>
                <a:ea typeface="華康儷中黑" pitchFamily="49" charset="-120"/>
                <a:cs typeface="Arial" pitchFamily="34" charset="0"/>
              </a:rPr>
              <a:t>Zuckerberg</a:t>
            </a:r>
            <a:r>
              <a:rPr lang="zh-TW" altLang="en-US" sz="2000" dirty="0" smtClean="0">
                <a:solidFill>
                  <a:srgbClr val="00203F"/>
                </a:solidFill>
                <a:latin typeface="Arial" pitchFamily="34" charset="0"/>
                <a:ea typeface="華康儷中黑" pitchFamily="49" charset="-120"/>
                <a:cs typeface="Arial" pitchFamily="34" charset="0"/>
              </a:rPr>
              <a:t>找了五個人到他在哈佛的宿舍房間談生意。只有兩個人來。今天這兩人都成為了億萬富翁。</a:t>
            </a:r>
          </a:p>
          <a:p>
            <a:pPr marL="0" lvl="1" defTabSz="457200"/>
            <a:r>
              <a:rPr lang="zh-TW" altLang="en-US" sz="2000" dirty="0" smtClean="0">
                <a:solidFill>
                  <a:srgbClr val="00203F"/>
                </a:solidFill>
                <a:latin typeface="Arial" pitchFamily="34" charset="0"/>
                <a:ea typeface="華康儷中黑" pitchFamily="49" charset="-120"/>
                <a:cs typeface="Arial" pitchFamily="34" charset="0"/>
              </a:rPr>
              <a:t>他們是</a:t>
            </a:r>
            <a:r>
              <a:rPr lang="en-US" altLang="zh-TW" sz="2000" dirty="0" smtClean="0">
                <a:solidFill>
                  <a:srgbClr val="00203F"/>
                </a:solidFill>
                <a:latin typeface="Arial" pitchFamily="34" charset="0"/>
                <a:ea typeface="華康儷中黑" pitchFamily="49" charset="-120"/>
                <a:cs typeface="Arial" pitchFamily="34" charset="0"/>
              </a:rPr>
              <a:t>Dustin </a:t>
            </a:r>
            <a:r>
              <a:rPr lang="en-US" altLang="zh-TW" sz="2000" dirty="0" err="1" smtClean="0">
                <a:solidFill>
                  <a:srgbClr val="00203F"/>
                </a:solidFill>
                <a:latin typeface="Arial" pitchFamily="34" charset="0"/>
                <a:ea typeface="華康儷中黑" pitchFamily="49" charset="-120"/>
                <a:cs typeface="Arial" pitchFamily="34" charset="0"/>
              </a:rPr>
              <a:t>Moskovitz</a:t>
            </a:r>
            <a:r>
              <a:rPr lang="en-US" altLang="zh-TW" sz="2000" dirty="0" smtClean="0">
                <a:solidFill>
                  <a:srgbClr val="00203F"/>
                </a:solidFill>
                <a:latin typeface="Arial" pitchFamily="34" charset="0"/>
                <a:ea typeface="華康儷中黑" pitchFamily="49" charset="-120"/>
                <a:cs typeface="Arial" pitchFamily="34" charset="0"/>
              </a:rPr>
              <a:t> </a:t>
            </a:r>
            <a:r>
              <a:rPr lang="zh-TW" altLang="en-US" sz="2000" dirty="0" smtClean="0">
                <a:solidFill>
                  <a:srgbClr val="00203F"/>
                </a:solidFill>
                <a:latin typeface="Arial" pitchFamily="34" charset="0"/>
                <a:ea typeface="華康儷中黑" pitchFamily="49" charset="-120"/>
                <a:cs typeface="Arial" pitchFamily="34" charset="0"/>
              </a:rPr>
              <a:t>（</a:t>
            </a:r>
            <a:r>
              <a:rPr lang="en-US" altLang="zh-TW" sz="2000" dirty="0" smtClean="0">
                <a:solidFill>
                  <a:srgbClr val="00203F"/>
                </a:solidFill>
                <a:latin typeface="Arial" pitchFamily="34" charset="0"/>
                <a:ea typeface="華康儷中黑" pitchFamily="49" charset="-120"/>
                <a:cs typeface="Arial" pitchFamily="34" charset="0"/>
              </a:rPr>
              <a:t>65</a:t>
            </a:r>
            <a:r>
              <a:rPr lang="zh-TW" altLang="en-US" sz="2000" dirty="0" smtClean="0">
                <a:solidFill>
                  <a:srgbClr val="00203F"/>
                </a:solidFill>
                <a:latin typeface="Arial" pitchFamily="34" charset="0"/>
                <a:ea typeface="華康儷中黑" pitchFamily="49" charset="-120"/>
                <a:cs typeface="Arial" pitchFamily="34" charset="0"/>
              </a:rPr>
              <a:t>億美元身家）和</a:t>
            </a:r>
            <a:r>
              <a:rPr lang="en-US" altLang="zh-TW" sz="2000" dirty="0" smtClean="0">
                <a:solidFill>
                  <a:srgbClr val="00203F"/>
                </a:solidFill>
                <a:latin typeface="Arial" pitchFamily="34" charset="0"/>
                <a:ea typeface="華康儷中黑" pitchFamily="49" charset="-120"/>
                <a:cs typeface="Arial" pitchFamily="34" charset="0"/>
              </a:rPr>
              <a:t>Eduardo </a:t>
            </a:r>
            <a:r>
              <a:rPr lang="en-US" altLang="zh-TW" sz="2000" dirty="0" err="1" smtClean="0">
                <a:solidFill>
                  <a:srgbClr val="00203F"/>
                </a:solidFill>
                <a:latin typeface="Arial" pitchFamily="34" charset="0"/>
                <a:ea typeface="華康儷中黑" pitchFamily="49" charset="-120"/>
                <a:cs typeface="Arial" pitchFamily="34" charset="0"/>
              </a:rPr>
              <a:t>Saverin</a:t>
            </a:r>
            <a:r>
              <a:rPr lang="zh-TW" altLang="en-US" sz="2000" dirty="0" smtClean="0">
                <a:solidFill>
                  <a:srgbClr val="00203F"/>
                </a:solidFill>
                <a:latin typeface="Arial" pitchFamily="34" charset="0"/>
                <a:ea typeface="華康儷中黑" pitchFamily="49" charset="-120"/>
                <a:cs typeface="Arial" pitchFamily="34" charset="0"/>
              </a:rPr>
              <a:t>（</a:t>
            </a:r>
            <a:r>
              <a:rPr lang="en-US" altLang="zh-TW" sz="2000" dirty="0" smtClean="0">
                <a:solidFill>
                  <a:srgbClr val="00203F"/>
                </a:solidFill>
                <a:latin typeface="Arial" pitchFamily="34" charset="0"/>
                <a:ea typeface="華康儷中黑" pitchFamily="49" charset="-120"/>
                <a:cs typeface="Arial" pitchFamily="34" charset="0"/>
              </a:rPr>
              <a:t>34</a:t>
            </a:r>
            <a:r>
              <a:rPr lang="zh-TW" altLang="en-US" sz="2000" dirty="0" smtClean="0">
                <a:solidFill>
                  <a:srgbClr val="00203F"/>
                </a:solidFill>
                <a:latin typeface="Arial" pitchFamily="34" charset="0"/>
                <a:ea typeface="華康儷中黑" pitchFamily="49" charset="-120"/>
                <a:cs typeface="Arial" pitchFamily="34" charset="0"/>
              </a:rPr>
              <a:t>億美元身家）</a:t>
            </a:r>
            <a:endParaRPr lang="en-US" altLang="zh-TW" sz="2000" dirty="0" smtClean="0">
              <a:solidFill>
                <a:srgbClr val="000000"/>
              </a:solidFill>
              <a:latin typeface="Arial" pitchFamily="34" charset="0"/>
              <a:ea typeface="華康儷中黑" pitchFamily="49" charset="-120"/>
              <a:cs typeface="Arial" pitchFamily="34" charset="0"/>
            </a:endParaRPr>
          </a:p>
          <a:p>
            <a:pPr marL="0" lvl="1" algn="ctr" defTabSz="457200"/>
            <a:endParaRPr lang="en-US" b="1" dirty="0" smtClean="0">
              <a:solidFill>
                <a:srgbClr val="00203F"/>
              </a:solidFill>
              <a:latin typeface="Arial" pitchFamily="34" charset="0"/>
              <a:cs typeface="Arial" pitchFamily="34" charset="0"/>
            </a:endParaRPr>
          </a:p>
          <a:p>
            <a:pPr marL="0" lvl="1" algn="ctr" defTabSz="457200"/>
            <a:r>
              <a:rPr lang="en-US" b="1" dirty="0" smtClean="0">
                <a:solidFill>
                  <a:srgbClr val="00203F"/>
                </a:solidFill>
                <a:latin typeface="Arial" pitchFamily="34" charset="0"/>
                <a:cs typeface="Arial" pitchFamily="34" charset="0"/>
              </a:rPr>
              <a:t>Mark </a:t>
            </a:r>
            <a:r>
              <a:rPr lang="en-US" b="1" dirty="0" err="1">
                <a:solidFill>
                  <a:srgbClr val="00203F"/>
                </a:solidFill>
                <a:latin typeface="Arial" pitchFamily="34" charset="0"/>
                <a:cs typeface="Arial" pitchFamily="34" charset="0"/>
              </a:rPr>
              <a:t>Zuckerberg</a:t>
            </a:r>
            <a:r>
              <a:rPr lang="en-US" b="1" dirty="0">
                <a:solidFill>
                  <a:srgbClr val="00203F"/>
                </a:solidFill>
                <a:latin typeface="Arial" pitchFamily="34" charset="0"/>
                <a:cs typeface="Arial" pitchFamily="34" charset="0"/>
              </a:rPr>
              <a:t> invited 5 people to his Harvard dorm room 9 years ago to discuss a business.  2 showed up and they got in.  Today those two are billionaires.  Dustin </a:t>
            </a:r>
            <a:r>
              <a:rPr lang="en-US" b="1" dirty="0" err="1">
                <a:solidFill>
                  <a:srgbClr val="00203F"/>
                </a:solidFill>
                <a:latin typeface="Arial" pitchFamily="34" charset="0"/>
                <a:cs typeface="Arial" pitchFamily="34" charset="0"/>
              </a:rPr>
              <a:t>Moskovitz</a:t>
            </a:r>
            <a:r>
              <a:rPr lang="en-US" b="1" dirty="0">
                <a:solidFill>
                  <a:srgbClr val="00203F"/>
                </a:solidFill>
                <a:latin typeface="Arial" pitchFamily="34" charset="0"/>
                <a:cs typeface="Arial" pitchFamily="34" charset="0"/>
              </a:rPr>
              <a:t> $6.5B &amp; Eduardo </a:t>
            </a:r>
            <a:r>
              <a:rPr lang="en-US" b="1" dirty="0" err="1">
                <a:solidFill>
                  <a:srgbClr val="00203F"/>
                </a:solidFill>
                <a:latin typeface="Arial" pitchFamily="34" charset="0"/>
                <a:cs typeface="Arial" pitchFamily="34" charset="0"/>
              </a:rPr>
              <a:t>Saverin</a:t>
            </a:r>
            <a:r>
              <a:rPr lang="en-US" b="1" dirty="0">
                <a:solidFill>
                  <a:srgbClr val="00203F"/>
                </a:solidFill>
                <a:latin typeface="Arial" pitchFamily="34" charset="0"/>
                <a:cs typeface="Arial" pitchFamily="34" charset="0"/>
              </a:rPr>
              <a:t> $</a:t>
            </a:r>
            <a:r>
              <a:rPr lang="en-US" b="1" dirty="0" smtClean="0">
                <a:solidFill>
                  <a:srgbClr val="00203F"/>
                </a:solidFill>
                <a:latin typeface="Arial" pitchFamily="34" charset="0"/>
                <a:cs typeface="Arial" pitchFamily="34" charset="0"/>
              </a:rPr>
              <a:t>3.4B</a:t>
            </a:r>
            <a:endParaRPr lang="en-US" dirty="0">
              <a:solidFill>
                <a:srgbClr val="000000"/>
              </a:solidFill>
            </a:endParaRPr>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70" name="Picture 2" descr="X:\07 Produktion\06_Bilder_und_Hintergründe\Slide-Backgrounds\zur_Veröffentlichung\B0192 Abstract 6.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44771" name="_h1"/>
          <p:cNvSpPr>
            <a:spLocks noGrp="1" noChangeArrowheads="1"/>
          </p:cNvSpPr>
          <p:nvPr>
            <p:ph type="title"/>
          </p:nvPr>
        </p:nvSpPr>
        <p:spPr bwMode="gray">
          <a:xfrm>
            <a:off x="323850" y="238125"/>
            <a:ext cx="8496300" cy="617538"/>
          </a:xfrm>
        </p:spPr>
        <p:txBody>
          <a:bodyPr/>
          <a:lstStyle/>
          <a:p>
            <a:pPr eaLnBrk="1" hangingPunct="1"/>
            <a:endParaRPr lang="en-US" smtClean="0"/>
          </a:p>
        </p:txBody>
      </p:sp>
      <p:grpSp>
        <p:nvGrpSpPr>
          <p:cNvPr id="544772" name="Gruppieren 4"/>
          <p:cNvGrpSpPr>
            <a:grpSpLocks/>
          </p:cNvGrpSpPr>
          <p:nvPr/>
        </p:nvGrpSpPr>
        <p:grpSpPr bwMode="auto">
          <a:xfrm>
            <a:off x="179388" y="1349375"/>
            <a:ext cx="8704262" cy="4795838"/>
            <a:chOff x="179201" y="1349427"/>
            <a:chExt cx="8705154" cy="4795182"/>
          </a:xfrm>
        </p:grpSpPr>
        <p:sp>
          <p:nvSpPr>
            <p:cNvPr id="1076" name="Freeform 13"/>
            <p:cNvSpPr>
              <a:spLocks/>
            </p:cNvSpPr>
            <p:nvPr/>
          </p:nvSpPr>
          <p:spPr bwMode="gray">
            <a:xfrm rot="2871818" flipH="1" flipV="1">
              <a:off x="939855" y="3625576"/>
              <a:ext cx="1368238" cy="123838"/>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lumMod val="40000"/>
                  <a:lumOff val="60000"/>
                </a:schemeClr>
              </a:solidFill>
              <a:prstDash val="sysDash"/>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75" name="Freeform 13"/>
            <p:cNvSpPr>
              <a:spLocks/>
            </p:cNvSpPr>
            <p:nvPr/>
          </p:nvSpPr>
          <p:spPr bwMode="gray">
            <a:xfrm rot="2658423" flipH="1" flipV="1">
              <a:off x="6013861" y="4400185"/>
              <a:ext cx="2075076" cy="246029"/>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lumMod val="40000"/>
                  <a:lumOff val="60000"/>
                </a:schemeClr>
              </a:solidFill>
              <a:prstDash val="sysDash"/>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74" name="Freeform 13"/>
            <p:cNvSpPr>
              <a:spLocks/>
            </p:cNvSpPr>
            <p:nvPr/>
          </p:nvSpPr>
          <p:spPr bwMode="gray">
            <a:xfrm flipV="1">
              <a:off x="4969179" y="5341444"/>
              <a:ext cx="2954641" cy="433328"/>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lumMod val="40000"/>
                  <a:lumOff val="60000"/>
                </a:schemeClr>
              </a:solidFill>
              <a:prstDash val="sysDash"/>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73" name="Freeform 13"/>
            <p:cNvSpPr>
              <a:spLocks/>
            </p:cNvSpPr>
            <p:nvPr/>
          </p:nvSpPr>
          <p:spPr bwMode="gray">
            <a:xfrm rot="20978053" flipH="1" flipV="1">
              <a:off x="4149945" y="3901778"/>
              <a:ext cx="2190975" cy="461900"/>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lumMod val="40000"/>
                  <a:lumOff val="60000"/>
                </a:schemeClr>
              </a:solidFill>
              <a:prstDash val="sysDash"/>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72" name="Freeform 13"/>
            <p:cNvSpPr>
              <a:spLocks/>
            </p:cNvSpPr>
            <p:nvPr/>
          </p:nvSpPr>
          <p:spPr bwMode="gray">
            <a:xfrm rot="889843" flipH="1" flipV="1">
              <a:off x="2911568" y="5041447"/>
              <a:ext cx="1902020" cy="279362"/>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lumMod val="40000"/>
                  <a:lumOff val="60000"/>
                </a:schemeClr>
              </a:solidFill>
              <a:prstDash val="sysDash"/>
              <a:miter lim="800000"/>
              <a:headEnd/>
              <a:tailEnd/>
            </a:ln>
            <a:effectLst/>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71" name="Freeform 13"/>
            <p:cNvSpPr>
              <a:spLocks/>
            </p:cNvSpPr>
            <p:nvPr/>
          </p:nvSpPr>
          <p:spPr bwMode="gray">
            <a:xfrm rot="21320428" flipH="1" flipV="1">
              <a:off x="2230461" y="4195426"/>
              <a:ext cx="1902020" cy="258727"/>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lumMod val="40000"/>
                  <a:lumOff val="60000"/>
                </a:schemeClr>
              </a:solidFill>
              <a:prstDash val="sysDash"/>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70" name="Freeform 13"/>
            <p:cNvSpPr>
              <a:spLocks/>
            </p:cNvSpPr>
            <p:nvPr/>
          </p:nvSpPr>
          <p:spPr bwMode="gray">
            <a:xfrm rot="993689" flipH="1" flipV="1">
              <a:off x="1104808" y="3573211"/>
              <a:ext cx="3037199" cy="353964"/>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lumMod val="40000"/>
                  <a:lumOff val="60000"/>
                </a:schemeClr>
              </a:solidFill>
              <a:prstDash val="sysDash"/>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69" name="Freeform 13"/>
            <p:cNvSpPr>
              <a:spLocks/>
            </p:cNvSpPr>
            <p:nvPr/>
          </p:nvSpPr>
          <p:spPr bwMode="gray">
            <a:xfrm rot="21412602" flipH="1" flipV="1">
              <a:off x="2368587" y="2871632"/>
              <a:ext cx="1902020" cy="306345"/>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lumMod val="40000"/>
                  <a:lumOff val="60000"/>
                </a:schemeClr>
              </a:solidFill>
              <a:prstDash val="sysDash"/>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3" name="Freeform 25" descr="© INSCALE GmbH, 05.05.2010&#10;http://www.presentationload.com/"/>
            <p:cNvSpPr>
              <a:spLocks noEditPoints="1"/>
            </p:cNvSpPr>
            <p:nvPr/>
          </p:nvSpPr>
          <p:spPr bwMode="gray">
            <a:xfrm>
              <a:off x="179201" y="1895452"/>
              <a:ext cx="8705154" cy="4249157"/>
            </a:xfrm>
            <a:custGeom>
              <a:avLst/>
              <a:gdLst>
                <a:gd name="T0" fmla="*/ 12567 w 14677"/>
                <a:gd name="T1" fmla="*/ 4507 h 7159"/>
                <a:gd name="T2" fmla="*/ 12615 w 14677"/>
                <a:gd name="T3" fmla="*/ 3599 h 7159"/>
                <a:gd name="T4" fmla="*/ 12955 w 14677"/>
                <a:gd name="T5" fmla="*/ 4387 h 7159"/>
                <a:gd name="T6" fmla="*/ 14370 w 14677"/>
                <a:gd name="T7" fmla="*/ 4743 h 7159"/>
                <a:gd name="T8" fmla="*/ 11595 w 14677"/>
                <a:gd name="T9" fmla="*/ 4123 h 7159"/>
                <a:gd name="T10" fmla="*/ 13115 w 14677"/>
                <a:gd name="T11" fmla="*/ 4845 h 7159"/>
                <a:gd name="T12" fmla="*/ 12813 w 14677"/>
                <a:gd name="T13" fmla="*/ 5921 h 7159"/>
                <a:gd name="T14" fmla="*/ 13808 w 14677"/>
                <a:gd name="T15" fmla="*/ 4702 h 7159"/>
                <a:gd name="T16" fmla="*/ 14204 w 14677"/>
                <a:gd name="T17" fmla="*/ 6531 h 7159"/>
                <a:gd name="T18" fmla="*/ 6579 w 14677"/>
                <a:gd name="T19" fmla="*/ 1308 h 7159"/>
                <a:gd name="T20" fmla="*/ 7277 w 14677"/>
                <a:gd name="T21" fmla="*/ 156 h 7159"/>
                <a:gd name="T22" fmla="*/ 6766 w 14677"/>
                <a:gd name="T23" fmla="*/ 1129 h 7159"/>
                <a:gd name="T24" fmla="*/ 8669 w 14677"/>
                <a:gd name="T25" fmla="*/ 354 h 7159"/>
                <a:gd name="T26" fmla="*/ 6919 w 14677"/>
                <a:gd name="T27" fmla="*/ 2081 h 7159"/>
                <a:gd name="T28" fmla="*/ 3201 w 14677"/>
                <a:gd name="T29" fmla="*/ 260 h 7159"/>
                <a:gd name="T30" fmla="*/ 3918 w 14677"/>
                <a:gd name="T31" fmla="*/ 266 h 7159"/>
                <a:gd name="T32" fmla="*/ 3704 w 14677"/>
                <a:gd name="T33" fmla="*/ 3212 h 7159"/>
                <a:gd name="T34" fmla="*/ 4506 w 14677"/>
                <a:gd name="T35" fmla="*/ 577 h 7159"/>
                <a:gd name="T36" fmla="*/ 4479 w 14677"/>
                <a:gd name="T37" fmla="*/ 849 h 7159"/>
                <a:gd name="T38" fmla="*/ 4935 w 14677"/>
                <a:gd name="T39" fmla="*/ 28 h 7159"/>
                <a:gd name="T40" fmla="*/ 6231 w 14677"/>
                <a:gd name="T41" fmla="*/ 323 h 7159"/>
                <a:gd name="T42" fmla="*/ 4952 w 14677"/>
                <a:gd name="T43" fmla="*/ 273 h 7159"/>
                <a:gd name="T44" fmla="*/ 5238 w 14677"/>
                <a:gd name="T45" fmla="*/ 964 h 7159"/>
                <a:gd name="T46" fmla="*/ 1633 w 14677"/>
                <a:gd name="T47" fmla="*/ 1135 h 7159"/>
                <a:gd name="T48" fmla="*/ 3763 w 14677"/>
                <a:gd name="T49" fmla="*/ 6942 h 7159"/>
                <a:gd name="T50" fmla="*/ 4601 w 14677"/>
                <a:gd name="T51" fmla="*/ 4273 h 7159"/>
                <a:gd name="T52" fmla="*/ 2802 w 14677"/>
                <a:gd name="T53" fmla="*/ 3614 h 7159"/>
                <a:gd name="T54" fmla="*/ 2976 w 14677"/>
                <a:gd name="T55" fmla="*/ 2751 h 7159"/>
                <a:gd name="T56" fmla="*/ 4101 w 14677"/>
                <a:gd name="T57" fmla="*/ 1735 h 7159"/>
                <a:gd name="T58" fmla="*/ 3952 w 14677"/>
                <a:gd name="T59" fmla="*/ 934 h 7159"/>
                <a:gd name="T60" fmla="*/ 3542 w 14677"/>
                <a:gd name="T61" fmla="*/ 625 h 7159"/>
                <a:gd name="T62" fmla="*/ 920 w 14677"/>
                <a:gd name="T63" fmla="*/ 841 h 7159"/>
                <a:gd name="T64" fmla="*/ 1594 w 14677"/>
                <a:gd name="T65" fmla="*/ 1085 h 7159"/>
                <a:gd name="T66" fmla="*/ 1517 w 14677"/>
                <a:gd name="T67" fmla="*/ 2702 h 7159"/>
                <a:gd name="T68" fmla="*/ 3084 w 14677"/>
                <a:gd name="T69" fmla="*/ 3997 h 7159"/>
                <a:gd name="T70" fmla="*/ 3629 w 14677"/>
                <a:gd name="T71" fmla="*/ 6707 h 7159"/>
                <a:gd name="T72" fmla="*/ 4235 w 14677"/>
                <a:gd name="T73" fmla="*/ 6222 h 7159"/>
                <a:gd name="T74" fmla="*/ 3029 w 14677"/>
                <a:gd name="T75" fmla="*/ 1846 h 7159"/>
                <a:gd name="T76" fmla="*/ 2864 w 14677"/>
                <a:gd name="T77" fmla="*/ 1316 h 7159"/>
                <a:gd name="T78" fmla="*/ 3603 w 14677"/>
                <a:gd name="T79" fmla="*/ 6577 h 7159"/>
                <a:gd name="T80" fmla="*/ 9474 w 14677"/>
                <a:gd name="T81" fmla="*/ 423 h 7159"/>
                <a:gd name="T82" fmla="*/ 7946 w 14677"/>
                <a:gd name="T83" fmla="*/ 2117 h 7159"/>
                <a:gd name="T84" fmla="*/ 12856 w 14677"/>
                <a:gd name="T85" fmla="*/ 1722 h 7159"/>
                <a:gd name="T86" fmla="*/ 11889 w 14677"/>
                <a:gd name="T87" fmla="*/ 3476 h 7159"/>
                <a:gd name="T88" fmla="*/ 12287 w 14677"/>
                <a:gd name="T89" fmla="*/ 2121 h 7159"/>
                <a:gd name="T90" fmla="*/ 12718 w 14677"/>
                <a:gd name="T91" fmla="*/ 949 h 7159"/>
                <a:gd name="T92" fmla="*/ 13020 w 14677"/>
                <a:gd name="T93" fmla="*/ 569 h 7159"/>
                <a:gd name="T94" fmla="*/ 10366 w 14677"/>
                <a:gd name="T95" fmla="*/ 417 h 7159"/>
                <a:gd name="T96" fmla="*/ 9233 w 14677"/>
                <a:gd name="T97" fmla="*/ 610 h 7159"/>
                <a:gd name="T98" fmla="*/ 7484 w 14677"/>
                <a:gd name="T99" fmla="*/ 592 h 7159"/>
                <a:gd name="T100" fmla="*/ 7477 w 14677"/>
                <a:gd name="T101" fmla="*/ 1130 h 7159"/>
                <a:gd name="T102" fmla="*/ 7148 w 14677"/>
                <a:gd name="T103" fmla="*/ 1232 h 7159"/>
                <a:gd name="T104" fmla="*/ 7072 w 14677"/>
                <a:gd name="T105" fmla="*/ 1879 h 7159"/>
                <a:gd name="T106" fmla="*/ 8129 w 14677"/>
                <a:gd name="T107" fmla="*/ 2238 h 7159"/>
                <a:gd name="T108" fmla="*/ 6068 w 14677"/>
                <a:gd name="T109" fmla="*/ 2828 h 7159"/>
                <a:gd name="T110" fmla="*/ 7212 w 14677"/>
                <a:gd name="T111" fmla="*/ 4048 h 7159"/>
                <a:gd name="T112" fmla="*/ 8660 w 14677"/>
                <a:gd name="T113" fmla="*/ 5019 h 7159"/>
                <a:gd name="T114" fmla="*/ 8760 w 14677"/>
                <a:gd name="T115" fmla="*/ 3314 h 7159"/>
                <a:gd name="T116" fmla="*/ 10182 w 14677"/>
                <a:gd name="T117" fmla="*/ 3284 h 7159"/>
                <a:gd name="T118" fmla="*/ 8386 w 14677"/>
                <a:gd name="T119" fmla="*/ 4771 h 7159"/>
                <a:gd name="T120" fmla="*/ 8380 w 14677"/>
                <a:gd name="T121" fmla="*/ 1764 h 7159"/>
                <a:gd name="T122" fmla="*/ 9070 w 14677"/>
                <a:gd name="T123" fmla="*/ 1793 h 7159"/>
                <a:gd name="T124" fmla="*/ 11176 w 14677"/>
                <a:gd name="T125" fmla="*/ 1331 h 71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677" h="7159">
                  <a:moveTo>
                    <a:pt x="12864" y="4079"/>
                  </a:moveTo>
                  <a:cubicBezTo>
                    <a:pt x="12879" y="4067"/>
                    <a:pt x="12873" y="4060"/>
                    <a:pt x="12860" y="4056"/>
                  </a:cubicBezTo>
                  <a:cubicBezTo>
                    <a:pt x="12847" y="4052"/>
                    <a:pt x="12841" y="4057"/>
                    <a:pt x="12841" y="4057"/>
                  </a:cubicBezTo>
                  <a:cubicBezTo>
                    <a:pt x="12841" y="4057"/>
                    <a:pt x="12856" y="4087"/>
                    <a:pt x="12864" y="4079"/>
                  </a:cubicBezTo>
                  <a:close/>
                  <a:moveTo>
                    <a:pt x="12798" y="4178"/>
                  </a:moveTo>
                  <a:cubicBezTo>
                    <a:pt x="12801" y="4187"/>
                    <a:pt x="12790" y="4195"/>
                    <a:pt x="12798" y="4203"/>
                  </a:cubicBezTo>
                  <a:cubicBezTo>
                    <a:pt x="12807" y="4210"/>
                    <a:pt x="12845" y="4244"/>
                    <a:pt x="12854" y="4241"/>
                  </a:cubicBezTo>
                  <a:cubicBezTo>
                    <a:pt x="12863" y="4238"/>
                    <a:pt x="12853" y="4225"/>
                    <a:pt x="12842" y="4219"/>
                  </a:cubicBezTo>
                  <a:cubicBezTo>
                    <a:pt x="12832" y="4213"/>
                    <a:pt x="12826" y="4201"/>
                    <a:pt x="12836" y="4191"/>
                  </a:cubicBezTo>
                  <a:cubicBezTo>
                    <a:pt x="12847" y="4181"/>
                    <a:pt x="12866" y="4191"/>
                    <a:pt x="12866" y="4191"/>
                  </a:cubicBezTo>
                  <a:cubicBezTo>
                    <a:pt x="12875" y="4184"/>
                    <a:pt x="12875" y="4184"/>
                    <a:pt x="12875" y="4184"/>
                  </a:cubicBezTo>
                  <a:cubicBezTo>
                    <a:pt x="12858" y="4173"/>
                    <a:pt x="12858" y="4173"/>
                    <a:pt x="12858" y="4173"/>
                  </a:cubicBezTo>
                  <a:cubicBezTo>
                    <a:pt x="12858" y="4173"/>
                    <a:pt x="12872" y="4166"/>
                    <a:pt x="12875" y="4154"/>
                  </a:cubicBezTo>
                  <a:cubicBezTo>
                    <a:pt x="12878" y="4143"/>
                    <a:pt x="12863" y="4135"/>
                    <a:pt x="12853" y="4134"/>
                  </a:cubicBezTo>
                  <a:cubicBezTo>
                    <a:pt x="12842" y="4132"/>
                    <a:pt x="12832" y="4159"/>
                    <a:pt x="12820" y="4160"/>
                  </a:cubicBezTo>
                  <a:cubicBezTo>
                    <a:pt x="12809" y="4162"/>
                    <a:pt x="12812" y="4135"/>
                    <a:pt x="12812" y="4135"/>
                  </a:cubicBezTo>
                  <a:cubicBezTo>
                    <a:pt x="12812" y="4135"/>
                    <a:pt x="12822" y="4122"/>
                    <a:pt x="12825" y="4112"/>
                  </a:cubicBezTo>
                  <a:cubicBezTo>
                    <a:pt x="12828" y="4101"/>
                    <a:pt x="12822" y="4096"/>
                    <a:pt x="12822" y="4096"/>
                  </a:cubicBezTo>
                  <a:cubicBezTo>
                    <a:pt x="12831" y="4069"/>
                    <a:pt x="12831" y="4069"/>
                    <a:pt x="12831" y="4069"/>
                  </a:cubicBezTo>
                  <a:cubicBezTo>
                    <a:pt x="12803" y="4096"/>
                    <a:pt x="12803" y="4096"/>
                    <a:pt x="12803" y="4096"/>
                  </a:cubicBezTo>
                  <a:cubicBezTo>
                    <a:pt x="12803" y="4115"/>
                    <a:pt x="12803" y="4115"/>
                    <a:pt x="12803" y="4115"/>
                  </a:cubicBezTo>
                  <a:cubicBezTo>
                    <a:pt x="12803" y="4115"/>
                    <a:pt x="12780" y="4125"/>
                    <a:pt x="12782" y="4150"/>
                  </a:cubicBezTo>
                  <a:cubicBezTo>
                    <a:pt x="12784" y="4166"/>
                    <a:pt x="12795" y="4169"/>
                    <a:pt x="12798" y="4178"/>
                  </a:cubicBezTo>
                  <a:close/>
                  <a:moveTo>
                    <a:pt x="12824" y="4278"/>
                  </a:moveTo>
                  <a:cubicBezTo>
                    <a:pt x="12816" y="4268"/>
                    <a:pt x="12797" y="4255"/>
                    <a:pt x="12797" y="4255"/>
                  </a:cubicBezTo>
                  <a:cubicBezTo>
                    <a:pt x="12795" y="4285"/>
                    <a:pt x="12795" y="4285"/>
                    <a:pt x="12795" y="4285"/>
                  </a:cubicBezTo>
                  <a:cubicBezTo>
                    <a:pt x="12807" y="4293"/>
                    <a:pt x="12833" y="4289"/>
                    <a:pt x="12824" y="4278"/>
                  </a:cubicBezTo>
                  <a:close/>
                  <a:moveTo>
                    <a:pt x="12907" y="4323"/>
                  </a:moveTo>
                  <a:cubicBezTo>
                    <a:pt x="12929" y="4314"/>
                    <a:pt x="12927" y="4298"/>
                    <a:pt x="12927" y="4298"/>
                  </a:cubicBezTo>
                  <a:cubicBezTo>
                    <a:pt x="12882" y="4297"/>
                    <a:pt x="12882" y="4297"/>
                    <a:pt x="12882" y="4297"/>
                  </a:cubicBezTo>
                  <a:cubicBezTo>
                    <a:pt x="12882" y="4297"/>
                    <a:pt x="12885" y="4332"/>
                    <a:pt x="12907" y="4323"/>
                  </a:cubicBezTo>
                  <a:close/>
                  <a:moveTo>
                    <a:pt x="12597" y="4755"/>
                  </a:moveTo>
                  <a:cubicBezTo>
                    <a:pt x="12608" y="4764"/>
                    <a:pt x="12648" y="4727"/>
                    <a:pt x="12663" y="4713"/>
                  </a:cubicBezTo>
                  <a:cubicBezTo>
                    <a:pt x="12666" y="4710"/>
                    <a:pt x="12668" y="4708"/>
                    <a:pt x="12668" y="4708"/>
                  </a:cubicBezTo>
                  <a:cubicBezTo>
                    <a:pt x="12678" y="4705"/>
                    <a:pt x="12678" y="4705"/>
                    <a:pt x="12678" y="4705"/>
                  </a:cubicBezTo>
                  <a:cubicBezTo>
                    <a:pt x="12700" y="4689"/>
                    <a:pt x="12700" y="4689"/>
                    <a:pt x="12700" y="4689"/>
                  </a:cubicBezTo>
                  <a:cubicBezTo>
                    <a:pt x="12700" y="4689"/>
                    <a:pt x="12709" y="4698"/>
                    <a:pt x="12722" y="4695"/>
                  </a:cubicBezTo>
                  <a:cubicBezTo>
                    <a:pt x="12735" y="4692"/>
                    <a:pt x="12779" y="4645"/>
                    <a:pt x="12779" y="4645"/>
                  </a:cubicBezTo>
                  <a:cubicBezTo>
                    <a:pt x="12763" y="4636"/>
                    <a:pt x="12763" y="4636"/>
                    <a:pt x="12763" y="4636"/>
                  </a:cubicBezTo>
                  <a:cubicBezTo>
                    <a:pt x="12750" y="4650"/>
                    <a:pt x="12750" y="4650"/>
                    <a:pt x="12750" y="4650"/>
                  </a:cubicBezTo>
                  <a:cubicBezTo>
                    <a:pt x="12750" y="4650"/>
                    <a:pt x="12707" y="4651"/>
                    <a:pt x="12695" y="4651"/>
                  </a:cubicBezTo>
                  <a:cubicBezTo>
                    <a:pt x="12684" y="4651"/>
                    <a:pt x="12678" y="4669"/>
                    <a:pt x="12678" y="4669"/>
                  </a:cubicBezTo>
                  <a:cubicBezTo>
                    <a:pt x="12678" y="4669"/>
                    <a:pt x="12672" y="4668"/>
                    <a:pt x="12664" y="4669"/>
                  </a:cubicBezTo>
                  <a:cubicBezTo>
                    <a:pt x="12664" y="4669"/>
                    <a:pt x="12664" y="4669"/>
                    <a:pt x="12664" y="4669"/>
                  </a:cubicBezTo>
                  <a:cubicBezTo>
                    <a:pt x="12659" y="4670"/>
                    <a:pt x="12652" y="4671"/>
                    <a:pt x="12647" y="4675"/>
                  </a:cubicBezTo>
                  <a:cubicBezTo>
                    <a:pt x="12643" y="4677"/>
                    <a:pt x="12640" y="4681"/>
                    <a:pt x="12639" y="4684"/>
                  </a:cubicBezTo>
                  <a:cubicBezTo>
                    <a:pt x="12639" y="4684"/>
                    <a:pt x="12639" y="4684"/>
                    <a:pt x="12639" y="4684"/>
                  </a:cubicBezTo>
                  <a:cubicBezTo>
                    <a:pt x="12622" y="4683"/>
                    <a:pt x="12622" y="4683"/>
                    <a:pt x="12622" y="4683"/>
                  </a:cubicBezTo>
                  <a:cubicBezTo>
                    <a:pt x="12611" y="4694"/>
                    <a:pt x="12611" y="4694"/>
                    <a:pt x="12611" y="4694"/>
                  </a:cubicBezTo>
                  <a:cubicBezTo>
                    <a:pt x="12615" y="4703"/>
                    <a:pt x="12615" y="4703"/>
                    <a:pt x="12615" y="4703"/>
                  </a:cubicBezTo>
                  <a:cubicBezTo>
                    <a:pt x="12614" y="4703"/>
                    <a:pt x="12613" y="4704"/>
                    <a:pt x="12612" y="4705"/>
                  </a:cubicBezTo>
                  <a:cubicBezTo>
                    <a:pt x="12600" y="4717"/>
                    <a:pt x="12577" y="4740"/>
                    <a:pt x="12597" y="4755"/>
                  </a:cubicBezTo>
                  <a:close/>
                  <a:moveTo>
                    <a:pt x="12470" y="4507"/>
                  </a:moveTo>
                  <a:cubicBezTo>
                    <a:pt x="12451" y="4541"/>
                    <a:pt x="12451" y="4541"/>
                    <a:pt x="12451" y="4541"/>
                  </a:cubicBezTo>
                  <a:cubicBezTo>
                    <a:pt x="12465" y="4540"/>
                    <a:pt x="12465" y="4540"/>
                    <a:pt x="12465" y="4540"/>
                  </a:cubicBezTo>
                  <a:cubicBezTo>
                    <a:pt x="12473" y="4522"/>
                    <a:pt x="12473" y="4522"/>
                    <a:pt x="12473" y="4522"/>
                  </a:cubicBezTo>
                  <a:lnTo>
                    <a:pt x="12470" y="4507"/>
                  </a:lnTo>
                  <a:close/>
                  <a:moveTo>
                    <a:pt x="12469" y="4666"/>
                  </a:moveTo>
                  <a:cubicBezTo>
                    <a:pt x="12531" y="4665"/>
                    <a:pt x="12531" y="4665"/>
                    <a:pt x="12531" y="4665"/>
                  </a:cubicBezTo>
                  <a:cubicBezTo>
                    <a:pt x="12563" y="4660"/>
                    <a:pt x="12563" y="4660"/>
                    <a:pt x="12563" y="4660"/>
                  </a:cubicBezTo>
                  <a:cubicBezTo>
                    <a:pt x="12589" y="4637"/>
                    <a:pt x="12589" y="4637"/>
                    <a:pt x="12589" y="4637"/>
                  </a:cubicBezTo>
                  <a:cubicBezTo>
                    <a:pt x="12588" y="4627"/>
                    <a:pt x="12588" y="4627"/>
                    <a:pt x="12588" y="4627"/>
                  </a:cubicBezTo>
                  <a:cubicBezTo>
                    <a:pt x="12567" y="4636"/>
                    <a:pt x="12567" y="4636"/>
                    <a:pt x="12567" y="4636"/>
                  </a:cubicBezTo>
                  <a:cubicBezTo>
                    <a:pt x="12548" y="4652"/>
                    <a:pt x="12548" y="4652"/>
                    <a:pt x="12548" y="4652"/>
                  </a:cubicBezTo>
                  <a:cubicBezTo>
                    <a:pt x="12548" y="4652"/>
                    <a:pt x="12537" y="4640"/>
                    <a:pt x="12526" y="4641"/>
                  </a:cubicBezTo>
                  <a:cubicBezTo>
                    <a:pt x="12516" y="4643"/>
                    <a:pt x="12504" y="4656"/>
                    <a:pt x="12504" y="4656"/>
                  </a:cubicBezTo>
                  <a:cubicBezTo>
                    <a:pt x="12504" y="4656"/>
                    <a:pt x="12494" y="4630"/>
                    <a:pt x="12476" y="4633"/>
                  </a:cubicBezTo>
                  <a:cubicBezTo>
                    <a:pt x="12459" y="4636"/>
                    <a:pt x="12437" y="4662"/>
                    <a:pt x="12437" y="4662"/>
                  </a:cubicBezTo>
                  <a:cubicBezTo>
                    <a:pt x="12413" y="4660"/>
                    <a:pt x="12413" y="4660"/>
                    <a:pt x="12413" y="4660"/>
                  </a:cubicBezTo>
                  <a:cubicBezTo>
                    <a:pt x="12406" y="4672"/>
                    <a:pt x="12406" y="4672"/>
                    <a:pt x="12406" y="4672"/>
                  </a:cubicBezTo>
                  <a:cubicBezTo>
                    <a:pt x="12422" y="4669"/>
                    <a:pt x="12422" y="4669"/>
                    <a:pt x="12422" y="4669"/>
                  </a:cubicBezTo>
                  <a:cubicBezTo>
                    <a:pt x="12422" y="4669"/>
                    <a:pt x="12434" y="4675"/>
                    <a:pt x="12446" y="4680"/>
                  </a:cubicBezTo>
                  <a:cubicBezTo>
                    <a:pt x="12457" y="4684"/>
                    <a:pt x="12469" y="4666"/>
                    <a:pt x="12469" y="4666"/>
                  </a:cubicBezTo>
                  <a:close/>
                  <a:moveTo>
                    <a:pt x="12599" y="4459"/>
                  </a:moveTo>
                  <a:cubicBezTo>
                    <a:pt x="12600" y="4443"/>
                    <a:pt x="12596" y="4431"/>
                    <a:pt x="12596" y="4431"/>
                  </a:cubicBezTo>
                  <a:cubicBezTo>
                    <a:pt x="12596" y="4431"/>
                    <a:pt x="12556" y="4399"/>
                    <a:pt x="12558" y="4387"/>
                  </a:cubicBezTo>
                  <a:cubicBezTo>
                    <a:pt x="12560" y="4375"/>
                    <a:pt x="12579" y="4362"/>
                    <a:pt x="12568" y="4352"/>
                  </a:cubicBezTo>
                  <a:cubicBezTo>
                    <a:pt x="12556" y="4342"/>
                    <a:pt x="12547" y="4339"/>
                    <a:pt x="12546" y="4331"/>
                  </a:cubicBezTo>
                  <a:cubicBezTo>
                    <a:pt x="12546" y="4322"/>
                    <a:pt x="12559" y="4303"/>
                    <a:pt x="12545" y="4297"/>
                  </a:cubicBezTo>
                  <a:cubicBezTo>
                    <a:pt x="12532" y="4292"/>
                    <a:pt x="12512" y="4275"/>
                    <a:pt x="12512" y="4275"/>
                  </a:cubicBezTo>
                  <a:cubicBezTo>
                    <a:pt x="12512" y="4275"/>
                    <a:pt x="12534" y="4280"/>
                    <a:pt x="12544" y="4270"/>
                  </a:cubicBezTo>
                  <a:cubicBezTo>
                    <a:pt x="12553" y="4261"/>
                    <a:pt x="12563" y="4239"/>
                    <a:pt x="12563" y="4239"/>
                  </a:cubicBezTo>
                  <a:cubicBezTo>
                    <a:pt x="12563" y="4239"/>
                    <a:pt x="12602" y="4241"/>
                    <a:pt x="12603" y="4233"/>
                  </a:cubicBezTo>
                  <a:cubicBezTo>
                    <a:pt x="12604" y="4224"/>
                    <a:pt x="12593" y="4209"/>
                    <a:pt x="12583" y="4208"/>
                  </a:cubicBezTo>
                  <a:cubicBezTo>
                    <a:pt x="12572" y="4208"/>
                    <a:pt x="12565" y="4226"/>
                    <a:pt x="12565" y="4226"/>
                  </a:cubicBezTo>
                  <a:cubicBezTo>
                    <a:pt x="12565" y="4226"/>
                    <a:pt x="12536" y="4218"/>
                    <a:pt x="12524" y="4222"/>
                  </a:cubicBezTo>
                  <a:cubicBezTo>
                    <a:pt x="12513" y="4225"/>
                    <a:pt x="12507" y="4254"/>
                    <a:pt x="12495" y="4255"/>
                  </a:cubicBezTo>
                  <a:cubicBezTo>
                    <a:pt x="12484" y="4255"/>
                    <a:pt x="12485" y="4235"/>
                    <a:pt x="12468" y="4225"/>
                  </a:cubicBezTo>
                  <a:cubicBezTo>
                    <a:pt x="12451" y="4215"/>
                    <a:pt x="12443" y="4218"/>
                    <a:pt x="12443" y="4218"/>
                  </a:cubicBezTo>
                  <a:cubicBezTo>
                    <a:pt x="12443" y="4218"/>
                    <a:pt x="12448" y="4159"/>
                    <a:pt x="12464" y="4158"/>
                  </a:cubicBezTo>
                  <a:cubicBezTo>
                    <a:pt x="12480" y="4157"/>
                    <a:pt x="12510" y="4168"/>
                    <a:pt x="12524" y="4164"/>
                  </a:cubicBezTo>
                  <a:cubicBezTo>
                    <a:pt x="12537" y="4161"/>
                    <a:pt x="12528" y="4149"/>
                    <a:pt x="12539" y="4151"/>
                  </a:cubicBezTo>
                  <a:cubicBezTo>
                    <a:pt x="12551" y="4152"/>
                    <a:pt x="12604" y="4178"/>
                    <a:pt x="12614" y="4179"/>
                  </a:cubicBezTo>
                  <a:cubicBezTo>
                    <a:pt x="12625" y="4179"/>
                    <a:pt x="12627" y="4170"/>
                    <a:pt x="12634" y="4166"/>
                  </a:cubicBezTo>
                  <a:cubicBezTo>
                    <a:pt x="12641" y="4162"/>
                    <a:pt x="12654" y="4168"/>
                    <a:pt x="12663" y="4163"/>
                  </a:cubicBezTo>
                  <a:cubicBezTo>
                    <a:pt x="12672" y="4157"/>
                    <a:pt x="12661" y="4152"/>
                    <a:pt x="12670" y="4143"/>
                  </a:cubicBezTo>
                  <a:cubicBezTo>
                    <a:pt x="12678" y="4134"/>
                    <a:pt x="12698" y="4125"/>
                    <a:pt x="12698" y="4125"/>
                  </a:cubicBezTo>
                  <a:cubicBezTo>
                    <a:pt x="12691" y="4105"/>
                    <a:pt x="12691" y="4105"/>
                    <a:pt x="12691" y="4105"/>
                  </a:cubicBezTo>
                  <a:cubicBezTo>
                    <a:pt x="12639" y="4127"/>
                    <a:pt x="12639" y="4127"/>
                    <a:pt x="12639" y="4127"/>
                  </a:cubicBezTo>
                  <a:cubicBezTo>
                    <a:pt x="12639" y="4127"/>
                    <a:pt x="12651" y="4140"/>
                    <a:pt x="12636" y="4141"/>
                  </a:cubicBezTo>
                  <a:cubicBezTo>
                    <a:pt x="12621" y="4142"/>
                    <a:pt x="12608" y="4133"/>
                    <a:pt x="12599" y="4133"/>
                  </a:cubicBezTo>
                  <a:cubicBezTo>
                    <a:pt x="12591" y="4133"/>
                    <a:pt x="12576" y="4146"/>
                    <a:pt x="12566" y="4144"/>
                  </a:cubicBezTo>
                  <a:cubicBezTo>
                    <a:pt x="12555" y="4141"/>
                    <a:pt x="12530" y="4129"/>
                    <a:pt x="12523" y="4129"/>
                  </a:cubicBezTo>
                  <a:cubicBezTo>
                    <a:pt x="12516" y="4129"/>
                    <a:pt x="12500" y="4129"/>
                    <a:pt x="12500" y="4129"/>
                  </a:cubicBezTo>
                  <a:cubicBezTo>
                    <a:pt x="12508" y="4117"/>
                    <a:pt x="12508" y="4117"/>
                    <a:pt x="12508" y="4117"/>
                  </a:cubicBezTo>
                  <a:cubicBezTo>
                    <a:pt x="12508" y="4117"/>
                    <a:pt x="12481" y="4110"/>
                    <a:pt x="12478" y="4113"/>
                  </a:cubicBezTo>
                  <a:cubicBezTo>
                    <a:pt x="12474" y="4117"/>
                    <a:pt x="12479" y="4134"/>
                    <a:pt x="12467" y="4141"/>
                  </a:cubicBezTo>
                  <a:cubicBezTo>
                    <a:pt x="12456" y="4148"/>
                    <a:pt x="12434" y="4146"/>
                    <a:pt x="12434" y="4152"/>
                  </a:cubicBezTo>
                  <a:cubicBezTo>
                    <a:pt x="12434" y="4158"/>
                    <a:pt x="12433" y="4172"/>
                    <a:pt x="12433" y="4172"/>
                  </a:cubicBezTo>
                  <a:cubicBezTo>
                    <a:pt x="12419" y="4174"/>
                    <a:pt x="12419" y="4174"/>
                    <a:pt x="12419" y="4174"/>
                  </a:cubicBezTo>
                  <a:cubicBezTo>
                    <a:pt x="12429" y="4221"/>
                    <a:pt x="12429" y="4221"/>
                    <a:pt x="12429" y="4221"/>
                  </a:cubicBezTo>
                  <a:cubicBezTo>
                    <a:pt x="12419" y="4220"/>
                    <a:pt x="12419" y="4220"/>
                    <a:pt x="12419" y="4220"/>
                  </a:cubicBezTo>
                  <a:cubicBezTo>
                    <a:pt x="12419" y="4220"/>
                    <a:pt x="12402" y="4245"/>
                    <a:pt x="12400" y="4255"/>
                  </a:cubicBezTo>
                  <a:cubicBezTo>
                    <a:pt x="12397" y="4265"/>
                    <a:pt x="12416" y="4285"/>
                    <a:pt x="12408" y="4294"/>
                  </a:cubicBezTo>
                  <a:cubicBezTo>
                    <a:pt x="12400" y="4303"/>
                    <a:pt x="12377" y="4309"/>
                    <a:pt x="12375" y="4322"/>
                  </a:cubicBezTo>
                  <a:cubicBezTo>
                    <a:pt x="12374" y="4336"/>
                    <a:pt x="12385" y="4349"/>
                    <a:pt x="12385" y="4349"/>
                  </a:cubicBezTo>
                  <a:cubicBezTo>
                    <a:pt x="12385" y="4349"/>
                    <a:pt x="12369" y="4363"/>
                    <a:pt x="12379" y="4370"/>
                  </a:cubicBezTo>
                  <a:cubicBezTo>
                    <a:pt x="12390" y="4377"/>
                    <a:pt x="12408" y="4362"/>
                    <a:pt x="12412" y="4374"/>
                  </a:cubicBezTo>
                  <a:cubicBezTo>
                    <a:pt x="12416" y="4386"/>
                    <a:pt x="12408" y="4395"/>
                    <a:pt x="12408" y="4395"/>
                  </a:cubicBezTo>
                  <a:cubicBezTo>
                    <a:pt x="12419" y="4409"/>
                    <a:pt x="12419" y="4409"/>
                    <a:pt x="12419" y="4409"/>
                  </a:cubicBezTo>
                  <a:cubicBezTo>
                    <a:pt x="12413" y="4453"/>
                    <a:pt x="12413" y="4453"/>
                    <a:pt x="12413" y="4453"/>
                  </a:cubicBezTo>
                  <a:cubicBezTo>
                    <a:pt x="12413" y="4453"/>
                    <a:pt x="12389" y="4467"/>
                    <a:pt x="12401" y="4491"/>
                  </a:cubicBezTo>
                  <a:cubicBezTo>
                    <a:pt x="12412" y="4515"/>
                    <a:pt x="12428" y="4515"/>
                    <a:pt x="12446" y="4497"/>
                  </a:cubicBezTo>
                  <a:cubicBezTo>
                    <a:pt x="12463" y="4480"/>
                    <a:pt x="12443" y="4451"/>
                    <a:pt x="12443" y="4451"/>
                  </a:cubicBezTo>
                  <a:cubicBezTo>
                    <a:pt x="12443" y="4451"/>
                    <a:pt x="12464" y="4436"/>
                    <a:pt x="12464" y="4415"/>
                  </a:cubicBezTo>
                  <a:cubicBezTo>
                    <a:pt x="12463" y="4393"/>
                    <a:pt x="12472" y="4374"/>
                    <a:pt x="12465" y="4361"/>
                  </a:cubicBezTo>
                  <a:cubicBezTo>
                    <a:pt x="12457" y="4349"/>
                    <a:pt x="12453" y="4324"/>
                    <a:pt x="12455" y="4319"/>
                  </a:cubicBezTo>
                  <a:cubicBezTo>
                    <a:pt x="12456" y="4314"/>
                    <a:pt x="12462" y="4286"/>
                    <a:pt x="12472" y="4304"/>
                  </a:cubicBezTo>
                  <a:cubicBezTo>
                    <a:pt x="12483" y="4322"/>
                    <a:pt x="12483" y="4353"/>
                    <a:pt x="12483" y="4353"/>
                  </a:cubicBezTo>
                  <a:cubicBezTo>
                    <a:pt x="12506" y="4379"/>
                    <a:pt x="12506" y="4379"/>
                    <a:pt x="12506" y="4379"/>
                  </a:cubicBezTo>
                  <a:cubicBezTo>
                    <a:pt x="12503" y="4414"/>
                    <a:pt x="12503" y="4414"/>
                    <a:pt x="12503" y="4414"/>
                  </a:cubicBezTo>
                  <a:cubicBezTo>
                    <a:pt x="12520" y="4436"/>
                    <a:pt x="12520" y="4436"/>
                    <a:pt x="12520" y="4436"/>
                  </a:cubicBezTo>
                  <a:cubicBezTo>
                    <a:pt x="12521" y="4460"/>
                    <a:pt x="12521" y="4460"/>
                    <a:pt x="12521" y="4460"/>
                  </a:cubicBezTo>
                  <a:cubicBezTo>
                    <a:pt x="12530" y="4509"/>
                    <a:pt x="12530" y="4509"/>
                    <a:pt x="12530" y="4509"/>
                  </a:cubicBezTo>
                  <a:cubicBezTo>
                    <a:pt x="12540" y="4499"/>
                    <a:pt x="12540" y="4499"/>
                    <a:pt x="12540" y="4499"/>
                  </a:cubicBezTo>
                  <a:cubicBezTo>
                    <a:pt x="12567" y="4507"/>
                    <a:pt x="12567" y="4507"/>
                    <a:pt x="12567" y="4507"/>
                  </a:cubicBezTo>
                  <a:cubicBezTo>
                    <a:pt x="12567" y="4507"/>
                    <a:pt x="12569" y="4490"/>
                    <a:pt x="12568" y="4477"/>
                  </a:cubicBezTo>
                  <a:cubicBezTo>
                    <a:pt x="12567" y="4464"/>
                    <a:pt x="12574" y="4457"/>
                    <a:pt x="12574" y="4457"/>
                  </a:cubicBezTo>
                  <a:cubicBezTo>
                    <a:pt x="12580" y="4473"/>
                    <a:pt x="12580" y="4473"/>
                    <a:pt x="12580" y="4473"/>
                  </a:cubicBezTo>
                  <a:cubicBezTo>
                    <a:pt x="12580" y="4473"/>
                    <a:pt x="12597" y="4475"/>
                    <a:pt x="12599" y="4459"/>
                  </a:cubicBezTo>
                  <a:close/>
                  <a:moveTo>
                    <a:pt x="12583" y="4272"/>
                  </a:moveTo>
                  <a:cubicBezTo>
                    <a:pt x="12583" y="4285"/>
                    <a:pt x="12583" y="4285"/>
                    <a:pt x="12583" y="4285"/>
                  </a:cubicBezTo>
                  <a:cubicBezTo>
                    <a:pt x="12583" y="4285"/>
                    <a:pt x="12598" y="4297"/>
                    <a:pt x="12605" y="4280"/>
                  </a:cubicBezTo>
                  <a:cubicBezTo>
                    <a:pt x="12613" y="4264"/>
                    <a:pt x="12583" y="4272"/>
                    <a:pt x="12583" y="4272"/>
                  </a:cubicBezTo>
                  <a:close/>
                  <a:moveTo>
                    <a:pt x="13088" y="6319"/>
                  </a:moveTo>
                  <a:cubicBezTo>
                    <a:pt x="13081" y="6346"/>
                    <a:pt x="13081" y="6346"/>
                    <a:pt x="13081" y="6346"/>
                  </a:cubicBezTo>
                  <a:cubicBezTo>
                    <a:pt x="13115" y="6314"/>
                    <a:pt x="13115" y="6314"/>
                    <a:pt x="13115" y="6314"/>
                  </a:cubicBezTo>
                  <a:lnTo>
                    <a:pt x="13088" y="6319"/>
                  </a:lnTo>
                  <a:close/>
                  <a:moveTo>
                    <a:pt x="11727" y="4185"/>
                  </a:moveTo>
                  <a:cubicBezTo>
                    <a:pt x="11710" y="4172"/>
                    <a:pt x="11710" y="4172"/>
                    <a:pt x="11710" y="4172"/>
                  </a:cubicBezTo>
                  <a:cubicBezTo>
                    <a:pt x="11708" y="4195"/>
                    <a:pt x="11708" y="4195"/>
                    <a:pt x="11708" y="4195"/>
                  </a:cubicBezTo>
                  <a:cubicBezTo>
                    <a:pt x="11727" y="4206"/>
                    <a:pt x="11727" y="4206"/>
                    <a:pt x="11727" y="4206"/>
                  </a:cubicBezTo>
                  <a:lnTo>
                    <a:pt x="11727" y="4185"/>
                  </a:lnTo>
                  <a:close/>
                  <a:moveTo>
                    <a:pt x="11714" y="4134"/>
                  </a:moveTo>
                  <a:cubicBezTo>
                    <a:pt x="11709" y="4122"/>
                    <a:pt x="11695" y="4129"/>
                    <a:pt x="11705" y="4145"/>
                  </a:cubicBezTo>
                  <a:cubicBezTo>
                    <a:pt x="11716" y="4164"/>
                    <a:pt x="11719" y="4146"/>
                    <a:pt x="11714" y="4134"/>
                  </a:cubicBezTo>
                  <a:close/>
                  <a:moveTo>
                    <a:pt x="11565" y="4097"/>
                  </a:moveTo>
                  <a:cubicBezTo>
                    <a:pt x="11569" y="4111"/>
                    <a:pt x="11594" y="4094"/>
                    <a:pt x="11582" y="4085"/>
                  </a:cubicBezTo>
                  <a:cubicBezTo>
                    <a:pt x="11570" y="4075"/>
                    <a:pt x="11559" y="4081"/>
                    <a:pt x="11565" y="4097"/>
                  </a:cubicBezTo>
                  <a:close/>
                  <a:moveTo>
                    <a:pt x="11290" y="4037"/>
                  </a:moveTo>
                  <a:cubicBezTo>
                    <a:pt x="11285" y="4042"/>
                    <a:pt x="11283" y="4058"/>
                    <a:pt x="11295" y="4059"/>
                  </a:cubicBezTo>
                  <a:cubicBezTo>
                    <a:pt x="11307" y="4061"/>
                    <a:pt x="11310" y="4074"/>
                    <a:pt x="11321" y="4066"/>
                  </a:cubicBezTo>
                  <a:cubicBezTo>
                    <a:pt x="11328" y="4060"/>
                    <a:pt x="11295" y="4031"/>
                    <a:pt x="11290" y="4037"/>
                  </a:cubicBezTo>
                  <a:close/>
                  <a:moveTo>
                    <a:pt x="12963" y="4199"/>
                  </a:moveTo>
                  <a:cubicBezTo>
                    <a:pt x="12946" y="4196"/>
                    <a:pt x="12935" y="4201"/>
                    <a:pt x="12935" y="4201"/>
                  </a:cubicBezTo>
                  <a:cubicBezTo>
                    <a:pt x="12939" y="4219"/>
                    <a:pt x="12939" y="4219"/>
                    <a:pt x="12939" y="4219"/>
                  </a:cubicBezTo>
                  <a:cubicBezTo>
                    <a:pt x="12948" y="4218"/>
                    <a:pt x="12976" y="4213"/>
                    <a:pt x="12976" y="4213"/>
                  </a:cubicBezTo>
                  <a:cubicBezTo>
                    <a:pt x="12976" y="4213"/>
                    <a:pt x="12980" y="4201"/>
                    <a:pt x="12963" y="4199"/>
                  </a:cubicBezTo>
                  <a:close/>
                  <a:moveTo>
                    <a:pt x="11713" y="4250"/>
                  </a:moveTo>
                  <a:cubicBezTo>
                    <a:pt x="11710" y="4216"/>
                    <a:pt x="11710" y="4216"/>
                    <a:pt x="11710" y="4216"/>
                  </a:cubicBezTo>
                  <a:cubicBezTo>
                    <a:pt x="11696" y="4229"/>
                    <a:pt x="11696" y="4229"/>
                    <a:pt x="11696" y="4229"/>
                  </a:cubicBezTo>
                  <a:lnTo>
                    <a:pt x="11713" y="4250"/>
                  </a:lnTo>
                  <a:close/>
                  <a:moveTo>
                    <a:pt x="12415" y="4728"/>
                  </a:moveTo>
                  <a:cubicBezTo>
                    <a:pt x="12428" y="4728"/>
                    <a:pt x="12418" y="4737"/>
                    <a:pt x="12428" y="4747"/>
                  </a:cubicBezTo>
                  <a:cubicBezTo>
                    <a:pt x="12439" y="4757"/>
                    <a:pt x="12459" y="4748"/>
                    <a:pt x="12459" y="4748"/>
                  </a:cubicBezTo>
                  <a:cubicBezTo>
                    <a:pt x="12459" y="4748"/>
                    <a:pt x="12455" y="4729"/>
                    <a:pt x="12442" y="4712"/>
                  </a:cubicBezTo>
                  <a:cubicBezTo>
                    <a:pt x="12428" y="4694"/>
                    <a:pt x="12403" y="4707"/>
                    <a:pt x="12403" y="4707"/>
                  </a:cubicBezTo>
                  <a:cubicBezTo>
                    <a:pt x="12380" y="4700"/>
                    <a:pt x="12380" y="4700"/>
                    <a:pt x="12380" y="4700"/>
                  </a:cubicBezTo>
                  <a:cubicBezTo>
                    <a:pt x="12373" y="4706"/>
                    <a:pt x="12374" y="4707"/>
                    <a:pt x="12384" y="4723"/>
                  </a:cubicBezTo>
                  <a:cubicBezTo>
                    <a:pt x="12395" y="4739"/>
                    <a:pt x="12402" y="4728"/>
                    <a:pt x="12415" y="4728"/>
                  </a:cubicBezTo>
                  <a:close/>
                  <a:moveTo>
                    <a:pt x="11858" y="4331"/>
                  </a:moveTo>
                  <a:cubicBezTo>
                    <a:pt x="11839" y="4332"/>
                    <a:pt x="11845" y="4351"/>
                    <a:pt x="11851" y="4369"/>
                  </a:cubicBezTo>
                  <a:cubicBezTo>
                    <a:pt x="11866" y="4363"/>
                    <a:pt x="11866" y="4363"/>
                    <a:pt x="11866" y="4363"/>
                  </a:cubicBezTo>
                  <a:cubicBezTo>
                    <a:pt x="11879" y="4376"/>
                    <a:pt x="11879" y="4376"/>
                    <a:pt x="11879" y="4376"/>
                  </a:cubicBezTo>
                  <a:cubicBezTo>
                    <a:pt x="11885" y="4359"/>
                    <a:pt x="11885" y="4359"/>
                    <a:pt x="11885" y="4359"/>
                  </a:cubicBezTo>
                  <a:cubicBezTo>
                    <a:pt x="11885" y="4359"/>
                    <a:pt x="11877" y="4329"/>
                    <a:pt x="11858" y="4331"/>
                  </a:cubicBezTo>
                  <a:close/>
                  <a:moveTo>
                    <a:pt x="11735" y="4304"/>
                  </a:moveTo>
                  <a:cubicBezTo>
                    <a:pt x="11762" y="4303"/>
                    <a:pt x="11762" y="4303"/>
                    <a:pt x="11762" y="4303"/>
                  </a:cubicBezTo>
                  <a:cubicBezTo>
                    <a:pt x="11762" y="4303"/>
                    <a:pt x="11767" y="4332"/>
                    <a:pt x="11778" y="4344"/>
                  </a:cubicBezTo>
                  <a:cubicBezTo>
                    <a:pt x="11788" y="4356"/>
                    <a:pt x="11814" y="4356"/>
                    <a:pt x="11814" y="4356"/>
                  </a:cubicBezTo>
                  <a:cubicBezTo>
                    <a:pt x="11813" y="4328"/>
                    <a:pt x="11813" y="4328"/>
                    <a:pt x="11813" y="4328"/>
                  </a:cubicBezTo>
                  <a:cubicBezTo>
                    <a:pt x="11801" y="4320"/>
                    <a:pt x="11801" y="4320"/>
                    <a:pt x="11801" y="4320"/>
                  </a:cubicBezTo>
                  <a:cubicBezTo>
                    <a:pt x="11800" y="4300"/>
                    <a:pt x="11800" y="4300"/>
                    <a:pt x="11800" y="4300"/>
                  </a:cubicBezTo>
                  <a:cubicBezTo>
                    <a:pt x="11800" y="4300"/>
                    <a:pt x="11785" y="4275"/>
                    <a:pt x="11763" y="4269"/>
                  </a:cubicBezTo>
                  <a:cubicBezTo>
                    <a:pt x="11741" y="4263"/>
                    <a:pt x="11742" y="4288"/>
                    <a:pt x="11742" y="4288"/>
                  </a:cubicBezTo>
                  <a:cubicBezTo>
                    <a:pt x="11742" y="4288"/>
                    <a:pt x="11728" y="4284"/>
                    <a:pt x="11735" y="4304"/>
                  </a:cubicBezTo>
                  <a:close/>
                  <a:moveTo>
                    <a:pt x="12723" y="3710"/>
                  </a:moveTo>
                  <a:cubicBezTo>
                    <a:pt x="12712" y="3705"/>
                    <a:pt x="12687" y="3669"/>
                    <a:pt x="12678" y="3677"/>
                  </a:cubicBezTo>
                  <a:cubicBezTo>
                    <a:pt x="12670" y="3685"/>
                    <a:pt x="12702" y="3708"/>
                    <a:pt x="12695" y="3712"/>
                  </a:cubicBezTo>
                  <a:cubicBezTo>
                    <a:pt x="12688" y="3715"/>
                    <a:pt x="12658" y="3718"/>
                    <a:pt x="12658" y="3718"/>
                  </a:cubicBezTo>
                  <a:cubicBezTo>
                    <a:pt x="12658" y="3739"/>
                    <a:pt x="12658" y="3739"/>
                    <a:pt x="12658" y="3739"/>
                  </a:cubicBezTo>
                  <a:cubicBezTo>
                    <a:pt x="12644" y="3738"/>
                    <a:pt x="12644" y="3738"/>
                    <a:pt x="12644" y="3738"/>
                  </a:cubicBezTo>
                  <a:cubicBezTo>
                    <a:pt x="12640" y="3753"/>
                    <a:pt x="12640" y="3753"/>
                    <a:pt x="12640" y="3753"/>
                  </a:cubicBezTo>
                  <a:cubicBezTo>
                    <a:pt x="12623" y="3762"/>
                    <a:pt x="12623" y="3762"/>
                    <a:pt x="12623" y="3762"/>
                  </a:cubicBezTo>
                  <a:cubicBezTo>
                    <a:pt x="12623" y="3762"/>
                    <a:pt x="12598" y="3746"/>
                    <a:pt x="12589" y="3754"/>
                  </a:cubicBezTo>
                  <a:cubicBezTo>
                    <a:pt x="12581" y="3762"/>
                    <a:pt x="12565" y="3790"/>
                    <a:pt x="12565" y="3790"/>
                  </a:cubicBezTo>
                  <a:cubicBezTo>
                    <a:pt x="12565" y="3790"/>
                    <a:pt x="12555" y="3771"/>
                    <a:pt x="12550" y="3780"/>
                  </a:cubicBezTo>
                  <a:cubicBezTo>
                    <a:pt x="12545" y="3790"/>
                    <a:pt x="12533" y="3813"/>
                    <a:pt x="12533" y="3813"/>
                  </a:cubicBezTo>
                  <a:cubicBezTo>
                    <a:pt x="12546" y="3826"/>
                    <a:pt x="12546" y="3826"/>
                    <a:pt x="12546" y="3826"/>
                  </a:cubicBezTo>
                  <a:cubicBezTo>
                    <a:pt x="12560" y="3813"/>
                    <a:pt x="12560" y="3813"/>
                    <a:pt x="12560" y="3813"/>
                  </a:cubicBezTo>
                  <a:cubicBezTo>
                    <a:pt x="12569" y="3829"/>
                    <a:pt x="12569" y="3829"/>
                    <a:pt x="12569" y="3829"/>
                  </a:cubicBezTo>
                  <a:cubicBezTo>
                    <a:pt x="12569" y="3829"/>
                    <a:pt x="12596" y="3807"/>
                    <a:pt x="12603" y="3807"/>
                  </a:cubicBezTo>
                  <a:cubicBezTo>
                    <a:pt x="12610" y="3807"/>
                    <a:pt x="12632" y="3828"/>
                    <a:pt x="12632" y="3828"/>
                  </a:cubicBezTo>
                  <a:cubicBezTo>
                    <a:pt x="12632" y="3828"/>
                    <a:pt x="12622" y="3834"/>
                    <a:pt x="12622" y="3843"/>
                  </a:cubicBezTo>
                  <a:cubicBezTo>
                    <a:pt x="12622" y="3851"/>
                    <a:pt x="12640" y="3887"/>
                    <a:pt x="12649" y="3890"/>
                  </a:cubicBezTo>
                  <a:cubicBezTo>
                    <a:pt x="12658" y="3893"/>
                    <a:pt x="12682" y="3900"/>
                    <a:pt x="12682" y="3900"/>
                  </a:cubicBezTo>
                  <a:cubicBezTo>
                    <a:pt x="12695" y="3887"/>
                    <a:pt x="12695" y="3887"/>
                    <a:pt x="12695" y="3887"/>
                  </a:cubicBezTo>
                  <a:cubicBezTo>
                    <a:pt x="12697" y="3903"/>
                    <a:pt x="12697" y="3903"/>
                    <a:pt x="12697" y="3903"/>
                  </a:cubicBezTo>
                  <a:cubicBezTo>
                    <a:pt x="12711" y="3905"/>
                    <a:pt x="12711" y="3905"/>
                    <a:pt x="12711" y="3905"/>
                  </a:cubicBezTo>
                  <a:cubicBezTo>
                    <a:pt x="12712" y="3879"/>
                    <a:pt x="12712" y="3879"/>
                    <a:pt x="12712" y="3879"/>
                  </a:cubicBezTo>
                  <a:cubicBezTo>
                    <a:pt x="12712" y="3879"/>
                    <a:pt x="12692" y="3857"/>
                    <a:pt x="12697" y="3844"/>
                  </a:cubicBezTo>
                  <a:cubicBezTo>
                    <a:pt x="12702" y="3831"/>
                    <a:pt x="12709" y="3828"/>
                    <a:pt x="12709" y="3828"/>
                  </a:cubicBezTo>
                  <a:cubicBezTo>
                    <a:pt x="12726" y="3862"/>
                    <a:pt x="12726" y="3862"/>
                    <a:pt x="12726" y="3862"/>
                  </a:cubicBezTo>
                  <a:cubicBezTo>
                    <a:pt x="12726" y="3862"/>
                    <a:pt x="12745" y="3836"/>
                    <a:pt x="12745" y="3820"/>
                  </a:cubicBezTo>
                  <a:cubicBezTo>
                    <a:pt x="12745" y="3803"/>
                    <a:pt x="12733" y="3785"/>
                    <a:pt x="12733" y="3785"/>
                  </a:cubicBezTo>
                  <a:cubicBezTo>
                    <a:pt x="12733" y="3746"/>
                    <a:pt x="12733" y="3746"/>
                    <a:pt x="12733" y="3746"/>
                  </a:cubicBezTo>
                  <a:cubicBezTo>
                    <a:pt x="12733" y="3746"/>
                    <a:pt x="12733" y="3715"/>
                    <a:pt x="12723" y="3710"/>
                  </a:cubicBezTo>
                  <a:close/>
                  <a:moveTo>
                    <a:pt x="12682" y="4300"/>
                  </a:moveTo>
                  <a:cubicBezTo>
                    <a:pt x="12735" y="4290"/>
                    <a:pt x="12735" y="4290"/>
                    <a:pt x="12735" y="4290"/>
                  </a:cubicBezTo>
                  <a:cubicBezTo>
                    <a:pt x="12682" y="4288"/>
                    <a:pt x="12682" y="4288"/>
                    <a:pt x="12682" y="4288"/>
                  </a:cubicBezTo>
                  <a:cubicBezTo>
                    <a:pt x="12682" y="4288"/>
                    <a:pt x="12660" y="4276"/>
                    <a:pt x="12653" y="4279"/>
                  </a:cubicBezTo>
                  <a:cubicBezTo>
                    <a:pt x="12647" y="4282"/>
                    <a:pt x="12644" y="4291"/>
                    <a:pt x="12644" y="4291"/>
                  </a:cubicBezTo>
                  <a:cubicBezTo>
                    <a:pt x="12651" y="4305"/>
                    <a:pt x="12682" y="4300"/>
                    <a:pt x="12682" y="4300"/>
                  </a:cubicBezTo>
                  <a:close/>
                  <a:moveTo>
                    <a:pt x="12655" y="4644"/>
                  </a:moveTo>
                  <a:cubicBezTo>
                    <a:pt x="12655" y="4625"/>
                    <a:pt x="12655" y="4625"/>
                    <a:pt x="12655" y="4625"/>
                  </a:cubicBezTo>
                  <a:cubicBezTo>
                    <a:pt x="12634" y="4639"/>
                    <a:pt x="12634" y="4639"/>
                    <a:pt x="12634" y="4639"/>
                  </a:cubicBezTo>
                  <a:lnTo>
                    <a:pt x="12655" y="4644"/>
                  </a:lnTo>
                  <a:close/>
                  <a:moveTo>
                    <a:pt x="12704" y="4603"/>
                  </a:moveTo>
                  <a:cubicBezTo>
                    <a:pt x="12692" y="4625"/>
                    <a:pt x="12692" y="4625"/>
                    <a:pt x="12692" y="4625"/>
                  </a:cubicBezTo>
                  <a:cubicBezTo>
                    <a:pt x="12742" y="4613"/>
                    <a:pt x="12742" y="4613"/>
                    <a:pt x="12742" y="4613"/>
                  </a:cubicBezTo>
                  <a:lnTo>
                    <a:pt x="12704" y="4603"/>
                  </a:lnTo>
                  <a:close/>
                  <a:moveTo>
                    <a:pt x="12769" y="3949"/>
                  </a:moveTo>
                  <a:cubicBezTo>
                    <a:pt x="12758" y="3949"/>
                    <a:pt x="12758" y="3949"/>
                    <a:pt x="12758" y="3949"/>
                  </a:cubicBezTo>
                  <a:cubicBezTo>
                    <a:pt x="12754" y="3968"/>
                    <a:pt x="12754" y="3968"/>
                    <a:pt x="12754" y="3968"/>
                  </a:cubicBezTo>
                  <a:cubicBezTo>
                    <a:pt x="12757" y="3987"/>
                    <a:pt x="12757" y="3987"/>
                    <a:pt x="12757" y="3987"/>
                  </a:cubicBezTo>
                  <a:cubicBezTo>
                    <a:pt x="12769" y="3977"/>
                    <a:pt x="12769" y="3977"/>
                    <a:pt x="12769" y="3977"/>
                  </a:cubicBezTo>
                  <a:lnTo>
                    <a:pt x="12769" y="3949"/>
                  </a:lnTo>
                  <a:close/>
                  <a:moveTo>
                    <a:pt x="12514" y="3620"/>
                  </a:moveTo>
                  <a:cubicBezTo>
                    <a:pt x="12519" y="3630"/>
                    <a:pt x="12527" y="3640"/>
                    <a:pt x="12527" y="3640"/>
                  </a:cubicBezTo>
                  <a:cubicBezTo>
                    <a:pt x="12527" y="3640"/>
                    <a:pt x="12543" y="3623"/>
                    <a:pt x="12548" y="3627"/>
                  </a:cubicBezTo>
                  <a:cubicBezTo>
                    <a:pt x="12553" y="3630"/>
                    <a:pt x="12553" y="3649"/>
                    <a:pt x="12553" y="3649"/>
                  </a:cubicBezTo>
                  <a:cubicBezTo>
                    <a:pt x="12562" y="3658"/>
                    <a:pt x="12562" y="3658"/>
                    <a:pt x="12562" y="3658"/>
                  </a:cubicBezTo>
                  <a:cubicBezTo>
                    <a:pt x="12562" y="3658"/>
                    <a:pt x="12539" y="3692"/>
                    <a:pt x="12539" y="3699"/>
                  </a:cubicBezTo>
                  <a:cubicBezTo>
                    <a:pt x="12539" y="3705"/>
                    <a:pt x="12539" y="3725"/>
                    <a:pt x="12555" y="3721"/>
                  </a:cubicBezTo>
                  <a:cubicBezTo>
                    <a:pt x="12570" y="3718"/>
                    <a:pt x="12593" y="3713"/>
                    <a:pt x="12584" y="3699"/>
                  </a:cubicBezTo>
                  <a:cubicBezTo>
                    <a:pt x="12575" y="3684"/>
                    <a:pt x="12574" y="3672"/>
                    <a:pt x="12582" y="3649"/>
                  </a:cubicBezTo>
                  <a:cubicBezTo>
                    <a:pt x="12591" y="3627"/>
                    <a:pt x="12584" y="3610"/>
                    <a:pt x="12577" y="3617"/>
                  </a:cubicBezTo>
                  <a:cubicBezTo>
                    <a:pt x="12570" y="3623"/>
                    <a:pt x="12557" y="3631"/>
                    <a:pt x="12557" y="3623"/>
                  </a:cubicBezTo>
                  <a:cubicBezTo>
                    <a:pt x="12557" y="3615"/>
                    <a:pt x="12577" y="3584"/>
                    <a:pt x="12565" y="3581"/>
                  </a:cubicBezTo>
                  <a:cubicBezTo>
                    <a:pt x="12553" y="3577"/>
                    <a:pt x="12531" y="3564"/>
                    <a:pt x="12531" y="3564"/>
                  </a:cubicBezTo>
                  <a:cubicBezTo>
                    <a:pt x="12531" y="3564"/>
                    <a:pt x="12510" y="3559"/>
                    <a:pt x="12509" y="3566"/>
                  </a:cubicBezTo>
                  <a:cubicBezTo>
                    <a:pt x="12507" y="3573"/>
                    <a:pt x="12521" y="3584"/>
                    <a:pt x="12521" y="3584"/>
                  </a:cubicBezTo>
                  <a:cubicBezTo>
                    <a:pt x="12521" y="3584"/>
                    <a:pt x="12509" y="3610"/>
                    <a:pt x="12514" y="3620"/>
                  </a:cubicBezTo>
                  <a:close/>
                  <a:moveTo>
                    <a:pt x="12541" y="3865"/>
                  </a:moveTo>
                  <a:cubicBezTo>
                    <a:pt x="12526" y="3854"/>
                    <a:pt x="12526" y="3854"/>
                    <a:pt x="12526" y="3854"/>
                  </a:cubicBezTo>
                  <a:cubicBezTo>
                    <a:pt x="12514" y="3870"/>
                    <a:pt x="12514" y="3870"/>
                    <a:pt x="12514" y="3870"/>
                  </a:cubicBezTo>
                  <a:cubicBezTo>
                    <a:pt x="12539" y="3892"/>
                    <a:pt x="12539" y="3892"/>
                    <a:pt x="12539" y="3892"/>
                  </a:cubicBezTo>
                  <a:lnTo>
                    <a:pt x="12541" y="3865"/>
                  </a:lnTo>
                  <a:close/>
                  <a:moveTo>
                    <a:pt x="12673" y="3627"/>
                  </a:moveTo>
                  <a:cubicBezTo>
                    <a:pt x="12654" y="3620"/>
                    <a:pt x="12654" y="3620"/>
                    <a:pt x="12654" y="3620"/>
                  </a:cubicBezTo>
                  <a:cubicBezTo>
                    <a:pt x="12654" y="3620"/>
                    <a:pt x="12646" y="3610"/>
                    <a:pt x="12642" y="3602"/>
                  </a:cubicBezTo>
                  <a:cubicBezTo>
                    <a:pt x="12639" y="3594"/>
                    <a:pt x="12615" y="3599"/>
                    <a:pt x="12615" y="3599"/>
                  </a:cubicBezTo>
                  <a:cubicBezTo>
                    <a:pt x="12618" y="3628"/>
                    <a:pt x="12618" y="3628"/>
                    <a:pt x="12618" y="3628"/>
                  </a:cubicBezTo>
                  <a:cubicBezTo>
                    <a:pt x="12634" y="3622"/>
                    <a:pt x="12634" y="3622"/>
                    <a:pt x="12634" y="3622"/>
                  </a:cubicBezTo>
                  <a:cubicBezTo>
                    <a:pt x="12640" y="3638"/>
                    <a:pt x="12640" y="3638"/>
                    <a:pt x="12640" y="3638"/>
                  </a:cubicBezTo>
                  <a:cubicBezTo>
                    <a:pt x="12673" y="3663"/>
                    <a:pt x="12673" y="3663"/>
                    <a:pt x="12673" y="3663"/>
                  </a:cubicBezTo>
                  <a:lnTo>
                    <a:pt x="12673" y="3627"/>
                  </a:lnTo>
                  <a:close/>
                  <a:moveTo>
                    <a:pt x="12737" y="4360"/>
                  </a:moveTo>
                  <a:cubicBezTo>
                    <a:pt x="12737" y="4360"/>
                    <a:pt x="12730" y="4379"/>
                    <a:pt x="12744" y="4388"/>
                  </a:cubicBezTo>
                  <a:cubicBezTo>
                    <a:pt x="12757" y="4398"/>
                    <a:pt x="12776" y="4394"/>
                    <a:pt x="12776" y="4394"/>
                  </a:cubicBezTo>
                  <a:cubicBezTo>
                    <a:pt x="12784" y="4383"/>
                    <a:pt x="12772" y="4356"/>
                    <a:pt x="12772" y="4356"/>
                  </a:cubicBezTo>
                  <a:cubicBezTo>
                    <a:pt x="12760" y="4359"/>
                    <a:pt x="12760" y="4359"/>
                    <a:pt x="12760" y="4359"/>
                  </a:cubicBezTo>
                  <a:cubicBezTo>
                    <a:pt x="12751" y="4349"/>
                    <a:pt x="12751" y="4349"/>
                    <a:pt x="12751" y="4349"/>
                  </a:cubicBezTo>
                  <a:lnTo>
                    <a:pt x="12737" y="4360"/>
                  </a:lnTo>
                  <a:close/>
                  <a:moveTo>
                    <a:pt x="12681" y="3971"/>
                  </a:moveTo>
                  <a:cubicBezTo>
                    <a:pt x="12692" y="3949"/>
                    <a:pt x="12692" y="3949"/>
                    <a:pt x="12692" y="3949"/>
                  </a:cubicBezTo>
                  <a:cubicBezTo>
                    <a:pt x="12677" y="3944"/>
                    <a:pt x="12677" y="3944"/>
                    <a:pt x="12677" y="3944"/>
                  </a:cubicBezTo>
                  <a:lnTo>
                    <a:pt x="12681" y="3971"/>
                  </a:lnTo>
                  <a:close/>
                  <a:moveTo>
                    <a:pt x="12619" y="3680"/>
                  </a:moveTo>
                  <a:cubicBezTo>
                    <a:pt x="12640" y="3678"/>
                    <a:pt x="12640" y="3678"/>
                    <a:pt x="12640" y="3678"/>
                  </a:cubicBezTo>
                  <a:cubicBezTo>
                    <a:pt x="12643" y="3661"/>
                    <a:pt x="12643" y="3661"/>
                    <a:pt x="12643" y="3661"/>
                  </a:cubicBezTo>
                  <a:cubicBezTo>
                    <a:pt x="12625" y="3655"/>
                    <a:pt x="12625" y="3655"/>
                    <a:pt x="12625" y="3655"/>
                  </a:cubicBezTo>
                  <a:lnTo>
                    <a:pt x="12619" y="3680"/>
                  </a:lnTo>
                  <a:close/>
                  <a:moveTo>
                    <a:pt x="12387" y="4660"/>
                  </a:moveTo>
                  <a:cubicBezTo>
                    <a:pt x="12392" y="4643"/>
                    <a:pt x="12391" y="4631"/>
                    <a:pt x="12382" y="4628"/>
                  </a:cubicBezTo>
                  <a:cubicBezTo>
                    <a:pt x="12373" y="4625"/>
                    <a:pt x="12366" y="4631"/>
                    <a:pt x="12366" y="4631"/>
                  </a:cubicBezTo>
                  <a:cubicBezTo>
                    <a:pt x="12335" y="4624"/>
                    <a:pt x="12335" y="4624"/>
                    <a:pt x="12335" y="4624"/>
                  </a:cubicBezTo>
                  <a:cubicBezTo>
                    <a:pt x="12354" y="4651"/>
                    <a:pt x="12354" y="4651"/>
                    <a:pt x="12354" y="4651"/>
                  </a:cubicBezTo>
                  <a:cubicBezTo>
                    <a:pt x="12354" y="4651"/>
                    <a:pt x="12381" y="4678"/>
                    <a:pt x="12387" y="4660"/>
                  </a:cubicBezTo>
                  <a:close/>
                  <a:moveTo>
                    <a:pt x="12297" y="4695"/>
                  </a:moveTo>
                  <a:cubicBezTo>
                    <a:pt x="12312" y="4693"/>
                    <a:pt x="12312" y="4693"/>
                    <a:pt x="12312" y="4693"/>
                  </a:cubicBezTo>
                  <a:cubicBezTo>
                    <a:pt x="12318" y="4679"/>
                    <a:pt x="12318" y="4679"/>
                    <a:pt x="12318" y="4679"/>
                  </a:cubicBezTo>
                  <a:cubicBezTo>
                    <a:pt x="12337" y="4690"/>
                    <a:pt x="12337" y="4690"/>
                    <a:pt x="12337" y="4690"/>
                  </a:cubicBezTo>
                  <a:cubicBezTo>
                    <a:pt x="12356" y="4668"/>
                    <a:pt x="12356" y="4668"/>
                    <a:pt x="12356" y="4668"/>
                  </a:cubicBezTo>
                  <a:cubicBezTo>
                    <a:pt x="12322" y="4656"/>
                    <a:pt x="12322" y="4656"/>
                    <a:pt x="12322" y="4656"/>
                  </a:cubicBezTo>
                  <a:cubicBezTo>
                    <a:pt x="12311" y="4659"/>
                    <a:pt x="12311" y="4659"/>
                    <a:pt x="12311" y="4659"/>
                  </a:cubicBezTo>
                  <a:cubicBezTo>
                    <a:pt x="12311" y="4659"/>
                    <a:pt x="12297" y="4644"/>
                    <a:pt x="12289" y="4646"/>
                  </a:cubicBezTo>
                  <a:cubicBezTo>
                    <a:pt x="12280" y="4647"/>
                    <a:pt x="12261" y="4676"/>
                    <a:pt x="12261" y="4676"/>
                  </a:cubicBezTo>
                  <a:cubicBezTo>
                    <a:pt x="12296" y="4681"/>
                    <a:pt x="12296" y="4681"/>
                    <a:pt x="12296" y="4681"/>
                  </a:cubicBezTo>
                  <a:lnTo>
                    <a:pt x="12297" y="4695"/>
                  </a:lnTo>
                  <a:close/>
                  <a:moveTo>
                    <a:pt x="12293" y="3762"/>
                  </a:moveTo>
                  <a:cubicBezTo>
                    <a:pt x="12313" y="3743"/>
                    <a:pt x="12313" y="3743"/>
                    <a:pt x="12313" y="3743"/>
                  </a:cubicBezTo>
                  <a:cubicBezTo>
                    <a:pt x="12313" y="3743"/>
                    <a:pt x="12310" y="3728"/>
                    <a:pt x="12318" y="3728"/>
                  </a:cubicBezTo>
                  <a:cubicBezTo>
                    <a:pt x="12327" y="3728"/>
                    <a:pt x="12337" y="3725"/>
                    <a:pt x="12344" y="3720"/>
                  </a:cubicBezTo>
                  <a:cubicBezTo>
                    <a:pt x="12351" y="3715"/>
                    <a:pt x="12344" y="3699"/>
                    <a:pt x="12353" y="3689"/>
                  </a:cubicBezTo>
                  <a:cubicBezTo>
                    <a:pt x="12361" y="3679"/>
                    <a:pt x="12409" y="3664"/>
                    <a:pt x="12409" y="3653"/>
                  </a:cubicBezTo>
                  <a:cubicBezTo>
                    <a:pt x="12409" y="3641"/>
                    <a:pt x="12399" y="3630"/>
                    <a:pt x="12397" y="3620"/>
                  </a:cubicBezTo>
                  <a:cubicBezTo>
                    <a:pt x="12396" y="3610"/>
                    <a:pt x="12399" y="3589"/>
                    <a:pt x="12399" y="3589"/>
                  </a:cubicBezTo>
                  <a:cubicBezTo>
                    <a:pt x="12389" y="3574"/>
                    <a:pt x="12389" y="3574"/>
                    <a:pt x="12389" y="3574"/>
                  </a:cubicBezTo>
                  <a:cubicBezTo>
                    <a:pt x="12385" y="3591"/>
                    <a:pt x="12385" y="3591"/>
                    <a:pt x="12385" y="3591"/>
                  </a:cubicBezTo>
                  <a:cubicBezTo>
                    <a:pt x="12385" y="3591"/>
                    <a:pt x="12366" y="3607"/>
                    <a:pt x="12373" y="3622"/>
                  </a:cubicBezTo>
                  <a:cubicBezTo>
                    <a:pt x="12380" y="3636"/>
                    <a:pt x="12397" y="3636"/>
                    <a:pt x="12387" y="3643"/>
                  </a:cubicBezTo>
                  <a:cubicBezTo>
                    <a:pt x="12377" y="3649"/>
                    <a:pt x="12361" y="3658"/>
                    <a:pt x="12361" y="3658"/>
                  </a:cubicBezTo>
                  <a:cubicBezTo>
                    <a:pt x="12354" y="3676"/>
                    <a:pt x="12354" y="3676"/>
                    <a:pt x="12354" y="3676"/>
                  </a:cubicBezTo>
                  <a:cubicBezTo>
                    <a:pt x="12339" y="3685"/>
                    <a:pt x="12339" y="3685"/>
                    <a:pt x="12339" y="3685"/>
                  </a:cubicBezTo>
                  <a:cubicBezTo>
                    <a:pt x="12339" y="3685"/>
                    <a:pt x="12344" y="3694"/>
                    <a:pt x="12337" y="3700"/>
                  </a:cubicBezTo>
                  <a:cubicBezTo>
                    <a:pt x="12330" y="3707"/>
                    <a:pt x="12305" y="3718"/>
                    <a:pt x="12305" y="3718"/>
                  </a:cubicBezTo>
                  <a:cubicBezTo>
                    <a:pt x="12305" y="3718"/>
                    <a:pt x="12282" y="3754"/>
                    <a:pt x="12293" y="3762"/>
                  </a:cubicBezTo>
                  <a:close/>
                  <a:moveTo>
                    <a:pt x="12382" y="3239"/>
                  </a:moveTo>
                  <a:cubicBezTo>
                    <a:pt x="12374" y="3251"/>
                    <a:pt x="12376" y="3243"/>
                    <a:pt x="12383" y="3255"/>
                  </a:cubicBezTo>
                  <a:cubicBezTo>
                    <a:pt x="12386" y="3260"/>
                    <a:pt x="12390" y="3269"/>
                    <a:pt x="12392" y="3275"/>
                  </a:cubicBezTo>
                  <a:cubicBezTo>
                    <a:pt x="12394" y="3281"/>
                    <a:pt x="12395" y="3288"/>
                    <a:pt x="12394" y="3295"/>
                  </a:cubicBezTo>
                  <a:cubicBezTo>
                    <a:pt x="12393" y="3302"/>
                    <a:pt x="12385" y="3308"/>
                    <a:pt x="12385" y="3313"/>
                  </a:cubicBezTo>
                  <a:cubicBezTo>
                    <a:pt x="12385" y="3321"/>
                    <a:pt x="12396" y="3323"/>
                    <a:pt x="12392" y="3331"/>
                  </a:cubicBezTo>
                  <a:cubicBezTo>
                    <a:pt x="12390" y="3336"/>
                    <a:pt x="12378" y="3339"/>
                    <a:pt x="12374" y="3338"/>
                  </a:cubicBezTo>
                  <a:cubicBezTo>
                    <a:pt x="12374" y="3332"/>
                    <a:pt x="12372" y="3326"/>
                    <a:pt x="12367" y="3324"/>
                  </a:cubicBezTo>
                  <a:cubicBezTo>
                    <a:pt x="12366" y="3347"/>
                    <a:pt x="12369" y="3361"/>
                    <a:pt x="12385" y="3380"/>
                  </a:cubicBezTo>
                  <a:cubicBezTo>
                    <a:pt x="12397" y="3393"/>
                    <a:pt x="12409" y="3403"/>
                    <a:pt x="12417" y="3419"/>
                  </a:cubicBezTo>
                  <a:cubicBezTo>
                    <a:pt x="12422" y="3431"/>
                    <a:pt x="12438" y="3461"/>
                    <a:pt x="12453" y="3460"/>
                  </a:cubicBezTo>
                  <a:cubicBezTo>
                    <a:pt x="12463" y="3459"/>
                    <a:pt x="12467" y="3446"/>
                    <a:pt x="12478" y="3445"/>
                  </a:cubicBezTo>
                  <a:cubicBezTo>
                    <a:pt x="12489" y="3444"/>
                    <a:pt x="12494" y="3454"/>
                    <a:pt x="12501" y="3460"/>
                  </a:cubicBezTo>
                  <a:cubicBezTo>
                    <a:pt x="12523" y="3479"/>
                    <a:pt x="12522" y="3461"/>
                    <a:pt x="12512" y="3444"/>
                  </a:cubicBezTo>
                  <a:cubicBezTo>
                    <a:pt x="12530" y="3442"/>
                    <a:pt x="12537" y="3451"/>
                    <a:pt x="12541" y="3465"/>
                  </a:cubicBezTo>
                  <a:cubicBezTo>
                    <a:pt x="12544" y="3477"/>
                    <a:pt x="12554" y="3489"/>
                    <a:pt x="12568" y="3495"/>
                  </a:cubicBezTo>
                  <a:cubicBezTo>
                    <a:pt x="12593" y="3508"/>
                    <a:pt x="12595" y="3447"/>
                    <a:pt x="12564" y="3450"/>
                  </a:cubicBezTo>
                  <a:cubicBezTo>
                    <a:pt x="12563" y="3444"/>
                    <a:pt x="12568" y="3442"/>
                    <a:pt x="12570" y="3437"/>
                  </a:cubicBezTo>
                  <a:cubicBezTo>
                    <a:pt x="12558" y="3436"/>
                    <a:pt x="12554" y="3422"/>
                    <a:pt x="12541" y="3426"/>
                  </a:cubicBezTo>
                  <a:cubicBezTo>
                    <a:pt x="12533" y="3443"/>
                    <a:pt x="12518" y="3422"/>
                    <a:pt x="12506" y="3422"/>
                  </a:cubicBezTo>
                  <a:cubicBezTo>
                    <a:pt x="12490" y="3421"/>
                    <a:pt x="12483" y="3445"/>
                    <a:pt x="12470" y="3425"/>
                  </a:cubicBezTo>
                  <a:cubicBezTo>
                    <a:pt x="12463" y="3414"/>
                    <a:pt x="12466" y="3399"/>
                    <a:pt x="12466" y="3387"/>
                  </a:cubicBezTo>
                  <a:cubicBezTo>
                    <a:pt x="12466" y="3375"/>
                    <a:pt x="12462" y="3356"/>
                    <a:pt x="12467" y="3345"/>
                  </a:cubicBezTo>
                  <a:cubicBezTo>
                    <a:pt x="12474" y="3329"/>
                    <a:pt x="12485" y="3334"/>
                    <a:pt x="12484" y="3314"/>
                  </a:cubicBezTo>
                  <a:cubicBezTo>
                    <a:pt x="12484" y="3300"/>
                    <a:pt x="12473" y="3291"/>
                    <a:pt x="12475" y="3279"/>
                  </a:cubicBezTo>
                  <a:cubicBezTo>
                    <a:pt x="12476" y="3266"/>
                    <a:pt x="12484" y="3250"/>
                    <a:pt x="12480" y="3236"/>
                  </a:cubicBezTo>
                  <a:cubicBezTo>
                    <a:pt x="12477" y="3230"/>
                    <a:pt x="12470" y="3227"/>
                    <a:pt x="12467" y="3221"/>
                  </a:cubicBezTo>
                  <a:cubicBezTo>
                    <a:pt x="12464" y="3215"/>
                    <a:pt x="12467" y="3208"/>
                    <a:pt x="12466" y="3202"/>
                  </a:cubicBezTo>
                  <a:cubicBezTo>
                    <a:pt x="12465" y="3197"/>
                    <a:pt x="12463" y="3186"/>
                    <a:pt x="12454" y="3186"/>
                  </a:cubicBezTo>
                  <a:cubicBezTo>
                    <a:pt x="12449" y="3187"/>
                    <a:pt x="12447" y="3195"/>
                    <a:pt x="12444" y="3198"/>
                  </a:cubicBezTo>
                  <a:cubicBezTo>
                    <a:pt x="12427" y="3212"/>
                    <a:pt x="12424" y="3195"/>
                    <a:pt x="12408" y="3196"/>
                  </a:cubicBezTo>
                  <a:cubicBezTo>
                    <a:pt x="12399" y="3199"/>
                    <a:pt x="12399" y="3199"/>
                    <a:pt x="12399" y="3199"/>
                  </a:cubicBezTo>
                  <a:cubicBezTo>
                    <a:pt x="12396" y="3206"/>
                    <a:pt x="12399" y="3213"/>
                    <a:pt x="12397" y="3220"/>
                  </a:cubicBezTo>
                  <a:cubicBezTo>
                    <a:pt x="12395" y="3227"/>
                    <a:pt x="12386" y="3233"/>
                    <a:pt x="12382" y="3239"/>
                  </a:cubicBezTo>
                  <a:close/>
                  <a:moveTo>
                    <a:pt x="12457" y="3879"/>
                  </a:moveTo>
                  <a:cubicBezTo>
                    <a:pt x="12469" y="3886"/>
                    <a:pt x="12469" y="3886"/>
                    <a:pt x="12469" y="3886"/>
                  </a:cubicBezTo>
                  <a:cubicBezTo>
                    <a:pt x="12481" y="3868"/>
                    <a:pt x="12481" y="3868"/>
                    <a:pt x="12481" y="3868"/>
                  </a:cubicBezTo>
                  <a:cubicBezTo>
                    <a:pt x="12464" y="3858"/>
                    <a:pt x="12464" y="3858"/>
                    <a:pt x="12464" y="3858"/>
                  </a:cubicBezTo>
                  <a:lnTo>
                    <a:pt x="12457" y="3879"/>
                  </a:lnTo>
                  <a:close/>
                  <a:moveTo>
                    <a:pt x="12603" y="3523"/>
                  </a:moveTo>
                  <a:cubicBezTo>
                    <a:pt x="12594" y="3543"/>
                    <a:pt x="12627" y="3558"/>
                    <a:pt x="12627" y="3558"/>
                  </a:cubicBezTo>
                  <a:cubicBezTo>
                    <a:pt x="12652" y="3571"/>
                    <a:pt x="12652" y="3571"/>
                    <a:pt x="12652" y="3571"/>
                  </a:cubicBezTo>
                  <a:cubicBezTo>
                    <a:pt x="12652" y="3587"/>
                    <a:pt x="12628" y="3579"/>
                    <a:pt x="12628" y="3579"/>
                  </a:cubicBezTo>
                  <a:cubicBezTo>
                    <a:pt x="12671" y="3613"/>
                    <a:pt x="12671" y="3613"/>
                    <a:pt x="12671" y="3613"/>
                  </a:cubicBezTo>
                  <a:cubicBezTo>
                    <a:pt x="12673" y="3599"/>
                    <a:pt x="12673" y="3599"/>
                    <a:pt x="12673" y="3599"/>
                  </a:cubicBezTo>
                  <a:cubicBezTo>
                    <a:pt x="12690" y="3604"/>
                    <a:pt x="12690" y="3604"/>
                    <a:pt x="12690" y="3604"/>
                  </a:cubicBezTo>
                  <a:cubicBezTo>
                    <a:pt x="12676" y="3581"/>
                    <a:pt x="12676" y="3581"/>
                    <a:pt x="12676" y="3581"/>
                  </a:cubicBezTo>
                  <a:cubicBezTo>
                    <a:pt x="12676" y="3581"/>
                    <a:pt x="12673" y="3556"/>
                    <a:pt x="12661" y="3543"/>
                  </a:cubicBezTo>
                  <a:cubicBezTo>
                    <a:pt x="12649" y="3530"/>
                    <a:pt x="12610" y="3507"/>
                    <a:pt x="12603" y="3523"/>
                  </a:cubicBezTo>
                  <a:close/>
                  <a:moveTo>
                    <a:pt x="12473" y="3501"/>
                  </a:moveTo>
                  <a:cubicBezTo>
                    <a:pt x="12473" y="3501"/>
                    <a:pt x="12471" y="3481"/>
                    <a:pt x="12464" y="3474"/>
                  </a:cubicBezTo>
                  <a:cubicBezTo>
                    <a:pt x="12457" y="3468"/>
                    <a:pt x="12428" y="3471"/>
                    <a:pt x="12428" y="3471"/>
                  </a:cubicBezTo>
                  <a:cubicBezTo>
                    <a:pt x="12449" y="3499"/>
                    <a:pt x="12449" y="3499"/>
                    <a:pt x="12449" y="3499"/>
                  </a:cubicBezTo>
                  <a:cubicBezTo>
                    <a:pt x="12462" y="3543"/>
                    <a:pt x="12462" y="3543"/>
                    <a:pt x="12462" y="3543"/>
                  </a:cubicBezTo>
                  <a:cubicBezTo>
                    <a:pt x="12462" y="3543"/>
                    <a:pt x="12474" y="3533"/>
                    <a:pt x="12479" y="3525"/>
                  </a:cubicBezTo>
                  <a:cubicBezTo>
                    <a:pt x="12485" y="3517"/>
                    <a:pt x="12473" y="3501"/>
                    <a:pt x="12473" y="3501"/>
                  </a:cubicBezTo>
                  <a:close/>
                  <a:moveTo>
                    <a:pt x="12600" y="3631"/>
                  </a:moveTo>
                  <a:cubicBezTo>
                    <a:pt x="12607" y="3685"/>
                    <a:pt x="12607" y="3685"/>
                    <a:pt x="12607" y="3685"/>
                  </a:cubicBezTo>
                  <a:cubicBezTo>
                    <a:pt x="12615" y="3635"/>
                    <a:pt x="12615" y="3635"/>
                    <a:pt x="12615" y="3635"/>
                  </a:cubicBezTo>
                  <a:cubicBezTo>
                    <a:pt x="12598" y="3600"/>
                    <a:pt x="12598" y="3600"/>
                    <a:pt x="12598" y="3600"/>
                  </a:cubicBezTo>
                  <a:cubicBezTo>
                    <a:pt x="12583" y="3600"/>
                    <a:pt x="12583" y="3600"/>
                    <a:pt x="12583" y="3600"/>
                  </a:cubicBezTo>
                  <a:lnTo>
                    <a:pt x="12600" y="3631"/>
                  </a:lnTo>
                  <a:close/>
                  <a:moveTo>
                    <a:pt x="11367" y="4106"/>
                  </a:moveTo>
                  <a:cubicBezTo>
                    <a:pt x="11359" y="4106"/>
                    <a:pt x="11349" y="4119"/>
                    <a:pt x="11361" y="4127"/>
                  </a:cubicBezTo>
                  <a:cubicBezTo>
                    <a:pt x="11373" y="4135"/>
                    <a:pt x="11377" y="4165"/>
                    <a:pt x="11389" y="4165"/>
                  </a:cubicBezTo>
                  <a:cubicBezTo>
                    <a:pt x="11396" y="4165"/>
                    <a:pt x="11397" y="4134"/>
                    <a:pt x="11393" y="4130"/>
                  </a:cubicBezTo>
                  <a:cubicBezTo>
                    <a:pt x="11389" y="4126"/>
                    <a:pt x="11375" y="4106"/>
                    <a:pt x="11367" y="4106"/>
                  </a:cubicBezTo>
                  <a:close/>
                  <a:moveTo>
                    <a:pt x="12889" y="4333"/>
                  </a:moveTo>
                  <a:cubicBezTo>
                    <a:pt x="12873" y="4329"/>
                    <a:pt x="12863" y="4339"/>
                    <a:pt x="12852" y="4344"/>
                  </a:cubicBezTo>
                  <a:cubicBezTo>
                    <a:pt x="12846" y="4346"/>
                    <a:pt x="12838" y="4342"/>
                    <a:pt x="12834" y="4345"/>
                  </a:cubicBezTo>
                  <a:cubicBezTo>
                    <a:pt x="12821" y="4353"/>
                    <a:pt x="12817" y="4369"/>
                    <a:pt x="12821" y="4372"/>
                  </a:cubicBezTo>
                  <a:cubicBezTo>
                    <a:pt x="12828" y="4378"/>
                    <a:pt x="12835" y="4364"/>
                    <a:pt x="12835" y="4364"/>
                  </a:cubicBezTo>
                  <a:cubicBezTo>
                    <a:pt x="12835" y="4364"/>
                    <a:pt x="12835" y="4380"/>
                    <a:pt x="12846" y="4382"/>
                  </a:cubicBezTo>
                  <a:cubicBezTo>
                    <a:pt x="12857" y="4383"/>
                    <a:pt x="12859" y="4363"/>
                    <a:pt x="12859" y="4363"/>
                  </a:cubicBezTo>
                  <a:cubicBezTo>
                    <a:pt x="12859" y="4363"/>
                    <a:pt x="12867" y="4374"/>
                    <a:pt x="12874" y="4374"/>
                  </a:cubicBezTo>
                  <a:cubicBezTo>
                    <a:pt x="12881" y="4374"/>
                    <a:pt x="12899" y="4359"/>
                    <a:pt x="12899" y="4359"/>
                  </a:cubicBezTo>
                  <a:cubicBezTo>
                    <a:pt x="12909" y="4394"/>
                    <a:pt x="12909" y="4394"/>
                    <a:pt x="12909" y="4394"/>
                  </a:cubicBezTo>
                  <a:cubicBezTo>
                    <a:pt x="12928" y="4380"/>
                    <a:pt x="12928" y="4380"/>
                    <a:pt x="12928" y="4380"/>
                  </a:cubicBezTo>
                  <a:cubicBezTo>
                    <a:pt x="12950" y="4404"/>
                    <a:pt x="12950" y="4404"/>
                    <a:pt x="12950" y="4404"/>
                  </a:cubicBezTo>
                  <a:cubicBezTo>
                    <a:pt x="12955" y="4387"/>
                    <a:pt x="12955" y="4387"/>
                    <a:pt x="12955" y="4387"/>
                  </a:cubicBezTo>
                  <a:cubicBezTo>
                    <a:pt x="12941" y="4375"/>
                    <a:pt x="12941" y="4375"/>
                    <a:pt x="12941" y="4375"/>
                  </a:cubicBezTo>
                  <a:cubicBezTo>
                    <a:pt x="12942" y="4364"/>
                    <a:pt x="12942" y="4364"/>
                    <a:pt x="12942" y="4364"/>
                  </a:cubicBezTo>
                  <a:cubicBezTo>
                    <a:pt x="12942" y="4364"/>
                    <a:pt x="12936" y="4343"/>
                    <a:pt x="12889" y="4333"/>
                  </a:cubicBezTo>
                  <a:close/>
                  <a:moveTo>
                    <a:pt x="14187" y="4617"/>
                  </a:moveTo>
                  <a:cubicBezTo>
                    <a:pt x="14165" y="4620"/>
                    <a:pt x="14165" y="4620"/>
                    <a:pt x="14165" y="4620"/>
                  </a:cubicBezTo>
                  <a:cubicBezTo>
                    <a:pt x="14165" y="4634"/>
                    <a:pt x="14165" y="4634"/>
                    <a:pt x="14165" y="4634"/>
                  </a:cubicBezTo>
                  <a:cubicBezTo>
                    <a:pt x="14178" y="4639"/>
                    <a:pt x="14178" y="4639"/>
                    <a:pt x="14178" y="4639"/>
                  </a:cubicBezTo>
                  <a:lnTo>
                    <a:pt x="14187" y="4617"/>
                  </a:lnTo>
                  <a:close/>
                  <a:moveTo>
                    <a:pt x="13173" y="4238"/>
                  </a:moveTo>
                  <a:cubicBezTo>
                    <a:pt x="13192" y="4247"/>
                    <a:pt x="13200" y="4238"/>
                    <a:pt x="13185" y="4231"/>
                  </a:cubicBezTo>
                  <a:cubicBezTo>
                    <a:pt x="13171" y="4225"/>
                    <a:pt x="13165" y="4234"/>
                    <a:pt x="13173" y="4238"/>
                  </a:cubicBezTo>
                  <a:close/>
                  <a:moveTo>
                    <a:pt x="14186" y="4564"/>
                  </a:moveTo>
                  <a:cubicBezTo>
                    <a:pt x="14174" y="4550"/>
                    <a:pt x="14174" y="4550"/>
                    <a:pt x="14174" y="4550"/>
                  </a:cubicBezTo>
                  <a:cubicBezTo>
                    <a:pt x="14167" y="4566"/>
                    <a:pt x="14167" y="4566"/>
                    <a:pt x="14167" y="4566"/>
                  </a:cubicBezTo>
                  <a:cubicBezTo>
                    <a:pt x="14180" y="4582"/>
                    <a:pt x="14180" y="4582"/>
                    <a:pt x="14180" y="4582"/>
                  </a:cubicBezTo>
                  <a:lnTo>
                    <a:pt x="14186" y="4564"/>
                  </a:lnTo>
                  <a:close/>
                  <a:moveTo>
                    <a:pt x="13241" y="4291"/>
                  </a:moveTo>
                  <a:cubicBezTo>
                    <a:pt x="13241" y="4291"/>
                    <a:pt x="13217" y="4281"/>
                    <a:pt x="13212" y="4280"/>
                  </a:cubicBezTo>
                  <a:cubicBezTo>
                    <a:pt x="13208" y="4279"/>
                    <a:pt x="13179" y="4285"/>
                    <a:pt x="13179" y="4285"/>
                  </a:cubicBezTo>
                  <a:cubicBezTo>
                    <a:pt x="13179" y="4285"/>
                    <a:pt x="13195" y="4298"/>
                    <a:pt x="13205" y="4298"/>
                  </a:cubicBezTo>
                  <a:cubicBezTo>
                    <a:pt x="13214" y="4298"/>
                    <a:pt x="13241" y="4291"/>
                    <a:pt x="13241" y="4291"/>
                  </a:cubicBezTo>
                  <a:close/>
                  <a:moveTo>
                    <a:pt x="14072" y="4509"/>
                  </a:moveTo>
                  <a:cubicBezTo>
                    <a:pt x="14089" y="4541"/>
                    <a:pt x="14089" y="4541"/>
                    <a:pt x="14089" y="4541"/>
                  </a:cubicBezTo>
                  <a:cubicBezTo>
                    <a:pt x="14132" y="4584"/>
                    <a:pt x="14132" y="4584"/>
                    <a:pt x="14132" y="4584"/>
                  </a:cubicBezTo>
                  <a:cubicBezTo>
                    <a:pt x="14130" y="4533"/>
                    <a:pt x="14130" y="4533"/>
                    <a:pt x="14130" y="4533"/>
                  </a:cubicBezTo>
                  <a:cubicBezTo>
                    <a:pt x="14089" y="4486"/>
                    <a:pt x="14089" y="4486"/>
                    <a:pt x="14089" y="4486"/>
                  </a:cubicBezTo>
                  <a:cubicBezTo>
                    <a:pt x="14089" y="4486"/>
                    <a:pt x="14085" y="4461"/>
                    <a:pt x="14066" y="4469"/>
                  </a:cubicBezTo>
                  <a:cubicBezTo>
                    <a:pt x="14055" y="4474"/>
                    <a:pt x="14061" y="4490"/>
                    <a:pt x="14061" y="4490"/>
                  </a:cubicBezTo>
                  <a:lnTo>
                    <a:pt x="14072" y="4509"/>
                  </a:lnTo>
                  <a:close/>
                  <a:moveTo>
                    <a:pt x="14665" y="6212"/>
                  </a:moveTo>
                  <a:cubicBezTo>
                    <a:pt x="14657" y="6204"/>
                    <a:pt x="14647" y="6222"/>
                    <a:pt x="14647" y="6222"/>
                  </a:cubicBezTo>
                  <a:cubicBezTo>
                    <a:pt x="14647" y="6222"/>
                    <a:pt x="14641" y="6222"/>
                    <a:pt x="14632" y="6220"/>
                  </a:cubicBezTo>
                  <a:cubicBezTo>
                    <a:pt x="14624" y="6217"/>
                    <a:pt x="14606" y="6231"/>
                    <a:pt x="14594" y="6228"/>
                  </a:cubicBezTo>
                  <a:cubicBezTo>
                    <a:pt x="14582" y="6225"/>
                    <a:pt x="14587" y="6181"/>
                    <a:pt x="14587" y="6181"/>
                  </a:cubicBezTo>
                  <a:cubicBezTo>
                    <a:pt x="14603" y="6156"/>
                    <a:pt x="14603" y="6156"/>
                    <a:pt x="14603" y="6156"/>
                  </a:cubicBezTo>
                  <a:cubicBezTo>
                    <a:pt x="14603" y="6156"/>
                    <a:pt x="14603" y="6138"/>
                    <a:pt x="14593" y="6139"/>
                  </a:cubicBezTo>
                  <a:cubicBezTo>
                    <a:pt x="14582" y="6139"/>
                    <a:pt x="14582" y="6155"/>
                    <a:pt x="14582" y="6165"/>
                  </a:cubicBezTo>
                  <a:cubicBezTo>
                    <a:pt x="14581" y="6174"/>
                    <a:pt x="14569" y="6182"/>
                    <a:pt x="14569" y="6182"/>
                  </a:cubicBezTo>
                  <a:cubicBezTo>
                    <a:pt x="14566" y="6162"/>
                    <a:pt x="14566" y="6162"/>
                    <a:pt x="14566" y="6162"/>
                  </a:cubicBezTo>
                  <a:cubicBezTo>
                    <a:pt x="14552" y="6149"/>
                    <a:pt x="14552" y="6149"/>
                    <a:pt x="14552" y="6149"/>
                  </a:cubicBezTo>
                  <a:cubicBezTo>
                    <a:pt x="14552" y="6149"/>
                    <a:pt x="14576" y="6118"/>
                    <a:pt x="14576" y="6098"/>
                  </a:cubicBezTo>
                  <a:cubicBezTo>
                    <a:pt x="14577" y="6078"/>
                    <a:pt x="14543" y="6077"/>
                    <a:pt x="14543" y="6077"/>
                  </a:cubicBezTo>
                  <a:cubicBezTo>
                    <a:pt x="14546" y="6063"/>
                    <a:pt x="14546" y="6063"/>
                    <a:pt x="14546" y="6063"/>
                  </a:cubicBezTo>
                  <a:cubicBezTo>
                    <a:pt x="14533" y="6061"/>
                    <a:pt x="14533" y="6061"/>
                    <a:pt x="14533" y="6061"/>
                  </a:cubicBezTo>
                  <a:cubicBezTo>
                    <a:pt x="14518" y="6047"/>
                    <a:pt x="14518" y="6047"/>
                    <a:pt x="14518" y="6047"/>
                  </a:cubicBezTo>
                  <a:cubicBezTo>
                    <a:pt x="14525" y="6036"/>
                    <a:pt x="14525" y="6036"/>
                    <a:pt x="14525" y="6036"/>
                  </a:cubicBezTo>
                  <a:cubicBezTo>
                    <a:pt x="14505" y="6048"/>
                    <a:pt x="14505" y="6048"/>
                    <a:pt x="14505" y="6048"/>
                  </a:cubicBezTo>
                  <a:cubicBezTo>
                    <a:pt x="14518" y="6071"/>
                    <a:pt x="14518" y="6071"/>
                    <a:pt x="14518" y="6071"/>
                  </a:cubicBezTo>
                  <a:cubicBezTo>
                    <a:pt x="14512" y="6096"/>
                    <a:pt x="14512" y="6096"/>
                    <a:pt x="14512" y="6096"/>
                  </a:cubicBezTo>
                  <a:cubicBezTo>
                    <a:pt x="14527" y="6102"/>
                    <a:pt x="14527" y="6102"/>
                    <a:pt x="14527" y="6102"/>
                  </a:cubicBezTo>
                  <a:cubicBezTo>
                    <a:pt x="14518" y="6106"/>
                    <a:pt x="14518" y="6106"/>
                    <a:pt x="14518" y="6106"/>
                  </a:cubicBezTo>
                  <a:cubicBezTo>
                    <a:pt x="14522" y="6120"/>
                    <a:pt x="14522" y="6120"/>
                    <a:pt x="14522" y="6120"/>
                  </a:cubicBezTo>
                  <a:cubicBezTo>
                    <a:pt x="14538" y="6125"/>
                    <a:pt x="14538" y="6125"/>
                    <a:pt x="14538" y="6125"/>
                  </a:cubicBezTo>
                  <a:cubicBezTo>
                    <a:pt x="14522" y="6133"/>
                    <a:pt x="14522" y="6133"/>
                    <a:pt x="14522" y="6133"/>
                  </a:cubicBezTo>
                  <a:cubicBezTo>
                    <a:pt x="14531" y="6138"/>
                    <a:pt x="14531" y="6138"/>
                    <a:pt x="14531" y="6138"/>
                  </a:cubicBezTo>
                  <a:cubicBezTo>
                    <a:pt x="14531" y="6138"/>
                    <a:pt x="14528" y="6152"/>
                    <a:pt x="14528" y="6158"/>
                  </a:cubicBezTo>
                  <a:cubicBezTo>
                    <a:pt x="14528" y="6165"/>
                    <a:pt x="14541" y="6172"/>
                    <a:pt x="14541" y="6172"/>
                  </a:cubicBezTo>
                  <a:cubicBezTo>
                    <a:pt x="14528" y="6174"/>
                    <a:pt x="14528" y="6174"/>
                    <a:pt x="14528" y="6174"/>
                  </a:cubicBezTo>
                  <a:cubicBezTo>
                    <a:pt x="14520" y="6184"/>
                    <a:pt x="14520" y="6184"/>
                    <a:pt x="14520" y="6184"/>
                  </a:cubicBezTo>
                  <a:cubicBezTo>
                    <a:pt x="14531" y="6190"/>
                    <a:pt x="14531" y="6190"/>
                    <a:pt x="14531" y="6190"/>
                  </a:cubicBezTo>
                  <a:cubicBezTo>
                    <a:pt x="14531" y="6190"/>
                    <a:pt x="14510" y="6210"/>
                    <a:pt x="14508" y="6221"/>
                  </a:cubicBezTo>
                  <a:cubicBezTo>
                    <a:pt x="14507" y="6232"/>
                    <a:pt x="14517" y="6235"/>
                    <a:pt x="14517" y="6235"/>
                  </a:cubicBezTo>
                  <a:cubicBezTo>
                    <a:pt x="14517" y="6235"/>
                    <a:pt x="14495" y="6239"/>
                    <a:pt x="14482" y="6245"/>
                  </a:cubicBezTo>
                  <a:cubicBezTo>
                    <a:pt x="14469" y="6250"/>
                    <a:pt x="14472" y="6253"/>
                    <a:pt x="14456" y="6265"/>
                  </a:cubicBezTo>
                  <a:cubicBezTo>
                    <a:pt x="14439" y="6278"/>
                    <a:pt x="14425" y="6279"/>
                    <a:pt x="14404" y="6291"/>
                  </a:cubicBezTo>
                  <a:cubicBezTo>
                    <a:pt x="14383" y="6304"/>
                    <a:pt x="14402" y="6338"/>
                    <a:pt x="14402" y="6338"/>
                  </a:cubicBezTo>
                  <a:cubicBezTo>
                    <a:pt x="14402" y="6338"/>
                    <a:pt x="14425" y="6336"/>
                    <a:pt x="14435" y="6338"/>
                  </a:cubicBezTo>
                  <a:cubicBezTo>
                    <a:pt x="14445" y="6340"/>
                    <a:pt x="14435" y="6359"/>
                    <a:pt x="14435" y="6374"/>
                  </a:cubicBezTo>
                  <a:cubicBezTo>
                    <a:pt x="14436" y="6390"/>
                    <a:pt x="14419" y="6389"/>
                    <a:pt x="14402" y="6395"/>
                  </a:cubicBezTo>
                  <a:cubicBezTo>
                    <a:pt x="14385" y="6401"/>
                    <a:pt x="14393" y="6406"/>
                    <a:pt x="14393" y="6406"/>
                  </a:cubicBezTo>
                  <a:cubicBezTo>
                    <a:pt x="14383" y="6417"/>
                    <a:pt x="14383" y="6417"/>
                    <a:pt x="14383" y="6417"/>
                  </a:cubicBezTo>
                  <a:cubicBezTo>
                    <a:pt x="14383" y="6417"/>
                    <a:pt x="14401" y="6430"/>
                    <a:pt x="14415" y="6426"/>
                  </a:cubicBezTo>
                  <a:cubicBezTo>
                    <a:pt x="14428" y="6421"/>
                    <a:pt x="14459" y="6387"/>
                    <a:pt x="14470" y="6376"/>
                  </a:cubicBezTo>
                  <a:cubicBezTo>
                    <a:pt x="14481" y="6365"/>
                    <a:pt x="14508" y="6357"/>
                    <a:pt x="14513" y="6357"/>
                  </a:cubicBezTo>
                  <a:cubicBezTo>
                    <a:pt x="14518" y="6356"/>
                    <a:pt x="14523" y="6344"/>
                    <a:pt x="14523" y="6344"/>
                  </a:cubicBezTo>
                  <a:cubicBezTo>
                    <a:pt x="14523" y="6344"/>
                    <a:pt x="14530" y="6341"/>
                    <a:pt x="14541" y="6337"/>
                  </a:cubicBezTo>
                  <a:cubicBezTo>
                    <a:pt x="14552" y="6332"/>
                    <a:pt x="14541" y="6313"/>
                    <a:pt x="14541" y="6313"/>
                  </a:cubicBezTo>
                  <a:cubicBezTo>
                    <a:pt x="14541" y="6313"/>
                    <a:pt x="14551" y="6305"/>
                    <a:pt x="14564" y="6299"/>
                  </a:cubicBezTo>
                  <a:cubicBezTo>
                    <a:pt x="14578" y="6293"/>
                    <a:pt x="14588" y="6305"/>
                    <a:pt x="14600" y="6302"/>
                  </a:cubicBezTo>
                  <a:cubicBezTo>
                    <a:pt x="14612" y="6300"/>
                    <a:pt x="14608" y="6276"/>
                    <a:pt x="14608" y="6276"/>
                  </a:cubicBezTo>
                  <a:cubicBezTo>
                    <a:pt x="14608" y="6276"/>
                    <a:pt x="14619" y="6273"/>
                    <a:pt x="14631" y="6272"/>
                  </a:cubicBezTo>
                  <a:cubicBezTo>
                    <a:pt x="14642" y="6271"/>
                    <a:pt x="14634" y="6257"/>
                    <a:pt x="14641" y="6251"/>
                  </a:cubicBezTo>
                  <a:cubicBezTo>
                    <a:pt x="14649" y="6246"/>
                    <a:pt x="14657" y="6249"/>
                    <a:pt x="14667" y="6241"/>
                  </a:cubicBezTo>
                  <a:cubicBezTo>
                    <a:pt x="14677" y="6233"/>
                    <a:pt x="14673" y="6219"/>
                    <a:pt x="14665" y="6212"/>
                  </a:cubicBezTo>
                  <a:close/>
                  <a:moveTo>
                    <a:pt x="13733" y="4291"/>
                  </a:moveTo>
                  <a:cubicBezTo>
                    <a:pt x="13720" y="4284"/>
                    <a:pt x="13698" y="4303"/>
                    <a:pt x="13698" y="4303"/>
                  </a:cubicBezTo>
                  <a:cubicBezTo>
                    <a:pt x="13717" y="4315"/>
                    <a:pt x="13717" y="4315"/>
                    <a:pt x="13717" y="4315"/>
                  </a:cubicBezTo>
                  <a:cubicBezTo>
                    <a:pt x="13735" y="4319"/>
                    <a:pt x="13746" y="4298"/>
                    <a:pt x="13733" y="4291"/>
                  </a:cubicBezTo>
                  <a:close/>
                  <a:moveTo>
                    <a:pt x="14204" y="4676"/>
                  </a:moveTo>
                  <a:cubicBezTo>
                    <a:pt x="14229" y="4673"/>
                    <a:pt x="14229" y="4673"/>
                    <a:pt x="14229" y="4673"/>
                  </a:cubicBezTo>
                  <a:cubicBezTo>
                    <a:pt x="14197" y="4653"/>
                    <a:pt x="14197" y="4653"/>
                    <a:pt x="14197" y="4653"/>
                  </a:cubicBezTo>
                  <a:lnTo>
                    <a:pt x="14204" y="4676"/>
                  </a:lnTo>
                  <a:close/>
                  <a:moveTo>
                    <a:pt x="13947" y="4386"/>
                  </a:moveTo>
                  <a:cubicBezTo>
                    <a:pt x="13953" y="4391"/>
                    <a:pt x="13973" y="4393"/>
                    <a:pt x="13978" y="4406"/>
                  </a:cubicBezTo>
                  <a:cubicBezTo>
                    <a:pt x="13982" y="4419"/>
                    <a:pt x="13964" y="4463"/>
                    <a:pt x="13991" y="4465"/>
                  </a:cubicBezTo>
                  <a:cubicBezTo>
                    <a:pt x="14006" y="4466"/>
                    <a:pt x="14014" y="4434"/>
                    <a:pt x="14001" y="4415"/>
                  </a:cubicBezTo>
                  <a:cubicBezTo>
                    <a:pt x="13988" y="4396"/>
                    <a:pt x="13966" y="4378"/>
                    <a:pt x="13966" y="4378"/>
                  </a:cubicBezTo>
                  <a:cubicBezTo>
                    <a:pt x="13957" y="4378"/>
                    <a:pt x="13957" y="4378"/>
                    <a:pt x="13957" y="4378"/>
                  </a:cubicBezTo>
                  <a:cubicBezTo>
                    <a:pt x="13957" y="4378"/>
                    <a:pt x="13926" y="4344"/>
                    <a:pt x="13922" y="4342"/>
                  </a:cubicBezTo>
                  <a:cubicBezTo>
                    <a:pt x="13918" y="4339"/>
                    <a:pt x="13910" y="4339"/>
                    <a:pt x="13910" y="4339"/>
                  </a:cubicBezTo>
                  <a:cubicBezTo>
                    <a:pt x="13896" y="4315"/>
                    <a:pt x="13896" y="4315"/>
                    <a:pt x="13896" y="4315"/>
                  </a:cubicBezTo>
                  <a:cubicBezTo>
                    <a:pt x="13888" y="4347"/>
                    <a:pt x="13888" y="4347"/>
                    <a:pt x="13888" y="4347"/>
                  </a:cubicBezTo>
                  <a:cubicBezTo>
                    <a:pt x="13918" y="4353"/>
                    <a:pt x="13918" y="4353"/>
                    <a:pt x="13918" y="4353"/>
                  </a:cubicBezTo>
                  <a:cubicBezTo>
                    <a:pt x="13918" y="4353"/>
                    <a:pt x="13941" y="4380"/>
                    <a:pt x="13947" y="4386"/>
                  </a:cubicBezTo>
                  <a:close/>
                  <a:moveTo>
                    <a:pt x="13865" y="4544"/>
                  </a:moveTo>
                  <a:cubicBezTo>
                    <a:pt x="13876" y="4535"/>
                    <a:pt x="13876" y="4535"/>
                    <a:pt x="13876" y="4535"/>
                  </a:cubicBezTo>
                  <a:cubicBezTo>
                    <a:pt x="13876" y="4535"/>
                    <a:pt x="13888" y="4535"/>
                    <a:pt x="13901" y="4534"/>
                  </a:cubicBezTo>
                  <a:cubicBezTo>
                    <a:pt x="13915" y="4532"/>
                    <a:pt x="13925" y="4512"/>
                    <a:pt x="13925" y="4512"/>
                  </a:cubicBezTo>
                  <a:cubicBezTo>
                    <a:pt x="13944" y="4507"/>
                    <a:pt x="13944" y="4507"/>
                    <a:pt x="13944" y="4507"/>
                  </a:cubicBezTo>
                  <a:cubicBezTo>
                    <a:pt x="13938" y="4490"/>
                    <a:pt x="13938" y="4490"/>
                    <a:pt x="13938" y="4490"/>
                  </a:cubicBezTo>
                  <a:cubicBezTo>
                    <a:pt x="13956" y="4493"/>
                    <a:pt x="13956" y="4493"/>
                    <a:pt x="13956" y="4493"/>
                  </a:cubicBezTo>
                  <a:cubicBezTo>
                    <a:pt x="13956" y="4493"/>
                    <a:pt x="13964" y="4441"/>
                    <a:pt x="13957" y="4424"/>
                  </a:cubicBezTo>
                  <a:cubicBezTo>
                    <a:pt x="13950" y="4406"/>
                    <a:pt x="13919" y="4425"/>
                    <a:pt x="13910" y="4434"/>
                  </a:cubicBezTo>
                  <a:cubicBezTo>
                    <a:pt x="13901" y="4443"/>
                    <a:pt x="13923" y="4455"/>
                    <a:pt x="13923" y="4455"/>
                  </a:cubicBezTo>
                  <a:cubicBezTo>
                    <a:pt x="13925" y="4468"/>
                    <a:pt x="13925" y="4468"/>
                    <a:pt x="13925" y="4468"/>
                  </a:cubicBezTo>
                  <a:cubicBezTo>
                    <a:pt x="13878" y="4493"/>
                    <a:pt x="13878" y="4493"/>
                    <a:pt x="13878" y="4493"/>
                  </a:cubicBezTo>
                  <a:cubicBezTo>
                    <a:pt x="13878" y="4493"/>
                    <a:pt x="13854" y="4491"/>
                    <a:pt x="13838" y="4494"/>
                  </a:cubicBezTo>
                  <a:cubicBezTo>
                    <a:pt x="13822" y="4497"/>
                    <a:pt x="13816" y="4506"/>
                    <a:pt x="13806" y="4512"/>
                  </a:cubicBezTo>
                  <a:cubicBezTo>
                    <a:pt x="13796" y="4518"/>
                    <a:pt x="13790" y="4506"/>
                    <a:pt x="13784" y="4518"/>
                  </a:cubicBezTo>
                  <a:cubicBezTo>
                    <a:pt x="13800" y="4541"/>
                    <a:pt x="13800" y="4541"/>
                    <a:pt x="13800" y="4541"/>
                  </a:cubicBezTo>
                  <a:lnTo>
                    <a:pt x="13865" y="4544"/>
                  </a:lnTo>
                  <a:close/>
                  <a:moveTo>
                    <a:pt x="12118" y="4562"/>
                  </a:moveTo>
                  <a:cubicBezTo>
                    <a:pt x="12113" y="4587"/>
                    <a:pt x="12134" y="4581"/>
                    <a:pt x="12134" y="4581"/>
                  </a:cubicBezTo>
                  <a:cubicBezTo>
                    <a:pt x="12172" y="4554"/>
                    <a:pt x="12172" y="4554"/>
                    <a:pt x="12172" y="4554"/>
                  </a:cubicBezTo>
                  <a:cubicBezTo>
                    <a:pt x="12169" y="4548"/>
                    <a:pt x="12169" y="4548"/>
                    <a:pt x="12169" y="4548"/>
                  </a:cubicBezTo>
                  <a:cubicBezTo>
                    <a:pt x="12169" y="4548"/>
                    <a:pt x="12119" y="4552"/>
                    <a:pt x="12118" y="4562"/>
                  </a:cubicBezTo>
                  <a:close/>
                  <a:moveTo>
                    <a:pt x="14218" y="4641"/>
                  </a:moveTo>
                  <a:cubicBezTo>
                    <a:pt x="14216" y="4631"/>
                    <a:pt x="14216" y="4631"/>
                    <a:pt x="14216" y="4631"/>
                  </a:cubicBezTo>
                  <a:cubicBezTo>
                    <a:pt x="14190" y="4631"/>
                    <a:pt x="14190" y="4631"/>
                    <a:pt x="14190" y="4631"/>
                  </a:cubicBezTo>
                  <a:cubicBezTo>
                    <a:pt x="14191" y="4647"/>
                    <a:pt x="14191" y="4647"/>
                    <a:pt x="14191" y="4647"/>
                  </a:cubicBezTo>
                  <a:lnTo>
                    <a:pt x="14218" y="4641"/>
                  </a:lnTo>
                  <a:close/>
                  <a:moveTo>
                    <a:pt x="14303" y="4652"/>
                  </a:moveTo>
                  <a:cubicBezTo>
                    <a:pt x="14319" y="4650"/>
                    <a:pt x="14251" y="4580"/>
                    <a:pt x="14246" y="4591"/>
                  </a:cubicBezTo>
                  <a:cubicBezTo>
                    <a:pt x="14240" y="4601"/>
                    <a:pt x="14295" y="4654"/>
                    <a:pt x="14303" y="4652"/>
                  </a:cubicBezTo>
                  <a:close/>
                  <a:moveTo>
                    <a:pt x="14412" y="4765"/>
                  </a:moveTo>
                  <a:cubicBezTo>
                    <a:pt x="14370" y="4743"/>
                    <a:pt x="14370" y="4743"/>
                    <a:pt x="14370" y="4743"/>
                  </a:cubicBezTo>
                  <a:cubicBezTo>
                    <a:pt x="14403" y="4785"/>
                    <a:pt x="14403" y="4785"/>
                    <a:pt x="14403" y="4785"/>
                  </a:cubicBezTo>
                  <a:lnTo>
                    <a:pt x="14412" y="4765"/>
                  </a:lnTo>
                  <a:close/>
                  <a:moveTo>
                    <a:pt x="14293" y="4692"/>
                  </a:moveTo>
                  <a:cubicBezTo>
                    <a:pt x="14293" y="4692"/>
                    <a:pt x="14289" y="4711"/>
                    <a:pt x="14307" y="4719"/>
                  </a:cubicBezTo>
                  <a:cubicBezTo>
                    <a:pt x="14333" y="4730"/>
                    <a:pt x="14348" y="4722"/>
                    <a:pt x="14348" y="4722"/>
                  </a:cubicBezTo>
                  <a:cubicBezTo>
                    <a:pt x="14348" y="4722"/>
                    <a:pt x="14347" y="4710"/>
                    <a:pt x="14328" y="4699"/>
                  </a:cubicBezTo>
                  <a:cubicBezTo>
                    <a:pt x="14310" y="4689"/>
                    <a:pt x="14293" y="4692"/>
                    <a:pt x="14293" y="4692"/>
                  </a:cubicBezTo>
                  <a:close/>
                  <a:moveTo>
                    <a:pt x="12286" y="4345"/>
                  </a:moveTo>
                  <a:cubicBezTo>
                    <a:pt x="12291" y="4338"/>
                    <a:pt x="12310" y="4288"/>
                    <a:pt x="12310" y="4288"/>
                  </a:cubicBezTo>
                  <a:cubicBezTo>
                    <a:pt x="12310" y="4288"/>
                    <a:pt x="12292" y="4286"/>
                    <a:pt x="12289" y="4273"/>
                  </a:cubicBezTo>
                  <a:cubicBezTo>
                    <a:pt x="12286" y="4261"/>
                    <a:pt x="12292" y="4246"/>
                    <a:pt x="12297" y="4233"/>
                  </a:cubicBezTo>
                  <a:cubicBezTo>
                    <a:pt x="12303" y="4219"/>
                    <a:pt x="12325" y="4221"/>
                    <a:pt x="12338" y="4219"/>
                  </a:cubicBezTo>
                  <a:cubicBezTo>
                    <a:pt x="12350" y="4218"/>
                    <a:pt x="12357" y="4194"/>
                    <a:pt x="12356" y="4186"/>
                  </a:cubicBezTo>
                  <a:cubicBezTo>
                    <a:pt x="12354" y="4178"/>
                    <a:pt x="12334" y="4186"/>
                    <a:pt x="12334" y="4186"/>
                  </a:cubicBezTo>
                  <a:cubicBezTo>
                    <a:pt x="12334" y="4186"/>
                    <a:pt x="12331" y="4173"/>
                    <a:pt x="12343" y="4160"/>
                  </a:cubicBezTo>
                  <a:cubicBezTo>
                    <a:pt x="12356" y="4149"/>
                    <a:pt x="12383" y="4154"/>
                    <a:pt x="12394" y="4156"/>
                  </a:cubicBezTo>
                  <a:cubicBezTo>
                    <a:pt x="12405" y="4159"/>
                    <a:pt x="12405" y="4142"/>
                    <a:pt x="12405" y="4142"/>
                  </a:cubicBezTo>
                  <a:cubicBezTo>
                    <a:pt x="12379" y="4120"/>
                    <a:pt x="12379" y="4120"/>
                    <a:pt x="12379" y="4120"/>
                  </a:cubicBezTo>
                  <a:cubicBezTo>
                    <a:pt x="12379" y="4093"/>
                    <a:pt x="12379" y="4093"/>
                    <a:pt x="12379" y="4093"/>
                  </a:cubicBezTo>
                  <a:cubicBezTo>
                    <a:pt x="12379" y="4093"/>
                    <a:pt x="12360" y="4092"/>
                    <a:pt x="12360" y="4084"/>
                  </a:cubicBezTo>
                  <a:cubicBezTo>
                    <a:pt x="12360" y="4076"/>
                    <a:pt x="12372" y="4064"/>
                    <a:pt x="12371" y="4053"/>
                  </a:cubicBezTo>
                  <a:cubicBezTo>
                    <a:pt x="12370" y="4041"/>
                    <a:pt x="12337" y="4038"/>
                    <a:pt x="12337" y="4038"/>
                  </a:cubicBezTo>
                  <a:cubicBezTo>
                    <a:pt x="12348" y="4020"/>
                    <a:pt x="12348" y="4020"/>
                    <a:pt x="12348" y="4020"/>
                  </a:cubicBezTo>
                  <a:cubicBezTo>
                    <a:pt x="12337" y="4015"/>
                    <a:pt x="12337" y="4015"/>
                    <a:pt x="12337" y="4015"/>
                  </a:cubicBezTo>
                  <a:cubicBezTo>
                    <a:pt x="12341" y="3995"/>
                    <a:pt x="12341" y="3995"/>
                    <a:pt x="12341" y="3995"/>
                  </a:cubicBezTo>
                  <a:cubicBezTo>
                    <a:pt x="12333" y="3984"/>
                    <a:pt x="12333" y="3984"/>
                    <a:pt x="12333" y="3984"/>
                  </a:cubicBezTo>
                  <a:cubicBezTo>
                    <a:pt x="12333" y="3984"/>
                    <a:pt x="12333" y="3984"/>
                    <a:pt x="12333" y="3984"/>
                  </a:cubicBezTo>
                  <a:cubicBezTo>
                    <a:pt x="12332" y="3983"/>
                    <a:pt x="12332" y="3983"/>
                    <a:pt x="12332" y="3983"/>
                  </a:cubicBezTo>
                  <a:cubicBezTo>
                    <a:pt x="12345" y="3980"/>
                    <a:pt x="12345" y="3980"/>
                    <a:pt x="12345" y="3980"/>
                  </a:cubicBezTo>
                  <a:cubicBezTo>
                    <a:pt x="12336" y="3938"/>
                    <a:pt x="12336" y="3938"/>
                    <a:pt x="12336" y="3938"/>
                  </a:cubicBezTo>
                  <a:cubicBezTo>
                    <a:pt x="12336" y="3938"/>
                    <a:pt x="12351" y="3954"/>
                    <a:pt x="12360" y="3956"/>
                  </a:cubicBezTo>
                  <a:cubicBezTo>
                    <a:pt x="12370" y="3957"/>
                    <a:pt x="12385" y="3954"/>
                    <a:pt x="12385" y="3954"/>
                  </a:cubicBezTo>
                  <a:cubicBezTo>
                    <a:pt x="12385" y="3954"/>
                    <a:pt x="12360" y="3930"/>
                    <a:pt x="12366" y="3920"/>
                  </a:cubicBezTo>
                  <a:cubicBezTo>
                    <a:pt x="12371" y="3909"/>
                    <a:pt x="12402" y="3925"/>
                    <a:pt x="12402" y="3925"/>
                  </a:cubicBezTo>
                  <a:cubicBezTo>
                    <a:pt x="12419" y="3905"/>
                    <a:pt x="12419" y="3905"/>
                    <a:pt x="12419" y="3905"/>
                  </a:cubicBezTo>
                  <a:cubicBezTo>
                    <a:pt x="12402" y="3899"/>
                    <a:pt x="12402" y="3899"/>
                    <a:pt x="12402" y="3899"/>
                  </a:cubicBezTo>
                  <a:cubicBezTo>
                    <a:pt x="12402" y="3899"/>
                    <a:pt x="12399" y="3887"/>
                    <a:pt x="12391" y="3882"/>
                  </a:cubicBezTo>
                  <a:cubicBezTo>
                    <a:pt x="12383" y="3876"/>
                    <a:pt x="12351" y="3871"/>
                    <a:pt x="12351" y="3871"/>
                  </a:cubicBezTo>
                  <a:cubicBezTo>
                    <a:pt x="12351" y="3871"/>
                    <a:pt x="12350" y="3852"/>
                    <a:pt x="12338" y="3840"/>
                  </a:cubicBezTo>
                  <a:cubicBezTo>
                    <a:pt x="12325" y="3827"/>
                    <a:pt x="12312" y="3836"/>
                    <a:pt x="12312" y="3836"/>
                  </a:cubicBezTo>
                  <a:cubicBezTo>
                    <a:pt x="12301" y="3795"/>
                    <a:pt x="12301" y="3795"/>
                    <a:pt x="12301" y="3795"/>
                  </a:cubicBezTo>
                  <a:cubicBezTo>
                    <a:pt x="12297" y="3808"/>
                    <a:pt x="12297" y="3808"/>
                    <a:pt x="12297" y="3808"/>
                  </a:cubicBezTo>
                  <a:cubicBezTo>
                    <a:pt x="12287" y="3794"/>
                    <a:pt x="12287" y="3794"/>
                    <a:pt x="12287" y="3794"/>
                  </a:cubicBezTo>
                  <a:cubicBezTo>
                    <a:pt x="12281" y="3835"/>
                    <a:pt x="12281" y="3835"/>
                    <a:pt x="12281" y="3835"/>
                  </a:cubicBezTo>
                  <a:cubicBezTo>
                    <a:pt x="12281" y="3835"/>
                    <a:pt x="12266" y="3839"/>
                    <a:pt x="12259" y="3844"/>
                  </a:cubicBezTo>
                  <a:cubicBezTo>
                    <a:pt x="12252" y="3849"/>
                    <a:pt x="12251" y="3871"/>
                    <a:pt x="12251" y="3871"/>
                  </a:cubicBezTo>
                  <a:cubicBezTo>
                    <a:pt x="12234" y="3877"/>
                    <a:pt x="12234" y="3877"/>
                    <a:pt x="12234" y="3877"/>
                  </a:cubicBezTo>
                  <a:cubicBezTo>
                    <a:pt x="12241" y="3901"/>
                    <a:pt x="12241" y="3901"/>
                    <a:pt x="12241" y="3901"/>
                  </a:cubicBezTo>
                  <a:cubicBezTo>
                    <a:pt x="12241" y="3901"/>
                    <a:pt x="12217" y="3898"/>
                    <a:pt x="12201" y="3895"/>
                  </a:cubicBezTo>
                  <a:cubicBezTo>
                    <a:pt x="12186" y="3891"/>
                    <a:pt x="12185" y="3930"/>
                    <a:pt x="12185" y="3930"/>
                  </a:cubicBezTo>
                  <a:cubicBezTo>
                    <a:pt x="12158" y="3960"/>
                    <a:pt x="12158" y="3960"/>
                    <a:pt x="12158" y="3960"/>
                  </a:cubicBezTo>
                  <a:cubicBezTo>
                    <a:pt x="12158" y="3960"/>
                    <a:pt x="12150" y="3995"/>
                    <a:pt x="12134" y="4007"/>
                  </a:cubicBezTo>
                  <a:cubicBezTo>
                    <a:pt x="12118" y="4018"/>
                    <a:pt x="12077" y="4026"/>
                    <a:pt x="12068" y="4029"/>
                  </a:cubicBezTo>
                  <a:cubicBezTo>
                    <a:pt x="12059" y="4031"/>
                    <a:pt x="12027" y="4056"/>
                    <a:pt x="12027" y="4056"/>
                  </a:cubicBezTo>
                  <a:cubicBezTo>
                    <a:pt x="12018" y="4079"/>
                    <a:pt x="12018" y="4079"/>
                    <a:pt x="12018" y="4079"/>
                  </a:cubicBezTo>
                  <a:cubicBezTo>
                    <a:pt x="12018" y="4079"/>
                    <a:pt x="12042" y="4097"/>
                    <a:pt x="12023" y="4111"/>
                  </a:cubicBezTo>
                  <a:cubicBezTo>
                    <a:pt x="12005" y="4125"/>
                    <a:pt x="11992" y="4102"/>
                    <a:pt x="11981" y="4099"/>
                  </a:cubicBezTo>
                  <a:cubicBezTo>
                    <a:pt x="11971" y="4097"/>
                    <a:pt x="11958" y="4116"/>
                    <a:pt x="11958" y="4116"/>
                  </a:cubicBezTo>
                  <a:cubicBezTo>
                    <a:pt x="11958" y="4116"/>
                    <a:pt x="11939" y="4098"/>
                    <a:pt x="11926" y="4112"/>
                  </a:cubicBezTo>
                  <a:cubicBezTo>
                    <a:pt x="11912" y="4127"/>
                    <a:pt x="11905" y="4163"/>
                    <a:pt x="11905" y="4163"/>
                  </a:cubicBezTo>
                  <a:cubicBezTo>
                    <a:pt x="11921" y="4185"/>
                    <a:pt x="11921" y="4185"/>
                    <a:pt x="11921" y="4185"/>
                  </a:cubicBezTo>
                  <a:cubicBezTo>
                    <a:pt x="11928" y="4220"/>
                    <a:pt x="11928" y="4220"/>
                    <a:pt x="11928" y="4220"/>
                  </a:cubicBezTo>
                  <a:cubicBezTo>
                    <a:pt x="11959" y="4238"/>
                    <a:pt x="11959" y="4238"/>
                    <a:pt x="11959" y="4238"/>
                  </a:cubicBezTo>
                  <a:cubicBezTo>
                    <a:pt x="11954" y="4262"/>
                    <a:pt x="11954" y="4262"/>
                    <a:pt x="11954" y="4262"/>
                  </a:cubicBezTo>
                  <a:cubicBezTo>
                    <a:pt x="11971" y="4273"/>
                    <a:pt x="11971" y="4273"/>
                    <a:pt x="11971" y="4273"/>
                  </a:cubicBezTo>
                  <a:cubicBezTo>
                    <a:pt x="11960" y="4292"/>
                    <a:pt x="11960" y="4292"/>
                    <a:pt x="11960" y="4292"/>
                  </a:cubicBezTo>
                  <a:cubicBezTo>
                    <a:pt x="11973" y="4310"/>
                    <a:pt x="11973" y="4310"/>
                    <a:pt x="11973" y="4310"/>
                  </a:cubicBezTo>
                  <a:cubicBezTo>
                    <a:pt x="11962" y="4317"/>
                    <a:pt x="11962" y="4317"/>
                    <a:pt x="11962" y="4317"/>
                  </a:cubicBezTo>
                  <a:cubicBezTo>
                    <a:pt x="11972" y="4355"/>
                    <a:pt x="11972" y="4355"/>
                    <a:pt x="11972" y="4355"/>
                  </a:cubicBezTo>
                  <a:cubicBezTo>
                    <a:pt x="12000" y="4351"/>
                    <a:pt x="12000" y="4351"/>
                    <a:pt x="12000" y="4351"/>
                  </a:cubicBezTo>
                  <a:cubicBezTo>
                    <a:pt x="12020" y="4358"/>
                    <a:pt x="12020" y="4358"/>
                    <a:pt x="12020" y="4358"/>
                  </a:cubicBezTo>
                  <a:cubicBezTo>
                    <a:pt x="12020" y="4358"/>
                    <a:pt x="12032" y="4336"/>
                    <a:pt x="12044" y="4336"/>
                  </a:cubicBezTo>
                  <a:cubicBezTo>
                    <a:pt x="12056" y="4336"/>
                    <a:pt x="12044" y="4368"/>
                    <a:pt x="12056" y="4378"/>
                  </a:cubicBezTo>
                  <a:cubicBezTo>
                    <a:pt x="12067" y="4387"/>
                    <a:pt x="12077" y="4357"/>
                    <a:pt x="12077" y="4357"/>
                  </a:cubicBezTo>
                  <a:cubicBezTo>
                    <a:pt x="12095" y="4369"/>
                    <a:pt x="12095" y="4369"/>
                    <a:pt x="12095" y="4369"/>
                  </a:cubicBezTo>
                  <a:cubicBezTo>
                    <a:pt x="12095" y="4369"/>
                    <a:pt x="12111" y="4355"/>
                    <a:pt x="12120" y="4355"/>
                  </a:cubicBezTo>
                  <a:cubicBezTo>
                    <a:pt x="12129" y="4354"/>
                    <a:pt x="12123" y="4380"/>
                    <a:pt x="12133" y="4383"/>
                  </a:cubicBezTo>
                  <a:cubicBezTo>
                    <a:pt x="12143" y="4387"/>
                    <a:pt x="12174" y="4371"/>
                    <a:pt x="12190" y="4374"/>
                  </a:cubicBezTo>
                  <a:cubicBezTo>
                    <a:pt x="12206" y="4378"/>
                    <a:pt x="12191" y="4427"/>
                    <a:pt x="12191" y="4427"/>
                  </a:cubicBezTo>
                  <a:cubicBezTo>
                    <a:pt x="12191" y="4427"/>
                    <a:pt x="12205" y="4423"/>
                    <a:pt x="12221" y="4416"/>
                  </a:cubicBezTo>
                  <a:cubicBezTo>
                    <a:pt x="12237" y="4408"/>
                    <a:pt x="12259" y="4369"/>
                    <a:pt x="12259" y="4369"/>
                  </a:cubicBezTo>
                  <a:cubicBezTo>
                    <a:pt x="12259" y="4369"/>
                    <a:pt x="12280" y="4352"/>
                    <a:pt x="12286" y="4345"/>
                  </a:cubicBezTo>
                  <a:close/>
                  <a:moveTo>
                    <a:pt x="12956" y="4630"/>
                  </a:moveTo>
                  <a:cubicBezTo>
                    <a:pt x="12975" y="4615"/>
                    <a:pt x="12975" y="4615"/>
                    <a:pt x="12975" y="4615"/>
                  </a:cubicBezTo>
                  <a:cubicBezTo>
                    <a:pt x="12975" y="4615"/>
                    <a:pt x="12997" y="4623"/>
                    <a:pt x="12997" y="4601"/>
                  </a:cubicBezTo>
                  <a:cubicBezTo>
                    <a:pt x="12997" y="4579"/>
                    <a:pt x="12946" y="4605"/>
                    <a:pt x="12946" y="4624"/>
                  </a:cubicBezTo>
                  <a:lnTo>
                    <a:pt x="12956" y="4630"/>
                  </a:lnTo>
                  <a:close/>
                  <a:moveTo>
                    <a:pt x="12188" y="4632"/>
                  </a:moveTo>
                  <a:cubicBezTo>
                    <a:pt x="12185" y="4651"/>
                    <a:pt x="12185" y="4651"/>
                    <a:pt x="12185" y="4651"/>
                  </a:cubicBezTo>
                  <a:cubicBezTo>
                    <a:pt x="12185" y="4651"/>
                    <a:pt x="12195" y="4679"/>
                    <a:pt x="12208" y="4668"/>
                  </a:cubicBezTo>
                  <a:cubicBezTo>
                    <a:pt x="12221" y="4658"/>
                    <a:pt x="12224" y="4632"/>
                    <a:pt x="12214" y="4632"/>
                  </a:cubicBezTo>
                  <a:cubicBezTo>
                    <a:pt x="12204" y="4632"/>
                    <a:pt x="12188" y="4632"/>
                    <a:pt x="12188" y="4632"/>
                  </a:cubicBezTo>
                  <a:close/>
                  <a:moveTo>
                    <a:pt x="12905" y="4830"/>
                  </a:moveTo>
                  <a:cubicBezTo>
                    <a:pt x="12914" y="4840"/>
                    <a:pt x="12930" y="4808"/>
                    <a:pt x="12930" y="4808"/>
                  </a:cubicBezTo>
                  <a:cubicBezTo>
                    <a:pt x="12920" y="4794"/>
                    <a:pt x="12896" y="4819"/>
                    <a:pt x="12905" y="4830"/>
                  </a:cubicBezTo>
                  <a:close/>
                  <a:moveTo>
                    <a:pt x="12245" y="4630"/>
                  </a:moveTo>
                  <a:cubicBezTo>
                    <a:pt x="12235" y="4629"/>
                    <a:pt x="12229" y="4640"/>
                    <a:pt x="12229" y="4640"/>
                  </a:cubicBezTo>
                  <a:cubicBezTo>
                    <a:pt x="12229" y="4640"/>
                    <a:pt x="12246" y="4655"/>
                    <a:pt x="12257" y="4648"/>
                  </a:cubicBezTo>
                  <a:cubicBezTo>
                    <a:pt x="12267" y="4640"/>
                    <a:pt x="12255" y="4632"/>
                    <a:pt x="12245" y="4630"/>
                  </a:cubicBezTo>
                  <a:close/>
                  <a:moveTo>
                    <a:pt x="13136" y="4491"/>
                  </a:moveTo>
                  <a:cubicBezTo>
                    <a:pt x="13117" y="4495"/>
                    <a:pt x="13117" y="4495"/>
                    <a:pt x="13117" y="4495"/>
                  </a:cubicBezTo>
                  <a:cubicBezTo>
                    <a:pt x="13112" y="4516"/>
                    <a:pt x="13112" y="4516"/>
                    <a:pt x="13112" y="4516"/>
                  </a:cubicBezTo>
                  <a:cubicBezTo>
                    <a:pt x="13102" y="4526"/>
                    <a:pt x="13102" y="4526"/>
                    <a:pt x="13102" y="4526"/>
                  </a:cubicBezTo>
                  <a:cubicBezTo>
                    <a:pt x="13104" y="4561"/>
                    <a:pt x="13104" y="4561"/>
                    <a:pt x="13104" y="4561"/>
                  </a:cubicBezTo>
                  <a:cubicBezTo>
                    <a:pt x="13115" y="4564"/>
                    <a:pt x="13115" y="4564"/>
                    <a:pt x="13115" y="4564"/>
                  </a:cubicBezTo>
                  <a:cubicBezTo>
                    <a:pt x="13114" y="4551"/>
                    <a:pt x="13114" y="4551"/>
                    <a:pt x="13114" y="4551"/>
                  </a:cubicBezTo>
                  <a:cubicBezTo>
                    <a:pt x="13121" y="4548"/>
                    <a:pt x="13121" y="4548"/>
                    <a:pt x="13121" y="4548"/>
                  </a:cubicBezTo>
                  <a:cubicBezTo>
                    <a:pt x="13120" y="4533"/>
                    <a:pt x="13120" y="4533"/>
                    <a:pt x="13120" y="4533"/>
                  </a:cubicBezTo>
                  <a:cubicBezTo>
                    <a:pt x="13111" y="4533"/>
                    <a:pt x="13111" y="4533"/>
                    <a:pt x="13111" y="4533"/>
                  </a:cubicBezTo>
                  <a:cubicBezTo>
                    <a:pt x="13123" y="4513"/>
                    <a:pt x="13123" y="4513"/>
                    <a:pt x="13123" y="4513"/>
                  </a:cubicBezTo>
                  <a:lnTo>
                    <a:pt x="13136" y="4491"/>
                  </a:lnTo>
                  <a:close/>
                  <a:moveTo>
                    <a:pt x="14354" y="4634"/>
                  </a:moveTo>
                  <a:cubicBezTo>
                    <a:pt x="14354" y="4634"/>
                    <a:pt x="14343" y="4669"/>
                    <a:pt x="14349" y="4680"/>
                  </a:cubicBezTo>
                  <a:cubicBezTo>
                    <a:pt x="14356" y="4690"/>
                    <a:pt x="14383" y="4710"/>
                    <a:pt x="14383" y="4710"/>
                  </a:cubicBezTo>
                  <a:lnTo>
                    <a:pt x="14354" y="4634"/>
                  </a:lnTo>
                  <a:close/>
                  <a:moveTo>
                    <a:pt x="11730" y="4507"/>
                  </a:moveTo>
                  <a:cubicBezTo>
                    <a:pt x="11735" y="4502"/>
                    <a:pt x="11735" y="4487"/>
                    <a:pt x="11735" y="4487"/>
                  </a:cubicBezTo>
                  <a:cubicBezTo>
                    <a:pt x="11754" y="4505"/>
                    <a:pt x="11754" y="4505"/>
                    <a:pt x="11754" y="4505"/>
                  </a:cubicBezTo>
                  <a:cubicBezTo>
                    <a:pt x="11754" y="4505"/>
                    <a:pt x="11762" y="4482"/>
                    <a:pt x="11762" y="4466"/>
                  </a:cubicBezTo>
                  <a:cubicBezTo>
                    <a:pt x="11762" y="4450"/>
                    <a:pt x="11771" y="4406"/>
                    <a:pt x="11771" y="4406"/>
                  </a:cubicBezTo>
                  <a:cubicBezTo>
                    <a:pt x="11771" y="4406"/>
                    <a:pt x="11762" y="4401"/>
                    <a:pt x="11762" y="4391"/>
                  </a:cubicBezTo>
                  <a:cubicBezTo>
                    <a:pt x="11762" y="4382"/>
                    <a:pt x="11781" y="4367"/>
                    <a:pt x="11775" y="4362"/>
                  </a:cubicBezTo>
                  <a:cubicBezTo>
                    <a:pt x="11770" y="4357"/>
                    <a:pt x="11765" y="4353"/>
                    <a:pt x="11765" y="4353"/>
                  </a:cubicBezTo>
                  <a:cubicBezTo>
                    <a:pt x="11757" y="4322"/>
                    <a:pt x="11757" y="4322"/>
                    <a:pt x="11757" y="4322"/>
                  </a:cubicBezTo>
                  <a:cubicBezTo>
                    <a:pt x="11729" y="4323"/>
                    <a:pt x="11729" y="4323"/>
                    <a:pt x="11729" y="4323"/>
                  </a:cubicBezTo>
                  <a:cubicBezTo>
                    <a:pt x="11729" y="4323"/>
                    <a:pt x="11733" y="4305"/>
                    <a:pt x="11726" y="4301"/>
                  </a:cubicBezTo>
                  <a:cubicBezTo>
                    <a:pt x="11719" y="4297"/>
                    <a:pt x="11705" y="4298"/>
                    <a:pt x="11705" y="4298"/>
                  </a:cubicBezTo>
                  <a:cubicBezTo>
                    <a:pt x="11699" y="4251"/>
                    <a:pt x="11699" y="4251"/>
                    <a:pt x="11699" y="4251"/>
                  </a:cubicBezTo>
                  <a:cubicBezTo>
                    <a:pt x="11699" y="4251"/>
                    <a:pt x="11657" y="4255"/>
                    <a:pt x="11654" y="4242"/>
                  </a:cubicBezTo>
                  <a:cubicBezTo>
                    <a:pt x="11651" y="4229"/>
                    <a:pt x="11665" y="4213"/>
                    <a:pt x="11665" y="4213"/>
                  </a:cubicBezTo>
                  <a:cubicBezTo>
                    <a:pt x="11649" y="4211"/>
                    <a:pt x="11649" y="4211"/>
                    <a:pt x="11649" y="4211"/>
                  </a:cubicBezTo>
                  <a:cubicBezTo>
                    <a:pt x="11649" y="4211"/>
                    <a:pt x="11674" y="4182"/>
                    <a:pt x="11665" y="4174"/>
                  </a:cubicBezTo>
                  <a:cubicBezTo>
                    <a:pt x="11655" y="4166"/>
                    <a:pt x="11613" y="4185"/>
                    <a:pt x="11613" y="4185"/>
                  </a:cubicBezTo>
                  <a:cubicBezTo>
                    <a:pt x="11613" y="4185"/>
                    <a:pt x="11638" y="4161"/>
                    <a:pt x="11630" y="4157"/>
                  </a:cubicBezTo>
                  <a:cubicBezTo>
                    <a:pt x="11622" y="4153"/>
                    <a:pt x="11598" y="4149"/>
                    <a:pt x="11598" y="4149"/>
                  </a:cubicBezTo>
                  <a:cubicBezTo>
                    <a:pt x="11598" y="4149"/>
                    <a:pt x="11609" y="4141"/>
                    <a:pt x="11595" y="4123"/>
                  </a:cubicBezTo>
                  <a:cubicBezTo>
                    <a:pt x="11582" y="4106"/>
                    <a:pt x="11559" y="4105"/>
                    <a:pt x="11559" y="4105"/>
                  </a:cubicBezTo>
                  <a:cubicBezTo>
                    <a:pt x="11559" y="4105"/>
                    <a:pt x="11553" y="4085"/>
                    <a:pt x="11546" y="4077"/>
                  </a:cubicBezTo>
                  <a:cubicBezTo>
                    <a:pt x="11539" y="4069"/>
                    <a:pt x="11530" y="4075"/>
                    <a:pt x="11530" y="4075"/>
                  </a:cubicBezTo>
                  <a:cubicBezTo>
                    <a:pt x="11534" y="4090"/>
                    <a:pt x="11534" y="4090"/>
                    <a:pt x="11534" y="4090"/>
                  </a:cubicBezTo>
                  <a:cubicBezTo>
                    <a:pt x="11534" y="4090"/>
                    <a:pt x="11509" y="4071"/>
                    <a:pt x="11503" y="4065"/>
                  </a:cubicBezTo>
                  <a:cubicBezTo>
                    <a:pt x="11498" y="4058"/>
                    <a:pt x="11487" y="4031"/>
                    <a:pt x="11487" y="4031"/>
                  </a:cubicBezTo>
                  <a:cubicBezTo>
                    <a:pt x="11487" y="4031"/>
                    <a:pt x="11457" y="4010"/>
                    <a:pt x="11443" y="3998"/>
                  </a:cubicBezTo>
                  <a:cubicBezTo>
                    <a:pt x="11430" y="3986"/>
                    <a:pt x="11407" y="3967"/>
                    <a:pt x="11407" y="3967"/>
                  </a:cubicBezTo>
                  <a:cubicBezTo>
                    <a:pt x="11407" y="3967"/>
                    <a:pt x="11411" y="3962"/>
                    <a:pt x="11406" y="3957"/>
                  </a:cubicBezTo>
                  <a:cubicBezTo>
                    <a:pt x="11401" y="3951"/>
                    <a:pt x="11394" y="3945"/>
                    <a:pt x="11394" y="3945"/>
                  </a:cubicBezTo>
                  <a:cubicBezTo>
                    <a:pt x="11394" y="3945"/>
                    <a:pt x="11383" y="3926"/>
                    <a:pt x="11375" y="3919"/>
                  </a:cubicBezTo>
                  <a:cubicBezTo>
                    <a:pt x="11367" y="3913"/>
                    <a:pt x="11359" y="3914"/>
                    <a:pt x="11359" y="3914"/>
                  </a:cubicBezTo>
                  <a:cubicBezTo>
                    <a:pt x="11302" y="3910"/>
                    <a:pt x="11302" y="3910"/>
                    <a:pt x="11302" y="3910"/>
                  </a:cubicBezTo>
                  <a:cubicBezTo>
                    <a:pt x="11302" y="3910"/>
                    <a:pt x="11282" y="3885"/>
                    <a:pt x="11271" y="3887"/>
                  </a:cubicBezTo>
                  <a:cubicBezTo>
                    <a:pt x="11261" y="3890"/>
                    <a:pt x="11255" y="3914"/>
                    <a:pt x="11262" y="3926"/>
                  </a:cubicBezTo>
                  <a:cubicBezTo>
                    <a:pt x="11269" y="3938"/>
                    <a:pt x="11343" y="4006"/>
                    <a:pt x="11343" y="4006"/>
                  </a:cubicBezTo>
                  <a:cubicBezTo>
                    <a:pt x="11366" y="4042"/>
                    <a:pt x="11366" y="4042"/>
                    <a:pt x="11366" y="4042"/>
                  </a:cubicBezTo>
                  <a:cubicBezTo>
                    <a:pt x="11374" y="4039"/>
                    <a:pt x="11374" y="4039"/>
                    <a:pt x="11374" y="4039"/>
                  </a:cubicBezTo>
                  <a:cubicBezTo>
                    <a:pt x="11374" y="4039"/>
                    <a:pt x="11377" y="4063"/>
                    <a:pt x="11383" y="4069"/>
                  </a:cubicBezTo>
                  <a:cubicBezTo>
                    <a:pt x="11390" y="4074"/>
                    <a:pt x="11425" y="4087"/>
                    <a:pt x="11433" y="4103"/>
                  </a:cubicBezTo>
                  <a:cubicBezTo>
                    <a:pt x="11441" y="4119"/>
                    <a:pt x="11449" y="4151"/>
                    <a:pt x="11449" y="4151"/>
                  </a:cubicBezTo>
                  <a:cubicBezTo>
                    <a:pt x="11449" y="4151"/>
                    <a:pt x="11446" y="4186"/>
                    <a:pt x="11454" y="4186"/>
                  </a:cubicBezTo>
                  <a:cubicBezTo>
                    <a:pt x="11462" y="4186"/>
                    <a:pt x="11474" y="4178"/>
                    <a:pt x="11477" y="4187"/>
                  </a:cubicBezTo>
                  <a:cubicBezTo>
                    <a:pt x="11479" y="4197"/>
                    <a:pt x="11485" y="4213"/>
                    <a:pt x="11485" y="4213"/>
                  </a:cubicBezTo>
                  <a:cubicBezTo>
                    <a:pt x="11510" y="4234"/>
                    <a:pt x="11510" y="4234"/>
                    <a:pt x="11510" y="4234"/>
                  </a:cubicBezTo>
                  <a:cubicBezTo>
                    <a:pt x="11509" y="4250"/>
                    <a:pt x="11509" y="4250"/>
                    <a:pt x="11509" y="4250"/>
                  </a:cubicBezTo>
                  <a:cubicBezTo>
                    <a:pt x="11530" y="4293"/>
                    <a:pt x="11530" y="4293"/>
                    <a:pt x="11530" y="4293"/>
                  </a:cubicBezTo>
                  <a:cubicBezTo>
                    <a:pt x="11530" y="4293"/>
                    <a:pt x="11523" y="4306"/>
                    <a:pt x="11533" y="4321"/>
                  </a:cubicBezTo>
                  <a:cubicBezTo>
                    <a:pt x="11542" y="4335"/>
                    <a:pt x="11551" y="4338"/>
                    <a:pt x="11551" y="4338"/>
                  </a:cubicBezTo>
                  <a:cubicBezTo>
                    <a:pt x="11551" y="4338"/>
                    <a:pt x="11561" y="4362"/>
                    <a:pt x="11569" y="4370"/>
                  </a:cubicBezTo>
                  <a:cubicBezTo>
                    <a:pt x="11577" y="4378"/>
                    <a:pt x="11598" y="4386"/>
                    <a:pt x="11598" y="4386"/>
                  </a:cubicBezTo>
                  <a:cubicBezTo>
                    <a:pt x="11598" y="4411"/>
                    <a:pt x="11598" y="4411"/>
                    <a:pt x="11598" y="4411"/>
                  </a:cubicBezTo>
                  <a:cubicBezTo>
                    <a:pt x="11598" y="4411"/>
                    <a:pt x="11647" y="4453"/>
                    <a:pt x="11650" y="4457"/>
                  </a:cubicBezTo>
                  <a:cubicBezTo>
                    <a:pt x="11653" y="4461"/>
                    <a:pt x="11666" y="4462"/>
                    <a:pt x="11666" y="4462"/>
                  </a:cubicBezTo>
                  <a:cubicBezTo>
                    <a:pt x="11666" y="4462"/>
                    <a:pt x="11677" y="4487"/>
                    <a:pt x="11685" y="4491"/>
                  </a:cubicBezTo>
                  <a:cubicBezTo>
                    <a:pt x="11693" y="4495"/>
                    <a:pt x="11695" y="4517"/>
                    <a:pt x="11699" y="4515"/>
                  </a:cubicBezTo>
                  <a:cubicBezTo>
                    <a:pt x="11703" y="4514"/>
                    <a:pt x="11697" y="4493"/>
                    <a:pt x="11702" y="4490"/>
                  </a:cubicBezTo>
                  <a:cubicBezTo>
                    <a:pt x="11707" y="4487"/>
                    <a:pt x="11725" y="4513"/>
                    <a:pt x="11730" y="4507"/>
                  </a:cubicBezTo>
                  <a:close/>
                  <a:moveTo>
                    <a:pt x="13238" y="6397"/>
                  </a:moveTo>
                  <a:cubicBezTo>
                    <a:pt x="13229" y="6391"/>
                    <a:pt x="13218" y="6411"/>
                    <a:pt x="13218" y="6411"/>
                  </a:cubicBezTo>
                  <a:cubicBezTo>
                    <a:pt x="13218" y="6411"/>
                    <a:pt x="13214" y="6405"/>
                    <a:pt x="13210" y="6405"/>
                  </a:cubicBezTo>
                  <a:cubicBezTo>
                    <a:pt x="13206" y="6404"/>
                    <a:pt x="13183" y="6408"/>
                    <a:pt x="13183" y="6408"/>
                  </a:cubicBezTo>
                  <a:cubicBezTo>
                    <a:pt x="13180" y="6416"/>
                    <a:pt x="13180" y="6416"/>
                    <a:pt x="13180" y="6416"/>
                  </a:cubicBezTo>
                  <a:cubicBezTo>
                    <a:pt x="13167" y="6405"/>
                    <a:pt x="13167" y="6405"/>
                    <a:pt x="13167" y="6405"/>
                  </a:cubicBezTo>
                  <a:cubicBezTo>
                    <a:pt x="13142" y="6403"/>
                    <a:pt x="13142" y="6403"/>
                    <a:pt x="13142" y="6403"/>
                  </a:cubicBezTo>
                  <a:cubicBezTo>
                    <a:pt x="13127" y="6385"/>
                    <a:pt x="13127" y="6385"/>
                    <a:pt x="13127" y="6385"/>
                  </a:cubicBezTo>
                  <a:cubicBezTo>
                    <a:pt x="13127" y="6385"/>
                    <a:pt x="13122" y="6388"/>
                    <a:pt x="13116" y="6389"/>
                  </a:cubicBezTo>
                  <a:cubicBezTo>
                    <a:pt x="13111" y="6390"/>
                    <a:pt x="13094" y="6370"/>
                    <a:pt x="13094" y="6370"/>
                  </a:cubicBezTo>
                  <a:cubicBezTo>
                    <a:pt x="13090" y="6381"/>
                    <a:pt x="13090" y="6381"/>
                    <a:pt x="13090" y="6381"/>
                  </a:cubicBezTo>
                  <a:cubicBezTo>
                    <a:pt x="13094" y="6394"/>
                    <a:pt x="13094" y="6394"/>
                    <a:pt x="13094" y="6394"/>
                  </a:cubicBezTo>
                  <a:cubicBezTo>
                    <a:pt x="13094" y="6394"/>
                    <a:pt x="13095" y="6410"/>
                    <a:pt x="13093" y="6415"/>
                  </a:cubicBezTo>
                  <a:cubicBezTo>
                    <a:pt x="13091" y="6420"/>
                    <a:pt x="13085" y="6428"/>
                    <a:pt x="13091" y="6439"/>
                  </a:cubicBezTo>
                  <a:cubicBezTo>
                    <a:pt x="13097" y="6450"/>
                    <a:pt x="13090" y="6456"/>
                    <a:pt x="13082" y="6459"/>
                  </a:cubicBezTo>
                  <a:cubicBezTo>
                    <a:pt x="13073" y="6461"/>
                    <a:pt x="13066" y="6451"/>
                    <a:pt x="13066" y="6451"/>
                  </a:cubicBezTo>
                  <a:cubicBezTo>
                    <a:pt x="13066" y="6451"/>
                    <a:pt x="13062" y="6465"/>
                    <a:pt x="13061" y="6478"/>
                  </a:cubicBezTo>
                  <a:cubicBezTo>
                    <a:pt x="13060" y="6492"/>
                    <a:pt x="13072" y="6513"/>
                    <a:pt x="13072" y="6513"/>
                  </a:cubicBezTo>
                  <a:cubicBezTo>
                    <a:pt x="13087" y="6515"/>
                    <a:pt x="13087" y="6515"/>
                    <a:pt x="13087" y="6515"/>
                  </a:cubicBezTo>
                  <a:cubicBezTo>
                    <a:pt x="13074" y="6522"/>
                    <a:pt x="13074" y="6522"/>
                    <a:pt x="13074" y="6522"/>
                  </a:cubicBezTo>
                  <a:cubicBezTo>
                    <a:pt x="13079" y="6539"/>
                    <a:pt x="13079" y="6539"/>
                    <a:pt x="13079" y="6539"/>
                  </a:cubicBezTo>
                  <a:cubicBezTo>
                    <a:pt x="13079" y="6539"/>
                    <a:pt x="13091" y="6534"/>
                    <a:pt x="13097" y="6531"/>
                  </a:cubicBezTo>
                  <a:cubicBezTo>
                    <a:pt x="13104" y="6528"/>
                    <a:pt x="13109" y="6538"/>
                    <a:pt x="13120" y="6534"/>
                  </a:cubicBezTo>
                  <a:cubicBezTo>
                    <a:pt x="13131" y="6529"/>
                    <a:pt x="13138" y="6513"/>
                    <a:pt x="13145" y="6517"/>
                  </a:cubicBezTo>
                  <a:cubicBezTo>
                    <a:pt x="13153" y="6522"/>
                    <a:pt x="13142" y="6533"/>
                    <a:pt x="13142" y="6533"/>
                  </a:cubicBezTo>
                  <a:cubicBezTo>
                    <a:pt x="13153" y="6537"/>
                    <a:pt x="13153" y="6537"/>
                    <a:pt x="13153" y="6537"/>
                  </a:cubicBezTo>
                  <a:cubicBezTo>
                    <a:pt x="13153" y="6537"/>
                    <a:pt x="13174" y="6509"/>
                    <a:pt x="13183" y="6503"/>
                  </a:cubicBezTo>
                  <a:cubicBezTo>
                    <a:pt x="13191" y="6498"/>
                    <a:pt x="13174" y="6491"/>
                    <a:pt x="13174" y="6491"/>
                  </a:cubicBezTo>
                  <a:cubicBezTo>
                    <a:pt x="13188" y="6471"/>
                    <a:pt x="13188" y="6471"/>
                    <a:pt x="13188" y="6471"/>
                  </a:cubicBezTo>
                  <a:cubicBezTo>
                    <a:pt x="13188" y="6471"/>
                    <a:pt x="13198" y="6475"/>
                    <a:pt x="13209" y="6469"/>
                  </a:cubicBezTo>
                  <a:cubicBezTo>
                    <a:pt x="13220" y="6464"/>
                    <a:pt x="13211" y="6443"/>
                    <a:pt x="13221" y="6432"/>
                  </a:cubicBezTo>
                  <a:cubicBezTo>
                    <a:pt x="13232" y="6421"/>
                    <a:pt x="13246" y="6403"/>
                    <a:pt x="13238" y="6397"/>
                  </a:cubicBezTo>
                  <a:close/>
                  <a:moveTo>
                    <a:pt x="11483" y="4331"/>
                  </a:moveTo>
                  <a:cubicBezTo>
                    <a:pt x="11475" y="4338"/>
                    <a:pt x="11493" y="4347"/>
                    <a:pt x="11493" y="4347"/>
                  </a:cubicBezTo>
                  <a:cubicBezTo>
                    <a:pt x="11493" y="4347"/>
                    <a:pt x="11505" y="4371"/>
                    <a:pt x="11513" y="4363"/>
                  </a:cubicBezTo>
                  <a:cubicBezTo>
                    <a:pt x="11521" y="4355"/>
                    <a:pt x="11489" y="4327"/>
                    <a:pt x="11483" y="4331"/>
                  </a:cubicBezTo>
                  <a:close/>
                  <a:moveTo>
                    <a:pt x="13775" y="5539"/>
                  </a:moveTo>
                  <a:cubicBezTo>
                    <a:pt x="13775" y="5539"/>
                    <a:pt x="13772" y="5498"/>
                    <a:pt x="13771" y="5492"/>
                  </a:cubicBezTo>
                  <a:cubicBezTo>
                    <a:pt x="13769" y="5486"/>
                    <a:pt x="13749" y="5485"/>
                    <a:pt x="13749" y="5485"/>
                  </a:cubicBezTo>
                  <a:cubicBezTo>
                    <a:pt x="13749" y="5471"/>
                    <a:pt x="13749" y="5471"/>
                    <a:pt x="13749" y="5471"/>
                  </a:cubicBezTo>
                  <a:cubicBezTo>
                    <a:pt x="13736" y="5463"/>
                    <a:pt x="13736" y="5463"/>
                    <a:pt x="13736" y="5463"/>
                  </a:cubicBezTo>
                  <a:cubicBezTo>
                    <a:pt x="13736" y="5463"/>
                    <a:pt x="13741" y="5446"/>
                    <a:pt x="13736" y="5439"/>
                  </a:cubicBezTo>
                  <a:cubicBezTo>
                    <a:pt x="13731" y="5432"/>
                    <a:pt x="13711" y="5425"/>
                    <a:pt x="13711" y="5425"/>
                  </a:cubicBezTo>
                  <a:cubicBezTo>
                    <a:pt x="13711" y="5425"/>
                    <a:pt x="13746" y="5419"/>
                    <a:pt x="13748" y="5406"/>
                  </a:cubicBezTo>
                  <a:cubicBezTo>
                    <a:pt x="13750" y="5392"/>
                    <a:pt x="13728" y="5388"/>
                    <a:pt x="13728" y="5388"/>
                  </a:cubicBezTo>
                  <a:cubicBezTo>
                    <a:pt x="13728" y="5388"/>
                    <a:pt x="13721" y="5367"/>
                    <a:pt x="13710" y="5368"/>
                  </a:cubicBezTo>
                  <a:cubicBezTo>
                    <a:pt x="13698" y="5369"/>
                    <a:pt x="13703" y="5387"/>
                    <a:pt x="13703" y="5387"/>
                  </a:cubicBezTo>
                  <a:cubicBezTo>
                    <a:pt x="13689" y="5384"/>
                    <a:pt x="13689" y="5384"/>
                    <a:pt x="13689" y="5384"/>
                  </a:cubicBezTo>
                  <a:cubicBezTo>
                    <a:pt x="13689" y="5384"/>
                    <a:pt x="13702" y="5343"/>
                    <a:pt x="13702" y="5333"/>
                  </a:cubicBezTo>
                  <a:cubicBezTo>
                    <a:pt x="13701" y="5324"/>
                    <a:pt x="13681" y="5322"/>
                    <a:pt x="13677" y="5312"/>
                  </a:cubicBezTo>
                  <a:cubicBezTo>
                    <a:pt x="13674" y="5303"/>
                    <a:pt x="13687" y="5286"/>
                    <a:pt x="13683" y="5272"/>
                  </a:cubicBezTo>
                  <a:cubicBezTo>
                    <a:pt x="13679" y="5259"/>
                    <a:pt x="13619" y="5230"/>
                    <a:pt x="13619" y="5230"/>
                  </a:cubicBezTo>
                  <a:cubicBezTo>
                    <a:pt x="13613" y="5236"/>
                    <a:pt x="13613" y="5236"/>
                    <a:pt x="13613" y="5236"/>
                  </a:cubicBezTo>
                  <a:cubicBezTo>
                    <a:pt x="13613" y="5236"/>
                    <a:pt x="13585" y="5204"/>
                    <a:pt x="13583" y="5182"/>
                  </a:cubicBezTo>
                  <a:cubicBezTo>
                    <a:pt x="13582" y="5159"/>
                    <a:pt x="13591" y="5146"/>
                    <a:pt x="13591" y="5126"/>
                  </a:cubicBezTo>
                  <a:cubicBezTo>
                    <a:pt x="13591" y="5106"/>
                    <a:pt x="13572" y="5063"/>
                    <a:pt x="13568" y="5047"/>
                  </a:cubicBezTo>
                  <a:cubicBezTo>
                    <a:pt x="13564" y="5031"/>
                    <a:pt x="13575" y="5021"/>
                    <a:pt x="13577" y="5012"/>
                  </a:cubicBezTo>
                  <a:cubicBezTo>
                    <a:pt x="13579" y="5003"/>
                    <a:pt x="13572" y="4965"/>
                    <a:pt x="13572" y="4965"/>
                  </a:cubicBezTo>
                  <a:cubicBezTo>
                    <a:pt x="13555" y="4957"/>
                    <a:pt x="13555" y="4957"/>
                    <a:pt x="13555" y="4957"/>
                  </a:cubicBezTo>
                  <a:cubicBezTo>
                    <a:pt x="13555" y="4957"/>
                    <a:pt x="13541" y="4942"/>
                    <a:pt x="13531" y="4942"/>
                  </a:cubicBezTo>
                  <a:cubicBezTo>
                    <a:pt x="13521" y="4941"/>
                    <a:pt x="13515" y="4956"/>
                    <a:pt x="13515" y="4956"/>
                  </a:cubicBezTo>
                  <a:cubicBezTo>
                    <a:pt x="13515" y="4956"/>
                    <a:pt x="13508" y="4941"/>
                    <a:pt x="13507" y="4932"/>
                  </a:cubicBezTo>
                  <a:cubicBezTo>
                    <a:pt x="13506" y="4924"/>
                    <a:pt x="13513" y="4900"/>
                    <a:pt x="13513" y="4900"/>
                  </a:cubicBezTo>
                  <a:cubicBezTo>
                    <a:pt x="13502" y="4885"/>
                    <a:pt x="13502" y="4885"/>
                    <a:pt x="13502" y="4885"/>
                  </a:cubicBezTo>
                  <a:cubicBezTo>
                    <a:pt x="13502" y="4829"/>
                    <a:pt x="13502" y="4829"/>
                    <a:pt x="13502" y="4829"/>
                  </a:cubicBezTo>
                  <a:cubicBezTo>
                    <a:pt x="13502" y="4829"/>
                    <a:pt x="13481" y="4815"/>
                    <a:pt x="13484" y="4806"/>
                  </a:cubicBezTo>
                  <a:cubicBezTo>
                    <a:pt x="13488" y="4797"/>
                    <a:pt x="13492" y="4785"/>
                    <a:pt x="13487" y="4780"/>
                  </a:cubicBezTo>
                  <a:cubicBezTo>
                    <a:pt x="13482" y="4776"/>
                    <a:pt x="13470" y="4774"/>
                    <a:pt x="13470" y="4774"/>
                  </a:cubicBezTo>
                  <a:cubicBezTo>
                    <a:pt x="13471" y="4765"/>
                    <a:pt x="13471" y="4765"/>
                    <a:pt x="13471" y="4765"/>
                  </a:cubicBezTo>
                  <a:cubicBezTo>
                    <a:pt x="13451" y="4770"/>
                    <a:pt x="13451" y="4770"/>
                    <a:pt x="13451" y="4770"/>
                  </a:cubicBezTo>
                  <a:cubicBezTo>
                    <a:pt x="13447" y="4783"/>
                    <a:pt x="13447" y="4783"/>
                    <a:pt x="13447" y="4783"/>
                  </a:cubicBezTo>
                  <a:cubicBezTo>
                    <a:pt x="13447" y="4783"/>
                    <a:pt x="13435" y="4791"/>
                    <a:pt x="13429" y="4795"/>
                  </a:cubicBezTo>
                  <a:cubicBezTo>
                    <a:pt x="13424" y="4799"/>
                    <a:pt x="13437" y="4825"/>
                    <a:pt x="13437" y="4835"/>
                  </a:cubicBezTo>
                  <a:cubicBezTo>
                    <a:pt x="13436" y="4846"/>
                    <a:pt x="13402" y="4883"/>
                    <a:pt x="13402" y="4883"/>
                  </a:cubicBezTo>
                  <a:cubicBezTo>
                    <a:pt x="13413" y="4892"/>
                    <a:pt x="13413" y="4892"/>
                    <a:pt x="13413" y="4892"/>
                  </a:cubicBezTo>
                  <a:cubicBezTo>
                    <a:pt x="13413" y="4892"/>
                    <a:pt x="13398" y="4912"/>
                    <a:pt x="13396" y="4920"/>
                  </a:cubicBezTo>
                  <a:cubicBezTo>
                    <a:pt x="13394" y="4928"/>
                    <a:pt x="13400" y="4954"/>
                    <a:pt x="13400" y="4954"/>
                  </a:cubicBezTo>
                  <a:cubicBezTo>
                    <a:pt x="13400" y="4954"/>
                    <a:pt x="13379" y="5038"/>
                    <a:pt x="13378" y="5050"/>
                  </a:cubicBezTo>
                  <a:cubicBezTo>
                    <a:pt x="13377" y="5061"/>
                    <a:pt x="13350" y="5090"/>
                    <a:pt x="13350" y="5090"/>
                  </a:cubicBezTo>
                  <a:cubicBezTo>
                    <a:pt x="13350" y="5090"/>
                    <a:pt x="13351" y="5123"/>
                    <a:pt x="13334" y="5131"/>
                  </a:cubicBezTo>
                  <a:cubicBezTo>
                    <a:pt x="13317" y="5138"/>
                    <a:pt x="13281" y="5146"/>
                    <a:pt x="13281" y="5146"/>
                  </a:cubicBezTo>
                  <a:cubicBezTo>
                    <a:pt x="13281" y="5146"/>
                    <a:pt x="13260" y="5112"/>
                    <a:pt x="13255" y="5102"/>
                  </a:cubicBezTo>
                  <a:cubicBezTo>
                    <a:pt x="13250" y="5093"/>
                    <a:pt x="13209" y="5079"/>
                    <a:pt x="13189" y="5071"/>
                  </a:cubicBezTo>
                  <a:cubicBezTo>
                    <a:pt x="13168" y="5064"/>
                    <a:pt x="13155" y="5031"/>
                    <a:pt x="13152" y="5027"/>
                  </a:cubicBezTo>
                  <a:cubicBezTo>
                    <a:pt x="13149" y="5024"/>
                    <a:pt x="13129" y="5025"/>
                    <a:pt x="13129" y="5025"/>
                  </a:cubicBezTo>
                  <a:cubicBezTo>
                    <a:pt x="13113" y="4996"/>
                    <a:pt x="13113" y="4996"/>
                    <a:pt x="13113" y="4996"/>
                  </a:cubicBezTo>
                  <a:cubicBezTo>
                    <a:pt x="13126" y="4982"/>
                    <a:pt x="13126" y="4982"/>
                    <a:pt x="13126" y="4982"/>
                  </a:cubicBezTo>
                  <a:cubicBezTo>
                    <a:pt x="13126" y="4982"/>
                    <a:pt x="13119" y="4971"/>
                    <a:pt x="13127" y="4960"/>
                  </a:cubicBezTo>
                  <a:cubicBezTo>
                    <a:pt x="13135" y="4949"/>
                    <a:pt x="13145" y="4946"/>
                    <a:pt x="13145" y="4946"/>
                  </a:cubicBezTo>
                  <a:cubicBezTo>
                    <a:pt x="13141" y="4916"/>
                    <a:pt x="13141" y="4916"/>
                    <a:pt x="13141" y="4916"/>
                  </a:cubicBezTo>
                  <a:cubicBezTo>
                    <a:pt x="13154" y="4904"/>
                    <a:pt x="13154" y="4904"/>
                    <a:pt x="13154" y="4904"/>
                  </a:cubicBezTo>
                  <a:cubicBezTo>
                    <a:pt x="13154" y="4904"/>
                    <a:pt x="13168" y="4911"/>
                    <a:pt x="13173" y="4909"/>
                  </a:cubicBezTo>
                  <a:cubicBezTo>
                    <a:pt x="13179" y="4907"/>
                    <a:pt x="13180" y="4884"/>
                    <a:pt x="13180" y="4884"/>
                  </a:cubicBezTo>
                  <a:cubicBezTo>
                    <a:pt x="13205" y="4860"/>
                    <a:pt x="13205" y="4860"/>
                    <a:pt x="13205" y="4860"/>
                  </a:cubicBezTo>
                  <a:cubicBezTo>
                    <a:pt x="13205" y="4860"/>
                    <a:pt x="13191" y="4837"/>
                    <a:pt x="13175" y="4834"/>
                  </a:cubicBezTo>
                  <a:cubicBezTo>
                    <a:pt x="13158" y="4832"/>
                    <a:pt x="13137" y="4857"/>
                    <a:pt x="13137" y="4857"/>
                  </a:cubicBezTo>
                  <a:cubicBezTo>
                    <a:pt x="13135" y="4843"/>
                    <a:pt x="13135" y="4843"/>
                    <a:pt x="13135" y="4843"/>
                  </a:cubicBezTo>
                  <a:cubicBezTo>
                    <a:pt x="13115" y="4845"/>
                    <a:pt x="13115" y="4845"/>
                    <a:pt x="13115" y="4845"/>
                  </a:cubicBezTo>
                  <a:cubicBezTo>
                    <a:pt x="13106" y="4854"/>
                    <a:pt x="13106" y="4854"/>
                    <a:pt x="13106" y="4854"/>
                  </a:cubicBezTo>
                  <a:cubicBezTo>
                    <a:pt x="13100" y="4843"/>
                    <a:pt x="13100" y="4843"/>
                    <a:pt x="13100" y="4843"/>
                  </a:cubicBezTo>
                  <a:cubicBezTo>
                    <a:pt x="13076" y="4840"/>
                    <a:pt x="13076" y="4840"/>
                    <a:pt x="13076" y="4840"/>
                  </a:cubicBezTo>
                  <a:cubicBezTo>
                    <a:pt x="13076" y="4840"/>
                    <a:pt x="13050" y="4821"/>
                    <a:pt x="13045" y="4821"/>
                  </a:cubicBezTo>
                  <a:cubicBezTo>
                    <a:pt x="13041" y="4822"/>
                    <a:pt x="13007" y="4818"/>
                    <a:pt x="13007" y="4818"/>
                  </a:cubicBezTo>
                  <a:cubicBezTo>
                    <a:pt x="13007" y="4818"/>
                    <a:pt x="12999" y="4796"/>
                    <a:pt x="12992" y="4793"/>
                  </a:cubicBezTo>
                  <a:cubicBezTo>
                    <a:pt x="12986" y="4789"/>
                    <a:pt x="12984" y="4803"/>
                    <a:pt x="12984" y="4803"/>
                  </a:cubicBezTo>
                  <a:cubicBezTo>
                    <a:pt x="12984" y="4803"/>
                    <a:pt x="12959" y="4790"/>
                    <a:pt x="12953" y="4795"/>
                  </a:cubicBezTo>
                  <a:cubicBezTo>
                    <a:pt x="12947" y="4799"/>
                    <a:pt x="12956" y="4807"/>
                    <a:pt x="12956" y="4807"/>
                  </a:cubicBezTo>
                  <a:cubicBezTo>
                    <a:pt x="12956" y="4807"/>
                    <a:pt x="12943" y="4806"/>
                    <a:pt x="12941" y="4811"/>
                  </a:cubicBezTo>
                  <a:cubicBezTo>
                    <a:pt x="12938" y="4817"/>
                    <a:pt x="12955" y="4823"/>
                    <a:pt x="12966" y="4826"/>
                  </a:cubicBezTo>
                  <a:cubicBezTo>
                    <a:pt x="12977" y="4829"/>
                    <a:pt x="12983" y="4821"/>
                    <a:pt x="12983" y="4821"/>
                  </a:cubicBezTo>
                  <a:cubicBezTo>
                    <a:pt x="13005" y="4830"/>
                    <a:pt x="13005" y="4830"/>
                    <a:pt x="13005" y="4830"/>
                  </a:cubicBezTo>
                  <a:cubicBezTo>
                    <a:pt x="13005" y="4830"/>
                    <a:pt x="12983" y="4843"/>
                    <a:pt x="12971" y="4848"/>
                  </a:cubicBezTo>
                  <a:cubicBezTo>
                    <a:pt x="12960" y="4853"/>
                    <a:pt x="12926" y="4849"/>
                    <a:pt x="12918" y="4851"/>
                  </a:cubicBezTo>
                  <a:cubicBezTo>
                    <a:pt x="12911" y="4853"/>
                    <a:pt x="12861" y="4879"/>
                    <a:pt x="12861" y="4879"/>
                  </a:cubicBezTo>
                  <a:cubicBezTo>
                    <a:pt x="12861" y="4879"/>
                    <a:pt x="12855" y="4896"/>
                    <a:pt x="12854" y="4907"/>
                  </a:cubicBezTo>
                  <a:cubicBezTo>
                    <a:pt x="12853" y="4917"/>
                    <a:pt x="12874" y="4926"/>
                    <a:pt x="12874" y="4926"/>
                  </a:cubicBezTo>
                  <a:cubicBezTo>
                    <a:pt x="12841" y="4928"/>
                    <a:pt x="12841" y="4928"/>
                    <a:pt x="12841" y="4928"/>
                  </a:cubicBezTo>
                  <a:cubicBezTo>
                    <a:pt x="12818" y="4950"/>
                    <a:pt x="12818" y="4950"/>
                    <a:pt x="12818" y="4950"/>
                  </a:cubicBezTo>
                  <a:cubicBezTo>
                    <a:pt x="12818" y="4950"/>
                    <a:pt x="12822" y="4970"/>
                    <a:pt x="12816" y="4977"/>
                  </a:cubicBezTo>
                  <a:cubicBezTo>
                    <a:pt x="12810" y="4984"/>
                    <a:pt x="12833" y="4991"/>
                    <a:pt x="12842" y="4996"/>
                  </a:cubicBezTo>
                  <a:cubicBezTo>
                    <a:pt x="12852" y="5000"/>
                    <a:pt x="12848" y="5021"/>
                    <a:pt x="12848" y="5021"/>
                  </a:cubicBezTo>
                  <a:cubicBezTo>
                    <a:pt x="12833" y="5007"/>
                    <a:pt x="12833" y="5007"/>
                    <a:pt x="12833" y="5007"/>
                  </a:cubicBezTo>
                  <a:cubicBezTo>
                    <a:pt x="12813" y="5009"/>
                    <a:pt x="12813" y="5009"/>
                    <a:pt x="12813" y="5009"/>
                  </a:cubicBezTo>
                  <a:cubicBezTo>
                    <a:pt x="12805" y="5021"/>
                    <a:pt x="12805" y="5021"/>
                    <a:pt x="12805" y="5021"/>
                  </a:cubicBezTo>
                  <a:cubicBezTo>
                    <a:pt x="12778" y="5000"/>
                    <a:pt x="12778" y="5000"/>
                    <a:pt x="12778" y="5000"/>
                  </a:cubicBezTo>
                  <a:cubicBezTo>
                    <a:pt x="12775" y="5021"/>
                    <a:pt x="12775" y="5021"/>
                    <a:pt x="12775" y="5021"/>
                  </a:cubicBezTo>
                  <a:cubicBezTo>
                    <a:pt x="12759" y="5026"/>
                    <a:pt x="12759" y="5026"/>
                    <a:pt x="12759" y="5026"/>
                  </a:cubicBezTo>
                  <a:cubicBezTo>
                    <a:pt x="12762" y="5044"/>
                    <a:pt x="12762" y="5044"/>
                    <a:pt x="12762" y="5044"/>
                  </a:cubicBezTo>
                  <a:cubicBezTo>
                    <a:pt x="12743" y="5041"/>
                    <a:pt x="12743" y="5041"/>
                    <a:pt x="12743" y="5041"/>
                  </a:cubicBezTo>
                  <a:cubicBezTo>
                    <a:pt x="12762" y="4997"/>
                    <a:pt x="12762" y="4997"/>
                    <a:pt x="12762" y="4997"/>
                  </a:cubicBezTo>
                  <a:cubicBezTo>
                    <a:pt x="12762" y="4997"/>
                    <a:pt x="12757" y="4991"/>
                    <a:pt x="12754" y="4980"/>
                  </a:cubicBezTo>
                  <a:cubicBezTo>
                    <a:pt x="12752" y="4968"/>
                    <a:pt x="12733" y="4970"/>
                    <a:pt x="12733" y="4970"/>
                  </a:cubicBezTo>
                  <a:cubicBezTo>
                    <a:pt x="12722" y="4952"/>
                    <a:pt x="12722" y="4952"/>
                    <a:pt x="12722" y="4952"/>
                  </a:cubicBezTo>
                  <a:cubicBezTo>
                    <a:pt x="12722" y="4952"/>
                    <a:pt x="12731" y="4932"/>
                    <a:pt x="12720" y="4924"/>
                  </a:cubicBezTo>
                  <a:cubicBezTo>
                    <a:pt x="12708" y="4916"/>
                    <a:pt x="12693" y="4927"/>
                    <a:pt x="12693" y="4934"/>
                  </a:cubicBezTo>
                  <a:cubicBezTo>
                    <a:pt x="12692" y="4941"/>
                    <a:pt x="12698" y="4941"/>
                    <a:pt x="12698" y="4941"/>
                  </a:cubicBezTo>
                  <a:cubicBezTo>
                    <a:pt x="12694" y="4950"/>
                    <a:pt x="12694" y="4950"/>
                    <a:pt x="12694" y="4950"/>
                  </a:cubicBezTo>
                  <a:cubicBezTo>
                    <a:pt x="12674" y="4949"/>
                    <a:pt x="12674" y="4949"/>
                    <a:pt x="12674" y="4949"/>
                  </a:cubicBezTo>
                  <a:cubicBezTo>
                    <a:pt x="12677" y="4967"/>
                    <a:pt x="12677" y="4967"/>
                    <a:pt x="12677" y="4967"/>
                  </a:cubicBezTo>
                  <a:cubicBezTo>
                    <a:pt x="12664" y="4961"/>
                    <a:pt x="12664" y="4961"/>
                    <a:pt x="12664" y="4961"/>
                  </a:cubicBezTo>
                  <a:cubicBezTo>
                    <a:pt x="12652" y="4966"/>
                    <a:pt x="12652" y="4966"/>
                    <a:pt x="12652" y="4966"/>
                  </a:cubicBezTo>
                  <a:cubicBezTo>
                    <a:pt x="12652" y="4966"/>
                    <a:pt x="12657" y="4974"/>
                    <a:pt x="12655" y="4984"/>
                  </a:cubicBezTo>
                  <a:cubicBezTo>
                    <a:pt x="12653" y="4995"/>
                    <a:pt x="12637" y="5003"/>
                    <a:pt x="12637" y="5003"/>
                  </a:cubicBezTo>
                  <a:cubicBezTo>
                    <a:pt x="12642" y="4979"/>
                    <a:pt x="12642" y="4979"/>
                    <a:pt x="12642" y="4979"/>
                  </a:cubicBezTo>
                  <a:cubicBezTo>
                    <a:pt x="12630" y="4994"/>
                    <a:pt x="12630" y="4994"/>
                    <a:pt x="12630" y="4994"/>
                  </a:cubicBezTo>
                  <a:cubicBezTo>
                    <a:pt x="12630" y="4994"/>
                    <a:pt x="12619" y="4992"/>
                    <a:pt x="12612" y="5002"/>
                  </a:cubicBezTo>
                  <a:cubicBezTo>
                    <a:pt x="12605" y="5012"/>
                    <a:pt x="12616" y="5033"/>
                    <a:pt x="12616" y="5033"/>
                  </a:cubicBezTo>
                  <a:cubicBezTo>
                    <a:pt x="12585" y="5020"/>
                    <a:pt x="12585" y="5020"/>
                    <a:pt x="12585" y="5020"/>
                  </a:cubicBezTo>
                  <a:cubicBezTo>
                    <a:pt x="12582" y="5044"/>
                    <a:pt x="12582" y="5044"/>
                    <a:pt x="12582" y="5044"/>
                  </a:cubicBezTo>
                  <a:cubicBezTo>
                    <a:pt x="12571" y="5046"/>
                    <a:pt x="12571" y="5046"/>
                    <a:pt x="12571" y="5046"/>
                  </a:cubicBezTo>
                  <a:cubicBezTo>
                    <a:pt x="12582" y="5063"/>
                    <a:pt x="12582" y="5063"/>
                    <a:pt x="12582" y="5063"/>
                  </a:cubicBezTo>
                  <a:cubicBezTo>
                    <a:pt x="12594" y="5062"/>
                    <a:pt x="12594" y="5062"/>
                    <a:pt x="12594" y="5062"/>
                  </a:cubicBezTo>
                  <a:cubicBezTo>
                    <a:pt x="12591" y="5073"/>
                    <a:pt x="12591" y="5073"/>
                    <a:pt x="12591" y="5073"/>
                  </a:cubicBezTo>
                  <a:cubicBezTo>
                    <a:pt x="12544" y="5077"/>
                    <a:pt x="12544" y="5077"/>
                    <a:pt x="12544" y="5077"/>
                  </a:cubicBezTo>
                  <a:cubicBezTo>
                    <a:pt x="12544" y="5077"/>
                    <a:pt x="12530" y="5067"/>
                    <a:pt x="12520" y="5075"/>
                  </a:cubicBezTo>
                  <a:cubicBezTo>
                    <a:pt x="12510" y="5084"/>
                    <a:pt x="12526" y="5102"/>
                    <a:pt x="12526" y="5102"/>
                  </a:cubicBezTo>
                  <a:cubicBezTo>
                    <a:pt x="12528" y="5124"/>
                    <a:pt x="12528" y="5124"/>
                    <a:pt x="12528" y="5124"/>
                  </a:cubicBezTo>
                  <a:cubicBezTo>
                    <a:pt x="12522" y="5138"/>
                    <a:pt x="12522" y="5138"/>
                    <a:pt x="12522" y="5138"/>
                  </a:cubicBezTo>
                  <a:cubicBezTo>
                    <a:pt x="12526" y="5164"/>
                    <a:pt x="12526" y="5164"/>
                    <a:pt x="12526" y="5164"/>
                  </a:cubicBezTo>
                  <a:cubicBezTo>
                    <a:pt x="12515" y="5165"/>
                    <a:pt x="12515" y="5165"/>
                    <a:pt x="12515" y="5165"/>
                  </a:cubicBezTo>
                  <a:cubicBezTo>
                    <a:pt x="12512" y="5113"/>
                    <a:pt x="12512" y="5113"/>
                    <a:pt x="12512" y="5113"/>
                  </a:cubicBezTo>
                  <a:cubicBezTo>
                    <a:pt x="12501" y="5102"/>
                    <a:pt x="12501" y="5102"/>
                    <a:pt x="12501" y="5102"/>
                  </a:cubicBezTo>
                  <a:cubicBezTo>
                    <a:pt x="12499" y="5081"/>
                    <a:pt x="12499" y="5081"/>
                    <a:pt x="12499" y="5081"/>
                  </a:cubicBezTo>
                  <a:cubicBezTo>
                    <a:pt x="12486" y="5082"/>
                    <a:pt x="12486" y="5082"/>
                    <a:pt x="12486" y="5082"/>
                  </a:cubicBezTo>
                  <a:cubicBezTo>
                    <a:pt x="12475" y="5097"/>
                    <a:pt x="12475" y="5097"/>
                    <a:pt x="12475" y="5097"/>
                  </a:cubicBezTo>
                  <a:cubicBezTo>
                    <a:pt x="12475" y="5097"/>
                    <a:pt x="12462" y="5109"/>
                    <a:pt x="12443" y="5125"/>
                  </a:cubicBezTo>
                  <a:cubicBezTo>
                    <a:pt x="12425" y="5141"/>
                    <a:pt x="12437" y="5174"/>
                    <a:pt x="12437" y="5174"/>
                  </a:cubicBezTo>
                  <a:cubicBezTo>
                    <a:pt x="12437" y="5174"/>
                    <a:pt x="12454" y="5179"/>
                    <a:pt x="12452" y="5188"/>
                  </a:cubicBezTo>
                  <a:cubicBezTo>
                    <a:pt x="12449" y="5198"/>
                    <a:pt x="12416" y="5210"/>
                    <a:pt x="12410" y="5213"/>
                  </a:cubicBezTo>
                  <a:cubicBezTo>
                    <a:pt x="12404" y="5216"/>
                    <a:pt x="12407" y="5226"/>
                    <a:pt x="12407" y="5226"/>
                  </a:cubicBezTo>
                  <a:cubicBezTo>
                    <a:pt x="12407" y="5226"/>
                    <a:pt x="12386" y="5245"/>
                    <a:pt x="12369" y="5259"/>
                  </a:cubicBezTo>
                  <a:cubicBezTo>
                    <a:pt x="12351" y="5272"/>
                    <a:pt x="12299" y="5277"/>
                    <a:pt x="12299" y="5277"/>
                  </a:cubicBezTo>
                  <a:cubicBezTo>
                    <a:pt x="12265" y="5270"/>
                    <a:pt x="12265" y="5270"/>
                    <a:pt x="12265" y="5270"/>
                  </a:cubicBezTo>
                  <a:cubicBezTo>
                    <a:pt x="12238" y="5284"/>
                    <a:pt x="12238" y="5284"/>
                    <a:pt x="12238" y="5284"/>
                  </a:cubicBezTo>
                  <a:cubicBezTo>
                    <a:pt x="12201" y="5289"/>
                    <a:pt x="12201" y="5289"/>
                    <a:pt x="12201" y="5289"/>
                  </a:cubicBezTo>
                  <a:cubicBezTo>
                    <a:pt x="12196" y="5294"/>
                    <a:pt x="12196" y="5294"/>
                    <a:pt x="12196" y="5294"/>
                  </a:cubicBezTo>
                  <a:cubicBezTo>
                    <a:pt x="12196" y="5294"/>
                    <a:pt x="12186" y="5294"/>
                    <a:pt x="12177" y="5299"/>
                  </a:cubicBezTo>
                  <a:cubicBezTo>
                    <a:pt x="12168" y="5303"/>
                    <a:pt x="12157" y="5314"/>
                    <a:pt x="12157" y="5314"/>
                  </a:cubicBezTo>
                  <a:cubicBezTo>
                    <a:pt x="12157" y="5314"/>
                    <a:pt x="12138" y="5315"/>
                    <a:pt x="12124" y="5319"/>
                  </a:cubicBezTo>
                  <a:cubicBezTo>
                    <a:pt x="12110" y="5323"/>
                    <a:pt x="12094" y="5352"/>
                    <a:pt x="12094" y="5352"/>
                  </a:cubicBezTo>
                  <a:cubicBezTo>
                    <a:pt x="12094" y="5352"/>
                    <a:pt x="12059" y="5360"/>
                    <a:pt x="12052" y="5364"/>
                  </a:cubicBezTo>
                  <a:cubicBezTo>
                    <a:pt x="12044" y="5369"/>
                    <a:pt x="12009" y="5414"/>
                    <a:pt x="12009" y="5414"/>
                  </a:cubicBezTo>
                  <a:cubicBezTo>
                    <a:pt x="12015" y="5370"/>
                    <a:pt x="12015" y="5370"/>
                    <a:pt x="12015" y="5370"/>
                  </a:cubicBezTo>
                  <a:cubicBezTo>
                    <a:pt x="12003" y="5377"/>
                    <a:pt x="12003" y="5377"/>
                    <a:pt x="12003" y="5377"/>
                  </a:cubicBezTo>
                  <a:cubicBezTo>
                    <a:pt x="11989" y="5414"/>
                    <a:pt x="11989" y="5414"/>
                    <a:pt x="11989" y="5414"/>
                  </a:cubicBezTo>
                  <a:cubicBezTo>
                    <a:pt x="11989" y="5414"/>
                    <a:pt x="11975" y="5440"/>
                    <a:pt x="11968" y="5455"/>
                  </a:cubicBezTo>
                  <a:cubicBezTo>
                    <a:pt x="11962" y="5470"/>
                    <a:pt x="11985" y="5476"/>
                    <a:pt x="11985" y="5476"/>
                  </a:cubicBezTo>
                  <a:cubicBezTo>
                    <a:pt x="11985" y="5476"/>
                    <a:pt x="11965" y="5497"/>
                    <a:pt x="11955" y="5506"/>
                  </a:cubicBezTo>
                  <a:cubicBezTo>
                    <a:pt x="11944" y="5515"/>
                    <a:pt x="11964" y="5554"/>
                    <a:pt x="11965" y="5560"/>
                  </a:cubicBezTo>
                  <a:cubicBezTo>
                    <a:pt x="11965" y="5567"/>
                    <a:pt x="11990" y="5610"/>
                    <a:pt x="11984" y="5614"/>
                  </a:cubicBezTo>
                  <a:cubicBezTo>
                    <a:pt x="11978" y="5619"/>
                    <a:pt x="11954" y="5578"/>
                    <a:pt x="11954" y="5578"/>
                  </a:cubicBezTo>
                  <a:cubicBezTo>
                    <a:pt x="11942" y="5576"/>
                    <a:pt x="11942" y="5576"/>
                    <a:pt x="11942" y="5576"/>
                  </a:cubicBezTo>
                  <a:cubicBezTo>
                    <a:pt x="11952" y="5606"/>
                    <a:pt x="11952" y="5606"/>
                    <a:pt x="11952" y="5606"/>
                  </a:cubicBezTo>
                  <a:cubicBezTo>
                    <a:pt x="11929" y="5586"/>
                    <a:pt x="11929" y="5586"/>
                    <a:pt x="11929" y="5586"/>
                  </a:cubicBezTo>
                  <a:cubicBezTo>
                    <a:pt x="11929" y="5586"/>
                    <a:pt x="11925" y="5609"/>
                    <a:pt x="11928" y="5623"/>
                  </a:cubicBezTo>
                  <a:cubicBezTo>
                    <a:pt x="11931" y="5637"/>
                    <a:pt x="11954" y="5672"/>
                    <a:pt x="11954" y="5672"/>
                  </a:cubicBezTo>
                  <a:cubicBezTo>
                    <a:pt x="11954" y="5672"/>
                    <a:pt x="11943" y="5694"/>
                    <a:pt x="11941" y="5702"/>
                  </a:cubicBezTo>
                  <a:cubicBezTo>
                    <a:pt x="11939" y="5710"/>
                    <a:pt x="11969" y="5733"/>
                    <a:pt x="11970" y="5739"/>
                  </a:cubicBezTo>
                  <a:cubicBezTo>
                    <a:pt x="11971" y="5746"/>
                    <a:pt x="11972" y="5768"/>
                    <a:pt x="11966" y="5776"/>
                  </a:cubicBezTo>
                  <a:cubicBezTo>
                    <a:pt x="11961" y="5784"/>
                    <a:pt x="11974" y="5830"/>
                    <a:pt x="11974" y="5830"/>
                  </a:cubicBezTo>
                  <a:cubicBezTo>
                    <a:pt x="11974" y="5830"/>
                    <a:pt x="11970" y="5832"/>
                    <a:pt x="11962" y="5838"/>
                  </a:cubicBezTo>
                  <a:cubicBezTo>
                    <a:pt x="11955" y="5844"/>
                    <a:pt x="11971" y="5880"/>
                    <a:pt x="11971" y="5880"/>
                  </a:cubicBezTo>
                  <a:cubicBezTo>
                    <a:pt x="11971" y="5880"/>
                    <a:pt x="11991" y="5889"/>
                    <a:pt x="11993" y="5906"/>
                  </a:cubicBezTo>
                  <a:cubicBezTo>
                    <a:pt x="11995" y="5922"/>
                    <a:pt x="11966" y="5951"/>
                    <a:pt x="11966" y="5951"/>
                  </a:cubicBezTo>
                  <a:cubicBezTo>
                    <a:pt x="11966" y="5951"/>
                    <a:pt x="11975" y="5984"/>
                    <a:pt x="11958" y="6001"/>
                  </a:cubicBezTo>
                  <a:cubicBezTo>
                    <a:pt x="11941" y="6017"/>
                    <a:pt x="11910" y="6009"/>
                    <a:pt x="11910" y="6009"/>
                  </a:cubicBezTo>
                  <a:cubicBezTo>
                    <a:pt x="11906" y="6041"/>
                    <a:pt x="11906" y="6041"/>
                    <a:pt x="11906" y="6041"/>
                  </a:cubicBezTo>
                  <a:cubicBezTo>
                    <a:pt x="11906" y="6041"/>
                    <a:pt x="11938" y="6049"/>
                    <a:pt x="11947" y="6054"/>
                  </a:cubicBezTo>
                  <a:cubicBezTo>
                    <a:pt x="11956" y="6060"/>
                    <a:pt x="11962" y="6070"/>
                    <a:pt x="11962" y="6070"/>
                  </a:cubicBezTo>
                  <a:cubicBezTo>
                    <a:pt x="11979" y="6068"/>
                    <a:pt x="11979" y="6068"/>
                    <a:pt x="11979" y="6068"/>
                  </a:cubicBezTo>
                  <a:cubicBezTo>
                    <a:pt x="11979" y="6068"/>
                    <a:pt x="11988" y="6077"/>
                    <a:pt x="12002" y="6082"/>
                  </a:cubicBezTo>
                  <a:cubicBezTo>
                    <a:pt x="12015" y="6087"/>
                    <a:pt x="12046" y="6077"/>
                    <a:pt x="12059" y="6076"/>
                  </a:cubicBezTo>
                  <a:cubicBezTo>
                    <a:pt x="12071" y="6076"/>
                    <a:pt x="12061" y="6060"/>
                    <a:pt x="12061" y="6060"/>
                  </a:cubicBezTo>
                  <a:cubicBezTo>
                    <a:pt x="12086" y="6062"/>
                    <a:pt x="12086" y="6062"/>
                    <a:pt x="12086" y="6062"/>
                  </a:cubicBezTo>
                  <a:cubicBezTo>
                    <a:pt x="12092" y="6050"/>
                    <a:pt x="12092" y="6050"/>
                    <a:pt x="12092" y="6050"/>
                  </a:cubicBezTo>
                  <a:cubicBezTo>
                    <a:pt x="12119" y="6046"/>
                    <a:pt x="12119" y="6046"/>
                    <a:pt x="12119" y="6046"/>
                  </a:cubicBezTo>
                  <a:cubicBezTo>
                    <a:pt x="12119" y="6046"/>
                    <a:pt x="12143" y="6021"/>
                    <a:pt x="12156" y="6020"/>
                  </a:cubicBezTo>
                  <a:cubicBezTo>
                    <a:pt x="12168" y="6020"/>
                    <a:pt x="12180" y="6035"/>
                    <a:pt x="12187" y="6033"/>
                  </a:cubicBezTo>
                  <a:cubicBezTo>
                    <a:pt x="12195" y="6031"/>
                    <a:pt x="12232" y="6013"/>
                    <a:pt x="12232" y="6013"/>
                  </a:cubicBezTo>
                  <a:cubicBezTo>
                    <a:pt x="12232" y="6013"/>
                    <a:pt x="12254" y="6023"/>
                    <a:pt x="12265" y="6021"/>
                  </a:cubicBezTo>
                  <a:cubicBezTo>
                    <a:pt x="12276" y="6020"/>
                    <a:pt x="12283" y="6010"/>
                    <a:pt x="12290" y="6009"/>
                  </a:cubicBezTo>
                  <a:cubicBezTo>
                    <a:pt x="12298" y="6009"/>
                    <a:pt x="12317" y="6021"/>
                    <a:pt x="12332" y="6018"/>
                  </a:cubicBezTo>
                  <a:cubicBezTo>
                    <a:pt x="12347" y="6015"/>
                    <a:pt x="12344" y="5996"/>
                    <a:pt x="12344" y="5996"/>
                  </a:cubicBezTo>
                  <a:cubicBezTo>
                    <a:pt x="12344" y="5996"/>
                    <a:pt x="12356" y="5993"/>
                    <a:pt x="12360" y="5990"/>
                  </a:cubicBezTo>
                  <a:cubicBezTo>
                    <a:pt x="12365" y="5987"/>
                    <a:pt x="12371" y="5960"/>
                    <a:pt x="12384" y="5948"/>
                  </a:cubicBezTo>
                  <a:cubicBezTo>
                    <a:pt x="12397" y="5936"/>
                    <a:pt x="12430" y="5944"/>
                    <a:pt x="12441" y="5941"/>
                  </a:cubicBezTo>
                  <a:cubicBezTo>
                    <a:pt x="12451" y="5939"/>
                    <a:pt x="12485" y="5920"/>
                    <a:pt x="12500" y="5918"/>
                  </a:cubicBezTo>
                  <a:cubicBezTo>
                    <a:pt x="12516" y="5916"/>
                    <a:pt x="12518" y="5923"/>
                    <a:pt x="12537" y="5926"/>
                  </a:cubicBezTo>
                  <a:cubicBezTo>
                    <a:pt x="12556" y="5929"/>
                    <a:pt x="12603" y="5896"/>
                    <a:pt x="12622" y="5890"/>
                  </a:cubicBezTo>
                  <a:cubicBezTo>
                    <a:pt x="12642" y="5884"/>
                    <a:pt x="12725" y="5878"/>
                    <a:pt x="12725" y="5878"/>
                  </a:cubicBezTo>
                  <a:cubicBezTo>
                    <a:pt x="12732" y="5871"/>
                    <a:pt x="12732" y="5871"/>
                    <a:pt x="12732" y="5871"/>
                  </a:cubicBezTo>
                  <a:cubicBezTo>
                    <a:pt x="12732" y="5871"/>
                    <a:pt x="12760" y="5896"/>
                    <a:pt x="12778" y="5903"/>
                  </a:cubicBezTo>
                  <a:cubicBezTo>
                    <a:pt x="12795" y="5910"/>
                    <a:pt x="12802" y="5901"/>
                    <a:pt x="12802" y="5901"/>
                  </a:cubicBezTo>
                  <a:cubicBezTo>
                    <a:pt x="12802" y="5901"/>
                    <a:pt x="12805" y="5918"/>
                    <a:pt x="12813" y="5921"/>
                  </a:cubicBezTo>
                  <a:cubicBezTo>
                    <a:pt x="12821" y="5924"/>
                    <a:pt x="12826" y="5917"/>
                    <a:pt x="12826" y="5917"/>
                  </a:cubicBezTo>
                  <a:cubicBezTo>
                    <a:pt x="12829" y="5932"/>
                    <a:pt x="12829" y="5932"/>
                    <a:pt x="12829" y="5932"/>
                  </a:cubicBezTo>
                  <a:cubicBezTo>
                    <a:pt x="12829" y="5932"/>
                    <a:pt x="12841" y="5930"/>
                    <a:pt x="12842" y="5939"/>
                  </a:cubicBezTo>
                  <a:cubicBezTo>
                    <a:pt x="12843" y="5947"/>
                    <a:pt x="12824" y="5971"/>
                    <a:pt x="12824" y="5971"/>
                  </a:cubicBezTo>
                  <a:cubicBezTo>
                    <a:pt x="12838" y="5990"/>
                    <a:pt x="12838" y="5990"/>
                    <a:pt x="12838" y="5990"/>
                  </a:cubicBezTo>
                  <a:cubicBezTo>
                    <a:pt x="12847" y="5981"/>
                    <a:pt x="12847" y="5981"/>
                    <a:pt x="12847" y="5981"/>
                  </a:cubicBezTo>
                  <a:cubicBezTo>
                    <a:pt x="12860" y="6008"/>
                    <a:pt x="12860" y="6008"/>
                    <a:pt x="12860" y="6008"/>
                  </a:cubicBezTo>
                  <a:cubicBezTo>
                    <a:pt x="12860" y="6008"/>
                    <a:pt x="12869" y="6035"/>
                    <a:pt x="12870" y="6044"/>
                  </a:cubicBezTo>
                  <a:cubicBezTo>
                    <a:pt x="12871" y="6052"/>
                    <a:pt x="12843" y="6045"/>
                    <a:pt x="12843" y="6045"/>
                  </a:cubicBezTo>
                  <a:cubicBezTo>
                    <a:pt x="12850" y="6068"/>
                    <a:pt x="12850" y="6068"/>
                    <a:pt x="12850" y="6068"/>
                  </a:cubicBezTo>
                  <a:cubicBezTo>
                    <a:pt x="12850" y="6068"/>
                    <a:pt x="12859" y="6068"/>
                    <a:pt x="12868" y="6069"/>
                  </a:cubicBezTo>
                  <a:cubicBezTo>
                    <a:pt x="12877" y="6069"/>
                    <a:pt x="12876" y="6076"/>
                    <a:pt x="12876" y="6076"/>
                  </a:cubicBezTo>
                  <a:cubicBezTo>
                    <a:pt x="12889" y="6073"/>
                    <a:pt x="12889" y="6073"/>
                    <a:pt x="12889" y="6073"/>
                  </a:cubicBezTo>
                  <a:cubicBezTo>
                    <a:pt x="12889" y="6073"/>
                    <a:pt x="12885" y="6059"/>
                    <a:pt x="12885" y="6048"/>
                  </a:cubicBezTo>
                  <a:cubicBezTo>
                    <a:pt x="12886" y="6037"/>
                    <a:pt x="12904" y="6028"/>
                    <a:pt x="12916" y="6026"/>
                  </a:cubicBezTo>
                  <a:cubicBezTo>
                    <a:pt x="12928" y="6023"/>
                    <a:pt x="12951" y="5987"/>
                    <a:pt x="12951" y="5987"/>
                  </a:cubicBezTo>
                  <a:cubicBezTo>
                    <a:pt x="12966" y="5989"/>
                    <a:pt x="12966" y="5989"/>
                    <a:pt x="12966" y="5989"/>
                  </a:cubicBezTo>
                  <a:cubicBezTo>
                    <a:pt x="12980" y="5956"/>
                    <a:pt x="12980" y="5956"/>
                    <a:pt x="12980" y="5956"/>
                  </a:cubicBezTo>
                  <a:cubicBezTo>
                    <a:pt x="12980" y="5956"/>
                    <a:pt x="12999" y="5953"/>
                    <a:pt x="13008" y="5952"/>
                  </a:cubicBezTo>
                  <a:cubicBezTo>
                    <a:pt x="13016" y="5951"/>
                    <a:pt x="13021" y="5921"/>
                    <a:pt x="13021" y="5921"/>
                  </a:cubicBezTo>
                  <a:cubicBezTo>
                    <a:pt x="13021" y="5921"/>
                    <a:pt x="13026" y="5945"/>
                    <a:pt x="13027" y="5952"/>
                  </a:cubicBezTo>
                  <a:cubicBezTo>
                    <a:pt x="13028" y="5960"/>
                    <a:pt x="12999" y="5974"/>
                    <a:pt x="12999" y="5974"/>
                  </a:cubicBezTo>
                  <a:cubicBezTo>
                    <a:pt x="12989" y="5975"/>
                    <a:pt x="12989" y="5975"/>
                    <a:pt x="12989" y="5975"/>
                  </a:cubicBezTo>
                  <a:cubicBezTo>
                    <a:pt x="12984" y="5982"/>
                    <a:pt x="12984" y="5982"/>
                    <a:pt x="12984" y="5982"/>
                  </a:cubicBezTo>
                  <a:cubicBezTo>
                    <a:pt x="12995" y="6005"/>
                    <a:pt x="12995" y="6005"/>
                    <a:pt x="12995" y="6005"/>
                  </a:cubicBezTo>
                  <a:cubicBezTo>
                    <a:pt x="12995" y="6005"/>
                    <a:pt x="12985" y="6009"/>
                    <a:pt x="12978" y="6013"/>
                  </a:cubicBezTo>
                  <a:cubicBezTo>
                    <a:pt x="12971" y="6018"/>
                    <a:pt x="12953" y="6041"/>
                    <a:pt x="12953" y="6041"/>
                  </a:cubicBezTo>
                  <a:cubicBezTo>
                    <a:pt x="12953" y="6041"/>
                    <a:pt x="12948" y="6060"/>
                    <a:pt x="12941" y="6064"/>
                  </a:cubicBezTo>
                  <a:cubicBezTo>
                    <a:pt x="12934" y="6069"/>
                    <a:pt x="12910" y="6078"/>
                    <a:pt x="12917" y="6084"/>
                  </a:cubicBezTo>
                  <a:cubicBezTo>
                    <a:pt x="12924" y="6091"/>
                    <a:pt x="12951" y="6081"/>
                    <a:pt x="12960" y="6078"/>
                  </a:cubicBezTo>
                  <a:cubicBezTo>
                    <a:pt x="12968" y="6074"/>
                    <a:pt x="12969" y="6061"/>
                    <a:pt x="12975" y="6052"/>
                  </a:cubicBezTo>
                  <a:cubicBezTo>
                    <a:pt x="12982" y="6042"/>
                    <a:pt x="12996" y="6032"/>
                    <a:pt x="12996" y="6032"/>
                  </a:cubicBezTo>
                  <a:cubicBezTo>
                    <a:pt x="12996" y="6032"/>
                    <a:pt x="12999" y="6057"/>
                    <a:pt x="13001" y="6063"/>
                  </a:cubicBezTo>
                  <a:cubicBezTo>
                    <a:pt x="13003" y="6069"/>
                    <a:pt x="12990" y="6080"/>
                    <a:pt x="12981" y="6085"/>
                  </a:cubicBezTo>
                  <a:cubicBezTo>
                    <a:pt x="12973" y="6090"/>
                    <a:pt x="12972" y="6098"/>
                    <a:pt x="12978" y="6104"/>
                  </a:cubicBezTo>
                  <a:cubicBezTo>
                    <a:pt x="12985" y="6109"/>
                    <a:pt x="13016" y="6109"/>
                    <a:pt x="13016" y="6109"/>
                  </a:cubicBezTo>
                  <a:cubicBezTo>
                    <a:pt x="13021" y="6116"/>
                    <a:pt x="13021" y="6116"/>
                    <a:pt x="13021" y="6116"/>
                  </a:cubicBezTo>
                  <a:cubicBezTo>
                    <a:pt x="13006" y="6129"/>
                    <a:pt x="13006" y="6129"/>
                    <a:pt x="13006" y="6129"/>
                  </a:cubicBezTo>
                  <a:cubicBezTo>
                    <a:pt x="13006" y="6129"/>
                    <a:pt x="13022" y="6158"/>
                    <a:pt x="13024" y="6168"/>
                  </a:cubicBezTo>
                  <a:cubicBezTo>
                    <a:pt x="13027" y="6179"/>
                    <a:pt x="13003" y="6195"/>
                    <a:pt x="12994" y="6206"/>
                  </a:cubicBezTo>
                  <a:cubicBezTo>
                    <a:pt x="12984" y="6217"/>
                    <a:pt x="13016" y="6239"/>
                    <a:pt x="13024" y="6242"/>
                  </a:cubicBezTo>
                  <a:cubicBezTo>
                    <a:pt x="13031" y="6245"/>
                    <a:pt x="13045" y="6265"/>
                    <a:pt x="13060" y="6270"/>
                  </a:cubicBezTo>
                  <a:cubicBezTo>
                    <a:pt x="13075" y="6275"/>
                    <a:pt x="13086" y="6266"/>
                    <a:pt x="13100" y="6269"/>
                  </a:cubicBezTo>
                  <a:cubicBezTo>
                    <a:pt x="13113" y="6272"/>
                    <a:pt x="13116" y="6289"/>
                    <a:pt x="13135" y="6292"/>
                  </a:cubicBezTo>
                  <a:cubicBezTo>
                    <a:pt x="13155" y="6296"/>
                    <a:pt x="13203" y="6263"/>
                    <a:pt x="13203" y="6263"/>
                  </a:cubicBezTo>
                  <a:cubicBezTo>
                    <a:pt x="13203" y="6263"/>
                    <a:pt x="13196" y="6249"/>
                    <a:pt x="13211" y="6240"/>
                  </a:cubicBezTo>
                  <a:cubicBezTo>
                    <a:pt x="13226" y="6231"/>
                    <a:pt x="13225" y="6267"/>
                    <a:pt x="13225" y="6267"/>
                  </a:cubicBezTo>
                  <a:cubicBezTo>
                    <a:pt x="13236" y="6266"/>
                    <a:pt x="13236" y="6266"/>
                    <a:pt x="13236" y="6266"/>
                  </a:cubicBezTo>
                  <a:cubicBezTo>
                    <a:pt x="13226" y="6282"/>
                    <a:pt x="13226" y="6282"/>
                    <a:pt x="13226" y="6282"/>
                  </a:cubicBezTo>
                  <a:cubicBezTo>
                    <a:pt x="13239" y="6283"/>
                    <a:pt x="13239" y="6283"/>
                    <a:pt x="13239" y="6283"/>
                  </a:cubicBezTo>
                  <a:cubicBezTo>
                    <a:pt x="13239" y="6283"/>
                    <a:pt x="13240" y="6295"/>
                    <a:pt x="13247" y="6304"/>
                  </a:cubicBezTo>
                  <a:cubicBezTo>
                    <a:pt x="13253" y="6312"/>
                    <a:pt x="13260" y="6308"/>
                    <a:pt x="13260" y="6308"/>
                  </a:cubicBezTo>
                  <a:cubicBezTo>
                    <a:pt x="13266" y="6297"/>
                    <a:pt x="13266" y="6297"/>
                    <a:pt x="13266" y="6297"/>
                  </a:cubicBezTo>
                  <a:cubicBezTo>
                    <a:pt x="13266" y="6297"/>
                    <a:pt x="13284" y="6295"/>
                    <a:pt x="13294" y="6286"/>
                  </a:cubicBezTo>
                  <a:cubicBezTo>
                    <a:pt x="13305" y="6278"/>
                    <a:pt x="13349" y="6247"/>
                    <a:pt x="13349" y="6247"/>
                  </a:cubicBezTo>
                  <a:cubicBezTo>
                    <a:pt x="13344" y="6237"/>
                    <a:pt x="13344" y="6237"/>
                    <a:pt x="13344" y="6237"/>
                  </a:cubicBezTo>
                  <a:cubicBezTo>
                    <a:pt x="13368" y="6233"/>
                    <a:pt x="13368" y="6233"/>
                    <a:pt x="13368" y="6233"/>
                  </a:cubicBezTo>
                  <a:cubicBezTo>
                    <a:pt x="13377" y="6241"/>
                    <a:pt x="13377" y="6241"/>
                    <a:pt x="13377" y="6241"/>
                  </a:cubicBezTo>
                  <a:cubicBezTo>
                    <a:pt x="13377" y="6241"/>
                    <a:pt x="13416" y="6234"/>
                    <a:pt x="13439" y="6226"/>
                  </a:cubicBezTo>
                  <a:cubicBezTo>
                    <a:pt x="13461" y="6217"/>
                    <a:pt x="13463" y="6173"/>
                    <a:pt x="13466" y="6161"/>
                  </a:cubicBezTo>
                  <a:cubicBezTo>
                    <a:pt x="13470" y="6150"/>
                    <a:pt x="13496" y="6135"/>
                    <a:pt x="13496" y="6135"/>
                  </a:cubicBezTo>
                  <a:cubicBezTo>
                    <a:pt x="13496" y="6120"/>
                    <a:pt x="13496" y="6120"/>
                    <a:pt x="13496" y="6120"/>
                  </a:cubicBezTo>
                  <a:cubicBezTo>
                    <a:pt x="13496" y="6120"/>
                    <a:pt x="13511" y="6114"/>
                    <a:pt x="13519" y="6103"/>
                  </a:cubicBezTo>
                  <a:cubicBezTo>
                    <a:pt x="13526" y="6093"/>
                    <a:pt x="13537" y="6079"/>
                    <a:pt x="13537" y="6079"/>
                  </a:cubicBezTo>
                  <a:cubicBezTo>
                    <a:pt x="13537" y="6079"/>
                    <a:pt x="13539" y="6050"/>
                    <a:pt x="13547" y="6040"/>
                  </a:cubicBezTo>
                  <a:cubicBezTo>
                    <a:pt x="13554" y="6031"/>
                    <a:pt x="13588" y="5993"/>
                    <a:pt x="13601" y="5987"/>
                  </a:cubicBezTo>
                  <a:cubicBezTo>
                    <a:pt x="13613" y="5981"/>
                    <a:pt x="13615" y="5950"/>
                    <a:pt x="13615" y="5950"/>
                  </a:cubicBezTo>
                  <a:cubicBezTo>
                    <a:pt x="13615" y="5950"/>
                    <a:pt x="13638" y="5954"/>
                    <a:pt x="13647" y="5944"/>
                  </a:cubicBezTo>
                  <a:cubicBezTo>
                    <a:pt x="13656" y="5935"/>
                    <a:pt x="13703" y="5876"/>
                    <a:pt x="13706" y="5869"/>
                  </a:cubicBezTo>
                  <a:cubicBezTo>
                    <a:pt x="13710" y="5863"/>
                    <a:pt x="13709" y="5832"/>
                    <a:pt x="13719" y="5825"/>
                  </a:cubicBezTo>
                  <a:cubicBezTo>
                    <a:pt x="13728" y="5818"/>
                    <a:pt x="13770" y="5736"/>
                    <a:pt x="13780" y="5717"/>
                  </a:cubicBezTo>
                  <a:cubicBezTo>
                    <a:pt x="13790" y="5698"/>
                    <a:pt x="13778" y="5685"/>
                    <a:pt x="13777" y="5672"/>
                  </a:cubicBezTo>
                  <a:cubicBezTo>
                    <a:pt x="13776" y="5659"/>
                    <a:pt x="13786" y="5638"/>
                    <a:pt x="13795" y="5624"/>
                  </a:cubicBezTo>
                  <a:cubicBezTo>
                    <a:pt x="13804" y="5610"/>
                    <a:pt x="13794" y="5548"/>
                    <a:pt x="13794" y="5548"/>
                  </a:cubicBezTo>
                  <a:lnTo>
                    <a:pt x="13775" y="5539"/>
                  </a:lnTo>
                  <a:close/>
                  <a:moveTo>
                    <a:pt x="11992" y="4641"/>
                  </a:moveTo>
                  <a:cubicBezTo>
                    <a:pt x="12002" y="4650"/>
                    <a:pt x="12035" y="4656"/>
                    <a:pt x="12049" y="4657"/>
                  </a:cubicBezTo>
                  <a:cubicBezTo>
                    <a:pt x="12064" y="4659"/>
                    <a:pt x="12070" y="4656"/>
                    <a:pt x="12092" y="4657"/>
                  </a:cubicBezTo>
                  <a:cubicBezTo>
                    <a:pt x="12114" y="4659"/>
                    <a:pt x="12132" y="4686"/>
                    <a:pt x="12140" y="4691"/>
                  </a:cubicBezTo>
                  <a:cubicBezTo>
                    <a:pt x="12149" y="4695"/>
                    <a:pt x="12159" y="4686"/>
                    <a:pt x="12159" y="4686"/>
                  </a:cubicBezTo>
                  <a:cubicBezTo>
                    <a:pt x="12159" y="4686"/>
                    <a:pt x="12176" y="4695"/>
                    <a:pt x="12176" y="4689"/>
                  </a:cubicBezTo>
                  <a:cubicBezTo>
                    <a:pt x="12176" y="4678"/>
                    <a:pt x="12165" y="4663"/>
                    <a:pt x="12165" y="4663"/>
                  </a:cubicBezTo>
                  <a:cubicBezTo>
                    <a:pt x="12165" y="4663"/>
                    <a:pt x="12176" y="4657"/>
                    <a:pt x="12176" y="4638"/>
                  </a:cubicBezTo>
                  <a:cubicBezTo>
                    <a:pt x="12176" y="4619"/>
                    <a:pt x="12149" y="4619"/>
                    <a:pt x="12134" y="4616"/>
                  </a:cubicBezTo>
                  <a:cubicBezTo>
                    <a:pt x="12120" y="4613"/>
                    <a:pt x="12121" y="4644"/>
                    <a:pt x="12121" y="4644"/>
                  </a:cubicBezTo>
                  <a:cubicBezTo>
                    <a:pt x="12096" y="4625"/>
                    <a:pt x="12096" y="4625"/>
                    <a:pt x="12096" y="4625"/>
                  </a:cubicBezTo>
                  <a:cubicBezTo>
                    <a:pt x="12096" y="4625"/>
                    <a:pt x="12102" y="4609"/>
                    <a:pt x="12102" y="4585"/>
                  </a:cubicBezTo>
                  <a:cubicBezTo>
                    <a:pt x="12102" y="4562"/>
                    <a:pt x="12054" y="4571"/>
                    <a:pt x="12054" y="4571"/>
                  </a:cubicBezTo>
                  <a:cubicBezTo>
                    <a:pt x="12033" y="4559"/>
                    <a:pt x="12033" y="4559"/>
                    <a:pt x="12033" y="4559"/>
                  </a:cubicBezTo>
                  <a:cubicBezTo>
                    <a:pt x="12030" y="4544"/>
                    <a:pt x="12030" y="4544"/>
                    <a:pt x="12030" y="4544"/>
                  </a:cubicBezTo>
                  <a:cubicBezTo>
                    <a:pt x="12004" y="4544"/>
                    <a:pt x="12004" y="4544"/>
                    <a:pt x="12004" y="4544"/>
                  </a:cubicBezTo>
                  <a:cubicBezTo>
                    <a:pt x="12004" y="4544"/>
                    <a:pt x="11999" y="4565"/>
                    <a:pt x="11999" y="4569"/>
                  </a:cubicBezTo>
                  <a:cubicBezTo>
                    <a:pt x="11999" y="4573"/>
                    <a:pt x="11964" y="4562"/>
                    <a:pt x="11948" y="4559"/>
                  </a:cubicBezTo>
                  <a:cubicBezTo>
                    <a:pt x="11932" y="4556"/>
                    <a:pt x="11903" y="4557"/>
                    <a:pt x="11903" y="4557"/>
                  </a:cubicBezTo>
                  <a:cubicBezTo>
                    <a:pt x="11903" y="4557"/>
                    <a:pt x="11885" y="4535"/>
                    <a:pt x="11876" y="4525"/>
                  </a:cubicBezTo>
                  <a:cubicBezTo>
                    <a:pt x="11867" y="4515"/>
                    <a:pt x="11853" y="4526"/>
                    <a:pt x="11853" y="4526"/>
                  </a:cubicBezTo>
                  <a:cubicBezTo>
                    <a:pt x="11853" y="4526"/>
                    <a:pt x="11828" y="4513"/>
                    <a:pt x="11822" y="4512"/>
                  </a:cubicBezTo>
                  <a:cubicBezTo>
                    <a:pt x="11816" y="4510"/>
                    <a:pt x="11790" y="4509"/>
                    <a:pt x="11790" y="4509"/>
                  </a:cubicBezTo>
                  <a:cubicBezTo>
                    <a:pt x="11790" y="4509"/>
                    <a:pt x="11779" y="4500"/>
                    <a:pt x="11766" y="4504"/>
                  </a:cubicBezTo>
                  <a:cubicBezTo>
                    <a:pt x="11753" y="4509"/>
                    <a:pt x="11753" y="4537"/>
                    <a:pt x="11746" y="4541"/>
                  </a:cubicBezTo>
                  <a:cubicBezTo>
                    <a:pt x="11738" y="4546"/>
                    <a:pt x="11724" y="4551"/>
                    <a:pt x="11727" y="4562"/>
                  </a:cubicBezTo>
                  <a:cubicBezTo>
                    <a:pt x="11751" y="4557"/>
                    <a:pt x="11751" y="4557"/>
                    <a:pt x="11751" y="4557"/>
                  </a:cubicBezTo>
                  <a:cubicBezTo>
                    <a:pt x="11782" y="4560"/>
                    <a:pt x="11782" y="4560"/>
                    <a:pt x="11782" y="4560"/>
                  </a:cubicBezTo>
                  <a:cubicBezTo>
                    <a:pt x="11782" y="4560"/>
                    <a:pt x="11759" y="4573"/>
                    <a:pt x="11769" y="4584"/>
                  </a:cubicBezTo>
                  <a:cubicBezTo>
                    <a:pt x="11779" y="4594"/>
                    <a:pt x="11813" y="4576"/>
                    <a:pt x="11813" y="4576"/>
                  </a:cubicBezTo>
                  <a:cubicBezTo>
                    <a:pt x="11813" y="4576"/>
                    <a:pt x="11863" y="4603"/>
                    <a:pt x="11878" y="4607"/>
                  </a:cubicBezTo>
                  <a:cubicBezTo>
                    <a:pt x="11892" y="4612"/>
                    <a:pt x="11942" y="4613"/>
                    <a:pt x="11960" y="4613"/>
                  </a:cubicBezTo>
                  <a:cubicBezTo>
                    <a:pt x="11977" y="4613"/>
                    <a:pt x="11982" y="4632"/>
                    <a:pt x="11992" y="4641"/>
                  </a:cubicBezTo>
                  <a:close/>
                  <a:moveTo>
                    <a:pt x="12892" y="6106"/>
                  </a:moveTo>
                  <a:cubicBezTo>
                    <a:pt x="12878" y="6108"/>
                    <a:pt x="12860" y="6113"/>
                    <a:pt x="12867" y="6119"/>
                  </a:cubicBezTo>
                  <a:cubicBezTo>
                    <a:pt x="12874" y="6125"/>
                    <a:pt x="12877" y="6132"/>
                    <a:pt x="12877" y="6132"/>
                  </a:cubicBezTo>
                  <a:cubicBezTo>
                    <a:pt x="12891" y="6132"/>
                    <a:pt x="12905" y="6124"/>
                    <a:pt x="12905" y="6124"/>
                  </a:cubicBezTo>
                  <a:cubicBezTo>
                    <a:pt x="12913" y="6124"/>
                    <a:pt x="12913" y="6124"/>
                    <a:pt x="12913" y="6124"/>
                  </a:cubicBezTo>
                  <a:cubicBezTo>
                    <a:pt x="12917" y="6121"/>
                    <a:pt x="12917" y="6121"/>
                    <a:pt x="12917" y="6121"/>
                  </a:cubicBezTo>
                  <a:cubicBezTo>
                    <a:pt x="12928" y="6121"/>
                    <a:pt x="12928" y="6121"/>
                    <a:pt x="12928" y="6121"/>
                  </a:cubicBezTo>
                  <a:cubicBezTo>
                    <a:pt x="12932" y="6116"/>
                    <a:pt x="12932" y="6116"/>
                    <a:pt x="12932" y="6116"/>
                  </a:cubicBezTo>
                  <a:cubicBezTo>
                    <a:pt x="12914" y="6114"/>
                    <a:pt x="12914" y="6114"/>
                    <a:pt x="12914" y="6114"/>
                  </a:cubicBezTo>
                  <a:cubicBezTo>
                    <a:pt x="12914" y="6114"/>
                    <a:pt x="12906" y="6105"/>
                    <a:pt x="12892" y="6106"/>
                  </a:cubicBezTo>
                  <a:close/>
                  <a:moveTo>
                    <a:pt x="11485" y="4319"/>
                  </a:moveTo>
                  <a:cubicBezTo>
                    <a:pt x="11494" y="4318"/>
                    <a:pt x="11481" y="4298"/>
                    <a:pt x="11473" y="4303"/>
                  </a:cubicBezTo>
                  <a:cubicBezTo>
                    <a:pt x="11466" y="4307"/>
                    <a:pt x="11475" y="4321"/>
                    <a:pt x="11485" y="4319"/>
                  </a:cubicBezTo>
                  <a:close/>
                  <a:moveTo>
                    <a:pt x="13253" y="6389"/>
                  </a:moveTo>
                  <a:cubicBezTo>
                    <a:pt x="13255" y="6396"/>
                    <a:pt x="13279" y="6384"/>
                    <a:pt x="13270" y="6377"/>
                  </a:cubicBezTo>
                  <a:cubicBezTo>
                    <a:pt x="13261" y="6370"/>
                    <a:pt x="13253" y="6389"/>
                    <a:pt x="13253" y="6389"/>
                  </a:cubicBezTo>
                  <a:close/>
                  <a:moveTo>
                    <a:pt x="11424" y="4181"/>
                  </a:moveTo>
                  <a:cubicBezTo>
                    <a:pt x="11409" y="4195"/>
                    <a:pt x="11409" y="4195"/>
                    <a:pt x="11409" y="4195"/>
                  </a:cubicBezTo>
                  <a:cubicBezTo>
                    <a:pt x="11417" y="4215"/>
                    <a:pt x="11417" y="4215"/>
                    <a:pt x="11417" y="4215"/>
                  </a:cubicBezTo>
                  <a:cubicBezTo>
                    <a:pt x="11417" y="4215"/>
                    <a:pt x="11407" y="4233"/>
                    <a:pt x="11419" y="4229"/>
                  </a:cubicBezTo>
                  <a:cubicBezTo>
                    <a:pt x="11426" y="4226"/>
                    <a:pt x="11423" y="4201"/>
                    <a:pt x="11423" y="4201"/>
                  </a:cubicBezTo>
                  <a:cubicBezTo>
                    <a:pt x="11430" y="4192"/>
                    <a:pt x="11430" y="4192"/>
                    <a:pt x="11430" y="4192"/>
                  </a:cubicBezTo>
                  <a:lnTo>
                    <a:pt x="11424" y="4181"/>
                  </a:lnTo>
                  <a:close/>
                  <a:moveTo>
                    <a:pt x="13852" y="4748"/>
                  </a:moveTo>
                  <a:cubicBezTo>
                    <a:pt x="13854" y="4737"/>
                    <a:pt x="13854" y="4737"/>
                    <a:pt x="13854" y="4737"/>
                  </a:cubicBezTo>
                  <a:cubicBezTo>
                    <a:pt x="13827" y="4720"/>
                    <a:pt x="13827" y="4720"/>
                    <a:pt x="13827" y="4720"/>
                  </a:cubicBezTo>
                  <a:cubicBezTo>
                    <a:pt x="13839" y="4710"/>
                    <a:pt x="13839" y="4710"/>
                    <a:pt x="13839" y="4710"/>
                  </a:cubicBezTo>
                  <a:cubicBezTo>
                    <a:pt x="13839" y="4710"/>
                    <a:pt x="13815" y="4709"/>
                    <a:pt x="13808" y="4702"/>
                  </a:cubicBezTo>
                  <a:cubicBezTo>
                    <a:pt x="13802" y="4695"/>
                    <a:pt x="13810" y="4681"/>
                    <a:pt x="13810" y="4672"/>
                  </a:cubicBezTo>
                  <a:cubicBezTo>
                    <a:pt x="13810" y="4663"/>
                    <a:pt x="13777" y="4680"/>
                    <a:pt x="13777" y="4680"/>
                  </a:cubicBezTo>
                  <a:cubicBezTo>
                    <a:pt x="13776" y="4659"/>
                    <a:pt x="13776" y="4659"/>
                    <a:pt x="13776" y="4659"/>
                  </a:cubicBezTo>
                  <a:cubicBezTo>
                    <a:pt x="13759" y="4651"/>
                    <a:pt x="13759" y="4651"/>
                    <a:pt x="13759" y="4651"/>
                  </a:cubicBezTo>
                  <a:cubicBezTo>
                    <a:pt x="13759" y="4621"/>
                    <a:pt x="13759" y="4621"/>
                    <a:pt x="13759" y="4621"/>
                  </a:cubicBezTo>
                  <a:cubicBezTo>
                    <a:pt x="13723" y="4595"/>
                    <a:pt x="13723" y="4595"/>
                    <a:pt x="13723" y="4595"/>
                  </a:cubicBezTo>
                  <a:cubicBezTo>
                    <a:pt x="13706" y="4558"/>
                    <a:pt x="13706" y="4558"/>
                    <a:pt x="13706" y="4558"/>
                  </a:cubicBezTo>
                  <a:cubicBezTo>
                    <a:pt x="13706" y="4558"/>
                    <a:pt x="13744" y="4545"/>
                    <a:pt x="13744" y="4529"/>
                  </a:cubicBezTo>
                  <a:cubicBezTo>
                    <a:pt x="13744" y="4513"/>
                    <a:pt x="13710" y="4504"/>
                    <a:pt x="13710" y="4504"/>
                  </a:cubicBezTo>
                  <a:cubicBezTo>
                    <a:pt x="13708" y="4500"/>
                    <a:pt x="13658" y="4486"/>
                    <a:pt x="13658" y="4486"/>
                  </a:cubicBezTo>
                  <a:cubicBezTo>
                    <a:pt x="13658" y="4486"/>
                    <a:pt x="13654" y="4473"/>
                    <a:pt x="13658" y="4453"/>
                  </a:cubicBezTo>
                  <a:cubicBezTo>
                    <a:pt x="13662" y="4434"/>
                    <a:pt x="13634" y="4431"/>
                    <a:pt x="13634" y="4431"/>
                  </a:cubicBezTo>
                  <a:cubicBezTo>
                    <a:pt x="13602" y="4397"/>
                    <a:pt x="13602" y="4397"/>
                    <a:pt x="13602" y="4397"/>
                  </a:cubicBezTo>
                  <a:cubicBezTo>
                    <a:pt x="13577" y="4398"/>
                    <a:pt x="13577" y="4398"/>
                    <a:pt x="13577" y="4398"/>
                  </a:cubicBezTo>
                  <a:cubicBezTo>
                    <a:pt x="13553" y="4375"/>
                    <a:pt x="13553" y="4375"/>
                    <a:pt x="13553" y="4375"/>
                  </a:cubicBezTo>
                  <a:cubicBezTo>
                    <a:pt x="13533" y="4371"/>
                    <a:pt x="13533" y="4371"/>
                    <a:pt x="13533" y="4371"/>
                  </a:cubicBezTo>
                  <a:cubicBezTo>
                    <a:pt x="13451" y="4333"/>
                    <a:pt x="13451" y="4333"/>
                    <a:pt x="13451" y="4333"/>
                  </a:cubicBezTo>
                  <a:cubicBezTo>
                    <a:pt x="13435" y="4339"/>
                    <a:pt x="13435" y="4339"/>
                    <a:pt x="13435" y="4339"/>
                  </a:cubicBezTo>
                  <a:cubicBezTo>
                    <a:pt x="13408" y="4320"/>
                    <a:pt x="13408" y="4320"/>
                    <a:pt x="13408" y="4320"/>
                  </a:cubicBezTo>
                  <a:cubicBezTo>
                    <a:pt x="13408" y="4320"/>
                    <a:pt x="13389" y="4322"/>
                    <a:pt x="13379" y="4322"/>
                  </a:cubicBezTo>
                  <a:cubicBezTo>
                    <a:pt x="13368" y="4322"/>
                    <a:pt x="13300" y="4279"/>
                    <a:pt x="13287" y="4275"/>
                  </a:cubicBezTo>
                  <a:cubicBezTo>
                    <a:pt x="13274" y="4271"/>
                    <a:pt x="13253" y="4290"/>
                    <a:pt x="13253" y="4290"/>
                  </a:cubicBezTo>
                  <a:cubicBezTo>
                    <a:pt x="13262" y="4308"/>
                    <a:pt x="13262" y="4308"/>
                    <a:pt x="13262" y="4308"/>
                  </a:cubicBezTo>
                  <a:cubicBezTo>
                    <a:pt x="13211" y="4313"/>
                    <a:pt x="13211" y="4313"/>
                    <a:pt x="13211" y="4313"/>
                  </a:cubicBezTo>
                  <a:cubicBezTo>
                    <a:pt x="13215" y="4331"/>
                    <a:pt x="13215" y="4331"/>
                    <a:pt x="13215" y="4331"/>
                  </a:cubicBezTo>
                  <a:cubicBezTo>
                    <a:pt x="13215" y="4331"/>
                    <a:pt x="13205" y="4362"/>
                    <a:pt x="13168" y="4369"/>
                  </a:cubicBezTo>
                  <a:cubicBezTo>
                    <a:pt x="13131" y="4377"/>
                    <a:pt x="13141" y="4328"/>
                    <a:pt x="13135" y="4328"/>
                  </a:cubicBezTo>
                  <a:cubicBezTo>
                    <a:pt x="13130" y="4328"/>
                    <a:pt x="13124" y="4350"/>
                    <a:pt x="13124" y="4350"/>
                  </a:cubicBezTo>
                  <a:cubicBezTo>
                    <a:pt x="13124" y="4350"/>
                    <a:pt x="13116" y="4333"/>
                    <a:pt x="13116" y="4324"/>
                  </a:cubicBezTo>
                  <a:cubicBezTo>
                    <a:pt x="13116" y="4314"/>
                    <a:pt x="13117" y="4287"/>
                    <a:pt x="13114" y="4270"/>
                  </a:cubicBezTo>
                  <a:cubicBezTo>
                    <a:pt x="13112" y="4253"/>
                    <a:pt x="13101" y="4235"/>
                    <a:pt x="13101" y="4235"/>
                  </a:cubicBezTo>
                  <a:cubicBezTo>
                    <a:pt x="13075" y="4235"/>
                    <a:pt x="13075" y="4235"/>
                    <a:pt x="13075" y="4235"/>
                  </a:cubicBezTo>
                  <a:cubicBezTo>
                    <a:pt x="13075" y="4235"/>
                    <a:pt x="13054" y="4211"/>
                    <a:pt x="13036" y="4211"/>
                  </a:cubicBezTo>
                  <a:cubicBezTo>
                    <a:pt x="13018" y="4211"/>
                    <a:pt x="12999" y="4236"/>
                    <a:pt x="12999" y="4236"/>
                  </a:cubicBezTo>
                  <a:cubicBezTo>
                    <a:pt x="12983" y="4240"/>
                    <a:pt x="12983" y="4240"/>
                    <a:pt x="12983" y="4240"/>
                  </a:cubicBezTo>
                  <a:cubicBezTo>
                    <a:pt x="12978" y="4252"/>
                    <a:pt x="12978" y="4252"/>
                    <a:pt x="12978" y="4252"/>
                  </a:cubicBezTo>
                  <a:cubicBezTo>
                    <a:pt x="12966" y="4258"/>
                    <a:pt x="12966" y="4258"/>
                    <a:pt x="12966" y="4258"/>
                  </a:cubicBezTo>
                  <a:cubicBezTo>
                    <a:pt x="12966" y="4249"/>
                    <a:pt x="12966" y="4249"/>
                    <a:pt x="12966" y="4249"/>
                  </a:cubicBezTo>
                  <a:cubicBezTo>
                    <a:pt x="12966" y="4249"/>
                    <a:pt x="12959" y="4237"/>
                    <a:pt x="12948" y="4241"/>
                  </a:cubicBezTo>
                  <a:cubicBezTo>
                    <a:pt x="12948" y="4241"/>
                    <a:pt x="12948" y="4254"/>
                    <a:pt x="12957" y="4267"/>
                  </a:cubicBezTo>
                  <a:cubicBezTo>
                    <a:pt x="12966" y="4280"/>
                    <a:pt x="12987" y="4273"/>
                    <a:pt x="13004" y="4278"/>
                  </a:cubicBezTo>
                  <a:cubicBezTo>
                    <a:pt x="13021" y="4283"/>
                    <a:pt x="13006" y="4291"/>
                    <a:pt x="13015" y="4307"/>
                  </a:cubicBezTo>
                  <a:cubicBezTo>
                    <a:pt x="13024" y="4322"/>
                    <a:pt x="13054" y="4309"/>
                    <a:pt x="13076" y="4309"/>
                  </a:cubicBezTo>
                  <a:cubicBezTo>
                    <a:pt x="13099" y="4309"/>
                    <a:pt x="13100" y="4314"/>
                    <a:pt x="13100" y="4325"/>
                  </a:cubicBezTo>
                  <a:cubicBezTo>
                    <a:pt x="13100" y="4335"/>
                    <a:pt x="13074" y="4325"/>
                    <a:pt x="13066" y="4326"/>
                  </a:cubicBezTo>
                  <a:cubicBezTo>
                    <a:pt x="13058" y="4328"/>
                    <a:pt x="13040" y="4339"/>
                    <a:pt x="13040" y="4339"/>
                  </a:cubicBezTo>
                  <a:cubicBezTo>
                    <a:pt x="13040" y="4339"/>
                    <a:pt x="13012" y="4339"/>
                    <a:pt x="13006" y="4346"/>
                  </a:cubicBezTo>
                  <a:cubicBezTo>
                    <a:pt x="12999" y="4352"/>
                    <a:pt x="13029" y="4359"/>
                    <a:pt x="13036" y="4363"/>
                  </a:cubicBezTo>
                  <a:cubicBezTo>
                    <a:pt x="13042" y="4367"/>
                    <a:pt x="13052" y="4383"/>
                    <a:pt x="13052" y="4383"/>
                  </a:cubicBezTo>
                  <a:cubicBezTo>
                    <a:pt x="13052" y="4383"/>
                    <a:pt x="13036" y="4402"/>
                    <a:pt x="13045" y="4415"/>
                  </a:cubicBezTo>
                  <a:cubicBezTo>
                    <a:pt x="13054" y="4428"/>
                    <a:pt x="13074" y="4393"/>
                    <a:pt x="13074" y="4389"/>
                  </a:cubicBezTo>
                  <a:cubicBezTo>
                    <a:pt x="13074" y="4385"/>
                    <a:pt x="13093" y="4356"/>
                    <a:pt x="13093" y="4356"/>
                  </a:cubicBezTo>
                  <a:cubicBezTo>
                    <a:pt x="13091" y="4381"/>
                    <a:pt x="13091" y="4381"/>
                    <a:pt x="13091" y="4381"/>
                  </a:cubicBezTo>
                  <a:cubicBezTo>
                    <a:pt x="13091" y="4381"/>
                    <a:pt x="13104" y="4394"/>
                    <a:pt x="13114" y="4403"/>
                  </a:cubicBezTo>
                  <a:cubicBezTo>
                    <a:pt x="13125" y="4413"/>
                    <a:pt x="13146" y="4405"/>
                    <a:pt x="13146" y="4405"/>
                  </a:cubicBezTo>
                  <a:cubicBezTo>
                    <a:pt x="13137" y="4414"/>
                    <a:pt x="13137" y="4414"/>
                    <a:pt x="13137" y="4414"/>
                  </a:cubicBezTo>
                  <a:cubicBezTo>
                    <a:pt x="13158" y="4434"/>
                    <a:pt x="13158" y="4434"/>
                    <a:pt x="13158" y="4434"/>
                  </a:cubicBezTo>
                  <a:cubicBezTo>
                    <a:pt x="13196" y="4435"/>
                    <a:pt x="13196" y="4435"/>
                    <a:pt x="13196" y="4435"/>
                  </a:cubicBezTo>
                  <a:cubicBezTo>
                    <a:pt x="13219" y="4452"/>
                    <a:pt x="13219" y="4452"/>
                    <a:pt x="13219" y="4452"/>
                  </a:cubicBezTo>
                  <a:cubicBezTo>
                    <a:pt x="13219" y="4452"/>
                    <a:pt x="13261" y="4466"/>
                    <a:pt x="13285" y="4483"/>
                  </a:cubicBezTo>
                  <a:cubicBezTo>
                    <a:pt x="13308" y="4500"/>
                    <a:pt x="13303" y="4506"/>
                    <a:pt x="13304" y="4525"/>
                  </a:cubicBezTo>
                  <a:cubicBezTo>
                    <a:pt x="13306" y="4545"/>
                    <a:pt x="13328" y="4554"/>
                    <a:pt x="13328" y="4554"/>
                  </a:cubicBezTo>
                  <a:cubicBezTo>
                    <a:pt x="13328" y="4554"/>
                    <a:pt x="13311" y="4557"/>
                    <a:pt x="13311" y="4566"/>
                  </a:cubicBezTo>
                  <a:cubicBezTo>
                    <a:pt x="13311" y="4575"/>
                    <a:pt x="13337" y="4576"/>
                    <a:pt x="13337" y="4576"/>
                  </a:cubicBezTo>
                  <a:cubicBezTo>
                    <a:pt x="13321" y="4582"/>
                    <a:pt x="13321" y="4582"/>
                    <a:pt x="13321" y="4582"/>
                  </a:cubicBezTo>
                  <a:cubicBezTo>
                    <a:pt x="13322" y="4590"/>
                    <a:pt x="13322" y="4590"/>
                    <a:pt x="13322" y="4590"/>
                  </a:cubicBezTo>
                  <a:cubicBezTo>
                    <a:pt x="13327" y="4593"/>
                    <a:pt x="13327" y="4593"/>
                    <a:pt x="13327" y="4593"/>
                  </a:cubicBezTo>
                  <a:cubicBezTo>
                    <a:pt x="13332" y="4614"/>
                    <a:pt x="13332" y="4614"/>
                    <a:pt x="13332" y="4614"/>
                  </a:cubicBezTo>
                  <a:cubicBezTo>
                    <a:pt x="13322" y="4635"/>
                    <a:pt x="13322" y="4635"/>
                    <a:pt x="13322" y="4635"/>
                  </a:cubicBezTo>
                  <a:cubicBezTo>
                    <a:pt x="13328" y="4634"/>
                    <a:pt x="13333" y="4633"/>
                    <a:pt x="13336" y="4634"/>
                  </a:cubicBezTo>
                  <a:cubicBezTo>
                    <a:pt x="13341" y="4637"/>
                    <a:pt x="13375" y="4622"/>
                    <a:pt x="13375" y="4622"/>
                  </a:cubicBezTo>
                  <a:cubicBezTo>
                    <a:pt x="13375" y="4640"/>
                    <a:pt x="13375" y="4640"/>
                    <a:pt x="13375" y="4640"/>
                  </a:cubicBezTo>
                  <a:cubicBezTo>
                    <a:pt x="13375" y="4640"/>
                    <a:pt x="13402" y="4673"/>
                    <a:pt x="13414" y="4682"/>
                  </a:cubicBezTo>
                  <a:cubicBezTo>
                    <a:pt x="13416" y="4683"/>
                    <a:pt x="13417" y="4684"/>
                    <a:pt x="13419" y="4685"/>
                  </a:cubicBezTo>
                  <a:cubicBezTo>
                    <a:pt x="13419" y="4685"/>
                    <a:pt x="13419" y="4685"/>
                    <a:pt x="13419" y="4685"/>
                  </a:cubicBezTo>
                  <a:cubicBezTo>
                    <a:pt x="13436" y="4689"/>
                    <a:pt x="13477" y="4680"/>
                    <a:pt x="13477" y="4680"/>
                  </a:cubicBezTo>
                  <a:cubicBezTo>
                    <a:pt x="13490" y="4692"/>
                    <a:pt x="13490" y="4692"/>
                    <a:pt x="13490" y="4692"/>
                  </a:cubicBezTo>
                  <a:cubicBezTo>
                    <a:pt x="13490" y="4692"/>
                    <a:pt x="13516" y="4682"/>
                    <a:pt x="13528" y="4672"/>
                  </a:cubicBezTo>
                  <a:cubicBezTo>
                    <a:pt x="13540" y="4661"/>
                    <a:pt x="13473" y="4631"/>
                    <a:pt x="13473" y="4631"/>
                  </a:cubicBezTo>
                  <a:cubicBezTo>
                    <a:pt x="13473" y="4631"/>
                    <a:pt x="13528" y="4639"/>
                    <a:pt x="13540" y="4637"/>
                  </a:cubicBezTo>
                  <a:cubicBezTo>
                    <a:pt x="13552" y="4634"/>
                    <a:pt x="13532" y="4613"/>
                    <a:pt x="13532" y="4613"/>
                  </a:cubicBezTo>
                  <a:cubicBezTo>
                    <a:pt x="13532" y="4613"/>
                    <a:pt x="13548" y="4625"/>
                    <a:pt x="13553" y="4622"/>
                  </a:cubicBezTo>
                  <a:cubicBezTo>
                    <a:pt x="13558" y="4620"/>
                    <a:pt x="13548" y="4597"/>
                    <a:pt x="13548" y="4597"/>
                  </a:cubicBezTo>
                  <a:cubicBezTo>
                    <a:pt x="13548" y="4597"/>
                    <a:pt x="13558" y="4606"/>
                    <a:pt x="13565" y="4608"/>
                  </a:cubicBezTo>
                  <a:cubicBezTo>
                    <a:pt x="13571" y="4609"/>
                    <a:pt x="13581" y="4596"/>
                    <a:pt x="13587" y="4595"/>
                  </a:cubicBezTo>
                  <a:cubicBezTo>
                    <a:pt x="13594" y="4593"/>
                    <a:pt x="13604" y="4613"/>
                    <a:pt x="13611" y="4617"/>
                  </a:cubicBezTo>
                  <a:cubicBezTo>
                    <a:pt x="13617" y="4621"/>
                    <a:pt x="13642" y="4616"/>
                    <a:pt x="13660" y="4626"/>
                  </a:cubicBezTo>
                  <a:cubicBezTo>
                    <a:pt x="13679" y="4637"/>
                    <a:pt x="13672" y="4660"/>
                    <a:pt x="13679" y="4672"/>
                  </a:cubicBezTo>
                  <a:cubicBezTo>
                    <a:pt x="13685" y="4684"/>
                    <a:pt x="13698" y="4676"/>
                    <a:pt x="13704" y="4682"/>
                  </a:cubicBezTo>
                  <a:cubicBezTo>
                    <a:pt x="13709" y="4689"/>
                    <a:pt x="13718" y="4730"/>
                    <a:pt x="13732" y="4740"/>
                  </a:cubicBezTo>
                  <a:cubicBezTo>
                    <a:pt x="13747" y="4750"/>
                    <a:pt x="13811" y="4744"/>
                    <a:pt x="13820" y="4748"/>
                  </a:cubicBezTo>
                  <a:cubicBezTo>
                    <a:pt x="13829" y="4752"/>
                    <a:pt x="13849" y="4775"/>
                    <a:pt x="13861" y="4775"/>
                  </a:cubicBezTo>
                  <a:cubicBezTo>
                    <a:pt x="13873" y="4775"/>
                    <a:pt x="13852" y="4748"/>
                    <a:pt x="13852" y="4748"/>
                  </a:cubicBezTo>
                  <a:close/>
                  <a:moveTo>
                    <a:pt x="14324" y="6411"/>
                  </a:moveTo>
                  <a:cubicBezTo>
                    <a:pt x="14315" y="6411"/>
                    <a:pt x="14315" y="6411"/>
                    <a:pt x="14315" y="6411"/>
                  </a:cubicBezTo>
                  <a:cubicBezTo>
                    <a:pt x="14321" y="6386"/>
                    <a:pt x="14321" y="6386"/>
                    <a:pt x="14321" y="6386"/>
                  </a:cubicBezTo>
                  <a:cubicBezTo>
                    <a:pt x="14303" y="6397"/>
                    <a:pt x="14303" y="6397"/>
                    <a:pt x="14303" y="6397"/>
                  </a:cubicBezTo>
                  <a:cubicBezTo>
                    <a:pt x="14303" y="6397"/>
                    <a:pt x="14316" y="6371"/>
                    <a:pt x="14304" y="6371"/>
                  </a:cubicBezTo>
                  <a:cubicBezTo>
                    <a:pt x="14292" y="6370"/>
                    <a:pt x="14282" y="6387"/>
                    <a:pt x="14282" y="6387"/>
                  </a:cubicBezTo>
                  <a:cubicBezTo>
                    <a:pt x="14271" y="6394"/>
                    <a:pt x="14271" y="6394"/>
                    <a:pt x="14271" y="6394"/>
                  </a:cubicBezTo>
                  <a:cubicBezTo>
                    <a:pt x="14271" y="6394"/>
                    <a:pt x="14260" y="6405"/>
                    <a:pt x="14251" y="6416"/>
                  </a:cubicBezTo>
                  <a:cubicBezTo>
                    <a:pt x="14243" y="6427"/>
                    <a:pt x="14222" y="6429"/>
                    <a:pt x="14207" y="6439"/>
                  </a:cubicBezTo>
                  <a:cubicBezTo>
                    <a:pt x="14192" y="6450"/>
                    <a:pt x="14186" y="6468"/>
                    <a:pt x="14186" y="6468"/>
                  </a:cubicBezTo>
                  <a:cubicBezTo>
                    <a:pt x="14186" y="6468"/>
                    <a:pt x="14139" y="6482"/>
                    <a:pt x="14126" y="6491"/>
                  </a:cubicBezTo>
                  <a:cubicBezTo>
                    <a:pt x="14111" y="6500"/>
                    <a:pt x="14087" y="6520"/>
                    <a:pt x="14087" y="6520"/>
                  </a:cubicBezTo>
                  <a:cubicBezTo>
                    <a:pt x="14087" y="6520"/>
                    <a:pt x="14060" y="6524"/>
                    <a:pt x="14043" y="6531"/>
                  </a:cubicBezTo>
                  <a:cubicBezTo>
                    <a:pt x="14027" y="6539"/>
                    <a:pt x="14018" y="6541"/>
                    <a:pt x="14003" y="6549"/>
                  </a:cubicBezTo>
                  <a:cubicBezTo>
                    <a:pt x="13987" y="6558"/>
                    <a:pt x="13957" y="6569"/>
                    <a:pt x="13945" y="6575"/>
                  </a:cubicBezTo>
                  <a:cubicBezTo>
                    <a:pt x="13932" y="6581"/>
                    <a:pt x="13938" y="6600"/>
                    <a:pt x="13938" y="6600"/>
                  </a:cubicBezTo>
                  <a:cubicBezTo>
                    <a:pt x="13928" y="6591"/>
                    <a:pt x="13928" y="6591"/>
                    <a:pt x="13928" y="6591"/>
                  </a:cubicBezTo>
                  <a:cubicBezTo>
                    <a:pt x="13928" y="6591"/>
                    <a:pt x="13893" y="6613"/>
                    <a:pt x="13882" y="6619"/>
                  </a:cubicBezTo>
                  <a:cubicBezTo>
                    <a:pt x="13870" y="6626"/>
                    <a:pt x="13865" y="6623"/>
                    <a:pt x="13849" y="6629"/>
                  </a:cubicBezTo>
                  <a:cubicBezTo>
                    <a:pt x="13833" y="6635"/>
                    <a:pt x="13826" y="6644"/>
                    <a:pt x="13826" y="6644"/>
                  </a:cubicBezTo>
                  <a:cubicBezTo>
                    <a:pt x="13826" y="6644"/>
                    <a:pt x="13846" y="6643"/>
                    <a:pt x="13844" y="6647"/>
                  </a:cubicBezTo>
                  <a:cubicBezTo>
                    <a:pt x="13842" y="6651"/>
                    <a:pt x="13834" y="6656"/>
                    <a:pt x="13838" y="6665"/>
                  </a:cubicBezTo>
                  <a:cubicBezTo>
                    <a:pt x="13843" y="6674"/>
                    <a:pt x="13866" y="6660"/>
                    <a:pt x="13866" y="6660"/>
                  </a:cubicBezTo>
                  <a:cubicBezTo>
                    <a:pt x="13873" y="6667"/>
                    <a:pt x="13873" y="6667"/>
                    <a:pt x="13873" y="6667"/>
                  </a:cubicBezTo>
                  <a:cubicBezTo>
                    <a:pt x="13889" y="6667"/>
                    <a:pt x="13889" y="6667"/>
                    <a:pt x="13889" y="6667"/>
                  </a:cubicBezTo>
                  <a:cubicBezTo>
                    <a:pt x="13891" y="6673"/>
                    <a:pt x="13891" y="6673"/>
                    <a:pt x="13891" y="6673"/>
                  </a:cubicBezTo>
                  <a:cubicBezTo>
                    <a:pt x="13913" y="6670"/>
                    <a:pt x="13913" y="6670"/>
                    <a:pt x="13913" y="6670"/>
                  </a:cubicBezTo>
                  <a:cubicBezTo>
                    <a:pt x="13922" y="6684"/>
                    <a:pt x="13922" y="6684"/>
                    <a:pt x="13922" y="6684"/>
                  </a:cubicBezTo>
                  <a:cubicBezTo>
                    <a:pt x="13944" y="6681"/>
                    <a:pt x="13944" y="6681"/>
                    <a:pt x="13944" y="6681"/>
                  </a:cubicBezTo>
                  <a:cubicBezTo>
                    <a:pt x="13944" y="6681"/>
                    <a:pt x="13962" y="6692"/>
                    <a:pt x="13978" y="6689"/>
                  </a:cubicBezTo>
                  <a:cubicBezTo>
                    <a:pt x="13993" y="6686"/>
                    <a:pt x="13998" y="6670"/>
                    <a:pt x="14008" y="6663"/>
                  </a:cubicBezTo>
                  <a:cubicBezTo>
                    <a:pt x="14018" y="6656"/>
                    <a:pt x="14026" y="6666"/>
                    <a:pt x="14041" y="6656"/>
                  </a:cubicBezTo>
                  <a:cubicBezTo>
                    <a:pt x="14056" y="6646"/>
                    <a:pt x="14046" y="6633"/>
                    <a:pt x="14058" y="6622"/>
                  </a:cubicBezTo>
                  <a:cubicBezTo>
                    <a:pt x="14069" y="6610"/>
                    <a:pt x="14083" y="6618"/>
                    <a:pt x="14091" y="6610"/>
                  </a:cubicBezTo>
                  <a:cubicBezTo>
                    <a:pt x="14099" y="6603"/>
                    <a:pt x="14091" y="6594"/>
                    <a:pt x="14091" y="6594"/>
                  </a:cubicBezTo>
                  <a:cubicBezTo>
                    <a:pt x="14105" y="6593"/>
                    <a:pt x="14105" y="6593"/>
                    <a:pt x="14105" y="6593"/>
                  </a:cubicBezTo>
                  <a:cubicBezTo>
                    <a:pt x="14144" y="6563"/>
                    <a:pt x="14144" y="6563"/>
                    <a:pt x="14144" y="6563"/>
                  </a:cubicBezTo>
                  <a:cubicBezTo>
                    <a:pt x="14132" y="6553"/>
                    <a:pt x="14132" y="6553"/>
                    <a:pt x="14132" y="6553"/>
                  </a:cubicBezTo>
                  <a:cubicBezTo>
                    <a:pt x="14159" y="6563"/>
                    <a:pt x="14159" y="6563"/>
                    <a:pt x="14159" y="6563"/>
                  </a:cubicBezTo>
                  <a:cubicBezTo>
                    <a:pt x="14159" y="6563"/>
                    <a:pt x="14160" y="6547"/>
                    <a:pt x="14169" y="6546"/>
                  </a:cubicBezTo>
                  <a:cubicBezTo>
                    <a:pt x="14178" y="6545"/>
                    <a:pt x="14186" y="6553"/>
                    <a:pt x="14198" y="6556"/>
                  </a:cubicBezTo>
                  <a:cubicBezTo>
                    <a:pt x="14209" y="6558"/>
                    <a:pt x="14214" y="6539"/>
                    <a:pt x="14214" y="6539"/>
                  </a:cubicBezTo>
                  <a:cubicBezTo>
                    <a:pt x="14204" y="6531"/>
                    <a:pt x="14204" y="6531"/>
                    <a:pt x="14204" y="6531"/>
                  </a:cubicBezTo>
                  <a:cubicBezTo>
                    <a:pt x="14221" y="6516"/>
                    <a:pt x="14221" y="6516"/>
                    <a:pt x="14221" y="6516"/>
                  </a:cubicBezTo>
                  <a:cubicBezTo>
                    <a:pt x="14233" y="6502"/>
                    <a:pt x="14233" y="6502"/>
                    <a:pt x="14233" y="6502"/>
                  </a:cubicBezTo>
                  <a:cubicBezTo>
                    <a:pt x="14233" y="6502"/>
                    <a:pt x="14244" y="6495"/>
                    <a:pt x="14256" y="6492"/>
                  </a:cubicBezTo>
                  <a:cubicBezTo>
                    <a:pt x="14268" y="6489"/>
                    <a:pt x="14273" y="6472"/>
                    <a:pt x="14273" y="6472"/>
                  </a:cubicBezTo>
                  <a:cubicBezTo>
                    <a:pt x="14273" y="6472"/>
                    <a:pt x="14284" y="6470"/>
                    <a:pt x="14294" y="6466"/>
                  </a:cubicBezTo>
                  <a:cubicBezTo>
                    <a:pt x="14305" y="6462"/>
                    <a:pt x="14314" y="6444"/>
                    <a:pt x="14314" y="6444"/>
                  </a:cubicBezTo>
                  <a:cubicBezTo>
                    <a:pt x="14314" y="6444"/>
                    <a:pt x="14334" y="6437"/>
                    <a:pt x="14344" y="6425"/>
                  </a:cubicBezTo>
                  <a:cubicBezTo>
                    <a:pt x="14355" y="6412"/>
                    <a:pt x="14342" y="6389"/>
                    <a:pt x="14342" y="6389"/>
                  </a:cubicBezTo>
                  <a:lnTo>
                    <a:pt x="14324" y="6411"/>
                  </a:lnTo>
                  <a:close/>
                  <a:moveTo>
                    <a:pt x="13321" y="4635"/>
                  </a:moveTo>
                  <a:cubicBezTo>
                    <a:pt x="13327" y="4613"/>
                    <a:pt x="13327" y="4613"/>
                    <a:pt x="13327" y="4613"/>
                  </a:cubicBezTo>
                  <a:cubicBezTo>
                    <a:pt x="13323" y="4599"/>
                    <a:pt x="13323" y="4599"/>
                    <a:pt x="13323" y="4599"/>
                  </a:cubicBezTo>
                  <a:cubicBezTo>
                    <a:pt x="13322" y="4598"/>
                    <a:pt x="13322" y="4598"/>
                    <a:pt x="13322" y="4598"/>
                  </a:cubicBezTo>
                  <a:cubicBezTo>
                    <a:pt x="13320" y="4595"/>
                    <a:pt x="13311" y="4587"/>
                    <a:pt x="13292" y="4596"/>
                  </a:cubicBezTo>
                  <a:cubicBezTo>
                    <a:pt x="13270" y="4606"/>
                    <a:pt x="13266" y="4644"/>
                    <a:pt x="13266" y="4644"/>
                  </a:cubicBezTo>
                  <a:cubicBezTo>
                    <a:pt x="13308" y="4639"/>
                    <a:pt x="13308" y="4639"/>
                    <a:pt x="13308" y="4639"/>
                  </a:cubicBezTo>
                  <a:cubicBezTo>
                    <a:pt x="13308" y="4639"/>
                    <a:pt x="13314" y="4637"/>
                    <a:pt x="13321" y="4635"/>
                  </a:cubicBezTo>
                  <a:close/>
                  <a:moveTo>
                    <a:pt x="11435" y="4245"/>
                  </a:moveTo>
                  <a:cubicBezTo>
                    <a:pt x="11425" y="4257"/>
                    <a:pt x="11431" y="4299"/>
                    <a:pt x="11453" y="4295"/>
                  </a:cubicBezTo>
                  <a:cubicBezTo>
                    <a:pt x="11462" y="4293"/>
                    <a:pt x="11446" y="4233"/>
                    <a:pt x="11435" y="4245"/>
                  </a:cubicBezTo>
                  <a:close/>
                  <a:moveTo>
                    <a:pt x="13175" y="4927"/>
                  </a:moveTo>
                  <a:cubicBezTo>
                    <a:pt x="13169" y="4927"/>
                    <a:pt x="13165" y="4958"/>
                    <a:pt x="13165" y="4958"/>
                  </a:cubicBezTo>
                  <a:cubicBezTo>
                    <a:pt x="13175" y="4972"/>
                    <a:pt x="13196" y="4960"/>
                    <a:pt x="13196" y="4960"/>
                  </a:cubicBezTo>
                  <a:cubicBezTo>
                    <a:pt x="13192" y="4951"/>
                    <a:pt x="13192" y="4951"/>
                    <a:pt x="13192" y="4951"/>
                  </a:cubicBezTo>
                  <a:cubicBezTo>
                    <a:pt x="13196" y="4932"/>
                    <a:pt x="13196" y="4932"/>
                    <a:pt x="13196" y="4932"/>
                  </a:cubicBezTo>
                  <a:cubicBezTo>
                    <a:pt x="13196" y="4932"/>
                    <a:pt x="13180" y="4927"/>
                    <a:pt x="13175" y="4927"/>
                  </a:cubicBezTo>
                  <a:close/>
                  <a:moveTo>
                    <a:pt x="13263" y="6362"/>
                  </a:moveTo>
                  <a:cubicBezTo>
                    <a:pt x="13251" y="6337"/>
                    <a:pt x="13251" y="6337"/>
                    <a:pt x="13251" y="6337"/>
                  </a:cubicBezTo>
                  <a:cubicBezTo>
                    <a:pt x="13251" y="6337"/>
                    <a:pt x="13239" y="6344"/>
                    <a:pt x="13238" y="6352"/>
                  </a:cubicBezTo>
                  <a:cubicBezTo>
                    <a:pt x="13238" y="6359"/>
                    <a:pt x="13240" y="6362"/>
                    <a:pt x="13249" y="6365"/>
                  </a:cubicBezTo>
                  <a:cubicBezTo>
                    <a:pt x="13258" y="6368"/>
                    <a:pt x="13263" y="6362"/>
                    <a:pt x="13263" y="6362"/>
                  </a:cubicBezTo>
                  <a:close/>
                  <a:moveTo>
                    <a:pt x="6552" y="1145"/>
                  </a:moveTo>
                  <a:cubicBezTo>
                    <a:pt x="6547" y="1137"/>
                    <a:pt x="6547" y="1137"/>
                    <a:pt x="6547" y="1137"/>
                  </a:cubicBezTo>
                  <a:cubicBezTo>
                    <a:pt x="6541" y="1159"/>
                    <a:pt x="6541" y="1159"/>
                    <a:pt x="6541" y="1159"/>
                  </a:cubicBezTo>
                  <a:lnTo>
                    <a:pt x="6552" y="1145"/>
                  </a:lnTo>
                  <a:close/>
                  <a:moveTo>
                    <a:pt x="6608" y="1224"/>
                  </a:moveTo>
                  <a:cubicBezTo>
                    <a:pt x="6600" y="1224"/>
                    <a:pt x="6599" y="1230"/>
                    <a:pt x="6596" y="1245"/>
                  </a:cubicBezTo>
                  <a:cubicBezTo>
                    <a:pt x="6594" y="1257"/>
                    <a:pt x="6616" y="1224"/>
                    <a:pt x="6608" y="1224"/>
                  </a:cubicBezTo>
                  <a:close/>
                  <a:moveTo>
                    <a:pt x="6587" y="1127"/>
                  </a:moveTo>
                  <a:cubicBezTo>
                    <a:pt x="6577" y="1127"/>
                    <a:pt x="6583" y="1137"/>
                    <a:pt x="6583" y="1137"/>
                  </a:cubicBezTo>
                  <a:cubicBezTo>
                    <a:pt x="6583" y="1137"/>
                    <a:pt x="6575" y="1134"/>
                    <a:pt x="6572" y="1137"/>
                  </a:cubicBezTo>
                  <a:cubicBezTo>
                    <a:pt x="6569" y="1140"/>
                    <a:pt x="6581" y="1147"/>
                    <a:pt x="6583" y="1151"/>
                  </a:cubicBezTo>
                  <a:cubicBezTo>
                    <a:pt x="6585" y="1155"/>
                    <a:pt x="6600" y="1152"/>
                    <a:pt x="6600" y="1152"/>
                  </a:cubicBezTo>
                  <a:cubicBezTo>
                    <a:pt x="6593" y="1144"/>
                    <a:pt x="6593" y="1144"/>
                    <a:pt x="6593" y="1144"/>
                  </a:cubicBezTo>
                  <a:cubicBezTo>
                    <a:pt x="6593" y="1144"/>
                    <a:pt x="6597" y="1127"/>
                    <a:pt x="6587" y="1127"/>
                  </a:cubicBezTo>
                  <a:close/>
                  <a:moveTo>
                    <a:pt x="6627" y="1237"/>
                  </a:moveTo>
                  <a:cubicBezTo>
                    <a:pt x="6633" y="1233"/>
                    <a:pt x="6624" y="1220"/>
                    <a:pt x="6618" y="1226"/>
                  </a:cubicBezTo>
                  <a:cubicBezTo>
                    <a:pt x="6612" y="1232"/>
                    <a:pt x="6620" y="1241"/>
                    <a:pt x="6627" y="1237"/>
                  </a:cubicBezTo>
                  <a:close/>
                  <a:moveTo>
                    <a:pt x="6647" y="1293"/>
                  </a:moveTo>
                  <a:cubicBezTo>
                    <a:pt x="6642" y="1278"/>
                    <a:pt x="6637" y="1298"/>
                    <a:pt x="6628" y="1306"/>
                  </a:cubicBezTo>
                  <a:cubicBezTo>
                    <a:pt x="6628" y="1306"/>
                    <a:pt x="6652" y="1308"/>
                    <a:pt x="6647" y="1293"/>
                  </a:cubicBezTo>
                  <a:close/>
                  <a:moveTo>
                    <a:pt x="6576" y="1101"/>
                  </a:moveTo>
                  <a:cubicBezTo>
                    <a:pt x="6576" y="1101"/>
                    <a:pt x="6568" y="1093"/>
                    <a:pt x="6562" y="1096"/>
                  </a:cubicBezTo>
                  <a:cubicBezTo>
                    <a:pt x="6557" y="1099"/>
                    <a:pt x="6563" y="1121"/>
                    <a:pt x="6563" y="1121"/>
                  </a:cubicBezTo>
                  <a:cubicBezTo>
                    <a:pt x="6572" y="1112"/>
                    <a:pt x="6572" y="1112"/>
                    <a:pt x="6572" y="1112"/>
                  </a:cubicBezTo>
                  <a:cubicBezTo>
                    <a:pt x="6572" y="1112"/>
                    <a:pt x="6578" y="1114"/>
                    <a:pt x="6584" y="1113"/>
                  </a:cubicBezTo>
                  <a:cubicBezTo>
                    <a:pt x="6590" y="1112"/>
                    <a:pt x="6598" y="1083"/>
                    <a:pt x="6598" y="1083"/>
                  </a:cubicBezTo>
                  <a:cubicBezTo>
                    <a:pt x="6598" y="1083"/>
                    <a:pt x="6590" y="1085"/>
                    <a:pt x="6584" y="1090"/>
                  </a:cubicBezTo>
                  <a:cubicBezTo>
                    <a:pt x="6578" y="1094"/>
                    <a:pt x="6576" y="1101"/>
                    <a:pt x="6576" y="1101"/>
                  </a:cubicBezTo>
                  <a:close/>
                  <a:moveTo>
                    <a:pt x="6370" y="744"/>
                  </a:moveTo>
                  <a:cubicBezTo>
                    <a:pt x="6356" y="737"/>
                    <a:pt x="6344" y="744"/>
                    <a:pt x="6344" y="744"/>
                  </a:cubicBezTo>
                  <a:cubicBezTo>
                    <a:pt x="6347" y="734"/>
                    <a:pt x="6347" y="734"/>
                    <a:pt x="6347" y="734"/>
                  </a:cubicBezTo>
                  <a:cubicBezTo>
                    <a:pt x="6329" y="735"/>
                    <a:pt x="6329" y="735"/>
                    <a:pt x="6329" y="735"/>
                  </a:cubicBezTo>
                  <a:cubicBezTo>
                    <a:pt x="6339" y="720"/>
                    <a:pt x="6339" y="720"/>
                    <a:pt x="6339" y="720"/>
                  </a:cubicBezTo>
                  <a:cubicBezTo>
                    <a:pt x="6330" y="718"/>
                    <a:pt x="6330" y="718"/>
                    <a:pt x="6330" y="718"/>
                  </a:cubicBezTo>
                  <a:cubicBezTo>
                    <a:pt x="6334" y="706"/>
                    <a:pt x="6334" y="706"/>
                    <a:pt x="6334" y="706"/>
                  </a:cubicBezTo>
                  <a:cubicBezTo>
                    <a:pt x="6313" y="711"/>
                    <a:pt x="6313" y="711"/>
                    <a:pt x="6313" y="711"/>
                  </a:cubicBezTo>
                  <a:cubicBezTo>
                    <a:pt x="6313" y="711"/>
                    <a:pt x="6292" y="694"/>
                    <a:pt x="6285" y="694"/>
                  </a:cubicBezTo>
                  <a:cubicBezTo>
                    <a:pt x="6278" y="694"/>
                    <a:pt x="6282" y="710"/>
                    <a:pt x="6282" y="710"/>
                  </a:cubicBezTo>
                  <a:cubicBezTo>
                    <a:pt x="6268" y="716"/>
                    <a:pt x="6268" y="716"/>
                    <a:pt x="6268" y="716"/>
                  </a:cubicBezTo>
                  <a:cubicBezTo>
                    <a:pt x="6268" y="716"/>
                    <a:pt x="6256" y="713"/>
                    <a:pt x="6250" y="713"/>
                  </a:cubicBezTo>
                  <a:cubicBezTo>
                    <a:pt x="6244" y="713"/>
                    <a:pt x="6237" y="723"/>
                    <a:pt x="6237" y="723"/>
                  </a:cubicBezTo>
                  <a:cubicBezTo>
                    <a:pt x="6237" y="723"/>
                    <a:pt x="6221" y="711"/>
                    <a:pt x="6215" y="713"/>
                  </a:cubicBezTo>
                  <a:cubicBezTo>
                    <a:pt x="6209" y="715"/>
                    <a:pt x="6214" y="735"/>
                    <a:pt x="6214" y="735"/>
                  </a:cubicBezTo>
                  <a:cubicBezTo>
                    <a:pt x="6214" y="735"/>
                    <a:pt x="6196" y="710"/>
                    <a:pt x="6189" y="710"/>
                  </a:cubicBezTo>
                  <a:cubicBezTo>
                    <a:pt x="6182" y="710"/>
                    <a:pt x="6186" y="717"/>
                    <a:pt x="6186" y="717"/>
                  </a:cubicBezTo>
                  <a:cubicBezTo>
                    <a:pt x="6186" y="717"/>
                    <a:pt x="6171" y="717"/>
                    <a:pt x="6170" y="720"/>
                  </a:cubicBezTo>
                  <a:cubicBezTo>
                    <a:pt x="6169" y="723"/>
                    <a:pt x="6169" y="732"/>
                    <a:pt x="6169" y="732"/>
                  </a:cubicBezTo>
                  <a:cubicBezTo>
                    <a:pt x="6159" y="733"/>
                    <a:pt x="6159" y="733"/>
                    <a:pt x="6159" y="733"/>
                  </a:cubicBezTo>
                  <a:cubicBezTo>
                    <a:pt x="6159" y="733"/>
                    <a:pt x="6143" y="712"/>
                    <a:pt x="6138" y="716"/>
                  </a:cubicBezTo>
                  <a:cubicBezTo>
                    <a:pt x="6133" y="720"/>
                    <a:pt x="6138" y="743"/>
                    <a:pt x="6133" y="744"/>
                  </a:cubicBezTo>
                  <a:cubicBezTo>
                    <a:pt x="6128" y="745"/>
                    <a:pt x="6121" y="736"/>
                    <a:pt x="6117" y="736"/>
                  </a:cubicBezTo>
                  <a:cubicBezTo>
                    <a:pt x="6113" y="736"/>
                    <a:pt x="6100" y="757"/>
                    <a:pt x="6100" y="757"/>
                  </a:cubicBezTo>
                  <a:cubicBezTo>
                    <a:pt x="6098" y="750"/>
                    <a:pt x="6098" y="750"/>
                    <a:pt x="6098" y="750"/>
                  </a:cubicBezTo>
                  <a:cubicBezTo>
                    <a:pt x="6090" y="734"/>
                    <a:pt x="6090" y="734"/>
                    <a:pt x="6090" y="734"/>
                  </a:cubicBezTo>
                  <a:cubicBezTo>
                    <a:pt x="6090" y="734"/>
                    <a:pt x="6106" y="729"/>
                    <a:pt x="6100" y="720"/>
                  </a:cubicBezTo>
                  <a:cubicBezTo>
                    <a:pt x="6094" y="711"/>
                    <a:pt x="6061" y="697"/>
                    <a:pt x="6056" y="701"/>
                  </a:cubicBezTo>
                  <a:cubicBezTo>
                    <a:pt x="6051" y="705"/>
                    <a:pt x="6057" y="720"/>
                    <a:pt x="6057" y="720"/>
                  </a:cubicBezTo>
                  <a:cubicBezTo>
                    <a:pt x="6057" y="720"/>
                    <a:pt x="6037" y="713"/>
                    <a:pt x="6031" y="713"/>
                  </a:cubicBezTo>
                  <a:cubicBezTo>
                    <a:pt x="6025" y="713"/>
                    <a:pt x="6013" y="725"/>
                    <a:pt x="6013" y="725"/>
                  </a:cubicBezTo>
                  <a:cubicBezTo>
                    <a:pt x="6023" y="731"/>
                    <a:pt x="6023" y="731"/>
                    <a:pt x="6023" y="731"/>
                  </a:cubicBezTo>
                  <a:cubicBezTo>
                    <a:pt x="6023" y="731"/>
                    <a:pt x="6011" y="729"/>
                    <a:pt x="6005" y="735"/>
                  </a:cubicBezTo>
                  <a:cubicBezTo>
                    <a:pt x="5999" y="741"/>
                    <a:pt x="5992" y="741"/>
                    <a:pt x="5992" y="741"/>
                  </a:cubicBezTo>
                  <a:cubicBezTo>
                    <a:pt x="5992" y="741"/>
                    <a:pt x="6000" y="748"/>
                    <a:pt x="6008" y="748"/>
                  </a:cubicBezTo>
                  <a:cubicBezTo>
                    <a:pt x="6016" y="748"/>
                    <a:pt x="6043" y="737"/>
                    <a:pt x="6043" y="737"/>
                  </a:cubicBezTo>
                  <a:cubicBezTo>
                    <a:pt x="6078" y="743"/>
                    <a:pt x="6078" y="743"/>
                    <a:pt x="6078" y="743"/>
                  </a:cubicBezTo>
                  <a:cubicBezTo>
                    <a:pt x="6052" y="755"/>
                    <a:pt x="6052" y="755"/>
                    <a:pt x="6052" y="755"/>
                  </a:cubicBezTo>
                  <a:cubicBezTo>
                    <a:pt x="6052" y="755"/>
                    <a:pt x="6072" y="758"/>
                    <a:pt x="6072" y="762"/>
                  </a:cubicBezTo>
                  <a:cubicBezTo>
                    <a:pt x="6072" y="766"/>
                    <a:pt x="6027" y="766"/>
                    <a:pt x="6023" y="767"/>
                  </a:cubicBezTo>
                  <a:cubicBezTo>
                    <a:pt x="6019" y="768"/>
                    <a:pt x="5988" y="766"/>
                    <a:pt x="5994" y="773"/>
                  </a:cubicBezTo>
                  <a:cubicBezTo>
                    <a:pt x="6000" y="780"/>
                    <a:pt x="6013" y="775"/>
                    <a:pt x="6026" y="776"/>
                  </a:cubicBezTo>
                  <a:cubicBezTo>
                    <a:pt x="6039" y="777"/>
                    <a:pt x="6053" y="789"/>
                    <a:pt x="6053" y="789"/>
                  </a:cubicBezTo>
                  <a:cubicBezTo>
                    <a:pt x="6076" y="785"/>
                    <a:pt x="6076" y="785"/>
                    <a:pt x="6076" y="785"/>
                  </a:cubicBezTo>
                  <a:cubicBezTo>
                    <a:pt x="6063" y="795"/>
                    <a:pt x="6063" y="795"/>
                    <a:pt x="6063" y="795"/>
                  </a:cubicBezTo>
                  <a:cubicBezTo>
                    <a:pt x="6073" y="799"/>
                    <a:pt x="6073" y="799"/>
                    <a:pt x="6073" y="799"/>
                  </a:cubicBezTo>
                  <a:cubicBezTo>
                    <a:pt x="6073" y="799"/>
                    <a:pt x="6070" y="808"/>
                    <a:pt x="6063" y="812"/>
                  </a:cubicBezTo>
                  <a:cubicBezTo>
                    <a:pt x="6056" y="816"/>
                    <a:pt x="6023" y="810"/>
                    <a:pt x="6029" y="819"/>
                  </a:cubicBezTo>
                  <a:cubicBezTo>
                    <a:pt x="6035" y="828"/>
                    <a:pt x="6063" y="824"/>
                    <a:pt x="6070" y="824"/>
                  </a:cubicBezTo>
                  <a:cubicBezTo>
                    <a:pt x="6077" y="824"/>
                    <a:pt x="6086" y="817"/>
                    <a:pt x="6086" y="817"/>
                  </a:cubicBezTo>
                  <a:cubicBezTo>
                    <a:pt x="6104" y="828"/>
                    <a:pt x="6104" y="828"/>
                    <a:pt x="6104" y="828"/>
                  </a:cubicBezTo>
                  <a:cubicBezTo>
                    <a:pt x="6112" y="821"/>
                    <a:pt x="6112" y="821"/>
                    <a:pt x="6112" y="821"/>
                  </a:cubicBezTo>
                  <a:cubicBezTo>
                    <a:pt x="6112" y="821"/>
                    <a:pt x="6109" y="827"/>
                    <a:pt x="6119" y="832"/>
                  </a:cubicBezTo>
                  <a:cubicBezTo>
                    <a:pt x="6129" y="837"/>
                    <a:pt x="6152" y="846"/>
                    <a:pt x="6160" y="844"/>
                  </a:cubicBezTo>
                  <a:cubicBezTo>
                    <a:pt x="6188" y="837"/>
                    <a:pt x="6188" y="843"/>
                    <a:pt x="6195" y="838"/>
                  </a:cubicBezTo>
                  <a:cubicBezTo>
                    <a:pt x="6202" y="833"/>
                    <a:pt x="6199" y="825"/>
                    <a:pt x="6199" y="825"/>
                  </a:cubicBezTo>
                  <a:cubicBezTo>
                    <a:pt x="6199" y="825"/>
                    <a:pt x="6218" y="833"/>
                    <a:pt x="6226" y="830"/>
                  </a:cubicBezTo>
                  <a:cubicBezTo>
                    <a:pt x="6234" y="827"/>
                    <a:pt x="6234" y="820"/>
                    <a:pt x="6234" y="820"/>
                  </a:cubicBezTo>
                  <a:cubicBezTo>
                    <a:pt x="6234" y="820"/>
                    <a:pt x="6245" y="824"/>
                    <a:pt x="6250" y="824"/>
                  </a:cubicBezTo>
                  <a:cubicBezTo>
                    <a:pt x="6255" y="824"/>
                    <a:pt x="6293" y="801"/>
                    <a:pt x="6301" y="800"/>
                  </a:cubicBezTo>
                  <a:cubicBezTo>
                    <a:pt x="6309" y="799"/>
                    <a:pt x="6320" y="806"/>
                    <a:pt x="6327" y="799"/>
                  </a:cubicBezTo>
                  <a:cubicBezTo>
                    <a:pt x="6334" y="792"/>
                    <a:pt x="6335" y="781"/>
                    <a:pt x="6335" y="781"/>
                  </a:cubicBezTo>
                  <a:cubicBezTo>
                    <a:pt x="6335" y="781"/>
                    <a:pt x="6342" y="781"/>
                    <a:pt x="6351" y="777"/>
                  </a:cubicBezTo>
                  <a:cubicBezTo>
                    <a:pt x="6360" y="773"/>
                    <a:pt x="6371" y="763"/>
                    <a:pt x="6371" y="763"/>
                  </a:cubicBezTo>
                  <a:cubicBezTo>
                    <a:pt x="6361" y="762"/>
                    <a:pt x="6361" y="762"/>
                    <a:pt x="6361" y="762"/>
                  </a:cubicBezTo>
                  <a:cubicBezTo>
                    <a:pt x="6361" y="762"/>
                    <a:pt x="6384" y="751"/>
                    <a:pt x="6370" y="744"/>
                  </a:cubicBezTo>
                  <a:close/>
                  <a:moveTo>
                    <a:pt x="6577" y="1229"/>
                  </a:moveTo>
                  <a:cubicBezTo>
                    <a:pt x="6592" y="1229"/>
                    <a:pt x="6599" y="1218"/>
                    <a:pt x="6588" y="1216"/>
                  </a:cubicBezTo>
                  <a:cubicBezTo>
                    <a:pt x="6577" y="1214"/>
                    <a:pt x="6568" y="1229"/>
                    <a:pt x="6577" y="1229"/>
                  </a:cubicBezTo>
                  <a:close/>
                  <a:moveTo>
                    <a:pt x="6553" y="1123"/>
                  </a:moveTo>
                  <a:cubicBezTo>
                    <a:pt x="6547" y="1123"/>
                    <a:pt x="6544" y="1123"/>
                    <a:pt x="6542" y="1131"/>
                  </a:cubicBezTo>
                  <a:cubicBezTo>
                    <a:pt x="6556" y="1131"/>
                    <a:pt x="6556" y="1131"/>
                    <a:pt x="6556" y="1131"/>
                  </a:cubicBezTo>
                  <a:cubicBezTo>
                    <a:pt x="6556" y="1131"/>
                    <a:pt x="6559" y="1123"/>
                    <a:pt x="6553" y="1123"/>
                  </a:cubicBezTo>
                  <a:close/>
                  <a:moveTo>
                    <a:pt x="6576" y="1346"/>
                  </a:moveTo>
                  <a:cubicBezTo>
                    <a:pt x="6576" y="1336"/>
                    <a:pt x="6567" y="1329"/>
                    <a:pt x="6567" y="1329"/>
                  </a:cubicBezTo>
                  <a:cubicBezTo>
                    <a:pt x="6567" y="1329"/>
                    <a:pt x="6567" y="1320"/>
                    <a:pt x="6565" y="1315"/>
                  </a:cubicBezTo>
                  <a:cubicBezTo>
                    <a:pt x="6565" y="1311"/>
                    <a:pt x="6574" y="1310"/>
                    <a:pt x="6579" y="1308"/>
                  </a:cubicBezTo>
                  <a:cubicBezTo>
                    <a:pt x="6581" y="1308"/>
                    <a:pt x="6583" y="1307"/>
                    <a:pt x="6584" y="1306"/>
                  </a:cubicBezTo>
                  <a:cubicBezTo>
                    <a:pt x="6587" y="1303"/>
                    <a:pt x="6589" y="1297"/>
                    <a:pt x="6589" y="1297"/>
                  </a:cubicBezTo>
                  <a:cubicBezTo>
                    <a:pt x="6589" y="1297"/>
                    <a:pt x="6594" y="1304"/>
                    <a:pt x="6597" y="1298"/>
                  </a:cubicBezTo>
                  <a:cubicBezTo>
                    <a:pt x="6600" y="1292"/>
                    <a:pt x="6607" y="1282"/>
                    <a:pt x="6600" y="1276"/>
                  </a:cubicBezTo>
                  <a:cubicBezTo>
                    <a:pt x="6593" y="1270"/>
                    <a:pt x="6593" y="1261"/>
                    <a:pt x="6593" y="1261"/>
                  </a:cubicBezTo>
                  <a:cubicBezTo>
                    <a:pt x="6588" y="1263"/>
                    <a:pt x="6588" y="1263"/>
                    <a:pt x="6588" y="1263"/>
                  </a:cubicBezTo>
                  <a:cubicBezTo>
                    <a:pt x="6588" y="1263"/>
                    <a:pt x="6583" y="1251"/>
                    <a:pt x="6576" y="1249"/>
                  </a:cubicBezTo>
                  <a:cubicBezTo>
                    <a:pt x="6569" y="1247"/>
                    <a:pt x="6551" y="1250"/>
                    <a:pt x="6551" y="1250"/>
                  </a:cubicBezTo>
                  <a:cubicBezTo>
                    <a:pt x="6551" y="1250"/>
                    <a:pt x="6551" y="1250"/>
                    <a:pt x="6551" y="1249"/>
                  </a:cubicBezTo>
                  <a:cubicBezTo>
                    <a:pt x="6550" y="1248"/>
                    <a:pt x="6548" y="1246"/>
                    <a:pt x="6543" y="1244"/>
                  </a:cubicBezTo>
                  <a:cubicBezTo>
                    <a:pt x="6536" y="1242"/>
                    <a:pt x="6528" y="1256"/>
                    <a:pt x="6528" y="1256"/>
                  </a:cubicBezTo>
                  <a:cubicBezTo>
                    <a:pt x="6524" y="1246"/>
                    <a:pt x="6524" y="1246"/>
                    <a:pt x="6524" y="1246"/>
                  </a:cubicBezTo>
                  <a:cubicBezTo>
                    <a:pt x="6524" y="1246"/>
                    <a:pt x="6501" y="1246"/>
                    <a:pt x="6497" y="1251"/>
                  </a:cubicBezTo>
                  <a:cubicBezTo>
                    <a:pt x="6493" y="1257"/>
                    <a:pt x="6489" y="1272"/>
                    <a:pt x="6489" y="1272"/>
                  </a:cubicBezTo>
                  <a:cubicBezTo>
                    <a:pt x="6489" y="1272"/>
                    <a:pt x="6474" y="1271"/>
                    <a:pt x="6474" y="1277"/>
                  </a:cubicBezTo>
                  <a:cubicBezTo>
                    <a:pt x="6474" y="1283"/>
                    <a:pt x="6496" y="1279"/>
                    <a:pt x="6492" y="1286"/>
                  </a:cubicBezTo>
                  <a:cubicBezTo>
                    <a:pt x="6488" y="1293"/>
                    <a:pt x="6484" y="1289"/>
                    <a:pt x="6482" y="1292"/>
                  </a:cubicBezTo>
                  <a:cubicBezTo>
                    <a:pt x="6480" y="1295"/>
                    <a:pt x="6477" y="1299"/>
                    <a:pt x="6477" y="1299"/>
                  </a:cubicBezTo>
                  <a:cubicBezTo>
                    <a:pt x="6459" y="1298"/>
                    <a:pt x="6459" y="1298"/>
                    <a:pt x="6459" y="1298"/>
                  </a:cubicBezTo>
                  <a:cubicBezTo>
                    <a:pt x="6459" y="1303"/>
                    <a:pt x="6459" y="1303"/>
                    <a:pt x="6459" y="1303"/>
                  </a:cubicBezTo>
                  <a:cubicBezTo>
                    <a:pt x="6459" y="1303"/>
                    <a:pt x="6446" y="1289"/>
                    <a:pt x="6438" y="1293"/>
                  </a:cubicBezTo>
                  <a:cubicBezTo>
                    <a:pt x="6430" y="1297"/>
                    <a:pt x="6420" y="1296"/>
                    <a:pt x="6420" y="1296"/>
                  </a:cubicBezTo>
                  <a:cubicBezTo>
                    <a:pt x="6420" y="1296"/>
                    <a:pt x="6418" y="1313"/>
                    <a:pt x="6423" y="1313"/>
                  </a:cubicBezTo>
                  <a:cubicBezTo>
                    <a:pt x="6428" y="1313"/>
                    <a:pt x="6432" y="1321"/>
                    <a:pt x="6432" y="1321"/>
                  </a:cubicBezTo>
                  <a:cubicBezTo>
                    <a:pt x="6421" y="1328"/>
                    <a:pt x="6421" y="1328"/>
                    <a:pt x="6421" y="1328"/>
                  </a:cubicBezTo>
                  <a:cubicBezTo>
                    <a:pt x="6421" y="1328"/>
                    <a:pt x="6410" y="1332"/>
                    <a:pt x="6415" y="1340"/>
                  </a:cubicBezTo>
                  <a:cubicBezTo>
                    <a:pt x="6420" y="1348"/>
                    <a:pt x="6438" y="1349"/>
                    <a:pt x="6438" y="1349"/>
                  </a:cubicBezTo>
                  <a:cubicBezTo>
                    <a:pt x="6438" y="1349"/>
                    <a:pt x="6457" y="1341"/>
                    <a:pt x="6456" y="1349"/>
                  </a:cubicBezTo>
                  <a:cubicBezTo>
                    <a:pt x="6455" y="1357"/>
                    <a:pt x="6440" y="1358"/>
                    <a:pt x="6440" y="1358"/>
                  </a:cubicBezTo>
                  <a:cubicBezTo>
                    <a:pt x="6440" y="1372"/>
                    <a:pt x="6440" y="1372"/>
                    <a:pt x="6440" y="1372"/>
                  </a:cubicBezTo>
                  <a:cubicBezTo>
                    <a:pt x="6440" y="1372"/>
                    <a:pt x="6427" y="1367"/>
                    <a:pt x="6425" y="1376"/>
                  </a:cubicBezTo>
                  <a:cubicBezTo>
                    <a:pt x="6423" y="1385"/>
                    <a:pt x="6420" y="1398"/>
                    <a:pt x="6420" y="1398"/>
                  </a:cubicBezTo>
                  <a:cubicBezTo>
                    <a:pt x="6420" y="1398"/>
                    <a:pt x="6395" y="1398"/>
                    <a:pt x="6394" y="1403"/>
                  </a:cubicBezTo>
                  <a:cubicBezTo>
                    <a:pt x="6393" y="1408"/>
                    <a:pt x="6405" y="1409"/>
                    <a:pt x="6405" y="1409"/>
                  </a:cubicBezTo>
                  <a:cubicBezTo>
                    <a:pt x="6405" y="1409"/>
                    <a:pt x="6390" y="1411"/>
                    <a:pt x="6390" y="1418"/>
                  </a:cubicBezTo>
                  <a:cubicBezTo>
                    <a:pt x="6390" y="1426"/>
                    <a:pt x="6397" y="1425"/>
                    <a:pt x="6397" y="1425"/>
                  </a:cubicBezTo>
                  <a:cubicBezTo>
                    <a:pt x="6420" y="1422"/>
                    <a:pt x="6420" y="1422"/>
                    <a:pt x="6420" y="1422"/>
                  </a:cubicBezTo>
                  <a:cubicBezTo>
                    <a:pt x="6409" y="1434"/>
                    <a:pt x="6409" y="1434"/>
                    <a:pt x="6409" y="1434"/>
                  </a:cubicBezTo>
                  <a:cubicBezTo>
                    <a:pt x="6409" y="1434"/>
                    <a:pt x="6426" y="1429"/>
                    <a:pt x="6425" y="1432"/>
                  </a:cubicBezTo>
                  <a:cubicBezTo>
                    <a:pt x="6424" y="1435"/>
                    <a:pt x="6404" y="1444"/>
                    <a:pt x="6419" y="1444"/>
                  </a:cubicBezTo>
                  <a:cubicBezTo>
                    <a:pt x="6434" y="1444"/>
                    <a:pt x="6455" y="1438"/>
                    <a:pt x="6464" y="1433"/>
                  </a:cubicBezTo>
                  <a:cubicBezTo>
                    <a:pt x="6473" y="1428"/>
                    <a:pt x="6473" y="1420"/>
                    <a:pt x="6473" y="1420"/>
                  </a:cubicBezTo>
                  <a:cubicBezTo>
                    <a:pt x="6473" y="1420"/>
                    <a:pt x="6483" y="1426"/>
                    <a:pt x="6492" y="1420"/>
                  </a:cubicBezTo>
                  <a:cubicBezTo>
                    <a:pt x="6501" y="1415"/>
                    <a:pt x="6502" y="1409"/>
                    <a:pt x="6514" y="1408"/>
                  </a:cubicBezTo>
                  <a:cubicBezTo>
                    <a:pt x="6525" y="1407"/>
                    <a:pt x="6530" y="1407"/>
                    <a:pt x="6530" y="1407"/>
                  </a:cubicBezTo>
                  <a:cubicBezTo>
                    <a:pt x="6533" y="1401"/>
                    <a:pt x="6533" y="1401"/>
                    <a:pt x="6533" y="1401"/>
                  </a:cubicBezTo>
                  <a:cubicBezTo>
                    <a:pt x="6558" y="1402"/>
                    <a:pt x="6558" y="1402"/>
                    <a:pt x="6558" y="1402"/>
                  </a:cubicBezTo>
                  <a:cubicBezTo>
                    <a:pt x="6557" y="1390"/>
                    <a:pt x="6557" y="1390"/>
                    <a:pt x="6557" y="1390"/>
                  </a:cubicBezTo>
                  <a:cubicBezTo>
                    <a:pt x="6557" y="1390"/>
                    <a:pt x="6569" y="1392"/>
                    <a:pt x="6569" y="1388"/>
                  </a:cubicBezTo>
                  <a:cubicBezTo>
                    <a:pt x="6569" y="1384"/>
                    <a:pt x="6564" y="1380"/>
                    <a:pt x="6568" y="1375"/>
                  </a:cubicBezTo>
                  <a:cubicBezTo>
                    <a:pt x="6571" y="1370"/>
                    <a:pt x="6576" y="1356"/>
                    <a:pt x="6576" y="1346"/>
                  </a:cubicBezTo>
                  <a:close/>
                  <a:moveTo>
                    <a:pt x="6590" y="1178"/>
                  </a:moveTo>
                  <a:cubicBezTo>
                    <a:pt x="6586" y="1178"/>
                    <a:pt x="6580" y="1190"/>
                    <a:pt x="6584" y="1193"/>
                  </a:cubicBezTo>
                  <a:cubicBezTo>
                    <a:pt x="6588" y="1196"/>
                    <a:pt x="6601" y="1189"/>
                    <a:pt x="6601" y="1189"/>
                  </a:cubicBezTo>
                  <a:cubicBezTo>
                    <a:pt x="6601" y="1189"/>
                    <a:pt x="6594" y="1178"/>
                    <a:pt x="6590" y="1178"/>
                  </a:cubicBezTo>
                  <a:close/>
                  <a:moveTo>
                    <a:pt x="7967" y="2161"/>
                  </a:moveTo>
                  <a:cubicBezTo>
                    <a:pt x="7957" y="2153"/>
                    <a:pt x="7959" y="2171"/>
                    <a:pt x="7959" y="2171"/>
                  </a:cubicBezTo>
                  <a:cubicBezTo>
                    <a:pt x="7973" y="2178"/>
                    <a:pt x="7977" y="2169"/>
                    <a:pt x="7967" y="2161"/>
                  </a:cubicBezTo>
                  <a:close/>
                  <a:moveTo>
                    <a:pt x="7937" y="2078"/>
                  </a:moveTo>
                  <a:cubicBezTo>
                    <a:pt x="7918" y="2083"/>
                    <a:pt x="7918" y="2083"/>
                    <a:pt x="7918" y="2083"/>
                  </a:cubicBezTo>
                  <a:cubicBezTo>
                    <a:pt x="7919" y="2099"/>
                    <a:pt x="7932" y="2092"/>
                    <a:pt x="7932" y="2092"/>
                  </a:cubicBezTo>
                  <a:cubicBezTo>
                    <a:pt x="7932" y="2092"/>
                    <a:pt x="7937" y="2103"/>
                    <a:pt x="7946" y="2099"/>
                  </a:cubicBezTo>
                  <a:cubicBezTo>
                    <a:pt x="7955" y="2095"/>
                    <a:pt x="7937" y="2078"/>
                    <a:pt x="7937" y="2078"/>
                  </a:cubicBezTo>
                  <a:close/>
                  <a:moveTo>
                    <a:pt x="7491" y="141"/>
                  </a:moveTo>
                  <a:cubicBezTo>
                    <a:pt x="7519" y="141"/>
                    <a:pt x="7519" y="141"/>
                    <a:pt x="7519" y="141"/>
                  </a:cubicBezTo>
                  <a:cubicBezTo>
                    <a:pt x="7519" y="141"/>
                    <a:pt x="7550" y="152"/>
                    <a:pt x="7554" y="150"/>
                  </a:cubicBezTo>
                  <a:cubicBezTo>
                    <a:pt x="7558" y="149"/>
                    <a:pt x="7580" y="145"/>
                    <a:pt x="7585" y="145"/>
                  </a:cubicBezTo>
                  <a:cubicBezTo>
                    <a:pt x="7591" y="145"/>
                    <a:pt x="7637" y="163"/>
                    <a:pt x="7637" y="163"/>
                  </a:cubicBezTo>
                  <a:cubicBezTo>
                    <a:pt x="7651" y="148"/>
                    <a:pt x="7651" y="148"/>
                    <a:pt x="7651" y="148"/>
                  </a:cubicBezTo>
                  <a:cubicBezTo>
                    <a:pt x="7691" y="149"/>
                    <a:pt x="7691" y="149"/>
                    <a:pt x="7691" y="149"/>
                  </a:cubicBezTo>
                  <a:cubicBezTo>
                    <a:pt x="7694" y="136"/>
                    <a:pt x="7694" y="136"/>
                    <a:pt x="7694" y="136"/>
                  </a:cubicBezTo>
                  <a:cubicBezTo>
                    <a:pt x="7694" y="136"/>
                    <a:pt x="7715" y="143"/>
                    <a:pt x="7726" y="122"/>
                  </a:cubicBezTo>
                  <a:cubicBezTo>
                    <a:pt x="7737" y="101"/>
                    <a:pt x="7691" y="118"/>
                    <a:pt x="7691" y="118"/>
                  </a:cubicBezTo>
                  <a:cubicBezTo>
                    <a:pt x="7691" y="118"/>
                    <a:pt x="7688" y="108"/>
                    <a:pt x="7664" y="108"/>
                  </a:cubicBezTo>
                  <a:cubicBezTo>
                    <a:pt x="7640" y="108"/>
                    <a:pt x="7623" y="120"/>
                    <a:pt x="7616" y="118"/>
                  </a:cubicBezTo>
                  <a:cubicBezTo>
                    <a:pt x="7609" y="117"/>
                    <a:pt x="7615" y="105"/>
                    <a:pt x="7596" y="105"/>
                  </a:cubicBezTo>
                  <a:cubicBezTo>
                    <a:pt x="7578" y="105"/>
                    <a:pt x="7573" y="121"/>
                    <a:pt x="7573" y="121"/>
                  </a:cubicBezTo>
                  <a:cubicBezTo>
                    <a:pt x="7529" y="105"/>
                    <a:pt x="7529" y="105"/>
                    <a:pt x="7529" y="105"/>
                  </a:cubicBezTo>
                  <a:cubicBezTo>
                    <a:pt x="7529" y="105"/>
                    <a:pt x="7508" y="112"/>
                    <a:pt x="7485" y="117"/>
                  </a:cubicBezTo>
                  <a:cubicBezTo>
                    <a:pt x="7463" y="121"/>
                    <a:pt x="7478" y="105"/>
                    <a:pt x="7478" y="105"/>
                  </a:cubicBezTo>
                  <a:cubicBezTo>
                    <a:pt x="7457" y="115"/>
                    <a:pt x="7457" y="115"/>
                    <a:pt x="7457" y="115"/>
                  </a:cubicBezTo>
                  <a:cubicBezTo>
                    <a:pt x="7467" y="129"/>
                    <a:pt x="7467" y="129"/>
                    <a:pt x="7467" y="129"/>
                  </a:cubicBezTo>
                  <a:lnTo>
                    <a:pt x="7491" y="141"/>
                  </a:lnTo>
                  <a:close/>
                  <a:moveTo>
                    <a:pt x="7945" y="2230"/>
                  </a:moveTo>
                  <a:cubicBezTo>
                    <a:pt x="7952" y="2235"/>
                    <a:pt x="7962" y="2227"/>
                    <a:pt x="7953" y="2223"/>
                  </a:cubicBezTo>
                  <a:cubicBezTo>
                    <a:pt x="7944" y="2219"/>
                    <a:pt x="7940" y="2227"/>
                    <a:pt x="7945" y="2230"/>
                  </a:cubicBezTo>
                  <a:close/>
                  <a:moveTo>
                    <a:pt x="7943" y="2171"/>
                  </a:moveTo>
                  <a:cubicBezTo>
                    <a:pt x="7939" y="2167"/>
                    <a:pt x="7927" y="2170"/>
                    <a:pt x="7927" y="2178"/>
                  </a:cubicBezTo>
                  <a:cubicBezTo>
                    <a:pt x="7927" y="2183"/>
                    <a:pt x="7947" y="2175"/>
                    <a:pt x="7943" y="2171"/>
                  </a:cubicBezTo>
                  <a:close/>
                  <a:moveTo>
                    <a:pt x="7898" y="2198"/>
                  </a:moveTo>
                  <a:cubicBezTo>
                    <a:pt x="7900" y="2210"/>
                    <a:pt x="7910" y="2213"/>
                    <a:pt x="7915" y="2205"/>
                  </a:cubicBezTo>
                  <a:cubicBezTo>
                    <a:pt x="7921" y="2195"/>
                    <a:pt x="7896" y="2186"/>
                    <a:pt x="7898" y="2198"/>
                  </a:cubicBezTo>
                  <a:close/>
                  <a:moveTo>
                    <a:pt x="7885" y="2175"/>
                  </a:moveTo>
                  <a:cubicBezTo>
                    <a:pt x="7891" y="2164"/>
                    <a:pt x="7891" y="2164"/>
                    <a:pt x="7891" y="2164"/>
                  </a:cubicBezTo>
                  <a:cubicBezTo>
                    <a:pt x="7869" y="2147"/>
                    <a:pt x="7869" y="2147"/>
                    <a:pt x="7869" y="2147"/>
                  </a:cubicBezTo>
                  <a:lnTo>
                    <a:pt x="7885" y="2175"/>
                  </a:lnTo>
                  <a:close/>
                  <a:moveTo>
                    <a:pt x="8551" y="596"/>
                  </a:moveTo>
                  <a:cubicBezTo>
                    <a:pt x="8573" y="601"/>
                    <a:pt x="8581" y="594"/>
                    <a:pt x="8588" y="590"/>
                  </a:cubicBezTo>
                  <a:cubicBezTo>
                    <a:pt x="8595" y="586"/>
                    <a:pt x="8601" y="578"/>
                    <a:pt x="8601" y="578"/>
                  </a:cubicBezTo>
                  <a:cubicBezTo>
                    <a:pt x="8610" y="577"/>
                    <a:pt x="8610" y="577"/>
                    <a:pt x="8610" y="577"/>
                  </a:cubicBezTo>
                  <a:cubicBezTo>
                    <a:pt x="8610" y="577"/>
                    <a:pt x="8602" y="566"/>
                    <a:pt x="8576" y="560"/>
                  </a:cubicBezTo>
                  <a:cubicBezTo>
                    <a:pt x="8550" y="554"/>
                    <a:pt x="8535" y="577"/>
                    <a:pt x="8535" y="577"/>
                  </a:cubicBezTo>
                  <a:cubicBezTo>
                    <a:pt x="8535" y="580"/>
                    <a:pt x="8529" y="592"/>
                    <a:pt x="8551" y="596"/>
                  </a:cubicBezTo>
                  <a:close/>
                  <a:moveTo>
                    <a:pt x="7829" y="2293"/>
                  </a:moveTo>
                  <a:cubicBezTo>
                    <a:pt x="7838" y="2303"/>
                    <a:pt x="7843" y="2296"/>
                    <a:pt x="7843" y="2296"/>
                  </a:cubicBezTo>
                  <a:cubicBezTo>
                    <a:pt x="7849" y="2302"/>
                    <a:pt x="7849" y="2302"/>
                    <a:pt x="7849" y="2302"/>
                  </a:cubicBezTo>
                  <a:cubicBezTo>
                    <a:pt x="7873" y="2303"/>
                    <a:pt x="7873" y="2303"/>
                    <a:pt x="7873" y="2303"/>
                  </a:cubicBezTo>
                  <a:cubicBezTo>
                    <a:pt x="7881" y="2318"/>
                    <a:pt x="7881" y="2318"/>
                    <a:pt x="7881" y="2318"/>
                  </a:cubicBezTo>
                  <a:cubicBezTo>
                    <a:pt x="7906" y="2317"/>
                    <a:pt x="7906" y="2317"/>
                    <a:pt x="7906" y="2317"/>
                  </a:cubicBezTo>
                  <a:cubicBezTo>
                    <a:pt x="7909" y="2313"/>
                    <a:pt x="7909" y="2313"/>
                    <a:pt x="7909" y="2313"/>
                  </a:cubicBezTo>
                  <a:cubicBezTo>
                    <a:pt x="7909" y="2313"/>
                    <a:pt x="7947" y="2318"/>
                    <a:pt x="7949" y="2304"/>
                  </a:cubicBezTo>
                  <a:cubicBezTo>
                    <a:pt x="7951" y="2290"/>
                    <a:pt x="7931" y="2301"/>
                    <a:pt x="7927" y="2303"/>
                  </a:cubicBezTo>
                  <a:cubicBezTo>
                    <a:pt x="7923" y="2305"/>
                    <a:pt x="7920" y="2293"/>
                    <a:pt x="7920" y="2293"/>
                  </a:cubicBezTo>
                  <a:cubicBezTo>
                    <a:pt x="7898" y="2292"/>
                    <a:pt x="7898" y="2292"/>
                    <a:pt x="7898" y="2292"/>
                  </a:cubicBezTo>
                  <a:cubicBezTo>
                    <a:pt x="7877" y="2287"/>
                    <a:pt x="7877" y="2287"/>
                    <a:pt x="7877" y="2287"/>
                  </a:cubicBezTo>
                  <a:cubicBezTo>
                    <a:pt x="7856" y="2287"/>
                    <a:pt x="7856" y="2287"/>
                    <a:pt x="7856" y="2287"/>
                  </a:cubicBezTo>
                  <a:cubicBezTo>
                    <a:pt x="7836" y="2276"/>
                    <a:pt x="7836" y="2276"/>
                    <a:pt x="7836" y="2276"/>
                  </a:cubicBezTo>
                  <a:cubicBezTo>
                    <a:pt x="7836" y="2276"/>
                    <a:pt x="7820" y="2283"/>
                    <a:pt x="7829" y="2293"/>
                  </a:cubicBezTo>
                  <a:close/>
                  <a:moveTo>
                    <a:pt x="7851" y="2036"/>
                  </a:moveTo>
                  <a:cubicBezTo>
                    <a:pt x="7858" y="2029"/>
                    <a:pt x="7858" y="2029"/>
                    <a:pt x="7858" y="2029"/>
                  </a:cubicBezTo>
                  <a:cubicBezTo>
                    <a:pt x="7833" y="2024"/>
                    <a:pt x="7833" y="2024"/>
                    <a:pt x="7833" y="2024"/>
                  </a:cubicBezTo>
                  <a:lnTo>
                    <a:pt x="7851" y="2036"/>
                  </a:lnTo>
                  <a:close/>
                  <a:moveTo>
                    <a:pt x="7934" y="2119"/>
                  </a:moveTo>
                  <a:cubicBezTo>
                    <a:pt x="7921" y="2119"/>
                    <a:pt x="7921" y="2119"/>
                    <a:pt x="7921" y="2119"/>
                  </a:cubicBezTo>
                  <a:cubicBezTo>
                    <a:pt x="7920" y="2131"/>
                    <a:pt x="7920" y="2131"/>
                    <a:pt x="7920" y="2131"/>
                  </a:cubicBezTo>
                  <a:cubicBezTo>
                    <a:pt x="7929" y="2147"/>
                    <a:pt x="7929" y="2147"/>
                    <a:pt x="7929" y="2147"/>
                  </a:cubicBezTo>
                  <a:lnTo>
                    <a:pt x="7934" y="2119"/>
                  </a:lnTo>
                  <a:close/>
                  <a:moveTo>
                    <a:pt x="7966" y="2200"/>
                  </a:moveTo>
                  <a:cubicBezTo>
                    <a:pt x="7975" y="2187"/>
                    <a:pt x="7975" y="2187"/>
                    <a:pt x="7975" y="2187"/>
                  </a:cubicBezTo>
                  <a:cubicBezTo>
                    <a:pt x="7963" y="2187"/>
                    <a:pt x="7963" y="2187"/>
                    <a:pt x="7963" y="2187"/>
                  </a:cubicBezTo>
                  <a:lnTo>
                    <a:pt x="7966" y="2200"/>
                  </a:lnTo>
                  <a:close/>
                  <a:moveTo>
                    <a:pt x="7880" y="2228"/>
                  </a:moveTo>
                  <a:cubicBezTo>
                    <a:pt x="7879" y="2231"/>
                    <a:pt x="7888" y="2233"/>
                    <a:pt x="7887" y="2226"/>
                  </a:cubicBezTo>
                  <a:cubicBezTo>
                    <a:pt x="7886" y="2219"/>
                    <a:pt x="7881" y="2222"/>
                    <a:pt x="7880" y="2228"/>
                  </a:cubicBezTo>
                  <a:close/>
                  <a:moveTo>
                    <a:pt x="7252" y="150"/>
                  </a:moveTo>
                  <a:cubicBezTo>
                    <a:pt x="7259" y="155"/>
                    <a:pt x="7274" y="152"/>
                    <a:pt x="7277" y="156"/>
                  </a:cubicBezTo>
                  <a:cubicBezTo>
                    <a:pt x="7280" y="160"/>
                    <a:pt x="7261" y="170"/>
                    <a:pt x="7261" y="170"/>
                  </a:cubicBezTo>
                  <a:cubicBezTo>
                    <a:pt x="7290" y="181"/>
                    <a:pt x="7290" y="181"/>
                    <a:pt x="7290" y="181"/>
                  </a:cubicBezTo>
                  <a:cubicBezTo>
                    <a:pt x="7290" y="181"/>
                    <a:pt x="7305" y="191"/>
                    <a:pt x="7319" y="194"/>
                  </a:cubicBezTo>
                  <a:cubicBezTo>
                    <a:pt x="7333" y="197"/>
                    <a:pt x="7343" y="177"/>
                    <a:pt x="7343" y="177"/>
                  </a:cubicBezTo>
                  <a:cubicBezTo>
                    <a:pt x="7371" y="172"/>
                    <a:pt x="7371" y="172"/>
                    <a:pt x="7371" y="172"/>
                  </a:cubicBezTo>
                  <a:cubicBezTo>
                    <a:pt x="7394" y="186"/>
                    <a:pt x="7394" y="186"/>
                    <a:pt x="7394" y="186"/>
                  </a:cubicBezTo>
                  <a:cubicBezTo>
                    <a:pt x="7394" y="186"/>
                    <a:pt x="7375" y="191"/>
                    <a:pt x="7357" y="195"/>
                  </a:cubicBezTo>
                  <a:cubicBezTo>
                    <a:pt x="7339" y="200"/>
                    <a:pt x="7340" y="207"/>
                    <a:pt x="7340" y="207"/>
                  </a:cubicBezTo>
                  <a:cubicBezTo>
                    <a:pt x="7340" y="207"/>
                    <a:pt x="7390" y="211"/>
                    <a:pt x="7383" y="212"/>
                  </a:cubicBezTo>
                  <a:cubicBezTo>
                    <a:pt x="7375" y="214"/>
                    <a:pt x="7345" y="226"/>
                    <a:pt x="7345" y="226"/>
                  </a:cubicBezTo>
                  <a:cubicBezTo>
                    <a:pt x="7378" y="238"/>
                    <a:pt x="7378" y="238"/>
                    <a:pt x="7378" y="238"/>
                  </a:cubicBezTo>
                  <a:cubicBezTo>
                    <a:pt x="7378" y="238"/>
                    <a:pt x="7408" y="253"/>
                    <a:pt x="7433" y="249"/>
                  </a:cubicBezTo>
                  <a:cubicBezTo>
                    <a:pt x="7459" y="245"/>
                    <a:pt x="7440" y="229"/>
                    <a:pt x="7440" y="222"/>
                  </a:cubicBezTo>
                  <a:cubicBezTo>
                    <a:pt x="7440" y="215"/>
                    <a:pt x="7470" y="215"/>
                    <a:pt x="7470" y="215"/>
                  </a:cubicBezTo>
                  <a:cubicBezTo>
                    <a:pt x="7470" y="201"/>
                    <a:pt x="7470" y="201"/>
                    <a:pt x="7470" y="201"/>
                  </a:cubicBezTo>
                  <a:cubicBezTo>
                    <a:pt x="7489" y="197"/>
                    <a:pt x="7489" y="197"/>
                    <a:pt x="7489" y="197"/>
                  </a:cubicBezTo>
                  <a:cubicBezTo>
                    <a:pt x="7498" y="176"/>
                    <a:pt x="7498" y="176"/>
                    <a:pt x="7498" y="176"/>
                  </a:cubicBezTo>
                  <a:cubicBezTo>
                    <a:pt x="7511" y="183"/>
                    <a:pt x="7511" y="183"/>
                    <a:pt x="7511" y="183"/>
                  </a:cubicBezTo>
                  <a:cubicBezTo>
                    <a:pt x="7527" y="174"/>
                    <a:pt x="7527" y="174"/>
                    <a:pt x="7527" y="174"/>
                  </a:cubicBezTo>
                  <a:cubicBezTo>
                    <a:pt x="7527" y="174"/>
                    <a:pt x="7536" y="188"/>
                    <a:pt x="7556" y="193"/>
                  </a:cubicBezTo>
                  <a:cubicBezTo>
                    <a:pt x="7575" y="197"/>
                    <a:pt x="7553" y="224"/>
                    <a:pt x="7553" y="224"/>
                  </a:cubicBezTo>
                  <a:cubicBezTo>
                    <a:pt x="7589" y="222"/>
                    <a:pt x="7589" y="222"/>
                    <a:pt x="7589" y="222"/>
                  </a:cubicBezTo>
                  <a:cubicBezTo>
                    <a:pt x="7589" y="222"/>
                    <a:pt x="7608" y="238"/>
                    <a:pt x="7609" y="233"/>
                  </a:cubicBezTo>
                  <a:cubicBezTo>
                    <a:pt x="7610" y="229"/>
                    <a:pt x="7661" y="215"/>
                    <a:pt x="7665" y="207"/>
                  </a:cubicBezTo>
                  <a:cubicBezTo>
                    <a:pt x="7670" y="198"/>
                    <a:pt x="7627" y="200"/>
                    <a:pt x="7627" y="200"/>
                  </a:cubicBezTo>
                  <a:cubicBezTo>
                    <a:pt x="7625" y="188"/>
                    <a:pt x="7625" y="188"/>
                    <a:pt x="7625" y="188"/>
                  </a:cubicBezTo>
                  <a:cubicBezTo>
                    <a:pt x="7589" y="183"/>
                    <a:pt x="7589" y="183"/>
                    <a:pt x="7589" y="183"/>
                  </a:cubicBezTo>
                  <a:cubicBezTo>
                    <a:pt x="7588" y="172"/>
                    <a:pt x="7588" y="172"/>
                    <a:pt x="7588" y="172"/>
                  </a:cubicBezTo>
                  <a:cubicBezTo>
                    <a:pt x="7567" y="174"/>
                    <a:pt x="7567" y="174"/>
                    <a:pt x="7567" y="174"/>
                  </a:cubicBezTo>
                  <a:cubicBezTo>
                    <a:pt x="7570" y="162"/>
                    <a:pt x="7570" y="162"/>
                    <a:pt x="7570" y="162"/>
                  </a:cubicBezTo>
                  <a:cubicBezTo>
                    <a:pt x="7519" y="163"/>
                    <a:pt x="7519" y="163"/>
                    <a:pt x="7519" y="163"/>
                  </a:cubicBezTo>
                  <a:cubicBezTo>
                    <a:pt x="7515" y="155"/>
                    <a:pt x="7515" y="155"/>
                    <a:pt x="7515" y="155"/>
                  </a:cubicBezTo>
                  <a:cubicBezTo>
                    <a:pt x="7491" y="155"/>
                    <a:pt x="7491" y="155"/>
                    <a:pt x="7491" y="155"/>
                  </a:cubicBezTo>
                  <a:cubicBezTo>
                    <a:pt x="7491" y="155"/>
                    <a:pt x="7488" y="142"/>
                    <a:pt x="7473" y="138"/>
                  </a:cubicBezTo>
                  <a:cubicBezTo>
                    <a:pt x="7457" y="134"/>
                    <a:pt x="7450" y="139"/>
                    <a:pt x="7450" y="139"/>
                  </a:cubicBezTo>
                  <a:cubicBezTo>
                    <a:pt x="7453" y="127"/>
                    <a:pt x="7453" y="127"/>
                    <a:pt x="7453" y="127"/>
                  </a:cubicBezTo>
                  <a:cubicBezTo>
                    <a:pt x="7453" y="127"/>
                    <a:pt x="7432" y="121"/>
                    <a:pt x="7404" y="122"/>
                  </a:cubicBezTo>
                  <a:cubicBezTo>
                    <a:pt x="7375" y="124"/>
                    <a:pt x="7412" y="156"/>
                    <a:pt x="7412" y="156"/>
                  </a:cubicBezTo>
                  <a:cubicBezTo>
                    <a:pt x="7412" y="156"/>
                    <a:pt x="7381" y="131"/>
                    <a:pt x="7366" y="128"/>
                  </a:cubicBezTo>
                  <a:cubicBezTo>
                    <a:pt x="7350" y="125"/>
                    <a:pt x="7345" y="145"/>
                    <a:pt x="7345" y="145"/>
                  </a:cubicBezTo>
                  <a:cubicBezTo>
                    <a:pt x="7345" y="145"/>
                    <a:pt x="7322" y="141"/>
                    <a:pt x="7316" y="138"/>
                  </a:cubicBezTo>
                  <a:cubicBezTo>
                    <a:pt x="7311" y="135"/>
                    <a:pt x="7329" y="125"/>
                    <a:pt x="7329" y="125"/>
                  </a:cubicBezTo>
                  <a:cubicBezTo>
                    <a:pt x="7292" y="128"/>
                    <a:pt x="7292" y="128"/>
                    <a:pt x="7292" y="128"/>
                  </a:cubicBezTo>
                  <a:cubicBezTo>
                    <a:pt x="7283" y="136"/>
                    <a:pt x="7283" y="136"/>
                    <a:pt x="7283" y="136"/>
                  </a:cubicBezTo>
                  <a:cubicBezTo>
                    <a:pt x="7278" y="125"/>
                    <a:pt x="7278" y="125"/>
                    <a:pt x="7278" y="125"/>
                  </a:cubicBezTo>
                  <a:cubicBezTo>
                    <a:pt x="7278" y="125"/>
                    <a:pt x="7254" y="132"/>
                    <a:pt x="7246" y="139"/>
                  </a:cubicBezTo>
                  <a:cubicBezTo>
                    <a:pt x="7246" y="139"/>
                    <a:pt x="7245" y="146"/>
                    <a:pt x="7252" y="150"/>
                  </a:cubicBezTo>
                  <a:close/>
                  <a:moveTo>
                    <a:pt x="7923" y="2212"/>
                  </a:moveTo>
                  <a:cubicBezTo>
                    <a:pt x="7923" y="2221"/>
                    <a:pt x="7923" y="2221"/>
                    <a:pt x="7923" y="2221"/>
                  </a:cubicBezTo>
                  <a:cubicBezTo>
                    <a:pt x="7932" y="2211"/>
                    <a:pt x="7932" y="2211"/>
                    <a:pt x="7932" y="2211"/>
                  </a:cubicBezTo>
                  <a:lnTo>
                    <a:pt x="7923" y="2212"/>
                  </a:lnTo>
                  <a:close/>
                  <a:moveTo>
                    <a:pt x="6620" y="1148"/>
                  </a:moveTo>
                  <a:cubicBezTo>
                    <a:pt x="6620" y="1148"/>
                    <a:pt x="6614" y="1153"/>
                    <a:pt x="6611" y="1156"/>
                  </a:cubicBezTo>
                  <a:cubicBezTo>
                    <a:pt x="6608" y="1159"/>
                    <a:pt x="6606" y="1166"/>
                    <a:pt x="6606" y="1166"/>
                  </a:cubicBezTo>
                  <a:cubicBezTo>
                    <a:pt x="6595" y="1171"/>
                    <a:pt x="6595" y="1171"/>
                    <a:pt x="6595" y="1171"/>
                  </a:cubicBezTo>
                  <a:cubicBezTo>
                    <a:pt x="6595" y="1171"/>
                    <a:pt x="6601" y="1180"/>
                    <a:pt x="6609" y="1179"/>
                  </a:cubicBezTo>
                  <a:cubicBezTo>
                    <a:pt x="6617" y="1178"/>
                    <a:pt x="6624" y="1170"/>
                    <a:pt x="6624" y="1170"/>
                  </a:cubicBezTo>
                  <a:cubicBezTo>
                    <a:pt x="6623" y="1182"/>
                    <a:pt x="6623" y="1182"/>
                    <a:pt x="6623" y="1182"/>
                  </a:cubicBezTo>
                  <a:cubicBezTo>
                    <a:pt x="6623" y="1182"/>
                    <a:pt x="6610" y="1188"/>
                    <a:pt x="6605" y="1196"/>
                  </a:cubicBezTo>
                  <a:cubicBezTo>
                    <a:pt x="6600" y="1205"/>
                    <a:pt x="6606" y="1218"/>
                    <a:pt x="6606" y="1218"/>
                  </a:cubicBezTo>
                  <a:cubicBezTo>
                    <a:pt x="6606" y="1218"/>
                    <a:pt x="6617" y="1210"/>
                    <a:pt x="6624" y="1215"/>
                  </a:cubicBezTo>
                  <a:cubicBezTo>
                    <a:pt x="6630" y="1220"/>
                    <a:pt x="6643" y="1209"/>
                    <a:pt x="6643" y="1209"/>
                  </a:cubicBezTo>
                  <a:cubicBezTo>
                    <a:pt x="6634" y="1219"/>
                    <a:pt x="6634" y="1219"/>
                    <a:pt x="6634" y="1219"/>
                  </a:cubicBezTo>
                  <a:cubicBezTo>
                    <a:pt x="6639" y="1237"/>
                    <a:pt x="6639" y="1237"/>
                    <a:pt x="6639" y="1237"/>
                  </a:cubicBezTo>
                  <a:cubicBezTo>
                    <a:pt x="6639" y="1237"/>
                    <a:pt x="6628" y="1250"/>
                    <a:pt x="6620" y="1264"/>
                  </a:cubicBezTo>
                  <a:cubicBezTo>
                    <a:pt x="6613" y="1277"/>
                    <a:pt x="6636" y="1274"/>
                    <a:pt x="6636" y="1274"/>
                  </a:cubicBezTo>
                  <a:cubicBezTo>
                    <a:pt x="6636" y="1274"/>
                    <a:pt x="6649" y="1268"/>
                    <a:pt x="6656" y="1271"/>
                  </a:cubicBezTo>
                  <a:cubicBezTo>
                    <a:pt x="6663" y="1274"/>
                    <a:pt x="6679" y="1261"/>
                    <a:pt x="6679" y="1261"/>
                  </a:cubicBezTo>
                  <a:cubicBezTo>
                    <a:pt x="6701" y="1263"/>
                    <a:pt x="6701" y="1263"/>
                    <a:pt x="6701" y="1263"/>
                  </a:cubicBezTo>
                  <a:cubicBezTo>
                    <a:pt x="6701" y="1263"/>
                    <a:pt x="6678" y="1276"/>
                    <a:pt x="6676" y="1286"/>
                  </a:cubicBezTo>
                  <a:cubicBezTo>
                    <a:pt x="6675" y="1296"/>
                    <a:pt x="6705" y="1303"/>
                    <a:pt x="6705" y="1303"/>
                  </a:cubicBezTo>
                  <a:cubicBezTo>
                    <a:pt x="6706" y="1317"/>
                    <a:pt x="6706" y="1317"/>
                    <a:pt x="6706" y="1317"/>
                  </a:cubicBezTo>
                  <a:cubicBezTo>
                    <a:pt x="6698" y="1329"/>
                    <a:pt x="6698" y="1329"/>
                    <a:pt x="6698" y="1329"/>
                  </a:cubicBezTo>
                  <a:cubicBezTo>
                    <a:pt x="6698" y="1329"/>
                    <a:pt x="6700" y="1343"/>
                    <a:pt x="6697" y="1347"/>
                  </a:cubicBezTo>
                  <a:cubicBezTo>
                    <a:pt x="6694" y="1351"/>
                    <a:pt x="6652" y="1345"/>
                    <a:pt x="6652" y="1345"/>
                  </a:cubicBezTo>
                  <a:cubicBezTo>
                    <a:pt x="6652" y="1345"/>
                    <a:pt x="6642" y="1342"/>
                    <a:pt x="6633" y="1344"/>
                  </a:cubicBezTo>
                  <a:cubicBezTo>
                    <a:pt x="6624" y="1346"/>
                    <a:pt x="6639" y="1357"/>
                    <a:pt x="6639" y="1357"/>
                  </a:cubicBezTo>
                  <a:cubicBezTo>
                    <a:pt x="6625" y="1370"/>
                    <a:pt x="6625" y="1370"/>
                    <a:pt x="6625" y="1370"/>
                  </a:cubicBezTo>
                  <a:cubicBezTo>
                    <a:pt x="6653" y="1368"/>
                    <a:pt x="6653" y="1368"/>
                    <a:pt x="6653" y="1368"/>
                  </a:cubicBezTo>
                  <a:cubicBezTo>
                    <a:pt x="6653" y="1368"/>
                    <a:pt x="6653" y="1391"/>
                    <a:pt x="6646" y="1398"/>
                  </a:cubicBezTo>
                  <a:cubicBezTo>
                    <a:pt x="6639" y="1405"/>
                    <a:pt x="6611" y="1413"/>
                    <a:pt x="6607" y="1416"/>
                  </a:cubicBezTo>
                  <a:cubicBezTo>
                    <a:pt x="6603" y="1419"/>
                    <a:pt x="6608" y="1434"/>
                    <a:pt x="6612" y="1436"/>
                  </a:cubicBezTo>
                  <a:cubicBezTo>
                    <a:pt x="6616" y="1438"/>
                    <a:pt x="6634" y="1424"/>
                    <a:pt x="6634" y="1424"/>
                  </a:cubicBezTo>
                  <a:cubicBezTo>
                    <a:pt x="6634" y="1424"/>
                    <a:pt x="6637" y="1430"/>
                    <a:pt x="6641" y="1434"/>
                  </a:cubicBezTo>
                  <a:cubicBezTo>
                    <a:pt x="6645" y="1438"/>
                    <a:pt x="6655" y="1434"/>
                    <a:pt x="6655" y="1434"/>
                  </a:cubicBezTo>
                  <a:cubicBezTo>
                    <a:pt x="6655" y="1434"/>
                    <a:pt x="6663" y="1443"/>
                    <a:pt x="6671" y="1444"/>
                  </a:cubicBezTo>
                  <a:cubicBezTo>
                    <a:pt x="6680" y="1445"/>
                    <a:pt x="6687" y="1440"/>
                    <a:pt x="6692" y="1435"/>
                  </a:cubicBezTo>
                  <a:cubicBezTo>
                    <a:pt x="6697" y="1430"/>
                    <a:pt x="6710" y="1431"/>
                    <a:pt x="6710" y="1431"/>
                  </a:cubicBezTo>
                  <a:cubicBezTo>
                    <a:pt x="6710" y="1431"/>
                    <a:pt x="6694" y="1446"/>
                    <a:pt x="6684" y="1453"/>
                  </a:cubicBezTo>
                  <a:cubicBezTo>
                    <a:pt x="6673" y="1460"/>
                    <a:pt x="6653" y="1453"/>
                    <a:pt x="6646" y="1453"/>
                  </a:cubicBezTo>
                  <a:cubicBezTo>
                    <a:pt x="6639" y="1453"/>
                    <a:pt x="6641" y="1463"/>
                    <a:pt x="6641" y="1463"/>
                  </a:cubicBezTo>
                  <a:cubicBezTo>
                    <a:pt x="6641" y="1463"/>
                    <a:pt x="6632" y="1463"/>
                    <a:pt x="6625" y="1466"/>
                  </a:cubicBezTo>
                  <a:cubicBezTo>
                    <a:pt x="6617" y="1469"/>
                    <a:pt x="6625" y="1475"/>
                    <a:pt x="6619" y="1484"/>
                  </a:cubicBezTo>
                  <a:cubicBezTo>
                    <a:pt x="6614" y="1492"/>
                    <a:pt x="6607" y="1488"/>
                    <a:pt x="6600" y="1488"/>
                  </a:cubicBezTo>
                  <a:cubicBezTo>
                    <a:pt x="6593" y="1488"/>
                    <a:pt x="6596" y="1498"/>
                    <a:pt x="6589" y="1504"/>
                  </a:cubicBezTo>
                  <a:cubicBezTo>
                    <a:pt x="6582" y="1510"/>
                    <a:pt x="6573" y="1509"/>
                    <a:pt x="6573" y="1513"/>
                  </a:cubicBezTo>
                  <a:cubicBezTo>
                    <a:pt x="6573" y="1517"/>
                    <a:pt x="6592" y="1517"/>
                    <a:pt x="6595" y="1517"/>
                  </a:cubicBezTo>
                  <a:cubicBezTo>
                    <a:pt x="6598" y="1517"/>
                    <a:pt x="6606" y="1507"/>
                    <a:pt x="6612" y="1502"/>
                  </a:cubicBezTo>
                  <a:cubicBezTo>
                    <a:pt x="6618" y="1497"/>
                    <a:pt x="6628" y="1498"/>
                    <a:pt x="6637" y="1498"/>
                  </a:cubicBezTo>
                  <a:cubicBezTo>
                    <a:pt x="6646" y="1498"/>
                    <a:pt x="6649" y="1508"/>
                    <a:pt x="6655" y="1508"/>
                  </a:cubicBezTo>
                  <a:cubicBezTo>
                    <a:pt x="6661" y="1508"/>
                    <a:pt x="6674" y="1483"/>
                    <a:pt x="6681" y="1480"/>
                  </a:cubicBezTo>
                  <a:cubicBezTo>
                    <a:pt x="6687" y="1476"/>
                    <a:pt x="6701" y="1487"/>
                    <a:pt x="6701" y="1487"/>
                  </a:cubicBezTo>
                  <a:cubicBezTo>
                    <a:pt x="6718" y="1488"/>
                    <a:pt x="6718" y="1488"/>
                    <a:pt x="6718" y="1488"/>
                  </a:cubicBezTo>
                  <a:cubicBezTo>
                    <a:pt x="6738" y="1480"/>
                    <a:pt x="6738" y="1480"/>
                    <a:pt x="6738" y="1480"/>
                  </a:cubicBezTo>
                  <a:cubicBezTo>
                    <a:pt x="6738" y="1480"/>
                    <a:pt x="6757" y="1489"/>
                    <a:pt x="6763" y="1488"/>
                  </a:cubicBezTo>
                  <a:cubicBezTo>
                    <a:pt x="6769" y="1487"/>
                    <a:pt x="6755" y="1476"/>
                    <a:pt x="6761" y="1471"/>
                  </a:cubicBezTo>
                  <a:cubicBezTo>
                    <a:pt x="6767" y="1466"/>
                    <a:pt x="6776" y="1481"/>
                    <a:pt x="6776" y="1481"/>
                  </a:cubicBezTo>
                  <a:cubicBezTo>
                    <a:pt x="6783" y="1476"/>
                    <a:pt x="6783" y="1476"/>
                    <a:pt x="6783" y="1476"/>
                  </a:cubicBezTo>
                  <a:cubicBezTo>
                    <a:pt x="6783" y="1476"/>
                    <a:pt x="6836" y="1476"/>
                    <a:pt x="6849" y="1469"/>
                  </a:cubicBezTo>
                  <a:cubicBezTo>
                    <a:pt x="6861" y="1462"/>
                    <a:pt x="6869" y="1447"/>
                    <a:pt x="6869" y="1447"/>
                  </a:cubicBezTo>
                  <a:cubicBezTo>
                    <a:pt x="6830" y="1442"/>
                    <a:pt x="6830" y="1442"/>
                    <a:pt x="6830" y="1442"/>
                  </a:cubicBezTo>
                  <a:cubicBezTo>
                    <a:pt x="6848" y="1439"/>
                    <a:pt x="6848" y="1439"/>
                    <a:pt x="6848" y="1439"/>
                  </a:cubicBezTo>
                  <a:cubicBezTo>
                    <a:pt x="6844" y="1429"/>
                    <a:pt x="6844" y="1429"/>
                    <a:pt x="6844" y="1429"/>
                  </a:cubicBezTo>
                  <a:cubicBezTo>
                    <a:pt x="6844" y="1429"/>
                    <a:pt x="6858" y="1416"/>
                    <a:pt x="6865" y="1415"/>
                  </a:cubicBezTo>
                  <a:cubicBezTo>
                    <a:pt x="6872" y="1414"/>
                    <a:pt x="6883" y="1403"/>
                    <a:pt x="6884" y="1383"/>
                  </a:cubicBezTo>
                  <a:cubicBezTo>
                    <a:pt x="6885" y="1362"/>
                    <a:pt x="6836" y="1363"/>
                    <a:pt x="6836" y="1363"/>
                  </a:cubicBezTo>
                  <a:cubicBezTo>
                    <a:pt x="6836" y="1363"/>
                    <a:pt x="6831" y="1377"/>
                    <a:pt x="6821" y="1370"/>
                  </a:cubicBezTo>
                  <a:cubicBezTo>
                    <a:pt x="6811" y="1362"/>
                    <a:pt x="6831" y="1355"/>
                    <a:pt x="6830" y="1346"/>
                  </a:cubicBezTo>
                  <a:cubicBezTo>
                    <a:pt x="6829" y="1337"/>
                    <a:pt x="6798" y="1332"/>
                    <a:pt x="6798" y="1327"/>
                  </a:cubicBezTo>
                  <a:cubicBezTo>
                    <a:pt x="6798" y="1322"/>
                    <a:pt x="6820" y="1325"/>
                    <a:pt x="6820" y="1325"/>
                  </a:cubicBezTo>
                  <a:cubicBezTo>
                    <a:pt x="6811" y="1317"/>
                    <a:pt x="6811" y="1317"/>
                    <a:pt x="6811" y="1317"/>
                  </a:cubicBezTo>
                  <a:cubicBezTo>
                    <a:pt x="6811" y="1317"/>
                    <a:pt x="6802" y="1296"/>
                    <a:pt x="6798" y="1289"/>
                  </a:cubicBezTo>
                  <a:cubicBezTo>
                    <a:pt x="6794" y="1282"/>
                    <a:pt x="6781" y="1282"/>
                    <a:pt x="6781" y="1282"/>
                  </a:cubicBezTo>
                  <a:cubicBezTo>
                    <a:pt x="6781" y="1282"/>
                    <a:pt x="6773" y="1273"/>
                    <a:pt x="6765" y="1267"/>
                  </a:cubicBezTo>
                  <a:cubicBezTo>
                    <a:pt x="6757" y="1261"/>
                    <a:pt x="6763" y="1229"/>
                    <a:pt x="6763" y="1229"/>
                  </a:cubicBezTo>
                  <a:cubicBezTo>
                    <a:pt x="6755" y="1229"/>
                    <a:pt x="6755" y="1229"/>
                    <a:pt x="6755" y="1229"/>
                  </a:cubicBezTo>
                  <a:cubicBezTo>
                    <a:pt x="6755" y="1229"/>
                    <a:pt x="6754" y="1223"/>
                    <a:pt x="6740" y="1213"/>
                  </a:cubicBezTo>
                  <a:cubicBezTo>
                    <a:pt x="6725" y="1203"/>
                    <a:pt x="6706" y="1213"/>
                    <a:pt x="6698" y="1214"/>
                  </a:cubicBezTo>
                  <a:cubicBezTo>
                    <a:pt x="6690" y="1215"/>
                    <a:pt x="6681" y="1203"/>
                    <a:pt x="6681" y="1203"/>
                  </a:cubicBezTo>
                  <a:cubicBezTo>
                    <a:pt x="6681" y="1203"/>
                    <a:pt x="6695" y="1208"/>
                    <a:pt x="6699" y="1207"/>
                  </a:cubicBezTo>
                  <a:cubicBezTo>
                    <a:pt x="6703" y="1206"/>
                    <a:pt x="6721" y="1202"/>
                    <a:pt x="6722" y="1196"/>
                  </a:cubicBezTo>
                  <a:cubicBezTo>
                    <a:pt x="6723" y="1191"/>
                    <a:pt x="6704" y="1190"/>
                    <a:pt x="6704" y="1190"/>
                  </a:cubicBezTo>
                  <a:cubicBezTo>
                    <a:pt x="6720" y="1186"/>
                    <a:pt x="6720" y="1186"/>
                    <a:pt x="6720" y="1186"/>
                  </a:cubicBezTo>
                  <a:cubicBezTo>
                    <a:pt x="6720" y="1186"/>
                    <a:pt x="6729" y="1179"/>
                    <a:pt x="6735" y="1174"/>
                  </a:cubicBezTo>
                  <a:cubicBezTo>
                    <a:pt x="6740" y="1169"/>
                    <a:pt x="6751" y="1145"/>
                    <a:pt x="6751" y="1145"/>
                  </a:cubicBezTo>
                  <a:cubicBezTo>
                    <a:pt x="6751" y="1145"/>
                    <a:pt x="6766" y="1136"/>
                    <a:pt x="6766" y="1129"/>
                  </a:cubicBezTo>
                  <a:cubicBezTo>
                    <a:pt x="6766" y="1122"/>
                    <a:pt x="6712" y="1127"/>
                    <a:pt x="6712" y="1127"/>
                  </a:cubicBezTo>
                  <a:cubicBezTo>
                    <a:pt x="6712" y="1127"/>
                    <a:pt x="6713" y="1122"/>
                    <a:pt x="6701" y="1122"/>
                  </a:cubicBezTo>
                  <a:cubicBezTo>
                    <a:pt x="6689" y="1122"/>
                    <a:pt x="6667" y="1130"/>
                    <a:pt x="6667" y="1130"/>
                  </a:cubicBezTo>
                  <a:cubicBezTo>
                    <a:pt x="6675" y="1123"/>
                    <a:pt x="6675" y="1123"/>
                    <a:pt x="6675" y="1123"/>
                  </a:cubicBezTo>
                  <a:cubicBezTo>
                    <a:pt x="6669" y="1115"/>
                    <a:pt x="6669" y="1115"/>
                    <a:pt x="6669" y="1115"/>
                  </a:cubicBezTo>
                  <a:cubicBezTo>
                    <a:pt x="6681" y="1113"/>
                    <a:pt x="6681" y="1113"/>
                    <a:pt x="6681" y="1113"/>
                  </a:cubicBezTo>
                  <a:cubicBezTo>
                    <a:pt x="6702" y="1100"/>
                    <a:pt x="6702" y="1100"/>
                    <a:pt x="6702" y="1100"/>
                  </a:cubicBezTo>
                  <a:cubicBezTo>
                    <a:pt x="6702" y="1100"/>
                    <a:pt x="6713" y="1091"/>
                    <a:pt x="6714" y="1080"/>
                  </a:cubicBezTo>
                  <a:cubicBezTo>
                    <a:pt x="6715" y="1073"/>
                    <a:pt x="6701" y="1075"/>
                    <a:pt x="6693" y="1076"/>
                  </a:cubicBezTo>
                  <a:cubicBezTo>
                    <a:pt x="6685" y="1077"/>
                    <a:pt x="6673" y="1083"/>
                    <a:pt x="6665" y="1083"/>
                  </a:cubicBezTo>
                  <a:cubicBezTo>
                    <a:pt x="6657" y="1083"/>
                    <a:pt x="6650" y="1074"/>
                    <a:pt x="6643" y="1078"/>
                  </a:cubicBezTo>
                  <a:cubicBezTo>
                    <a:pt x="6636" y="1082"/>
                    <a:pt x="6643" y="1092"/>
                    <a:pt x="6643" y="1092"/>
                  </a:cubicBezTo>
                  <a:cubicBezTo>
                    <a:pt x="6643" y="1092"/>
                    <a:pt x="6636" y="1093"/>
                    <a:pt x="6631" y="1097"/>
                  </a:cubicBezTo>
                  <a:cubicBezTo>
                    <a:pt x="6626" y="1101"/>
                    <a:pt x="6634" y="1116"/>
                    <a:pt x="6634" y="1116"/>
                  </a:cubicBezTo>
                  <a:cubicBezTo>
                    <a:pt x="6605" y="1119"/>
                    <a:pt x="6605" y="1119"/>
                    <a:pt x="6605" y="1119"/>
                  </a:cubicBezTo>
                  <a:cubicBezTo>
                    <a:pt x="6605" y="1125"/>
                    <a:pt x="6605" y="1125"/>
                    <a:pt x="6605" y="1125"/>
                  </a:cubicBezTo>
                  <a:cubicBezTo>
                    <a:pt x="6611" y="1130"/>
                    <a:pt x="6611" y="1130"/>
                    <a:pt x="6611" y="1130"/>
                  </a:cubicBezTo>
                  <a:lnTo>
                    <a:pt x="6620" y="1148"/>
                  </a:lnTo>
                  <a:close/>
                  <a:moveTo>
                    <a:pt x="7501" y="1151"/>
                  </a:moveTo>
                  <a:cubicBezTo>
                    <a:pt x="7497" y="1138"/>
                    <a:pt x="7497" y="1138"/>
                    <a:pt x="7497" y="1138"/>
                  </a:cubicBezTo>
                  <a:cubicBezTo>
                    <a:pt x="7497" y="1138"/>
                    <a:pt x="7471" y="1172"/>
                    <a:pt x="7471" y="1178"/>
                  </a:cubicBezTo>
                  <a:cubicBezTo>
                    <a:pt x="7471" y="1183"/>
                    <a:pt x="7470" y="1196"/>
                    <a:pt x="7470" y="1196"/>
                  </a:cubicBezTo>
                  <a:cubicBezTo>
                    <a:pt x="7478" y="1196"/>
                    <a:pt x="7487" y="1165"/>
                    <a:pt x="7487" y="1165"/>
                  </a:cubicBezTo>
                  <a:lnTo>
                    <a:pt x="7501" y="1151"/>
                  </a:lnTo>
                  <a:close/>
                  <a:moveTo>
                    <a:pt x="7878" y="2209"/>
                  </a:moveTo>
                  <a:cubicBezTo>
                    <a:pt x="7872" y="2204"/>
                    <a:pt x="7872" y="2204"/>
                    <a:pt x="7872" y="2204"/>
                  </a:cubicBezTo>
                  <a:cubicBezTo>
                    <a:pt x="7866" y="2210"/>
                    <a:pt x="7866" y="2210"/>
                    <a:pt x="7866" y="2210"/>
                  </a:cubicBezTo>
                  <a:lnTo>
                    <a:pt x="7878" y="2209"/>
                  </a:lnTo>
                  <a:close/>
                  <a:moveTo>
                    <a:pt x="7533" y="1130"/>
                  </a:moveTo>
                  <a:cubicBezTo>
                    <a:pt x="7530" y="1141"/>
                    <a:pt x="7542" y="1164"/>
                    <a:pt x="7542" y="1164"/>
                  </a:cubicBezTo>
                  <a:cubicBezTo>
                    <a:pt x="7550" y="1147"/>
                    <a:pt x="7550" y="1147"/>
                    <a:pt x="7550" y="1147"/>
                  </a:cubicBezTo>
                  <a:cubicBezTo>
                    <a:pt x="7550" y="1147"/>
                    <a:pt x="7556" y="1150"/>
                    <a:pt x="7561" y="1141"/>
                  </a:cubicBezTo>
                  <a:cubicBezTo>
                    <a:pt x="7567" y="1133"/>
                    <a:pt x="7561" y="1124"/>
                    <a:pt x="7561" y="1124"/>
                  </a:cubicBezTo>
                  <a:cubicBezTo>
                    <a:pt x="7573" y="1112"/>
                    <a:pt x="7573" y="1112"/>
                    <a:pt x="7573" y="1112"/>
                  </a:cubicBezTo>
                  <a:cubicBezTo>
                    <a:pt x="7573" y="1112"/>
                    <a:pt x="7536" y="1119"/>
                    <a:pt x="7533" y="1130"/>
                  </a:cubicBezTo>
                  <a:close/>
                  <a:moveTo>
                    <a:pt x="7679" y="1081"/>
                  </a:moveTo>
                  <a:cubicBezTo>
                    <a:pt x="7672" y="1083"/>
                    <a:pt x="7681" y="1100"/>
                    <a:pt x="7681" y="1100"/>
                  </a:cubicBezTo>
                  <a:cubicBezTo>
                    <a:pt x="7686" y="1113"/>
                    <a:pt x="7686" y="1113"/>
                    <a:pt x="7686" y="1113"/>
                  </a:cubicBezTo>
                  <a:cubicBezTo>
                    <a:pt x="7686" y="1113"/>
                    <a:pt x="7702" y="1100"/>
                    <a:pt x="7706" y="1100"/>
                  </a:cubicBezTo>
                  <a:cubicBezTo>
                    <a:pt x="7710" y="1100"/>
                    <a:pt x="7727" y="1086"/>
                    <a:pt x="7727" y="1086"/>
                  </a:cubicBezTo>
                  <a:cubicBezTo>
                    <a:pt x="7723" y="1075"/>
                    <a:pt x="7723" y="1075"/>
                    <a:pt x="7723" y="1075"/>
                  </a:cubicBezTo>
                  <a:cubicBezTo>
                    <a:pt x="7699" y="1079"/>
                    <a:pt x="7699" y="1079"/>
                    <a:pt x="7699" y="1079"/>
                  </a:cubicBezTo>
                  <a:cubicBezTo>
                    <a:pt x="7699" y="1079"/>
                    <a:pt x="7686" y="1078"/>
                    <a:pt x="7679" y="1081"/>
                  </a:cubicBezTo>
                  <a:close/>
                  <a:moveTo>
                    <a:pt x="7707" y="1051"/>
                  </a:moveTo>
                  <a:cubicBezTo>
                    <a:pt x="7694" y="1054"/>
                    <a:pt x="7687" y="1071"/>
                    <a:pt x="7701" y="1071"/>
                  </a:cubicBezTo>
                  <a:cubicBezTo>
                    <a:pt x="7716" y="1071"/>
                    <a:pt x="7720" y="1049"/>
                    <a:pt x="7707" y="1051"/>
                  </a:cubicBezTo>
                  <a:close/>
                  <a:moveTo>
                    <a:pt x="7317" y="1211"/>
                  </a:moveTo>
                  <a:cubicBezTo>
                    <a:pt x="7317" y="1211"/>
                    <a:pt x="7309" y="1199"/>
                    <a:pt x="7308" y="1200"/>
                  </a:cubicBezTo>
                  <a:cubicBezTo>
                    <a:pt x="7307" y="1200"/>
                    <a:pt x="7294" y="1205"/>
                    <a:pt x="7294" y="1210"/>
                  </a:cubicBezTo>
                  <a:cubicBezTo>
                    <a:pt x="7294" y="1215"/>
                    <a:pt x="7294" y="1219"/>
                    <a:pt x="7294" y="1219"/>
                  </a:cubicBezTo>
                  <a:cubicBezTo>
                    <a:pt x="7294" y="1219"/>
                    <a:pt x="7285" y="1207"/>
                    <a:pt x="7283" y="1208"/>
                  </a:cubicBezTo>
                  <a:cubicBezTo>
                    <a:pt x="7281" y="1209"/>
                    <a:pt x="7278" y="1213"/>
                    <a:pt x="7278" y="1213"/>
                  </a:cubicBezTo>
                  <a:cubicBezTo>
                    <a:pt x="7262" y="1224"/>
                    <a:pt x="7262" y="1224"/>
                    <a:pt x="7262" y="1224"/>
                  </a:cubicBezTo>
                  <a:cubicBezTo>
                    <a:pt x="7262" y="1224"/>
                    <a:pt x="7271" y="1229"/>
                    <a:pt x="7270" y="1240"/>
                  </a:cubicBezTo>
                  <a:cubicBezTo>
                    <a:pt x="7269" y="1251"/>
                    <a:pt x="7260" y="1253"/>
                    <a:pt x="7272" y="1254"/>
                  </a:cubicBezTo>
                  <a:cubicBezTo>
                    <a:pt x="7284" y="1255"/>
                    <a:pt x="7289" y="1253"/>
                    <a:pt x="7289" y="1253"/>
                  </a:cubicBezTo>
                  <a:cubicBezTo>
                    <a:pt x="7289" y="1253"/>
                    <a:pt x="7297" y="1272"/>
                    <a:pt x="7298" y="1265"/>
                  </a:cubicBezTo>
                  <a:cubicBezTo>
                    <a:pt x="7300" y="1259"/>
                    <a:pt x="7310" y="1245"/>
                    <a:pt x="7312" y="1244"/>
                  </a:cubicBezTo>
                  <a:cubicBezTo>
                    <a:pt x="7314" y="1244"/>
                    <a:pt x="7323" y="1244"/>
                    <a:pt x="7315" y="1239"/>
                  </a:cubicBezTo>
                  <a:cubicBezTo>
                    <a:pt x="7307" y="1234"/>
                    <a:pt x="7300" y="1227"/>
                    <a:pt x="7303" y="1227"/>
                  </a:cubicBezTo>
                  <a:cubicBezTo>
                    <a:pt x="7306" y="1226"/>
                    <a:pt x="7313" y="1227"/>
                    <a:pt x="7308" y="1224"/>
                  </a:cubicBezTo>
                  <a:cubicBezTo>
                    <a:pt x="7303" y="1220"/>
                    <a:pt x="7317" y="1211"/>
                    <a:pt x="7317" y="1211"/>
                  </a:cubicBezTo>
                  <a:close/>
                  <a:moveTo>
                    <a:pt x="7266" y="1272"/>
                  </a:moveTo>
                  <a:cubicBezTo>
                    <a:pt x="7274" y="1270"/>
                    <a:pt x="7285" y="1282"/>
                    <a:pt x="7285" y="1282"/>
                  </a:cubicBezTo>
                  <a:cubicBezTo>
                    <a:pt x="7285" y="1282"/>
                    <a:pt x="7302" y="1279"/>
                    <a:pt x="7319" y="1275"/>
                  </a:cubicBezTo>
                  <a:cubicBezTo>
                    <a:pt x="7337" y="1272"/>
                    <a:pt x="7322" y="1260"/>
                    <a:pt x="7322" y="1260"/>
                  </a:cubicBezTo>
                  <a:cubicBezTo>
                    <a:pt x="7305" y="1266"/>
                    <a:pt x="7305" y="1266"/>
                    <a:pt x="7305" y="1266"/>
                  </a:cubicBezTo>
                  <a:cubicBezTo>
                    <a:pt x="7305" y="1266"/>
                    <a:pt x="7295" y="1270"/>
                    <a:pt x="7291" y="1269"/>
                  </a:cubicBezTo>
                  <a:cubicBezTo>
                    <a:pt x="7287" y="1269"/>
                    <a:pt x="7271" y="1262"/>
                    <a:pt x="7266" y="1262"/>
                  </a:cubicBezTo>
                  <a:cubicBezTo>
                    <a:pt x="7256" y="1262"/>
                    <a:pt x="7258" y="1273"/>
                    <a:pt x="7266" y="1272"/>
                  </a:cubicBezTo>
                  <a:close/>
                  <a:moveTo>
                    <a:pt x="7992" y="2290"/>
                  </a:moveTo>
                  <a:cubicBezTo>
                    <a:pt x="7985" y="2263"/>
                    <a:pt x="7985" y="2263"/>
                    <a:pt x="7985" y="2263"/>
                  </a:cubicBezTo>
                  <a:cubicBezTo>
                    <a:pt x="7979" y="2293"/>
                    <a:pt x="7979" y="2293"/>
                    <a:pt x="7979" y="2293"/>
                  </a:cubicBezTo>
                  <a:lnTo>
                    <a:pt x="7992" y="2290"/>
                  </a:lnTo>
                  <a:close/>
                  <a:moveTo>
                    <a:pt x="7994" y="2200"/>
                  </a:moveTo>
                  <a:cubicBezTo>
                    <a:pt x="7978" y="2209"/>
                    <a:pt x="7978" y="2209"/>
                    <a:pt x="7978" y="2209"/>
                  </a:cubicBezTo>
                  <a:cubicBezTo>
                    <a:pt x="7977" y="2224"/>
                    <a:pt x="7977" y="2224"/>
                    <a:pt x="7977" y="2224"/>
                  </a:cubicBezTo>
                  <a:cubicBezTo>
                    <a:pt x="8002" y="2205"/>
                    <a:pt x="8002" y="2205"/>
                    <a:pt x="8002" y="2205"/>
                  </a:cubicBezTo>
                  <a:lnTo>
                    <a:pt x="7994" y="2200"/>
                  </a:lnTo>
                  <a:close/>
                  <a:moveTo>
                    <a:pt x="8029" y="2232"/>
                  </a:moveTo>
                  <a:cubicBezTo>
                    <a:pt x="8025" y="2225"/>
                    <a:pt x="8004" y="2253"/>
                    <a:pt x="8010" y="2263"/>
                  </a:cubicBezTo>
                  <a:cubicBezTo>
                    <a:pt x="8015" y="2272"/>
                    <a:pt x="8033" y="2239"/>
                    <a:pt x="8029" y="2232"/>
                  </a:cubicBezTo>
                  <a:close/>
                  <a:moveTo>
                    <a:pt x="8872" y="524"/>
                  </a:moveTo>
                  <a:cubicBezTo>
                    <a:pt x="8867" y="532"/>
                    <a:pt x="8932" y="566"/>
                    <a:pt x="8938" y="550"/>
                  </a:cubicBezTo>
                  <a:cubicBezTo>
                    <a:pt x="8944" y="534"/>
                    <a:pt x="8878" y="514"/>
                    <a:pt x="8872" y="524"/>
                  </a:cubicBezTo>
                  <a:close/>
                  <a:moveTo>
                    <a:pt x="7220" y="1252"/>
                  </a:moveTo>
                  <a:cubicBezTo>
                    <a:pt x="7226" y="1252"/>
                    <a:pt x="7236" y="1262"/>
                    <a:pt x="7236" y="1262"/>
                  </a:cubicBezTo>
                  <a:cubicBezTo>
                    <a:pt x="7242" y="1244"/>
                    <a:pt x="7242" y="1244"/>
                    <a:pt x="7242" y="1244"/>
                  </a:cubicBezTo>
                  <a:cubicBezTo>
                    <a:pt x="7230" y="1230"/>
                    <a:pt x="7230" y="1230"/>
                    <a:pt x="7230" y="1230"/>
                  </a:cubicBezTo>
                  <a:cubicBezTo>
                    <a:pt x="7218" y="1228"/>
                    <a:pt x="7218" y="1228"/>
                    <a:pt x="7218" y="1228"/>
                  </a:cubicBezTo>
                  <a:lnTo>
                    <a:pt x="7220" y="1252"/>
                  </a:lnTo>
                  <a:close/>
                  <a:moveTo>
                    <a:pt x="8643" y="464"/>
                  </a:moveTo>
                  <a:cubicBezTo>
                    <a:pt x="8656" y="464"/>
                    <a:pt x="8673" y="467"/>
                    <a:pt x="8684" y="473"/>
                  </a:cubicBezTo>
                  <a:cubicBezTo>
                    <a:pt x="8694" y="479"/>
                    <a:pt x="8693" y="496"/>
                    <a:pt x="8696" y="497"/>
                  </a:cubicBezTo>
                  <a:cubicBezTo>
                    <a:pt x="8699" y="499"/>
                    <a:pt x="8748" y="506"/>
                    <a:pt x="8748" y="506"/>
                  </a:cubicBezTo>
                  <a:cubicBezTo>
                    <a:pt x="8822" y="502"/>
                    <a:pt x="8822" y="502"/>
                    <a:pt x="8822" y="502"/>
                  </a:cubicBezTo>
                  <a:cubicBezTo>
                    <a:pt x="8822" y="502"/>
                    <a:pt x="8762" y="496"/>
                    <a:pt x="8746" y="470"/>
                  </a:cubicBezTo>
                  <a:cubicBezTo>
                    <a:pt x="8730" y="444"/>
                    <a:pt x="8714" y="444"/>
                    <a:pt x="8730" y="420"/>
                  </a:cubicBezTo>
                  <a:cubicBezTo>
                    <a:pt x="8746" y="396"/>
                    <a:pt x="8727" y="394"/>
                    <a:pt x="8727" y="394"/>
                  </a:cubicBezTo>
                  <a:cubicBezTo>
                    <a:pt x="8754" y="390"/>
                    <a:pt x="8754" y="390"/>
                    <a:pt x="8754" y="390"/>
                  </a:cubicBezTo>
                  <a:cubicBezTo>
                    <a:pt x="8743" y="378"/>
                    <a:pt x="8743" y="378"/>
                    <a:pt x="8743" y="378"/>
                  </a:cubicBezTo>
                  <a:cubicBezTo>
                    <a:pt x="8766" y="381"/>
                    <a:pt x="8766" y="381"/>
                    <a:pt x="8766" y="381"/>
                  </a:cubicBezTo>
                  <a:cubicBezTo>
                    <a:pt x="8753" y="373"/>
                    <a:pt x="8753" y="373"/>
                    <a:pt x="8753" y="373"/>
                  </a:cubicBezTo>
                  <a:cubicBezTo>
                    <a:pt x="8769" y="375"/>
                    <a:pt x="8769" y="375"/>
                    <a:pt x="8769" y="375"/>
                  </a:cubicBezTo>
                  <a:cubicBezTo>
                    <a:pt x="8773" y="365"/>
                    <a:pt x="8773" y="365"/>
                    <a:pt x="8773" y="365"/>
                  </a:cubicBezTo>
                  <a:cubicBezTo>
                    <a:pt x="8759" y="358"/>
                    <a:pt x="8759" y="358"/>
                    <a:pt x="8759" y="358"/>
                  </a:cubicBezTo>
                  <a:cubicBezTo>
                    <a:pt x="8759" y="358"/>
                    <a:pt x="8786" y="362"/>
                    <a:pt x="8790" y="358"/>
                  </a:cubicBezTo>
                  <a:cubicBezTo>
                    <a:pt x="8794" y="354"/>
                    <a:pt x="8779" y="344"/>
                    <a:pt x="8779" y="344"/>
                  </a:cubicBezTo>
                  <a:cubicBezTo>
                    <a:pt x="8801" y="346"/>
                    <a:pt x="8801" y="346"/>
                    <a:pt x="8801" y="346"/>
                  </a:cubicBezTo>
                  <a:cubicBezTo>
                    <a:pt x="8799" y="327"/>
                    <a:pt x="8799" y="327"/>
                    <a:pt x="8799" y="327"/>
                  </a:cubicBezTo>
                  <a:cubicBezTo>
                    <a:pt x="8799" y="327"/>
                    <a:pt x="8813" y="338"/>
                    <a:pt x="8831" y="330"/>
                  </a:cubicBezTo>
                  <a:cubicBezTo>
                    <a:pt x="8850" y="323"/>
                    <a:pt x="8862" y="309"/>
                    <a:pt x="8862" y="309"/>
                  </a:cubicBezTo>
                  <a:cubicBezTo>
                    <a:pt x="8862" y="309"/>
                    <a:pt x="9007" y="288"/>
                    <a:pt x="9028" y="279"/>
                  </a:cubicBezTo>
                  <a:cubicBezTo>
                    <a:pt x="9050" y="269"/>
                    <a:pt x="9071" y="254"/>
                    <a:pt x="9038" y="243"/>
                  </a:cubicBezTo>
                  <a:cubicBezTo>
                    <a:pt x="9005" y="231"/>
                    <a:pt x="8971" y="247"/>
                    <a:pt x="8956" y="253"/>
                  </a:cubicBezTo>
                  <a:cubicBezTo>
                    <a:pt x="8942" y="259"/>
                    <a:pt x="8898" y="274"/>
                    <a:pt x="8878" y="271"/>
                  </a:cubicBezTo>
                  <a:cubicBezTo>
                    <a:pt x="8857" y="269"/>
                    <a:pt x="8826" y="265"/>
                    <a:pt x="8826" y="265"/>
                  </a:cubicBezTo>
                  <a:cubicBezTo>
                    <a:pt x="8815" y="282"/>
                    <a:pt x="8815" y="282"/>
                    <a:pt x="8815" y="282"/>
                  </a:cubicBezTo>
                  <a:cubicBezTo>
                    <a:pt x="8798" y="273"/>
                    <a:pt x="8798" y="273"/>
                    <a:pt x="8798" y="273"/>
                  </a:cubicBezTo>
                  <a:cubicBezTo>
                    <a:pt x="8763" y="287"/>
                    <a:pt x="8763" y="287"/>
                    <a:pt x="8763" y="287"/>
                  </a:cubicBezTo>
                  <a:cubicBezTo>
                    <a:pt x="8744" y="286"/>
                    <a:pt x="8744" y="286"/>
                    <a:pt x="8744" y="286"/>
                  </a:cubicBezTo>
                  <a:cubicBezTo>
                    <a:pt x="8725" y="301"/>
                    <a:pt x="8725" y="301"/>
                    <a:pt x="8725" y="301"/>
                  </a:cubicBezTo>
                  <a:cubicBezTo>
                    <a:pt x="8739" y="306"/>
                    <a:pt x="8739" y="306"/>
                    <a:pt x="8739" y="306"/>
                  </a:cubicBezTo>
                  <a:cubicBezTo>
                    <a:pt x="8706" y="307"/>
                    <a:pt x="8706" y="307"/>
                    <a:pt x="8706" y="307"/>
                  </a:cubicBezTo>
                  <a:cubicBezTo>
                    <a:pt x="8687" y="313"/>
                    <a:pt x="8687" y="313"/>
                    <a:pt x="8687" y="313"/>
                  </a:cubicBezTo>
                  <a:cubicBezTo>
                    <a:pt x="8688" y="322"/>
                    <a:pt x="8688" y="322"/>
                    <a:pt x="8688" y="322"/>
                  </a:cubicBezTo>
                  <a:cubicBezTo>
                    <a:pt x="8705" y="313"/>
                    <a:pt x="8705" y="313"/>
                    <a:pt x="8705" y="313"/>
                  </a:cubicBezTo>
                  <a:cubicBezTo>
                    <a:pt x="8706" y="322"/>
                    <a:pt x="8706" y="322"/>
                    <a:pt x="8706" y="322"/>
                  </a:cubicBezTo>
                  <a:cubicBezTo>
                    <a:pt x="8725" y="324"/>
                    <a:pt x="8725" y="324"/>
                    <a:pt x="8725" y="324"/>
                  </a:cubicBezTo>
                  <a:cubicBezTo>
                    <a:pt x="8719" y="332"/>
                    <a:pt x="8719" y="332"/>
                    <a:pt x="8719" y="332"/>
                  </a:cubicBezTo>
                  <a:cubicBezTo>
                    <a:pt x="8693" y="332"/>
                    <a:pt x="8693" y="332"/>
                    <a:pt x="8693" y="332"/>
                  </a:cubicBezTo>
                  <a:cubicBezTo>
                    <a:pt x="8689" y="341"/>
                    <a:pt x="8689" y="341"/>
                    <a:pt x="8689" y="341"/>
                  </a:cubicBezTo>
                  <a:cubicBezTo>
                    <a:pt x="8707" y="344"/>
                    <a:pt x="8707" y="344"/>
                    <a:pt x="8707" y="344"/>
                  </a:cubicBezTo>
                  <a:cubicBezTo>
                    <a:pt x="8676" y="346"/>
                    <a:pt x="8676" y="346"/>
                    <a:pt x="8676" y="346"/>
                  </a:cubicBezTo>
                  <a:cubicBezTo>
                    <a:pt x="8698" y="352"/>
                    <a:pt x="8698" y="352"/>
                    <a:pt x="8698" y="352"/>
                  </a:cubicBezTo>
                  <a:cubicBezTo>
                    <a:pt x="8669" y="354"/>
                    <a:pt x="8669" y="354"/>
                    <a:pt x="8669" y="354"/>
                  </a:cubicBezTo>
                  <a:cubicBezTo>
                    <a:pt x="8667" y="368"/>
                    <a:pt x="8667" y="368"/>
                    <a:pt x="8667" y="368"/>
                  </a:cubicBezTo>
                  <a:cubicBezTo>
                    <a:pt x="8647" y="375"/>
                    <a:pt x="8647" y="375"/>
                    <a:pt x="8647" y="375"/>
                  </a:cubicBezTo>
                  <a:cubicBezTo>
                    <a:pt x="8654" y="385"/>
                    <a:pt x="8654" y="385"/>
                    <a:pt x="8654" y="385"/>
                  </a:cubicBezTo>
                  <a:cubicBezTo>
                    <a:pt x="8681" y="373"/>
                    <a:pt x="8681" y="373"/>
                    <a:pt x="8681" y="373"/>
                  </a:cubicBezTo>
                  <a:cubicBezTo>
                    <a:pt x="8670" y="391"/>
                    <a:pt x="8670" y="391"/>
                    <a:pt x="8670" y="391"/>
                  </a:cubicBezTo>
                  <a:cubicBezTo>
                    <a:pt x="8670" y="391"/>
                    <a:pt x="8649" y="386"/>
                    <a:pt x="8641" y="393"/>
                  </a:cubicBezTo>
                  <a:cubicBezTo>
                    <a:pt x="8634" y="400"/>
                    <a:pt x="8640" y="408"/>
                    <a:pt x="8640" y="408"/>
                  </a:cubicBezTo>
                  <a:cubicBezTo>
                    <a:pt x="8610" y="413"/>
                    <a:pt x="8610" y="413"/>
                    <a:pt x="8610" y="413"/>
                  </a:cubicBezTo>
                  <a:cubicBezTo>
                    <a:pt x="8619" y="425"/>
                    <a:pt x="8619" y="425"/>
                    <a:pt x="8619" y="425"/>
                  </a:cubicBezTo>
                  <a:cubicBezTo>
                    <a:pt x="8638" y="416"/>
                    <a:pt x="8638" y="416"/>
                    <a:pt x="8638" y="416"/>
                  </a:cubicBezTo>
                  <a:cubicBezTo>
                    <a:pt x="8628" y="432"/>
                    <a:pt x="8628" y="432"/>
                    <a:pt x="8628" y="432"/>
                  </a:cubicBezTo>
                  <a:cubicBezTo>
                    <a:pt x="8628" y="432"/>
                    <a:pt x="8600" y="438"/>
                    <a:pt x="8602" y="449"/>
                  </a:cubicBezTo>
                  <a:cubicBezTo>
                    <a:pt x="8604" y="460"/>
                    <a:pt x="8631" y="464"/>
                    <a:pt x="8643" y="464"/>
                  </a:cubicBezTo>
                  <a:close/>
                  <a:moveTo>
                    <a:pt x="7441" y="599"/>
                  </a:moveTo>
                  <a:cubicBezTo>
                    <a:pt x="7450" y="594"/>
                    <a:pt x="7465" y="591"/>
                    <a:pt x="7446" y="587"/>
                  </a:cubicBezTo>
                  <a:cubicBezTo>
                    <a:pt x="7427" y="584"/>
                    <a:pt x="7418" y="595"/>
                    <a:pt x="7418" y="595"/>
                  </a:cubicBezTo>
                  <a:cubicBezTo>
                    <a:pt x="7424" y="602"/>
                    <a:pt x="7424" y="602"/>
                    <a:pt x="7424" y="602"/>
                  </a:cubicBezTo>
                  <a:lnTo>
                    <a:pt x="7441" y="599"/>
                  </a:lnTo>
                  <a:close/>
                  <a:moveTo>
                    <a:pt x="7430" y="571"/>
                  </a:moveTo>
                  <a:cubicBezTo>
                    <a:pt x="7411" y="566"/>
                    <a:pt x="7401" y="583"/>
                    <a:pt x="7401" y="583"/>
                  </a:cubicBezTo>
                  <a:cubicBezTo>
                    <a:pt x="7417" y="587"/>
                    <a:pt x="7417" y="587"/>
                    <a:pt x="7417" y="587"/>
                  </a:cubicBezTo>
                  <a:cubicBezTo>
                    <a:pt x="7423" y="583"/>
                    <a:pt x="7449" y="575"/>
                    <a:pt x="7430" y="571"/>
                  </a:cubicBezTo>
                  <a:close/>
                  <a:moveTo>
                    <a:pt x="7410" y="590"/>
                  </a:moveTo>
                  <a:cubicBezTo>
                    <a:pt x="7395" y="599"/>
                    <a:pt x="7395" y="599"/>
                    <a:pt x="7395" y="599"/>
                  </a:cubicBezTo>
                  <a:cubicBezTo>
                    <a:pt x="7400" y="612"/>
                    <a:pt x="7400" y="612"/>
                    <a:pt x="7400" y="612"/>
                  </a:cubicBezTo>
                  <a:cubicBezTo>
                    <a:pt x="7418" y="613"/>
                    <a:pt x="7418" y="613"/>
                    <a:pt x="7418" y="613"/>
                  </a:cubicBezTo>
                  <a:cubicBezTo>
                    <a:pt x="7414" y="600"/>
                    <a:pt x="7414" y="600"/>
                    <a:pt x="7414" y="600"/>
                  </a:cubicBezTo>
                  <a:lnTo>
                    <a:pt x="7410" y="590"/>
                  </a:lnTo>
                  <a:close/>
                  <a:moveTo>
                    <a:pt x="7384" y="584"/>
                  </a:moveTo>
                  <a:cubicBezTo>
                    <a:pt x="7373" y="588"/>
                    <a:pt x="7377" y="605"/>
                    <a:pt x="7377" y="605"/>
                  </a:cubicBezTo>
                  <a:cubicBezTo>
                    <a:pt x="7389" y="617"/>
                    <a:pt x="7389" y="617"/>
                    <a:pt x="7389" y="617"/>
                  </a:cubicBezTo>
                  <a:cubicBezTo>
                    <a:pt x="7389" y="617"/>
                    <a:pt x="7395" y="580"/>
                    <a:pt x="7384" y="584"/>
                  </a:cubicBezTo>
                  <a:close/>
                  <a:moveTo>
                    <a:pt x="7463" y="578"/>
                  </a:moveTo>
                  <a:cubicBezTo>
                    <a:pt x="7479" y="575"/>
                    <a:pt x="7478" y="565"/>
                    <a:pt x="7485" y="565"/>
                  </a:cubicBezTo>
                  <a:cubicBezTo>
                    <a:pt x="7491" y="565"/>
                    <a:pt x="7485" y="554"/>
                    <a:pt x="7485" y="554"/>
                  </a:cubicBezTo>
                  <a:cubicBezTo>
                    <a:pt x="7455" y="568"/>
                    <a:pt x="7455" y="568"/>
                    <a:pt x="7455" y="568"/>
                  </a:cubicBezTo>
                  <a:lnTo>
                    <a:pt x="7463" y="578"/>
                  </a:lnTo>
                  <a:close/>
                  <a:moveTo>
                    <a:pt x="7551" y="538"/>
                  </a:moveTo>
                  <a:cubicBezTo>
                    <a:pt x="7560" y="535"/>
                    <a:pt x="7573" y="525"/>
                    <a:pt x="7555" y="524"/>
                  </a:cubicBezTo>
                  <a:cubicBezTo>
                    <a:pt x="7538" y="523"/>
                    <a:pt x="7551" y="538"/>
                    <a:pt x="7551" y="538"/>
                  </a:cubicBezTo>
                  <a:close/>
                  <a:moveTo>
                    <a:pt x="8379" y="1666"/>
                  </a:moveTo>
                  <a:cubicBezTo>
                    <a:pt x="8379" y="1666"/>
                    <a:pt x="8378" y="1666"/>
                    <a:pt x="8378" y="1666"/>
                  </a:cubicBezTo>
                  <a:cubicBezTo>
                    <a:pt x="8378" y="1666"/>
                    <a:pt x="8378" y="1666"/>
                    <a:pt x="8378" y="1666"/>
                  </a:cubicBezTo>
                  <a:cubicBezTo>
                    <a:pt x="8378" y="1666"/>
                    <a:pt x="8379" y="1666"/>
                    <a:pt x="8379" y="1666"/>
                  </a:cubicBezTo>
                  <a:close/>
                  <a:moveTo>
                    <a:pt x="7253" y="188"/>
                  </a:moveTo>
                  <a:cubicBezTo>
                    <a:pt x="7267" y="198"/>
                    <a:pt x="7288" y="194"/>
                    <a:pt x="7288" y="194"/>
                  </a:cubicBezTo>
                  <a:cubicBezTo>
                    <a:pt x="7266" y="183"/>
                    <a:pt x="7266" y="183"/>
                    <a:pt x="7266" y="183"/>
                  </a:cubicBezTo>
                  <a:cubicBezTo>
                    <a:pt x="7233" y="166"/>
                    <a:pt x="7233" y="166"/>
                    <a:pt x="7233" y="166"/>
                  </a:cubicBezTo>
                  <a:cubicBezTo>
                    <a:pt x="7229" y="179"/>
                    <a:pt x="7239" y="179"/>
                    <a:pt x="7253" y="188"/>
                  </a:cubicBezTo>
                  <a:close/>
                  <a:moveTo>
                    <a:pt x="6729" y="1062"/>
                  </a:moveTo>
                  <a:cubicBezTo>
                    <a:pt x="6727" y="1072"/>
                    <a:pt x="6727" y="1072"/>
                    <a:pt x="6727" y="1072"/>
                  </a:cubicBezTo>
                  <a:cubicBezTo>
                    <a:pt x="6736" y="1064"/>
                    <a:pt x="6736" y="1064"/>
                    <a:pt x="6736" y="1064"/>
                  </a:cubicBezTo>
                  <a:lnTo>
                    <a:pt x="6729" y="1062"/>
                  </a:lnTo>
                  <a:close/>
                  <a:moveTo>
                    <a:pt x="6786" y="1004"/>
                  </a:moveTo>
                  <a:cubicBezTo>
                    <a:pt x="6790" y="1013"/>
                    <a:pt x="6790" y="1013"/>
                    <a:pt x="6790" y="1013"/>
                  </a:cubicBezTo>
                  <a:cubicBezTo>
                    <a:pt x="6795" y="1017"/>
                    <a:pt x="6802" y="996"/>
                    <a:pt x="6801" y="992"/>
                  </a:cubicBezTo>
                  <a:cubicBezTo>
                    <a:pt x="6800" y="988"/>
                    <a:pt x="6791" y="980"/>
                    <a:pt x="6791" y="980"/>
                  </a:cubicBezTo>
                  <a:cubicBezTo>
                    <a:pt x="6790" y="989"/>
                    <a:pt x="6790" y="989"/>
                    <a:pt x="6790" y="989"/>
                  </a:cubicBezTo>
                  <a:cubicBezTo>
                    <a:pt x="6790" y="989"/>
                    <a:pt x="6777" y="993"/>
                    <a:pt x="6778" y="997"/>
                  </a:cubicBezTo>
                  <a:cubicBezTo>
                    <a:pt x="6779" y="1001"/>
                    <a:pt x="6786" y="1004"/>
                    <a:pt x="6786" y="1004"/>
                  </a:cubicBezTo>
                  <a:close/>
                  <a:moveTo>
                    <a:pt x="6721" y="1053"/>
                  </a:moveTo>
                  <a:cubicBezTo>
                    <a:pt x="6713" y="1046"/>
                    <a:pt x="6712" y="1061"/>
                    <a:pt x="6712" y="1061"/>
                  </a:cubicBezTo>
                  <a:cubicBezTo>
                    <a:pt x="6719" y="1067"/>
                    <a:pt x="6729" y="1060"/>
                    <a:pt x="6721" y="1053"/>
                  </a:cubicBezTo>
                  <a:close/>
                  <a:moveTo>
                    <a:pt x="6815" y="969"/>
                  </a:moveTo>
                  <a:cubicBezTo>
                    <a:pt x="6808" y="970"/>
                    <a:pt x="6806" y="979"/>
                    <a:pt x="6806" y="979"/>
                  </a:cubicBezTo>
                  <a:cubicBezTo>
                    <a:pt x="6817" y="984"/>
                    <a:pt x="6822" y="968"/>
                    <a:pt x="6815" y="969"/>
                  </a:cubicBezTo>
                  <a:close/>
                  <a:moveTo>
                    <a:pt x="7648" y="515"/>
                  </a:moveTo>
                  <a:cubicBezTo>
                    <a:pt x="7661" y="518"/>
                    <a:pt x="7661" y="518"/>
                    <a:pt x="7661" y="518"/>
                  </a:cubicBezTo>
                  <a:cubicBezTo>
                    <a:pt x="7669" y="509"/>
                    <a:pt x="7669" y="503"/>
                    <a:pt x="7669" y="503"/>
                  </a:cubicBezTo>
                  <a:cubicBezTo>
                    <a:pt x="7649" y="505"/>
                    <a:pt x="7649" y="505"/>
                    <a:pt x="7649" y="505"/>
                  </a:cubicBezTo>
                  <a:lnTo>
                    <a:pt x="7648" y="515"/>
                  </a:lnTo>
                  <a:close/>
                  <a:moveTo>
                    <a:pt x="7854" y="2172"/>
                  </a:moveTo>
                  <a:cubicBezTo>
                    <a:pt x="7849" y="2177"/>
                    <a:pt x="7852" y="2183"/>
                    <a:pt x="7857" y="2182"/>
                  </a:cubicBezTo>
                  <a:cubicBezTo>
                    <a:pt x="7866" y="2180"/>
                    <a:pt x="7859" y="2167"/>
                    <a:pt x="7854" y="2172"/>
                  </a:cubicBezTo>
                  <a:close/>
                  <a:moveTo>
                    <a:pt x="7358" y="610"/>
                  </a:moveTo>
                  <a:cubicBezTo>
                    <a:pt x="7342" y="610"/>
                    <a:pt x="7317" y="629"/>
                    <a:pt x="7323" y="633"/>
                  </a:cubicBezTo>
                  <a:cubicBezTo>
                    <a:pt x="7328" y="636"/>
                    <a:pt x="7353" y="621"/>
                    <a:pt x="7353" y="621"/>
                  </a:cubicBezTo>
                  <a:cubicBezTo>
                    <a:pt x="7376" y="617"/>
                    <a:pt x="7376" y="617"/>
                    <a:pt x="7376" y="617"/>
                  </a:cubicBezTo>
                  <a:cubicBezTo>
                    <a:pt x="7373" y="617"/>
                    <a:pt x="7374" y="610"/>
                    <a:pt x="7358" y="610"/>
                  </a:cubicBezTo>
                  <a:close/>
                  <a:moveTo>
                    <a:pt x="7687" y="2158"/>
                  </a:moveTo>
                  <a:cubicBezTo>
                    <a:pt x="7678" y="2165"/>
                    <a:pt x="7698" y="2171"/>
                    <a:pt x="7698" y="2171"/>
                  </a:cubicBezTo>
                  <a:cubicBezTo>
                    <a:pt x="7704" y="2167"/>
                    <a:pt x="7696" y="2151"/>
                    <a:pt x="7687" y="2158"/>
                  </a:cubicBezTo>
                  <a:close/>
                  <a:moveTo>
                    <a:pt x="7673" y="2139"/>
                  </a:moveTo>
                  <a:cubicBezTo>
                    <a:pt x="7698" y="2146"/>
                    <a:pt x="7698" y="2146"/>
                    <a:pt x="7698" y="2146"/>
                  </a:cubicBezTo>
                  <a:cubicBezTo>
                    <a:pt x="7687" y="2124"/>
                    <a:pt x="7687" y="2124"/>
                    <a:pt x="7687" y="2124"/>
                  </a:cubicBezTo>
                  <a:lnTo>
                    <a:pt x="7673" y="2139"/>
                  </a:lnTo>
                  <a:close/>
                  <a:moveTo>
                    <a:pt x="7811" y="2183"/>
                  </a:moveTo>
                  <a:cubicBezTo>
                    <a:pt x="7820" y="2179"/>
                    <a:pt x="7820" y="2179"/>
                    <a:pt x="7820" y="2179"/>
                  </a:cubicBezTo>
                  <a:cubicBezTo>
                    <a:pt x="7820" y="2179"/>
                    <a:pt x="7809" y="2172"/>
                    <a:pt x="7800" y="2163"/>
                  </a:cubicBezTo>
                  <a:cubicBezTo>
                    <a:pt x="7791" y="2154"/>
                    <a:pt x="7747" y="2137"/>
                    <a:pt x="7747" y="2137"/>
                  </a:cubicBezTo>
                  <a:cubicBezTo>
                    <a:pt x="7733" y="2143"/>
                    <a:pt x="7733" y="2143"/>
                    <a:pt x="7733" y="2143"/>
                  </a:cubicBezTo>
                  <a:cubicBezTo>
                    <a:pt x="7726" y="2143"/>
                    <a:pt x="7726" y="2143"/>
                    <a:pt x="7726" y="2143"/>
                  </a:cubicBezTo>
                  <a:cubicBezTo>
                    <a:pt x="7715" y="2158"/>
                    <a:pt x="7715" y="2158"/>
                    <a:pt x="7715" y="2158"/>
                  </a:cubicBezTo>
                  <a:cubicBezTo>
                    <a:pt x="7734" y="2175"/>
                    <a:pt x="7734" y="2175"/>
                    <a:pt x="7734" y="2175"/>
                  </a:cubicBezTo>
                  <a:cubicBezTo>
                    <a:pt x="7734" y="2175"/>
                    <a:pt x="7731" y="2192"/>
                    <a:pt x="7731" y="2202"/>
                  </a:cubicBezTo>
                  <a:cubicBezTo>
                    <a:pt x="7731" y="2212"/>
                    <a:pt x="7746" y="2218"/>
                    <a:pt x="7749" y="2211"/>
                  </a:cubicBezTo>
                  <a:cubicBezTo>
                    <a:pt x="7752" y="2204"/>
                    <a:pt x="7761" y="2205"/>
                    <a:pt x="7761" y="2205"/>
                  </a:cubicBezTo>
                  <a:cubicBezTo>
                    <a:pt x="7775" y="2231"/>
                    <a:pt x="7775" y="2231"/>
                    <a:pt x="7775" y="2231"/>
                  </a:cubicBezTo>
                  <a:cubicBezTo>
                    <a:pt x="7781" y="2213"/>
                    <a:pt x="7781" y="2213"/>
                    <a:pt x="7781" y="2213"/>
                  </a:cubicBezTo>
                  <a:cubicBezTo>
                    <a:pt x="7790" y="2226"/>
                    <a:pt x="7790" y="2226"/>
                    <a:pt x="7790" y="2226"/>
                  </a:cubicBezTo>
                  <a:cubicBezTo>
                    <a:pt x="7806" y="2232"/>
                    <a:pt x="7806" y="2232"/>
                    <a:pt x="7806" y="2232"/>
                  </a:cubicBezTo>
                  <a:cubicBezTo>
                    <a:pt x="7797" y="2221"/>
                    <a:pt x="7797" y="2221"/>
                    <a:pt x="7797" y="2221"/>
                  </a:cubicBezTo>
                  <a:cubicBezTo>
                    <a:pt x="7801" y="2216"/>
                    <a:pt x="7801" y="2216"/>
                    <a:pt x="7801" y="2216"/>
                  </a:cubicBezTo>
                  <a:cubicBezTo>
                    <a:pt x="7799" y="2201"/>
                    <a:pt x="7799" y="2201"/>
                    <a:pt x="7799" y="2201"/>
                  </a:cubicBezTo>
                  <a:cubicBezTo>
                    <a:pt x="7799" y="2201"/>
                    <a:pt x="7782" y="2180"/>
                    <a:pt x="7785" y="2172"/>
                  </a:cubicBezTo>
                  <a:cubicBezTo>
                    <a:pt x="7788" y="2164"/>
                    <a:pt x="7811" y="2183"/>
                    <a:pt x="7811" y="2183"/>
                  </a:cubicBezTo>
                  <a:close/>
                  <a:moveTo>
                    <a:pt x="7854" y="2097"/>
                  </a:moveTo>
                  <a:cubicBezTo>
                    <a:pt x="7854" y="2097"/>
                    <a:pt x="7848" y="2109"/>
                    <a:pt x="7864" y="2109"/>
                  </a:cubicBezTo>
                  <a:lnTo>
                    <a:pt x="7854" y="2097"/>
                  </a:lnTo>
                  <a:close/>
                  <a:moveTo>
                    <a:pt x="7795" y="2239"/>
                  </a:moveTo>
                  <a:cubicBezTo>
                    <a:pt x="7789" y="2241"/>
                    <a:pt x="7794" y="2258"/>
                    <a:pt x="7801" y="2252"/>
                  </a:cubicBezTo>
                  <a:cubicBezTo>
                    <a:pt x="7808" y="2246"/>
                    <a:pt x="7802" y="2237"/>
                    <a:pt x="7795" y="2239"/>
                  </a:cubicBezTo>
                  <a:close/>
                  <a:moveTo>
                    <a:pt x="7405" y="2250"/>
                  </a:moveTo>
                  <a:cubicBezTo>
                    <a:pt x="7397" y="2264"/>
                    <a:pt x="7420" y="2269"/>
                    <a:pt x="7420" y="2269"/>
                  </a:cubicBezTo>
                  <a:cubicBezTo>
                    <a:pt x="7431" y="2256"/>
                    <a:pt x="7413" y="2236"/>
                    <a:pt x="7405" y="2250"/>
                  </a:cubicBezTo>
                  <a:close/>
                  <a:moveTo>
                    <a:pt x="6849" y="2093"/>
                  </a:moveTo>
                  <a:cubicBezTo>
                    <a:pt x="6844" y="2083"/>
                    <a:pt x="6835" y="2105"/>
                    <a:pt x="6835" y="2105"/>
                  </a:cubicBezTo>
                  <a:cubicBezTo>
                    <a:pt x="6844" y="2114"/>
                    <a:pt x="6854" y="2103"/>
                    <a:pt x="6849" y="2093"/>
                  </a:cubicBezTo>
                  <a:close/>
                  <a:moveTo>
                    <a:pt x="6970" y="2057"/>
                  </a:moveTo>
                  <a:cubicBezTo>
                    <a:pt x="6979" y="2052"/>
                    <a:pt x="6958" y="2035"/>
                    <a:pt x="6948" y="2042"/>
                  </a:cubicBezTo>
                  <a:cubicBezTo>
                    <a:pt x="6948" y="2042"/>
                    <a:pt x="6961" y="2062"/>
                    <a:pt x="6970" y="2057"/>
                  </a:cubicBezTo>
                  <a:close/>
                  <a:moveTo>
                    <a:pt x="7197" y="1887"/>
                  </a:moveTo>
                  <a:cubicBezTo>
                    <a:pt x="7193" y="1880"/>
                    <a:pt x="7185" y="1898"/>
                    <a:pt x="7185" y="1898"/>
                  </a:cubicBezTo>
                  <a:cubicBezTo>
                    <a:pt x="7185" y="1898"/>
                    <a:pt x="7156" y="1911"/>
                    <a:pt x="7159" y="1925"/>
                  </a:cubicBezTo>
                  <a:cubicBezTo>
                    <a:pt x="7162" y="1939"/>
                    <a:pt x="7169" y="1945"/>
                    <a:pt x="7169" y="1945"/>
                  </a:cubicBezTo>
                  <a:cubicBezTo>
                    <a:pt x="7169" y="1945"/>
                    <a:pt x="7160" y="1956"/>
                    <a:pt x="7168" y="1963"/>
                  </a:cubicBezTo>
                  <a:cubicBezTo>
                    <a:pt x="7176" y="1970"/>
                    <a:pt x="7185" y="1971"/>
                    <a:pt x="7185" y="1971"/>
                  </a:cubicBezTo>
                  <a:cubicBezTo>
                    <a:pt x="7185" y="1971"/>
                    <a:pt x="7195" y="1964"/>
                    <a:pt x="7195" y="1953"/>
                  </a:cubicBezTo>
                  <a:cubicBezTo>
                    <a:pt x="7195" y="1942"/>
                    <a:pt x="7194" y="1939"/>
                    <a:pt x="7194" y="1939"/>
                  </a:cubicBezTo>
                  <a:cubicBezTo>
                    <a:pt x="7202" y="1935"/>
                    <a:pt x="7202" y="1935"/>
                    <a:pt x="7202" y="1935"/>
                  </a:cubicBezTo>
                  <a:cubicBezTo>
                    <a:pt x="7200" y="1904"/>
                    <a:pt x="7200" y="1904"/>
                    <a:pt x="7200" y="1904"/>
                  </a:cubicBezTo>
                  <a:cubicBezTo>
                    <a:pt x="7195" y="1902"/>
                    <a:pt x="7195" y="1902"/>
                    <a:pt x="7195" y="1902"/>
                  </a:cubicBezTo>
                  <a:cubicBezTo>
                    <a:pt x="7195" y="1902"/>
                    <a:pt x="7201" y="1894"/>
                    <a:pt x="7197" y="1887"/>
                  </a:cubicBezTo>
                  <a:close/>
                  <a:moveTo>
                    <a:pt x="6899" y="2070"/>
                  </a:moveTo>
                  <a:cubicBezTo>
                    <a:pt x="6899" y="2070"/>
                    <a:pt x="6903" y="2079"/>
                    <a:pt x="6907" y="2080"/>
                  </a:cubicBezTo>
                  <a:cubicBezTo>
                    <a:pt x="6911" y="2081"/>
                    <a:pt x="6919" y="2081"/>
                    <a:pt x="6919" y="2081"/>
                  </a:cubicBezTo>
                  <a:cubicBezTo>
                    <a:pt x="6925" y="2079"/>
                    <a:pt x="6935" y="2069"/>
                    <a:pt x="6934" y="2062"/>
                  </a:cubicBezTo>
                  <a:cubicBezTo>
                    <a:pt x="6933" y="2055"/>
                    <a:pt x="6924" y="2056"/>
                    <a:pt x="6924" y="2056"/>
                  </a:cubicBezTo>
                  <a:cubicBezTo>
                    <a:pt x="6924" y="2056"/>
                    <a:pt x="6921" y="2049"/>
                    <a:pt x="6915" y="2049"/>
                  </a:cubicBezTo>
                  <a:cubicBezTo>
                    <a:pt x="6909" y="2049"/>
                    <a:pt x="6886" y="2062"/>
                    <a:pt x="6889" y="2067"/>
                  </a:cubicBezTo>
                  <a:cubicBezTo>
                    <a:pt x="6892" y="2072"/>
                    <a:pt x="6899" y="2070"/>
                    <a:pt x="6899" y="2070"/>
                  </a:cubicBezTo>
                  <a:close/>
                  <a:moveTo>
                    <a:pt x="7457" y="2158"/>
                  </a:moveTo>
                  <a:cubicBezTo>
                    <a:pt x="7463" y="2153"/>
                    <a:pt x="7457" y="2136"/>
                    <a:pt x="7457" y="2136"/>
                  </a:cubicBezTo>
                  <a:cubicBezTo>
                    <a:pt x="7452" y="2146"/>
                    <a:pt x="7452" y="2146"/>
                    <a:pt x="7452" y="2146"/>
                  </a:cubicBezTo>
                  <a:cubicBezTo>
                    <a:pt x="7452" y="2146"/>
                    <a:pt x="7439" y="2139"/>
                    <a:pt x="7432" y="2141"/>
                  </a:cubicBezTo>
                  <a:cubicBezTo>
                    <a:pt x="7425" y="2143"/>
                    <a:pt x="7415" y="2150"/>
                    <a:pt x="7415" y="2150"/>
                  </a:cubicBezTo>
                  <a:cubicBezTo>
                    <a:pt x="7415" y="2150"/>
                    <a:pt x="7396" y="2153"/>
                    <a:pt x="7388" y="2153"/>
                  </a:cubicBezTo>
                  <a:cubicBezTo>
                    <a:pt x="7380" y="2153"/>
                    <a:pt x="7366" y="2137"/>
                    <a:pt x="7363" y="2140"/>
                  </a:cubicBezTo>
                  <a:cubicBezTo>
                    <a:pt x="7360" y="2143"/>
                    <a:pt x="7352" y="2152"/>
                    <a:pt x="7352" y="2152"/>
                  </a:cubicBezTo>
                  <a:cubicBezTo>
                    <a:pt x="7339" y="2144"/>
                    <a:pt x="7339" y="2144"/>
                    <a:pt x="7339" y="2144"/>
                  </a:cubicBezTo>
                  <a:cubicBezTo>
                    <a:pt x="7339" y="2144"/>
                    <a:pt x="7319" y="2149"/>
                    <a:pt x="7327" y="2161"/>
                  </a:cubicBezTo>
                  <a:cubicBezTo>
                    <a:pt x="7338" y="2177"/>
                    <a:pt x="7350" y="2172"/>
                    <a:pt x="7355" y="2174"/>
                  </a:cubicBezTo>
                  <a:cubicBezTo>
                    <a:pt x="7360" y="2176"/>
                    <a:pt x="7365" y="2184"/>
                    <a:pt x="7367" y="2188"/>
                  </a:cubicBezTo>
                  <a:cubicBezTo>
                    <a:pt x="7369" y="2192"/>
                    <a:pt x="7391" y="2202"/>
                    <a:pt x="7391" y="2202"/>
                  </a:cubicBezTo>
                  <a:cubicBezTo>
                    <a:pt x="7404" y="2198"/>
                    <a:pt x="7404" y="2198"/>
                    <a:pt x="7404" y="2198"/>
                  </a:cubicBezTo>
                  <a:cubicBezTo>
                    <a:pt x="7404" y="2198"/>
                    <a:pt x="7418" y="2219"/>
                    <a:pt x="7437" y="2220"/>
                  </a:cubicBezTo>
                  <a:cubicBezTo>
                    <a:pt x="7456" y="2221"/>
                    <a:pt x="7451" y="2204"/>
                    <a:pt x="7451" y="2204"/>
                  </a:cubicBezTo>
                  <a:cubicBezTo>
                    <a:pt x="7451" y="2204"/>
                    <a:pt x="7446" y="2187"/>
                    <a:pt x="7446" y="2180"/>
                  </a:cubicBezTo>
                  <a:cubicBezTo>
                    <a:pt x="7446" y="2173"/>
                    <a:pt x="7451" y="2163"/>
                    <a:pt x="7457" y="2158"/>
                  </a:cubicBezTo>
                  <a:close/>
                  <a:moveTo>
                    <a:pt x="7142" y="1987"/>
                  </a:moveTo>
                  <a:cubicBezTo>
                    <a:pt x="7138" y="1998"/>
                    <a:pt x="7138" y="1998"/>
                    <a:pt x="7138" y="1998"/>
                  </a:cubicBezTo>
                  <a:cubicBezTo>
                    <a:pt x="7138" y="1998"/>
                    <a:pt x="7153" y="2011"/>
                    <a:pt x="7153" y="2021"/>
                  </a:cubicBezTo>
                  <a:cubicBezTo>
                    <a:pt x="7153" y="2031"/>
                    <a:pt x="7149" y="2048"/>
                    <a:pt x="7149" y="2048"/>
                  </a:cubicBezTo>
                  <a:cubicBezTo>
                    <a:pt x="7155" y="2055"/>
                    <a:pt x="7155" y="2055"/>
                    <a:pt x="7155" y="2055"/>
                  </a:cubicBezTo>
                  <a:cubicBezTo>
                    <a:pt x="7147" y="2060"/>
                    <a:pt x="7147" y="2060"/>
                    <a:pt x="7147" y="2060"/>
                  </a:cubicBezTo>
                  <a:cubicBezTo>
                    <a:pt x="7152" y="2091"/>
                    <a:pt x="7152" y="2091"/>
                    <a:pt x="7152" y="2091"/>
                  </a:cubicBezTo>
                  <a:cubicBezTo>
                    <a:pt x="7143" y="2091"/>
                    <a:pt x="7143" y="2091"/>
                    <a:pt x="7143" y="2091"/>
                  </a:cubicBezTo>
                  <a:cubicBezTo>
                    <a:pt x="7156" y="2102"/>
                    <a:pt x="7156" y="2102"/>
                    <a:pt x="7156" y="2102"/>
                  </a:cubicBezTo>
                  <a:cubicBezTo>
                    <a:pt x="7172" y="2102"/>
                    <a:pt x="7177" y="2081"/>
                    <a:pt x="7177" y="2081"/>
                  </a:cubicBezTo>
                  <a:cubicBezTo>
                    <a:pt x="7177" y="2081"/>
                    <a:pt x="7189" y="2097"/>
                    <a:pt x="7198" y="2090"/>
                  </a:cubicBezTo>
                  <a:cubicBezTo>
                    <a:pt x="7207" y="2083"/>
                    <a:pt x="7203" y="2065"/>
                    <a:pt x="7203" y="2065"/>
                  </a:cubicBezTo>
                  <a:cubicBezTo>
                    <a:pt x="7207" y="2055"/>
                    <a:pt x="7207" y="2055"/>
                    <a:pt x="7207" y="2055"/>
                  </a:cubicBezTo>
                  <a:cubicBezTo>
                    <a:pt x="7207" y="2038"/>
                    <a:pt x="7207" y="2038"/>
                    <a:pt x="7207" y="2038"/>
                  </a:cubicBezTo>
                  <a:cubicBezTo>
                    <a:pt x="7207" y="2038"/>
                    <a:pt x="7201" y="2036"/>
                    <a:pt x="7202" y="2031"/>
                  </a:cubicBezTo>
                  <a:cubicBezTo>
                    <a:pt x="7203" y="2026"/>
                    <a:pt x="7214" y="2026"/>
                    <a:pt x="7214" y="2019"/>
                  </a:cubicBezTo>
                  <a:cubicBezTo>
                    <a:pt x="7214" y="2012"/>
                    <a:pt x="7205" y="1980"/>
                    <a:pt x="7193" y="1979"/>
                  </a:cubicBezTo>
                  <a:cubicBezTo>
                    <a:pt x="7181" y="1978"/>
                    <a:pt x="7169" y="1999"/>
                    <a:pt x="7161" y="1999"/>
                  </a:cubicBezTo>
                  <a:cubicBezTo>
                    <a:pt x="7153" y="1999"/>
                    <a:pt x="7142" y="1987"/>
                    <a:pt x="7142" y="1987"/>
                  </a:cubicBezTo>
                  <a:close/>
                  <a:moveTo>
                    <a:pt x="4261" y="639"/>
                  </a:moveTo>
                  <a:cubicBezTo>
                    <a:pt x="4303" y="637"/>
                    <a:pt x="4303" y="637"/>
                    <a:pt x="4303" y="637"/>
                  </a:cubicBezTo>
                  <a:cubicBezTo>
                    <a:pt x="4303" y="626"/>
                    <a:pt x="4303" y="626"/>
                    <a:pt x="4303" y="626"/>
                  </a:cubicBezTo>
                  <a:cubicBezTo>
                    <a:pt x="4273" y="628"/>
                    <a:pt x="4273" y="628"/>
                    <a:pt x="4273" y="628"/>
                  </a:cubicBezTo>
                  <a:lnTo>
                    <a:pt x="4261" y="639"/>
                  </a:lnTo>
                  <a:close/>
                  <a:moveTo>
                    <a:pt x="4261" y="595"/>
                  </a:moveTo>
                  <a:cubicBezTo>
                    <a:pt x="4234" y="589"/>
                    <a:pt x="4261" y="607"/>
                    <a:pt x="4261" y="607"/>
                  </a:cubicBezTo>
                  <a:cubicBezTo>
                    <a:pt x="4277" y="605"/>
                    <a:pt x="4289" y="601"/>
                    <a:pt x="4261" y="595"/>
                  </a:cubicBezTo>
                  <a:close/>
                  <a:moveTo>
                    <a:pt x="3805" y="403"/>
                  </a:moveTo>
                  <a:cubicBezTo>
                    <a:pt x="3830" y="396"/>
                    <a:pt x="3847" y="416"/>
                    <a:pt x="3847" y="416"/>
                  </a:cubicBezTo>
                  <a:cubicBezTo>
                    <a:pt x="3885" y="411"/>
                    <a:pt x="3885" y="411"/>
                    <a:pt x="3885" y="411"/>
                  </a:cubicBezTo>
                  <a:cubicBezTo>
                    <a:pt x="3880" y="396"/>
                    <a:pt x="3880" y="396"/>
                    <a:pt x="3880" y="396"/>
                  </a:cubicBezTo>
                  <a:cubicBezTo>
                    <a:pt x="3880" y="396"/>
                    <a:pt x="3929" y="394"/>
                    <a:pt x="3939" y="382"/>
                  </a:cubicBezTo>
                  <a:cubicBezTo>
                    <a:pt x="3949" y="371"/>
                    <a:pt x="3966" y="360"/>
                    <a:pt x="3953" y="360"/>
                  </a:cubicBezTo>
                  <a:cubicBezTo>
                    <a:pt x="3939" y="359"/>
                    <a:pt x="3862" y="350"/>
                    <a:pt x="3821" y="352"/>
                  </a:cubicBezTo>
                  <a:cubicBezTo>
                    <a:pt x="3782" y="353"/>
                    <a:pt x="3793" y="352"/>
                    <a:pt x="3792" y="360"/>
                  </a:cubicBezTo>
                  <a:cubicBezTo>
                    <a:pt x="3790" y="369"/>
                    <a:pt x="3776" y="372"/>
                    <a:pt x="3742" y="380"/>
                  </a:cubicBezTo>
                  <a:cubicBezTo>
                    <a:pt x="3709" y="387"/>
                    <a:pt x="3741" y="388"/>
                    <a:pt x="3739" y="410"/>
                  </a:cubicBezTo>
                  <a:cubicBezTo>
                    <a:pt x="3727" y="427"/>
                    <a:pt x="3727" y="427"/>
                    <a:pt x="3727" y="427"/>
                  </a:cubicBezTo>
                  <a:cubicBezTo>
                    <a:pt x="3747" y="439"/>
                    <a:pt x="3747" y="439"/>
                    <a:pt x="3747" y="439"/>
                  </a:cubicBezTo>
                  <a:cubicBezTo>
                    <a:pt x="3800" y="417"/>
                    <a:pt x="3800" y="417"/>
                    <a:pt x="3800" y="417"/>
                  </a:cubicBezTo>
                  <a:cubicBezTo>
                    <a:pt x="3800" y="417"/>
                    <a:pt x="3781" y="410"/>
                    <a:pt x="3805" y="403"/>
                  </a:cubicBezTo>
                  <a:close/>
                  <a:moveTo>
                    <a:pt x="4156" y="573"/>
                  </a:moveTo>
                  <a:cubicBezTo>
                    <a:pt x="4140" y="578"/>
                    <a:pt x="4115" y="589"/>
                    <a:pt x="4139" y="584"/>
                  </a:cubicBezTo>
                  <a:cubicBezTo>
                    <a:pt x="4162" y="579"/>
                    <a:pt x="4182" y="571"/>
                    <a:pt x="4182" y="571"/>
                  </a:cubicBezTo>
                  <a:cubicBezTo>
                    <a:pt x="4206" y="553"/>
                    <a:pt x="4172" y="568"/>
                    <a:pt x="4156" y="573"/>
                  </a:cubicBezTo>
                  <a:close/>
                  <a:moveTo>
                    <a:pt x="3888" y="337"/>
                  </a:moveTo>
                  <a:cubicBezTo>
                    <a:pt x="3899" y="330"/>
                    <a:pt x="3924" y="311"/>
                    <a:pt x="3920" y="303"/>
                  </a:cubicBezTo>
                  <a:cubicBezTo>
                    <a:pt x="3916" y="294"/>
                    <a:pt x="3882" y="296"/>
                    <a:pt x="3871" y="297"/>
                  </a:cubicBezTo>
                  <a:cubicBezTo>
                    <a:pt x="3848" y="299"/>
                    <a:pt x="3804" y="314"/>
                    <a:pt x="3816" y="322"/>
                  </a:cubicBezTo>
                  <a:cubicBezTo>
                    <a:pt x="3828" y="329"/>
                    <a:pt x="3888" y="337"/>
                    <a:pt x="3888" y="337"/>
                  </a:cubicBezTo>
                  <a:close/>
                  <a:moveTo>
                    <a:pt x="4229" y="562"/>
                  </a:moveTo>
                  <a:cubicBezTo>
                    <a:pt x="4215" y="556"/>
                    <a:pt x="4204" y="575"/>
                    <a:pt x="4217" y="579"/>
                  </a:cubicBezTo>
                  <a:cubicBezTo>
                    <a:pt x="4217" y="579"/>
                    <a:pt x="4243" y="568"/>
                    <a:pt x="4229" y="562"/>
                  </a:cubicBezTo>
                  <a:close/>
                  <a:moveTo>
                    <a:pt x="4037" y="845"/>
                  </a:moveTo>
                  <a:cubicBezTo>
                    <a:pt x="4047" y="835"/>
                    <a:pt x="4022" y="831"/>
                    <a:pt x="4022" y="831"/>
                  </a:cubicBezTo>
                  <a:cubicBezTo>
                    <a:pt x="4022" y="831"/>
                    <a:pt x="4022" y="860"/>
                    <a:pt x="4037" y="845"/>
                  </a:cubicBezTo>
                  <a:close/>
                  <a:moveTo>
                    <a:pt x="4169" y="657"/>
                  </a:moveTo>
                  <a:cubicBezTo>
                    <a:pt x="4204" y="663"/>
                    <a:pt x="4214" y="656"/>
                    <a:pt x="4229" y="646"/>
                  </a:cubicBezTo>
                  <a:cubicBezTo>
                    <a:pt x="4245" y="637"/>
                    <a:pt x="4241" y="621"/>
                    <a:pt x="4227" y="617"/>
                  </a:cubicBezTo>
                  <a:cubicBezTo>
                    <a:pt x="4213" y="614"/>
                    <a:pt x="4180" y="623"/>
                    <a:pt x="4180" y="623"/>
                  </a:cubicBezTo>
                  <a:cubicBezTo>
                    <a:pt x="4142" y="647"/>
                    <a:pt x="4134" y="652"/>
                    <a:pt x="4169" y="657"/>
                  </a:cubicBezTo>
                  <a:close/>
                  <a:moveTo>
                    <a:pt x="219" y="1307"/>
                  </a:moveTo>
                  <a:cubicBezTo>
                    <a:pt x="221" y="1293"/>
                    <a:pt x="221" y="1293"/>
                    <a:pt x="221" y="1293"/>
                  </a:cubicBezTo>
                  <a:cubicBezTo>
                    <a:pt x="184" y="1308"/>
                    <a:pt x="184" y="1308"/>
                    <a:pt x="184" y="1308"/>
                  </a:cubicBezTo>
                  <a:lnTo>
                    <a:pt x="219" y="1307"/>
                  </a:lnTo>
                  <a:close/>
                  <a:moveTo>
                    <a:pt x="0" y="1365"/>
                  </a:moveTo>
                  <a:cubicBezTo>
                    <a:pt x="41" y="1359"/>
                    <a:pt x="41" y="1359"/>
                    <a:pt x="41" y="1359"/>
                  </a:cubicBezTo>
                  <a:cubicBezTo>
                    <a:pt x="49" y="1348"/>
                    <a:pt x="49" y="1348"/>
                    <a:pt x="49" y="1348"/>
                  </a:cubicBezTo>
                  <a:cubicBezTo>
                    <a:pt x="90" y="1342"/>
                    <a:pt x="90" y="1342"/>
                    <a:pt x="90" y="1342"/>
                  </a:cubicBezTo>
                  <a:cubicBezTo>
                    <a:pt x="76" y="1328"/>
                    <a:pt x="76" y="1328"/>
                    <a:pt x="76" y="1328"/>
                  </a:cubicBezTo>
                  <a:lnTo>
                    <a:pt x="0" y="1365"/>
                  </a:lnTo>
                  <a:close/>
                  <a:moveTo>
                    <a:pt x="525" y="1021"/>
                  </a:moveTo>
                  <a:cubicBezTo>
                    <a:pt x="547" y="1019"/>
                    <a:pt x="594" y="998"/>
                    <a:pt x="578" y="994"/>
                  </a:cubicBezTo>
                  <a:cubicBezTo>
                    <a:pt x="561" y="989"/>
                    <a:pt x="539" y="986"/>
                    <a:pt x="533" y="992"/>
                  </a:cubicBezTo>
                  <a:cubicBezTo>
                    <a:pt x="527" y="998"/>
                    <a:pt x="514" y="985"/>
                    <a:pt x="510" y="996"/>
                  </a:cubicBezTo>
                  <a:cubicBezTo>
                    <a:pt x="507" y="1007"/>
                    <a:pt x="513" y="1022"/>
                    <a:pt x="525" y="1021"/>
                  </a:cubicBezTo>
                  <a:close/>
                  <a:moveTo>
                    <a:pt x="107" y="1339"/>
                  </a:moveTo>
                  <a:cubicBezTo>
                    <a:pt x="135" y="1338"/>
                    <a:pt x="135" y="1338"/>
                    <a:pt x="135" y="1338"/>
                  </a:cubicBezTo>
                  <a:cubicBezTo>
                    <a:pt x="161" y="1319"/>
                    <a:pt x="161" y="1319"/>
                    <a:pt x="161" y="1319"/>
                  </a:cubicBezTo>
                  <a:cubicBezTo>
                    <a:pt x="152" y="1308"/>
                    <a:pt x="152" y="1308"/>
                    <a:pt x="152" y="1308"/>
                  </a:cubicBezTo>
                  <a:lnTo>
                    <a:pt x="107" y="1339"/>
                  </a:lnTo>
                  <a:close/>
                  <a:moveTo>
                    <a:pt x="331" y="1256"/>
                  </a:moveTo>
                  <a:cubicBezTo>
                    <a:pt x="319" y="1256"/>
                    <a:pt x="290" y="1267"/>
                    <a:pt x="290" y="1267"/>
                  </a:cubicBezTo>
                  <a:cubicBezTo>
                    <a:pt x="290" y="1267"/>
                    <a:pt x="253" y="1281"/>
                    <a:pt x="254" y="1288"/>
                  </a:cubicBezTo>
                  <a:cubicBezTo>
                    <a:pt x="256" y="1297"/>
                    <a:pt x="270" y="1291"/>
                    <a:pt x="289" y="1285"/>
                  </a:cubicBezTo>
                  <a:cubicBezTo>
                    <a:pt x="308" y="1278"/>
                    <a:pt x="328" y="1288"/>
                    <a:pt x="335" y="1282"/>
                  </a:cubicBezTo>
                  <a:cubicBezTo>
                    <a:pt x="342" y="1276"/>
                    <a:pt x="344" y="1256"/>
                    <a:pt x="331" y="1256"/>
                  </a:cubicBezTo>
                  <a:close/>
                  <a:moveTo>
                    <a:pt x="908" y="1114"/>
                  </a:moveTo>
                  <a:cubicBezTo>
                    <a:pt x="905" y="1115"/>
                    <a:pt x="892" y="1120"/>
                    <a:pt x="892" y="1120"/>
                  </a:cubicBezTo>
                  <a:cubicBezTo>
                    <a:pt x="892" y="1120"/>
                    <a:pt x="884" y="1113"/>
                    <a:pt x="879" y="1114"/>
                  </a:cubicBezTo>
                  <a:cubicBezTo>
                    <a:pt x="874" y="1115"/>
                    <a:pt x="875" y="1130"/>
                    <a:pt x="875" y="1130"/>
                  </a:cubicBezTo>
                  <a:cubicBezTo>
                    <a:pt x="859" y="1142"/>
                    <a:pt x="859" y="1142"/>
                    <a:pt x="859" y="1142"/>
                  </a:cubicBezTo>
                  <a:cubicBezTo>
                    <a:pt x="859" y="1125"/>
                    <a:pt x="859" y="1125"/>
                    <a:pt x="859" y="1125"/>
                  </a:cubicBezTo>
                  <a:cubicBezTo>
                    <a:pt x="859" y="1125"/>
                    <a:pt x="845" y="1120"/>
                    <a:pt x="831" y="1133"/>
                  </a:cubicBezTo>
                  <a:cubicBezTo>
                    <a:pt x="831" y="1133"/>
                    <a:pt x="814" y="1144"/>
                    <a:pt x="811" y="1151"/>
                  </a:cubicBezTo>
                  <a:cubicBezTo>
                    <a:pt x="809" y="1159"/>
                    <a:pt x="831" y="1160"/>
                    <a:pt x="831" y="1160"/>
                  </a:cubicBezTo>
                  <a:cubicBezTo>
                    <a:pt x="831" y="1160"/>
                    <a:pt x="861" y="1160"/>
                    <a:pt x="872" y="1155"/>
                  </a:cubicBezTo>
                  <a:cubicBezTo>
                    <a:pt x="884" y="1150"/>
                    <a:pt x="881" y="1143"/>
                    <a:pt x="881" y="1143"/>
                  </a:cubicBezTo>
                  <a:cubicBezTo>
                    <a:pt x="899" y="1140"/>
                    <a:pt x="899" y="1140"/>
                    <a:pt x="899" y="1140"/>
                  </a:cubicBezTo>
                  <a:cubicBezTo>
                    <a:pt x="900" y="1134"/>
                    <a:pt x="900" y="1134"/>
                    <a:pt x="900" y="1134"/>
                  </a:cubicBezTo>
                  <a:cubicBezTo>
                    <a:pt x="925" y="1133"/>
                    <a:pt x="925" y="1133"/>
                    <a:pt x="925" y="1133"/>
                  </a:cubicBezTo>
                  <a:cubicBezTo>
                    <a:pt x="931" y="1117"/>
                    <a:pt x="931" y="1117"/>
                    <a:pt x="931" y="1117"/>
                  </a:cubicBezTo>
                  <a:cubicBezTo>
                    <a:pt x="920" y="1119"/>
                    <a:pt x="920" y="1119"/>
                    <a:pt x="920" y="1119"/>
                  </a:cubicBezTo>
                  <a:cubicBezTo>
                    <a:pt x="920" y="1119"/>
                    <a:pt x="912" y="1113"/>
                    <a:pt x="908" y="1114"/>
                  </a:cubicBezTo>
                  <a:close/>
                  <a:moveTo>
                    <a:pt x="3018" y="262"/>
                  </a:moveTo>
                  <a:cubicBezTo>
                    <a:pt x="3018" y="262"/>
                    <a:pt x="3056" y="255"/>
                    <a:pt x="3065" y="261"/>
                  </a:cubicBezTo>
                  <a:cubicBezTo>
                    <a:pt x="3075" y="267"/>
                    <a:pt x="3069" y="277"/>
                    <a:pt x="3081" y="277"/>
                  </a:cubicBezTo>
                  <a:cubicBezTo>
                    <a:pt x="3094" y="277"/>
                    <a:pt x="3116" y="272"/>
                    <a:pt x="3116" y="272"/>
                  </a:cubicBezTo>
                  <a:cubicBezTo>
                    <a:pt x="3116" y="272"/>
                    <a:pt x="3132" y="281"/>
                    <a:pt x="3147" y="274"/>
                  </a:cubicBezTo>
                  <a:cubicBezTo>
                    <a:pt x="3163" y="268"/>
                    <a:pt x="3160" y="251"/>
                    <a:pt x="3160" y="251"/>
                  </a:cubicBezTo>
                  <a:cubicBezTo>
                    <a:pt x="3182" y="251"/>
                    <a:pt x="3182" y="251"/>
                    <a:pt x="3182" y="251"/>
                  </a:cubicBezTo>
                  <a:cubicBezTo>
                    <a:pt x="3226" y="237"/>
                    <a:pt x="3226" y="237"/>
                    <a:pt x="3226" y="237"/>
                  </a:cubicBezTo>
                  <a:cubicBezTo>
                    <a:pt x="3201" y="260"/>
                    <a:pt x="3201" y="260"/>
                    <a:pt x="3201" y="260"/>
                  </a:cubicBezTo>
                  <a:cubicBezTo>
                    <a:pt x="3236" y="266"/>
                    <a:pt x="3236" y="266"/>
                    <a:pt x="3236" y="266"/>
                  </a:cubicBezTo>
                  <a:cubicBezTo>
                    <a:pt x="3273" y="251"/>
                    <a:pt x="3273" y="251"/>
                    <a:pt x="3273" y="251"/>
                  </a:cubicBezTo>
                  <a:cubicBezTo>
                    <a:pt x="3336" y="222"/>
                    <a:pt x="3336" y="222"/>
                    <a:pt x="3336" y="222"/>
                  </a:cubicBezTo>
                  <a:cubicBezTo>
                    <a:pt x="3336" y="222"/>
                    <a:pt x="3288" y="207"/>
                    <a:pt x="3279" y="207"/>
                  </a:cubicBezTo>
                  <a:cubicBezTo>
                    <a:pt x="3269" y="207"/>
                    <a:pt x="3216" y="203"/>
                    <a:pt x="3216" y="203"/>
                  </a:cubicBezTo>
                  <a:cubicBezTo>
                    <a:pt x="3165" y="211"/>
                    <a:pt x="3165" y="211"/>
                    <a:pt x="3165" y="211"/>
                  </a:cubicBezTo>
                  <a:cubicBezTo>
                    <a:pt x="3162" y="225"/>
                    <a:pt x="3162" y="225"/>
                    <a:pt x="3162" y="225"/>
                  </a:cubicBezTo>
                  <a:cubicBezTo>
                    <a:pt x="3084" y="231"/>
                    <a:pt x="3084" y="231"/>
                    <a:pt x="3084" y="231"/>
                  </a:cubicBezTo>
                  <a:cubicBezTo>
                    <a:pt x="3084" y="231"/>
                    <a:pt x="3058" y="222"/>
                    <a:pt x="3036" y="226"/>
                  </a:cubicBezTo>
                  <a:cubicBezTo>
                    <a:pt x="3014" y="229"/>
                    <a:pt x="3017" y="237"/>
                    <a:pt x="3017" y="237"/>
                  </a:cubicBezTo>
                  <a:cubicBezTo>
                    <a:pt x="3017" y="242"/>
                    <a:pt x="3018" y="262"/>
                    <a:pt x="3018" y="262"/>
                  </a:cubicBezTo>
                  <a:close/>
                  <a:moveTo>
                    <a:pt x="3472" y="227"/>
                  </a:moveTo>
                  <a:cubicBezTo>
                    <a:pt x="3534" y="231"/>
                    <a:pt x="3529" y="212"/>
                    <a:pt x="3529" y="212"/>
                  </a:cubicBezTo>
                  <a:cubicBezTo>
                    <a:pt x="3525" y="202"/>
                    <a:pt x="3525" y="202"/>
                    <a:pt x="3525" y="202"/>
                  </a:cubicBezTo>
                  <a:cubicBezTo>
                    <a:pt x="3571" y="197"/>
                    <a:pt x="3571" y="197"/>
                    <a:pt x="3571" y="197"/>
                  </a:cubicBezTo>
                  <a:cubicBezTo>
                    <a:pt x="3560" y="189"/>
                    <a:pt x="3560" y="189"/>
                    <a:pt x="3560" y="189"/>
                  </a:cubicBezTo>
                  <a:cubicBezTo>
                    <a:pt x="3515" y="191"/>
                    <a:pt x="3515" y="191"/>
                    <a:pt x="3515" y="191"/>
                  </a:cubicBezTo>
                  <a:cubicBezTo>
                    <a:pt x="3507" y="199"/>
                    <a:pt x="3507" y="199"/>
                    <a:pt x="3507" y="199"/>
                  </a:cubicBezTo>
                  <a:cubicBezTo>
                    <a:pt x="3507" y="199"/>
                    <a:pt x="3448" y="186"/>
                    <a:pt x="3441" y="202"/>
                  </a:cubicBezTo>
                  <a:cubicBezTo>
                    <a:pt x="3435" y="218"/>
                    <a:pt x="3472" y="227"/>
                    <a:pt x="3472" y="227"/>
                  </a:cubicBezTo>
                  <a:close/>
                  <a:moveTo>
                    <a:pt x="3267" y="270"/>
                  </a:moveTo>
                  <a:cubicBezTo>
                    <a:pt x="3231" y="288"/>
                    <a:pt x="3231" y="288"/>
                    <a:pt x="3231" y="288"/>
                  </a:cubicBezTo>
                  <a:cubicBezTo>
                    <a:pt x="3231" y="288"/>
                    <a:pt x="3266" y="294"/>
                    <a:pt x="3250" y="297"/>
                  </a:cubicBezTo>
                  <a:cubicBezTo>
                    <a:pt x="3234" y="301"/>
                    <a:pt x="3176" y="305"/>
                    <a:pt x="3176" y="305"/>
                  </a:cubicBezTo>
                  <a:cubicBezTo>
                    <a:pt x="3162" y="321"/>
                    <a:pt x="3162" y="321"/>
                    <a:pt x="3162" y="321"/>
                  </a:cubicBezTo>
                  <a:cubicBezTo>
                    <a:pt x="3199" y="316"/>
                    <a:pt x="3199" y="316"/>
                    <a:pt x="3199" y="316"/>
                  </a:cubicBezTo>
                  <a:cubicBezTo>
                    <a:pt x="3199" y="316"/>
                    <a:pt x="3214" y="321"/>
                    <a:pt x="3233" y="324"/>
                  </a:cubicBezTo>
                  <a:cubicBezTo>
                    <a:pt x="3252" y="327"/>
                    <a:pt x="3308" y="308"/>
                    <a:pt x="3308" y="308"/>
                  </a:cubicBezTo>
                  <a:cubicBezTo>
                    <a:pt x="3306" y="317"/>
                    <a:pt x="3306" y="317"/>
                    <a:pt x="3306" y="317"/>
                  </a:cubicBezTo>
                  <a:cubicBezTo>
                    <a:pt x="3306" y="317"/>
                    <a:pt x="3344" y="312"/>
                    <a:pt x="3374" y="310"/>
                  </a:cubicBezTo>
                  <a:cubicBezTo>
                    <a:pt x="3402" y="308"/>
                    <a:pt x="3377" y="315"/>
                    <a:pt x="3367" y="317"/>
                  </a:cubicBezTo>
                  <a:cubicBezTo>
                    <a:pt x="3357" y="318"/>
                    <a:pt x="3323" y="322"/>
                    <a:pt x="3298" y="325"/>
                  </a:cubicBezTo>
                  <a:cubicBezTo>
                    <a:pt x="3273" y="328"/>
                    <a:pt x="3242" y="339"/>
                    <a:pt x="3242" y="339"/>
                  </a:cubicBezTo>
                  <a:cubicBezTo>
                    <a:pt x="3242" y="339"/>
                    <a:pt x="3270" y="344"/>
                    <a:pt x="3320" y="346"/>
                  </a:cubicBezTo>
                  <a:cubicBezTo>
                    <a:pt x="3368" y="347"/>
                    <a:pt x="3402" y="326"/>
                    <a:pt x="3402" y="326"/>
                  </a:cubicBezTo>
                  <a:cubicBezTo>
                    <a:pt x="3452" y="313"/>
                    <a:pt x="3452" y="313"/>
                    <a:pt x="3452" y="313"/>
                  </a:cubicBezTo>
                  <a:cubicBezTo>
                    <a:pt x="3452" y="313"/>
                    <a:pt x="3469" y="319"/>
                    <a:pt x="3517" y="313"/>
                  </a:cubicBezTo>
                  <a:cubicBezTo>
                    <a:pt x="3563" y="307"/>
                    <a:pt x="3566" y="297"/>
                    <a:pt x="3585" y="292"/>
                  </a:cubicBezTo>
                  <a:cubicBezTo>
                    <a:pt x="3603" y="287"/>
                    <a:pt x="3588" y="267"/>
                    <a:pt x="3568" y="267"/>
                  </a:cubicBezTo>
                  <a:cubicBezTo>
                    <a:pt x="3548" y="268"/>
                    <a:pt x="3554" y="281"/>
                    <a:pt x="3554" y="281"/>
                  </a:cubicBezTo>
                  <a:cubicBezTo>
                    <a:pt x="3527" y="280"/>
                    <a:pt x="3527" y="280"/>
                    <a:pt x="3527" y="280"/>
                  </a:cubicBezTo>
                  <a:cubicBezTo>
                    <a:pt x="3527" y="280"/>
                    <a:pt x="3532" y="273"/>
                    <a:pt x="3537" y="265"/>
                  </a:cubicBezTo>
                  <a:cubicBezTo>
                    <a:pt x="3542" y="257"/>
                    <a:pt x="3555" y="242"/>
                    <a:pt x="3543" y="242"/>
                  </a:cubicBezTo>
                  <a:cubicBezTo>
                    <a:pt x="3531" y="241"/>
                    <a:pt x="3506" y="252"/>
                    <a:pt x="3473" y="262"/>
                  </a:cubicBezTo>
                  <a:cubicBezTo>
                    <a:pt x="3439" y="272"/>
                    <a:pt x="3494" y="269"/>
                    <a:pt x="3494" y="269"/>
                  </a:cubicBezTo>
                  <a:cubicBezTo>
                    <a:pt x="3491" y="285"/>
                    <a:pt x="3491" y="285"/>
                    <a:pt x="3491" y="285"/>
                  </a:cubicBezTo>
                  <a:cubicBezTo>
                    <a:pt x="3411" y="295"/>
                    <a:pt x="3411" y="295"/>
                    <a:pt x="3411" y="295"/>
                  </a:cubicBezTo>
                  <a:cubicBezTo>
                    <a:pt x="3411" y="295"/>
                    <a:pt x="3405" y="275"/>
                    <a:pt x="3410" y="266"/>
                  </a:cubicBezTo>
                  <a:cubicBezTo>
                    <a:pt x="3414" y="257"/>
                    <a:pt x="3357" y="253"/>
                    <a:pt x="3357" y="253"/>
                  </a:cubicBezTo>
                  <a:lnTo>
                    <a:pt x="3267" y="270"/>
                  </a:lnTo>
                  <a:close/>
                  <a:moveTo>
                    <a:pt x="2745" y="467"/>
                  </a:moveTo>
                  <a:cubicBezTo>
                    <a:pt x="2750" y="479"/>
                    <a:pt x="2720" y="495"/>
                    <a:pt x="2748" y="491"/>
                  </a:cubicBezTo>
                  <a:cubicBezTo>
                    <a:pt x="2776" y="487"/>
                    <a:pt x="2810" y="475"/>
                    <a:pt x="2810" y="475"/>
                  </a:cubicBezTo>
                  <a:cubicBezTo>
                    <a:pt x="2836" y="481"/>
                    <a:pt x="2836" y="481"/>
                    <a:pt x="2836" y="481"/>
                  </a:cubicBezTo>
                  <a:cubicBezTo>
                    <a:pt x="2887" y="443"/>
                    <a:pt x="2887" y="443"/>
                    <a:pt x="2887" y="443"/>
                  </a:cubicBezTo>
                  <a:cubicBezTo>
                    <a:pt x="2975" y="415"/>
                    <a:pt x="2975" y="415"/>
                    <a:pt x="2975" y="415"/>
                  </a:cubicBezTo>
                  <a:cubicBezTo>
                    <a:pt x="3058" y="392"/>
                    <a:pt x="3058" y="392"/>
                    <a:pt x="3058" y="392"/>
                  </a:cubicBezTo>
                  <a:cubicBezTo>
                    <a:pt x="3124" y="379"/>
                    <a:pt x="3124" y="379"/>
                    <a:pt x="3124" y="379"/>
                  </a:cubicBezTo>
                  <a:cubicBezTo>
                    <a:pt x="3124" y="379"/>
                    <a:pt x="3085" y="347"/>
                    <a:pt x="3082" y="343"/>
                  </a:cubicBezTo>
                  <a:cubicBezTo>
                    <a:pt x="3078" y="340"/>
                    <a:pt x="3031" y="346"/>
                    <a:pt x="3031" y="346"/>
                  </a:cubicBezTo>
                  <a:cubicBezTo>
                    <a:pt x="2987" y="352"/>
                    <a:pt x="2987" y="352"/>
                    <a:pt x="2987" y="352"/>
                  </a:cubicBezTo>
                  <a:cubicBezTo>
                    <a:pt x="2963" y="334"/>
                    <a:pt x="2963" y="334"/>
                    <a:pt x="2963" y="334"/>
                  </a:cubicBezTo>
                  <a:cubicBezTo>
                    <a:pt x="2909" y="341"/>
                    <a:pt x="2909" y="341"/>
                    <a:pt x="2909" y="341"/>
                  </a:cubicBezTo>
                  <a:cubicBezTo>
                    <a:pt x="2875" y="351"/>
                    <a:pt x="2875" y="351"/>
                    <a:pt x="2875" y="351"/>
                  </a:cubicBezTo>
                  <a:cubicBezTo>
                    <a:pt x="2865" y="364"/>
                    <a:pt x="2865" y="364"/>
                    <a:pt x="2865" y="364"/>
                  </a:cubicBezTo>
                  <a:cubicBezTo>
                    <a:pt x="2854" y="384"/>
                    <a:pt x="2854" y="384"/>
                    <a:pt x="2854" y="384"/>
                  </a:cubicBezTo>
                  <a:cubicBezTo>
                    <a:pt x="2822" y="393"/>
                    <a:pt x="2822" y="393"/>
                    <a:pt x="2822" y="393"/>
                  </a:cubicBezTo>
                  <a:cubicBezTo>
                    <a:pt x="2776" y="406"/>
                    <a:pt x="2776" y="406"/>
                    <a:pt x="2776" y="406"/>
                  </a:cubicBezTo>
                  <a:cubicBezTo>
                    <a:pt x="2789" y="414"/>
                    <a:pt x="2789" y="414"/>
                    <a:pt x="2789" y="414"/>
                  </a:cubicBezTo>
                  <a:cubicBezTo>
                    <a:pt x="2709" y="450"/>
                    <a:pt x="2709" y="450"/>
                    <a:pt x="2709" y="450"/>
                  </a:cubicBezTo>
                  <a:cubicBezTo>
                    <a:pt x="2709" y="450"/>
                    <a:pt x="2741" y="455"/>
                    <a:pt x="2745" y="467"/>
                  </a:cubicBezTo>
                  <a:close/>
                  <a:moveTo>
                    <a:pt x="3369" y="243"/>
                  </a:moveTo>
                  <a:cubicBezTo>
                    <a:pt x="3387" y="228"/>
                    <a:pt x="3368" y="219"/>
                    <a:pt x="3350" y="229"/>
                  </a:cubicBezTo>
                  <a:cubicBezTo>
                    <a:pt x="3331" y="239"/>
                    <a:pt x="3369" y="243"/>
                    <a:pt x="3369" y="243"/>
                  </a:cubicBezTo>
                  <a:close/>
                  <a:moveTo>
                    <a:pt x="3556" y="183"/>
                  </a:moveTo>
                  <a:cubicBezTo>
                    <a:pt x="3566" y="182"/>
                    <a:pt x="3595" y="190"/>
                    <a:pt x="3597" y="182"/>
                  </a:cubicBezTo>
                  <a:cubicBezTo>
                    <a:pt x="3599" y="173"/>
                    <a:pt x="3589" y="167"/>
                    <a:pt x="3573" y="167"/>
                  </a:cubicBezTo>
                  <a:cubicBezTo>
                    <a:pt x="3556" y="167"/>
                    <a:pt x="3491" y="178"/>
                    <a:pt x="3491" y="178"/>
                  </a:cubicBezTo>
                  <a:cubicBezTo>
                    <a:pt x="3491" y="178"/>
                    <a:pt x="3547" y="184"/>
                    <a:pt x="3556" y="183"/>
                  </a:cubicBezTo>
                  <a:close/>
                  <a:moveTo>
                    <a:pt x="4268" y="416"/>
                  </a:moveTo>
                  <a:cubicBezTo>
                    <a:pt x="4284" y="422"/>
                    <a:pt x="4306" y="408"/>
                    <a:pt x="4306" y="408"/>
                  </a:cubicBezTo>
                  <a:cubicBezTo>
                    <a:pt x="4347" y="407"/>
                    <a:pt x="4347" y="407"/>
                    <a:pt x="4347" y="407"/>
                  </a:cubicBezTo>
                  <a:cubicBezTo>
                    <a:pt x="4347" y="407"/>
                    <a:pt x="4373" y="417"/>
                    <a:pt x="4381" y="411"/>
                  </a:cubicBezTo>
                  <a:cubicBezTo>
                    <a:pt x="4388" y="406"/>
                    <a:pt x="4382" y="383"/>
                    <a:pt x="4365" y="379"/>
                  </a:cubicBezTo>
                  <a:cubicBezTo>
                    <a:pt x="4347" y="375"/>
                    <a:pt x="4331" y="380"/>
                    <a:pt x="4331" y="380"/>
                  </a:cubicBezTo>
                  <a:cubicBezTo>
                    <a:pt x="4305" y="380"/>
                    <a:pt x="4305" y="380"/>
                    <a:pt x="4305" y="380"/>
                  </a:cubicBezTo>
                  <a:cubicBezTo>
                    <a:pt x="4305" y="380"/>
                    <a:pt x="4275" y="368"/>
                    <a:pt x="4264" y="377"/>
                  </a:cubicBezTo>
                  <a:cubicBezTo>
                    <a:pt x="4254" y="385"/>
                    <a:pt x="4250" y="391"/>
                    <a:pt x="4250" y="391"/>
                  </a:cubicBezTo>
                  <a:cubicBezTo>
                    <a:pt x="4263" y="398"/>
                    <a:pt x="4263" y="398"/>
                    <a:pt x="4263" y="398"/>
                  </a:cubicBezTo>
                  <a:cubicBezTo>
                    <a:pt x="4263" y="398"/>
                    <a:pt x="4254" y="410"/>
                    <a:pt x="4268" y="416"/>
                  </a:cubicBezTo>
                  <a:close/>
                  <a:moveTo>
                    <a:pt x="4008" y="114"/>
                  </a:moveTo>
                  <a:cubicBezTo>
                    <a:pt x="3971" y="118"/>
                    <a:pt x="3971" y="118"/>
                    <a:pt x="3971" y="118"/>
                  </a:cubicBezTo>
                  <a:cubicBezTo>
                    <a:pt x="3985" y="136"/>
                    <a:pt x="3985" y="136"/>
                    <a:pt x="3985" y="136"/>
                  </a:cubicBezTo>
                  <a:lnTo>
                    <a:pt x="4008" y="114"/>
                  </a:lnTo>
                  <a:close/>
                  <a:moveTo>
                    <a:pt x="3411" y="512"/>
                  </a:moveTo>
                  <a:cubicBezTo>
                    <a:pt x="3409" y="506"/>
                    <a:pt x="3344" y="507"/>
                    <a:pt x="3344" y="507"/>
                  </a:cubicBezTo>
                  <a:cubicBezTo>
                    <a:pt x="3397" y="479"/>
                    <a:pt x="3397" y="479"/>
                    <a:pt x="3397" y="479"/>
                  </a:cubicBezTo>
                  <a:cubicBezTo>
                    <a:pt x="3397" y="479"/>
                    <a:pt x="3429" y="405"/>
                    <a:pt x="3400" y="396"/>
                  </a:cubicBezTo>
                  <a:cubicBezTo>
                    <a:pt x="3373" y="388"/>
                    <a:pt x="3334" y="406"/>
                    <a:pt x="3334" y="406"/>
                  </a:cubicBezTo>
                  <a:cubicBezTo>
                    <a:pt x="3334" y="406"/>
                    <a:pt x="3308" y="460"/>
                    <a:pt x="3284" y="463"/>
                  </a:cubicBezTo>
                  <a:cubicBezTo>
                    <a:pt x="3260" y="466"/>
                    <a:pt x="3300" y="426"/>
                    <a:pt x="3298" y="416"/>
                  </a:cubicBezTo>
                  <a:cubicBezTo>
                    <a:pt x="3296" y="406"/>
                    <a:pt x="3232" y="405"/>
                    <a:pt x="3232" y="405"/>
                  </a:cubicBezTo>
                  <a:cubicBezTo>
                    <a:pt x="3226" y="418"/>
                    <a:pt x="3226" y="418"/>
                    <a:pt x="3226" y="418"/>
                  </a:cubicBezTo>
                  <a:cubicBezTo>
                    <a:pt x="3226" y="418"/>
                    <a:pt x="3190" y="433"/>
                    <a:pt x="3153" y="436"/>
                  </a:cubicBezTo>
                  <a:cubicBezTo>
                    <a:pt x="3117" y="438"/>
                    <a:pt x="3169" y="425"/>
                    <a:pt x="3205" y="413"/>
                  </a:cubicBezTo>
                  <a:cubicBezTo>
                    <a:pt x="3243" y="401"/>
                    <a:pt x="3186" y="399"/>
                    <a:pt x="3186" y="399"/>
                  </a:cubicBezTo>
                  <a:cubicBezTo>
                    <a:pt x="3146" y="411"/>
                    <a:pt x="3146" y="411"/>
                    <a:pt x="3146" y="411"/>
                  </a:cubicBezTo>
                  <a:cubicBezTo>
                    <a:pt x="3118" y="414"/>
                    <a:pt x="3118" y="414"/>
                    <a:pt x="3118" y="414"/>
                  </a:cubicBezTo>
                  <a:cubicBezTo>
                    <a:pt x="3118" y="414"/>
                    <a:pt x="3133" y="404"/>
                    <a:pt x="3149" y="393"/>
                  </a:cubicBezTo>
                  <a:cubicBezTo>
                    <a:pt x="3164" y="382"/>
                    <a:pt x="3145" y="384"/>
                    <a:pt x="3145" y="384"/>
                  </a:cubicBezTo>
                  <a:cubicBezTo>
                    <a:pt x="3046" y="415"/>
                    <a:pt x="3046" y="415"/>
                    <a:pt x="3046" y="415"/>
                  </a:cubicBezTo>
                  <a:cubicBezTo>
                    <a:pt x="3032" y="416"/>
                    <a:pt x="3032" y="416"/>
                    <a:pt x="3032" y="416"/>
                  </a:cubicBezTo>
                  <a:cubicBezTo>
                    <a:pt x="2976" y="433"/>
                    <a:pt x="2976" y="433"/>
                    <a:pt x="2976" y="433"/>
                  </a:cubicBezTo>
                  <a:cubicBezTo>
                    <a:pt x="2978" y="441"/>
                    <a:pt x="2978" y="441"/>
                    <a:pt x="2978" y="441"/>
                  </a:cubicBezTo>
                  <a:cubicBezTo>
                    <a:pt x="2938" y="456"/>
                    <a:pt x="2938" y="456"/>
                    <a:pt x="2938" y="456"/>
                  </a:cubicBezTo>
                  <a:cubicBezTo>
                    <a:pt x="2929" y="466"/>
                    <a:pt x="2929" y="466"/>
                    <a:pt x="2929" y="466"/>
                  </a:cubicBezTo>
                  <a:cubicBezTo>
                    <a:pt x="2947" y="474"/>
                    <a:pt x="2947" y="474"/>
                    <a:pt x="2947" y="474"/>
                  </a:cubicBezTo>
                  <a:cubicBezTo>
                    <a:pt x="2947" y="474"/>
                    <a:pt x="2969" y="459"/>
                    <a:pt x="2974" y="471"/>
                  </a:cubicBezTo>
                  <a:cubicBezTo>
                    <a:pt x="2979" y="483"/>
                    <a:pt x="2933" y="477"/>
                    <a:pt x="2922" y="496"/>
                  </a:cubicBezTo>
                  <a:cubicBezTo>
                    <a:pt x="2910" y="516"/>
                    <a:pt x="3069" y="497"/>
                    <a:pt x="3047" y="515"/>
                  </a:cubicBezTo>
                  <a:cubicBezTo>
                    <a:pt x="3026" y="532"/>
                    <a:pt x="2899" y="521"/>
                    <a:pt x="2888" y="538"/>
                  </a:cubicBezTo>
                  <a:cubicBezTo>
                    <a:pt x="2877" y="555"/>
                    <a:pt x="2909" y="553"/>
                    <a:pt x="2932" y="565"/>
                  </a:cubicBezTo>
                  <a:cubicBezTo>
                    <a:pt x="2955" y="577"/>
                    <a:pt x="2920" y="570"/>
                    <a:pt x="2916" y="587"/>
                  </a:cubicBezTo>
                  <a:cubicBezTo>
                    <a:pt x="2912" y="603"/>
                    <a:pt x="3015" y="595"/>
                    <a:pt x="3015" y="595"/>
                  </a:cubicBezTo>
                  <a:cubicBezTo>
                    <a:pt x="3015" y="595"/>
                    <a:pt x="3184" y="579"/>
                    <a:pt x="3223" y="567"/>
                  </a:cubicBezTo>
                  <a:cubicBezTo>
                    <a:pt x="3250" y="558"/>
                    <a:pt x="3301" y="596"/>
                    <a:pt x="3333" y="599"/>
                  </a:cubicBezTo>
                  <a:cubicBezTo>
                    <a:pt x="3366" y="601"/>
                    <a:pt x="3377" y="564"/>
                    <a:pt x="3377" y="564"/>
                  </a:cubicBezTo>
                  <a:cubicBezTo>
                    <a:pt x="3325" y="563"/>
                    <a:pt x="3325" y="563"/>
                    <a:pt x="3325" y="563"/>
                  </a:cubicBezTo>
                  <a:cubicBezTo>
                    <a:pt x="3347" y="546"/>
                    <a:pt x="3347" y="546"/>
                    <a:pt x="3347" y="546"/>
                  </a:cubicBezTo>
                  <a:cubicBezTo>
                    <a:pt x="3347" y="546"/>
                    <a:pt x="3379" y="552"/>
                    <a:pt x="3411" y="545"/>
                  </a:cubicBezTo>
                  <a:cubicBezTo>
                    <a:pt x="3444" y="538"/>
                    <a:pt x="3413" y="519"/>
                    <a:pt x="3411" y="512"/>
                  </a:cubicBezTo>
                  <a:close/>
                  <a:moveTo>
                    <a:pt x="3970" y="239"/>
                  </a:moveTo>
                  <a:cubicBezTo>
                    <a:pt x="3966" y="239"/>
                    <a:pt x="3958" y="235"/>
                    <a:pt x="3958" y="235"/>
                  </a:cubicBezTo>
                  <a:cubicBezTo>
                    <a:pt x="3958" y="235"/>
                    <a:pt x="3898" y="235"/>
                    <a:pt x="3898" y="243"/>
                  </a:cubicBezTo>
                  <a:cubicBezTo>
                    <a:pt x="3898" y="252"/>
                    <a:pt x="3917" y="254"/>
                    <a:pt x="3917" y="254"/>
                  </a:cubicBezTo>
                  <a:cubicBezTo>
                    <a:pt x="3918" y="266"/>
                    <a:pt x="3918" y="266"/>
                    <a:pt x="3918" y="266"/>
                  </a:cubicBezTo>
                  <a:cubicBezTo>
                    <a:pt x="3918" y="266"/>
                    <a:pt x="3968" y="271"/>
                    <a:pt x="3972" y="269"/>
                  </a:cubicBezTo>
                  <a:cubicBezTo>
                    <a:pt x="3976" y="267"/>
                    <a:pt x="3988" y="268"/>
                    <a:pt x="3994" y="268"/>
                  </a:cubicBezTo>
                  <a:cubicBezTo>
                    <a:pt x="3992" y="276"/>
                    <a:pt x="3990" y="287"/>
                    <a:pt x="3990" y="287"/>
                  </a:cubicBezTo>
                  <a:cubicBezTo>
                    <a:pt x="3953" y="314"/>
                    <a:pt x="3953" y="314"/>
                    <a:pt x="3953" y="314"/>
                  </a:cubicBezTo>
                  <a:cubicBezTo>
                    <a:pt x="3967" y="320"/>
                    <a:pt x="3967" y="320"/>
                    <a:pt x="3967" y="320"/>
                  </a:cubicBezTo>
                  <a:cubicBezTo>
                    <a:pt x="3967" y="320"/>
                    <a:pt x="3943" y="335"/>
                    <a:pt x="3955" y="335"/>
                  </a:cubicBezTo>
                  <a:cubicBezTo>
                    <a:pt x="3967" y="335"/>
                    <a:pt x="3985" y="325"/>
                    <a:pt x="3985" y="325"/>
                  </a:cubicBezTo>
                  <a:cubicBezTo>
                    <a:pt x="3985" y="325"/>
                    <a:pt x="3976" y="338"/>
                    <a:pt x="3995" y="337"/>
                  </a:cubicBezTo>
                  <a:cubicBezTo>
                    <a:pt x="4014" y="336"/>
                    <a:pt x="4050" y="324"/>
                    <a:pt x="4050" y="324"/>
                  </a:cubicBezTo>
                  <a:cubicBezTo>
                    <a:pt x="4051" y="338"/>
                    <a:pt x="4051" y="338"/>
                    <a:pt x="4051" y="338"/>
                  </a:cubicBezTo>
                  <a:cubicBezTo>
                    <a:pt x="4096" y="335"/>
                    <a:pt x="4096" y="335"/>
                    <a:pt x="4096" y="335"/>
                  </a:cubicBezTo>
                  <a:cubicBezTo>
                    <a:pt x="4149" y="345"/>
                    <a:pt x="4149" y="345"/>
                    <a:pt x="4149" y="345"/>
                  </a:cubicBezTo>
                  <a:cubicBezTo>
                    <a:pt x="4213" y="340"/>
                    <a:pt x="4213" y="340"/>
                    <a:pt x="4213" y="340"/>
                  </a:cubicBezTo>
                  <a:cubicBezTo>
                    <a:pt x="4231" y="325"/>
                    <a:pt x="4231" y="325"/>
                    <a:pt x="4231" y="325"/>
                  </a:cubicBezTo>
                  <a:cubicBezTo>
                    <a:pt x="4231" y="325"/>
                    <a:pt x="4220" y="339"/>
                    <a:pt x="4233" y="340"/>
                  </a:cubicBezTo>
                  <a:cubicBezTo>
                    <a:pt x="4246" y="341"/>
                    <a:pt x="4321" y="339"/>
                    <a:pt x="4321" y="339"/>
                  </a:cubicBezTo>
                  <a:cubicBezTo>
                    <a:pt x="4328" y="325"/>
                    <a:pt x="4328" y="325"/>
                    <a:pt x="4328" y="325"/>
                  </a:cubicBezTo>
                  <a:cubicBezTo>
                    <a:pt x="4372" y="307"/>
                    <a:pt x="4372" y="307"/>
                    <a:pt x="4372" y="307"/>
                  </a:cubicBezTo>
                  <a:cubicBezTo>
                    <a:pt x="4361" y="303"/>
                    <a:pt x="4361" y="303"/>
                    <a:pt x="4361" y="303"/>
                  </a:cubicBezTo>
                  <a:cubicBezTo>
                    <a:pt x="4361" y="294"/>
                    <a:pt x="4361" y="294"/>
                    <a:pt x="4361" y="294"/>
                  </a:cubicBezTo>
                  <a:cubicBezTo>
                    <a:pt x="4361" y="294"/>
                    <a:pt x="4316" y="283"/>
                    <a:pt x="4300" y="283"/>
                  </a:cubicBezTo>
                  <a:cubicBezTo>
                    <a:pt x="4284" y="283"/>
                    <a:pt x="4163" y="307"/>
                    <a:pt x="4163" y="307"/>
                  </a:cubicBezTo>
                  <a:cubicBezTo>
                    <a:pt x="4163" y="307"/>
                    <a:pt x="4148" y="296"/>
                    <a:pt x="4140" y="295"/>
                  </a:cubicBezTo>
                  <a:cubicBezTo>
                    <a:pt x="4133" y="294"/>
                    <a:pt x="4103" y="307"/>
                    <a:pt x="4103" y="307"/>
                  </a:cubicBezTo>
                  <a:cubicBezTo>
                    <a:pt x="4090" y="293"/>
                    <a:pt x="4090" y="293"/>
                    <a:pt x="4090" y="293"/>
                  </a:cubicBezTo>
                  <a:cubicBezTo>
                    <a:pt x="4078" y="299"/>
                    <a:pt x="4078" y="299"/>
                    <a:pt x="4078" y="299"/>
                  </a:cubicBezTo>
                  <a:cubicBezTo>
                    <a:pt x="4056" y="295"/>
                    <a:pt x="4056" y="295"/>
                    <a:pt x="4056" y="295"/>
                  </a:cubicBezTo>
                  <a:cubicBezTo>
                    <a:pt x="4078" y="287"/>
                    <a:pt x="4078" y="287"/>
                    <a:pt x="4078" y="287"/>
                  </a:cubicBezTo>
                  <a:cubicBezTo>
                    <a:pt x="4065" y="281"/>
                    <a:pt x="4065" y="281"/>
                    <a:pt x="4065" y="281"/>
                  </a:cubicBezTo>
                  <a:cubicBezTo>
                    <a:pt x="4028" y="285"/>
                    <a:pt x="4028" y="285"/>
                    <a:pt x="4028" y="285"/>
                  </a:cubicBezTo>
                  <a:cubicBezTo>
                    <a:pt x="4052" y="278"/>
                    <a:pt x="4052" y="278"/>
                    <a:pt x="4052" y="278"/>
                  </a:cubicBezTo>
                  <a:cubicBezTo>
                    <a:pt x="4051" y="273"/>
                    <a:pt x="4051" y="273"/>
                    <a:pt x="4051" y="273"/>
                  </a:cubicBezTo>
                  <a:cubicBezTo>
                    <a:pt x="4097" y="272"/>
                    <a:pt x="4097" y="272"/>
                    <a:pt x="4097" y="272"/>
                  </a:cubicBezTo>
                  <a:cubicBezTo>
                    <a:pt x="4074" y="264"/>
                    <a:pt x="4074" y="264"/>
                    <a:pt x="4074" y="264"/>
                  </a:cubicBezTo>
                  <a:cubicBezTo>
                    <a:pt x="4058" y="264"/>
                    <a:pt x="4058" y="264"/>
                    <a:pt x="4058" y="264"/>
                  </a:cubicBezTo>
                  <a:cubicBezTo>
                    <a:pt x="4058" y="264"/>
                    <a:pt x="4070" y="254"/>
                    <a:pt x="4060" y="253"/>
                  </a:cubicBezTo>
                  <a:cubicBezTo>
                    <a:pt x="4052" y="252"/>
                    <a:pt x="4021" y="254"/>
                    <a:pt x="4005" y="257"/>
                  </a:cubicBezTo>
                  <a:cubicBezTo>
                    <a:pt x="4003" y="250"/>
                    <a:pt x="3974" y="239"/>
                    <a:pt x="3970" y="239"/>
                  </a:cubicBezTo>
                  <a:close/>
                  <a:moveTo>
                    <a:pt x="4116" y="136"/>
                  </a:moveTo>
                  <a:cubicBezTo>
                    <a:pt x="4080" y="144"/>
                    <a:pt x="4080" y="144"/>
                    <a:pt x="4080" y="144"/>
                  </a:cubicBezTo>
                  <a:cubicBezTo>
                    <a:pt x="4105" y="155"/>
                    <a:pt x="4105" y="155"/>
                    <a:pt x="4105" y="155"/>
                  </a:cubicBezTo>
                  <a:cubicBezTo>
                    <a:pt x="4105" y="155"/>
                    <a:pt x="4091" y="159"/>
                    <a:pt x="4093" y="169"/>
                  </a:cubicBezTo>
                  <a:cubicBezTo>
                    <a:pt x="4095" y="178"/>
                    <a:pt x="4122" y="175"/>
                    <a:pt x="4122" y="175"/>
                  </a:cubicBezTo>
                  <a:cubicBezTo>
                    <a:pt x="4109" y="184"/>
                    <a:pt x="4109" y="184"/>
                    <a:pt x="4109" y="184"/>
                  </a:cubicBezTo>
                  <a:cubicBezTo>
                    <a:pt x="4109" y="184"/>
                    <a:pt x="4127" y="188"/>
                    <a:pt x="4141" y="197"/>
                  </a:cubicBezTo>
                  <a:cubicBezTo>
                    <a:pt x="4155" y="205"/>
                    <a:pt x="4180" y="185"/>
                    <a:pt x="4180" y="185"/>
                  </a:cubicBezTo>
                  <a:cubicBezTo>
                    <a:pt x="4196" y="177"/>
                    <a:pt x="4196" y="177"/>
                    <a:pt x="4196" y="177"/>
                  </a:cubicBezTo>
                  <a:cubicBezTo>
                    <a:pt x="4196" y="177"/>
                    <a:pt x="4201" y="183"/>
                    <a:pt x="4207" y="194"/>
                  </a:cubicBezTo>
                  <a:cubicBezTo>
                    <a:pt x="4214" y="204"/>
                    <a:pt x="4238" y="186"/>
                    <a:pt x="4247" y="184"/>
                  </a:cubicBezTo>
                  <a:cubicBezTo>
                    <a:pt x="4256" y="182"/>
                    <a:pt x="4269" y="168"/>
                    <a:pt x="4269" y="168"/>
                  </a:cubicBezTo>
                  <a:cubicBezTo>
                    <a:pt x="4277" y="177"/>
                    <a:pt x="4277" y="177"/>
                    <a:pt x="4277" y="177"/>
                  </a:cubicBezTo>
                  <a:cubicBezTo>
                    <a:pt x="4277" y="177"/>
                    <a:pt x="4290" y="164"/>
                    <a:pt x="4292" y="159"/>
                  </a:cubicBezTo>
                  <a:cubicBezTo>
                    <a:pt x="4294" y="154"/>
                    <a:pt x="4347" y="156"/>
                    <a:pt x="4359" y="156"/>
                  </a:cubicBezTo>
                  <a:cubicBezTo>
                    <a:pt x="4371" y="156"/>
                    <a:pt x="4368" y="142"/>
                    <a:pt x="4368" y="142"/>
                  </a:cubicBezTo>
                  <a:cubicBezTo>
                    <a:pt x="4326" y="141"/>
                    <a:pt x="4326" y="141"/>
                    <a:pt x="4326" y="141"/>
                  </a:cubicBezTo>
                  <a:cubicBezTo>
                    <a:pt x="4346" y="130"/>
                    <a:pt x="4346" y="130"/>
                    <a:pt x="4346" y="130"/>
                  </a:cubicBezTo>
                  <a:cubicBezTo>
                    <a:pt x="4346" y="130"/>
                    <a:pt x="4354" y="110"/>
                    <a:pt x="4349" y="103"/>
                  </a:cubicBezTo>
                  <a:cubicBezTo>
                    <a:pt x="4345" y="97"/>
                    <a:pt x="4311" y="115"/>
                    <a:pt x="4311" y="115"/>
                  </a:cubicBezTo>
                  <a:cubicBezTo>
                    <a:pt x="4308" y="98"/>
                    <a:pt x="4308" y="98"/>
                    <a:pt x="4308" y="98"/>
                  </a:cubicBezTo>
                  <a:cubicBezTo>
                    <a:pt x="4276" y="104"/>
                    <a:pt x="4276" y="104"/>
                    <a:pt x="4276" y="104"/>
                  </a:cubicBezTo>
                  <a:cubicBezTo>
                    <a:pt x="4276" y="104"/>
                    <a:pt x="4273" y="84"/>
                    <a:pt x="4263" y="73"/>
                  </a:cubicBezTo>
                  <a:cubicBezTo>
                    <a:pt x="4254" y="62"/>
                    <a:pt x="4212" y="85"/>
                    <a:pt x="4212" y="85"/>
                  </a:cubicBezTo>
                  <a:cubicBezTo>
                    <a:pt x="4160" y="88"/>
                    <a:pt x="4160" y="88"/>
                    <a:pt x="4160" y="88"/>
                  </a:cubicBezTo>
                  <a:cubicBezTo>
                    <a:pt x="4177" y="101"/>
                    <a:pt x="4177" y="101"/>
                    <a:pt x="4177" y="101"/>
                  </a:cubicBezTo>
                  <a:cubicBezTo>
                    <a:pt x="4177" y="101"/>
                    <a:pt x="4140" y="98"/>
                    <a:pt x="4127" y="102"/>
                  </a:cubicBezTo>
                  <a:cubicBezTo>
                    <a:pt x="4115" y="106"/>
                    <a:pt x="4135" y="119"/>
                    <a:pt x="4135" y="119"/>
                  </a:cubicBezTo>
                  <a:cubicBezTo>
                    <a:pt x="4135" y="119"/>
                    <a:pt x="4078" y="113"/>
                    <a:pt x="4074" y="127"/>
                  </a:cubicBezTo>
                  <a:cubicBezTo>
                    <a:pt x="4069" y="141"/>
                    <a:pt x="4116" y="136"/>
                    <a:pt x="4116" y="136"/>
                  </a:cubicBezTo>
                  <a:close/>
                  <a:moveTo>
                    <a:pt x="4126" y="212"/>
                  </a:moveTo>
                  <a:cubicBezTo>
                    <a:pt x="4104" y="216"/>
                    <a:pt x="4104" y="226"/>
                    <a:pt x="4104" y="226"/>
                  </a:cubicBezTo>
                  <a:cubicBezTo>
                    <a:pt x="4122" y="229"/>
                    <a:pt x="4122" y="229"/>
                    <a:pt x="4122" y="229"/>
                  </a:cubicBezTo>
                  <a:cubicBezTo>
                    <a:pt x="4137" y="229"/>
                    <a:pt x="4149" y="208"/>
                    <a:pt x="4126" y="212"/>
                  </a:cubicBezTo>
                  <a:close/>
                  <a:moveTo>
                    <a:pt x="3959" y="205"/>
                  </a:moveTo>
                  <a:cubicBezTo>
                    <a:pt x="3969" y="208"/>
                    <a:pt x="3972" y="218"/>
                    <a:pt x="3972" y="218"/>
                  </a:cubicBezTo>
                  <a:cubicBezTo>
                    <a:pt x="3972" y="218"/>
                    <a:pt x="4014" y="215"/>
                    <a:pt x="4034" y="214"/>
                  </a:cubicBezTo>
                  <a:cubicBezTo>
                    <a:pt x="4053" y="213"/>
                    <a:pt x="4010" y="202"/>
                    <a:pt x="4010" y="202"/>
                  </a:cubicBezTo>
                  <a:cubicBezTo>
                    <a:pt x="4010" y="202"/>
                    <a:pt x="4019" y="192"/>
                    <a:pt x="4029" y="190"/>
                  </a:cubicBezTo>
                  <a:cubicBezTo>
                    <a:pt x="4040" y="188"/>
                    <a:pt x="4000" y="175"/>
                    <a:pt x="3970" y="169"/>
                  </a:cubicBezTo>
                  <a:cubicBezTo>
                    <a:pt x="3970" y="169"/>
                    <a:pt x="3946" y="173"/>
                    <a:pt x="3942" y="177"/>
                  </a:cubicBezTo>
                  <a:cubicBezTo>
                    <a:pt x="3938" y="182"/>
                    <a:pt x="3950" y="203"/>
                    <a:pt x="3959" y="205"/>
                  </a:cubicBezTo>
                  <a:close/>
                  <a:moveTo>
                    <a:pt x="3655" y="294"/>
                  </a:moveTo>
                  <a:cubicBezTo>
                    <a:pt x="3664" y="294"/>
                    <a:pt x="3708" y="301"/>
                    <a:pt x="3708" y="301"/>
                  </a:cubicBezTo>
                  <a:cubicBezTo>
                    <a:pt x="3708" y="301"/>
                    <a:pt x="3684" y="321"/>
                    <a:pt x="3699" y="321"/>
                  </a:cubicBezTo>
                  <a:cubicBezTo>
                    <a:pt x="3714" y="321"/>
                    <a:pt x="3752" y="321"/>
                    <a:pt x="3752" y="321"/>
                  </a:cubicBezTo>
                  <a:cubicBezTo>
                    <a:pt x="3766" y="321"/>
                    <a:pt x="3791" y="315"/>
                    <a:pt x="3787" y="307"/>
                  </a:cubicBezTo>
                  <a:cubicBezTo>
                    <a:pt x="3783" y="298"/>
                    <a:pt x="3823" y="295"/>
                    <a:pt x="3821" y="286"/>
                  </a:cubicBezTo>
                  <a:cubicBezTo>
                    <a:pt x="3820" y="278"/>
                    <a:pt x="3858" y="272"/>
                    <a:pt x="3844" y="260"/>
                  </a:cubicBezTo>
                  <a:cubicBezTo>
                    <a:pt x="3830" y="249"/>
                    <a:pt x="3811" y="257"/>
                    <a:pt x="3811" y="257"/>
                  </a:cubicBezTo>
                  <a:cubicBezTo>
                    <a:pt x="3811" y="257"/>
                    <a:pt x="3764" y="242"/>
                    <a:pt x="3761" y="251"/>
                  </a:cubicBezTo>
                  <a:cubicBezTo>
                    <a:pt x="3758" y="259"/>
                    <a:pt x="3758" y="280"/>
                    <a:pt x="3758" y="280"/>
                  </a:cubicBezTo>
                  <a:cubicBezTo>
                    <a:pt x="3758" y="280"/>
                    <a:pt x="3737" y="255"/>
                    <a:pt x="3726" y="264"/>
                  </a:cubicBezTo>
                  <a:cubicBezTo>
                    <a:pt x="3714" y="272"/>
                    <a:pt x="3704" y="296"/>
                    <a:pt x="3695" y="289"/>
                  </a:cubicBezTo>
                  <a:cubicBezTo>
                    <a:pt x="3687" y="283"/>
                    <a:pt x="3682" y="258"/>
                    <a:pt x="3673" y="256"/>
                  </a:cubicBezTo>
                  <a:cubicBezTo>
                    <a:pt x="3663" y="254"/>
                    <a:pt x="3637" y="256"/>
                    <a:pt x="3638" y="269"/>
                  </a:cubicBezTo>
                  <a:cubicBezTo>
                    <a:pt x="3639" y="282"/>
                    <a:pt x="3647" y="294"/>
                    <a:pt x="3655" y="294"/>
                  </a:cubicBezTo>
                  <a:close/>
                  <a:moveTo>
                    <a:pt x="3789" y="168"/>
                  </a:moveTo>
                  <a:cubicBezTo>
                    <a:pt x="3789" y="168"/>
                    <a:pt x="3771" y="185"/>
                    <a:pt x="3785" y="186"/>
                  </a:cubicBezTo>
                  <a:cubicBezTo>
                    <a:pt x="3799" y="187"/>
                    <a:pt x="3831" y="188"/>
                    <a:pt x="3831" y="188"/>
                  </a:cubicBezTo>
                  <a:cubicBezTo>
                    <a:pt x="3831" y="188"/>
                    <a:pt x="3845" y="204"/>
                    <a:pt x="3862" y="204"/>
                  </a:cubicBezTo>
                  <a:cubicBezTo>
                    <a:pt x="3880" y="204"/>
                    <a:pt x="3893" y="190"/>
                    <a:pt x="3893" y="190"/>
                  </a:cubicBezTo>
                  <a:cubicBezTo>
                    <a:pt x="3884" y="182"/>
                    <a:pt x="3884" y="182"/>
                    <a:pt x="3884" y="182"/>
                  </a:cubicBezTo>
                  <a:cubicBezTo>
                    <a:pt x="3905" y="178"/>
                    <a:pt x="3905" y="178"/>
                    <a:pt x="3905" y="178"/>
                  </a:cubicBezTo>
                  <a:cubicBezTo>
                    <a:pt x="3875" y="156"/>
                    <a:pt x="3875" y="156"/>
                    <a:pt x="3875" y="156"/>
                  </a:cubicBezTo>
                  <a:cubicBezTo>
                    <a:pt x="3847" y="160"/>
                    <a:pt x="3847" y="160"/>
                    <a:pt x="3847" y="160"/>
                  </a:cubicBezTo>
                  <a:cubicBezTo>
                    <a:pt x="3837" y="145"/>
                    <a:pt x="3837" y="145"/>
                    <a:pt x="3837" y="145"/>
                  </a:cubicBezTo>
                  <a:cubicBezTo>
                    <a:pt x="3818" y="145"/>
                    <a:pt x="3818" y="145"/>
                    <a:pt x="3818" y="145"/>
                  </a:cubicBezTo>
                  <a:cubicBezTo>
                    <a:pt x="3796" y="145"/>
                    <a:pt x="3761" y="145"/>
                    <a:pt x="3760" y="157"/>
                  </a:cubicBezTo>
                  <a:cubicBezTo>
                    <a:pt x="3759" y="169"/>
                    <a:pt x="3789" y="168"/>
                    <a:pt x="3789" y="168"/>
                  </a:cubicBezTo>
                  <a:close/>
                  <a:moveTo>
                    <a:pt x="3670" y="352"/>
                  </a:moveTo>
                  <a:cubicBezTo>
                    <a:pt x="3670" y="352"/>
                    <a:pt x="3609" y="354"/>
                    <a:pt x="3575" y="365"/>
                  </a:cubicBezTo>
                  <a:cubicBezTo>
                    <a:pt x="3542" y="376"/>
                    <a:pt x="3594" y="385"/>
                    <a:pt x="3583" y="398"/>
                  </a:cubicBezTo>
                  <a:cubicBezTo>
                    <a:pt x="3572" y="412"/>
                    <a:pt x="3550" y="377"/>
                    <a:pt x="3512" y="393"/>
                  </a:cubicBezTo>
                  <a:cubicBezTo>
                    <a:pt x="3524" y="418"/>
                    <a:pt x="3524" y="418"/>
                    <a:pt x="3524" y="418"/>
                  </a:cubicBezTo>
                  <a:cubicBezTo>
                    <a:pt x="3524" y="418"/>
                    <a:pt x="3530" y="428"/>
                    <a:pt x="3547" y="431"/>
                  </a:cubicBezTo>
                  <a:cubicBezTo>
                    <a:pt x="3565" y="434"/>
                    <a:pt x="3564" y="469"/>
                    <a:pt x="3564" y="469"/>
                  </a:cubicBezTo>
                  <a:cubicBezTo>
                    <a:pt x="3564" y="469"/>
                    <a:pt x="3634" y="460"/>
                    <a:pt x="3656" y="455"/>
                  </a:cubicBezTo>
                  <a:cubicBezTo>
                    <a:pt x="3678" y="449"/>
                    <a:pt x="3678" y="408"/>
                    <a:pt x="3678" y="408"/>
                  </a:cubicBezTo>
                  <a:cubicBezTo>
                    <a:pt x="3634" y="398"/>
                    <a:pt x="3634" y="398"/>
                    <a:pt x="3634" y="398"/>
                  </a:cubicBezTo>
                  <a:cubicBezTo>
                    <a:pt x="3634" y="398"/>
                    <a:pt x="3687" y="380"/>
                    <a:pt x="3714" y="371"/>
                  </a:cubicBezTo>
                  <a:cubicBezTo>
                    <a:pt x="3740" y="361"/>
                    <a:pt x="3670" y="352"/>
                    <a:pt x="3670" y="352"/>
                  </a:cubicBezTo>
                  <a:close/>
                  <a:moveTo>
                    <a:pt x="3665" y="237"/>
                  </a:moveTo>
                  <a:cubicBezTo>
                    <a:pt x="3683" y="234"/>
                    <a:pt x="3684" y="206"/>
                    <a:pt x="3669" y="206"/>
                  </a:cubicBezTo>
                  <a:cubicBezTo>
                    <a:pt x="3655" y="206"/>
                    <a:pt x="3648" y="239"/>
                    <a:pt x="3665" y="237"/>
                  </a:cubicBezTo>
                  <a:close/>
                  <a:moveTo>
                    <a:pt x="953" y="1088"/>
                  </a:moveTo>
                  <a:cubicBezTo>
                    <a:pt x="940" y="1097"/>
                    <a:pt x="916" y="1102"/>
                    <a:pt x="923" y="1109"/>
                  </a:cubicBezTo>
                  <a:cubicBezTo>
                    <a:pt x="934" y="1120"/>
                    <a:pt x="959" y="1108"/>
                    <a:pt x="959" y="1108"/>
                  </a:cubicBezTo>
                  <a:cubicBezTo>
                    <a:pt x="966" y="1099"/>
                    <a:pt x="966" y="1099"/>
                    <a:pt x="966" y="1099"/>
                  </a:cubicBezTo>
                  <a:cubicBezTo>
                    <a:pt x="966" y="1099"/>
                    <a:pt x="982" y="1103"/>
                    <a:pt x="979" y="1097"/>
                  </a:cubicBezTo>
                  <a:cubicBezTo>
                    <a:pt x="977" y="1091"/>
                    <a:pt x="967" y="1079"/>
                    <a:pt x="953" y="1088"/>
                  </a:cubicBezTo>
                  <a:close/>
                  <a:moveTo>
                    <a:pt x="3669" y="3211"/>
                  </a:moveTo>
                  <a:cubicBezTo>
                    <a:pt x="3661" y="3211"/>
                    <a:pt x="3638" y="3202"/>
                    <a:pt x="3624" y="3202"/>
                  </a:cubicBezTo>
                  <a:cubicBezTo>
                    <a:pt x="3609" y="3202"/>
                    <a:pt x="3611" y="3234"/>
                    <a:pt x="3611" y="3234"/>
                  </a:cubicBezTo>
                  <a:cubicBezTo>
                    <a:pt x="3636" y="3242"/>
                    <a:pt x="3636" y="3242"/>
                    <a:pt x="3636" y="3242"/>
                  </a:cubicBezTo>
                  <a:cubicBezTo>
                    <a:pt x="3642" y="3236"/>
                    <a:pt x="3642" y="3236"/>
                    <a:pt x="3642" y="3236"/>
                  </a:cubicBezTo>
                  <a:cubicBezTo>
                    <a:pt x="3642" y="3236"/>
                    <a:pt x="3657" y="3238"/>
                    <a:pt x="3673" y="3236"/>
                  </a:cubicBezTo>
                  <a:cubicBezTo>
                    <a:pt x="3690" y="3234"/>
                    <a:pt x="3706" y="3219"/>
                    <a:pt x="3704" y="3212"/>
                  </a:cubicBezTo>
                  <a:cubicBezTo>
                    <a:pt x="3702" y="3204"/>
                    <a:pt x="3677" y="3212"/>
                    <a:pt x="3669" y="3211"/>
                  </a:cubicBezTo>
                  <a:close/>
                  <a:moveTo>
                    <a:pt x="3547" y="3213"/>
                  </a:moveTo>
                  <a:cubicBezTo>
                    <a:pt x="3558" y="3207"/>
                    <a:pt x="3551" y="3192"/>
                    <a:pt x="3551" y="3192"/>
                  </a:cubicBezTo>
                  <a:cubicBezTo>
                    <a:pt x="3551" y="3192"/>
                    <a:pt x="3529" y="3173"/>
                    <a:pt x="3514" y="3167"/>
                  </a:cubicBezTo>
                  <a:cubicBezTo>
                    <a:pt x="3500" y="3162"/>
                    <a:pt x="3494" y="3160"/>
                    <a:pt x="3483" y="3156"/>
                  </a:cubicBezTo>
                  <a:cubicBezTo>
                    <a:pt x="3473" y="3152"/>
                    <a:pt x="3467" y="3133"/>
                    <a:pt x="3461" y="3129"/>
                  </a:cubicBezTo>
                  <a:cubicBezTo>
                    <a:pt x="3455" y="3126"/>
                    <a:pt x="3432" y="3124"/>
                    <a:pt x="3415" y="3124"/>
                  </a:cubicBezTo>
                  <a:cubicBezTo>
                    <a:pt x="3408" y="3124"/>
                    <a:pt x="3404" y="3126"/>
                    <a:pt x="3401" y="3128"/>
                  </a:cubicBezTo>
                  <a:cubicBezTo>
                    <a:pt x="3396" y="3131"/>
                    <a:pt x="3395" y="3135"/>
                    <a:pt x="3395" y="3135"/>
                  </a:cubicBezTo>
                  <a:cubicBezTo>
                    <a:pt x="3395" y="3135"/>
                    <a:pt x="3360" y="3123"/>
                    <a:pt x="3345" y="3123"/>
                  </a:cubicBezTo>
                  <a:cubicBezTo>
                    <a:pt x="3331" y="3123"/>
                    <a:pt x="3324" y="3125"/>
                    <a:pt x="3318" y="3133"/>
                  </a:cubicBezTo>
                  <a:cubicBezTo>
                    <a:pt x="3312" y="3140"/>
                    <a:pt x="3337" y="3140"/>
                    <a:pt x="3343" y="3140"/>
                  </a:cubicBezTo>
                  <a:cubicBezTo>
                    <a:pt x="3349" y="3140"/>
                    <a:pt x="3362" y="3154"/>
                    <a:pt x="3362" y="3154"/>
                  </a:cubicBezTo>
                  <a:cubicBezTo>
                    <a:pt x="3362" y="3154"/>
                    <a:pt x="3347" y="3157"/>
                    <a:pt x="3349" y="3172"/>
                  </a:cubicBezTo>
                  <a:cubicBezTo>
                    <a:pt x="3351" y="3188"/>
                    <a:pt x="3359" y="3193"/>
                    <a:pt x="3347" y="3193"/>
                  </a:cubicBezTo>
                  <a:cubicBezTo>
                    <a:pt x="3334" y="3193"/>
                    <a:pt x="3314" y="3186"/>
                    <a:pt x="3306" y="3187"/>
                  </a:cubicBezTo>
                  <a:cubicBezTo>
                    <a:pt x="3297" y="3189"/>
                    <a:pt x="3281" y="3185"/>
                    <a:pt x="3275" y="3195"/>
                  </a:cubicBezTo>
                  <a:cubicBezTo>
                    <a:pt x="3275" y="3195"/>
                    <a:pt x="3293" y="3221"/>
                    <a:pt x="3301" y="3225"/>
                  </a:cubicBezTo>
                  <a:cubicBezTo>
                    <a:pt x="3310" y="3229"/>
                    <a:pt x="3318" y="3210"/>
                    <a:pt x="3318" y="3210"/>
                  </a:cubicBezTo>
                  <a:cubicBezTo>
                    <a:pt x="3318" y="3210"/>
                    <a:pt x="3332" y="3212"/>
                    <a:pt x="3349" y="3212"/>
                  </a:cubicBezTo>
                  <a:cubicBezTo>
                    <a:pt x="3365" y="3212"/>
                    <a:pt x="3386" y="3208"/>
                    <a:pt x="3386" y="3208"/>
                  </a:cubicBezTo>
                  <a:cubicBezTo>
                    <a:pt x="3409" y="3235"/>
                    <a:pt x="3409" y="3235"/>
                    <a:pt x="3409" y="3235"/>
                  </a:cubicBezTo>
                  <a:cubicBezTo>
                    <a:pt x="3442" y="3211"/>
                    <a:pt x="3442" y="3211"/>
                    <a:pt x="3442" y="3211"/>
                  </a:cubicBezTo>
                  <a:cubicBezTo>
                    <a:pt x="3442" y="3211"/>
                    <a:pt x="3471" y="3211"/>
                    <a:pt x="3504" y="3213"/>
                  </a:cubicBezTo>
                  <a:cubicBezTo>
                    <a:pt x="3517" y="3214"/>
                    <a:pt x="3539" y="3217"/>
                    <a:pt x="3547" y="3213"/>
                  </a:cubicBezTo>
                  <a:close/>
                  <a:moveTo>
                    <a:pt x="3233" y="3121"/>
                  </a:moveTo>
                  <a:cubicBezTo>
                    <a:pt x="3263" y="3113"/>
                    <a:pt x="3300" y="3106"/>
                    <a:pt x="3300" y="3106"/>
                  </a:cubicBezTo>
                  <a:cubicBezTo>
                    <a:pt x="3300" y="3106"/>
                    <a:pt x="3300" y="3096"/>
                    <a:pt x="3282" y="3094"/>
                  </a:cubicBezTo>
                  <a:cubicBezTo>
                    <a:pt x="3263" y="3091"/>
                    <a:pt x="3252" y="3091"/>
                    <a:pt x="3252" y="3091"/>
                  </a:cubicBezTo>
                  <a:cubicBezTo>
                    <a:pt x="3252" y="3091"/>
                    <a:pt x="3260" y="3074"/>
                    <a:pt x="3241" y="3072"/>
                  </a:cubicBezTo>
                  <a:cubicBezTo>
                    <a:pt x="3223" y="3069"/>
                    <a:pt x="3206" y="3071"/>
                    <a:pt x="3206" y="3071"/>
                  </a:cubicBezTo>
                  <a:cubicBezTo>
                    <a:pt x="3223" y="3057"/>
                    <a:pt x="3223" y="3057"/>
                    <a:pt x="3223" y="3057"/>
                  </a:cubicBezTo>
                  <a:cubicBezTo>
                    <a:pt x="3223" y="3057"/>
                    <a:pt x="3193" y="3049"/>
                    <a:pt x="3185" y="3049"/>
                  </a:cubicBezTo>
                  <a:cubicBezTo>
                    <a:pt x="3177" y="3049"/>
                    <a:pt x="3156" y="3039"/>
                    <a:pt x="3156" y="3039"/>
                  </a:cubicBezTo>
                  <a:cubicBezTo>
                    <a:pt x="3156" y="3039"/>
                    <a:pt x="3166" y="3022"/>
                    <a:pt x="3158" y="3022"/>
                  </a:cubicBezTo>
                  <a:cubicBezTo>
                    <a:pt x="3150" y="3022"/>
                    <a:pt x="3145" y="3020"/>
                    <a:pt x="3145" y="3020"/>
                  </a:cubicBezTo>
                  <a:cubicBezTo>
                    <a:pt x="3145" y="3020"/>
                    <a:pt x="3105" y="2980"/>
                    <a:pt x="3097" y="2988"/>
                  </a:cubicBezTo>
                  <a:cubicBezTo>
                    <a:pt x="3089" y="2995"/>
                    <a:pt x="3107" y="3007"/>
                    <a:pt x="3107" y="3007"/>
                  </a:cubicBezTo>
                  <a:cubicBezTo>
                    <a:pt x="3062" y="2985"/>
                    <a:pt x="3062" y="2985"/>
                    <a:pt x="3062" y="2985"/>
                  </a:cubicBezTo>
                  <a:cubicBezTo>
                    <a:pt x="3062" y="2985"/>
                    <a:pt x="3038" y="2960"/>
                    <a:pt x="3027" y="2955"/>
                  </a:cubicBezTo>
                  <a:cubicBezTo>
                    <a:pt x="3016" y="2950"/>
                    <a:pt x="2987" y="2955"/>
                    <a:pt x="2987" y="2955"/>
                  </a:cubicBezTo>
                  <a:cubicBezTo>
                    <a:pt x="2987" y="2955"/>
                    <a:pt x="2963" y="2943"/>
                    <a:pt x="2925" y="2943"/>
                  </a:cubicBezTo>
                  <a:cubicBezTo>
                    <a:pt x="2888" y="2943"/>
                    <a:pt x="2871" y="2955"/>
                    <a:pt x="2855" y="2969"/>
                  </a:cubicBezTo>
                  <a:cubicBezTo>
                    <a:pt x="2839" y="2984"/>
                    <a:pt x="2807" y="2994"/>
                    <a:pt x="2807" y="2994"/>
                  </a:cubicBezTo>
                  <a:cubicBezTo>
                    <a:pt x="2858" y="2992"/>
                    <a:pt x="2858" y="2992"/>
                    <a:pt x="2858" y="2992"/>
                  </a:cubicBezTo>
                  <a:cubicBezTo>
                    <a:pt x="2858" y="2982"/>
                    <a:pt x="2858" y="2982"/>
                    <a:pt x="2858" y="2982"/>
                  </a:cubicBezTo>
                  <a:cubicBezTo>
                    <a:pt x="2909" y="2979"/>
                    <a:pt x="2909" y="2979"/>
                    <a:pt x="2909" y="2979"/>
                  </a:cubicBezTo>
                  <a:cubicBezTo>
                    <a:pt x="2922" y="2972"/>
                    <a:pt x="2922" y="2972"/>
                    <a:pt x="2922" y="2972"/>
                  </a:cubicBezTo>
                  <a:cubicBezTo>
                    <a:pt x="2922" y="2972"/>
                    <a:pt x="2949" y="2970"/>
                    <a:pt x="2957" y="2977"/>
                  </a:cubicBezTo>
                  <a:cubicBezTo>
                    <a:pt x="2965" y="2985"/>
                    <a:pt x="2933" y="2989"/>
                    <a:pt x="2933" y="2989"/>
                  </a:cubicBezTo>
                  <a:cubicBezTo>
                    <a:pt x="2944" y="2997"/>
                    <a:pt x="2944" y="2997"/>
                    <a:pt x="2944" y="2997"/>
                  </a:cubicBezTo>
                  <a:cubicBezTo>
                    <a:pt x="2944" y="2997"/>
                    <a:pt x="2962" y="3004"/>
                    <a:pt x="2979" y="3009"/>
                  </a:cubicBezTo>
                  <a:cubicBezTo>
                    <a:pt x="2995" y="3014"/>
                    <a:pt x="2995" y="3004"/>
                    <a:pt x="2995" y="3004"/>
                  </a:cubicBezTo>
                  <a:cubicBezTo>
                    <a:pt x="2995" y="3004"/>
                    <a:pt x="3011" y="3017"/>
                    <a:pt x="3027" y="3024"/>
                  </a:cubicBezTo>
                  <a:cubicBezTo>
                    <a:pt x="3043" y="3032"/>
                    <a:pt x="3075" y="3022"/>
                    <a:pt x="3075" y="3022"/>
                  </a:cubicBezTo>
                  <a:cubicBezTo>
                    <a:pt x="3070" y="3039"/>
                    <a:pt x="3070" y="3039"/>
                    <a:pt x="3070" y="3039"/>
                  </a:cubicBezTo>
                  <a:cubicBezTo>
                    <a:pt x="3110" y="3056"/>
                    <a:pt x="3110" y="3056"/>
                    <a:pt x="3110" y="3056"/>
                  </a:cubicBezTo>
                  <a:cubicBezTo>
                    <a:pt x="3126" y="3079"/>
                    <a:pt x="3126" y="3079"/>
                    <a:pt x="3126" y="3079"/>
                  </a:cubicBezTo>
                  <a:cubicBezTo>
                    <a:pt x="3126" y="3079"/>
                    <a:pt x="3142" y="3086"/>
                    <a:pt x="3142" y="3093"/>
                  </a:cubicBezTo>
                  <a:cubicBezTo>
                    <a:pt x="3142" y="3101"/>
                    <a:pt x="3115" y="3108"/>
                    <a:pt x="3123" y="3115"/>
                  </a:cubicBezTo>
                  <a:cubicBezTo>
                    <a:pt x="3131" y="3123"/>
                    <a:pt x="3155" y="3106"/>
                    <a:pt x="3163" y="3106"/>
                  </a:cubicBezTo>
                  <a:cubicBezTo>
                    <a:pt x="3171" y="3106"/>
                    <a:pt x="3188" y="3108"/>
                    <a:pt x="3174" y="3111"/>
                  </a:cubicBezTo>
                  <a:cubicBezTo>
                    <a:pt x="3161" y="3113"/>
                    <a:pt x="3182" y="3123"/>
                    <a:pt x="3182" y="3123"/>
                  </a:cubicBezTo>
                  <a:cubicBezTo>
                    <a:pt x="3182" y="3123"/>
                    <a:pt x="3204" y="3128"/>
                    <a:pt x="3233" y="3121"/>
                  </a:cubicBezTo>
                  <a:close/>
                  <a:moveTo>
                    <a:pt x="4442" y="898"/>
                  </a:moveTo>
                  <a:cubicBezTo>
                    <a:pt x="4465" y="895"/>
                    <a:pt x="4465" y="895"/>
                    <a:pt x="4465" y="895"/>
                  </a:cubicBezTo>
                  <a:cubicBezTo>
                    <a:pt x="4465" y="885"/>
                    <a:pt x="4465" y="885"/>
                    <a:pt x="4465" y="885"/>
                  </a:cubicBezTo>
                  <a:cubicBezTo>
                    <a:pt x="4445" y="889"/>
                    <a:pt x="4445" y="889"/>
                    <a:pt x="4445" y="889"/>
                  </a:cubicBezTo>
                  <a:lnTo>
                    <a:pt x="4442" y="898"/>
                  </a:lnTo>
                  <a:close/>
                  <a:moveTo>
                    <a:pt x="3163" y="3208"/>
                  </a:moveTo>
                  <a:cubicBezTo>
                    <a:pt x="3153" y="3208"/>
                    <a:pt x="3136" y="3206"/>
                    <a:pt x="3126" y="3205"/>
                  </a:cubicBezTo>
                  <a:cubicBezTo>
                    <a:pt x="3115" y="3203"/>
                    <a:pt x="3105" y="3199"/>
                    <a:pt x="3097" y="3203"/>
                  </a:cubicBezTo>
                  <a:cubicBezTo>
                    <a:pt x="3089" y="3206"/>
                    <a:pt x="3078" y="3208"/>
                    <a:pt x="3078" y="3208"/>
                  </a:cubicBezTo>
                  <a:cubicBezTo>
                    <a:pt x="3078" y="3208"/>
                    <a:pt x="3086" y="3219"/>
                    <a:pt x="3095" y="3225"/>
                  </a:cubicBezTo>
                  <a:cubicBezTo>
                    <a:pt x="3103" y="3231"/>
                    <a:pt x="3121" y="3231"/>
                    <a:pt x="3121" y="3231"/>
                  </a:cubicBezTo>
                  <a:cubicBezTo>
                    <a:pt x="3132" y="3237"/>
                    <a:pt x="3132" y="3237"/>
                    <a:pt x="3132" y="3237"/>
                  </a:cubicBezTo>
                  <a:cubicBezTo>
                    <a:pt x="3150" y="3241"/>
                    <a:pt x="3150" y="3241"/>
                    <a:pt x="3150" y="3241"/>
                  </a:cubicBezTo>
                  <a:cubicBezTo>
                    <a:pt x="3157" y="3227"/>
                    <a:pt x="3157" y="3227"/>
                    <a:pt x="3157" y="3227"/>
                  </a:cubicBezTo>
                  <a:cubicBezTo>
                    <a:pt x="3186" y="3233"/>
                    <a:pt x="3186" y="3233"/>
                    <a:pt x="3186" y="3233"/>
                  </a:cubicBezTo>
                  <a:cubicBezTo>
                    <a:pt x="3186" y="3233"/>
                    <a:pt x="3173" y="3208"/>
                    <a:pt x="3163" y="3208"/>
                  </a:cubicBezTo>
                  <a:close/>
                  <a:moveTo>
                    <a:pt x="4275" y="1715"/>
                  </a:moveTo>
                  <a:cubicBezTo>
                    <a:pt x="4262" y="1712"/>
                    <a:pt x="4248" y="1719"/>
                    <a:pt x="4243" y="1722"/>
                  </a:cubicBezTo>
                  <a:cubicBezTo>
                    <a:pt x="4247" y="1719"/>
                    <a:pt x="4256" y="1713"/>
                    <a:pt x="4265" y="1703"/>
                  </a:cubicBezTo>
                  <a:cubicBezTo>
                    <a:pt x="4277" y="1690"/>
                    <a:pt x="4246" y="1689"/>
                    <a:pt x="4232" y="1705"/>
                  </a:cubicBezTo>
                  <a:cubicBezTo>
                    <a:pt x="4226" y="1719"/>
                    <a:pt x="4226" y="1719"/>
                    <a:pt x="4226" y="1719"/>
                  </a:cubicBezTo>
                  <a:cubicBezTo>
                    <a:pt x="4218" y="1733"/>
                    <a:pt x="4218" y="1733"/>
                    <a:pt x="4218" y="1733"/>
                  </a:cubicBezTo>
                  <a:cubicBezTo>
                    <a:pt x="4255" y="1728"/>
                    <a:pt x="4255" y="1728"/>
                    <a:pt x="4255" y="1728"/>
                  </a:cubicBezTo>
                  <a:cubicBezTo>
                    <a:pt x="4255" y="1728"/>
                    <a:pt x="4292" y="1719"/>
                    <a:pt x="4275" y="1715"/>
                  </a:cubicBezTo>
                  <a:close/>
                  <a:moveTo>
                    <a:pt x="4135" y="1704"/>
                  </a:moveTo>
                  <a:cubicBezTo>
                    <a:pt x="4115" y="1700"/>
                    <a:pt x="4104" y="1691"/>
                    <a:pt x="4104" y="1691"/>
                  </a:cubicBezTo>
                  <a:cubicBezTo>
                    <a:pt x="4094" y="1700"/>
                    <a:pt x="4094" y="1700"/>
                    <a:pt x="4094" y="1700"/>
                  </a:cubicBezTo>
                  <a:cubicBezTo>
                    <a:pt x="4094" y="1700"/>
                    <a:pt x="4111" y="1709"/>
                    <a:pt x="4115" y="1712"/>
                  </a:cubicBezTo>
                  <a:cubicBezTo>
                    <a:pt x="4119" y="1715"/>
                    <a:pt x="4138" y="1714"/>
                    <a:pt x="4138" y="1714"/>
                  </a:cubicBezTo>
                  <a:cubicBezTo>
                    <a:pt x="4138" y="1714"/>
                    <a:pt x="4148" y="1719"/>
                    <a:pt x="4158" y="1718"/>
                  </a:cubicBezTo>
                  <a:cubicBezTo>
                    <a:pt x="4169" y="1717"/>
                    <a:pt x="4173" y="1706"/>
                    <a:pt x="4173" y="1706"/>
                  </a:cubicBezTo>
                  <a:cubicBezTo>
                    <a:pt x="4173" y="1706"/>
                    <a:pt x="4156" y="1708"/>
                    <a:pt x="4135" y="1704"/>
                  </a:cubicBezTo>
                  <a:close/>
                  <a:moveTo>
                    <a:pt x="3872" y="725"/>
                  </a:moveTo>
                  <a:cubicBezTo>
                    <a:pt x="3856" y="723"/>
                    <a:pt x="3867" y="740"/>
                    <a:pt x="3867" y="740"/>
                  </a:cubicBezTo>
                  <a:cubicBezTo>
                    <a:pt x="3878" y="739"/>
                    <a:pt x="3887" y="726"/>
                    <a:pt x="3872" y="725"/>
                  </a:cubicBezTo>
                  <a:close/>
                  <a:moveTo>
                    <a:pt x="3559" y="1373"/>
                  </a:moveTo>
                  <a:cubicBezTo>
                    <a:pt x="3587" y="1369"/>
                    <a:pt x="3552" y="1355"/>
                    <a:pt x="3552" y="1355"/>
                  </a:cubicBezTo>
                  <a:cubicBezTo>
                    <a:pt x="3508" y="1364"/>
                    <a:pt x="3530" y="1376"/>
                    <a:pt x="3559" y="1373"/>
                  </a:cubicBezTo>
                  <a:close/>
                  <a:moveTo>
                    <a:pt x="4213" y="1537"/>
                  </a:moveTo>
                  <a:cubicBezTo>
                    <a:pt x="4213" y="1537"/>
                    <a:pt x="4180" y="1529"/>
                    <a:pt x="4153" y="1528"/>
                  </a:cubicBezTo>
                  <a:cubicBezTo>
                    <a:pt x="4126" y="1527"/>
                    <a:pt x="4168" y="1539"/>
                    <a:pt x="4168" y="1539"/>
                  </a:cubicBezTo>
                  <a:cubicBezTo>
                    <a:pt x="4168" y="1549"/>
                    <a:pt x="4168" y="1549"/>
                    <a:pt x="4168" y="1549"/>
                  </a:cubicBezTo>
                  <a:cubicBezTo>
                    <a:pt x="4168" y="1549"/>
                    <a:pt x="4201" y="1554"/>
                    <a:pt x="4230" y="1559"/>
                  </a:cubicBezTo>
                  <a:cubicBezTo>
                    <a:pt x="4259" y="1564"/>
                    <a:pt x="4286" y="1553"/>
                    <a:pt x="4213" y="1537"/>
                  </a:cubicBezTo>
                  <a:close/>
                  <a:moveTo>
                    <a:pt x="3490" y="390"/>
                  </a:moveTo>
                  <a:cubicBezTo>
                    <a:pt x="3470" y="374"/>
                    <a:pt x="3470" y="374"/>
                    <a:pt x="3470" y="374"/>
                  </a:cubicBezTo>
                  <a:cubicBezTo>
                    <a:pt x="3451" y="376"/>
                    <a:pt x="3451" y="376"/>
                    <a:pt x="3451" y="376"/>
                  </a:cubicBezTo>
                  <a:cubicBezTo>
                    <a:pt x="3451" y="376"/>
                    <a:pt x="3439" y="361"/>
                    <a:pt x="3414" y="370"/>
                  </a:cubicBezTo>
                  <a:cubicBezTo>
                    <a:pt x="3388" y="378"/>
                    <a:pt x="3446" y="402"/>
                    <a:pt x="3446" y="402"/>
                  </a:cubicBezTo>
                  <a:lnTo>
                    <a:pt x="3490" y="390"/>
                  </a:lnTo>
                  <a:close/>
                  <a:moveTo>
                    <a:pt x="3120" y="293"/>
                  </a:moveTo>
                  <a:cubicBezTo>
                    <a:pt x="3080" y="303"/>
                    <a:pt x="3108" y="308"/>
                    <a:pt x="3108" y="308"/>
                  </a:cubicBezTo>
                  <a:cubicBezTo>
                    <a:pt x="3165" y="294"/>
                    <a:pt x="3161" y="282"/>
                    <a:pt x="3120" y="293"/>
                  </a:cubicBezTo>
                  <a:close/>
                  <a:moveTo>
                    <a:pt x="3391" y="603"/>
                  </a:moveTo>
                  <a:cubicBezTo>
                    <a:pt x="3423" y="604"/>
                    <a:pt x="3429" y="586"/>
                    <a:pt x="3407" y="587"/>
                  </a:cubicBezTo>
                  <a:cubicBezTo>
                    <a:pt x="3385" y="587"/>
                    <a:pt x="3391" y="603"/>
                    <a:pt x="3391" y="603"/>
                  </a:cubicBezTo>
                  <a:close/>
                  <a:moveTo>
                    <a:pt x="2885" y="3027"/>
                  </a:moveTo>
                  <a:cubicBezTo>
                    <a:pt x="2882" y="3040"/>
                    <a:pt x="2909" y="3042"/>
                    <a:pt x="2911" y="3027"/>
                  </a:cubicBezTo>
                  <a:cubicBezTo>
                    <a:pt x="2914" y="3013"/>
                    <a:pt x="2885" y="3027"/>
                    <a:pt x="2885" y="3027"/>
                  </a:cubicBezTo>
                  <a:close/>
                  <a:moveTo>
                    <a:pt x="4683" y="701"/>
                  </a:moveTo>
                  <a:cubicBezTo>
                    <a:pt x="4698" y="685"/>
                    <a:pt x="4659" y="674"/>
                    <a:pt x="4654" y="678"/>
                  </a:cubicBezTo>
                  <a:cubicBezTo>
                    <a:pt x="4649" y="682"/>
                    <a:pt x="4637" y="673"/>
                    <a:pt x="4637" y="673"/>
                  </a:cubicBezTo>
                  <a:cubicBezTo>
                    <a:pt x="4615" y="686"/>
                    <a:pt x="4615" y="686"/>
                    <a:pt x="4615" y="686"/>
                  </a:cubicBezTo>
                  <a:cubicBezTo>
                    <a:pt x="4617" y="669"/>
                    <a:pt x="4617" y="669"/>
                    <a:pt x="4617" y="669"/>
                  </a:cubicBezTo>
                  <a:cubicBezTo>
                    <a:pt x="4589" y="669"/>
                    <a:pt x="4589" y="669"/>
                    <a:pt x="4589" y="669"/>
                  </a:cubicBezTo>
                  <a:cubicBezTo>
                    <a:pt x="4589" y="669"/>
                    <a:pt x="4621" y="659"/>
                    <a:pt x="4615" y="649"/>
                  </a:cubicBezTo>
                  <a:cubicBezTo>
                    <a:pt x="4610" y="638"/>
                    <a:pt x="4561" y="637"/>
                    <a:pt x="4561" y="637"/>
                  </a:cubicBezTo>
                  <a:cubicBezTo>
                    <a:pt x="4555" y="626"/>
                    <a:pt x="4555" y="626"/>
                    <a:pt x="4555" y="626"/>
                  </a:cubicBezTo>
                  <a:cubicBezTo>
                    <a:pt x="4523" y="625"/>
                    <a:pt x="4523" y="625"/>
                    <a:pt x="4523" y="625"/>
                  </a:cubicBezTo>
                  <a:cubicBezTo>
                    <a:pt x="4479" y="594"/>
                    <a:pt x="4479" y="594"/>
                    <a:pt x="4479" y="594"/>
                  </a:cubicBezTo>
                  <a:cubicBezTo>
                    <a:pt x="4526" y="591"/>
                    <a:pt x="4526" y="591"/>
                    <a:pt x="4526" y="591"/>
                  </a:cubicBezTo>
                  <a:cubicBezTo>
                    <a:pt x="4506" y="577"/>
                    <a:pt x="4506" y="577"/>
                    <a:pt x="4506" y="577"/>
                  </a:cubicBezTo>
                  <a:cubicBezTo>
                    <a:pt x="4506" y="577"/>
                    <a:pt x="4519" y="573"/>
                    <a:pt x="4523" y="573"/>
                  </a:cubicBezTo>
                  <a:cubicBezTo>
                    <a:pt x="4527" y="573"/>
                    <a:pt x="4579" y="585"/>
                    <a:pt x="4573" y="571"/>
                  </a:cubicBezTo>
                  <a:cubicBezTo>
                    <a:pt x="4566" y="558"/>
                    <a:pt x="4511" y="561"/>
                    <a:pt x="4511" y="561"/>
                  </a:cubicBezTo>
                  <a:cubicBezTo>
                    <a:pt x="4493" y="559"/>
                    <a:pt x="4493" y="559"/>
                    <a:pt x="4493" y="559"/>
                  </a:cubicBezTo>
                  <a:cubicBezTo>
                    <a:pt x="4493" y="559"/>
                    <a:pt x="4570" y="557"/>
                    <a:pt x="4573" y="547"/>
                  </a:cubicBezTo>
                  <a:cubicBezTo>
                    <a:pt x="4575" y="538"/>
                    <a:pt x="4551" y="538"/>
                    <a:pt x="4551" y="538"/>
                  </a:cubicBezTo>
                  <a:cubicBezTo>
                    <a:pt x="4482" y="549"/>
                    <a:pt x="4482" y="549"/>
                    <a:pt x="4482" y="549"/>
                  </a:cubicBezTo>
                  <a:cubicBezTo>
                    <a:pt x="4522" y="525"/>
                    <a:pt x="4522" y="525"/>
                    <a:pt x="4522" y="525"/>
                  </a:cubicBezTo>
                  <a:cubicBezTo>
                    <a:pt x="4522" y="525"/>
                    <a:pt x="4575" y="531"/>
                    <a:pt x="4559" y="517"/>
                  </a:cubicBezTo>
                  <a:cubicBezTo>
                    <a:pt x="4543" y="502"/>
                    <a:pt x="4517" y="502"/>
                    <a:pt x="4517" y="502"/>
                  </a:cubicBezTo>
                  <a:cubicBezTo>
                    <a:pt x="4491" y="517"/>
                    <a:pt x="4491" y="517"/>
                    <a:pt x="4491" y="517"/>
                  </a:cubicBezTo>
                  <a:cubicBezTo>
                    <a:pt x="4481" y="513"/>
                    <a:pt x="4481" y="513"/>
                    <a:pt x="4481" y="513"/>
                  </a:cubicBezTo>
                  <a:cubicBezTo>
                    <a:pt x="4453" y="533"/>
                    <a:pt x="4453" y="533"/>
                    <a:pt x="4453" y="533"/>
                  </a:cubicBezTo>
                  <a:cubicBezTo>
                    <a:pt x="4455" y="518"/>
                    <a:pt x="4455" y="518"/>
                    <a:pt x="4455" y="518"/>
                  </a:cubicBezTo>
                  <a:cubicBezTo>
                    <a:pt x="4441" y="530"/>
                    <a:pt x="4441" y="530"/>
                    <a:pt x="4441" y="530"/>
                  </a:cubicBezTo>
                  <a:cubicBezTo>
                    <a:pt x="4455" y="510"/>
                    <a:pt x="4455" y="510"/>
                    <a:pt x="4455" y="510"/>
                  </a:cubicBezTo>
                  <a:cubicBezTo>
                    <a:pt x="4455" y="510"/>
                    <a:pt x="4475" y="515"/>
                    <a:pt x="4485" y="506"/>
                  </a:cubicBezTo>
                  <a:cubicBezTo>
                    <a:pt x="4494" y="497"/>
                    <a:pt x="4494" y="483"/>
                    <a:pt x="4487" y="485"/>
                  </a:cubicBezTo>
                  <a:cubicBezTo>
                    <a:pt x="4481" y="486"/>
                    <a:pt x="4473" y="498"/>
                    <a:pt x="4473" y="498"/>
                  </a:cubicBezTo>
                  <a:cubicBezTo>
                    <a:pt x="4449" y="499"/>
                    <a:pt x="4449" y="499"/>
                    <a:pt x="4449" y="499"/>
                  </a:cubicBezTo>
                  <a:cubicBezTo>
                    <a:pt x="4434" y="506"/>
                    <a:pt x="4434" y="506"/>
                    <a:pt x="4434" y="506"/>
                  </a:cubicBezTo>
                  <a:cubicBezTo>
                    <a:pt x="4450" y="487"/>
                    <a:pt x="4450" y="487"/>
                    <a:pt x="4450" y="487"/>
                  </a:cubicBezTo>
                  <a:cubicBezTo>
                    <a:pt x="4470" y="487"/>
                    <a:pt x="4470" y="487"/>
                    <a:pt x="4470" y="487"/>
                  </a:cubicBezTo>
                  <a:cubicBezTo>
                    <a:pt x="4470" y="487"/>
                    <a:pt x="4494" y="478"/>
                    <a:pt x="4481" y="470"/>
                  </a:cubicBezTo>
                  <a:cubicBezTo>
                    <a:pt x="4467" y="462"/>
                    <a:pt x="4423" y="482"/>
                    <a:pt x="4423" y="482"/>
                  </a:cubicBezTo>
                  <a:cubicBezTo>
                    <a:pt x="4415" y="473"/>
                    <a:pt x="4415" y="473"/>
                    <a:pt x="4415" y="473"/>
                  </a:cubicBezTo>
                  <a:cubicBezTo>
                    <a:pt x="4399" y="485"/>
                    <a:pt x="4399" y="485"/>
                    <a:pt x="4399" y="485"/>
                  </a:cubicBezTo>
                  <a:cubicBezTo>
                    <a:pt x="4414" y="465"/>
                    <a:pt x="4414" y="465"/>
                    <a:pt x="4414" y="465"/>
                  </a:cubicBezTo>
                  <a:cubicBezTo>
                    <a:pt x="4377" y="478"/>
                    <a:pt x="4377" y="478"/>
                    <a:pt x="4377" y="478"/>
                  </a:cubicBezTo>
                  <a:cubicBezTo>
                    <a:pt x="4377" y="463"/>
                    <a:pt x="4377" y="463"/>
                    <a:pt x="4377" y="463"/>
                  </a:cubicBezTo>
                  <a:cubicBezTo>
                    <a:pt x="4377" y="463"/>
                    <a:pt x="4413" y="454"/>
                    <a:pt x="4413" y="450"/>
                  </a:cubicBezTo>
                  <a:cubicBezTo>
                    <a:pt x="4413" y="446"/>
                    <a:pt x="4363" y="455"/>
                    <a:pt x="4363" y="455"/>
                  </a:cubicBezTo>
                  <a:cubicBezTo>
                    <a:pt x="4362" y="447"/>
                    <a:pt x="4362" y="447"/>
                    <a:pt x="4362" y="447"/>
                  </a:cubicBezTo>
                  <a:cubicBezTo>
                    <a:pt x="4362" y="447"/>
                    <a:pt x="4410" y="437"/>
                    <a:pt x="4405" y="430"/>
                  </a:cubicBezTo>
                  <a:cubicBezTo>
                    <a:pt x="4399" y="423"/>
                    <a:pt x="4334" y="422"/>
                    <a:pt x="4326" y="419"/>
                  </a:cubicBezTo>
                  <a:cubicBezTo>
                    <a:pt x="4318" y="417"/>
                    <a:pt x="4302" y="419"/>
                    <a:pt x="4301" y="423"/>
                  </a:cubicBezTo>
                  <a:cubicBezTo>
                    <a:pt x="4299" y="427"/>
                    <a:pt x="4310" y="441"/>
                    <a:pt x="4310" y="441"/>
                  </a:cubicBezTo>
                  <a:cubicBezTo>
                    <a:pt x="4286" y="437"/>
                    <a:pt x="4286" y="437"/>
                    <a:pt x="4286" y="437"/>
                  </a:cubicBezTo>
                  <a:cubicBezTo>
                    <a:pt x="4289" y="455"/>
                    <a:pt x="4289" y="455"/>
                    <a:pt x="4289" y="455"/>
                  </a:cubicBezTo>
                  <a:cubicBezTo>
                    <a:pt x="4275" y="438"/>
                    <a:pt x="4275" y="438"/>
                    <a:pt x="4275" y="438"/>
                  </a:cubicBezTo>
                  <a:cubicBezTo>
                    <a:pt x="4250" y="454"/>
                    <a:pt x="4250" y="454"/>
                    <a:pt x="4250" y="454"/>
                  </a:cubicBezTo>
                  <a:cubicBezTo>
                    <a:pt x="4250" y="454"/>
                    <a:pt x="4255" y="439"/>
                    <a:pt x="4250" y="435"/>
                  </a:cubicBezTo>
                  <a:cubicBezTo>
                    <a:pt x="4245" y="431"/>
                    <a:pt x="4197" y="451"/>
                    <a:pt x="4197" y="451"/>
                  </a:cubicBezTo>
                  <a:cubicBezTo>
                    <a:pt x="4209" y="426"/>
                    <a:pt x="4209" y="426"/>
                    <a:pt x="4209" y="426"/>
                  </a:cubicBezTo>
                  <a:cubicBezTo>
                    <a:pt x="4209" y="426"/>
                    <a:pt x="4249" y="425"/>
                    <a:pt x="4249" y="415"/>
                  </a:cubicBezTo>
                  <a:cubicBezTo>
                    <a:pt x="4249" y="406"/>
                    <a:pt x="4235" y="394"/>
                    <a:pt x="4235" y="394"/>
                  </a:cubicBezTo>
                  <a:cubicBezTo>
                    <a:pt x="4235" y="394"/>
                    <a:pt x="4259" y="377"/>
                    <a:pt x="4243" y="374"/>
                  </a:cubicBezTo>
                  <a:cubicBezTo>
                    <a:pt x="4227" y="371"/>
                    <a:pt x="4181" y="375"/>
                    <a:pt x="4181" y="375"/>
                  </a:cubicBezTo>
                  <a:cubicBezTo>
                    <a:pt x="4166" y="386"/>
                    <a:pt x="4166" y="386"/>
                    <a:pt x="4166" y="386"/>
                  </a:cubicBezTo>
                  <a:cubicBezTo>
                    <a:pt x="4107" y="387"/>
                    <a:pt x="4107" y="387"/>
                    <a:pt x="4107" y="387"/>
                  </a:cubicBezTo>
                  <a:cubicBezTo>
                    <a:pt x="4114" y="398"/>
                    <a:pt x="4114" y="398"/>
                    <a:pt x="4114" y="398"/>
                  </a:cubicBezTo>
                  <a:cubicBezTo>
                    <a:pt x="4134" y="406"/>
                    <a:pt x="4134" y="406"/>
                    <a:pt x="4134" y="406"/>
                  </a:cubicBezTo>
                  <a:cubicBezTo>
                    <a:pt x="4105" y="398"/>
                    <a:pt x="4105" y="398"/>
                    <a:pt x="4105" y="398"/>
                  </a:cubicBezTo>
                  <a:cubicBezTo>
                    <a:pt x="4111" y="414"/>
                    <a:pt x="4111" y="414"/>
                    <a:pt x="4111" y="414"/>
                  </a:cubicBezTo>
                  <a:cubicBezTo>
                    <a:pt x="4111" y="414"/>
                    <a:pt x="4079" y="401"/>
                    <a:pt x="4070" y="413"/>
                  </a:cubicBezTo>
                  <a:cubicBezTo>
                    <a:pt x="4061" y="425"/>
                    <a:pt x="4078" y="437"/>
                    <a:pt x="4078" y="437"/>
                  </a:cubicBezTo>
                  <a:cubicBezTo>
                    <a:pt x="4081" y="454"/>
                    <a:pt x="4081" y="454"/>
                    <a:pt x="4081" y="454"/>
                  </a:cubicBezTo>
                  <a:cubicBezTo>
                    <a:pt x="4081" y="454"/>
                    <a:pt x="4061" y="442"/>
                    <a:pt x="4050" y="445"/>
                  </a:cubicBezTo>
                  <a:cubicBezTo>
                    <a:pt x="4039" y="447"/>
                    <a:pt x="4025" y="466"/>
                    <a:pt x="4037" y="467"/>
                  </a:cubicBezTo>
                  <a:cubicBezTo>
                    <a:pt x="4049" y="469"/>
                    <a:pt x="4053" y="475"/>
                    <a:pt x="4053" y="475"/>
                  </a:cubicBezTo>
                  <a:cubicBezTo>
                    <a:pt x="4022" y="490"/>
                    <a:pt x="4022" y="490"/>
                    <a:pt x="4022" y="490"/>
                  </a:cubicBezTo>
                  <a:cubicBezTo>
                    <a:pt x="3982" y="494"/>
                    <a:pt x="3982" y="494"/>
                    <a:pt x="3982" y="494"/>
                  </a:cubicBezTo>
                  <a:cubicBezTo>
                    <a:pt x="3982" y="494"/>
                    <a:pt x="4021" y="486"/>
                    <a:pt x="4021" y="477"/>
                  </a:cubicBezTo>
                  <a:cubicBezTo>
                    <a:pt x="4021" y="467"/>
                    <a:pt x="3997" y="466"/>
                    <a:pt x="4007" y="453"/>
                  </a:cubicBezTo>
                  <a:cubicBezTo>
                    <a:pt x="4018" y="439"/>
                    <a:pt x="4031" y="438"/>
                    <a:pt x="4031" y="438"/>
                  </a:cubicBezTo>
                  <a:cubicBezTo>
                    <a:pt x="4031" y="419"/>
                    <a:pt x="4031" y="419"/>
                    <a:pt x="4031" y="419"/>
                  </a:cubicBezTo>
                  <a:cubicBezTo>
                    <a:pt x="4031" y="419"/>
                    <a:pt x="4066" y="397"/>
                    <a:pt x="4078" y="391"/>
                  </a:cubicBezTo>
                  <a:cubicBezTo>
                    <a:pt x="4090" y="386"/>
                    <a:pt x="4135" y="379"/>
                    <a:pt x="4127" y="375"/>
                  </a:cubicBezTo>
                  <a:cubicBezTo>
                    <a:pt x="4119" y="371"/>
                    <a:pt x="4073" y="370"/>
                    <a:pt x="4047" y="371"/>
                  </a:cubicBezTo>
                  <a:cubicBezTo>
                    <a:pt x="4022" y="373"/>
                    <a:pt x="3954" y="414"/>
                    <a:pt x="3954" y="414"/>
                  </a:cubicBezTo>
                  <a:cubicBezTo>
                    <a:pt x="3954" y="414"/>
                    <a:pt x="3925" y="427"/>
                    <a:pt x="3915" y="429"/>
                  </a:cubicBezTo>
                  <a:cubicBezTo>
                    <a:pt x="3906" y="430"/>
                    <a:pt x="3902" y="441"/>
                    <a:pt x="3902" y="441"/>
                  </a:cubicBezTo>
                  <a:cubicBezTo>
                    <a:pt x="3902" y="441"/>
                    <a:pt x="3855" y="467"/>
                    <a:pt x="3873" y="474"/>
                  </a:cubicBezTo>
                  <a:cubicBezTo>
                    <a:pt x="3890" y="481"/>
                    <a:pt x="3942" y="477"/>
                    <a:pt x="3935" y="486"/>
                  </a:cubicBezTo>
                  <a:cubicBezTo>
                    <a:pt x="3929" y="495"/>
                    <a:pt x="3842" y="494"/>
                    <a:pt x="3863" y="509"/>
                  </a:cubicBezTo>
                  <a:cubicBezTo>
                    <a:pt x="3885" y="523"/>
                    <a:pt x="3911" y="526"/>
                    <a:pt x="3911" y="526"/>
                  </a:cubicBezTo>
                  <a:cubicBezTo>
                    <a:pt x="3942" y="514"/>
                    <a:pt x="3942" y="514"/>
                    <a:pt x="3942" y="514"/>
                  </a:cubicBezTo>
                  <a:cubicBezTo>
                    <a:pt x="3942" y="514"/>
                    <a:pt x="3933" y="530"/>
                    <a:pt x="3955" y="530"/>
                  </a:cubicBezTo>
                  <a:cubicBezTo>
                    <a:pt x="3978" y="530"/>
                    <a:pt x="4066" y="549"/>
                    <a:pt x="4077" y="543"/>
                  </a:cubicBezTo>
                  <a:cubicBezTo>
                    <a:pt x="4087" y="538"/>
                    <a:pt x="4063" y="526"/>
                    <a:pt x="4063" y="526"/>
                  </a:cubicBezTo>
                  <a:cubicBezTo>
                    <a:pt x="4063" y="526"/>
                    <a:pt x="4130" y="533"/>
                    <a:pt x="4141" y="534"/>
                  </a:cubicBezTo>
                  <a:cubicBezTo>
                    <a:pt x="4151" y="535"/>
                    <a:pt x="4178" y="546"/>
                    <a:pt x="4187" y="541"/>
                  </a:cubicBezTo>
                  <a:cubicBezTo>
                    <a:pt x="4197" y="535"/>
                    <a:pt x="4178" y="515"/>
                    <a:pt x="4178" y="515"/>
                  </a:cubicBezTo>
                  <a:cubicBezTo>
                    <a:pt x="4209" y="509"/>
                    <a:pt x="4209" y="509"/>
                    <a:pt x="4209" y="509"/>
                  </a:cubicBezTo>
                  <a:cubicBezTo>
                    <a:pt x="4209" y="509"/>
                    <a:pt x="4217" y="531"/>
                    <a:pt x="4221" y="530"/>
                  </a:cubicBezTo>
                  <a:cubicBezTo>
                    <a:pt x="4225" y="529"/>
                    <a:pt x="4239" y="545"/>
                    <a:pt x="4239" y="545"/>
                  </a:cubicBezTo>
                  <a:cubicBezTo>
                    <a:pt x="4259" y="538"/>
                    <a:pt x="4259" y="538"/>
                    <a:pt x="4259" y="538"/>
                  </a:cubicBezTo>
                  <a:cubicBezTo>
                    <a:pt x="4259" y="538"/>
                    <a:pt x="4251" y="558"/>
                    <a:pt x="4255" y="559"/>
                  </a:cubicBezTo>
                  <a:cubicBezTo>
                    <a:pt x="4259" y="561"/>
                    <a:pt x="4289" y="567"/>
                    <a:pt x="4289" y="567"/>
                  </a:cubicBezTo>
                  <a:cubicBezTo>
                    <a:pt x="4289" y="567"/>
                    <a:pt x="4267" y="586"/>
                    <a:pt x="4275" y="586"/>
                  </a:cubicBezTo>
                  <a:cubicBezTo>
                    <a:pt x="4283" y="586"/>
                    <a:pt x="4302" y="586"/>
                    <a:pt x="4302" y="586"/>
                  </a:cubicBezTo>
                  <a:cubicBezTo>
                    <a:pt x="4298" y="603"/>
                    <a:pt x="4298" y="603"/>
                    <a:pt x="4298" y="603"/>
                  </a:cubicBezTo>
                  <a:cubicBezTo>
                    <a:pt x="4298" y="603"/>
                    <a:pt x="4331" y="607"/>
                    <a:pt x="4331" y="623"/>
                  </a:cubicBezTo>
                  <a:cubicBezTo>
                    <a:pt x="4331" y="639"/>
                    <a:pt x="4309" y="673"/>
                    <a:pt x="4303" y="674"/>
                  </a:cubicBezTo>
                  <a:cubicBezTo>
                    <a:pt x="4298" y="675"/>
                    <a:pt x="4210" y="714"/>
                    <a:pt x="4210" y="714"/>
                  </a:cubicBezTo>
                  <a:cubicBezTo>
                    <a:pt x="4210" y="714"/>
                    <a:pt x="4238" y="733"/>
                    <a:pt x="4223" y="739"/>
                  </a:cubicBezTo>
                  <a:cubicBezTo>
                    <a:pt x="4209" y="746"/>
                    <a:pt x="4189" y="747"/>
                    <a:pt x="4189" y="747"/>
                  </a:cubicBezTo>
                  <a:cubicBezTo>
                    <a:pt x="4137" y="754"/>
                    <a:pt x="4137" y="754"/>
                    <a:pt x="4137" y="754"/>
                  </a:cubicBezTo>
                  <a:cubicBezTo>
                    <a:pt x="4131" y="769"/>
                    <a:pt x="4131" y="769"/>
                    <a:pt x="4131" y="769"/>
                  </a:cubicBezTo>
                  <a:cubicBezTo>
                    <a:pt x="4122" y="755"/>
                    <a:pt x="4122" y="755"/>
                    <a:pt x="4122" y="755"/>
                  </a:cubicBezTo>
                  <a:cubicBezTo>
                    <a:pt x="4122" y="755"/>
                    <a:pt x="4095" y="746"/>
                    <a:pt x="4082" y="749"/>
                  </a:cubicBezTo>
                  <a:cubicBezTo>
                    <a:pt x="4069" y="751"/>
                    <a:pt x="4070" y="763"/>
                    <a:pt x="4070" y="763"/>
                  </a:cubicBezTo>
                  <a:cubicBezTo>
                    <a:pt x="4070" y="763"/>
                    <a:pt x="4025" y="773"/>
                    <a:pt x="4025" y="789"/>
                  </a:cubicBezTo>
                  <a:cubicBezTo>
                    <a:pt x="4025" y="813"/>
                    <a:pt x="4059" y="807"/>
                    <a:pt x="4086" y="798"/>
                  </a:cubicBezTo>
                  <a:cubicBezTo>
                    <a:pt x="4113" y="789"/>
                    <a:pt x="4119" y="790"/>
                    <a:pt x="4119" y="790"/>
                  </a:cubicBezTo>
                  <a:cubicBezTo>
                    <a:pt x="4119" y="790"/>
                    <a:pt x="4138" y="803"/>
                    <a:pt x="4145" y="798"/>
                  </a:cubicBezTo>
                  <a:cubicBezTo>
                    <a:pt x="4151" y="793"/>
                    <a:pt x="4147" y="782"/>
                    <a:pt x="4147" y="782"/>
                  </a:cubicBezTo>
                  <a:cubicBezTo>
                    <a:pt x="4163" y="767"/>
                    <a:pt x="4163" y="767"/>
                    <a:pt x="4163" y="767"/>
                  </a:cubicBezTo>
                  <a:cubicBezTo>
                    <a:pt x="4163" y="767"/>
                    <a:pt x="4150" y="779"/>
                    <a:pt x="4159" y="782"/>
                  </a:cubicBezTo>
                  <a:cubicBezTo>
                    <a:pt x="4169" y="785"/>
                    <a:pt x="4203" y="785"/>
                    <a:pt x="4203" y="785"/>
                  </a:cubicBezTo>
                  <a:cubicBezTo>
                    <a:pt x="4203" y="785"/>
                    <a:pt x="4189" y="791"/>
                    <a:pt x="4190" y="798"/>
                  </a:cubicBezTo>
                  <a:cubicBezTo>
                    <a:pt x="4191" y="805"/>
                    <a:pt x="4213" y="809"/>
                    <a:pt x="4213" y="809"/>
                  </a:cubicBezTo>
                  <a:cubicBezTo>
                    <a:pt x="4213" y="809"/>
                    <a:pt x="4199" y="818"/>
                    <a:pt x="4210" y="825"/>
                  </a:cubicBezTo>
                  <a:cubicBezTo>
                    <a:pt x="4221" y="831"/>
                    <a:pt x="4245" y="831"/>
                    <a:pt x="4245" y="831"/>
                  </a:cubicBezTo>
                  <a:cubicBezTo>
                    <a:pt x="4214" y="842"/>
                    <a:pt x="4214" y="842"/>
                    <a:pt x="4214" y="842"/>
                  </a:cubicBezTo>
                  <a:cubicBezTo>
                    <a:pt x="4214" y="842"/>
                    <a:pt x="4219" y="863"/>
                    <a:pt x="4225" y="862"/>
                  </a:cubicBezTo>
                  <a:cubicBezTo>
                    <a:pt x="4230" y="861"/>
                    <a:pt x="4241" y="854"/>
                    <a:pt x="4241" y="854"/>
                  </a:cubicBezTo>
                  <a:cubicBezTo>
                    <a:pt x="4241" y="854"/>
                    <a:pt x="4243" y="869"/>
                    <a:pt x="4253" y="870"/>
                  </a:cubicBezTo>
                  <a:cubicBezTo>
                    <a:pt x="4262" y="871"/>
                    <a:pt x="4283" y="874"/>
                    <a:pt x="4283" y="874"/>
                  </a:cubicBezTo>
                  <a:cubicBezTo>
                    <a:pt x="4283" y="874"/>
                    <a:pt x="4282" y="891"/>
                    <a:pt x="4298" y="895"/>
                  </a:cubicBezTo>
                  <a:cubicBezTo>
                    <a:pt x="4314" y="899"/>
                    <a:pt x="4325" y="891"/>
                    <a:pt x="4339" y="899"/>
                  </a:cubicBezTo>
                  <a:cubicBezTo>
                    <a:pt x="4354" y="907"/>
                    <a:pt x="4390" y="922"/>
                    <a:pt x="4390" y="922"/>
                  </a:cubicBezTo>
                  <a:cubicBezTo>
                    <a:pt x="4390" y="922"/>
                    <a:pt x="4401" y="902"/>
                    <a:pt x="4389" y="889"/>
                  </a:cubicBezTo>
                  <a:cubicBezTo>
                    <a:pt x="4377" y="875"/>
                    <a:pt x="4357" y="863"/>
                    <a:pt x="4357" y="863"/>
                  </a:cubicBezTo>
                  <a:cubicBezTo>
                    <a:pt x="4357" y="863"/>
                    <a:pt x="4337" y="838"/>
                    <a:pt x="4342" y="830"/>
                  </a:cubicBezTo>
                  <a:cubicBezTo>
                    <a:pt x="4347" y="822"/>
                    <a:pt x="4370" y="845"/>
                    <a:pt x="4370" y="845"/>
                  </a:cubicBezTo>
                  <a:cubicBezTo>
                    <a:pt x="4370" y="825"/>
                    <a:pt x="4370" y="825"/>
                    <a:pt x="4370" y="825"/>
                  </a:cubicBezTo>
                  <a:cubicBezTo>
                    <a:pt x="4370" y="825"/>
                    <a:pt x="4379" y="850"/>
                    <a:pt x="4389" y="850"/>
                  </a:cubicBezTo>
                  <a:cubicBezTo>
                    <a:pt x="4398" y="850"/>
                    <a:pt x="4413" y="846"/>
                    <a:pt x="4413" y="846"/>
                  </a:cubicBezTo>
                  <a:cubicBezTo>
                    <a:pt x="4413" y="846"/>
                    <a:pt x="4409" y="867"/>
                    <a:pt x="4419" y="866"/>
                  </a:cubicBezTo>
                  <a:cubicBezTo>
                    <a:pt x="4430" y="865"/>
                    <a:pt x="4434" y="877"/>
                    <a:pt x="4434" y="877"/>
                  </a:cubicBezTo>
                  <a:cubicBezTo>
                    <a:pt x="4447" y="862"/>
                    <a:pt x="4447" y="862"/>
                    <a:pt x="4447" y="862"/>
                  </a:cubicBezTo>
                  <a:cubicBezTo>
                    <a:pt x="4447" y="862"/>
                    <a:pt x="4457" y="874"/>
                    <a:pt x="4462" y="871"/>
                  </a:cubicBezTo>
                  <a:cubicBezTo>
                    <a:pt x="4467" y="869"/>
                    <a:pt x="4461" y="853"/>
                    <a:pt x="4461" y="853"/>
                  </a:cubicBezTo>
                  <a:cubicBezTo>
                    <a:pt x="4471" y="822"/>
                    <a:pt x="4471" y="822"/>
                    <a:pt x="4471" y="822"/>
                  </a:cubicBezTo>
                  <a:cubicBezTo>
                    <a:pt x="4471" y="822"/>
                    <a:pt x="4471" y="849"/>
                    <a:pt x="4479" y="849"/>
                  </a:cubicBezTo>
                  <a:cubicBezTo>
                    <a:pt x="4487" y="849"/>
                    <a:pt x="4491" y="821"/>
                    <a:pt x="4491" y="821"/>
                  </a:cubicBezTo>
                  <a:cubicBezTo>
                    <a:pt x="4477" y="805"/>
                    <a:pt x="4477" y="805"/>
                    <a:pt x="4477" y="805"/>
                  </a:cubicBezTo>
                  <a:cubicBezTo>
                    <a:pt x="4491" y="801"/>
                    <a:pt x="4491" y="801"/>
                    <a:pt x="4491" y="801"/>
                  </a:cubicBezTo>
                  <a:cubicBezTo>
                    <a:pt x="4479" y="791"/>
                    <a:pt x="4479" y="791"/>
                    <a:pt x="4479" y="791"/>
                  </a:cubicBezTo>
                  <a:cubicBezTo>
                    <a:pt x="4481" y="778"/>
                    <a:pt x="4481" y="778"/>
                    <a:pt x="4481" y="778"/>
                  </a:cubicBezTo>
                  <a:cubicBezTo>
                    <a:pt x="4461" y="781"/>
                    <a:pt x="4461" y="781"/>
                    <a:pt x="4461" y="781"/>
                  </a:cubicBezTo>
                  <a:cubicBezTo>
                    <a:pt x="4461" y="770"/>
                    <a:pt x="4461" y="770"/>
                    <a:pt x="4461" y="770"/>
                  </a:cubicBezTo>
                  <a:cubicBezTo>
                    <a:pt x="4446" y="770"/>
                    <a:pt x="4446" y="770"/>
                    <a:pt x="4446" y="770"/>
                  </a:cubicBezTo>
                  <a:cubicBezTo>
                    <a:pt x="4445" y="737"/>
                    <a:pt x="4445" y="737"/>
                    <a:pt x="4445" y="737"/>
                  </a:cubicBezTo>
                  <a:cubicBezTo>
                    <a:pt x="4423" y="738"/>
                    <a:pt x="4423" y="738"/>
                    <a:pt x="4423" y="738"/>
                  </a:cubicBezTo>
                  <a:cubicBezTo>
                    <a:pt x="4423" y="738"/>
                    <a:pt x="4411" y="718"/>
                    <a:pt x="4423" y="715"/>
                  </a:cubicBezTo>
                  <a:cubicBezTo>
                    <a:pt x="4435" y="713"/>
                    <a:pt x="4443" y="730"/>
                    <a:pt x="4451" y="727"/>
                  </a:cubicBezTo>
                  <a:cubicBezTo>
                    <a:pt x="4459" y="725"/>
                    <a:pt x="4458" y="699"/>
                    <a:pt x="4458" y="699"/>
                  </a:cubicBezTo>
                  <a:cubicBezTo>
                    <a:pt x="4473" y="703"/>
                    <a:pt x="4473" y="703"/>
                    <a:pt x="4473" y="703"/>
                  </a:cubicBezTo>
                  <a:cubicBezTo>
                    <a:pt x="4498" y="691"/>
                    <a:pt x="4498" y="691"/>
                    <a:pt x="4498" y="691"/>
                  </a:cubicBezTo>
                  <a:cubicBezTo>
                    <a:pt x="4498" y="691"/>
                    <a:pt x="4499" y="723"/>
                    <a:pt x="4506" y="717"/>
                  </a:cubicBezTo>
                  <a:cubicBezTo>
                    <a:pt x="4513" y="710"/>
                    <a:pt x="4526" y="710"/>
                    <a:pt x="4526" y="710"/>
                  </a:cubicBezTo>
                  <a:cubicBezTo>
                    <a:pt x="4518" y="722"/>
                    <a:pt x="4518" y="722"/>
                    <a:pt x="4518" y="722"/>
                  </a:cubicBezTo>
                  <a:cubicBezTo>
                    <a:pt x="4533" y="723"/>
                    <a:pt x="4533" y="723"/>
                    <a:pt x="4533" y="723"/>
                  </a:cubicBezTo>
                  <a:cubicBezTo>
                    <a:pt x="4526" y="742"/>
                    <a:pt x="4526" y="742"/>
                    <a:pt x="4526" y="742"/>
                  </a:cubicBezTo>
                  <a:cubicBezTo>
                    <a:pt x="4526" y="742"/>
                    <a:pt x="4549" y="783"/>
                    <a:pt x="4565" y="773"/>
                  </a:cubicBezTo>
                  <a:cubicBezTo>
                    <a:pt x="4581" y="762"/>
                    <a:pt x="4583" y="737"/>
                    <a:pt x="4583" y="737"/>
                  </a:cubicBezTo>
                  <a:cubicBezTo>
                    <a:pt x="4590" y="727"/>
                    <a:pt x="4590" y="727"/>
                    <a:pt x="4590" y="727"/>
                  </a:cubicBezTo>
                  <a:cubicBezTo>
                    <a:pt x="4590" y="727"/>
                    <a:pt x="4609" y="743"/>
                    <a:pt x="4622" y="734"/>
                  </a:cubicBezTo>
                  <a:cubicBezTo>
                    <a:pt x="4635" y="725"/>
                    <a:pt x="4634" y="707"/>
                    <a:pt x="4634" y="707"/>
                  </a:cubicBezTo>
                  <a:cubicBezTo>
                    <a:pt x="4634" y="707"/>
                    <a:pt x="4669" y="717"/>
                    <a:pt x="4683" y="701"/>
                  </a:cubicBezTo>
                  <a:close/>
                  <a:moveTo>
                    <a:pt x="4331" y="69"/>
                  </a:moveTo>
                  <a:cubicBezTo>
                    <a:pt x="4387" y="72"/>
                    <a:pt x="4387" y="72"/>
                    <a:pt x="4387" y="72"/>
                  </a:cubicBezTo>
                  <a:cubicBezTo>
                    <a:pt x="4332" y="80"/>
                    <a:pt x="4332" y="80"/>
                    <a:pt x="4332" y="80"/>
                  </a:cubicBezTo>
                  <a:cubicBezTo>
                    <a:pt x="4332" y="80"/>
                    <a:pt x="4352" y="89"/>
                    <a:pt x="4366" y="89"/>
                  </a:cubicBezTo>
                  <a:cubicBezTo>
                    <a:pt x="4380" y="89"/>
                    <a:pt x="4417" y="83"/>
                    <a:pt x="4417" y="83"/>
                  </a:cubicBezTo>
                  <a:cubicBezTo>
                    <a:pt x="4417" y="83"/>
                    <a:pt x="4442" y="75"/>
                    <a:pt x="4460" y="75"/>
                  </a:cubicBezTo>
                  <a:cubicBezTo>
                    <a:pt x="4479" y="75"/>
                    <a:pt x="4522" y="84"/>
                    <a:pt x="4522" y="84"/>
                  </a:cubicBezTo>
                  <a:cubicBezTo>
                    <a:pt x="4522" y="84"/>
                    <a:pt x="4471" y="85"/>
                    <a:pt x="4459" y="86"/>
                  </a:cubicBezTo>
                  <a:cubicBezTo>
                    <a:pt x="4447" y="87"/>
                    <a:pt x="4412" y="100"/>
                    <a:pt x="4412" y="100"/>
                  </a:cubicBezTo>
                  <a:cubicBezTo>
                    <a:pt x="4412" y="100"/>
                    <a:pt x="4440" y="100"/>
                    <a:pt x="4461" y="102"/>
                  </a:cubicBezTo>
                  <a:cubicBezTo>
                    <a:pt x="4483" y="104"/>
                    <a:pt x="4488" y="96"/>
                    <a:pt x="4488" y="96"/>
                  </a:cubicBezTo>
                  <a:cubicBezTo>
                    <a:pt x="4532" y="96"/>
                    <a:pt x="4532" y="96"/>
                    <a:pt x="4532" y="96"/>
                  </a:cubicBezTo>
                  <a:cubicBezTo>
                    <a:pt x="4532" y="96"/>
                    <a:pt x="4546" y="97"/>
                    <a:pt x="4563" y="97"/>
                  </a:cubicBezTo>
                  <a:cubicBezTo>
                    <a:pt x="4580" y="97"/>
                    <a:pt x="4620" y="86"/>
                    <a:pt x="4624" y="83"/>
                  </a:cubicBezTo>
                  <a:cubicBezTo>
                    <a:pt x="4629" y="79"/>
                    <a:pt x="4655" y="76"/>
                    <a:pt x="4668" y="72"/>
                  </a:cubicBezTo>
                  <a:cubicBezTo>
                    <a:pt x="4681" y="67"/>
                    <a:pt x="4702" y="72"/>
                    <a:pt x="4702" y="72"/>
                  </a:cubicBezTo>
                  <a:cubicBezTo>
                    <a:pt x="4644" y="89"/>
                    <a:pt x="4644" y="89"/>
                    <a:pt x="4644" y="89"/>
                  </a:cubicBezTo>
                  <a:cubicBezTo>
                    <a:pt x="4667" y="90"/>
                    <a:pt x="4667" y="90"/>
                    <a:pt x="4667" y="90"/>
                  </a:cubicBezTo>
                  <a:cubicBezTo>
                    <a:pt x="4635" y="100"/>
                    <a:pt x="4635" y="100"/>
                    <a:pt x="4635" y="100"/>
                  </a:cubicBezTo>
                  <a:cubicBezTo>
                    <a:pt x="4635" y="100"/>
                    <a:pt x="4522" y="105"/>
                    <a:pt x="4509" y="105"/>
                  </a:cubicBezTo>
                  <a:cubicBezTo>
                    <a:pt x="4496" y="105"/>
                    <a:pt x="4496" y="117"/>
                    <a:pt x="4496" y="117"/>
                  </a:cubicBezTo>
                  <a:cubicBezTo>
                    <a:pt x="4547" y="132"/>
                    <a:pt x="4547" y="132"/>
                    <a:pt x="4547" y="132"/>
                  </a:cubicBezTo>
                  <a:cubicBezTo>
                    <a:pt x="4547" y="132"/>
                    <a:pt x="4527" y="138"/>
                    <a:pt x="4515" y="138"/>
                  </a:cubicBezTo>
                  <a:cubicBezTo>
                    <a:pt x="4504" y="138"/>
                    <a:pt x="4456" y="112"/>
                    <a:pt x="4456" y="112"/>
                  </a:cubicBezTo>
                  <a:cubicBezTo>
                    <a:pt x="4456" y="112"/>
                    <a:pt x="4407" y="113"/>
                    <a:pt x="4394" y="113"/>
                  </a:cubicBezTo>
                  <a:cubicBezTo>
                    <a:pt x="4381" y="113"/>
                    <a:pt x="4373" y="128"/>
                    <a:pt x="4373" y="128"/>
                  </a:cubicBezTo>
                  <a:cubicBezTo>
                    <a:pt x="4394" y="139"/>
                    <a:pt x="4394" y="139"/>
                    <a:pt x="4394" y="139"/>
                  </a:cubicBezTo>
                  <a:cubicBezTo>
                    <a:pt x="4394" y="139"/>
                    <a:pt x="4405" y="155"/>
                    <a:pt x="4422" y="158"/>
                  </a:cubicBezTo>
                  <a:cubicBezTo>
                    <a:pt x="4438" y="161"/>
                    <a:pt x="4471" y="157"/>
                    <a:pt x="4471" y="157"/>
                  </a:cubicBezTo>
                  <a:cubicBezTo>
                    <a:pt x="4471" y="157"/>
                    <a:pt x="4463" y="166"/>
                    <a:pt x="4446" y="168"/>
                  </a:cubicBezTo>
                  <a:cubicBezTo>
                    <a:pt x="4430" y="170"/>
                    <a:pt x="4399" y="164"/>
                    <a:pt x="4391" y="162"/>
                  </a:cubicBezTo>
                  <a:cubicBezTo>
                    <a:pt x="4384" y="160"/>
                    <a:pt x="4328" y="170"/>
                    <a:pt x="4310" y="170"/>
                  </a:cubicBezTo>
                  <a:cubicBezTo>
                    <a:pt x="4291" y="170"/>
                    <a:pt x="4256" y="195"/>
                    <a:pt x="4256" y="195"/>
                  </a:cubicBezTo>
                  <a:cubicBezTo>
                    <a:pt x="4305" y="187"/>
                    <a:pt x="4305" y="187"/>
                    <a:pt x="4305" y="187"/>
                  </a:cubicBezTo>
                  <a:cubicBezTo>
                    <a:pt x="4303" y="199"/>
                    <a:pt x="4303" y="199"/>
                    <a:pt x="4303" y="199"/>
                  </a:cubicBezTo>
                  <a:cubicBezTo>
                    <a:pt x="4345" y="187"/>
                    <a:pt x="4345" y="187"/>
                    <a:pt x="4345" y="187"/>
                  </a:cubicBezTo>
                  <a:cubicBezTo>
                    <a:pt x="4298" y="205"/>
                    <a:pt x="4298" y="205"/>
                    <a:pt x="4298" y="205"/>
                  </a:cubicBezTo>
                  <a:cubicBezTo>
                    <a:pt x="4298" y="205"/>
                    <a:pt x="4306" y="216"/>
                    <a:pt x="4322" y="216"/>
                  </a:cubicBezTo>
                  <a:cubicBezTo>
                    <a:pt x="4339" y="216"/>
                    <a:pt x="4384" y="199"/>
                    <a:pt x="4384" y="199"/>
                  </a:cubicBezTo>
                  <a:cubicBezTo>
                    <a:pt x="4316" y="225"/>
                    <a:pt x="4316" y="225"/>
                    <a:pt x="4316" y="225"/>
                  </a:cubicBezTo>
                  <a:cubicBezTo>
                    <a:pt x="4271" y="222"/>
                    <a:pt x="4271" y="222"/>
                    <a:pt x="4271" y="222"/>
                  </a:cubicBezTo>
                  <a:cubicBezTo>
                    <a:pt x="4262" y="205"/>
                    <a:pt x="4262" y="205"/>
                    <a:pt x="4262" y="205"/>
                  </a:cubicBezTo>
                  <a:cubicBezTo>
                    <a:pt x="4262" y="205"/>
                    <a:pt x="4229" y="202"/>
                    <a:pt x="4219" y="204"/>
                  </a:cubicBezTo>
                  <a:cubicBezTo>
                    <a:pt x="4209" y="206"/>
                    <a:pt x="4223" y="231"/>
                    <a:pt x="4223" y="231"/>
                  </a:cubicBezTo>
                  <a:cubicBezTo>
                    <a:pt x="4223" y="231"/>
                    <a:pt x="4179" y="235"/>
                    <a:pt x="4173" y="235"/>
                  </a:cubicBezTo>
                  <a:cubicBezTo>
                    <a:pt x="4166" y="235"/>
                    <a:pt x="4136" y="250"/>
                    <a:pt x="4116" y="252"/>
                  </a:cubicBezTo>
                  <a:cubicBezTo>
                    <a:pt x="4104" y="253"/>
                    <a:pt x="4095" y="254"/>
                    <a:pt x="4092" y="254"/>
                  </a:cubicBezTo>
                  <a:cubicBezTo>
                    <a:pt x="4089" y="254"/>
                    <a:pt x="4108" y="260"/>
                    <a:pt x="4123" y="260"/>
                  </a:cubicBezTo>
                  <a:cubicBezTo>
                    <a:pt x="4138" y="260"/>
                    <a:pt x="4145" y="253"/>
                    <a:pt x="4145" y="253"/>
                  </a:cubicBezTo>
                  <a:cubicBezTo>
                    <a:pt x="4137" y="265"/>
                    <a:pt x="4137" y="265"/>
                    <a:pt x="4137" y="265"/>
                  </a:cubicBezTo>
                  <a:cubicBezTo>
                    <a:pt x="4162" y="260"/>
                    <a:pt x="4162" y="260"/>
                    <a:pt x="4162" y="260"/>
                  </a:cubicBezTo>
                  <a:cubicBezTo>
                    <a:pt x="4177" y="253"/>
                    <a:pt x="4177" y="253"/>
                    <a:pt x="4177" y="253"/>
                  </a:cubicBezTo>
                  <a:cubicBezTo>
                    <a:pt x="4177" y="261"/>
                    <a:pt x="4177" y="261"/>
                    <a:pt x="4177" y="261"/>
                  </a:cubicBezTo>
                  <a:cubicBezTo>
                    <a:pt x="4194" y="259"/>
                    <a:pt x="4194" y="259"/>
                    <a:pt x="4194" y="259"/>
                  </a:cubicBezTo>
                  <a:cubicBezTo>
                    <a:pt x="4210" y="257"/>
                    <a:pt x="4210" y="257"/>
                    <a:pt x="4210" y="257"/>
                  </a:cubicBezTo>
                  <a:cubicBezTo>
                    <a:pt x="4210" y="257"/>
                    <a:pt x="4211" y="266"/>
                    <a:pt x="4222" y="267"/>
                  </a:cubicBezTo>
                  <a:cubicBezTo>
                    <a:pt x="4233" y="268"/>
                    <a:pt x="4255" y="254"/>
                    <a:pt x="4255" y="254"/>
                  </a:cubicBezTo>
                  <a:cubicBezTo>
                    <a:pt x="4260" y="263"/>
                    <a:pt x="4260" y="263"/>
                    <a:pt x="4260" y="263"/>
                  </a:cubicBezTo>
                  <a:cubicBezTo>
                    <a:pt x="4278" y="253"/>
                    <a:pt x="4278" y="253"/>
                    <a:pt x="4278" y="253"/>
                  </a:cubicBezTo>
                  <a:cubicBezTo>
                    <a:pt x="4278" y="253"/>
                    <a:pt x="4284" y="261"/>
                    <a:pt x="4292" y="264"/>
                  </a:cubicBezTo>
                  <a:cubicBezTo>
                    <a:pt x="4301" y="266"/>
                    <a:pt x="4310" y="255"/>
                    <a:pt x="4310" y="255"/>
                  </a:cubicBezTo>
                  <a:cubicBezTo>
                    <a:pt x="4310" y="255"/>
                    <a:pt x="4319" y="263"/>
                    <a:pt x="4332" y="263"/>
                  </a:cubicBezTo>
                  <a:cubicBezTo>
                    <a:pt x="4345" y="263"/>
                    <a:pt x="4335" y="251"/>
                    <a:pt x="4335" y="251"/>
                  </a:cubicBezTo>
                  <a:cubicBezTo>
                    <a:pt x="4373" y="265"/>
                    <a:pt x="4373" y="265"/>
                    <a:pt x="4373" y="265"/>
                  </a:cubicBezTo>
                  <a:cubicBezTo>
                    <a:pt x="4373" y="265"/>
                    <a:pt x="4380" y="274"/>
                    <a:pt x="4384" y="274"/>
                  </a:cubicBezTo>
                  <a:cubicBezTo>
                    <a:pt x="4388" y="274"/>
                    <a:pt x="4446" y="261"/>
                    <a:pt x="4457" y="261"/>
                  </a:cubicBezTo>
                  <a:cubicBezTo>
                    <a:pt x="4468" y="261"/>
                    <a:pt x="4493" y="251"/>
                    <a:pt x="4497" y="244"/>
                  </a:cubicBezTo>
                  <a:cubicBezTo>
                    <a:pt x="4501" y="238"/>
                    <a:pt x="4455" y="243"/>
                    <a:pt x="4455" y="243"/>
                  </a:cubicBezTo>
                  <a:cubicBezTo>
                    <a:pt x="4455" y="243"/>
                    <a:pt x="4464" y="236"/>
                    <a:pt x="4457" y="233"/>
                  </a:cubicBezTo>
                  <a:cubicBezTo>
                    <a:pt x="4451" y="231"/>
                    <a:pt x="4425" y="233"/>
                    <a:pt x="4425" y="233"/>
                  </a:cubicBezTo>
                  <a:cubicBezTo>
                    <a:pt x="4387" y="227"/>
                    <a:pt x="4387" y="227"/>
                    <a:pt x="4387" y="227"/>
                  </a:cubicBezTo>
                  <a:cubicBezTo>
                    <a:pt x="4399" y="214"/>
                    <a:pt x="4399" y="214"/>
                    <a:pt x="4399" y="214"/>
                  </a:cubicBezTo>
                  <a:cubicBezTo>
                    <a:pt x="4441" y="228"/>
                    <a:pt x="4441" y="228"/>
                    <a:pt x="4441" y="228"/>
                  </a:cubicBezTo>
                  <a:cubicBezTo>
                    <a:pt x="4441" y="228"/>
                    <a:pt x="4496" y="225"/>
                    <a:pt x="4516" y="224"/>
                  </a:cubicBezTo>
                  <a:cubicBezTo>
                    <a:pt x="4537" y="223"/>
                    <a:pt x="4532" y="205"/>
                    <a:pt x="4532" y="205"/>
                  </a:cubicBezTo>
                  <a:cubicBezTo>
                    <a:pt x="4532" y="205"/>
                    <a:pt x="4557" y="200"/>
                    <a:pt x="4576" y="200"/>
                  </a:cubicBezTo>
                  <a:cubicBezTo>
                    <a:pt x="4594" y="200"/>
                    <a:pt x="4632" y="191"/>
                    <a:pt x="4632" y="191"/>
                  </a:cubicBezTo>
                  <a:cubicBezTo>
                    <a:pt x="4614" y="180"/>
                    <a:pt x="4614" y="180"/>
                    <a:pt x="4614" y="180"/>
                  </a:cubicBezTo>
                  <a:cubicBezTo>
                    <a:pt x="4614" y="180"/>
                    <a:pt x="4637" y="180"/>
                    <a:pt x="4662" y="174"/>
                  </a:cubicBezTo>
                  <a:cubicBezTo>
                    <a:pt x="4687" y="169"/>
                    <a:pt x="4629" y="159"/>
                    <a:pt x="4629" y="159"/>
                  </a:cubicBezTo>
                  <a:cubicBezTo>
                    <a:pt x="4629" y="159"/>
                    <a:pt x="4597" y="160"/>
                    <a:pt x="4586" y="156"/>
                  </a:cubicBezTo>
                  <a:cubicBezTo>
                    <a:pt x="4576" y="152"/>
                    <a:pt x="4634" y="138"/>
                    <a:pt x="4637" y="139"/>
                  </a:cubicBezTo>
                  <a:cubicBezTo>
                    <a:pt x="4640" y="140"/>
                    <a:pt x="4682" y="144"/>
                    <a:pt x="4682" y="144"/>
                  </a:cubicBezTo>
                  <a:cubicBezTo>
                    <a:pt x="4682" y="144"/>
                    <a:pt x="4730" y="142"/>
                    <a:pt x="4745" y="139"/>
                  </a:cubicBezTo>
                  <a:cubicBezTo>
                    <a:pt x="4760" y="135"/>
                    <a:pt x="4711" y="133"/>
                    <a:pt x="4729" y="126"/>
                  </a:cubicBezTo>
                  <a:cubicBezTo>
                    <a:pt x="4746" y="118"/>
                    <a:pt x="4778" y="132"/>
                    <a:pt x="4798" y="132"/>
                  </a:cubicBezTo>
                  <a:cubicBezTo>
                    <a:pt x="4817" y="132"/>
                    <a:pt x="4810" y="115"/>
                    <a:pt x="4810" y="115"/>
                  </a:cubicBezTo>
                  <a:cubicBezTo>
                    <a:pt x="4858" y="118"/>
                    <a:pt x="4858" y="118"/>
                    <a:pt x="4858" y="118"/>
                  </a:cubicBezTo>
                  <a:cubicBezTo>
                    <a:pt x="4861" y="104"/>
                    <a:pt x="4861" y="104"/>
                    <a:pt x="4861" y="104"/>
                  </a:cubicBezTo>
                  <a:cubicBezTo>
                    <a:pt x="4861" y="104"/>
                    <a:pt x="4874" y="108"/>
                    <a:pt x="4883" y="108"/>
                  </a:cubicBezTo>
                  <a:cubicBezTo>
                    <a:pt x="4891" y="108"/>
                    <a:pt x="4922" y="96"/>
                    <a:pt x="4922" y="96"/>
                  </a:cubicBezTo>
                  <a:cubicBezTo>
                    <a:pt x="4922" y="96"/>
                    <a:pt x="4981" y="86"/>
                    <a:pt x="5013" y="80"/>
                  </a:cubicBezTo>
                  <a:cubicBezTo>
                    <a:pt x="5046" y="75"/>
                    <a:pt x="5049" y="70"/>
                    <a:pt x="5044" y="70"/>
                  </a:cubicBezTo>
                  <a:cubicBezTo>
                    <a:pt x="5040" y="70"/>
                    <a:pt x="4973" y="73"/>
                    <a:pt x="4973" y="73"/>
                  </a:cubicBezTo>
                  <a:cubicBezTo>
                    <a:pt x="4956" y="80"/>
                    <a:pt x="4956" y="80"/>
                    <a:pt x="4956" y="80"/>
                  </a:cubicBezTo>
                  <a:cubicBezTo>
                    <a:pt x="4910" y="77"/>
                    <a:pt x="4910" y="77"/>
                    <a:pt x="4910" y="77"/>
                  </a:cubicBezTo>
                  <a:cubicBezTo>
                    <a:pt x="4963" y="74"/>
                    <a:pt x="4963" y="74"/>
                    <a:pt x="4963" y="74"/>
                  </a:cubicBezTo>
                  <a:cubicBezTo>
                    <a:pt x="4961" y="65"/>
                    <a:pt x="4961" y="65"/>
                    <a:pt x="4961" y="65"/>
                  </a:cubicBezTo>
                  <a:cubicBezTo>
                    <a:pt x="4994" y="70"/>
                    <a:pt x="4994" y="70"/>
                    <a:pt x="4994" y="70"/>
                  </a:cubicBezTo>
                  <a:cubicBezTo>
                    <a:pt x="4994" y="70"/>
                    <a:pt x="4999" y="62"/>
                    <a:pt x="5008" y="62"/>
                  </a:cubicBezTo>
                  <a:cubicBezTo>
                    <a:pt x="5016" y="62"/>
                    <a:pt x="5117" y="58"/>
                    <a:pt x="5135" y="57"/>
                  </a:cubicBezTo>
                  <a:cubicBezTo>
                    <a:pt x="5153" y="56"/>
                    <a:pt x="5200" y="43"/>
                    <a:pt x="5197" y="39"/>
                  </a:cubicBezTo>
                  <a:cubicBezTo>
                    <a:pt x="5195" y="36"/>
                    <a:pt x="5140" y="41"/>
                    <a:pt x="5140" y="41"/>
                  </a:cubicBezTo>
                  <a:cubicBezTo>
                    <a:pt x="5142" y="31"/>
                    <a:pt x="5142" y="31"/>
                    <a:pt x="5142" y="31"/>
                  </a:cubicBezTo>
                  <a:cubicBezTo>
                    <a:pt x="5142" y="31"/>
                    <a:pt x="5107" y="23"/>
                    <a:pt x="5094" y="23"/>
                  </a:cubicBezTo>
                  <a:cubicBezTo>
                    <a:pt x="5081" y="23"/>
                    <a:pt x="5009" y="38"/>
                    <a:pt x="5009" y="38"/>
                  </a:cubicBezTo>
                  <a:cubicBezTo>
                    <a:pt x="5042" y="23"/>
                    <a:pt x="5042" y="23"/>
                    <a:pt x="5042" y="23"/>
                  </a:cubicBezTo>
                  <a:cubicBezTo>
                    <a:pt x="4997" y="25"/>
                    <a:pt x="4997" y="25"/>
                    <a:pt x="4997" y="25"/>
                  </a:cubicBezTo>
                  <a:cubicBezTo>
                    <a:pt x="4997" y="25"/>
                    <a:pt x="4961" y="13"/>
                    <a:pt x="4951" y="15"/>
                  </a:cubicBezTo>
                  <a:cubicBezTo>
                    <a:pt x="4940" y="17"/>
                    <a:pt x="4935" y="28"/>
                    <a:pt x="4935" y="28"/>
                  </a:cubicBezTo>
                  <a:cubicBezTo>
                    <a:pt x="4935" y="28"/>
                    <a:pt x="4909" y="16"/>
                    <a:pt x="4900" y="16"/>
                  </a:cubicBezTo>
                  <a:cubicBezTo>
                    <a:pt x="4891" y="16"/>
                    <a:pt x="4871" y="31"/>
                    <a:pt x="4871" y="31"/>
                  </a:cubicBezTo>
                  <a:cubicBezTo>
                    <a:pt x="4845" y="23"/>
                    <a:pt x="4845" y="23"/>
                    <a:pt x="4845" y="23"/>
                  </a:cubicBezTo>
                  <a:cubicBezTo>
                    <a:pt x="4772" y="20"/>
                    <a:pt x="4772" y="20"/>
                    <a:pt x="4772" y="20"/>
                  </a:cubicBezTo>
                  <a:cubicBezTo>
                    <a:pt x="4790" y="38"/>
                    <a:pt x="4790" y="38"/>
                    <a:pt x="4790" y="38"/>
                  </a:cubicBezTo>
                  <a:cubicBezTo>
                    <a:pt x="4748" y="24"/>
                    <a:pt x="4748" y="24"/>
                    <a:pt x="4748" y="24"/>
                  </a:cubicBezTo>
                  <a:cubicBezTo>
                    <a:pt x="4707" y="31"/>
                    <a:pt x="4707" y="31"/>
                    <a:pt x="4707" y="31"/>
                  </a:cubicBezTo>
                  <a:cubicBezTo>
                    <a:pt x="4707" y="31"/>
                    <a:pt x="4677" y="25"/>
                    <a:pt x="4661" y="25"/>
                  </a:cubicBezTo>
                  <a:cubicBezTo>
                    <a:pt x="4645" y="25"/>
                    <a:pt x="4596" y="37"/>
                    <a:pt x="4596" y="37"/>
                  </a:cubicBezTo>
                  <a:cubicBezTo>
                    <a:pt x="4654" y="55"/>
                    <a:pt x="4654" y="55"/>
                    <a:pt x="4654" y="55"/>
                  </a:cubicBezTo>
                  <a:cubicBezTo>
                    <a:pt x="4596" y="47"/>
                    <a:pt x="4596" y="47"/>
                    <a:pt x="4596" y="47"/>
                  </a:cubicBezTo>
                  <a:cubicBezTo>
                    <a:pt x="4596" y="47"/>
                    <a:pt x="4541" y="36"/>
                    <a:pt x="4516" y="38"/>
                  </a:cubicBezTo>
                  <a:cubicBezTo>
                    <a:pt x="4492" y="41"/>
                    <a:pt x="4500" y="55"/>
                    <a:pt x="4500" y="55"/>
                  </a:cubicBezTo>
                  <a:cubicBezTo>
                    <a:pt x="4500" y="55"/>
                    <a:pt x="4438" y="49"/>
                    <a:pt x="4425" y="49"/>
                  </a:cubicBezTo>
                  <a:cubicBezTo>
                    <a:pt x="4412" y="49"/>
                    <a:pt x="4312" y="59"/>
                    <a:pt x="4308" y="61"/>
                  </a:cubicBezTo>
                  <a:cubicBezTo>
                    <a:pt x="4305" y="63"/>
                    <a:pt x="4331" y="69"/>
                    <a:pt x="4331" y="69"/>
                  </a:cubicBezTo>
                  <a:close/>
                  <a:moveTo>
                    <a:pt x="4558" y="1696"/>
                  </a:moveTo>
                  <a:cubicBezTo>
                    <a:pt x="4605" y="1655"/>
                    <a:pt x="4605" y="1655"/>
                    <a:pt x="4605" y="1655"/>
                  </a:cubicBezTo>
                  <a:cubicBezTo>
                    <a:pt x="4600" y="1640"/>
                    <a:pt x="4600" y="1640"/>
                    <a:pt x="4600" y="1640"/>
                  </a:cubicBezTo>
                  <a:cubicBezTo>
                    <a:pt x="4578" y="1649"/>
                    <a:pt x="4578" y="1649"/>
                    <a:pt x="4578" y="1649"/>
                  </a:cubicBezTo>
                  <a:cubicBezTo>
                    <a:pt x="4558" y="1648"/>
                    <a:pt x="4558" y="1648"/>
                    <a:pt x="4558" y="1648"/>
                  </a:cubicBezTo>
                  <a:cubicBezTo>
                    <a:pt x="4580" y="1634"/>
                    <a:pt x="4580" y="1634"/>
                    <a:pt x="4580" y="1634"/>
                  </a:cubicBezTo>
                  <a:cubicBezTo>
                    <a:pt x="4556" y="1633"/>
                    <a:pt x="4556" y="1633"/>
                    <a:pt x="4556" y="1633"/>
                  </a:cubicBezTo>
                  <a:cubicBezTo>
                    <a:pt x="4556" y="1633"/>
                    <a:pt x="4600" y="1581"/>
                    <a:pt x="4594" y="1580"/>
                  </a:cubicBezTo>
                  <a:cubicBezTo>
                    <a:pt x="4588" y="1580"/>
                    <a:pt x="4562" y="1577"/>
                    <a:pt x="4570" y="1574"/>
                  </a:cubicBezTo>
                  <a:cubicBezTo>
                    <a:pt x="4579" y="1571"/>
                    <a:pt x="4589" y="1556"/>
                    <a:pt x="4589" y="1556"/>
                  </a:cubicBezTo>
                  <a:cubicBezTo>
                    <a:pt x="4576" y="1547"/>
                    <a:pt x="4576" y="1547"/>
                    <a:pt x="4576" y="1547"/>
                  </a:cubicBezTo>
                  <a:cubicBezTo>
                    <a:pt x="4542" y="1568"/>
                    <a:pt x="4542" y="1568"/>
                    <a:pt x="4542" y="1568"/>
                  </a:cubicBezTo>
                  <a:cubicBezTo>
                    <a:pt x="4536" y="1549"/>
                    <a:pt x="4536" y="1549"/>
                    <a:pt x="4536" y="1549"/>
                  </a:cubicBezTo>
                  <a:cubicBezTo>
                    <a:pt x="4516" y="1551"/>
                    <a:pt x="4516" y="1551"/>
                    <a:pt x="4516" y="1551"/>
                  </a:cubicBezTo>
                  <a:cubicBezTo>
                    <a:pt x="4524" y="1530"/>
                    <a:pt x="4524" y="1530"/>
                    <a:pt x="4524" y="1530"/>
                  </a:cubicBezTo>
                  <a:cubicBezTo>
                    <a:pt x="4508" y="1524"/>
                    <a:pt x="4508" y="1524"/>
                    <a:pt x="4508" y="1524"/>
                  </a:cubicBezTo>
                  <a:cubicBezTo>
                    <a:pt x="4494" y="1512"/>
                    <a:pt x="4494" y="1512"/>
                    <a:pt x="4494" y="1512"/>
                  </a:cubicBezTo>
                  <a:cubicBezTo>
                    <a:pt x="4476" y="1542"/>
                    <a:pt x="4476" y="1542"/>
                    <a:pt x="4476" y="1542"/>
                  </a:cubicBezTo>
                  <a:cubicBezTo>
                    <a:pt x="4459" y="1555"/>
                    <a:pt x="4459" y="1555"/>
                    <a:pt x="4459" y="1555"/>
                  </a:cubicBezTo>
                  <a:cubicBezTo>
                    <a:pt x="4461" y="1537"/>
                    <a:pt x="4461" y="1537"/>
                    <a:pt x="4461" y="1537"/>
                  </a:cubicBezTo>
                  <a:cubicBezTo>
                    <a:pt x="4485" y="1508"/>
                    <a:pt x="4485" y="1508"/>
                    <a:pt x="4485" y="1508"/>
                  </a:cubicBezTo>
                  <a:cubicBezTo>
                    <a:pt x="4485" y="1508"/>
                    <a:pt x="4500" y="1507"/>
                    <a:pt x="4512" y="1496"/>
                  </a:cubicBezTo>
                  <a:cubicBezTo>
                    <a:pt x="4524" y="1485"/>
                    <a:pt x="4529" y="1465"/>
                    <a:pt x="4529" y="1465"/>
                  </a:cubicBezTo>
                  <a:cubicBezTo>
                    <a:pt x="4543" y="1456"/>
                    <a:pt x="4543" y="1456"/>
                    <a:pt x="4543" y="1456"/>
                  </a:cubicBezTo>
                  <a:cubicBezTo>
                    <a:pt x="4543" y="1456"/>
                    <a:pt x="4558" y="1446"/>
                    <a:pt x="4540" y="1441"/>
                  </a:cubicBezTo>
                  <a:cubicBezTo>
                    <a:pt x="4523" y="1436"/>
                    <a:pt x="4494" y="1453"/>
                    <a:pt x="4494" y="1453"/>
                  </a:cubicBezTo>
                  <a:cubicBezTo>
                    <a:pt x="4457" y="1501"/>
                    <a:pt x="4457" y="1501"/>
                    <a:pt x="4457" y="1501"/>
                  </a:cubicBezTo>
                  <a:cubicBezTo>
                    <a:pt x="4420" y="1537"/>
                    <a:pt x="4420" y="1537"/>
                    <a:pt x="4420" y="1537"/>
                  </a:cubicBezTo>
                  <a:cubicBezTo>
                    <a:pt x="4364" y="1589"/>
                    <a:pt x="4364" y="1589"/>
                    <a:pt x="4364" y="1589"/>
                  </a:cubicBezTo>
                  <a:cubicBezTo>
                    <a:pt x="4364" y="1589"/>
                    <a:pt x="4324" y="1606"/>
                    <a:pt x="4322" y="1612"/>
                  </a:cubicBezTo>
                  <a:cubicBezTo>
                    <a:pt x="4320" y="1619"/>
                    <a:pt x="4348" y="1622"/>
                    <a:pt x="4348" y="1622"/>
                  </a:cubicBezTo>
                  <a:cubicBezTo>
                    <a:pt x="4348" y="1622"/>
                    <a:pt x="4314" y="1625"/>
                    <a:pt x="4326" y="1637"/>
                  </a:cubicBezTo>
                  <a:cubicBezTo>
                    <a:pt x="4338" y="1649"/>
                    <a:pt x="4378" y="1635"/>
                    <a:pt x="4378" y="1635"/>
                  </a:cubicBezTo>
                  <a:cubicBezTo>
                    <a:pt x="4378" y="1635"/>
                    <a:pt x="4450" y="1652"/>
                    <a:pt x="4466" y="1653"/>
                  </a:cubicBezTo>
                  <a:cubicBezTo>
                    <a:pt x="4482" y="1653"/>
                    <a:pt x="4473" y="1664"/>
                    <a:pt x="4473" y="1664"/>
                  </a:cubicBezTo>
                  <a:cubicBezTo>
                    <a:pt x="4445" y="1672"/>
                    <a:pt x="4445" y="1672"/>
                    <a:pt x="4445" y="1672"/>
                  </a:cubicBezTo>
                  <a:cubicBezTo>
                    <a:pt x="4447" y="1675"/>
                    <a:pt x="4447" y="1675"/>
                    <a:pt x="4447" y="1675"/>
                  </a:cubicBezTo>
                  <a:cubicBezTo>
                    <a:pt x="4472" y="1679"/>
                    <a:pt x="4472" y="1679"/>
                    <a:pt x="4472" y="1679"/>
                  </a:cubicBezTo>
                  <a:cubicBezTo>
                    <a:pt x="4519" y="1673"/>
                    <a:pt x="4519" y="1673"/>
                    <a:pt x="4519" y="1673"/>
                  </a:cubicBezTo>
                  <a:cubicBezTo>
                    <a:pt x="4524" y="1678"/>
                    <a:pt x="4524" y="1678"/>
                    <a:pt x="4524" y="1678"/>
                  </a:cubicBezTo>
                  <a:cubicBezTo>
                    <a:pt x="4546" y="1676"/>
                    <a:pt x="4546" y="1676"/>
                    <a:pt x="4546" y="1676"/>
                  </a:cubicBezTo>
                  <a:cubicBezTo>
                    <a:pt x="4530" y="1692"/>
                    <a:pt x="4530" y="1692"/>
                    <a:pt x="4530" y="1692"/>
                  </a:cubicBezTo>
                  <a:lnTo>
                    <a:pt x="4558" y="1696"/>
                  </a:lnTo>
                  <a:close/>
                  <a:moveTo>
                    <a:pt x="5966" y="589"/>
                  </a:moveTo>
                  <a:cubicBezTo>
                    <a:pt x="5984" y="589"/>
                    <a:pt x="5984" y="589"/>
                    <a:pt x="5984" y="589"/>
                  </a:cubicBezTo>
                  <a:cubicBezTo>
                    <a:pt x="5993" y="578"/>
                    <a:pt x="5993" y="578"/>
                    <a:pt x="5993" y="578"/>
                  </a:cubicBezTo>
                  <a:cubicBezTo>
                    <a:pt x="6010" y="578"/>
                    <a:pt x="6010" y="578"/>
                    <a:pt x="6010" y="578"/>
                  </a:cubicBezTo>
                  <a:cubicBezTo>
                    <a:pt x="6010" y="578"/>
                    <a:pt x="6028" y="561"/>
                    <a:pt x="6032" y="558"/>
                  </a:cubicBezTo>
                  <a:cubicBezTo>
                    <a:pt x="6036" y="555"/>
                    <a:pt x="6062" y="553"/>
                    <a:pt x="6062" y="553"/>
                  </a:cubicBezTo>
                  <a:cubicBezTo>
                    <a:pt x="6094" y="542"/>
                    <a:pt x="6094" y="542"/>
                    <a:pt x="6094" y="542"/>
                  </a:cubicBezTo>
                  <a:cubicBezTo>
                    <a:pt x="6115" y="537"/>
                    <a:pt x="6115" y="537"/>
                    <a:pt x="6115" y="537"/>
                  </a:cubicBezTo>
                  <a:cubicBezTo>
                    <a:pt x="6120" y="529"/>
                    <a:pt x="6120" y="529"/>
                    <a:pt x="6120" y="529"/>
                  </a:cubicBezTo>
                  <a:cubicBezTo>
                    <a:pt x="6120" y="529"/>
                    <a:pt x="6100" y="531"/>
                    <a:pt x="6088" y="531"/>
                  </a:cubicBezTo>
                  <a:cubicBezTo>
                    <a:pt x="6076" y="531"/>
                    <a:pt x="6068" y="524"/>
                    <a:pt x="6053" y="522"/>
                  </a:cubicBezTo>
                  <a:cubicBezTo>
                    <a:pt x="6038" y="520"/>
                    <a:pt x="6010" y="520"/>
                    <a:pt x="5996" y="524"/>
                  </a:cubicBezTo>
                  <a:cubicBezTo>
                    <a:pt x="5982" y="528"/>
                    <a:pt x="5962" y="528"/>
                    <a:pt x="5962" y="528"/>
                  </a:cubicBezTo>
                  <a:cubicBezTo>
                    <a:pt x="5952" y="537"/>
                    <a:pt x="5952" y="537"/>
                    <a:pt x="5952" y="537"/>
                  </a:cubicBezTo>
                  <a:cubicBezTo>
                    <a:pt x="5952" y="537"/>
                    <a:pt x="5907" y="541"/>
                    <a:pt x="5914" y="535"/>
                  </a:cubicBezTo>
                  <a:cubicBezTo>
                    <a:pt x="5921" y="529"/>
                    <a:pt x="5981" y="520"/>
                    <a:pt x="5981" y="520"/>
                  </a:cubicBezTo>
                  <a:cubicBezTo>
                    <a:pt x="5981" y="520"/>
                    <a:pt x="6041" y="508"/>
                    <a:pt x="6026" y="499"/>
                  </a:cubicBezTo>
                  <a:cubicBezTo>
                    <a:pt x="6011" y="490"/>
                    <a:pt x="6003" y="490"/>
                    <a:pt x="6003" y="490"/>
                  </a:cubicBezTo>
                  <a:cubicBezTo>
                    <a:pt x="6003" y="490"/>
                    <a:pt x="5948" y="508"/>
                    <a:pt x="5942" y="511"/>
                  </a:cubicBezTo>
                  <a:cubicBezTo>
                    <a:pt x="5936" y="514"/>
                    <a:pt x="5910" y="512"/>
                    <a:pt x="5910" y="512"/>
                  </a:cubicBezTo>
                  <a:cubicBezTo>
                    <a:pt x="5934" y="500"/>
                    <a:pt x="5934" y="500"/>
                    <a:pt x="5934" y="500"/>
                  </a:cubicBezTo>
                  <a:cubicBezTo>
                    <a:pt x="5948" y="489"/>
                    <a:pt x="5948" y="489"/>
                    <a:pt x="5948" y="489"/>
                  </a:cubicBezTo>
                  <a:cubicBezTo>
                    <a:pt x="5948" y="489"/>
                    <a:pt x="5972" y="493"/>
                    <a:pt x="5979" y="491"/>
                  </a:cubicBezTo>
                  <a:cubicBezTo>
                    <a:pt x="5986" y="489"/>
                    <a:pt x="6004" y="485"/>
                    <a:pt x="6012" y="485"/>
                  </a:cubicBezTo>
                  <a:cubicBezTo>
                    <a:pt x="6020" y="485"/>
                    <a:pt x="6042" y="483"/>
                    <a:pt x="6030" y="477"/>
                  </a:cubicBezTo>
                  <a:cubicBezTo>
                    <a:pt x="6018" y="471"/>
                    <a:pt x="5980" y="470"/>
                    <a:pt x="5980" y="470"/>
                  </a:cubicBezTo>
                  <a:cubicBezTo>
                    <a:pt x="5948" y="472"/>
                    <a:pt x="5948" y="472"/>
                    <a:pt x="5948" y="472"/>
                  </a:cubicBezTo>
                  <a:cubicBezTo>
                    <a:pt x="5964" y="465"/>
                    <a:pt x="5964" y="465"/>
                    <a:pt x="5964" y="465"/>
                  </a:cubicBezTo>
                  <a:cubicBezTo>
                    <a:pt x="5948" y="455"/>
                    <a:pt x="5948" y="455"/>
                    <a:pt x="5948" y="455"/>
                  </a:cubicBezTo>
                  <a:cubicBezTo>
                    <a:pt x="5948" y="455"/>
                    <a:pt x="5946" y="446"/>
                    <a:pt x="5950" y="446"/>
                  </a:cubicBezTo>
                  <a:cubicBezTo>
                    <a:pt x="5954" y="446"/>
                    <a:pt x="5974" y="463"/>
                    <a:pt x="5987" y="464"/>
                  </a:cubicBezTo>
                  <a:cubicBezTo>
                    <a:pt x="6000" y="465"/>
                    <a:pt x="6041" y="477"/>
                    <a:pt x="6041" y="477"/>
                  </a:cubicBezTo>
                  <a:cubicBezTo>
                    <a:pt x="6041" y="477"/>
                    <a:pt x="6059" y="469"/>
                    <a:pt x="6060" y="478"/>
                  </a:cubicBezTo>
                  <a:cubicBezTo>
                    <a:pt x="6061" y="487"/>
                    <a:pt x="6049" y="501"/>
                    <a:pt x="6070" y="507"/>
                  </a:cubicBezTo>
                  <a:cubicBezTo>
                    <a:pt x="6091" y="513"/>
                    <a:pt x="6114" y="514"/>
                    <a:pt x="6114" y="514"/>
                  </a:cubicBezTo>
                  <a:cubicBezTo>
                    <a:pt x="6114" y="514"/>
                    <a:pt x="6116" y="499"/>
                    <a:pt x="6120" y="502"/>
                  </a:cubicBezTo>
                  <a:cubicBezTo>
                    <a:pt x="6124" y="505"/>
                    <a:pt x="6120" y="520"/>
                    <a:pt x="6129" y="520"/>
                  </a:cubicBezTo>
                  <a:cubicBezTo>
                    <a:pt x="6138" y="520"/>
                    <a:pt x="6150" y="510"/>
                    <a:pt x="6150" y="510"/>
                  </a:cubicBezTo>
                  <a:cubicBezTo>
                    <a:pt x="6150" y="494"/>
                    <a:pt x="6150" y="494"/>
                    <a:pt x="6150" y="494"/>
                  </a:cubicBezTo>
                  <a:cubicBezTo>
                    <a:pt x="6144" y="492"/>
                    <a:pt x="6144" y="492"/>
                    <a:pt x="6144" y="492"/>
                  </a:cubicBezTo>
                  <a:cubicBezTo>
                    <a:pt x="6144" y="492"/>
                    <a:pt x="6158" y="481"/>
                    <a:pt x="6152" y="476"/>
                  </a:cubicBezTo>
                  <a:cubicBezTo>
                    <a:pt x="6146" y="471"/>
                    <a:pt x="6135" y="477"/>
                    <a:pt x="6135" y="477"/>
                  </a:cubicBezTo>
                  <a:cubicBezTo>
                    <a:pt x="6129" y="462"/>
                    <a:pt x="6129" y="462"/>
                    <a:pt x="6129" y="462"/>
                  </a:cubicBezTo>
                  <a:cubicBezTo>
                    <a:pt x="6118" y="459"/>
                    <a:pt x="6118" y="459"/>
                    <a:pt x="6118" y="459"/>
                  </a:cubicBezTo>
                  <a:cubicBezTo>
                    <a:pt x="6121" y="449"/>
                    <a:pt x="6121" y="449"/>
                    <a:pt x="6121" y="449"/>
                  </a:cubicBezTo>
                  <a:cubicBezTo>
                    <a:pt x="6073" y="430"/>
                    <a:pt x="6073" y="430"/>
                    <a:pt x="6073" y="430"/>
                  </a:cubicBezTo>
                  <a:cubicBezTo>
                    <a:pt x="6046" y="437"/>
                    <a:pt x="6046" y="437"/>
                    <a:pt x="6046" y="437"/>
                  </a:cubicBezTo>
                  <a:cubicBezTo>
                    <a:pt x="6040" y="434"/>
                    <a:pt x="6040" y="434"/>
                    <a:pt x="6040" y="434"/>
                  </a:cubicBezTo>
                  <a:cubicBezTo>
                    <a:pt x="6062" y="427"/>
                    <a:pt x="6062" y="427"/>
                    <a:pt x="6062" y="427"/>
                  </a:cubicBezTo>
                  <a:cubicBezTo>
                    <a:pt x="6064" y="424"/>
                    <a:pt x="6064" y="424"/>
                    <a:pt x="6064" y="424"/>
                  </a:cubicBezTo>
                  <a:cubicBezTo>
                    <a:pt x="6064" y="424"/>
                    <a:pt x="6063" y="415"/>
                    <a:pt x="6046" y="415"/>
                  </a:cubicBezTo>
                  <a:cubicBezTo>
                    <a:pt x="6029" y="415"/>
                    <a:pt x="5996" y="412"/>
                    <a:pt x="5996" y="412"/>
                  </a:cubicBezTo>
                  <a:cubicBezTo>
                    <a:pt x="6007" y="398"/>
                    <a:pt x="6007" y="398"/>
                    <a:pt x="6007" y="398"/>
                  </a:cubicBezTo>
                  <a:cubicBezTo>
                    <a:pt x="6007" y="398"/>
                    <a:pt x="6020" y="396"/>
                    <a:pt x="6030" y="400"/>
                  </a:cubicBezTo>
                  <a:cubicBezTo>
                    <a:pt x="6040" y="404"/>
                    <a:pt x="6056" y="393"/>
                    <a:pt x="6056" y="393"/>
                  </a:cubicBezTo>
                  <a:cubicBezTo>
                    <a:pt x="6074" y="390"/>
                    <a:pt x="6074" y="390"/>
                    <a:pt x="6074" y="390"/>
                  </a:cubicBezTo>
                  <a:cubicBezTo>
                    <a:pt x="6106" y="400"/>
                    <a:pt x="6106" y="400"/>
                    <a:pt x="6106" y="400"/>
                  </a:cubicBezTo>
                  <a:cubicBezTo>
                    <a:pt x="6120" y="397"/>
                    <a:pt x="6120" y="397"/>
                    <a:pt x="6120" y="397"/>
                  </a:cubicBezTo>
                  <a:cubicBezTo>
                    <a:pt x="6120" y="397"/>
                    <a:pt x="6146" y="418"/>
                    <a:pt x="6157" y="418"/>
                  </a:cubicBezTo>
                  <a:cubicBezTo>
                    <a:pt x="6168" y="418"/>
                    <a:pt x="6164" y="404"/>
                    <a:pt x="6164" y="404"/>
                  </a:cubicBezTo>
                  <a:cubicBezTo>
                    <a:pt x="6138" y="400"/>
                    <a:pt x="6138" y="400"/>
                    <a:pt x="6138" y="400"/>
                  </a:cubicBezTo>
                  <a:cubicBezTo>
                    <a:pt x="6118" y="390"/>
                    <a:pt x="6118" y="390"/>
                    <a:pt x="6118" y="390"/>
                  </a:cubicBezTo>
                  <a:cubicBezTo>
                    <a:pt x="6087" y="387"/>
                    <a:pt x="6087" y="387"/>
                    <a:pt x="6087" y="387"/>
                  </a:cubicBezTo>
                  <a:cubicBezTo>
                    <a:pt x="6087" y="387"/>
                    <a:pt x="6094" y="378"/>
                    <a:pt x="6101" y="375"/>
                  </a:cubicBezTo>
                  <a:cubicBezTo>
                    <a:pt x="6108" y="372"/>
                    <a:pt x="6125" y="390"/>
                    <a:pt x="6141" y="390"/>
                  </a:cubicBezTo>
                  <a:cubicBezTo>
                    <a:pt x="6157" y="390"/>
                    <a:pt x="6185" y="391"/>
                    <a:pt x="6185" y="391"/>
                  </a:cubicBezTo>
                  <a:cubicBezTo>
                    <a:pt x="6227" y="386"/>
                    <a:pt x="6227" y="386"/>
                    <a:pt x="6227" y="386"/>
                  </a:cubicBezTo>
                  <a:cubicBezTo>
                    <a:pt x="6228" y="368"/>
                    <a:pt x="6228" y="368"/>
                    <a:pt x="6228" y="368"/>
                  </a:cubicBezTo>
                  <a:cubicBezTo>
                    <a:pt x="6199" y="361"/>
                    <a:pt x="6199" y="361"/>
                    <a:pt x="6199" y="361"/>
                  </a:cubicBezTo>
                  <a:cubicBezTo>
                    <a:pt x="6184" y="371"/>
                    <a:pt x="6184" y="371"/>
                    <a:pt x="6184" y="371"/>
                  </a:cubicBezTo>
                  <a:cubicBezTo>
                    <a:pt x="6184" y="371"/>
                    <a:pt x="6170" y="359"/>
                    <a:pt x="6174" y="355"/>
                  </a:cubicBezTo>
                  <a:cubicBezTo>
                    <a:pt x="6178" y="351"/>
                    <a:pt x="6210" y="354"/>
                    <a:pt x="6210" y="354"/>
                  </a:cubicBezTo>
                  <a:cubicBezTo>
                    <a:pt x="6239" y="346"/>
                    <a:pt x="6239" y="346"/>
                    <a:pt x="6239" y="346"/>
                  </a:cubicBezTo>
                  <a:cubicBezTo>
                    <a:pt x="6239" y="346"/>
                    <a:pt x="6256" y="356"/>
                    <a:pt x="6269" y="352"/>
                  </a:cubicBezTo>
                  <a:cubicBezTo>
                    <a:pt x="6282" y="348"/>
                    <a:pt x="6295" y="339"/>
                    <a:pt x="6290" y="337"/>
                  </a:cubicBezTo>
                  <a:cubicBezTo>
                    <a:pt x="6285" y="335"/>
                    <a:pt x="6243" y="334"/>
                    <a:pt x="6239" y="334"/>
                  </a:cubicBezTo>
                  <a:cubicBezTo>
                    <a:pt x="6235" y="334"/>
                    <a:pt x="6243" y="326"/>
                    <a:pt x="6231" y="323"/>
                  </a:cubicBezTo>
                  <a:cubicBezTo>
                    <a:pt x="6219" y="320"/>
                    <a:pt x="6191" y="321"/>
                    <a:pt x="6191" y="321"/>
                  </a:cubicBezTo>
                  <a:cubicBezTo>
                    <a:pt x="6191" y="321"/>
                    <a:pt x="6225" y="320"/>
                    <a:pt x="6228" y="314"/>
                  </a:cubicBezTo>
                  <a:cubicBezTo>
                    <a:pt x="6231" y="308"/>
                    <a:pt x="6192" y="301"/>
                    <a:pt x="6192" y="301"/>
                  </a:cubicBezTo>
                  <a:cubicBezTo>
                    <a:pt x="6192" y="301"/>
                    <a:pt x="6214" y="296"/>
                    <a:pt x="6221" y="299"/>
                  </a:cubicBezTo>
                  <a:cubicBezTo>
                    <a:pt x="6228" y="302"/>
                    <a:pt x="6252" y="310"/>
                    <a:pt x="6258" y="308"/>
                  </a:cubicBezTo>
                  <a:cubicBezTo>
                    <a:pt x="6264" y="306"/>
                    <a:pt x="6266" y="320"/>
                    <a:pt x="6276" y="316"/>
                  </a:cubicBezTo>
                  <a:cubicBezTo>
                    <a:pt x="6286" y="312"/>
                    <a:pt x="6294" y="294"/>
                    <a:pt x="6287" y="289"/>
                  </a:cubicBezTo>
                  <a:cubicBezTo>
                    <a:pt x="6280" y="284"/>
                    <a:pt x="6263" y="272"/>
                    <a:pt x="6263" y="272"/>
                  </a:cubicBezTo>
                  <a:cubicBezTo>
                    <a:pt x="6224" y="264"/>
                    <a:pt x="6224" y="264"/>
                    <a:pt x="6224" y="264"/>
                  </a:cubicBezTo>
                  <a:cubicBezTo>
                    <a:pt x="6224" y="264"/>
                    <a:pt x="6206" y="256"/>
                    <a:pt x="6213" y="250"/>
                  </a:cubicBezTo>
                  <a:cubicBezTo>
                    <a:pt x="6220" y="244"/>
                    <a:pt x="6242" y="249"/>
                    <a:pt x="6242" y="249"/>
                  </a:cubicBezTo>
                  <a:cubicBezTo>
                    <a:pt x="6273" y="242"/>
                    <a:pt x="6273" y="242"/>
                    <a:pt x="6273" y="242"/>
                  </a:cubicBezTo>
                  <a:cubicBezTo>
                    <a:pt x="6273" y="242"/>
                    <a:pt x="6284" y="244"/>
                    <a:pt x="6316" y="246"/>
                  </a:cubicBezTo>
                  <a:cubicBezTo>
                    <a:pt x="6348" y="248"/>
                    <a:pt x="6363" y="225"/>
                    <a:pt x="6340" y="223"/>
                  </a:cubicBezTo>
                  <a:cubicBezTo>
                    <a:pt x="6317" y="221"/>
                    <a:pt x="6283" y="221"/>
                    <a:pt x="6283" y="221"/>
                  </a:cubicBezTo>
                  <a:cubicBezTo>
                    <a:pt x="6282" y="211"/>
                    <a:pt x="6282" y="211"/>
                    <a:pt x="6282" y="211"/>
                  </a:cubicBezTo>
                  <a:cubicBezTo>
                    <a:pt x="6302" y="210"/>
                    <a:pt x="6302" y="210"/>
                    <a:pt x="6302" y="210"/>
                  </a:cubicBezTo>
                  <a:cubicBezTo>
                    <a:pt x="6302" y="210"/>
                    <a:pt x="6296" y="195"/>
                    <a:pt x="6280" y="197"/>
                  </a:cubicBezTo>
                  <a:cubicBezTo>
                    <a:pt x="6264" y="199"/>
                    <a:pt x="6276" y="215"/>
                    <a:pt x="6267" y="216"/>
                  </a:cubicBezTo>
                  <a:cubicBezTo>
                    <a:pt x="6258" y="217"/>
                    <a:pt x="6233" y="204"/>
                    <a:pt x="6242" y="201"/>
                  </a:cubicBezTo>
                  <a:cubicBezTo>
                    <a:pt x="6251" y="198"/>
                    <a:pt x="6275" y="193"/>
                    <a:pt x="6278" y="185"/>
                  </a:cubicBezTo>
                  <a:cubicBezTo>
                    <a:pt x="6281" y="177"/>
                    <a:pt x="6291" y="165"/>
                    <a:pt x="6294" y="164"/>
                  </a:cubicBezTo>
                  <a:cubicBezTo>
                    <a:pt x="6297" y="163"/>
                    <a:pt x="6311" y="170"/>
                    <a:pt x="6320" y="165"/>
                  </a:cubicBezTo>
                  <a:cubicBezTo>
                    <a:pt x="6329" y="160"/>
                    <a:pt x="6342" y="151"/>
                    <a:pt x="6342" y="151"/>
                  </a:cubicBezTo>
                  <a:cubicBezTo>
                    <a:pt x="6332" y="141"/>
                    <a:pt x="6332" y="141"/>
                    <a:pt x="6332" y="141"/>
                  </a:cubicBezTo>
                  <a:cubicBezTo>
                    <a:pt x="6332" y="141"/>
                    <a:pt x="6358" y="128"/>
                    <a:pt x="6364" y="128"/>
                  </a:cubicBezTo>
                  <a:cubicBezTo>
                    <a:pt x="6370" y="128"/>
                    <a:pt x="6380" y="138"/>
                    <a:pt x="6388" y="132"/>
                  </a:cubicBezTo>
                  <a:cubicBezTo>
                    <a:pt x="6396" y="126"/>
                    <a:pt x="6416" y="122"/>
                    <a:pt x="6404" y="119"/>
                  </a:cubicBezTo>
                  <a:cubicBezTo>
                    <a:pt x="6392" y="116"/>
                    <a:pt x="6363" y="119"/>
                    <a:pt x="6363" y="119"/>
                  </a:cubicBezTo>
                  <a:cubicBezTo>
                    <a:pt x="6363" y="119"/>
                    <a:pt x="6308" y="134"/>
                    <a:pt x="6319" y="123"/>
                  </a:cubicBezTo>
                  <a:cubicBezTo>
                    <a:pt x="6330" y="112"/>
                    <a:pt x="6352" y="111"/>
                    <a:pt x="6352" y="111"/>
                  </a:cubicBezTo>
                  <a:cubicBezTo>
                    <a:pt x="6352" y="111"/>
                    <a:pt x="6393" y="113"/>
                    <a:pt x="6414" y="112"/>
                  </a:cubicBezTo>
                  <a:cubicBezTo>
                    <a:pt x="6435" y="111"/>
                    <a:pt x="6451" y="104"/>
                    <a:pt x="6451" y="104"/>
                  </a:cubicBezTo>
                  <a:cubicBezTo>
                    <a:pt x="6451" y="104"/>
                    <a:pt x="6416" y="95"/>
                    <a:pt x="6410" y="98"/>
                  </a:cubicBezTo>
                  <a:cubicBezTo>
                    <a:pt x="6404" y="101"/>
                    <a:pt x="6365" y="102"/>
                    <a:pt x="6365" y="102"/>
                  </a:cubicBezTo>
                  <a:cubicBezTo>
                    <a:pt x="6365" y="102"/>
                    <a:pt x="6318" y="105"/>
                    <a:pt x="6335" y="100"/>
                  </a:cubicBezTo>
                  <a:cubicBezTo>
                    <a:pt x="6352" y="95"/>
                    <a:pt x="6403" y="94"/>
                    <a:pt x="6403" y="94"/>
                  </a:cubicBezTo>
                  <a:cubicBezTo>
                    <a:pt x="6403" y="94"/>
                    <a:pt x="6469" y="95"/>
                    <a:pt x="6480" y="92"/>
                  </a:cubicBezTo>
                  <a:cubicBezTo>
                    <a:pt x="6491" y="89"/>
                    <a:pt x="6500" y="79"/>
                    <a:pt x="6500" y="79"/>
                  </a:cubicBezTo>
                  <a:cubicBezTo>
                    <a:pt x="6500" y="79"/>
                    <a:pt x="6527" y="80"/>
                    <a:pt x="6544" y="78"/>
                  </a:cubicBezTo>
                  <a:cubicBezTo>
                    <a:pt x="6561" y="76"/>
                    <a:pt x="6584" y="67"/>
                    <a:pt x="6584" y="67"/>
                  </a:cubicBezTo>
                  <a:cubicBezTo>
                    <a:pt x="6584" y="67"/>
                    <a:pt x="6558" y="57"/>
                    <a:pt x="6538" y="57"/>
                  </a:cubicBezTo>
                  <a:cubicBezTo>
                    <a:pt x="6518" y="57"/>
                    <a:pt x="6450" y="51"/>
                    <a:pt x="6445" y="57"/>
                  </a:cubicBezTo>
                  <a:cubicBezTo>
                    <a:pt x="6440" y="63"/>
                    <a:pt x="6415" y="69"/>
                    <a:pt x="6404" y="69"/>
                  </a:cubicBezTo>
                  <a:cubicBezTo>
                    <a:pt x="6393" y="69"/>
                    <a:pt x="6348" y="60"/>
                    <a:pt x="6340" y="64"/>
                  </a:cubicBezTo>
                  <a:cubicBezTo>
                    <a:pt x="6332" y="68"/>
                    <a:pt x="6280" y="83"/>
                    <a:pt x="6274" y="86"/>
                  </a:cubicBezTo>
                  <a:cubicBezTo>
                    <a:pt x="6268" y="89"/>
                    <a:pt x="6216" y="101"/>
                    <a:pt x="6225" y="94"/>
                  </a:cubicBezTo>
                  <a:cubicBezTo>
                    <a:pt x="6234" y="87"/>
                    <a:pt x="6308" y="71"/>
                    <a:pt x="6303" y="61"/>
                  </a:cubicBezTo>
                  <a:cubicBezTo>
                    <a:pt x="6298" y="51"/>
                    <a:pt x="6269" y="48"/>
                    <a:pt x="6258" y="52"/>
                  </a:cubicBezTo>
                  <a:cubicBezTo>
                    <a:pt x="6247" y="56"/>
                    <a:pt x="6229" y="63"/>
                    <a:pt x="6229" y="63"/>
                  </a:cubicBezTo>
                  <a:cubicBezTo>
                    <a:pt x="6150" y="73"/>
                    <a:pt x="6150" y="73"/>
                    <a:pt x="6150" y="73"/>
                  </a:cubicBezTo>
                  <a:cubicBezTo>
                    <a:pt x="6150" y="73"/>
                    <a:pt x="6224" y="55"/>
                    <a:pt x="6206" y="54"/>
                  </a:cubicBezTo>
                  <a:cubicBezTo>
                    <a:pt x="6188" y="53"/>
                    <a:pt x="6120" y="52"/>
                    <a:pt x="6120" y="52"/>
                  </a:cubicBezTo>
                  <a:cubicBezTo>
                    <a:pt x="6096" y="57"/>
                    <a:pt x="6096" y="57"/>
                    <a:pt x="6096" y="57"/>
                  </a:cubicBezTo>
                  <a:cubicBezTo>
                    <a:pt x="6051" y="53"/>
                    <a:pt x="6051" y="53"/>
                    <a:pt x="6051" y="53"/>
                  </a:cubicBezTo>
                  <a:cubicBezTo>
                    <a:pt x="6051" y="53"/>
                    <a:pt x="6000" y="68"/>
                    <a:pt x="6002" y="61"/>
                  </a:cubicBezTo>
                  <a:cubicBezTo>
                    <a:pt x="6004" y="54"/>
                    <a:pt x="6064" y="47"/>
                    <a:pt x="6085" y="47"/>
                  </a:cubicBezTo>
                  <a:cubicBezTo>
                    <a:pt x="6106" y="47"/>
                    <a:pt x="6241" y="45"/>
                    <a:pt x="6250" y="45"/>
                  </a:cubicBezTo>
                  <a:cubicBezTo>
                    <a:pt x="6259" y="45"/>
                    <a:pt x="6338" y="43"/>
                    <a:pt x="6329" y="35"/>
                  </a:cubicBezTo>
                  <a:cubicBezTo>
                    <a:pt x="6320" y="27"/>
                    <a:pt x="6270" y="24"/>
                    <a:pt x="6251" y="27"/>
                  </a:cubicBezTo>
                  <a:cubicBezTo>
                    <a:pt x="6232" y="30"/>
                    <a:pt x="6219" y="29"/>
                    <a:pt x="6219" y="29"/>
                  </a:cubicBezTo>
                  <a:cubicBezTo>
                    <a:pt x="6219" y="29"/>
                    <a:pt x="6244" y="18"/>
                    <a:pt x="6228" y="17"/>
                  </a:cubicBezTo>
                  <a:cubicBezTo>
                    <a:pt x="6212" y="16"/>
                    <a:pt x="6185" y="19"/>
                    <a:pt x="6185" y="19"/>
                  </a:cubicBezTo>
                  <a:cubicBezTo>
                    <a:pt x="6185" y="19"/>
                    <a:pt x="6155" y="18"/>
                    <a:pt x="6148" y="16"/>
                  </a:cubicBezTo>
                  <a:cubicBezTo>
                    <a:pt x="6141" y="14"/>
                    <a:pt x="6176" y="17"/>
                    <a:pt x="6183" y="10"/>
                  </a:cubicBezTo>
                  <a:cubicBezTo>
                    <a:pt x="6190" y="3"/>
                    <a:pt x="6147" y="5"/>
                    <a:pt x="6125" y="5"/>
                  </a:cubicBezTo>
                  <a:cubicBezTo>
                    <a:pt x="6103" y="5"/>
                    <a:pt x="6048" y="8"/>
                    <a:pt x="6048" y="8"/>
                  </a:cubicBezTo>
                  <a:cubicBezTo>
                    <a:pt x="6048" y="8"/>
                    <a:pt x="6008" y="4"/>
                    <a:pt x="5985" y="2"/>
                  </a:cubicBezTo>
                  <a:cubicBezTo>
                    <a:pt x="5962" y="0"/>
                    <a:pt x="5939" y="5"/>
                    <a:pt x="5930" y="6"/>
                  </a:cubicBezTo>
                  <a:cubicBezTo>
                    <a:pt x="5921" y="7"/>
                    <a:pt x="5903" y="7"/>
                    <a:pt x="5881" y="6"/>
                  </a:cubicBezTo>
                  <a:cubicBezTo>
                    <a:pt x="5859" y="5"/>
                    <a:pt x="5837" y="5"/>
                    <a:pt x="5839" y="10"/>
                  </a:cubicBezTo>
                  <a:cubicBezTo>
                    <a:pt x="5841" y="15"/>
                    <a:pt x="5870" y="16"/>
                    <a:pt x="5870" y="16"/>
                  </a:cubicBezTo>
                  <a:cubicBezTo>
                    <a:pt x="5870" y="16"/>
                    <a:pt x="5835" y="21"/>
                    <a:pt x="5822" y="20"/>
                  </a:cubicBezTo>
                  <a:cubicBezTo>
                    <a:pt x="5809" y="19"/>
                    <a:pt x="5754" y="13"/>
                    <a:pt x="5740" y="11"/>
                  </a:cubicBezTo>
                  <a:cubicBezTo>
                    <a:pt x="5726" y="9"/>
                    <a:pt x="5688" y="13"/>
                    <a:pt x="5683" y="13"/>
                  </a:cubicBezTo>
                  <a:cubicBezTo>
                    <a:pt x="5678" y="13"/>
                    <a:pt x="5628" y="19"/>
                    <a:pt x="5649" y="24"/>
                  </a:cubicBezTo>
                  <a:cubicBezTo>
                    <a:pt x="5670" y="29"/>
                    <a:pt x="5739" y="31"/>
                    <a:pt x="5739" y="31"/>
                  </a:cubicBezTo>
                  <a:cubicBezTo>
                    <a:pt x="5796" y="38"/>
                    <a:pt x="5796" y="38"/>
                    <a:pt x="5796" y="38"/>
                  </a:cubicBezTo>
                  <a:cubicBezTo>
                    <a:pt x="5796" y="38"/>
                    <a:pt x="5741" y="40"/>
                    <a:pt x="5733" y="40"/>
                  </a:cubicBezTo>
                  <a:cubicBezTo>
                    <a:pt x="5725" y="40"/>
                    <a:pt x="5677" y="27"/>
                    <a:pt x="5678" y="31"/>
                  </a:cubicBezTo>
                  <a:cubicBezTo>
                    <a:pt x="5679" y="35"/>
                    <a:pt x="5699" y="38"/>
                    <a:pt x="5699" y="38"/>
                  </a:cubicBezTo>
                  <a:cubicBezTo>
                    <a:pt x="5668" y="41"/>
                    <a:pt x="5668" y="41"/>
                    <a:pt x="5668" y="41"/>
                  </a:cubicBezTo>
                  <a:cubicBezTo>
                    <a:pt x="5668" y="41"/>
                    <a:pt x="5651" y="55"/>
                    <a:pt x="5655" y="59"/>
                  </a:cubicBezTo>
                  <a:cubicBezTo>
                    <a:pt x="5659" y="63"/>
                    <a:pt x="5631" y="64"/>
                    <a:pt x="5618" y="56"/>
                  </a:cubicBezTo>
                  <a:cubicBezTo>
                    <a:pt x="5605" y="48"/>
                    <a:pt x="5578" y="42"/>
                    <a:pt x="5552" y="40"/>
                  </a:cubicBezTo>
                  <a:cubicBezTo>
                    <a:pt x="5526" y="38"/>
                    <a:pt x="5497" y="38"/>
                    <a:pt x="5497" y="38"/>
                  </a:cubicBezTo>
                  <a:cubicBezTo>
                    <a:pt x="5499" y="58"/>
                    <a:pt x="5499" y="58"/>
                    <a:pt x="5499" y="58"/>
                  </a:cubicBezTo>
                  <a:cubicBezTo>
                    <a:pt x="5499" y="58"/>
                    <a:pt x="5479" y="61"/>
                    <a:pt x="5466" y="59"/>
                  </a:cubicBezTo>
                  <a:cubicBezTo>
                    <a:pt x="5453" y="57"/>
                    <a:pt x="5429" y="49"/>
                    <a:pt x="5421" y="51"/>
                  </a:cubicBezTo>
                  <a:cubicBezTo>
                    <a:pt x="5413" y="53"/>
                    <a:pt x="5395" y="62"/>
                    <a:pt x="5395" y="62"/>
                  </a:cubicBezTo>
                  <a:cubicBezTo>
                    <a:pt x="5395" y="62"/>
                    <a:pt x="5406" y="44"/>
                    <a:pt x="5393" y="44"/>
                  </a:cubicBezTo>
                  <a:cubicBezTo>
                    <a:pt x="5380" y="44"/>
                    <a:pt x="5309" y="45"/>
                    <a:pt x="5290" y="48"/>
                  </a:cubicBezTo>
                  <a:cubicBezTo>
                    <a:pt x="5271" y="51"/>
                    <a:pt x="5238" y="44"/>
                    <a:pt x="5243" y="49"/>
                  </a:cubicBezTo>
                  <a:cubicBezTo>
                    <a:pt x="5248" y="54"/>
                    <a:pt x="5283" y="71"/>
                    <a:pt x="5283" y="71"/>
                  </a:cubicBezTo>
                  <a:cubicBezTo>
                    <a:pt x="5283" y="71"/>
                    <a:pt x="5229" y="54"/>
                    <a:pt x="5220" y="54"/>
                  </a:cubicBezTo>
                  <a:cubicBezTo>
                    <a:pt x="5211" y="54"/>
                    <a:pt x="5184" y="49"/>
                    <a:pt x="5180" y="59"/>
                  </a:cubicBezTo>
                  <a:cubicBezTo>
                    <a:pt x="5176" y="69"/>
                    <a:pt x="5158" y="80"/>
                    <a:pt x="5145" y="80"/>
                  </a:cubicBezTo>
                  <a:cubicBezTo>
                    <a:pt x="5132" y="80"/>
                    <a:pt x="5095" y="80"/>
                    <a:pt x="5095" y="80"/>
                  </a:cubicBezTo>
                  <a:cubicBezTo>
                    <a:pt x="5095" y="80"/>
                    <a:pt x="5021" y="94"/>
                    <a:pt x="5017" y="95"/>
                  </a:cubicBezTo>
                  <a:cubicBezTo>
                    <a:pt x="5013" y="96"/>
                    <a:pt x="4941" y="106"/>
                    <a:pt x="4952" y="113"/>
                  </a:cubicBezTo>
                  <a:cubicBezTo>
                    <a:pt x="4963" y="120"/>
                    <a:pt x="5003" y="122"/>
                    <a:pt x="5008" y="121"/>
                  </a:cubicBezTo>
                  <a:cubicBezTo>
                    <a:pt x="5013" y="120"/>
                    <a:pt x="5028" y="118"/>
                    <a:pt x="5028" y="118"/>
                  </a:cubicBezTo>
                  <a:cubicBezTo>
                    <a:pt x="5004" y="128"/>
                    <a:pt x="5004" y="128"/>
                    <a:pt x="5004" y="128"/>
                  </a:cubicBezTo>
                  <a:cubicBezTo>
                    <a:pt x="4993" y="139"/>
                    <a:pt x="4993" y="139"/>
                    <a:pt x="4993" y="139"/>
                  </a:cubicBezTo>
                  <a:cubicBezTo>
                    <a:pt x="4993" y="139"/>
                    <a:pt x="4946" y="157"/>
                    <a:pt x="4929" y="157"/>
                  </a:cubicBezTo>
                  <a:cubicBezTo>
                    <a:pt x="4912" y="157"/>
                    <a:pt x="4844" y="157"/>
                    <a:pt x="4830" y="169"/>
                  </a:cubicBezTo>
                  <a:cubicBezTo>
                    <a:pt x="4816" y="181"/>
                    <a:pt x="4805" y="167"/>
                    <a:pt x="4805" y="167"/>
                  </a:cubicBezTo>
                  <a:cubicBezTo>
                    <a:pt x="4783" y="176"/>
                    <a:pt x="4783" y="176"/>
                    <a:pt x="4783" y="176"/>
                  </a:cubicBezTo>
                  <a:cubicBezTo>
                    <a:pt x="4750" y="175"/>
                    <a:pt x="4750" y="175"/>
                    <a:pt x="4750" y="175"/>
                  </a:cubicBezTo>
                  <a:cubicBezTo>
                    <a:pt x="4750" y="175"/>
                    <a:pt x="4693" y="181"/>
                    <a:pt x="4707" y="191"/>
                  </a:cubicBezTo>
                  <a:cubicBezTo>
                    <a:pt x="4721" y="201"/>
                    <a:pt x="4744" y="212"/>
                    <a:pt x="4744" y="212"/>
                  </a:cubicBezTo>
                  <a:cubicBezTo>
                    <a:pt x="4764" y="204"/>
                    <a:pt x="4764" y="204"/>
                    <a:pt x="4764" y="204"/>
                  </a:cubicBezTo>
                  <a:cubicBezTo>
                    <a:pt x="4764" y="204"/>
                    <a:pt x="4766" y="216"/>
                    <a:pt x="4776" y="219"/>
                  </a:cubicBezTo>
                  <a:cubicBezTo>
                    <a:pt x="4786" y="222"/>
                    <a:pt x="4809" y="209"/>
                    <a:pt x="4809" y="209"/>
                  </a:cubicBezTo>
                  <a:cubicBezTo>
                    <a:pt x="4809" y="209"/>
                    <a:pt x="4805" y="220"/>
                    <a:pt x="4815" y="220"/>
                  </a:cubicBezTo>
                  <a:cubicBezTo>
                    <a:pt x="4825" y="220"/>
                    <a:pt x="4862" y="204"/>
                    <a:pt x="4869" y="209"/>
                  </a:cubicBezTo>
                  <a:cubicBezTo>
                    <a:pt x="4876" y="214"/>
                    <a:pt x="4874" y="220"/>
                    <a:pt x="4874" y="220"/>
                  </a:cubicBezTo>
                  <a:cubicBezTo>
                    <a:pt x="4863" y="221"/>
                    <a:pt x="4863" y="221"/>
                    <a:pt x="4863" y="221"/>
                  </a:cubicBezTo>
                  <a:cubicBezTo>
                    <a:pt x="4863" y="221"/>
                    <a:pt x="4855" y="232"/>
                    <a:pt x="4848" y="232"/>
                  </a:cubicBezTo>
                  <a:cubicBezTo>
                    <a:pt x="4841" y="232"/>
                    <a:pt x="4845" y="226"/>
                    <a:pt x="4834" y="226"/>
                  </a:cubicBezTo>
                  <a:cubicBezTo>
                    <a:pt x="4823" y="226"/>
                    <a:pt x="4789" y="231"/>
                    <a:pt x="4789" y="231"/>
                  </a:cubicBezTo>
                  <a:cubicBezTo>
                    <a:pt x="4762" y="228"/>
                    <a:pt x="4762" y="228"/>
                    <a:pt x="4762" y="228"/>
                  </a:cubicBezTo>
                  <a:cubicBezTo>
                    <a:pt x="4762" y="228"/>
                    <a:pt x="4724" y="208"/>
                    <a:pt x="4713" y="227"/>
                  </a:cubicBezTo>
                  <a:cubicBezTo>
                    <a:pt x="4702" y="246"/>
                    <a:pt x="4729" y="252"/>
                    <a:pt x="4737" y="251"/>
                  </a:cubicBezTo>
                  <a:cubicBezTo>
                    <a:pt x="4745" y="250"/>
                    <a:pt x="4772" y="251"/>
                    <a:pt x="4772" y="251"/>
                  </a:cubicBezTo>
                  <a:cubicBezTo>
                    <a:pt x="4772" y="251"/>
                    <a:pt x="4729" y="254"/>
                    <a:pt x="4734" y="261"/>
                  </a:cubicBezTo>
                  <a:cubicBezTo>
                    <a:pt x="4739" y="268"/>
                    <a:pt x="4767" y="274"/>
                    <a:pt x="4767" y="274"/>
                  </a:cubicBezTo>
                  <a:cubicBezTo>
                    <a:pt x="4791" y="277"/>
                    <a:pt x="4791" y="277"/>
                    <a:pt x="4791" y="277"/>
                  </a:cubicBezTo>
                  <a:cubicBezTo>
                    <a:pt x="4791" y="277"/>
                    <a:pt x="4792" y="267"/>
                    <a:pt x="4799" y="266"/>
                  </a:cubicBezTo>
                  <a:cubicBezTo>
                    <a:pt x="4806" y="265"/>
                    <a:pt x="4814" y="276"/>
                    <a:pt x="4814" y="276"/>
                  </a:cubicBezTo>
                  <a:cubicBezTo>
                    <a:pt x="4837" y="267"/>
                    <a:pt x="4837" y="267"/>
                    <a:pt x="4837" y="267"/>
                  </a:cubicBezTo>
                  <a:cubicBezTo>
                    <a:pt x="4837" y="267"/>
                    <a:pt x="4841" y="277"/>
                    <a:pt x="4844" y="277"/>
                  </a:cubicBezTo>
                  <a:cubicBezTo>
                    <a:pt x="4847" y="277"/>
                    <a:pt x="4877" y="263"/>
                    <a:pt x="4886" y="265"/>
                  </a:cubicBezTo>
                  <a:cubicBezTo>
                    <a:pt x="4895" y="267"/>
                    <a:pt x="4902" y="271"/>
                    <a:pt x="4907" y="271"/>
                  </a:cubicBezTo>
                  <a:cubicBezTo>
                    <a:pt x="4912" y="271"/>
                    <a:pt x="4923" y="262"/>
                    <a:pt x="4929" y="262"/>
                  </a:cubicBezTo>
                  <a:cubicBezTo>
                    <a:pt x="4935" y="262"/>
                    <a:pt x="4952" y="273"/>
                    <a:pt x="4952" y="273"/>
                  </a:cubicBezTo>
                  <a:cubicBezTo>
                    <a:pt x="4952" y="273"/>
                    <a:pt x="4984" y="268"/>
                    <a:pt x="5006" y="274"/>
                  </a:cubicBezTo>
                  <a:cubicBezTo>
                    <a:pt x="5028" y="280"/>
                    <a:pt x="5032" y="291"/>
                    <a:pt x="5032" y="291"/>
                  </a:cubicBezTo>
                  <a:cubicBezTo>
                    <a:pt x="5032" y="291"/>
                    <a:pt x="5054" y="286"/>
                    <a:pt x="5054" y="291"/>
                  </a:cubicBezTo>
                  <a:cubicBezTo>
                    <a:pt x="5054" y="296"/>
                    <a:pt x="5044" y="306"/>
                    <a:pt x="5044" y="306"/>
                  </a:cubicBezTo>
                  <a:cubicBezTo>
                    <a:pt x="5050" y="315"/>
                    <a:pt x="5050" y="315"/>
                    <a:pt x="5050" y="315"/>
                  </a:cubicBezTo>
                  <a:cubicBezTo>
                    <a:pt x="5050" y="315"/>
                    <a:pt x="5083" y="321"/>
                    <a:pt x="5083" y="330"/>
                  </a:cubicBezTo>
                  <a:cubicBezTo>
                    <a:pt x="5083" y="339"/>
                    <a:pt x="5067" y="343"/>
                    <a:pt x="5067" y="343"/>
                  </a:cubicBezTo>
                  <a:cubicBezTo>
                    <a:pt x="5076" y="359"/>
                    <a:pt x="5076" y="359"/>
                    <a:pt x="5076" y="359"/>
                  </a:cubicBezTo>
                  <a:cubicBezTo>
                    <a:pt x="5092" y="369"/>
                    <a:pt x="5092" y="369"/>
                    <a:pt x="5092" y="369"/>
                  </a:cubicBezTo>
                  <a:cubicBezTo>
                    <a:pt x="5078" y="374"/>
                    <a:pt x="5078" y="374"/>
                    <a:pt x="5078" y="374"/>
                  </a:cubicBezTo>
                  <a:cubicBezTo>
                    <a:pt x="5088" y="387"/>
                    <a:pt x="5088" y="387"/>
                    <a:pt x="5088" y="387"/>
                  </a:cubicBezTo>
                  <a:cubicBezTo>
                    <a:pt x="5088" y="387"/>
                    <a:pt x="5076" y="386"/>
                    <a:pt x="5076" y="395"/>
                  </a:cubicBezTo>
                  <a:cubicBezTo>
                    <a:pt x="5076" y="404"/>
                    <a:pt x="5098" y="407"/>
                    <a:pt x="5095" y="412"/>
                  </a:cubicBezTo>
                  <a:cubicBezTo>
                    <a:pt x="5092" y="417"/>
                    <a:pt x="5073" y="426"/>
                    <a:pt x="5073" y="426"/>
                  </a:cubicBezTo>
                  <a:cubicBezTo>
                    <a:pt x="5081" y="433"/>
                    <a:pt x="5081" y="433"/>
                    <a:pt x="5081" y="433"/>
                  </a:cubicBezTo>
                  <a:cubicBezTo>
                    <a:pt x="5081" y="433"/>
                    <a:pt x="5040" y="438"/>
                    <a:pt x="5041" y="441"/>
                  </a:cubicBezTo>
                  <a:cubicBezTo>
                    <a:pt x="5042" y="444"/>
                    <a:pt x="5050" y="446"/>
                    <a:pt x="5063" y="445"/>
                  </a:cubicBezTo>
                  <a:cubicBezTo>
                    <a:pt x="5076" y="444"/>
                    <a:pt x="5060" y="455"/>
                    <a:pt x="5060" y="455"/>
                  </a:cubicBezTo>
                  <a:cubicBezTo>
                    <a:pt x="5060" y="455"/>
                    <a:pt x="5009" y="456"/>
                    <a:pt x="5021" y="465"/>
                  </a:cubicBezTo>
                  <a:cubicBezTo>
                    <a:pt x="5033" y="474"/>
                    <a:pt x="5046" y="479"/>
                    <a:pt x="5062" y="478"/>
                  </a:cubicBezTo>
                  <a:cubicBezTo>
                    <a:pt x="5078" y="477"/>
                    <a:pt x="5082" y="467"/>
                    <a:pt x="5082" y="467"/>
                  </a:cubicBezTo>
                  <a:cubicBezTo>
                    <a:pt x="5082" y="467"/>
                    <a:pt x="5109" y="469"/>
                    <a:pt x="5107" y="460"/>
                  </a:cubicBezTo>
                  <a:cubicBezTo>
                    <a:pt x="5105" y="451"/>
                    <a:pt x="5112" y="439"/>
                    <a:pt x="5112" y="439"/>
                  </a:cubicBezTo>
                  <a:cubicBezTo>
                    <a:pt x="5114" y="458"/>
                    <a:pt x="5114" y="458"/>
                    <a:pt x="5114" y="458"/>
                  </a:cubicBezTo>
                  <a:cubicBezTo>
                    <a:pt x="5131" y="447"/>
                    <a:pt x="5131" y="447"/>
                    <a:pt x="5131" y="447"/>
                  </a:cubicBezTo>
                  <a:cubicBezTo>
                    <a:pt x="5131" y="447"/>
                    <a:pt x="5123" y="453"/>
                    <a:pt x="5127" y="458"/>
                  </a:cubicBezTo>
                  <a:cubicBezTo>
                    <a:pt x="5131" y="463"/>
                    <a:pt x="5156" y="465"/>
                    <a:pt x="5156" y="465"/>
                  </a:cubicBezTo>
                  <a:cubicBezTo>
                    <a:pt x="5147" y="471"/>
                    <a:pt x="5147" y="471"/>
                    <a:pt x="5147" y="471"/>
                  </a:cubicBezTo>
                  <a:cubicBezTo>
                    <a:pt x="5147" y="471"/>
                    <a:pt x="5141" y="484"/>
                    <a:pt x="5150" y="487"/>
                  </a:cubicBezTo>
                  <a:cubicBezTo>
                    <a:pt x="5159" y="490"/>
                    <a:pt x="5172" y="504"/>
                    <a:pt x="5166" y="510"/>
                  </a:cubicBezTo>
                  <a:cubicBezTo>
                    <a:pt x="5160" y="516"/>
                    <a:pt x="5149" y="513"/>
                    <a:pt x="5149" y="513"/>
                  </a:cubicBezTo>
                  <a:cubicBezTo>
                    <a:pt x="5149" y="519"/>
                    <a:pt x="5149" y="519"/>
                    <a:pt x="5149" y="519"/>
                  </a:cubicBezTo>
                  <a:cubicBezTo>
                    <a:pt x="5149" y="519"/>
                    <a:pt x="5134" y="518"/>
                    <a:pt x="5125" y="517"/>
                  </a:cubicBezTo>
                  <a:cubicBezTo>
                    <a:pt x="5116" y="516"/>
                    <a:pt x="5108" y="506"/>
                    <a:pt x="5108" y="506"/>
                  </a:cubicBezTo>
                  <a:cubicBezTo>
                    <a:pt x="5068" y="505"/>
                    <a:pt x="5068" y="505"/>
                    <a:pt x="5068" y="505"/>
                  </a:cubicBezTo>
                  <a:cubicBezTo>
                    <a:pt x="5068" y="505"/>
                    <a:pt x="5044" y="483"/>
                    <a:pt x="5038" y="505"/>
                  </a:cubicBezTo>
                  <a:cubicBezTo>
                    <a:pt x="5036" y="514"/>
                    <a:pt x="5048" y="520"/>
                    <a:pt x="5055" y="521"/>
                  </a:cubicBezTo>
                  <a:cubicBezTo>
                    <a:pt x="5062" y="522"/>
                    <a:pt x="5067" y="518"/>
                    <a:pt x="5076" y="522"/>
                  </a:cubicBezTo>
                  <a:cubicBezTo>
                    <a:pt x="5085" y="526"/>
                    <a:pt x="5093" y="540"/>
                    <a:pt x="5108" y="540"/>
                  </a:cubicBezTo>
                  <a:cubicBezTo>
                    <a:pt x="5123" y="540"/>
                    <a:pt x="5134" y="534"/>
                    <a:pt x="5134" y="534"/>
                  </a:cubicBezTo>
                  <a:cubicBezTo>
                    <a:pt x="5149" y="542"/>
                    <a:pt x="5149" y="542"/>
                    <a:pt x="5149" y="542"/>
                  </a:cubicBezTo>
                  <a:cubicBezTo>
                    <a:pt x="5163" y="533"/>
                    <a:pt x="5163" y="533"/>
                    <a:pt x="5163" y="533"/>
                  </a:cubicBezTo>
                  <a:cubicBezTo>
                    <a:pt x="5160" y="547"/>
                    <a:pt x="5160" y="547"/>
                    <a:pt x="5160" y="547"/>
                  </a:cubicBezTo>
                  <a:cubicBezTo>
                    <a:pt x="5160" y="547"/>
                    <a:pt x="5145" y="540"/>
                    <a:pt x="5143" y="547"/>
                  </a:cubicBezTo>
                  <a:cubicBezTo>
                    <a:pt x="5141" y="554"/>
                    <a:pt x="5152" y="561"/>
                    <a:pt x="5152" y="561"/>
                  </a:cubicBezTo>
                  <a:cubicBezTo>
                    <a:pt x="5152" y="561"/>
                    <a:pt x="5125" y="561"/>
                    <a:pt x="5126" y="566"/>
                  </a:cubicBezTo>
                  <a:cubicBezTo>
                    <a:pt x="5127" y="571"/>
                    <a:pt x="5147" y="572"/>
                    <a:pt x="5147" y="572"/>
                  </a:cubicBezTo>
                  <a:cubicBezTo>
                    <a:pt x="5147" y="572"/>
                    <a:pt x="5144" y="581"/>
                    <a:pt x="5139" y="583"/>
                  </a:cubicBezTo>
                  <a:cubicBezTo>
                    <a:pt x="5134" y="585"/>
                    <a:pt x="5118" y="572"/>
                    <a:pt x="5114" y="578"/>
                  </a:cubicBezTo>
                  <a:cubicBezTo>
                    <a:pt x="5110" y="584"/>
                    <a:pt x="5120" y="592"/>
                    <a:pt x="5120" y="592"/>
                  </a:cubicBezTo>
                  <a:cubicBezTo>
                    <a:pt x="5104" y="591"/>
                    <a:pt x="5104" y="591"/>
                    <a:pt x="5104" y="591"/>
                  </a:cubicBezTo>
                  <a:cubicBezTo>
                    <a:pt x="5109" y="605"/>
                    <a:pt x="5109" y="605"/>
                    <a:pt x="5109" y="605"/>
                  </a:cubicBezTo>
                  <a:cubicBezTo>
                    <a:pt x="5109" y="605"/>
                    <a:pt x="5088" y="606"/>
                    <a:pt x="5091" y="616"/>
                  </a:cubicBezTo>
                  <a:cubicBezTo>
                    <a:pt x="5094" y="626"/>
                    <a:pt x="5113" y="628"/>
                    <a:pt x="5113" y="628"/>
                  </a:cubicBezTo>
                  <a:cubicBezTo>
                    <a:pt x="5113" y="628"/>
                    <a:pt x="5115" y="639"/>
                    <a:pt x="5108" y="639"/>
                  </a:cubicBezTo>
                  <a:cubicBezTo>
                    <a:pt x="5101" y="639"/>
                    <a:pt x="5106" y="647"/>
                    <a:pt x="5106" y="647"/>
                  </a:cubicBezTo>
                  <a:cubicBezTo>
                    <a:pt x="5106" y="647"/>
                    <a:pt x="5104" y="649"/>
                    <a:pt x="5101" y="639"/>
                  </a:cubicBezTo>
                  <a:cubicBezTo>
                    <a:pt x="5098" y="629"/>
                    <a:pt x="5087" y="624"/>
                    <a:pt x="5087" y="624"/>
                  </a:cubicBezTo>
                  <a:cubicBezTo>
                    <a:pt x="5087" y="624"/>
                    <a:pt x="5070" y="593"/>
                    <a:pt x="5060" y="595"/>
                  </a:cubicBezTo>
                  <a:cubicBezTo>
                    <a:pt x="5050" y="597"/>
                    <a:pt x="5024" y="609"/>
                    <a:pt x="5038" y="617"/>
                  </a:cubicBezTo>
                  <a:cubicBezTo>
                    <a:pt x="5052" y="625"/>
                    <a:pt x="5074" y="628"/>
                    <a:pt x="5074" y="628"/>
                  </a:cubicBezTo>
                  <a:cubicBezTo>
                    <a:pt x="5074" y="628"/>
                    <a:pt x="5057" y="630"/>
                    <a:pt x="5046" y="630"/>
                  </a:cubicBezTo>
                  <a:cubicBezTo>
                    <a:pt x="5035" y="630"/>
                    <a:pt x="5021" y="625"/>
                    <a:pt x="5013" y="630"/>
                  </a:cubicBezTo>
                  <a:cubicBezTo>
                    <a:pt x="5005" y="635"/>
                    <a:pt x="4982" y="640"/>
                    <a:pt x="4989" y="643"/>
                  </a:cubicBezTo>
                  <a:cubicBezTo>
                    <a:pt x="4996" y="646"/>
                    <a:pt x="5037" y="639"/>
                    <a:pt x="5047" y="640"/>
                  </a:cubicBezTo>
                  <a:cubicBezTo>
                    <a:pt x="5057" y="641"/>
                    <a:pt x="5081" y="643"/>
                    <a:pt x="5081" y="643"/>
                  </a:cubicBezTo>
                  <a:cubicBezTo>
                    <a:pt x="5081" y="643"/>
                    <a:pt x="5061" y="644"/>
                    <a:pt x="5055" y="644"/>
                  </a:cubicBezTo>
                  <a:cubicBezTo>
                    <a:pt x="5049" y="644"/>
                    <a:pt x="4983" y="649"/>
                    <a:pt x="4977" y="654"/>
                  </a:cubicBezTo>
                  <a:cubicBezTo>
                    <a:pt x="4971" y="659"/>
                    <a:pt x="4971" y="663"/>
                    <a:pt x="4987" y="662"/>
                  </a:cubicBezTo>
                  <a:cubicBezTo>
                    <a:pt x="5003" y="661"/>
                    <a:pt x="5041" y="657"/>
                    <a:pt x="5041" y="657"/>
                  </a:cubicBezTo>
                  <a:cubicBezTo>
                    <a:pt x="5041" y="657"/>
                    <a:pt x="5068" y="656"/>
                    <a:pt x="5069" y="659"/>
                  </a:cubicBezTo>
                  <a:cubicBezTo>
                    <a:pt x="5070" y="662"/>
                    <a:pt x="5023" y="664"/>
                    <a:pt x="5023" y="664"/>
                  </a:cubicBezTo>
                  <a:cubicBezTo>
                    <a:pt x="5023" y="664"/>
                    <a:pt x="4968" y="666"/>
                    <a:pt x="4969" y="668"/>
                  </a:cubicBezTo>
                  <a:cubicBezTo>
                    <a:pt x="4970" y="670"/>
                    <a:pt x="4979" y="675"/>
                    <a:pt x="4988" y="675"/>
                  </a:cubicBezTo>
                  <a:cubicBezTo>
                    <a:pt x="4997" y="675"/>
                    <a:pt x="5011" y="682"/>
                    <a:pt x="5011" y="682"/>
                  </a:cubicBezTo>
                  <a:cubicBezTo>
                    <a:pt x="5011" y="682"/>
                    <a:pt x="4987" y="676"/>
                    <a:pt x="4982" y="682"/>
                  </a:cubicBezTo>
                  <a:cubicBezTo>
                    <a:pt x="4977" y="688"/>
                    <a:pt x="4982" y="690"/>
                    <a:pt x="4982" y="690"/>
                  </a:cubicBezTo>
                  <a:cubicBezTo>
                    <a:pt x="4982" y="690"/>
                    <a:pt x="4951" y="699"/>
                    <a:pt x="4955" y="705"/>
                  </a:cubicBezTo>
                  <a:cubicBezTo>
                    <a:pt x="4980" y="706"/>
                    <a:pt x="4980" y="706"/>
                    <a:pt x="4980" y="706"/>
                  </a:cubicBezTo>
                  <a:cubicBezTo>
                    <a:pt x="4957" y="716"/>
                    <a:pt x="4957" y="716"/>
                    <a:pt x="4957" y="716"/>
                  </a:cubicBezTo>
                  <a:cubicBezTo>
                    <a:pt x="4957" y="716"/>
                    <a:pt x="4956" y="729"/>
                    <a:pt x="4966" y="727"/>
                  </a:cubicBezTo>
                  <a:cubicBezTo>
                    <a:pt x="4976" y="725"/>
                    <a:pt x="4999" y="725"/>
                    <a:pt x="4999" y="725"/>
                  </a:cubicBezTo>
                  <a:cubicBezTo>
                    <a:pt x="4999" y="725"/>
                    <a:pt x="4960" y="736"/>
                    <a:pt x="4967" y="744"/>
                  </a:cubicBezTo>
                  <a:cubicBezTo>
                    <a:pt x="4974" y="752"/>
                    <a:pt x="4997" y="740"/>
                    <a:pt x="4997" y="740"/>
                  </a:cubicBezTo>
                  <a:cubicBezTo>
                    <a:pt x="4997" y="740"/>
                    <a:pt x="4980" y="755"/>
                    <a:pt x="4978" y="762"/>
                  </a:cubicBezTo>
                  <a:cubicBezTo>
                    <a:pt x="4976" y="769"/>
                    <a:pt x="4973" y="775"/>
                    <a:pt x="4979" y="775"/>
                  </a:cubicBezTo>
                  <a:cubicBezTo>
                    <a:pt x="4985" y="775"/>
                    <a:pt x="4996" y="767"/>
                    <a:pt x="4996" y="767"/>
                  </a:cubicBezTo>
                  <a:cubicBezTo>
                    <a:pt x="4996" y="767"/>
                    <a:pt x="4991" y="783"/>
                    <a:pt x="4984" y="783"/>
                  </a:cubicBezTo>
                  <a:cubicBezTo>
                    <a:pt x="4977" y="783"/>
                    <a:pt x="4962" y="792"/>
                    <a:pt x="4963" y="802"/>
                  </a:cubicBezTo>
                  <a:cubicBezTo>
                    <a:pt x="4964" y="812"/>
                    <a:pt x="4987" y="793"/>
                    <a:pt x="4987" y="793"/>
                  </a:cubicBezTo>
                  <a:cubicBezTo>
                    <a:pt x="4987" y="793"/>
                    <a:pt x="5002" y="776"/>
                    <a:pt x="5006" y="780"/>
                  </a:cubicBezTo>
                  <a:cubicBezTo>
                    <a:pt x="5010" y="784"/>
                    <a:pt x="5034" y="774"/>
                    <a:pt x="5034" y="774"/>
                  </a:cubicBezTo>
                  <a:cubicBezTo>
                    <a:pt x="5031" y="784"/>
                    <a:pt x="5031" y="784"/>
                    <a:pt x="5031" y="784"/>
                  </a:cubicBezTo>
                  <a:cubicBezTo>
                    <a:pt x="5045" y="774"/>
                    <a:pt x="5045" y="774"/>
                    <a:pt x="5045" y="774"/>
                  </a:cubicBezTo>
                  <a:cubicBezTo>
                    <a:pt x="5031" y="791"/>
                    <a:pt x="5031" y="791"/>
                    <a:pt x="5031" y="791"/>
                  </a:cubicBezTo>
                  <a:cubicBezTo>
                    <a:pt x="5053" y="794"/>
                    <a:pt x="5053" y="794"/>
                    <a:pt x="5053" y="794"/>
                  </a:cubicBezTo>
                  <a:cubicBezTo>
                    <a:pt x="5053" y="794"/>
                    <a:pt x="5023" y="794"/>
                    <a:pt x="5021" y="798"/>
                  </a:cubicBezTo>
                  <a:cubicBezTo>
                    <a:pt x="5019" y="802"/>
                    <a:pt x="5028" y="804"/>
                    <a:pt x="5028" y="804"/>
                  </a:cubicBezTo>
                  <a:cubicBezTo>
                    <a:pt x="5028" y="804"/>
                    <a:pt x="5005" y="809"/>
                    <a:pt x="4999" y="810"/>
                  </a:cubicBezTo>
                  <a:cubicBezTo>
                    <a:pt x="4993" y="811"/>
                    <a:pt x="5000" y="816"/>
                    <a:pt x="5000" y="816"/>
                  </a:cubicBezTo>
                  <a:cubicBezTo>
                    <a:pt x="5000" y="816"/>
                    <a:pt x="4976" y="821"/>
                    <a:pt x="4974" y="826"/>
                  </a:cubicBezTo>
                  <a:cubicBezTo>
                    <a:pt x="4972" y="831"/>
                    <a:pt x="4998" y="829"/>
                    <a:pt x="4998" y="829"/>
                  </a:cubicBezTo>
                  <a:cubicBezTo>
                    <a:pt x="4998" y="829"/>
                    <a:pt x="4977" y="833"/>
                    <a:pt x="4977" y="836"/>
                  </a:cubicBezTo>
                  <a:cubicBezTo>
                    <a:pt x="4977" y="839"/>
                    <a:pt x="4997" y="844"/>
                    <a:pt x="4997" y="844"/>
                  </a:cubicBezTo>
                  <a:cubicBezTo>
                    <a:pt x="4997" y="844"/>
                    <a:pt x="4980" y="844"/>
                    <a:pt x="4979" y="851"/>
                  </a:cubicBezTo>
                  <a:cubicBezTo>
                    <a:pt x="4978" y="858"/>
                    <a:pt x="5003" y="855"/>
                    <a:pt x="5003" y="855"/>
                  </a:cubicBezTo>
                  <a:cubicBezTo>
                    <a:pt x="4991" y="870"/>
                    <a:pt x="4991" y="870"/>
                    <a:pt x="4991" y="870"/>
                  </a:cubicBezTo>
                  <a:cubicBezTo>
                    <a:pt x="5010" y="867"/>
                    <a:pt x="5010" y="867"/>
                    <a:pt x="5010" y="867"/>
                  </a:cubicBezTo>
                  <a:cubicBezTo>
                    <a:pt x="5010" y="867"/>
                    <a:pt x="4988" y="880"/>
                    <a:pt x="4991" y="891"/>
                  </a:cubicBezTo>
                  <a:cubicBezTo>
                    <a:pt x="4994" y="902"/>
                    <a:pt x="5017" y="900"/>
                    <a:pt x="5017" y="900"/>
                  </a:cubicBezTo>
                  <a:cubicBezTo>
                    <a:pt x="5006" y="915"/>
                    <a:pt x="5006" y="915"/>
                    <a:pt x="5006" y="915"/>
                  </a:cubicBezTo>
                  <a:cubicBezTo>
                    <a:pt x="5027" y="908"/>
                    <a:pt x="5027" y="908"/>
                    <a:pt x="5027" y="908"/>
                  </a:cubicBezTo>
                  <a:cubicBezTo>
                    <a:pt x="5027" y="908"/>
                    <a:pt x="5012" y="920"/>
                    <a:pt x="5015" y="925"/>
                  </a:cubicBezTo>
                  <a:cubicBezTo>
                    <a:pt x="5018" y="930"/>
                    <a:pt x="5037" y="931"/>
                    <a:pt x="5037" y="931"/>
                  </a:cubicBezTo>
                  <a:cubicBezTo>
                    <a:pt x="5037" y="931"/>
                    <a:pt x="5027" y="934"/>
                    <a:pt x="5030" y="940"/>
                  </a:cubicBezTo>
                  <a:cubicBezTo>
                    <a:pt x="5033" y="946"/>
                    <a:pt x="5044" y="943"/>
                    <a:pt x="5044" y="943"/>
                  </a:cubicBezTo>
                  <a:cubicBezTo>
                    <a:pt x="5044" y="943"/>
                    <a:pt x="5029" y="955"/>
                    <a:pt x="5032" y="959"/>
                  </a:cubicBezTo>
                  <a:cubicBezTo>
                    <a:pt x="5035" y="963"/>
                    <a:pt x="5051" y="961"/>
                    <a:pt x="5051" y="961"/>
                  </a:cubicBezTo>
                  <a:cubicBezTo>
                    <a:pt x="5049" y="969"/>
                    <a:pt x="5049" y="969"/>
                    <a:pt x="5049" y="969"/>
                  </a:cubicBezTo>
                  <a:cubicBezTo>
                    <a:pt x="5075" y="963"/>
                    <a:pt x="5075" y="963"/>
                    <a:pt x="5075" y="963"/>
                  </a:cubicBezTo>
                  <a:cubicBezTo>
                    <a:pt x="5075" y="963"/>
                    <a:pt x="5083" y="976"/>
                    <a:pt x="5091" y="969"/>
                  </a:cubicBezTo>
                  <a:cubicBezTo>
                    <a:pt x="5099" y="962"/>
                    <a:pt x="5124" y="946"/>
                    <a:pt x="5128" y="948"/>
                  </a:cubicBezTo>
                  <a:cubicBezTo>
                    <a:pt x="5132" y="950"/>
                    <a:pt x="5121" y="958"/>
                    <a:pt x="5121" y="958"/>
                  </a:cubicBezTo>
                  <a:cubicBezTo>
                    <a:pt x="5136" y="962"/>
                    <a:pt x="5136" y="962"/>
                    <a:pt x="5136" y="962"/>
                  </a:cubicBezTo>
                  <a:cubicBezTo>
                    <a:pt x="5150" y="955"/>
                    <a:pt x="5150" y="955"/>
                    <a:pt x="5150" y="955"/>
                  </a:cubicBezTo>
                  <a:cubicBezTo>
                    <a:pt x="5150" y="955"/>
                    <a:pt x="5129" y="968"/>
                    <a:pt x="5124" y="973"/>
                  </a:cubicBezTo>
                  <a:cubicBezTo>
                    <a:pt x="5119" y="978"/>
                    <a:pt x="5115" y="983"/>
                    <a:pt x="5123" y="983"/>
                  </a:cubicBezTo>
                  <a:cubicBezTo>
                    <a:pt x="5131" y="983"/>
                    <a:pt x="5158" y="978"/>
                    <a:pt x="5158" y="978"/>
                  </a:cubicBezTo>
                  <a:cubicBezTo>
                    <a:pt x="5158" y="978"/>
                    <a:pt x="5127" y="994"/>
                    <a:pt x="5136" y="1000"/>
                  </a:cubicBezTo>
                  <a:cubicBezTo>
                    <a:pt x="5145" y="1006"/>
                    <a:pt x="5164" y="1000"/>
                    <a:pt x="5164" y="1000"/>
                  </a:cubicBezTo>
                  <a:cubicBezTo>
                    <a:pt x="5164" y="1000"/>
                    <a:pt x="5174" y="1019"/>
                    <a:pt x="5186" y="1012"/>
                  </a:cubicBezTo>
                  <a:cubicBezTo>
                    <a:pt x="5198" y="1005"/>
                    <a:pt x="5204" y="998"/>
                    <a:pt x="5204" y="998"/>
                  </a:cubicBezTo>
                  <a:cubicBezTo>
                    <a:pt x="5204" y="998"/>
                    <a:pt x="5199" y="995"/>
                    <a:pt x="5195" y="989"/>
                  </a:cubicBezTo>
                  <a:cubicBezTo>
                    <a:pt x="5191" y="983"/>
                    <a:pt x="5208" y="990"/>
                    <a:pt x="5213" y="985"/>
                  </a:cubicBezTo>
                  <a:cubicBezTo>
                    <a:pt x="5218" y="980"/>
                    <a:pt x="5217" y="964"/>
                    <a:pt x="5217" y="964"/>
                  </a:cubicBezTo>
                  <a:cubicBezTo>
                    <a:pt x="5217" y="964"/>
                    <a:pt x="5239" y="974"/>
                    <a:pt x="5238" y="964"/>
                  </a:cubicBezTo>
                  <a:cubicBezTo>
                    <a:pt x="5237" y="954"/>
                    <a:pt x="5233" y="948"/>
                    <a:pt x="5233" y="948"/>
                  </a:cubicBezTo>
                  <a:cubicBezTo>
                    <a:pt x="5233" y="948"/>
                    <a:pt x="5239" y="957"/>
                    <a:pt x="5245" y="958"/>
                  </a:cubicBezTo>
                  <a:cubicBezTo>
                    <a:pt x="5250" y="958"/>
                    <a:pt x="5255" y="949"/>
                    <a:pt x="5252" y="944"/>
                  </a:cubicBezTo>
                  <a:cubicBezTo>
                    <a:pt x="5246" y="934"/>
                    <a:pt x="5240" y="931"/>
                    <a:pt x="5240" y="931"/>
                  </a:cubicBezTo>
                  <a:cubicBezTo>
                    <a:pt x="5240" y="931"/>
                    <a:pt x="5262" y="937"/>
                    <a:pt x="5262" y="933"/>
                  </a:cubicBezTo>
                  <a:cubicBezTo>
                    <a:pt x="5262" y="929"/>
                    <a:pt x="5257" y="923"/>
                    <a:pt x="5257" y="923"/>
                  </a:cubicBezTo>
                  <a:cubicBezTo>
                    <a:pt x="5275" y="922"/>
                    <a:pt x="5275" y="922"/>
                    <a:pt x="5275" y="922"/>
                  </a:cubicBezTo>
                  <a:cubicBezTo>
                    <a:pt x="5267" y="908"/>
                    <a:pt x="5267" y="908"/>
                    <a:pt x="5267" y="908"/>
                  </a:cubicBezTo>
                  <a:cubicBezTo>
                    <a:pt x="5278" y="903"/>
                    <a:pt x="5278" y="903"/>
                    <a:pt x="5278" y="903"/>
                  </a:cubicBezTo>
                  <a:cubicBezTo>
                    <a:pt x="5278" y="903"/>
                    <a:pt x="5265" y="894"/>
                    <a:pt x="5262" y="893"/>
                  </a:cubicBezTo>
                  <a:cubicBezTo>
                    <a:pt x="5259" y="892"/>
                    <a:pt x="5273" y="887"/>
                    <a:pt x="5273" y="887"/>
                  </a:cubicBezTo>
                  <a:cubicBezTo>
                    <a:pt x="5259" y="873"/>
                    <a:pt x="5259" y="873"/>
                    <a:pt x="5259" y="873"/>
                  </a:cubicBezTo>
                  <a:cubicBezTo>
                    <a:pt x="5259" y="873"/>
                    <a:pt x="5273" y="885"/>
                    <a:pt x="5277" y="882"/>
                  </a:cubicBezTo>
                  <a:cubicBezTo>
                    <a:pt x="5281" y="879"/>
                    <a:pt x="5289" y="873"/>
                    <a:pt x="5289" y="873"/>
                  </a:cubicBezTo>
                  <a:cubicBezTo>
                    <a:pt x="5289" y="873"/>
                    <a:pt x="5305" y="875"/>
                    <a:pt x="5308" y="872"/>
                  </a:cubicBezTo>
                  <a:cubicBezTo>
                    <a:pt x="5311" y="869"/>
                    <a:pt x="5304" y="859"/>
                    <a:pt x="5304" y="859"/>
                  </a:cubicBezTo>
                  <a:cubicBezTo>
                    <a:pt x="5318" y="858"/>
                    <a:pt x="5318" y="858"/>
                    <a:pt x="5318" y="858"/>
                  </a:cubicBezTo>
                  <a:cubicBezTo>
                    <a:pt x="5323" y="841"/>
                    <a:pt x="5323" y="841"/>
                    <a:pt x="5323" y="841"/>
                  </a:cubicBezTo>
                  <a:cubicBezTo>
                    <a:pt x="5323" y="841"/>
                    <a:pt x="5343" y="848"/>
                    <a:pt x="5349" y="843"/>
                  </a:cubicBezTo>
                  <a:cubicBezTo>
                    <a:pt x="5355" y="838"/>
                    <a:pt x="5350" y="829"/>
                    <a:pt x="5350" y="829"/>
                  </a:cubicBezTo>
                  <a:cubicBezTo>
                    <a:pt x="5350" y="829"/>
                    <a:pt x="5357" y="839"/>
                    <a:pt x="5364" y="839"/>
                  </a:cubicBezTo>
                  <a:cubicBezTo>
                    <a:pt x="5368" y="839"/>
                    <a:pt x="5371" y="830"/>
                    <a:pt x="5373" y="828"/>
                  </a:cubicBezTo>
                  <a:cubicBezTo>
                    <a:pt x="5378" y="821"/>
                    <a:pt x="5373" y="811"/>
                    <a:pt x="5373" y="811"/>
                  </a:cubicBezTo>
                  <a:cubicBezTo>
                    <a:pt x="5348" y="807"/>
                    <a:pt x="5348" y="807"/>
                    <a:pt x="5348" y="807"/>
                  </a:cubicBezTo>
                  <a:cubicBezTo>
                    <a:pt x="5366" y="802"/>
                    <a:pt x="5366" y="802"/>
                    <a:pt x="5366" y="802"/>
                  </a:cubicBezTo>
                  <a:cubicBezTo>
                    <a:pt x="5386" y="794"/>
                    <a:pt x="5386" y="794"/>
                    <a:pt x="5386" y="794"/>
                  </a:cubicBezTo>
                  <a:cubicBezTo>
                    <a:pt x="5387" y="780"/>
                    <a:pt x="5387" y="780"/>
                    <a:pt x="5387" y="780"/>
                  </a:cubicBezTo>
                  <a:cubicBezTo>
                    <a:pt x="5374" y="777"/>
                    <a:pt x="5374" y="777"/>
                    <a:pt x="5374" y="777"/>
                  </a:cubicBezTo>
                  <a:cubicBezTo>
                    <a:pt x="5379" y="765"/>
                    <a:pt x="5379" y="765"/>
                    <a:pt x="5379" y="765"/>
                  </a:cubicBezTo>
                  <a:cubicBezTo>
                    <a:pt x="5400" y="765"/>
                    <a:pt x="5400" y="765"/>
                    <a:pt x="5400" y="765"/>
                  </a:cubicBezTo>
                  <a:cubicBezTo>
                    <a:pt x="5400" y="765"/>
                    <a:pt x="5414" y="769"/>
                    <a:pt x="5421" y="763"/>
                  </a:cubicBezTo>
                  <a:cubicBezTo>
                    <a:pt x="5428" y="757"/>
                    <a:pt x="5423" y="745"/>
                    <a:pt x="5423" y="745"/>
                  </a:cubicBezTo>
                  <a:cubicBezTo>
                    <a:pt x="5445" y="741"/>
                    <a:pt x="5445" y="741"/>
                    <a:pt x="5445" y="741"/>
                  </a:cubicBezTo>
                  <a:cubicBezTo>
                    <a:pt x="5445" y="741"/>
                    <a:pt x="5476" y="747"/>
                    <a:pt x="5484" y="740"/>
                  </a:cubicBezTo>
                  <a:cubicBezTo>
                    <a:pt x="5492" y="733"/>
                    <a:pt x="5495" y="726"/>
                    <a:pt x="5495" y="726"/>
                  </a:cubicBezTo>
                  <a:cubicBezTo>
                    <a:pt x="5504" y="721"/>
                    <a:pt x="5504" y="721"/>
                    <a:pt x="5504" y="721"/>
                  </a:cubicBezTo>
                  <a:cubicBezTo>
                    <a:pt x="5504" y="721"/>
                    <a:pt x="5506" y="710"/>
                    <a:pt x="5517" y="708"/>
                  </a:cubicBezTo>
                  <a:cubicBezTo>
                    <a:pt x="5528" y="706"/>
                    <a:pt x="5497" y="740"/>
                    <a:pt x="5505" y="740"/>
                  </a:cubicBezTo>
                  <a:cubicBezTo>
                    <a:pt x="5513" y="740"/>
                    <a:pt x="5521" y="738"/>
                    <a:pt x="5521" y="738"/>
                  </a:cubicBezTo>
                  <a:cubicBezTo>
                    <a:pt x="5525" y="725"/>
                    <a:pt x="5525" y="725"/>
                    <a:pt x="5525" y="725"/>
                  </a:cubicBezTo>
                  <a:cubicBezTo>
                    <a:pt x="5534" y="727"/>
                    <a:pt x="5534" y="727"/>
                    <a:pt x="5534" y="727"/>
                  </a:cubicBezTo>
                  <a:cubicBezTo>
                    <a:pt x="5542" y="718"/>
                    <a:pt x="5542" y="718"/>
                    <a:pt x="5542" y="718"/>
                  </a:cubicBezTo>
                  <a:cubicBezTo>
                    <a:pt x="5542" y="718"/>
                    <a:pt x="5559" y="733"/>
                    <a:pt x="5571" y="725"/>
                  </a:cubicBezTo>
                  <a:cubicBezTo>
                    <a:pt x="5583" y="717"/>
                    <a:pt x="5600" y="704"/>
                    <a:pt x="5600" y="704"/>
                  </a:cubicBezTo>
                  <a:cubicBezTo>
                    <a:pt x="5600" y="704"/>
                    <a:pt x="5616" y="709"/>
                    <a:pt x="5643" y="698"/>
                  </a:cubicBezTo>
                  <a:cubicBezTo>
                    <a:pt x="5670" y="687"/>
                    <a:pt x="5667" y="670"/>
                    <a:pt x="5685" y="658"/>
                  </a:cubicBezTo>
                  <a:cubicBezTo>
                    <a:pt x="5703" y="646"/>
                    <a:pt x="5745" y="634"/>
                    <a:pt x="5745" y="634"/>
                  </a:cubicBezTo>
                  <a:cubicBezTo>
                    <a:pt x="5745" y="634"/>
                    <a:pt x="5748" y="625"/>
                    <a:pt x="5747" y="619"/>
                  </a:cubicBezTo>
                  <a:cubicBezTo>
                    <a:pt x="5746" y="613"/>
                    <a:pt x="5739" y="601"/>
                    <a:pt x="5746" y="599"/>
                  </a:cubicBezTo>
                  <a:cubicBezTo>
                    <a:pt x="5753" y="597"/>
                    <a:pt x="5764" y="625"/>
                    <a:pt x="5775" y="625"/>
                  </a:cubicBezTo>
                  <a:cubicBezTo>
                    <a:pt x="5775" y="625"/>
                    <a:pt x="5817" y="624"/>
                    <a:pt x="5828" y="622"/>
                  </a:cubicBezTo>
                  <a:cubicBezTo>
                    <a:pt x="5839" y="620"/>
                    <a:pt x="5860" y="609"/>
                    <a:pt x="5883" y="606"/>
                  </a:cubicBezTo>
                  <a:cubicBezTo>
                    <a:pt x="5906" y="603"/>
                    <a:pt x="5946" y="600"/>
                    <a:pt x="5953" y="598"/>
                  </a:cubicBezTo>
                  <a:cubicBezTo>
                    <a:pt x="5960" y="596"/>
                    <a:pt x="5966" y="589"/>
                    <a:pt x="5966" y="589"/>
                  </a:cubicBezTo>
                  <a:close/>
                  <a:moveTo>
                    <a:pt x="3460" y="585"/>
                  </a:moveTo>
                  <a:cubicBezTo>
                    <a:pt x="3479" y="587"/>
                    <a:pt x="3488" y="593"/>
                    <a:pt x="3504" y="601"/>
                  </a:cubicBezTo>
                  <a:cubicBezTo>
                    <a:pt x="3520" y="609"/>
                    <a:pt x="3574" y="600"/>
                    <a:pt x="3574" y="600"/>
                  </a:cubicBezTo>
                  <a:cubicBezTo>
                    <a:pt x="3560" y="555"/>
                    <a:pt x="3560" y="555"/>
                    <a:pt x="3560" y="555"/>
                  </a:cubicBezTo>
                  <a:cubicBezTo>
                    <a:pt x="3494" y="541"/>
                    <a:pt x="3494" y="541"/>
                    <a:pt x="3494" y="541"/>
                  </a:cubicBezTo>
                  <a:cubicBezTo>
                    <a:pt x="3472" y="566"/>
                    <a:pt x="3472" y="566"/>
                    <a:pt x="3472" y="566"/>
                  </a:cubicBezTo>
                  <a:cubicBezTo>
                    <a:pt x="3450" y="568"/>
                    <a:pt x="3450" y="568"/>
                    <a:pt x="3450" y="568"/>
                  </a:cubicBezTo>
                  <a:cubicBezTo>
                    <a:pt x="3450" y="568"/>
                    <a:pt x="3441" y="584"/>
                    <a:pt x="3460" y="585"/>
                  </a:cubicBezTo>
                  <a:close/>
                  <a:moveTo>
                    <a:pt x="5038" y="566"/>
                  </a:moveTo>
                  <a:cubicBezTo>
                    <a:pt x="5046" y="568"/>
                    <a:pt x="5046" y="568"/>
                    <a:pt x="5046" y="568"/>
                  </a:cubicBezTo>
                  <a:cubicBezTo>
                    <a:pt x="5046" y="568"/>
                    <a:pt x="5064" y="564"/>
                    <a:pt x="5070" y="564"/>
                  </a:cubicBezTo>
                  <a:cubicBezTo>
                    <a:pt x="5076" y="564"/>
                    <a:pt x="5090" y="554"/>
                    <a:pt x="5088" y="546"/>
                  </a:cubicBezTo>
                  <a:cubicBezTo>
                    <a:pt x="5086" y="538"/>
                    <a:pt x="5064" y="534"/>
                    <a:pt x="5064" y="534"/>
                  </a:cubicBezTo>
                  <a:cubicBezTo>
                    <a:pt x="5064" y="534"/>
                    <a:pt x="5054" y="526"/>
                    <a:pt x="5044" y="526"/>
                  </a:cubicBezTo>
                  <a:cubicBezTo>
                    <a:pt x="5034" y="526"/>
                    <a:pt x="5030" y="532"/>
                    <a:pt x="5014" y="526"/>
                  </a:cubicBezTo>
                  <a:cubicBezTo>
                    <a:pt x="5010" y="542"/>
                    <a:pt x="5010" y="542"/>
                    <a:pt x="5010" y="542"/>
                  </a:cubicBezTo>
                  <a:cubicBezTo>
                    <a:pt x="5010" y="542"/>
                    <a:pt x="5002" y="546"/>
                    <a:pt x="5002" y="552"/>
                  </a:cubicBezTo>
                  <a:cubicBezTo>
                    <a:pt x="5002" y="558"/>
                    <a:pt x="5014" y="564"/>
                    <a:pt x="5014" y="564"/>
                  </a:cubicBezTo>
                  <a:cubicBezTo>
                    <a:pt x="5010" y="572"/>
                    <a:pt x="5010" y="572"/>
                    <a:pt x="5010" y="572"/>
                  </a:cubicBezTo>
                  <a:lnTo>
                    <a:pt x="5038" y="566"/>
                  </a:lnTo>
                  <a:close/>
                  <a:moveTo>
                    <a:pt x="3831" y="723"/>
                  </a:moveTo>
                  <a:cubicBezTo>
                    <a:pt x="3819" y="725"/>
                    <a:pt x="3809" y="742"/>
                    <a:pt x="3828" y="742"/>
                  </a:cubicBezTo>
                  <a:cubicBezTo>
                    <a:pt x="3839" y="742"/>
                    <a:pt x="3844" y="721"/>
                    <a:pt x="3831" y="723"/>
                  </a:cubicBezTo>
                  <a:close/>
                  <a:moveTo>
                    <a:pt x="1600" y="1098"/>
                  </a:moveTo>
                  <a:cubicBezTo>
                    <a:pt x="1600" y="1098"/>
                    <a:pt x="1575" y="1105"/>
                    <a:pt x="1576" y="1112"/>
                  </a:cubicBezTo>
                  <a:cubicBezTo>
                    <a:pt x="1577" y="1119"/>
                    <a:pt x="1586" y="1129"/>
                    <a:pt x="1586" y="1129"/>
                  </a:cubicBezTo>
                  <a:cubicBezTo>
                    <a:pt x="1597" y="1133"/>
                    <a:pt x="1614" y="1125"/>
                    <a:pt x="1614" y="1115"/>
                  </a:cubicBezTo>
                  <a:cubicBezTo>
                    <a:pt x="1614" y="1105"/>
                    <a:pt x="1600" y="1098"/>
                    <a:pt x="1600" y="1098"/>
                  </a:cubicBezTo>
                  <a:close/>
                  <a:moveTo>
                    <a:pt x="1573" y="1465"/>
                  </a:moveTo>
                  <a:cubicBezTo>
                    <a:pt x="1561" y="1464"/>
                    <a:pt x="1541" y="1476"/>
                    <a:pt x="1546" y="1484"/>
                  </a:cubicBezTo>
                  <a:cubicBezTo>
                    <a:pt x="1551" y="1492"/>
                    <a:pt x="1560" y="1490"/>
                    <a:pt x="1560" y="1490"/>
                  </a:cubicBezTo>
                  <a:cubicBezTo>
                    <a:pt x="1569" y="1484"/>
                    <a:pt x="1569" y="1484"/>
                    <a:pt x="1569" y="1484"/>
                  </a:cubicBezTo>
                  <a:cubicBezTo>
                    <a:pt x="1576" y="1489"/>
                    <a:pt x="1576" y="1489"/>
                    <a:pt x="1576" y="1489"/>
                  </a:cubicBezTo>
                  <a:cubicBezTo>
                    <a:pt x="1570" y="1496"/>
                    <a:pt x="1570" y="1496"/>
                    <a:pt x="1570" y="1496"/>
                  </a:cubicBezTo>
                  <a:cubicBezTo>
                    <a:pt x="1570" y="1496"/>
                    <a:pt x="1541" y="1501"/>
                    <a:pt x="1549" y="1510"/>
                  </a:cubicBezTo>
                  <a:cubicBezTo>
                    <a:pt x="1557" y="1519"/>
                    <a:pt x="1572" y="1510"/>
                    <a:pt x="1572" y="1510"/>
                  </a:cubicBezTo>
                  <a:cubicBezTo>
                    <a:pt x="1567" y="1525"/>
                    <a:pt x="1567" y="1525"/>
                    <a:pt x="1567" y="1525"/>
                  </a:cubicBezTo>
                  <a:cubicBezTo>
                    <a:pt x="1582" y="1524"/>
                    <a:pt x="1582" y="1524"/>
                    <a:pt x="1582" y="1524"/>
                  </a:cubicBezTo>
                  <a:cubicBezTo>
                    <a:pt x="1568" y="1535"/>
                    <a:pt x="1568" y="1535"/>
                    <a:pt x="1568" y="1535"/>
                  </a:cubicBezTo>
                  <a:cubicBezTo>
                    <a:pt x="1594" y="1533"/>
                    <a:pt x="1594" y="1533"/>
                    <a:pt x="1594" y="1533"/>
                  </a:cubicBezTo>
                  <a:cubicBezTo>
                    <a:pt x="1594" y="1533"/>
                    <a:pt x="1567" y="1544"/>
                    <a:pt x="1573" y="1549"/>
                  </a:cubicBezTo>
                  <a:cubicBezTo>
                    <a:pt x="1579" y="1554"/>
                    <a:pt x="1591" y="1533"/>
                    <a:pt x="1597" y="1544"/>
                  </a:cubicBezTo>
                  <a:cubicBezTo>
                    <a:pt x="1603" y="1555"/>
                    <a:pt x="1581" y="1559"/>
                    <a:pt x="1587" y="1566"/>
                  </a:cubicBezTo>
                  <a:cubicBezTo>
                    <a:pt x="1593" y="1573"/>
                    <a:pt x="1619" y="1568"/>
                    <a:pt x="1619" y="1568"/>
                  </a:cubicBezTo>
                  <a:cubicBezTo>
                    <a:pt x="1632" y="1560"/>
                    <a:pt x="1632" y="1560"/>
                    <a:pt x="1632" y="1560"/>
                  </a:cubicBezTo>
                  <a:cubicBezTo>
                    <a:pt x="1620" y="1574"/>
                    <a:pt x="1620" y="1574"/>
                    <a:pt x="1620" y="1574"/>
                  </a:cubicBezTo>
                  <a:cubicBezTo>
                    <a:pt x="1620" y="1574"/>
                    <a:pt x="1595" y="1574"/>
                    <a:pt x="1606" y="1583"/>
                  </a:cubicBezTo>
                  <a:cubicBezTo>
                    <a:pt x="1617" y="1592"/>
                    <a:pt x="1626" y="1592"/>
                    <a:pt x="1626" y="1592"/>
                  </a:cubicBezTo>
                  <a:cubicBezTo>
                    <a:pt x="1626" y="1592"/>
                    <a:pt x="1650" y="1609"/>
                    <a:pt x="1662" y="1599"/>
                  </a:cubicBezTo>
                  <a:cubicBezTo>
                    <a:pt x="1674" y="1589"/>
                    <a:pt x="1683" y="1581"/>
                    <a:pt x="1674" y="1570"/>
                  </a:cubicBezTo>
                  <a:cubicBezTo>
                    <a:pt x="1665" y="1559"/>
                    <a:pt x="1648" y="1548"/>
                    <a:pt x="1648" y="1548"/>
                  </a:cubicBezTo>
                  <a:cubicBezTo>
                    <a:pt x="1648" y="1548"/>
                    <a:pt x="1645" y="1534"/>
                    <a:pt x="1646" y="1527"/>
                  </a:cubicBezTo>
                  <a:cubicBezTo>
                    <a:pt x="1647" y="1520"/>
                    <a:pt x="1652" y="1508"/>
                    <a:pt x="1644" y="1498"/>
                  </a:cubicBezTo>
                  <a:cubicBezTo>
                    <a:pt x="1644" y="1498"/>
                    <a:pt x="1618" y="1494"/>
                    <a:pt x="1609" y="1492"/>
                  </a:cubicBezTo>
                  <a:cubicBezTo>
                    <a:pt x="1600" y="1490"/>
                    <a:pt x="1585" y="1466"/>
                    <a:pt x="1573" y="1465"/>
                  </a:cubicBezTo>
                  <a:close/>
                  <a:moveTo>
                    <a:pt x="1638" y="1472"/>
                  </a:moveTo>
                  <a:cubicBezTo>
                    <a:pt x="1628" y="1469"/>
                    <a:pt x="1629" y="1486"/>
                    <a:pt x="1629" y="1486"/>
                  </a:cubicBezTo>
                  <a:cubicBezTo>
                    <a:pt x="1637" y="1486"/>
                    <a:pt x="1648" y="1475"/>
                    <a:pt x="1638" y="1472"/>
                  </a:cubicBezTo>
                  <a:close/>
                  <a:moveTo>
                    <a:pt x="1625" y="1384"/>
                  </a:moveTo>
                  <a:cubicBezTo>
                    <a:pt x="1623" y="1367"/>
                    <a:pt x="1623" y="1367"/>
                    <a:pt x="1623" y="1367"/>
                  </a:cubicBezTo>
                  <a:cubicBezTo>
                    <a:pt x="1623" y="1367"/>
                    <a:pt x="1591" y="1364"/>
                    <a:pt x="1591" y="1373"/>
                  </a:cubicBezTo>
                  <a:cubicBezTo>
                    <a:pt x="1591" y="1382"/>
                    <a:pt x="1608" y="1379"/>
                    <a:pt x="1608" y="1379"/>
                  </a:cubicBezTo>
                  <a:cubicBezTo>
                    <a:pt x="1606" y="1396"/>
                    <a:pt x="1606" y="1396"/>
                    <a:pt x="1606" y="1396"/>
                  </a:cubicBezTo>
                  <a:lnTo>
                    <a:pt x="1625" y="1384"/>
                  </a:lnTo>
                  <a:close/>
                  <a:moveTo>
                    <a:pt x="1582" y="1336"/>
                  </a:moveTo>
                  <a:cubicBezTo>
                    <a:pt x="1584" y="1351"/>
                    <a:pt x="1595" y="1357"/>
                    <a:pt x="1595" y="1357"/>
                  </a:cubicBezTo>
                  <a:cubicBezTo>
                    <a:pt x="1603" y="1336"/>
                    <a:pt x="1603" y="1336"/>
                    <a:pt x="1603" y="1336"/>
                  </a:cubicBezTo>
                  <a:cubicBezTo>
                    <a:pt x="1603" y="1336"/>
                    <a:pt x="1580" y="1321"/>
                    <a:pt x="1582" y="1336"/>
                  </a:cubicBezTo>
                  <a:close/>
                  <a:moveTo>
                    <a:pt x="1573" y="1224"/>
                  </a:moveTo>
                  <a:cubicBezTo>
                    <a:pt x="1569" y="1226"/>
                    <a:pt x="1563" y="1237"/>
                    <a:pt x="1568" y="1246"/>
                  </a:cubicBezTo>
                  <a:cubicBezTo>
                    <a:pt x="1573" y="1255"/>
                    <a:pt x="1572" y="1273"/>
                    <a:pt x="1572" y="1273"/>
                  </a:cubicBezTo>
                  <a:cubicBezTo>
                    <a:pt x="1572" y="1273"/>
                    <a:pt x="1586" y="1265"/>
                    <a:pt x="1594" y="1256"/>
                  </a:cubicBezTo>
                  <a:cubicBezTo>
                    <a:pt x="1602" y="1247"/>
                    <a:pt x="1590" y="1235"/>
                    <a:pt x="1590" y="1235"/>
                  </a:cubicBezTo>
                  <a:cubicBezTo>
                    <a:pt x="1590" y="1235"/>
                    <a:pt x="1600" y="1234"/>
                    <a:pt x="1609" y="1224"/>
                  </a:cubicBezTo>
                  <a:cubicBezTo>
                    <a:pt x="1618" y="1214"/>
                    <a:pt x="1594" y="1196"/>
                    <a:pt x="1594" y="1196"/>
                  </a:cubicBezTo>
                  <a:cubicBezTo>
                    <a:pt x="1581" y="1205"/>
                    <a:pt x="1581" y="1205"/>
                    <a:pt x="1581" y="1205"/>
                  </a:cubicBezTo>
                  <a:cubicBezTo>
                    <a:pt x="1581" y="1205"/>
                    <a:pt x="1587" y="1211"/>
                    <a:pt x="1591" y="1212"/>
                  </a:cubicBezTo>
                  <a:cubicBezTo>
                    <a:pt x="1595" y="1213"/>
                    <a:pt x="1577" y="1222"/>
                    <a:pt x="1573" y="1224"/>
                  </a:cubicBezTo>
                  <a:close/>
                  <a:moveTo>
                    <a:pt x="1636" y="1101"/>
                  </a:moveTo>
                  <a:cubicBezTo>
                    <a:pt x="1628" y="1108"/>
                    <a:pt x="1614" y="1124"/>
                    <a:pt x="1614" y="1124"/>
                  </a:cubicBezTo>
                  <a:cubicBezTo>
                    <a:pt x="1602" y="1148"/>
                    <a:pt x="1602" y="1148"/>
                    <a:pt x="1602" y="1148"/>
                  </a:cubicBezTo>
                  <a:cubicBezTo>
                    <a:pt x="1602" y="1148"/>
                    <a:pt x="1623" y="1144"/>
                    <a:pt x="1633" y="1135"/>
                  </a:cubicBezTo>
                  <a:cubicBezTo>
                    <a:pt x="1643" y="1126"/>
                    <a:pt x="1640" y="1117"/>
                    <a:pt x="1640" y="1117"/>
                  </a:cubicBezTo>
                  <a:cubicBezTo>
                    <a:pt x="1650" y="1107"/>
                    <a:pt x="1650" y="1107"/>
                    <a:pt x="1650" y="1107"/>
                  </a:cubicBezTo>
                  <a:cubicBezTo>
                    <a:pt x="1650" y="1107"/>
                    <a:pt x="1644" y="1094"/>
                    <a:pt x="1636" y="1101"/>
                  </a:cubicBezTo>
                  <a:close/>
                  <a:moveTo>
                    <a:pt x="1614" y="1326"/>
                  </a:moveTo>
                  <a:cubicBezTo>
                    <a:pt x="1607" y="1344"/>
                    <a:pt x="1607" y="1344"/>
                    <a:pt x="1607" y="1344"/>
                  </a:cubicBezTo>
                  <a:cubicBezTo>
                    <a:pt x="1609" y="1356"/>
                    <a:pt x="1609" y="1356"/>
                    <a:pt x="1609" y="1356"/>
                  </a:cubicBezTo>
                  <a:cubicBezTo>
                    <a:pt x="1625" y="1346"/>
                    <a:pt x="1625" y="1346"/>
                    <a:pt x="1625" y="1346"/>
                  </a:cubicBezTo>
                  <a:lnTo>
                    <a:pt x="1614" y="1326"/>
                  </a:lnTo>
                  <a:close/>
                  <a:moveTo>
                    <a:pt x="4282" y="982"/>
                  </a:moveTo>
                  <a:cubicBezTo>
                    <a:pt x="4259" y="984"/>
                    <a:pt x="4259" y="984"/>
                    <a:pt x="4259" y="984"/>
                  </a:cubicBezTo>
                  <a:cubicBezTo>
                    <a:pt x="4283" y="1000"/>
                    <a:pt x="4283" y="1000"/>
                    <a:pt x="4283" y="1000"/>
                  </a:cubicBezTo>
                  <a:cubicBezTo>
                    <a:pt x="4302" y="991"/>
                    <a:pt x="4282" y="982"/>
                    <a:pt x="4282" y="982"/>
                  </a:cubicBezTo>
                  <a:close/>
                  <a:moveTo>
                    <a:pt x="4428" y="931"/>
                  </a:moveTo>
                  <a:cubicBezTo>
                    <a:pt x="4428" y="931"/>
                    <a:pt x="4406" y="926"/>
                    <a:pt x="4403" y="935"/>
                  </a:cubicBezTo>
                  <a:cubicBezTo>
                    <a:pt x="4403" y="935"/>
                    <a:pt x="4414" y="949"/>
                    <a:pt x="4425" y="942"/>
                  </a:cubicBezTo>
                  <a:cubicBezTo>
                    <a:pt x="4435" y="934"/>
                    <a:pt x="4428" y="931"/>
                    <a:pt x="4428" y="931"/>
                  </a:cubicBezTo>
                  <a:close/>
                  <a:moveTo>
                    <a:pt x="1487" y="1399"/>
                  </a:moveTo>
                  <a:cubicBezTo>
                    <a:pt x="1487" y="1399"/>
                    <a:pt x="1482" y="1411"/>
                    <a:pt x="1498" y="1410"/>
                  </a:cubicBezTo>
                  <a:cubicBezTo>
                    <a:pt x="1509" y="1409"/>
                    <a:pt x="1498" y="1392"/>
                    <a:pt x="1495" y="1385"/>
                  </a:cubicBezTo>
                  <a:cubicBezTo>
                    <a:pt x="1492" y="1378"/>
                    <a:pt x="1500" y="1372"/>
                    <a:pt x="1505" y="1369"/>
                  </a:cubicBezTo>
                  <a:cubicBezTo>
                    <a:pt x="1510" y="1366"/>
                    <a:pt x="1518" y="1357"/>
                    <a:pt x="1516" y="1353"/>
                  </a:cubicBezTo>
                  <a:cubicBezTo>
                    <a:pt x="1516" y="1353"/>
                    <a:pt x="1514" y="1342"/>
                    <a:pt x="1520" y="1337"/>
                  </a:cubicBezTo>
                  <a:cubicBezTo>
                    <a:pt x="1526" y="1332"/>
                    <a:pt x="1537" y="1321"/>
                    <a:pt x="1546" y="1316"/>
                  </a:cubicBezTo>
                  <a:cubicBezTo>
                    <a:pt x="1555" y="1311"/>
                    <a:pt x="1568" y="1305"/>
                    <a:pt x="1564" y="1304"/>
                  </a:cubicBezTo>
                  <a:cubicBezTo>
                    <a:pt x="1560" y="1303"/>
                    <a:pt x="1544" y="1307"/>
                    <a:pt x="1538" y="1310"/>
                  </a:cubicBezTo>
                  <a:cubicBezTo>
                    <a:pt x="1532" y="1313"/>
                    <a:pt x="1527" y="1328"/>
                    <a:pt x="1517" y="1328"/>
                  </a:cubicBezTo>
                  <a:cubicBezTo>
                    <a:pt x="1507" y="1328"/>
                    <a:pt x="1506" y="1320"/>
                    <a:pt x="1516" y="1320"/>
                  </a:cubicBezTo>
                  <a:cubicBezTo>
                    <a:pt x="1526" y="1320"/>
                    <a:pt x="1544" y="1307"/>
                    <a:pt x="1530" y="1308"/>
                  </a:cubicBezTo>
                  <a:cubicBezTo>
                    <a:pt x="1516" y="1309"/>
                    <a:pt x="1514" y="1312"/>
                    <a:pt x="1514" y="1312"/>
                  </a:cubicBezTo>
                  <a:cubicBezTo>
                    <a:pt x="1514" y="1312"/>
                    <a:pt x="1517" y="1298"/>
                    <a:pt x="1506" y="1302"/>
                  </a:cubicBezTo>
                  <a:cubicBezTo>
                    <a:pt x="1495" y="1306"/>
                    <a:pt x="1493" y="1319"/>
                    <a:pt x="1493" y="1319"/>
                  </a:cubicBezTo>
                  <a:cubicBezTo>
                    <a:pt x="1485" y="1337"/>
                    <a:pt x="1485" y="1337"/>
                    <a:pt x="1485" y="1337"/>
                  </a:cubicBezTo>
                  <a:cubicBezTo>
                    <a:pt x="1485" y="1337"/>
                    <a:pt x="1482" y="1349"/>
                    <a:pt x="1485" y="1350"/>
                  </a:cubicBezTo>
                  <a:cubicBezTo>
                    <a:pt x="1488" y="1351"/>
                    <a:pt x="1491" y="1360"/>
                    <a:pt x="1491" y="1360"/>
                  </a:cubicBezTo>
                  <a:cubicBezTo>
                    <a:pt x="1482" y="1364"/>
                    <a:pt x="1482" y="1364"/>
                    <a:pt x="1482" y="1364"/>
                  </a:cubicBezTo>
                  <a:lnTo>
                    <a:pt x="1487" y="1399"/>
                  </a:lnTo>
                  <a:close/>
                  <a:moveTo>
                    <a:pt x="3982" y="842"/>
                  </a:moveTo>
                  <a:cubicBezTo>
                    <a:pt x="3959" y="854"/>
                    <a:pt x="3991" y="862"/>
                    <a:pt x="3991" y="862"/>
                  </a:cubicBezTo>
                  <a:cubicBezTo>
                    <a:pt x="4014" y="849"/>
                    <a:pt x="4006" y="829"/>
                    <a:pt x="3982" y="842"/>
                  </a:cubicBezTo>
                  <a:close/>
                  <a:moveTo>
                    <a:pt x="3698" y="1210"/>
                  </a:moveTo>
                  <a:cubicBezTo>
                    <a:pt x="3730" y="1209"/>
                    <a:pt x="3741" y="1183"/>
                    <a:pt x="3710" y="1183"/>
                  </a:cubicBezTo>
                  <a:cubicBezTo>
                    <a:pt x="3678" y="1184"/>
                    <a:pt x="3698" y="1210"/>
                    <a:pt x="3698" y="1210"/>
                  </a:cubicBezTo>
                  <a:close/>
                  <a:moveTo>
                    <a:pt x="3875" y="899"/>
                  </a:moveTo>
                  <a:cubicBezTo>
                    <a:pt x="3834" y="912"/>
                    <a:pt x="3875" y="926"/>
                    <a:pt x="3875" y="926"/>
                  </a:cubicBezTo>
                  <a:cubicBezTo>
                    <a:pt x="3897" y="910"/>
                    <a:pt x="3916" y="885"/>
                    <a:pt x="3875" y="899"/>
                  </a:cubicBezTo>
                  <a:close/>
                  <a:moveTo>
                    <a:pt x="3938" y="838"/>
                  </a:moveTo>
                  <a:cubicBezTo>
                    <a:pt x="3938" y="838"/>
                    <a:pt x="3915" y="835"/>
                    <a:pt x="3905" y="827"/>
                  </a:cubicBezTo>
                  <a:cubicBezTo>
                    <a:pt x="3895" y="819"/>
                    <a:pt x="3900" y="798"/>
                    <a:pt x="3900" y="798"/>
                  </a:cubicBezTo>
                  <a:cubicBezTo>
                    <a:pt x="3879" y="782"/>
                    <a:pt x="3879" y="782"/>
                    <a:pt x="3879" y="782"/>
                  </a:cubicBezTo>
                  <a:cubicBezTo>
                    <a:pt x="3852" y="785"/>
                    <a:pt x="3852" y="785"/>
                    <a:pt x="3852" y="785"/>
                  </a:cubicBezTo>
                  <a:cubicBezTo>
                    <a:pt x="3848" y="776"/>
                    <a:pt x="3848" y="776"/>
                    <a:pt x="3848" y="776"/>
                  </a:cubicBezTo>
                  <a:cubicBezTo>
                    <a:pt x="3835" y="754"/>
                    <a:pt x="3835" y="754"/>
                    <a:pt x="3835" y="754"/>
                  </a:cubicBezTo>
                  <a:cubicBezTo>
                    <a:pt x="3812" y="758"/>
                    <a:pt x="3812" y="758"/>
                    <a:pt x="3812" y="758"/>
                  </a:cubicBezTo>
                  <a:cubicBezTo>
                    <a:pt x="3799" y="751"/>
                    <a:pt x="3799" y="751"/>
                    <a:pt x="3799" y="751"/>
                  </a:cubicBezTo>
                  <a:cubicBezTo>
                    <a:pt x="3811" y="740"/>
                    <a:pt x="3811" y="740"/>
                    <a:pt x="3811" y="740"/>
                  </a:cubicBezTo>
                  <a:cubicBezTo>
                    <a:pt x="3809" y="723"/>
                    <a:pt x="3809" y="723"/>
                    <a:pt x="3809" y="723"/>
                  </a:cubicBezTo>
                  <a:cubicBezTo>
                    <a:pt x="3775" y="741"/>
                    <a:pt x="3775" y="741"/>
                    <a:pt x="3775" y="741"/>
                  </a:cubicBezTo>
                  <a:cubicBezTo>
                    <a:pt x="3758" y="749"/>
                    <a:pt x="3758" y="749"/>
                    <a:pt x="3758" y="749"/>
                  </a:cubicBezTo>
                  <a:cubicBezTo>
                    <a:pt x="3739" y="777"/>
                    <a:pt x="3739" y="777"/>
                    <a:pt x="3739" y="777"/>
                  </a:cubicBezTo>
                  <a:cubicBezTo>
                    <a:pt x="3739" y="777"/>
                    <a:pt x="3708" y="784"/>
                    <a:pt x="3706" y="790"/>
                  </a:cubicBezTo>
                  <a:cubicBezTo>
                    <a:pt x="3704" y="796"/>
                    <a:pt x="3716" y="803"/>
                    <a:pt x="3706" y="806"/>
                  </a:cubicBezTo>
                  <a:cubicBezTo>
                    <a:pt x="3697" y="810"/>
                    <a:pt x="3668" y="820"/>
                    <a:pt x="3668" y="820"/>
                  </a:cubicBezTo>
                  <a:cubicBezTo>
                    <a:pt x="3685" y="828"/>
                    <a:pt x="3685" y="828"/>
                    <a:pt x="3685" y="828"/>
                  </a:cubicBezTo>
                  <a:cubicBezTo>
                    <a:pt x="3685" y="828"/>
                    <a:pt x="3712" y="824"/>
                    <a:pt x="3713" y="827"/>
                  </a:cubicBezTo>
                  <a:cubicBezTo>
                    <a:pt x="3713" y="830"/>
                    <a:pt x="3707" y="835"/>
                    <a:pt x="3707" y="846"/>
                  </a:cubicBezTo>
                  <a:cubicBezTo>
                    <a:pt x="3707" y="857"/>
                    <a:pt x="3750" y="858"/>
                    <a:pt x="3769" y="848"/>
                  </a:cubicBezTo>
                  <a:cubicBezTo>
                    <a:pt x="3788" y="839"/>
                    <a:pt x="3778" y="821"/>
                    <a:pt x="3806" y="822"/>
                  </a:cubicBezTo>
                  <a:cubicBezTo>
                    <a:pt x="3833" y="822"/>
                    <a:pt x="3837" y="831"/>
                    <a:pt x="3837" y="831"/>
                  </a:cubicBezTo>
                  <a:cubicBezTo>
                    <a:pt x="3868" y="836"/>
                    <a:pt x="3868" y="836"/>
                    <a:pt x="3868" y="836"/>
                  </a:cubicBezTo>
                  <a:cubicBezTo>
                    <a:pt x="3872" y="847"/>
                    <a:pt x="3872" y="847"/>
                    <a:pt x="3872" y="847"/>
                  </a:cubicBezTo>
                  <a:cubicBezTo>
                    <a:pt x="3934" y="851"/>
                    <a:pt x="3934" y="851"/>
                    <a:pt x="3934" y="851"/>
                  </a:cubicBezTo>
                  <a:lnTo>
                    <a:pt x="3938" y="838"/>
                  </a:lnTo>
                  <a:close/>
                  <a:moveTo>
                    <a:pt x="3767" y="885"/>
                  </a:moveTo>
                  <a:cubicBezTo>
                    <a:pt x="3712" y="935"/>
                    <a:pt x="3802" y="899"/>
                    <a:pt x="3802" y="899"/>
                  </a:cubicBezTo>
                  <a:cubicBezTo>
                    <a:pt x="3848" y="856"/>
                    <a:pt x="3821" y="834"/>
                    <a:pt x="3767" y="885"/>
                  </a:cubicBezTo>
                  <a:close/>
                  <a:moveTo>
                    <a:pt x="4240" y="874"/>
                  </a:moveTo>
                  <a:cubicBezTo>
                    <a:pt x="4228" y="875"/>
                    <a:pt x="4229" y="891"/>
                    <a:pt x="4243" y="891"/>
                  </a:cubicBezTo>
                  <a:cubicBezTo>
                    <a:pt x="4267" y="891"/>
                    <a:pt x="4253" y="872"/>
                    <a:pt x="4240" y="874"/>
                  </a:cubicBezTo>
                  <a:close/>
                  <a:moveTo>
                    <a:pt x="1646" y="1241"/>
                  </a:moveTo>
                  <a:cubicBezTo>
                    <a:pt x="1652" y="1228"/>
                    <a:pt x="1637" y="1213"/>
                    <a:pt x="1627" y="1223"/>
                  </a:cubicBezTo>
                  <a:cubicBezTo>
                    <a:pt x="1617" y="1233"/>
                    <a:pt x="1611" y="1263"/>
                    <a:pt x="1611" y="1263"/>
                  </a:cubicBezTo>
                  <a:cubicBezTo>
                    <a:pt x="1611" y="1263"/>
                    <a:pt x="1624" y="1252"/>
                    <a:pt x="1629" y="1252"/>
                  </a:cubicBezTo>
                  <a:cubicBezTo>
                    <a:pt x="1634" y="1252"/>
                    <a:pt x="1640" y="1254"/>
                    <a:pt x="1646" y="1241"/>
                  </a:cubicBezTo>
                  <a:close/>
                  <a:moveTo>
                    <a:pt x="1638" y="1161"/>
                  </a:moveTo>
                  <a:cubicBezTo>
                    <a:pt x="1620" y="1158"/>
                    <a:pt x="1620" y="1158"/>
                    <a:pt x="1620" y="1158"/>
                  </a:cubicBezTo>
                  <a:cubicBezTo>
                    <a:pt x="1620" y="1158"/>
                    <a:pt x="1595" y="1176"/>
                    <a:pt x="1598" y="1183"/>
                  </a:cubicBezTo>
                  <a:cubicBezTo>
                    <a:pt x="1604" y="1197"/>
                    <a:pt x="1624" y="1175"/>
                    <a:pt x="1624" y="1175"/>
                  </a:cubicBezTo>
                  <a:cubicBezTo>
                    <a:pt x="1639" y="1171"/>
                    <a:pt x="1639" y="1171"/>
                    <a:pt x="1639" y="1171"/>
                  </a:cubicBezTo>
                  <a:lnTo>
                    <a:pt x="1638" y="1161"/>
                  </a:lnTo>
                  <a:close/>
                  <a:moveTo>
                    <a:pt x="1553" y="1272"/>
                  </a:moveTo>
                  <a:cubicBezTo>
                    <a:pt x="1559" y="1247"/>
                    <a:pt x="1559" y="1247"/>
                    <a:pt x="1559" y="1247"/>
                  </a:cubicBezTo>
                  <a:cubicBezTo>
                    <a:pt x="1548" y="1252"/>
                    <a:pt x="1548" y="1252"/>
                    <a:pt x="1548" y="1252"/>
                  </a:cubicBezTo>
                  <a:cubicBezTo>
                    <a:pt x="1544" y="1271"/>
                    <a:pt x="1544" y="1271"/>
                    <a:pt x="1544" y="1271"/>
                  </a:cubicBezTo>
                  <a:lnTo>
                    <a:pt x="1553" y="1272"/>
                  </a:lnTo>
                  <a:close/>
                  <a:moveTo>
                    <a:pt x="1558" y="1149"/>
                  </a:moveTo>
                  <a:cubicBezTo>
                    <a:pt x="1557" y="1155"/>
                    <a:pt x="1550" y="1168"/>
                    <a:pt x="1550" y="1168"/>
                  </a:cubicBezTo>
                  <a:cubicBezTo>
                    <a:pt x="1549" y="1177"/>
                    <a:pt x="1549" y="1177"/>
                    <a:pt x="1549" y="1177"/>
                  </a:cubicBezTo>
                  <a:cubicBezTo>
                    <a:pt x="1549" y="1177"/>
                    <a:pt x="1541" y="1181"/>
                    <a:pt x="1540" y="1188"/>
                  </a:cubicBezTo>
                  <a:cubicBezTo>
                    <a:pt x="1539" y="1195"/>
                    <a:pt x="1546" y="1199"/>
                    <a:pt x="1546" y="1199"/>
                  </a:cubicBezTo>
                  <a:cubicBezTo>
                    <a:pt x="1546" y="1199"/>
                    <a:pt x="1559" y="1179"/>
                    <a:pt x="1576" y="1166"/>
                  </a:cubicBezTo>
                  <a:cubicBezTo>
                    <a:pt x="1593" y="1153"/>
                    <a:pt x="1590" y="1138"/>
                    <a:pt x="1583" y="1135"/>
                  </a:cubicBezTo>
                  <a:cubicBezTo>
                    <a:pt x="1576" y="1132"/>
                    <a:pt x="1559" y="1143"/>
                    <a:pt x="1558" y="1149"/>
                  </a:cubicBezTo>
                  <a:close/>
                  <a:moveTo>
                    <a:pt x="4429" y="4263"/>
                  </a:moveTo>
                  <a:cubicBezTo>
                    <a:pt x="4438" y="4234"/>
                    <a:pt x="4438" y="4234"/>
                    <a:pt x="4438" y="4234"/>
                  </a:cubicBezTo>
                  <a:cubicBezTo>
                    <a:pt x="4438" y="4234"/>
                    <a:pt x="4445" y="4220"/>
                    <a:pt x="4444" y="4207"/>
                  </a:cubicBezTo>
                  <a:cubicBezTo>
                    <a:pt x="4443" y="4194"/>
                    <a:pt x="4423" y="4199"/>
                    <a:pt x="4412" y="4199"/>
                  </a:cubicBezTo>
                  <a:cubicBezTo>
                    <a:pt x="4412" y="4199"/>
                    <a:pt x="4396" y="4208"/>
                    <a:pt x="4389" y="4207"/>
                  </a:cubicBezTo>
                  <a:cubicBezTo>
                    <a:pt x="4383" y="4206"/>
                    <a:pt x="4355" y="4199"/>
                    <a:pt x="4345" y="4201"/>
                  </a:cubicBezTo>
                  <a:cubicBezTo>
                    <a:pt x="4335" y="4203"/>
                    <a:pt x="4346" y="4226"/>
                    <a:pt x="4346" y="4226"/>
                  </a:cubicBezTo>
                  <a:cubicBezTo>
                    <a:pt x="4335" y="4228"/>
                    <a:pt x="4335" y="4228"/>
                    <a:pt x="4335" y="4228"/>
                  </a:cubicBezTo>
                  <a:cubicBezTo>
                    <a:pt x="4335" y="4244"/>
                    <a:pt x="4335" y="4244"/>
                    <a:pt x="4335" y="4244"/>
                  </a:cubicBezTo>
                  <a:cubicBezTo>
                    <a:pt x="4349" y="4250"/>
                    <a:pt x="4349" y="4250"/>
                    <a:pt x="4349" y="4250"/>
                  </a:cubicBezTo>
                  <a:cubicBezTo>
                    <a:pt x="4339" y="4258"/>
                    <a:pt x="4339" y="4258"/>
                    <a:pt x="4339" y="4258"/>
                  </a:cubicBezTo>
                  <a:cubicBezTo>
                    <a:pt x="4339" y="4258"/>
                    <a:pt x="4342" y="4274"/>
                    <a:pt x="4348" y="4284"/>
                  </a:cubicBezTo>
                  <a:cubicBezTo>
                    <a:pt x="4355" y="4294"/>
                    <a:pt x="4375" y="4288"/>
                    <a:pt x="4382" y="4288"/>
                  </a:cubicBezTo>
                  <a:cubicBezTo>
                    <a:pt x="4388" y="4288"/>
                    <a:pt x="4387" y="4280"/>
                    <a:pt x="4387" y="4280"/>
                  </a:cubicBezTo>
                  <a:cubicBezTo>
                    <a:pt x="4387" y="4280"/>
                    <a:pt x="4400" y="4276"/>
                    <a:pt x="4411" y="4276"/>
                  </a:cubicBezTo>
                  <a:cubicBezTo>
                    <a:pt x="4422" y="4276"/>
                    <a:pt x="4429" y="4263"/>
                    <a:pt x="4429" y="4263"/>
                  </a:cubicBezTo>
                  <a:close/>
                  <a:moveTo>
                    <a:pt x="4330" y="4191"/>
                  </a:moveTo>
                  <a:cubicBezTo>
                    <a:pt x="4317" y="4207"/>
                    <a:pt x="4317" y="4207"/>
                    <a:pt x="4317" y="4207"/>
                  </a:cubicBezTo>
                  <a:cubicBezTo>
                    <a:pt x="4328" y="4212"/>
                    <a:pt x="4328" y="4212"/>
                    <a:pt x="4328" y="4212"/>
                  </a:cubicBezTo>
                  <a:cubicBezTo>
                    <a:pt x="4339" y="4195"/>
                    <a:pt x="4339" y="4195"/>
                    <a:pt x="4339" y="4195"/>
                  </a:cubicBezTo>
                  <a:lnTo>
                    <a:pt x="4330" y="4191"/>
                  </a:lnTo>
                  <a:close/>
                  <a:moveTo>
                    <a:pt x="4367" y="4178"/>
                  </a:moveTo>
                  <a:cubicBezTo>
                    <a:pt x="4353" y="4179"/>
                    <a:pt x="4353" y="4179"/>
                    <a:pt x="4353" y="4179"/>
                  </a:cubicBezTo>
                  <a:cubicBezTo>
                    <a:pt x="4352" y="4190"/>
                    <a:pt x="4352" y="4190"/>
                    <a:pt x="4352" y="4190"/>
                  </a:cubicBezTo>
                  <a:cubicBezTo>
                    <a:pt x="4374" y="4191"/>
                    <a:pt x="4374" y="4191"/>
                    <a:pt x="4374" y="4191"/>
                  </a:cubicBezTo>
                  <a:cubicBezTo>
                    <a:pt x="4386" y="4174"/>
                    <a:pt x="4386" y="4174"/>
                    <a:pt x="4386" y="4174"/>
                  </a:cubicBezTo>
                  <a:cubicBezTo>
                    <a:pt x="4377" y="4163"/>
                    <a:pt x="4377" y="4163"/>
                    <a:pt x="4377" y="4163"/>
                  </a:cubicBezTo>
                  <a:lnTo>
                    <a:pt x="4367" y="4178"/>
                  </a:lnTo>
                  <a:close/>
                  <a:moveTo>
                    <a:pt x="4402" y="4194"/>
                  </a:moveTo>
                  <a:cubicBezTo>
                    <a:pt x="4390" y="4183"/>
                    <a:pt x="4390" y="4183"/>
                    <a:pt x="4390" y="4183"/>
                  </a:cubicBezTo>
                  <a:cubicBezTo>
                    <a:pt x="4375" y="4200"/>
                    <a:pt x="4375" y="4200"/>
                    <a:pt x="4375" y="4200"/>
                  </a:cubicBezTo>
                  <a:cubicBezTo>
                    <a:pt x="4387" y="4199"/>
                    <a:pt x="4387" y="4199"/>
                    <a:pt x="4387" y="4199"/>
                  </a:cubicBezTo>
                  <a:lnTo>
                    <a:pt x="4402" y="4194"/>
                  </a:lnTo>
                  <a:close/>
                  <a:moveTo>
                    <a:pt x="3763" y="6942"/>
                  </a:moveTo>
                  <a:cubicBezTo>
                    <a:pt x="3766" y="6925"/>
                    <a:pt x="3766" y="6925"/>
                    <a:pt x="3766" y="6925"/>
                  </a:cubicBezTo>
                  <a:cubicBezTo>
                    <a:pt x="3763" y="6900"/>
                    <a:pt x="3763" y="6900"/>
                    <a:pt x="3763" y="6900"/>
                  </a:cubicBezTo>
                  <a:cubicBezTo>
                    <a:pt x="3752" y="6896"/>
                    <a:pt x="3752" y="6896"/>
                    <a:pt x="3752" y="6896"/>
                  </a:cubicBezTo>
                  <a:cubicBezTo>
                    <a:pt x="3752" y="6907"/>
                    <a:pt x="3752" y="6907"/>
                    <a:pt x="3752" y="6907"/>
                  </a:cubicBezTo>
                  <a:cubicBezTo>
                    <a:pt x="3730" y="6903"/>
                    <a:pt x="3730" y="6903"/>
                    <a:pt x="3730" y="6903"/>
                  </a:cubicBezTo>
                  <a:cubicBezTo>
                    <a:pt x="3747" y="6926"/>
                    <a:pt x="3747" y="6926"/>
                    <a:pt x="3747" y="6926"/>
                  </a:cubicBezTo>
                  <a:cubicBezTo>
                    <a:pt x="3743" y="6955"/>
                    <a:pt x="3743" y="6955"/>
                    <a:pt x="3743" y="6955"/>
                  </a:cubicBezTo>
                  <a:lnTo>
                    <a:pt x="3763" y="6942"/>
                  </a:lnTo>
                  <a:close/>
                  <a:moveTo>
                    <a:pt x="4098" y="7134"/>
                  </a:moveTo>
                  <a:cubicBezTo>
                    <a:pt x="4104" y="7128"/>
                    <a:pt x="4104" y="7128"/>
                    <a:pt x="4104" y="7128"/>
                  </a:cubicBezTo>
                  <a:cubicBezTo>
                    <a:pt x="4077" y="7125"/>
                    <a:pt x="4077" y="7125"/>
                    <a:pt x="4077" y="7125"/>
                  </a:cubicBezTo>
                  <a:cubicBezTo>
                    <a:pt x="4053" y="7125"/>
                    <a:pt x="4053" y="7125"/>
                    <a:pt x="4053" y="7125"/>
                  </a:cubicBezTo>
                  <a:cubicBezTo>
                    <a:pt x="4062" y="7149"/>
                    <a:pt x="4062" y="7149"/>
                    <a:pt x="4062" y="7149"/>
                  </a:cubicBezTo>
                  <a:cubicBezTo>
                    <a:pt x="4085" y="7151"/>
                    <a:pt x="4085" y="7151"/>
                    <a:pt x="4085" y="7151"/>
                  </a:cubicBezTo>
                  <a:cubicBezTo>
                    <a:pt x="4079" y="7141"/>
                    <a:pt x="4079" y="7141"/>
                    <a:pt x="4079" y="7141"/>
                  </a:cubicBezTo>
                  <a:cubicBezTo>
                    <a:pt x="4085" y="7137"/>
                    <a:pt x="4085" y="7137"/>
                    <a:pt x="4085" y="7137"/>
                  </a:cubicBezTo>
                  <a:cubicBezTo>
                    <a:pt x="4092" y="7147"/>
                    <a:pt x="4092" y="7147"/>
                    <a:pt x="4092" y="7147"/>
                  </a:cubicBezTo>
                  <a:cubicBezTo>
                    <a:pt x="4123" y="7147"/>
                    <a:pt x="4123" y="7147"/>
                    <a:pt x="4123" y="7147"/>
                  </a:cubicBezTo>
                  <a:cubicBezTo>
                    <a:pt x="4133" y="7159"/>
                    <a:pt x="4133" y="7159"/>
                    <a:pt x="4133" y="7159"/>
                  </a:cubicBezTo>
                  <a:cubicBezTo>
                    <a:pt x="4146" y="7159"/>
                    <a:pt x="4146" y="7159"/>
                    <a:pt x="4146" y="7159"/>
                  </a:cubicBezTo>
                  <a:cubicBezTo>
                    <a:pt x="4126" y="7138"/>
                    <a:pt x="4126" y="7138"/>
                    <a:pt x="4126" y="7138"/>
                  </a:cubicBezTo>
                  <a:lnTo>
                    <a:pt x="4098" y="7134"/>
                  </a:lnTo>
                  <a:close/>
                  <a:moveTo>
                    <a:pt x="3867" y="6985"/>
                  </a:moveTo>
                  <a:cubicBezTo>
                    <a:pt x="3867" y="6985"/>
                    <a:pt x="3841" y="6972"/>
                    <a:pt x="3838" y="6984"/>
                  </a:cubicBezTo>
                  <a:cubicBezTo>
                    <a:pt x="3835" y="6996"/>
                    <a:pt x="3831" y="7011"/>
                    <a:pt x="3835" y="7011"/>
                  </a:cubicBezTo>
                  <a:cubicBezTo>
                    <a:pt x="3840" y="7011"/>
                    <a:pt x="3857" y="7004"/>
                    <a:pt x="3857" y="7004"/>
                  </a:cubicBezTo>
                  <a:cubicBezTo>
                    <a:pt x="3859" y="7020"/>
                    <a:pt x="3859" y="7020"/>
                    <a:pt x="3859" y="7020"/>
                  </a:cubicBezTo>
                  <a:cubicBezTo>
                    <a:pt x="3880" y="7010"/>
                    <a:pt x="3880" y="7010"/>
                    <a:pt x="3880" y="7010"/>
                  </a:cubicBezTo>
                  <a:cubicBezTo>
                    <a:pt x="3869" y="7000"/>
                    <a:pt x="3869" y="7000"/>
                    <a:pt x="3869" y="7000"/>
                  </a:cubicBezTo>
                  <a:cubicBezTo>
                    <a:pt x="3873" y="6988"/>
                    <a:pt x="3873" y="6988"/>
                    <a:pt x="3873" y="6988"/>
                  </a:cubicBezTo>
                  <a:lnTo>
                    <a:pt x="3867" y="6985"/>
                  </a:lnTo>
                  <a:close/>
                  <a:moveTo>
                    <a:pt x="3994" y="7061"/>
                  </a:moveTo>
                  <a:cubicBezTo>
                    <a:pt x="3986" y="7072"/>
                    <a:pt x="3986" y="7072"/>
                    <a:pt x="3986" y="7072"/>
                  </a:cubicBezTo>
                  <a:cubicBezTo>
                    <a:pt x="3990" y="7092"/>
                    <a:pt x="3990" y="7092"/>
                    <a:pt x="3990" y="7092"/>
                  </a:cubicBezTo>
                  <a:cubicBezTo>
                    <a:pt x="4006" y="7086"/>
                    <a:pt x="4006" y="7086"/>
                    <a:pt x="4006" y="7086"/>
                  </a:cubicBezTo>
                  <a:lnTo>
                    <a:pt x="3994" y="7061"/>
                  </a:lnTo>
                  <a:close/>
                  <a:moveTo>
                    <a:pt x="3997" y="7104"/>
                  </a:moveTo>
                  <a:cubicBezTo>
                    <a:pt x="3955" y="7099"/>
                    <a:pt x="3955" y="7099"/>
                    <a:pt x="3955" y="7099"/>
                  </a:cubicBezTo>
                  <a:cubicBezTo>
                    <a:pt x="3960" y="7111"/>
                    <a:pt x="3960" y="7111"/>
                    <a:pt x="3960" y="7111"/>
                  </a:cubicBezTo>
                  <a:cubicBezTo>
                    <a:pt x="3987" y="7110"/>
                    <a:pt x="3987" y="7110"/>
                    <a:pt x="3987" y="7110"/>
                  </a:cubicBezTo>
                  <a:cubicBezTo>
                    <a:pt x="3997" y="7124"/>
                    <a:pt x="3997" y="7124"/>
                    <a:pt x="3997" y="7124"/>
                  </a:cubicBezTo>
                  <a:cubicBezTo>
                    <a:pt x="4035" y="7140"/>
                    <a:pt x="4035" y="7140"/>
                    <a:pt x="4035" y="7140"/>
                  </a:cubicBezTo>
                  <a:cubicBezTo>
                    <a:pt x="4012" y="7120"/>
                    <a:pt x="4012" y="7120"/>
                    <a:pt x="4012" y="7120"/>
                  </a:cubicBezTo>
                  <a:lnTo>
                    <a:pt x="3997" y="7104"/>
                  </a:lnTo>
                  <a:close/>
                  <a:moveTo>
                    <a:pt x="3975" y="7091"/>
                  </a:moveTo>
                  <a:cubicBezTo>
                    <a:pt x="3973" y="7079"/>
                    <a:pt x="3973" y="7079"/>
                    <a:pt x="3973" y="7079"/>
                  </a:cubicBezTo>
                  <a:cubicBezTo>
                    <a:pt x="3939" y="7071"/>
                    <a:pt x="3939" y="7071"/>
                    <a:pt x="3939" y="7071"/>
                  </a:cubicBezTo>
                  <a:cubicBezTo>
                    <a:pt x="3931" y="7082"/>
                    <a:pt x="3931" y="7082"/>
                    <a:pt x="3931" y="7082"/>
                  </a:cubicBezTo>
                  <a:cubicBezTo>
                    <a:pt x="3932" y="7095"/>
                    <a:pt x="3932" y="7095"/>
                    <a:pt x="3932" y="7095"/>
                  </a:cubicBezTo>
                  <a:cubicBezTo>
                    <a:pt x="3955" y="7086"/>
                    <a:pt x="3955" y="7086"/>
                    <a:pt x="3955" y="7086"/>
                  </a:cubicBezTo>
                  <a:lnTo>
                    <a:pt x="3975" y="7091"/>
                  </a:lnTo>
                  <a:close/>
                  <a:moveTo>
                    <a:pt x="4085" y="7040"/>
                  </a:moveTo>
                  <a:cubicBezTo>
                    <a:pt x="4062" y="7040"/>
                    <a:pt x="4062" y="7040"/>
                    <a:pt x="4062" y="7040"/>
                  </a:cubicBezTo>
                  <a:cubicBezTo>
                    <a:pt x="4066" y="7029"/>
                    <a:pt x="4066" y="7029"/>
                    <a:pt x="4066" y="7029"/>
                  </a:cubicBezTo>
                  <a:cubicBezTo>
                    <a:pt x="4040" y="7003"/>
                    <a:pt x="4040" y="7003"/>
                    <a:pt x="4040" y="7003"/>
                  </a:cubicBezTo>
                  <a:cubicBezTo>
                    <a:pt x="4019" y="7009"/>
                    <a:pt x="4019" y="7009"/>
                    <a:pt x="4019" y="7009"/>
                  </a:cubicBezTo>
                  <a:cubicBezTo>
                    <a:pt x="4010" y="7001"/>
                    <a:pt x="4010" y="7001"/>
                    <a:pt x="4010" y="7001"/>
                  </a:cubicBezTo>
                  <a:cubicBezTo>
                    <a:pt x="4003" y="7013"/>
                    <a:pt x="4003" y="7013"/>
                    <a:pt x="4003" y="7013"/>
                  </a:cubicBezTo>
                  <a:cubicBezTo>
                    <a:pt x="3990" y="7016"/>
                    <a:pt x="3990" y="7016"/>
                    <a:pt x="3990" y="7016"/>
                  </a:cubicBezTo>
                  <a:cubicBezTo>
                    <a:pt x="3991" y="7027"/>
                    <a:pt x="3991" y="7027"/>
                    <a:pt x="3991" y="7027"/>
                  </a:cubicBezTo>
                  <a:cubicBezTo>
                    <a:pt x="3980" y="7029"/>
                    <a:pt x="3980" y="7029"/>
                    <a:pt x="3980" y="7029"/>
                  </a:cubicBezTo>
                  <a:cubicBezTo>
                    <a:pt x="3981" y="7047"/>
                    <a:pt x="3981" y="7047"/>
                    <a:pt x="3981" y="7047"/>
                  </a:cubicBezTo>
                  <a:cubicBezTo>
                    <a:pt x="3994" y="7060"/>
                    <a:pt x="4017" y="7037"/>
                    <a:pt x="4017" y="7037"/>
                  </a:cubicBezTo>
                  <a:cubicBezTo>
                    <a:pt x="4032" y="7043"/>
                    <a:pt x="4032" y="7043"/>
                    <a:pt x="4032" y="7043"/>
                  </a:cubicBezTo>
                  <a:cubicBezTo>
                    <a:pt x="4032" y="7056"/>
                    <a:pt x="4032" y="7056"/>
                    <a:pt x="4032" y="7056"/>
                  </a:cubicBezTo>
                  <a:cubicBezTo>
                    <a:pt x="4032" y="7056"/>
                    <a:pt x="4001" y="7071"/>
                    <a:pt x="4012" y="7075"/>
                  </a:cubicBezTo>
                  <a:cubicBezTo>
                    <a:pt x="4022" y="7079"/>
                    <a:pt x="4075" y="7097"/>
                    <a:pt x="4075" y="7097"/>
                  </a:cubicBezTo>
                  <a:cubicBezTo>
                    <a:pt x="4065" y="7111"/>
                    <a:pt x="4065" y="7111"/>
                    <a:pt x="4065" y="7111"/>
                  </a:cubicBezTo>
                  <a:cubicBezTo>
                    <a:pt x="4065" y="7111"/>
                    <a:pt x="4062" y="7098"/>
                    <a:pt x="4052" y="7098"/>
                  </a:cubicBezTo>
                  <a:cubicBezTo>
                    <a:pt x="4042" y="7098"/>
                    <a:pt x="4039" y="7105"/>
                    <a:pt x="4039" y="7105"/>
                  </a:cubicBezTo>
                  <a:cubicBezTo>
                    <a:pt x="4027" y="7091"/>
                    <a:pt x="4027" y="7091"/>
                    <a:pt x="4027" y="7091"/>
                  </a:cubicBezTo>
                  <a:cubicBezTo>
                    <a:pt x="4016" y="7095"/>
                    <a:pt x="4016" y="7095"/>
                    <a:pt x="4016" y="7095"/>
                  </a:cubicBezTo>
                  <a:cubicBezTo>
                    <a:pt x="4025" y="7102"/>
                    <a:pt x="4025" y="7102"/>
                    <a:pt x="4025" y="7102"/>
                  </a:cubicBezTo>
                  <a:cubicBezTo>
                    <a:pt x="4004" y="7099"/>
                    <a:pt x="4004" y="7099"/>
                    <a:pt x="4004" y="7099"/>
                  </a:cubicBezTo>
                  <a:cubicBezTo>
                    <a:pt x="4004" y="7099"/>
                    <a:pt x="4010" y="7115"/>
                    <a:pt x="4026" y="7115"/>
                  </a:cubicBezTo>
                  <a:cubicBezTo>
                    <a:pt x="4042" y="7115"/>
                    <a:pt x="4055" y="7115"/>
                    <a:pt x="4055" y="7115"/>
                  </a:cubicBezTo>
                  <a:cubicBezTo>
                    <a:pt x="4055" y="7115"/>
                    <a:pt x="4071" y="7121"/>
                    <a:pt x="4081" y="7120"/>
                  </a:cubicBezTo>
                  <a:cubicBezTo>
                    <a:pt x="4091" y="7118"/>
                    <a:pt x="4136" y="7118"/>
                    <a:pt x="4150" y="7118"/>
                  </a:cubicBezTo>
                  <a:cubicBezTo>
                    <a:pt x="4165" y="7118"/>
                    <a:pt x="4185" y="7131"/>
                    <a:pt x="4185" y="7131"/>
                  </a:cubicBezTo>
                  <a:cubicBezTo>
                    <a:pt x="4206" y="7120"/>
                    <a:pt x="4206" y="7120"/>
                    <a:pt x="4206" y="7120"/>
                  </a:cubicBezTo>
                  <a:cubicBezTo>
                    <a:pt x="4218" y="7124"/>
                    <a:pt x="4218" y="7124"/>
                    <a:pt x="4218" y="7124"/>
                  </a:cubicBezTo>
                  <a:cubicBezTo>
                    <a:pt x="4230" y="7123"/>
                    <a:pt x="4230" y="7123"/>
                    <a:pt x="4230" y="7123"/>
                  </a:cubicBezTo>
                  <a:cubicBezTo>
                    <a:pt x="4231" y="7107"/>
                    <a:pt x="4231" y="7107"/>
                    <a:pt x="4231" y="7107"/>
                  </a:cubicBezTo>
                  <a:cubicBezTo>
                    <a:pt x="4231" y="7107"/>
                    <a:pt x="4189" y="7105"/>
                    <a:pt x="4137" y="7079"/>
                  </a:cubicBezTo>
                  <a:cubicBezTo>
                    <a:pt x="4085" y="7053"/>
                    <a:pt x="4085" y="7040"/>
                    <a:pt x="4085" y="7040"/>
                  </a:cubicBezTo>
                  <a:close/>
                  <a:moveTo>
                    <a:pt x="4118" y="7130"/>
                  </a:moveTo>
                  <a:cubicBezTo>
                    <a:pt x="4136" y="7140"/>
                    <a:pt x="4136" y="7140"/>
                    <a:pt x="4136" y="7140"/>
                  </a:cubicBezTo>
                  <a:cubicBezTo>
                    <a:pt x="4172" y="7143"/>
                    <a:pt x="4172" y="7143"/>
                    <a:pt x="4172" y="7143"/>
                  </a:cubicBezTo>
                  <a:cubicBezTo>
                    <a:pt x="4153" y="7125"/>
                    <a:pt x="4153" y="7125"/>
                    <a:pt x="4153" y="7125"/>
                  </a:cubicBezTo>
                  <a:lnTo>
                    <a:pt x="4118" y="7130"/>
                  </a:lnTo>
                  <a:close/>
                  <a:moveTo>
                    <a:pt x="4293" y="4234"/>
                  </a:moveTo>
                  <a:cubicBezTo>
                    <a:pt x="4290" y="4248"/>
                    <a:pt x="4290" y="4248"/>
                    <a:pt x="4290" y="4248"/>
                  </a:cubicBezTo>
                  <a:cubicBezTo>
                    <a:pt x="4280" y="4271"/>
                    <a:pt x="4280" y="4271"/>
                    <a:pt x="4280" y="4271"/>
                  </a:cubicBezTo>
                  <a:cubicBezTo>
                    <a:pt x="4300" y="4259"/>
                    <a:pt x="4300" y="4259"/>
                    <a:pt x="4300" y="4259"/>
                  </a:cubicBezTo>
                  <a:cubicBezTo>
                    <a:pt x="4300" y="4259"/>
                    <a:pt x="4322" y="4229"/>
                    <a:pt x="4314" y="4224"/>
                  </a:cubicBezTo>
                  <a:cubicBezTo>
                    <a:pt x="4305" y="4218"/>
                    <a:pt x="4293" y="4234"/>
                    <a:pt x="4293" y="4234"/>
                  </a:cubicBezTo>
                  <a:close/>
                  <a:moveTo>
                    <a:pt x="3623" y="6528"/>
                  </a:moveTo>
                  <a:cubicBezTo>
                    <a:pt x="3625" y="6496"/>
                    <a:pt x="3625" y="6496"/>
                    <a:pt x="3625" y="6496"/>
                  </a:cubicBezTo>
                  <a:cubicBezTo>
                    <a:pt x="3604" y="6476"/>
                    <a:pt x="3604" y="6476"/>
                    <a:pt x="3604" y="6476"/>
                  </a:cubicBezTo>
                  <a:cubicBezTo>
                    <a:pt x="3614" y="6466"/>
                    <a:pt x="3614" y="6466"/>
                    <a:pt x="3614" y="6466"/>
                  </a:cubicBezTo>
                  <a:cubicBezTo>
                    <a:pt x="3600" y="6450"/>
                    <a:pt x="3600" y="6450"/>
                    <a:pt x="3600" y="6450"/>
                  </a:cubicBezTo>
                  <a:cubicBezTo>
                    <a:pt x="3577" y="6441"/>
                    <a:pt x="3577" y="6441"/>
                    <a:pt x="3577" y="6441"/>
                  </a:cubicBezTo>
                  <a:cubicBezTo>
                    <a:pt x="3577" y="6441"/>
                    <a:pt x="3574" y="6477"/>
                    <a:pt x="3583" y="6480"/>
                  </a:cubicBezTo>
                  <a:cubicBezTo>
                    <a:pt x="3591" y="6483"/>
                    <a:pt x="3597" y="6503"/>
                    <a:pt x="3597" y="6503"/>
                  </a:cubicBezTo>
                  <a:cubicBezTo>
                    <a:pt x="3593" y="6516"/>
                    <a:pt x="3593" y="6516"/>
                    <a:pt x="3593" y="6516"/>
                  </a:cubicBezTo>
                  <a:lnTo>
                    <a:pt x="3623" y="6528"/>
                  </a:lnTo>
                  <a:close/>
                  <a:moveTo>
                    <a:pt x="3672" y="6600"/>
                  </a:moveTo>
                  <a:cubicBezTo>
                    <a:pt x="3672" y="6600"/>
                    <a:pt x="3704" y="6581"/>
                    <a:pt x="3682" y="6577"/>
                  </a:cubicBezTo>
                  <a:cubicBezTo>
                    <a:pt x="3661" y="6572"/>
                    <a:pt x="3659" y="6600"/>
                    <a:pt x="3672" y="6600"/>
                  </a:cubicBezTo>
                  <a:close/>
                  <a:moveTo>
                    <a:pt x="5098" y="4575"/>
                  </a:moveTo>
                  <a:cubicBezTo>
                    <a:pt x="5098" y="4558"/>
                    <a:pt x="5082" y="4534"/>
                    <a:pt x="5081" y="4523"/>
                  </a:cubicBezTo>
                  <a:cubicBezTo>
                    <a:pt x="5080" y="4512"/>
                    <a:pt x="5080" y="4500"/>
                    <a:pt x="5080" y="4491"/>
                  </a:cubicBezTo>
                  <a:cubicBezTo>
                    <a:pt x="5080" y="4482"/>
                    <a:pt x="5062" y="4466"/>
                    <a:pt x="5062" y="4466"/>
                  </a:cubicBezTo>
                  <a:cubicBezTo>
                    <a:pt x="5041" y="4462"/>
                    <a:pt x="5041" y="4462"/>
                    <a:pt x="5041" y="4462"/>
                  </a:cubicBezTo>
                  <a:cubicBezTo>
                    <a:pt x="5007" y="4467"/>
                    <a:pt x="5007" y="4467"/>
                    <a:pt x="5007" y="4467"/>
                  </a:cubicBezTo>
                  <a:cubicBezTo>
                    <a:pt x="4996" y="4457"/>
                    <a:pt x="4996" y="4457"/>
                    <a:pt x="4996" y="4457"/>
                  </a:cubicBezTo>
                  <a:cubicBezTo>
                    <a:pt x="4983" y="4456"/>
                    <a:pt x="4983" y="4456"/>
                    <a:pt x="4983" y="4456"/>
                  </a:cubicBezTo>
                  <a:cubicBezTo>
                    <a:pt x="4971" y="4441"/>
                    <a:pt x="4971" y="4441"/>
                    <a:pt x="4971" y="4441"/>
                  </a:cubicBezTo>
                  <a:cubicBezTo>
                    <a:pt x="4956" y="4440"/>
                    <a:pt x="4956" y="4440"/>
                    <a:pt x="4956" y="4440"/>
                  </a:cubicBezTo>
                  <a:cubicBezTo>
                    <a:pt x="4956" y="4440"/>
                    <a:pt x="4938" y="4420"/>
                    <a:pt x="4921" y="4399"/>
                  </a:cubicBezTo>
                  <a:cubicBezTo>
                    <a:pt x="4904" y="4378"/>
                    <a:pt x="4855" y="4347"/>
                    <a:pt x="4839" y="4346"/>
                  </a:cubicBezTo>
                  <a:cubicBezTo>
                    <a:pt x="4823" y="4345"/>
                    <a:pt x="4790" y="4347"/>
                    <a:pt x="4790" y="4347"/>
                  </a:cubicBezTo>
                  <a:cubicBezTo>
                    <a:pt x="4790" y="4357"/>
                    <a:pt x="4790" y="4357"/>
                    <a:pt x="4790" y="4357"/>
                  </a:cubicBezTo>
                  <a:cubicBezTo>
                    <a:pt x="4790" y="4357"/>
                    <a:pt x="4775" y="4347"/>
                    <a:pt x="4768" y="4344"/>
                  </a:cubicBezTo>
                  <a:cubicBezTo>
                    <a:pt x="4761" y="4341"/>
                    <a:pt x="4735" y="4340"/>
                    <a:pt x="4735" y="4340"/>
                  </a:cubicBezTo>
                  <a:cubicBezTo>
                    <a:pt x="4735" y="4340"/>
                    <a:pt x="4707" y="4323"/>
                    <a:pt x="4688" y="4320"/>
                  </a:cubicBezTo>
                  <a:cubicBezTo>
                    <a:pt x="4669" y="4317"/>
                    <a:pt x="4649" y="4350"/>
                    <a:pt x="4649" y="4350"/>
                  </a:cubicBezTo>
                  <a:cubicBezTo>
                    <a:pt x="4638" y="4337"/>
                    <a:pt x="4638" y="4337"/>
                    <a:pt x="4638" y="4337"/>
                  </a:cubicBezTo>
                  <a:cubicBezTo>
                    <a:pt x="4638" y="4359"/>
                    <a:pt x="4638" y="4359"/>
                    <a:pt x="4638" y="4359"/>
                  </a:cubicBezTo>
                  <a:cubicBezTo>
                    <a:pt x="4618" y="4374"/>
                    <a:pt x="4618" y="4374"/>
                    <a:pt x="4618" y="4374"/>
                  </a:cubicBezTo>
                  <a:cubicBezTo>
                    <a:pt x="4629" y="4330"/>
                    <a:pt x="4629" y="4330"/>
                    <a:pt x="4629" y="4330"/>
                  </a:cubicBezTo>
                  <a:cubicBezTo>
                    <a:pt x="4629" y="4330"/>
                    <a:pt x="4647" y="4320"/>
                    <a:pt x="4640" y="4310"/>
                  </a:cubicBezTo>
                  <a:cubicBezTo>
                    <a:pt x="4633" y="4300"/>
                    <a:pt x="4620" y="4319"/>
                    <a:pt x="4620" y="4319"/>
                  </a:cubicBezTo>
                  <a:cubicBezTo>
                    <a:pt x="4629" y="4297"/>
                    <a:pt x="4629" y="4297"/>
                    <a:pt x="4629" y="4297"/>
                  </a:cubicBezTo>
                  <a:cubicBezTo>
                    <a:pt x="4629" y="4297"/>
                    <a:pt x="4620" y="4296"/>
                    <a:pt x="4621" y="4289"/>
                  </a:cubicBezTo>
                  <a:cubicBezTo>
                    <a:pt x="4622" y="4282"/>
                    <a:pt x="4601" y="4273"/>
                    <a:pt x="4601" y="4273"/>
                  </a:cubicBezTo>
                  <a:cubicBezTo>
                    <a:pt x="4593" y="4285"/>
                    <a:pt x="4593" y="4285"/>
                    <a:pt x="4593" y="4285"/>
                  </a:cubicBezTo>
                  <a:cubicBezTo>
                    <a:pt x="4593" y="4285"/>
                    <a:pt x="4580" y="4268"/>
                    <a:pt x="4570" y="4258"/>
                  </a:cubicBezTo>
                  <a:cubicBezTo>
                    <a:pt x="4560" y="4248"/>
                    <a:pt x="4533" y="4250"/>
                    <a:pt x="4529" y="4246"/>
                  </a:cubicBezTo>
                  <a:cubicBezTo>
                    <a:pt x="4525" y="4242"/>
                    <a:pt x="4501" y="4224"/>
                    <a:pt x="4501" y="4224"/>
                  </a:cubicBezTo>
                  <a:cubicBezTo>
                    <a:pt x="4495" y="4232"/>
                    <a:pt x="4495" y="4232"/>
                    <a:pt x="4495" y="4232"/>
                  </a:cubicBezTo>
                  <a:cubicBezTo>
                    <a:pt x="4495" y="4232"/>
                    <a:pt x="4474" y="4231"/>
                    <a:pt x="4464" y="4230"/>
                  </a:cubicBezTo>
                  <a:cubicBezTo>
                    <a:pt x="4454" y="4229"/>
                    <a:pt x="4446" y="4264"/>
                    <a:pt x="4446" y="4264"/>
                  </a:cubicBezTo>
                  <a:cubicBezTo>
                    <a:pt x="4453" y="4276"/>
                    <a:pt x="4453" y="4276"/>
                    <a:pt x="4453" y="4276"/>
                  </a:cubicBezTo>
                  <a:cubicBezTo>
                    <a:pt x="4453" y="4276"/>
                    <a:pt x="4439" y="4277"/>
                    <a:pt x="4431" y="4277"/>
                  </a:cubicBezTo>
                  <a:cubicBezTo>
                    <a:pt x="4423" y="4277"/>
                    <a:pt x="4411" y="4299"/>
                    <a:pt x="4411" y="4299"/>
                  </a:cubicBezTo>
                  <a:cubicBezTo>
                    <a:pt x="4411" y="4299"/>
                    <a:pt x="4404" y="4332"/>
                    <a:pt x="4397" y="4331"/>
                  </a:cubicBezTo>
                  <a:cubicBezTo>
                    <a:pt x="4390" y="4330"/>
                    <a:pt x="4406" y="4305"/>
                    <a:pt x="4403" y="4294"/>
                  </a:cubicBezTo>
                  <a:cubicBezTo>
                    <a:pt x="4400" y="4283"/>
                    <a:pt x="4380" y="4304"/>
                    <a:pt x="4380" y="4304"/>
                  </a:cubicBezTo>
                  <a:cubicBezTo>
                    <a:pt x="4373" y="4298"/>
                    <a:pt x="4373" y="4298"/>
                    <a:pt x="4373" y="4298"/>
                  </a:cubicBezTo>
                  <a:cubicBezTo>
                    <a:pt x="4373" y="4298"/>
                    <a:pt x="4352" y="4303"/>
                    <a:pt x="4341" y="4296"/>
                  </a:cubicBezTo>
                  <a:cubicBezTo>
                    <a:pt x="4330" y="4289"/>
                    <a:pt x="4332" y="4279"/>
                    <a:pt x="4332" y="4266"/>
                  </a:cubicBezTo>
                  <a:cubicBezTo>
                    <a:pt x="4332" y="4253"/>
                    <a:pt x="4327" y="4245"/>
                    <a:pt x="4327" y="4245"/>
                  </a:cubicBezTo>
                  <a:cubicBezTo>
                    <a:pt x="4320" y="4238"/>
                    <a:pt x="4305" y="4264"/>
                    <a:pt x="4305" y="4264"/>
                  </a:cubicBezTo>
                  <a:cubicBezTo>
                    <a:pt x="4305" y="4264"/>
                    <a:pt x="4284" y="4279"/>
                    <a:pt x="4272" y="4281"/>
                  </a:cubicBezTo>
                  <a:cubicBezTo>
                    <a:pt x="4260" y="4283"/>
                    <a:pt x="4246" y="4276"/>
                    <a:pt x="4246" y="4276"/>
                  </a:cubicBezTo>
                  <a:cubicBezTo>
                    <a:pt x="4272" y="4268"/>
                    <a:pt x="4272" y="4268"/>
                    <a:pt x="4272" y="4268"/>
                  </a:cubicBezTo>
                  <a:cubicBezTo>
                    <a:pt x="4272" y="4268"/>
                    <a:pt x="4282" y="4256"/>
                    <a:pt x="4285" y="4251"/>
                  </a:cubicBezTo>
                  <a:cubicBezTo>
                    <a:pt x="4288" y="4246"/>
                    <a:pt x="4287" y="4234"/>
                    <a:pt x="4287" y="4234"/>
                  </a:cubicBezTo>
                  <a:cubicBezTo>
                    <a:pt x="4287" y="4234"/>
                    <a:pt x="4296" y="4228"/>
                    <a:pt x="4300" y="4216"/>
                  </a:cubicBezTo>
                  <a:cubicBezTo>
                    <a:pt x="4304" y="4204"/>
                    <a:pt x="4328" y="4185"/>
                    <a:pt x="4338" y="4178"/>
                  </a:cubicBezTo>
                  <a:cubicBezTo>
                    <a:pt x="4348" y="4171"/>
                    <a:pt x="4350" y="4162"/>
                    <a:pt x="4354" y="4153"/>
                  </a:cubicBezTo>
                  <a:cubicBezTo>
                    <a:pt x="4358" y="4144"/>
                    <a:pt x="4379" y="4131"/>
                    <a:pt x="4379" y="4131"/>
                  </a:cubicBezTo>
                  <a:cubicBezTo>
                    <a:pt x="4366" y="4129"/>
                    <a:pt x="4366" y="4129"/>
                    <a:pt x="4366" y="4129"/>
                  </a:cubicBezTo>
                  <a:cubicBezTo>
                    <a:pt x="4366" y="4129"/>
                    <a:pt x="4378" y="4123"/>
                    <a:pt x="4378" y="4107"/>
                  </a:cubicBezTo>
                  <a:cubicBezTo>
                    <a:pt x="4378" y="4091"/>
                    <a:pt x="4351" y="4100"/>
                    <a:pt x="4341" y="4089"/>
                  </a:cubicBezTo>
                  <a:cubicBezTo>
                    <a:pt x="4331" y="4078"/>
                    <a:pt x="4331" y="4055"/>
                    <a:pt x="4327" y="4018"/>
                  </a:cubicBezTo>
                  <a:cubicBezTo>
                    <a:pt x="4323" y="3981"/>
                    <a:pt x="4315" y="3963"/>
                    <a:pt x="4306" y="3960"/>
                  </a:cubicBezTo>
                  <a:cubicBezTo>
                    <a:pt x="4297" y="3957"/>
                    <a:pt x="4303" y="3976"/>
                    <a:pt x="4303" y="3980"/>
                  </a:cubicBezTo>
                  <a:cubicBezTo>
                    <a:pt x="4303" y="3984"/>
                    <a:pt x="4293" y="3979"/>
                    <a:pt x="4291" y="3974"/>
                  </a:cubicBezTo>
                  <a:cubicBezTo>
                    <a:pt x="4289" y="3969"/>
                    <a:pt x="4277" y="3937"/>
                    <a:pt x="4277" y="3937"/>
                  </a:cubicBezTo>
                  <a:cubicBezTo>
                    <a:pt x="4258" y="3930"/>
                    <a:pt x="4258" y="3930"/>
                    <a:pt x="4258" y="3930"/>
                  </a:cubicBezTo>
                  <a:cubicBezTo>
                    <a:pt x="4242" y="3897"/>
                    <a:pt x="4242" y="3897"/>
                    <a:pt x="4242" y="3897"/>
                  </a:cubicBezTo>
                  <a:cubicBezTo>
                    <a:pt x="4219" y="3897"/>
                    <a:pt x="4219" y="3897"/>
                    <a:pt x="4219" y="3897"/>
                  </a:cubicBezTo>
                  <a:cubicBezTo>
                    <a:pt x="4219" y="3897"/>
                    <a:pt x="4196" y="3889"/>
                    <a:pt x="4188" y="3881"/>
                  </a:cubicBezTo>
                  <a:cubicBezTo>
                    <a:pt x="4187" y="3880"/>
                    <a:pt x="4186" y="3880"/>
                    <a:pt x="4186" y="3879"/>
                  </a:cubicBezTo>
                  <a:cubicBezTo>
                    <a:pt x="4179" y="3870"/>
                    <a:pt x="4132" y="3870"/>
                    <a:pt x="4132" y="3870"/>
                  </a:cubicBezTo>
                  <a:cubicBezTo>
                    <a:pt x="4128" y="3879"/>
                    <a:pt x="4128" y="3879"/>
                    <a:pt x="4128" y="3879"/>
                  </a:cubicBezTo>
                  <a:cubicBezTo>
                    <a:pt x="4098" y="3874"/>
                    <a:pt x="4098" y="3874"/>
                    <a:pt x="4098" y="3874"/>
                  </a:cubicBezTo>
                  <a:cubicBezTo>
                    <a:pt x="4097" y="3885"/>
                    <a:pt x="4097" y="3885"/>
                    <a:pt x="4097" y="3885"/>
                  </a:cubicBezTo>
                  <a:cubicBezTo>
                    <a:pt x="4058" y="3871"/>
                    <a:pt x="4058" y="3871"/>
                    <a:pt x="4058" y="3871"/>
                  </a:cubicBezTo>
                  <a:cubicBezTo>
                    <a:pt x="4039" y="3877"/>
                    <a:pt x="4039" y="3877"/>
                    <a:pt x="4039" y="3877"/>
                  </a:cubicBezTo>
                  <a:cubicBezTo>
                    <a:pt x="4039" y="3877"/>
                    <a:pt x="4039" y="3866"/>
                    <a:pt x="4036" y="3858"/>
                  </a:cubicBezTo>
                  <a:cubicBezTo>
                    <a:pt x="4033" y="3850"/>
                    <a:pt x="4018" y="3858"/>
                    <a:pt x="4018" y="3858"/>
                  </a:cubicBezTo>
                  <a:cubicBezTo>
                    <a:pt x="4016" y="3843"/>
                    <a:pt x="4016" y="3843"/>
                    <a:pt x="4016" y="3843"/>
                  </a:cubicBezTo>
                  <a:cubicBezTo>
                    <a:pt x="4016" y="3843"/>
                    <a:pt x="3999" y="3828"/>
                    <a:pt x="3986" y="3826"/>
                  </a:cubicBezTo>
                  <a:cubicBezTo>
                    <a:pt x="3973" y="3824"/>
                    <a:pt x="3966" y="3850"/>
                    <a:pt x="3966" y="3850"/>
                  </a:cubicBezTo>
                  <a:cubicBezTo>
                    <a:pt x="3966" y="3850"/>
                    <a:pt x="3975" y="3810"/>
                    <a:pt x="3977" y="3802"/>
                  </a:cubicBezTo>
                  <a:cubicBezTo>
                    <a:pt x="3979" y="3794"/>
                    <a:pt x="3965" y="3771"/>
                    <a:pt x="3959" y="3763"/>
                  </a:cubicBezTo>
                  <a:cubicBezTo>
                    <a:pt x="3953" y="3755"/>
                    <a:pt x="3916" y="3741"/>
                    <a:pt x="3916" y="3741"/>
                  </a:cubicBezTo>
                  <a:cubicBezTo>
                    <a:pt x="3916" y="3741"/>
                    <a:pt x="3908" y="3731"/>
                    <a:pt x="3904" y="3725"/>
                  </a:cubicBezTo>
                  <a:cubicBezTo>
                    <a:pt x="3900" y="3719"/>
                    <a:pt x="3885" y="3736"/>
                    <a:pt x="3885" y="3736"/>
                  </a:cubicBezTo>
                  <a:cubicBezTo>
                    <a:pt x="3885" y="3736"/>
                    <a:pt x="3875" y="3732"/>
                    <a:pt x="3869" y="3729"/>
                  </a:cubicBezTo>
                  <a:cubicBezTo>
                    <a:pt x="3863" y="3726"/>
                    <a:pt x="3849" y="3743"/>
                    <a:pt x="3849" y="3743"/>
                  </a:cubicBezTo>
                  <a:cubicBezTo>
                    <a:pt x="3827" y="3729"/>
                    <a:pt x="3827" y="3729"/>
                    <a:pt x="3827" y="3729"/>
                  </a:cubicBezTo>
                  <a:cubicBezTo>
                    <a:pt x="3827" y="3729"/>
                    <a:pt x="3853" y="3729"/>
                    <a:pt x="3857" y="3722"/>
                  </a:cubicBezTo>
                  <a:cubicBezTo>
                    <a:pt x="3861" y="3715"/>
                    <a:pt x="3860" y="3702"/>
                    <a:pt x="3860" y="3702"/>
                  </a:cubicBezTo>
                  <a:cubicBezTo>
                    <a:pt x="3860" y="3702"/>
                    <a:pt x="3870" y="3701"/>
                    <a:pt x="3872" y="3688"/>
                  </a:cubicBezTo>
                  <a:cubicBezTo>
                    <a:pt x="3874" y="3675"/>
                    <a:pt x="3846" y="3678"/>
                    <a:pt x="3846" y="3678"/>
                  </a:cubicBezTo>
                  <a:cubicBezTo>
                    <a:pt x="3846" y="3678"/>
                    <a:pt x="3842" y="3664"/>
                    <a:pt x="3835" y="3663"/>
                  </a:cubicBezTo>
                  <a:cubicBezTo>
                    <a:pt x="3828" y="3662"/>
                    <a:pt x="3830" y="3678"/>
                    <a:pt x="3830" y="3678"/>
                  </a:cubicBezTo>
                  <a:cubicBezTo>
                    <a:pt x="3830" y="3678"/>
                    <a:pt x="3824" y="3669"/>
                    <a:pt x="3824" y="3663"/>
                  </a:cubicBezTo>
                  <a:cubicBezTo>
                    <a:pt x="3824" y="3657"/>
                    <a:pt x="3810" y="3658"/>
                    <a:pt x="3810" y="3658"/>
                  </a:cubicBezTo>
                  <a:cubicBezTo>
                    <a:pt x="3806" y="3678"/>
                    <a:pt x="3806" y="3678"/>
                    <a:pt x="3806" y="3678"/>
                  </a:cubicBezTo>
                  <a:cubicBezTo>
                    <a:pt x="3806" y="3678"/>
                    <a:pt x="3798" y="3670"/>
                    <a:pt x="3796" y="3664"/>
                  </a:cubicBezTo>
                  <a:cubicBezTo>
                    <a:pt x="3794" y="3658"/>
                    <a:pt x="3793" y="3644"/>
                    <a:pt x="3793" y="3644"/>
                  </a:cubicBezTo>
                  <a:cubicBezTo>
                    <a:pt x="3772" y="3652"/>
                    <a:pt x="3772" y="3652"/>
                    <a:pt x="3772" y="3652"/>
                  </a:cubicBezTo>
                  <a:cubicBezTo>
                    <a:pt x="3772" y="3652"/>
                    <a:pt x="3788" y="3643"/>
                    <a:pt x="3788" y="3638"/>
                  </a:cubicBezTo>
                  <a:cubicBezTo>
                    <a:pt x="3788" y="3633"/>
                    <a:pt x="3775" y="3633"/>
                    <a:pt x="3775" y="3628"/>
                  </a:cubicBezTo>
                  <a:cubicBezTo>
                    <a:pt x="3775" y="3623"/>
                    <a:pt x="3817" y="3623"/>
                    <a:pt x="3821" y="3617"/>
                  </a:cubicBezTo>
                  <a:cubicBezTo>
                    <a:pt x="3825" y="3611"/>
                    <a:pt x="3731" y="3619"/>
                    <a:pt x="3731" y="3619"/>
                  </a:cubicBezTo>
                  <a:cubicBezTo>
                    <a:pt x="3740" y="3629"/>
                    <a:pt x="3740" y="3629"/>
                    <a:pt x="3740" y="3629"/>
                  </a:cubicBezTo>
                  <a:cubicBezTo>
                    <a:pt x="3740" y="3629"/>
                    <a:pt x="3718" y="3631"/>
                    <a:pt x="3709" y="3634"/>
                  </a:cubicBezTo>
                  <a:cubicBezTo>
                    <a:pt x="3700" y="3637"/>
                    <a:pt x="3676" y="3654"/>
                    <a:pt x="3676" y="3654"/>
                  </a:cubicBezTo>
                  <a:cubicBezTo>
                    <a:pt x="3652" y="3655"/>
                    <a:pt x="3620" y="3623"/>
                    <a:pt x="3620" y="3623"/>
                  </a:cubicBezTo>
                  <a:cubicBezTo>
                    <a:pt x="3620" y="3623"/>
                    <a:pt x="3539" y="3628"/>
                    <a:pt x="3529" y="3627"/>
                  </a:cubicBezTo>
                  <a:cubicBezTo>
                    <a:pt x="3519" y="3626"/>
                    <a:pt x="3516" y="3617"/>
                    <a:pt x="3516" y="3603"/>
                  </a:cubicBezTo>
                  <a:cubicBezTo>
                    <a:pt x="3516" y="3589"/>
                    <a:pt x="3510" y="3579"/>
                    <a:pt x="3484" y="3574"/>
                  </a:cubicBezTo>
                  <a:cubicBezTo>
                    <a:pt x="3458" y="3569"/>
                    <a:pt x="3421" y="3591"/>
                    <a:pt x="3421" y="3591"/>
                  </a:cubicBezTo>
                  <a:cubicBezTo>
                    <a:pt x="3421" y="3591"/>
                    <a:pt x="3394" y="3597"/>
                    <a:pt x="3378" y="3611"/>
                  </a:cubicBezTo>
                  <a:cubicBezTo>
                    <a:pt x="3362" y="3625"/>
                    <a:pt x="3385" y="3651"/>
                    <a:pt x="3387" y="3671"/>
                  </a:cubicBezTo>
                  <a:cubicBezTo>
                    <a:pt x="3389" y="3691"/>
                    <a:pt x="3362" y="3707"/>
                    <a:pt x="3362" y="3707"/>
                  </a:cubicBezTo>
                  <a:cubicBezTo>
                    <a:pt x="3363" y="3689"/>
                    <a:pt x="3363" y="3689"/>
                    <a:pt x="3363" y="3689"/>
                  </a:cubicBezTo>
                  <a:cubicBezTo>
                    <a:pt x="3363" y="3689"/>
                    <a:pt x="3345" y="3684"/>
                    <a:pt x="3339" y="3674"/>
                  </a:cubicBezTo>
                  <a:cubicBezTo>
                    <a:pt x="3333" y="3664"/>
                    <a:pt x="3349" y="3646"/>
                    <a:pt x="3356" y="3637"/>
                  </a:cubicBezTo>
                  <a:cubicBezTo>
                    <a:pt x="3363" y="3628"/>
                    <a:pt x="3362" y="3612"/>
                    <a:pt x="3362" y="3600"/>
                  </a:cubicBezTo>
                  <a:cubicBezTo>
                    <a:pt x="3362" y="3588"/>
                    <a:pt x="3351" y="3573"/>
                    <a:pt x="3351" y="3573"/>
                  </a:cubicBezTo>
                  <a:cubicBezTo>
                    <a:pt x="3351" y="3573"/>
                    <a:pt x="3368" y="3563"/>
                    <a:pt x="3373" y="3562"/>
                  </a:cubicBezTo>
                  <a:cubicBezTo>
                    <a:pt x="3378" y="3561"/>
                    <a:pt x="3393" y="3557"/>
                    <a:pt x="3394" y="3536"/>
                  </a:cubicBezTo>
                  <a:cubicBezTo>
                    <a:pt x="3395" y="3515"/>
                    <a:pt x="3353" y="3531"/>
                    <a:pt x="3347" y="3532"/>
                  </a:cubicBezTo>
                  <a:cubicBezTo>
                    <a:pt x="3341" y="3533"/>
                    <a:pt x="3341" y="3553"/>
                    <a:pt x="3334" y="3560"/>
                  </a:cubicBezTo>
                  <a:cubicBezTo>
                    <a:pt x="3327" y="3567"/>
                    <a:pt x="3316" y="3560"/>
                    <a:pt x="3309" y="3561"/>
                  </a:cubicBezTo>
                  <a:cubicBezTo>
                    <a:pt x="3302" y="3562"/>
                    <a:pt x="3288" y="3585"/>
                    <a:pt x="3288" y="3585"/>
                  </a:cubicBezTo>
                  <a:cubicBezTo>
                    <a:pt x="3263" y="3589"/>
                    <a:pt x="3263" y="3589"/>
                    <a:pt x="3263" y="3589"/>
                  </a:cubicBezTo>
                  <a:cubicBezTo>
                    <a:pt x="3263" y="3589"/>
                    <a:pt x="3257" y="3580"/>
                    <a:pt x="3250" y="3584"/>
                  </a:cubicBezTo>
                  <a:cubicBezTo>
                    <a:pt x="3243" y="3589"/>
                    <a:pt x="3243" y="3601"/>
                    <a:pt x="3243" y="3601"/>
                  </a:cubicBezTo>
                  <a:cubicBezTo>
                    <a:pt x="3243" y="3601"/>
                    <a:pt x="3238" y="3615"/>
                    <a:pt x="3231" y="3616"/>
                  </a:cubicBezTo>
                  <a:cubicBezTo>
                    <a:pt x="3224" y="3618"/>
                    <a:pt x="3232" y="3607"/>
                    <a:pt x="3232" y="3607"/>
                  </a:cubicBezTo>
                  <a:cubicBezTo>
                    <a:pt x="3232" y="3607"/>
                    <a:pt x="3226" y="3602"/>
                    <a:pt x="3222" y="3602"/>
                  </a:cubicBezTo>
                  <a:cubicBezTo>
                    <a:pt x="3219" y="3602"/>
                    <a:pt x="3204" y="3606"/>
                    <a:pt x="3199" y="3609"/>
                  </a:cubicBezTo>
                  <a:cubicBezTo>
                    <a:pt x="3194" y="3613"/>
                    <a:pt x="3179" y="3627"/>
                    <a:pt x="3175" y="3634"/>
                  </a:cubicBezTo>
                  <a:cubicBezTo>
                    <a:pt x="3172" y="3641"/>
                    <a:pt x="3180" y="3650"/>
                    <a:pt x="3180" y="3650"/>
                  </a:cubicBezTo>
                  <a:cubicBezTo>
                    <a:pt x="3169" y="3670"/>
                    <a:pt x="3169" y="3670"/>
                    <a:pt x="3169" y="3670"/>
                  </a:cubicBezTo>
                  <a:cubicBezTo>
                    <a:pt x="3176" y="3686"/>
                    <a:pt x="3176" y="3686"/>
                    <a:pt x="3176" y="3686"/>
                  </a:cubicBezTo>
                  <a:cubicBezTo>
                    <a:pt x="3176" y="3686"/>
                    <a:pt x="3160" y="3687"/>
                    <a:pt x="3154" y="3690"/>
                  </a:cubicBezTo>
                  <a:cubicBezTo>
                    <a:pt x="3148" y="3692"/>
                    <a:pt x="3142" y="3706"/>
                    <a:pt x="3139" y="3713"/>
                  </a:cubicBezTo>
                  <a:cubicBezTo>
                    <a:pt x="3135" y="3720"/>
                    <a:pt x="3121" y="3722"/>
                    <a:pt x="3121" y="3722"/>
                  </a:cubicBezTo>
                  <a:cubicBezTo>
                    <a:pt x="3107" y="3728"/>
                    <a:pt x="3107" y="3728"/>
                    <a:pt x="3107" y="3728"/>
                  </a:cubicBezTo>
                  <a:cubicBezTo>
                    <a:pt x="3115" y="3744"/>
                    <a:pt x="3115" y="3744"/>
                    <a:pt x="3115" y="3744"/>
                  </a:cubicBezTo>
                  <a:cubicBezTo>
                    <a:pt x="3115" y="3744"/>
                    <a:pt x="3118" y="3767"/>
                    <a:pt x="3110" y="3769"/>
                  </a:cubicBezTo>
                  <a:cubicBezTo>
                    <a:pt x="3102" y="3771"/>
                    <a:pt x="3108" y="3761"/>
                    <a:pt x="3107" y="3751"/>
                  </a:cubicBezTo>
                  <a:cubicBezTo>
                    <a:pt x="3105" y="3742"/>
                    <a:pt x="3085" y="3730"/>
                    <a:pt x="3085" y="3730"/>
                  </a:cubicBezTo>
                  <a:cubicBezTo>
                    <a:pt x="3085" y="3730"/>
                    <a:pt x="3085" y="3730"/>
                    <a:pt x="3085" y="3731"/>
                  </a:cubicBezTo>
                  <a:cubicBezTo>
                    <a:pt x="3085" y="3731"/>
                    <a:pt x="3085" y="3731"/>
                    <a:pt x="3085" y="3731"/>
                  </a:cubicBezTo>
                  <a:cubicBezTo>
                    <a:pt x="3070" y="3719"/>
                    <a:pt x="3070" y="3719"/>
                    <a:pt x="3070" y="3719"/>
                  </a:cubicBezTo>
                  <a:cubicBezTo>
                    <a:pt x="3070" y="3719"/>
                    <a:pt x="3066" y="3697"/>
                    <a:pt x="3051" y="3691"/>
                  </a:cubicBezTo>
                  <a:cubicBezTo>
                    <a:pt x="3036" y="3685"/>
                    <a:pt x="3011" y="3686"/>
                    <a:pt x="3011" y="3686"/>
                  </a:cubicBezTo>
                  <a:cubicBezTo>
                    <a:pt x="3010" y="3677"/>
                    <a:pt x="3010" y="3677"/>
                    <a:pt x="3010" y="3677"/>
                  </a:cubicBezTo>
                  <a:cubicBezTo>
                    <a:pt x="3010" y="3677"/>
                    <a:pt x="2984" y="3673"/>
                    <a:pt x="2978" y="3680"/>
                  </a:cubicBezTo>
                  <a:cubicBezTo>
                    <a:pt x="2972" y="3687"/>
                    <a:pt x="2959" y="3700"/>
                    <a:pt x="2959" y="3700"/>
                  </a:cubicBezTo>
                  <a:cubicBezTo>
                    <a:pt x="2959" y="3700"/>
                    <a:pt x="2949" y="3691"/>
                    <a:pt x="2941" y="3698"/>
                  </a:cubicBezTo>
                  <a:cubicBezTo>
                    <a:pt x="2933" y="3705"/>
                    <a:pt x="2919" y="3723"/>
                    <a:pt x="2909" y="3723"/>
                  </a:cubicBezTo>
                  <a:cubicBezTo>
                    <a:pt x="2899" y="3723"/>
                    <a:pt x="2890" y="3716"/>
                    <a:pt x="2890" y="3716"/>
                  </a:cubicBezTo>
                  <a:cubicBezTo>
                    <a:pt x="2880" y="3705"/>
                    <a:pt x="2880" y="3705"/>
                    <a:pt x="2880" y="3705"/>
                  </a:cubicBezTo>
                  <a:cubicBezTo>
                    <a:pt x="2874" y="3712"/>
                    <a:pt x="2874" y="3712"/>
                    <a:pt x="2874" y="3712"/>
                  </a:cubicBezTo>
                  <a:cubicBezTo>
                    <a:pt x="2874" y="3712"/>
                    <a:pt x="2860" y="3717"/>
                    <a:pt x="2855" y="3708"/>
                  </a:cubicBezTo>
                  <a:cubicBezTo>
                    <a:pt x="2850" y="3699"/>
                    <a:pt x="2857" y="3689"/>
                    <a:pt x="2850" y="3683"/>
                  </a:cubicBezTo>
                  <a:cubicBezTo>
                    <a:pt x="2848" y="3681"/>
                    <a:pt x="2845" y="3680"/>
                    <a:pt x="2842" y="3678"/>
                  </a:cubicBezTo>
                  <a:cubicBezTo>
                    <a:pt x="2834" y="3673"/>
                    <a:pt x="2823" y="3666"/>
                    <a:pt x="2820" y="3657"/>
                  </a:cubicBezTo>
                  <a:cubicBezTo>
                    <a:pt x="2816" y="3644"/>
                    <a:pt x="2804" y="3630"/>
                    <a:pt x="2804" y="3630"/>
                  </a:cubicBezTo>
                  <a:cubicBezTo>
                    <a:pt x="2802" y="3615"/>
                    <a:pt x="2802" y="3615"/>
                    <a:pt x="2802" y="3615"/>
                  </a:cubicBezTo>
                  <a:cubicBezTo>
                    <a:pt x="2802" y="3615"/>
                    <a:pt x="2802" y="3615"/>
                    <a:pt x="2802" y="3614"/>
                  </a:cubicBezTo>
                  <a:cubicBezTo>
                    <a:pt x="2802" y="3614"/>
                    <a:pt x="2802" y="3614"/>
                    <a:pt x="2802" y="3614"/>
                  </a:cubicBezTo>
                  <a:cubicBezTo>
                    <a:pt x="2799" y="3612"/>
                    <a:pt x="2789" y="3599"/>
                    <a:pt x="2789" y="3586"/>
                  </a:cubicBezTo>
                  <a:cubicBezTo>
                    <a:pt x="2789" y="3571"/>
                    <a:pt x="2801" y="3575"/>
                    <a:pt x="2801" y="3566"/>
                  </a:cubicBezTo>
                  <a:cubicBezTo>
                    <a:pt x="2801" y="3557"/>
                    <a:pt x="2796" y="3545"/>
                    <a:pt x="2796" y="3545"/>
                  </a:cubicBezTo>
                  <a:cubicBezTo>
                    <a:pt x="2800" y="3513"/>
                    <a:pt x="2800" y="3513"/>
                    <a:pt x="2800" y="3513"/>
                  </a:cubicBezTo>
                  <a:cubicBezTo>
                    <a:pt x="2810" y="3525"/>
                    <a:pt x="2810" y="3525"/>
                    <a:pt x="2810" y="3525"/>
                  </a:cubicBezTo>
                  <a:cubicBezTo>
                    <a:pt x="2813" y="3468"/>
                    <a:pt x="2813" y="3468"/>
                    <a:pt x="2813" y="3468"/>
                  </a:cubicBezTo>
                  <a:cubicBezTo>
                    <a:pt x="2813" y="3468"/>
                    <a:pt x="2819" y="3447"/>
                    <a:pt x="2828" y="3438"/>
                  </a:cubicBezTo>
                  <a:cubicBezTo>
                    <a:pt x="2837" y="3429"/>
                    <a:pt x="2839" y="3414"/>
                    <a:pt x="2837" y="3409"/>
                  </a:cubicBezTo>
                  <a:cubicBezTo>
                    <a:pt x="2835" y="3404"/>
                    <a:pt x="2829" y="3399"/>
                    <a:pt x="2830" y="3395"/>
                  </a:cubicBezTo>
                  <a:cubicBezTo>
                    <a:pt x="2831" y="3391"/>
                    <a:pt x="2845" y="3392"/>
                    <a:pt x="2843" y="3385"/>
                  </a:cubicBezTo>
                  <a:cubicBezTo>
                    <a:pt x="2841" y="3378"/>
                    <a:pt x="2832" y="3371"/>
                    <a:pt x="2832" y="3371"/>
                  </a:cubicBezTo>
                  <a:cubicBezTo>
                    <a:pt x="2817" y="3365"/>
                    <a:pt x="2817" y="3365"/>
                    <a:pt x="2817" y="3365"/>
                  </a:cubicBezTo>
                  <a:cubicBezTo>
                    <a:pt x="2817" y="3365"/>
                    <a:pt x="2806" y="3357"/>
                    <a:pt x="2797" y="3348"/>
                  </a:cubicBezTo>
                  <a:cubicBezTo>
                    <a:pt x="2788" y="3339"/>
                    <a:pt x="2779" y="3343"/>
                    <a:pt x="2779" y="3343"/>
                  </a:cubicBezTo>
                  <a:cubicBezTo>
                    <a:pt x="2779" y="3343"/>
                    <a:pt x="2775" y="3331"/>
                    <a:pt x="2763" y="3331"/>
                  </a:cubicBezTo>
                  <a:cubicBezTo>
                    <a:pt x="2751" y="3331"/>
                    <a:pt x="2741" y="3339"/>
                    <a:pt x="2741" y="3339"/>
                  </a:cubicBezTo>
                  <a:cubicBezTo>
                    <a:pt x="2741" y="3339"/>
                    <a:pt x="2727" y="3330"/>
                    <a:pt x="2720" y="3330"/>
                  </a:cubicBezTo>
                  <a:cubicBezTo>
                    <a:pt x="2713" y="3330"/>
                    <a:pt x="2697" y="3348"/>
                    <a:pt x="2697" y="3348"/>
                  </a:cubicBezTo>
                  <a:cubicBezTo>
                    <a:pt x="2674" y="3347"/>
                    <a:pt x="2674" y="3347"/>
                    <a:pt x="2674" y="3347"/>
                  </a:cubicBezTo>
                  <a:cubicBezTo>
                    <a:pt x="2674" y="3347"/>
                    <a:pt x="2661" y="3341"/>
                    <a:pt x="2658" y="3341"/>
                  </a:cubicBezTo>
                  <a:cubicBezTo>
                    <a:pt x="2655" y="3341"/>
                    <a:pt x="2638" y="3346"/>
                    <a:pt x="2638" y="3346"/>
                  </a:cubicBezTo>
                  <a:cubicBezTo>
                    <a:pt x="2638" y="3346"/>
                    <a:pt x="2633" y="3332"/>
                    <a:pt x="2630" y="3332"/>
                  </a:cubicBezTo>
                  <a:cubicBezTo>
                    <a:pt x="2627" y="3332"/>
                    <a:pt x="2608" y="3345"/>
                    <a:pt x="2608" y="3345"/>
                  </a:cubicBezTo>
                  <a:cubicBezTo>
                    <a:pt x="2599" y="3336"/>
                    <a:pt x="2599" y="3336"/>
                    <a:pt x="2599" y="3336"/>
                  </a:cubicBezTo>
                  <a:cubicBezTo>
                    <a:pt x="2588" y="3343"/>
                    <a:pt x="2588" y="3343"/>
                    <a:pt x="2588" y="3343"/>
                  </a:cubicBezTo>
                  <a:cubicBezTo>
                    <a:pt x="2579" y="3338"/>
                    <a:pt x="2579" y="3338"/>
                    <a:pt x="2579" y="3338"/>
                  </a:cubicBezTo>
                  <a:cubicBezTo>
                    <a:pt x="2589" y="3312"/>
                    <a:pt x="2589" y="3312"/>
                    <a:pt x="2589" y="3312"/>
                  </a:cubicBezTo>
                  <a:cubicBezTo>
                    <a:pt x="2600" y="3316"/>
                    <a:pt x="2600" y="3316"/>
                    <a:pt x="2600" y="3316"/>
                  </a:cubicBezTo>
                  <a:cubicBezTo>
                    <a:pt x="2600" y="3316"/>
                    <a:pt x="2616" y="3302"/>
                    <a:pt x="2616" y="3291"/>
                  </a:cubicBezTo>
                  <a:cubicBezTo>
                    <a:pt x="2616" y="3280"/>
                    <a:pt x="2612" y="3268"/>
                    <a:pt x="2616" y="3258"/>
                  </a:cubicBezTo>
                  <a:cubicBezTo>
                    <a:pt x="2620" y="3248"/>
                    <a:pt x="2633" y="3225"/>
                    <a:pt x="2633" y="3220"/>
                  </a:cubicBezTo>
                  <a:cubicBezTo>
                    <a:pt x="2633" y="3215"/>
                    <a:pt x="2615" y="3209"/>
                    <a:pt x="2615" y="3209"/>
                  </a:cubicBezTo>
                  <a:cubicBezTo>
                    <a:pt x="2626" y="3199"/>
                    <a:pt x="2626" y="3199"/>
                    <a:pt x="2626" y="3199"/>
                  </a:cubicBezTo>
                  <a:cubicBezTo>
                    <a:pt x="2640" y="3183"/>
                    <a:pt x="2640" y="3183"/>
                    <a:pt x="2640" y="3183"/>
                  </a:cubicBezTo>
                  <a:cubicBezTo>
                    <a:pt x="2640" y="3183"/>
                    <a:pt x="2634" y="3202"/>
                    <a:pt x="2638" y="3205"/>
                  </a:cubicBezTo>
                  <a:cubicBezTo>
                    <a:pt x="2642" y="3208"/>
                    <a:pt x="2649" y="3208"/>
                    <a:pt x="2649" y="3208"/>
                  </a:cubicBezTo>
                  <a:cubicBezTo>
                    <a:pt x="2664" y="3163"/>
                    <a:pt x="2664" y="3163"/>
                    <a:pt x="2664" y="3163"/>
                  </a:cubicBezTo>
                  <a:cubicBezTo>
                    <a:pt x="2658" y="3155"/>
                    <a:pt x="2658" y="3155"/>
                    <a:pt x="2658" y="3155"/>
                  </a:cubicBezTo>
                  <a:cubicBezTo>
                    <a:pt x="2671" y="3151"/>
                    <a:pt x="2671" y="3151"/>
                    <a:pt x="2671" y="3151"/>
                  </a:cubicBezTo>
                  <a:cubicBezTo>
                    <a:pt x="2672" y="3143"/>
                    <a:pt x="2672" y="3143"/>
                    <a:pt x="2672" y="3143"/>
                  </a:cubicBezTo>
                  <a:cubicBezTo>
                    <a:pt x="2660" y="3139"/>
                    <a:pt x="2660" y="3139"/>
                    <a:pt x="2660" y="3139"/>
                  </a:cubicBezTo>
                  <a:cubicBezTo>
                    <a:pt x="2672" y="3126"/>
                    <a:pt x="2672" y="3126"/>
                    <a:pt x="2672" y="3126"/>
                  </a:cubicBezTo>
                  <a:cubicBezTo>
                    <a:pt x="2676" y="3110"/>
                    <a:pt x="2676" y="3110"/>
                    <a:pt x="2676" y="3110"/>
                  </a:cubicBezTo>
                  <a:cubicBezTo>
                    <a:pt x="2676" y="3110"/>
                    <a:pt x="2706" y="3079"/>
                    <a:pt x="2710" y="3070"/>
                  </a:cubicBezTo>
                  <a:cubicBezTo>
                    <a:pt x="2714" y="3061"/>
                    <a:pt x="2723" y="3038"/>
                    <a:pt x="2712" y="3035"/>
                  </a:cubicBezTo>
                  <a:cubicBezTo>
                    <a:pt x="2701" y="3032"/>
                    <a:pt x="2679" y="3039"/>
                    <a:pt x="2679" y="3039"/>
                  </a:cubicBezTo>
                  <a:cubicBezTo>
                    <a:pt x="2679" y="3039"/>
                    <a:pt x="2655" y="3032"/>
                    <a:pt x="2648" y="3032"/>
                  </a:cubicBezTo>
                  <a:cubicBezTo>
                    <a:pt x="2641" y="3032"/>
                    <a:pt x="2613" y="3040"/>
                    <a:pt x="2599" y="3044"/>
                  </a:cubicBezTo>
                  <a:cubicBezTo>
                    <a:pt x="2585" y="3048"/>
                    <a:pt x="2560" y="3044"/>
                    <a:pt x="2554" y="3050"/>
                  </a:cubicBezTo>
                  <a:cubicBezTo>
                    <a:pt x="2548" y="3056"/>
                    <a:pt x="2537" y="3077"/>
                    <a:pt x="2536" y="3093"/>
                  </a:cubicBezTo>
                  <a:cubicBezTo>
                    <a:pt x="2535" y="3109"/>
                    <a:pt x="2535" y="3124"/>
                    <a:pt x="2535" y="3124"/>
                  </a:cubicBezTo>
                  <a:cubicBezTo>
                    <a:pt x="2525" y="3128"/>
                    <a:pt x="2525" y="3128"/>
                    <a:pt x="2525" y="3128"/>
                  </a:cubicBezTo>
                  <a:cubicBezTo>
                    <a:pt x="2525" y="3128"/>
                    <a:pt x="2525" y="3148"/>
                    <a:pt x="2519" y="3154"/>
                  </a:cubicBezTo>
                  <a:cubicBezTo>
                    <a:pt x="2513" y="3160"/>
                    <a:pt x="2492" y="3166"/>
                    <a:pt x="2487" y="3175"/>
                  </a:cubicBezTo>
                  <a:cubicBezTo>
                    <a:pt x="2482" y="3184"/>
                    <a:pt x="2485" y="3203"/>
                    <a:pt x="2472" y="3204"/>
                  </a:cubicBezTo>
                  <a:cubicBezTo>
                    <a:pt x="2459" y="3205"/>
                    <a:pt x="2466" y="3187"/>
                    <a:pt x="2450" y="3187"/>
                  </a:cubicBezTo>
                  <a:cubicBezTo>
                    <a:pt x="2434" y="3187"/>
                    <a:pt x="2408" y="3199"/>
                    <a:pt x="2388" y="3199"/>
                  </a:cubicBezTo>
                  <a:cubicBezTo>
                    <a:pt x="2368" y="3199"/>
                    <a:pt x="2340" y="3222"/>
                    <a:pt x="2331" y="3218"/>
                  </a:cubicBezTo>
                  <a:cubicBezTo>
                    <a:pt x="2322" y="3214"/>
                    <a:pt x="2323" y="3193"/>
                    <a:pt x="2312" y="3191"/>
                  </a:cubicBezTo>
                  <a:cubicBezTo>
                    <a:pt x="2301" y="3189"/>
                    <a:pt x="2273" y="3186"/>
                    <a:pt x="2273" y="3186"/>
                  </a:cubicBezTo>
                  <a:cubicBezTo>
                    <a:pt x="2273" y="3186"/>
                    <a:pt x="2271" y="3169"/>
                    <a:pt x="2266" y="3162"/>
                  </a:cubicBezTo>
                  <a:cubicBezTo>
                    <a:pt x="2261" y="3155"/>
                    <a:pt x="2253" y="3146"/>
                    <a:pt x="2253" y="3146"/>
                  </a:cubicBezTo>
                  <a:cubicBezTo>
                    <a:pt x="2253" y="3123"/>
                    <a:pt x="2253" y="3123"/>
                    <a:pt x="2253" y="3123"/>
                  </a:cubicBezTo>
                  <a:cubicBezTo>
                    <a:pt x="2227" y="3082"/>
                    <a:pt x="2227" y="3082"/>
                    <a:pt x="2227" y="3082"/>
                  </a:cubicBezTo>
                  <a:cubicBezTo>
                    <a:pt x="2226" y="3054"/>
                    <a:pt x="2226" y="3054"/>
                    <a:pt x="2226" y="3054"/>
                  </a:cubicBezTo>
                  <a:cubicBezTo>
                    <a:pt x="2215" y="3034"/>
                    <a:pt x="2215" y="3034"/>
                    <a:pt x="2215" y="3034"/>
                  </a:cubicBezTo>
                  <a:cubicBezTo>
                    <a:pt x="2212" y="2977"/>
                    <a:pt x="2212" y="2977"/>
                    <a:pt x="2212" y="2977"/>
                  </a:cubicBezTo>
                  <a:cubicBezTo>
                    <a:pt x="2212" y="2977"/>
                    <a:pt x="2228" y="2956"/>
                    <a:pt x="2228" y="2945"/>
                  </a:cubicBezTo>
                  <a:cubicBezTo>
                    <a:pt x="2228" y="2934"/>
                    <a:pt x="2230" y="2904"/>
                    <a:pt x="2230" y="2904"/>
                  </a:cubicBezTo>
                  <a:cubicBezTo>
                    <a:pt x="2228" y="2877"/>
                    <a:pt x="2228" y="2877"/>
                    <a:pt x="2228" y="2877"/>
                  </a:cubicBezTo>
                  <a:cubicBezTo>
                    <a:pt x="2244" y="2872"/>
                    <a:pt x="2244" y="2872"/>
                    <a:pt x="2244" y="2872"/>
                  </a:cubicBezTo>
                  <a:cubicBezTo>
                    <a:pt x="2244" y="2872"/>
                    <a:pt x="2243" y="2832"/>
                    <a:pt x="2251" y="2830"/>
                  </a:cubicBezTo>
                  <a:cubicBezTo>
                    <a:pt x="2259" y="2828"/>
                    <a:pt x="2267" y="2839"/>
                    <a:pt x="2269" y="2830"/>
                  </a:cubicBezTo>
                  <a:cubicBezTo>
                    <a:pt x="2271" y="2821"/>
                    <a:pt x="2282" y="2802"/>
                    <a:pt x="2282" y="2802"/>
                  </a:cubicBezTo>
                  <a:cubicBezTo>
                    <a:pt x="2272" y="2752"/>
                    <a:pt x="2272" y="2752"/>
                    <a:pt x="2272" y="2752"/>
                  </a:cubicBezTo>
                  <a:cubicBezTo>
                    <a:pt x="2284" y="2741"/>
                    <a:pt x="2284" y="2741"/>
                    <a:pt x="2284" y="2741"/>
                  </a:cubicBezTo>
                  <a:cubicBezTo>
                    <a:pt x="2271" y="2732"/>
                    <a:pt x="2271" y="2732"/>
                    <a:pt x="2271" y="2732"/>
                  </a:cubicBezTo>
                  <a:cubicBezTo>
                    <a:pt x="2271" y="2719"/>
                    <a:pt x="2271" y="2719"/>
                    <a:pt x="2271" y="2719"/>
                  </a:cubicBezTo>
                  <a:cubicBezTo>
                    <a:pt x="2271" y="2719"/>
                    <a:pt x="2289" y="2731"/>
                    <a:pt x="2292" y="2719"/>
                  </a:cubicBezTo>
                  <a:cubicBezTo>
                    <a:pt x="2295" y="2707"/>
                    <a:pt x="2292" y="2698"/>
                    <a:pt x="2292" y="2698"/>
                  </a:cubicBezTo>
                  <a:cubicBezTo>
                    <a:pt x="2308" y="2696"/>
                    <a:pt x="2308" y="2696"/>
                    <a:pt x="2308" y="2696"/>
                  </a:cubicBezTo>
                  <a:cubicBezTo>
                    <a:pt x="2313" y="2678"/>
                    <a:pt x="2313" y="2678"/>
                    <a:pt x="2313" y="2678"/>
                  </a:cubicBezTo>
                  <a:cubicBezTo>
                    <a:pt x="2323" y="2683"/>
                    <a:pt x="2323" y="2683"/>
                    <a:pt x="2323" y="2683"/>
                  </a:cubicBezTo>
                  <a:cubicBezTo>
                    <a:pt x="2336" y="2676"/>
                    <a:pt x="2336" y="2676"/>
                    <a:pt x="2336" y="2676"/>
                  </a:cubicBezTo>
                  <a:cubicBezTo>
                    <a:pt x="2331" y="2660"/>
                    <a:pt x="2331" y="2660"/>
                    <a:pt x="2331" y="2660"/>
                  </a:cubicBezTo>
                  <a:cubicBezTo>
                    <a:pt x="2341" y="2667"/>
                    <a:pt x="2341" y="2667"/>
                    <a:pt x="2341" y="2667"/>
                  </a:cubicBezTo>
                  <a:cubicBezTo>
                    <a:pt x="2341" y="2667"/>
                    <a:pt x="2345" y="2645"/>
                    <a:pt x="2351" y="2649"/>
                  </a:cubicBezTo>
                  <a:cubicBezTo>
                    <a:pt x="2357" y="2653"/>
                    <a:pt x="2358" y="2664"/>
                    <a:pt x="2364" y="2661"/>
                  </a:cubicBezTo>
                  <a:cubicBezTo>
                    <a:pt x="2370" y="2658"/>
                    <a:pt x="2398" y="2650"/>
                    <a:pt x="2406" y="2642"/>
                  </a:cubicBezTo>
                  <a:cubicBezTo>
                    <a:pt x="2414" y="2634"/>
                    <a:pt x="2428" y="2615"/>
                    <a:pt x="2428" y="2615"/>
                  </a:cubicBezTo>
                  <a:cubicBezTo>
                    <a:pt x="2428" y="2615"/>
                    <a:pt x="2420" y="2592"/>
                    <a:pt x="2430" y="2591"/>
                  </a:cubicBezTo>
                  <a:cubicBezTo>
                    <a:pt x="2440" y="2590"/>
                    <a:pt x="2451" y="2614"/>
                    <a:pt x="2463" y="2607"/>
                  </a:cubicBezTo>
                  <a:cubicBezTo>
                    <a:pt x="2475" y="2600"/>
                    <a:pt x="2479" y="2572"/>
                    <a:pt x="2485" y="2579"/>
                  </a:cubicBezTo>
                  <a:cubicBezTo>
                    <a:pt x="2491" y="2586"/>
                    <a:pt x="2494" y="2592"/>
                    <a:pt x="2499" y="2592"/>
                  </a:cubicBezTo>
                  <a:cubicBezTo>
                    <a:pt x="2504" y="2592"/>
                    <a:pt x="2515" y="2576"/>
                    <a:pt x="2515" y="2576"/>
                  </a:cubicBezTo>
                  <a:cubicBezTo>
                    <a:pt x="2515" y="2576"/>
                    <a:pt x="2534" y="2607"/>
                    <a:pt x="2548" y="2605"/>
                  </a:cubicBezTo>
                  <a:cubicBezTo>
                    <a:pt x="2562" y="2603"/>
                    <a:pt x="2564" y="2572"/>
                    <a:pt x="2580" y="2588"/>
                  </a:cubicBezTo>
                  <a:cubicBezTo>
                    <a:pt x="2596" y="2604"/>
                    <a:pt x="2588" y="2622"/>
                    <a:pt x="2598" y="2622"/>
                  </a:cubicBezTo>
                  <a:cubicBezTo>
                    <a:pt x="2608" y="2622"/>
                    <a:pt x="2624" y="2629"/>
                    <a:pt x="2624" y="2629"/>
                  </a:cubicBezTo>
                  <a:cubicBezTo>
                    <a:pt x="2624" y="2629"/>
                    <a:pt x="2623" y="2613"/>
                    <a:pt x="2630" y="2618"/>
                  </a:cubicBezTo>
                  <a:cubicBezTo>
                    <a:pt x="2637" y="2623"/>
                    <a:pt x="2645" y="2642"/>
                    <a:pt x="2650" y="2630"/>
                  </a:cubicBezTo>
                  <a:cubicBezTo>
                    <a:pt x="2655" y="2618"/>
                    <a:pt x="2648" y="2603"/>
                    <a:pt x="2648" y="2603"/>
                  </a:cubicBezTo>
                  <a:cubicBezTo>
                    <a:pt x="2662" y="2608"/>
                    <a:pt x="2662" y="2608"/>
                    <a:pt x="2662" y="2608"/>
                  </a:cubicBezTo>
                  <a:cubicBezTo>
                    <a:pt x="2667" y="2619"/>
                    <a:pt x="2667" y="2619"/>
                    <a:pt x="2667" y="2619"/>
                  </a:cubicBezTo>
                  <a:cubicBezTo>
                    <a:pt x="2677" y="2622"/>
                    <a:pt x="2677" y="2622"/>
                    <a:pt x="2677" y="2622"/>
                  </a:cubicBezTo>
                  <a:cubicBezTo>
                    <a:pt x="2677" y="2631"/>
                    <a:pt x="2677" y="2631"/>
                    <a:pt x="2677" y="2631"/>
                  </a:cubicBezTo>
                  <a:cubicBezTo>
                    <a:pt x="2677" y="2631"/>
                    <a:pt x="2701" y="2638"/>
                    <a:pt x="2696" y="2626"/>
                  </a:cubicBezTo>
                  <a:cubicBezTo>
                    <a:pt x="2691" y="2614"/>
                    <a:pt x="2677" y="2609"/>
                    <a:pt x="2677" y="2609"/>
                  </a:cubicBezTo>
                  <a:cubicBezTo>
                    <a:pt x="2671" y="2599"/>
                    <a:pt x="2671" y="2599"/>
                    <a:pt x="2671" y="2599"/>
                  </a:cubicBezTo>
                  <a:cubicBezTo>
                    <a:pt x="2671" y="2599"/>
                    <a:pt x="2691" y="2596"/>
                    <a:pt x="2689" y="2588"/>
                  </a:cubicBezTo>
                  <a:cubicBezTo>
                    <a:pt x="2687" y="2580"/>
                    <a:pt x="2685" y="2578"/>
                    <a:pt x="2676" y="2579"/>
                  </a:cubicBezTo>
                  <a:cubicBezTo>
                    <a:pt x="2667" y="2580"/>
                    <a:pt x="2640" y="2583"/>
                    <a:pt x="2649" y="2569"/>
                  </a:cubicBezTo>
                  <a:cubicBezTo>
                    <a:pt x="2658" y="2555"/>
                    <a:pt x="2667" y="2566"/>
                    <a:pt x="2678" y="2569"/>
                  </a:cubicBezTo>
                  <a:cubicBezTo>
                    <a:pt x="2689" y="2572"/>
                    <a:pt x="2697" y="2570"/>
                    <a:pt x="2707" y="2563"/>
                  </a:cubicBezTo>
                  <a:cubicBezTo>
                    <a:pt x="2717" y="2556"/>
                    <a:pt x="2728" y="2556"/>
                    <a:pt x="2728" y="2556"/>
                  </a:cubicBezTo>
                  <a:cubicBezTo>
                    <a:pt x="2729" y="2560"/>
                    <a:pt x="2729" y="2560"/>
                    <a:pt x="2729" y="2560"/>
                  </a:cubicBezTo>
                  <a:cubicBezTo>
                    <a:pt x="2729" y="2560"/>
                    <a:pt x="2759" y="2560"/>
                    <a:pt x="2759" y="2553"/>
                  </a:cubicBezTo>
                  <a:cubicBezTo>
                    <a:pt x="2759" y="2546"/>
                    <a:pt x="2765" y="2531"/>
                    <a:pt x="2768" y="2536"/>
                  </a:cubicBezTo>
                  <a:cubicBezTo>
                    <a:pt x="2771" y="2541"/>
                    <a:pt x="2771" y="2563"/>
                    <a:pt x="2771" y="2563"/>
                  </a:cubicBezTo>
                  <a:cubicBezTo>
                    <a:pt x="2771" y="2563"/>
                    <a:pt x="2804" y="2551"/>
                    <a:pt x="2813" y="2552"/>
                  </a:cubicBezTo>
                  <a:cubicBezTo>
                    <a:pt x="2822" y="2553"/>
                    <a:pt x="2829" y="2563"/>
                    <a:pt x="2829" y="2563"/>
                  </a:cubicBezTo>
                  <a:cubicBezTo>
                    <a:pt x="2829" y="2563"/>
                    <a:pt x="2826" y="2547"/>
                    <a:pt x="2836" y="2551"/>
                  </a:cubicBezTo>
                  <a:cubicBezTo>
                    <a:pt x="2846" y="2555"/>
                    <a:pt x="2846" y="2569"/>
                    <a:pt x="2846" y="2569"/>
                  </a:cubicBezTo>
                  <a:cubicBezTo>
                    <a:pt x="2866" y="2564"/>
                    <a:pt x="2866" y="2564"/>
                    <a:pt x="2866" y="2564"/>
                  </a:cubicBezTo>
                  <a:cubicBezTo>
                    <a:pt x="2862" y="2572"/>
                    <a:pt x="2862" y="2572"/>
                    <a:pt x="2862" y="2572"/>
                  </a:cubicBezTo>
                  <a:cubicBezTo>
                    <a:pt x="2862" y="2572"/>
                    <a:pt x="2863" y="2604"/>
                    <a:pt x="2881" y="2600"/>
                  </a:cubicBezTo>
                  <a:cubicBezTo>
                    <a:pt x="2899" y="2596"/>
                    <a:pt x="2912" y="2570"/>
                    <a:pt x="2930" y="2574"/>
                  </a:cubicBezTo>
                  <a:cubicBezTo>
                    <a:pt x="2948" y="2578"/>
                    <a:pt x="2949" y="2612"/>
                    <a:pt x="2958" y="2618"/>
                  </a:cubicBezTo>
                  <a:cubicBezTo>
                    <a:pt x="2967" y="2624"/>
                    <a:pt x="2985" y="2624"/>
                    <a:pt x="2985" y="2624"/>
                  </a:cubicBezTo>
                  <a:cubicBezTo>
                    <a:pt x="2982" y="2650"/>
                    <a:pt x="2982" y="2650"/>
                    <a:pt x="2982" y="2650"/>
                  </a:cubicBezTo>
                  <a:cubicBezTo>
                    <a:pt x="2982" y="2650"/>
                    <a:pt x="2963" y="2678"/>
                    <a:pt x="2965" y="2686"/>
                  </a:cubicBezTo>
                  <a:cubicBezTo>
                    <a:pt x="2967" y="2694"/>
                    <a:pt x="2977" y="2695"/>
                    <a:pt x="2977" y="2695"/>
                  </a:cubicBezTo>
                  <a:cubicBezTo>
                    <a:pt x="2982" y="2705"/>
                    <a:pt x="2982" y="2705"/>
                    <a:pt x="2982" y="2705"/>
                  </a:cubicBezTo>
                  <a:cubicBezTo>
                    <a:pt x="2963" y="2718"/>
                    <a:pt x="2963" y="2718"/>
                    <a:pt x="2963" y="2718"/>
                  </a:cubicBezTo>
                  <a:cubicBezTo>
                    <a:pt x="2976" y="2751"/>
                    <a:pt x="2976" y="2751"/>
                    <a:pt x="2976" y="2751"/>
                  </a:cubicBezTo>
                  <a:cubicBezTo>
                    <a:pt x="2976" y="2751"/>
                    <a:pt x="2991" y="2732"/>
                    <a:pt x="2992" y="2738"/>
                  </a:cubicBezTo>
                  <a:cubicBezTo>
                    <a:pt x="2993" y="2744"/>
                    <a:pt x="2981" y="2769"/>
                    <a:pt x="2981" y="2769"/>
                  </a:cubicBezTo>
                  <a:cubicBezTo>
                    <a:pt x="2991" y="2766"/>
                    <a:pt x="2991" y="2766"/>
                    <a:pt x="2991" y="2766"/>
                  </a:cubicBezTo>
                  <a:cubicBezTo>
                    <a:pt x="2994" y="2798"/>
                    <a:pt x="2994" y="2798"/>
                    <a:pt x="2994" y="2798"/>
                  </a:cubicBezTo>
                  <a:cubicBezTo>
                    <a:pt x="2994" y="2798"/>
                    <a:pt x="3011" y="2798"/>
                    <a:pt x="3011" y="2804"/>
                  </a:cubicBezTo>
                  <a:cubicBezTo>
                    <a:pt x="3011" y="2810"/>
                    <a:pt x="3008" y="2826"/>
                    <a:pt x="3008" y="2826"/>
                  </a:cubicBezTo>
                  <a:cubicBezTo>
                    <a:pt x="3023" y="2843"/>
                    <a:pt x="3023" y="2843"/>
                    <a:pt x="3023" y="2843"/>
                  </a:cubicBezTo>
                  <a:cubicBezTo>
                    <a:pt x="3023" y="2843"/>
                    <a:pt x="3047" y="2837"/>
                    <a:pt x="3049" y="2830"/>
                  </a:cubicBezTo>
                  <a:cubicBezTo>
                    <a:pt x="3051" y="2823"/>
                    <a:pt x="3053" y="2810"/>
                    <a:pt x="3053" y="2810"/>
                  </a:cubicBezTo>
                  <a:cubicBezTo>
                    <a:pt x="3065" y="2810"/>
                    <a:pt x="3065" y="2810"/>
                    <a:pt x="3065" y="2810"/>
                  </a:cubicBezTo>
                  <a:cubicBezTo>
                    <a:pt x="3065" y="2810"/>
                    <a:pt x="3064" y="2789"/>
                    <a:pt x="3071" y="2779"/>
                  </a:cubicBezTo>
                  <a:cubicBezTo>
                    <a:pt x="3078" y="2769"/>
                    <a:pt x="3082" y="2752"/>
                    <a:pt x="3079" y="2742"/>
                  </a:cubicBezTo>
                  <a:cubicBezTo>
                    <a:pt x="3076" y="2732"/>
                    <a:pt x="3066" y="2699"/>
                    <a:pt x="3066" y="2690"/>
                  </a:cubicBezTo>
                  <a:cubicBezTo>
                    <a:pt x="3066" y="2681"/>
                    <a:pt x="3072" y="2667"/>
                    <a:pt x="3072" y="2651"/>
                  </a:cubicBezTo>
                  <a:cubicBezTo>
                    <a:pt x="3072" y="2635"/>
                    <a:pt x="3052" y="2609"/>
                    <a:pt x="3056" y="2595"/>
                  </a:cubicBezTo>
                  <a:cubicBezTo>
                    <a:pt x="3060" y="2581"/>
                    <a:pt x="3052" y="2541"/>
                    <a:pt x="3064" y="2526"/>
                  </a:cubicBezTo>
                  <a:cubicBezTo>
                    <a:pt x="3076" y="2511"/>
                    <a:pt x="3084" y="2487"/>
                    <a:pt x="3084" y="2487"/>
                  </a:cubicBezTo>
                  <a:cubicBezTo>
                    <a:pt x="3094" y="2481"/>
                    <a:pt x="3094" y="2481"/>
                    <a:pt x="3094" y="2481"/>
                  </a:cubicBezTo>
                  <a:cubicBezTo>
                    <a:pt x="3107" y="2468"/>
                    <a:pt x="3107" y="2468"/>
                    <a:pt x="3107" y="2468"/>
                  </a:cubicBezTo>
                  <a:cubicBezTo>
                    <a:pt x="3113" y="2452"/>
                    <a:pt x="3113" y="2452"/>
                    <a:pt x="3113" y="2452"/>
                  </a:cubicBezTo>
                  <a:cubicBezTo>
                    <a:pt x="3122" y="2458"/>
                    <a:pt x="3122" y="2458"/>
                    <a:pt x="3122" y="2458"/>
                  </a:cubicBezTo>
                  <a:cubicBezTo>
                    <a:pt x="3125" y="2444"/>
                    <a:pt x="3125" y="2444"/>
                    <a:pt x="3125" y="2444"/>
                  </a:cubicBezTo>
                  <a:cubicBezTo>
                    <a:pt x="3125" y="2444"/>
                    <a:pt x="3155" y="2448"/>
                    <a:pt x="3160" y="2442"/>
                  </a:cubicBezTo>
                  <a:cubicBezTo>
                    <a:pt x="3165" y="2436"/>
                    <a:pt x="3161" y="2425"/>
                    <a:pt x="3161" y="2425"/>
                  </a:cubicBezTo>
                  <a:cubicBezTo>
                    <a:pt x="3174" y="2426"/>
                    <a:pt x="3174" y="2426"/>
                    <a:pt x="3174" y="2426"/>
                  </a:cubicBezTo>
                  <a:cubicBezTo>
                    <a:pt x="3178" y="2420"/>
                    <a:pt x="3178" y="2420"/>
                    <a:pt x="3178" y="2420"/>
                  </a:cubicBezTo>
                  <a:cubicBezTo>
                    <a:pt x="3189" y="2419"/>
                    <a:pt x="3189" y="2419"/>
                    <a:pt x="3189" y="2419"/>
                  </a:cubicBezTo>
                  <a:cubicBezTo>
                    <a:pt x="3206" y="2398"/>
                    <a:pt x="3206" y="2398"/>
                    <a:pt x="3206" y="2398"/>
                  </a:cubicBezTo>
                  <a:cubicBezTo>
                    <a:pt x="3206" y="2398"/>
                    <a:pt x="3210" y="2378"/>
                    <a:pt x="3229" y="2373"/>
                  </a:cubicBezTo>
                  <a:cubicBezTo>
                    <a:pt x="3248" y="2368"/>
                    <a:pt x="3259" y="2379"/>
                    <a:pt x="3268" y="2370"/>
                  </a:cubicBezTo>
                  <a:cubicBezTo>
                    <a:pt x="3277" y="2361"/>
                    <a:pt x="3283" y="2344"/>
                    <a:pt x="3283" y="2344"/>
                  </a:cubicBezTo>
                  <a:cubicBezTo>
                    <a:pt x="3293" y="2346"/>
                    <a:pt x="3293" y="2346"/>
                    <a:pt x="3293" y="2346"/>
                  </a:cubicBezTo>
                  <a:cubicBezTo>
                    <a:pt x="3298" y="2331"/>
                    <a:pt x="3298" y="2331"/>
                    <a:pt x="3298" y="2331"/>
                  </a:cubicBezTo>
                  <a:cubicBezTo>
                    <a:pt x="3352" y="2328"/>
                    <a:pt x="3352" y="2328"/>
                    <a:pt x="3352" y="2328"/>
                  </a:cubicBezTo>
                  <a:cubicBezTo>
                    <a:pt x="3355" y="2312"/>
                    <a:pt x="3355" y="2312"/>
                    <a:pt x="3355" y="2312"/>
                  </a:cubicBezTo>
                  <a:cubicBezTo>
                    <a:pt x="3330" y="2314"/>
                    <a:pt x="3330" y="2314"/>
                    <a:pt x="3330" y="2314"/>
                  </a:cubicBezTo>
                  <a:cubicBezTo>
                    <a:pt x="3330" y="2314"/>
                    <a:pt x="3344" y="2309"/>
                    <a:pt x="3343" y="2302"/>
                  </a:cubicBezTo>
                  <a:cubicBezTo>
                    <a:pt x="3342" y="2295"/>
                    <a:pt x="3332" y="2288"/>
                    <a:pt x="3332" y="2288"/>
                  </a:cubicBezTo>
                  <a:cubicBezTo>
                    <a:pt x="3355" y="2284"/>
                    <a:pt x="3355" y="2284"/>
                    <a:pt x="3355" y="2284"/>
                  </a:cubicBezTo>
                  <a:cubicBezTo>
                    <a:pt x="3371" y="2290"/>
                    <a:pt x="3371" y="2290"/>
                    <a:pt x="3371" y="2290"/>
                  </a:cubicBezTo>
                  <a:cubicBezTo>
                    <a:pt x="3394" y="2266"/>
                    <a:pt x="3394" y="2266"/>
                    <a:pt x="3394" y="2266"/>
                  </a:cubicBezTo>
                  <a:cubicBezTo>
                    <a:pt x="3357" y="2265"/>
                    <a:pt x="3357" y="2265"/>
                    <a:pt x="3357" y="2265"/>
                  </a:cubicBezTo>
                  <a:cubicBezTo>
                    <a:pt x="3355" y="2248"/>
                    <a:pt x="3355" y="2248"/>
                    <a:pt x="3355" y="2248"/>
                  </a:cubicBezTo>
                  <a:cubicBezTo>
                    <a:pt x="3364" y="2257"/>
                    <a:pt x="3364" y="2257"/>
                    <a:pt x="3364" y="2257"/>
                  </a:cubicBezTo>
                  <a:cubicBezTo>
                    <a:pt x="3394" y="2246"/>
                    <a:pt x="3394" y="2246"/>
                    <a:pt x="3394" y="2246"/>
                  </a:cubicBezTo>
                  <a:cubicBezTo>
                    <a:pt x="3397" y="2207"/>
                    <a:pt x="3397" y="2207"/>
                    <a:pt x="3397" y="2207"/>
                  </a:cubicBezTo>
                  <a:cubicBezTo>
                    <a:pt x="3378" y="2215"/>
                    <a:pt x="3378" y="2215"/>
                    <a:pt x="3378" y="2215"/>
                  </a:cubicBezTo>
                  <a:cubicBezTo>
                    <a:pt x="3374" y="2197"/>
                    <a:pt x="3374" y="2197"/>
                    <a:pt x="3374" y="2197"/>
                  </a:cubicBezTo>
                  <a:cubicBezTo>
                    <a:pt x="3358" y="2186"/>
                    <a:pt x="3358" y="2186"/>
                    <a:pt x="3358" y="2186"/>
                  </a:cubicBezTo>
                  <a:cubicBezTo>
                    <a:pt x="3387" y="2201"/>
                    <a:pt x="3387" y="2201"/>
                    <a:pt x="3387" y="2201"/>
                  </a:cubicBezTo>
                  <a:cubicBezTo>
                    <a:pt x="3394" y="2195"/>
                    <a:pt x="3394" y="2195"/>
                    <a:pt x="3394" y="2195"/>
                  </a:cubicBezTo>
                  <a:cubicBezTo>
                    <a:pt x="3381" y="2185"/>
                    <a:pt x="3381" y="2185"/>
                    <a:pt x="3381" y="2185"/>
                  </a:cubicBezTo>
                  <a:cubicBezTo>
                    <a:pt x="3399" y="2185"/>
                    <a:pt x="3399" y="2185"/>
                    <a:pt x="3399" y="2185"/>
                  </a:cubicBezTo>
                  <a:cubicBezTo>
                    <a:pt x="3399" y="2185"/>
                    <a:pt x="3377" y="2156"/>
                    <a:pt x="3377" y="2149"/>
                  </a:cubicBezTo>
                  <a:cubicBezTo>
                    <a:pt x="3377" y="2142"/>
                    <a:pt x="3382" y="2139"/>
                    <a:pt x="3382" y="2139"/>
                  </a:cubicBezTo>
                  <a:cubicBezTo>
                    <a:pt x="3382" y="2139"/>
                    <a:pt x="3365" y="2128"/>
                    <a:pt x="3367" y="2125"/>
                  </a:cubicBezTo>
                  <a:cubicBezTo>
                    <a:pt x="3369" y="2122"/>
                    <a:pt x="3388" y="2110"/>
                    <a:pt x="3388" y="2110"/>
                  </a:cubicBezTo>
                  <a:cubicBezTo>
                    <a:pt x="3383" y="2128"/>
                    <a:pt x="3383" y="2128"/>
                    <a:pt x="3383" y="2128"/>
                  </a:cubicBezTo>
                  <a:cubicBezTo>
                    <a:pt x="3404" y="2145"/>
                    <a:pt x="3404" y="2145"/>
                    <a:pt x="3404" y="2145"/>
                  </a:cubicBezTo>
                  <a:cubicBezTo>
                    <a:pt x="3404" y="2145"/>
                    <a:pt x="3412" y="2121"/>
                    <a:pt x="3412" y="2108"/>
                  </a:cubicBezTo>
                  <a:cubicBezTo>
                    <a:pt x="3412" y="2095"/>
                    <a:pt x="3450" y="2064"/>
                    <a:pt x="3449" y="2072"/>
                  </a:cubicBezTo>
                  <a:cubicBezTo>
                    <a:pt x="3448" y="2080"/>
                    <a:pt x="3425" y="2113"/>
                    <a:pt x="3425" y="2113"/>
                  </a:cubicBezTo>
                  <a:cubicBezTo>
                    <a:pt x="3419" y="2135"/>
                    <a:pt x="3419" y="2135"/>
                    <a:pt x="3419" y="2135"/>
                  </a:cubicBezTo>
                  <a:cubicBezTo>
                    <a:pt x="3432" y="2136"/>
                    <a:pt x="3432" y="2136"/>
                    <a:pt x="3432" y="2136"/>
                  </a:cubicBezTo>
                  <a:cubicBezTo>
                    <a:pt x="3432" y="2136"/>
                    <a:pt x="3429" y="2158"/>
                    <a:pt x="3424" y="2162"/>
                  </a:cubicBezTo>
                  <a:cubicBezTo>
                    <a:pt x="3419" y="2166"/>
                    <a:pt x="3401" y="2200"/>
                    <a:pt x="3408" y="2200"/>
                  </a:cubicBezTo>
                  <a:cubicBezTo>
                    <a:pt x="3415" y="2200"/>
                    <a:pt x="3425" y="2176"/>
                    <a:pt x="3431" y="2171"/>
                  </a:cubicBezTo>
                  <a:cubicBezTo>
                    <a:pt x="3437" y="2166"/>
                    <a:pt x="3467" y="2150"/>
                    <a:pt x="3469" y="2137"/>
                  </a:cubicBezTo>
                  <a:cubicBezTo>
                    <a:pt x="3471" y="2124"/>
                    <a:pt x="3467" y="2103"/>
                    <a:pt x="3467" y="2092"/>
                  </a:cubicBezTo>
                  <a:cubicBezTo>
                    <a:pt x="3467" y="2081"/>
                    <a:pt x="3471" y="2055"/>
                    <a:pt x="3478" y="2052"/>
                  </a:cubicBezTo>
                  <a:cubicBezTo>
                    <a:pt x="3485" y="2049"/>
                    <a:pt x="3480" y="2054"/>
                    <a:pt x="3477" y="2067"/>
                  </a:cubicBezTo>
                  <a:cubicBezTo>
                    <a:pt x="3474" y="2080"/>
                    <a:pt x="3486" y="2084"/>
                    <a:pt x="3486" y="2084"/>
                  </a:cubicBezTo>
                  <a:cubicBezTo>
                    <a:pt x="3486" y="2084"/>
                    <a:pt x="3480" y="2109"/>
                    <a:pt x="3483" y="2109"/>
                  </a:cubicBezTo>
                  <a:cubicBezTo>
                    <a:pt x="3486" y="2109"/>
                    <a:pt x="3517" y="2070"/>
                    <a:pt x="3527" y="2060"/>
                  </a:cubicBezTo>
                  <a:cubicBezTo>
                    <a:pt x="3537" y="2050"/>
                    <a:pt x="3559" y="2034"/>
                    <a:pt x="3556" y="2030"/>
                  </a:cubicBezTo>
                  <a:cubicBezTo>
                    <a:pt x="3553" y="2026"/>
                    <a:pt x="3544" y="2029"/>
                    <a:pt x="3544" y="2019"/>
                  </a:cubicBezTo>
                  <a:cubicBezTo>
                    <a:pt x="3544" y="2009"/>
                    <a:pt x="3562" y="2014"/>
                    <a:pt x="3582" y="2014"/>
                  </a:cubicBezTo>
                  <a:cubicBezTo>
                    <a:pt x="3602" y="2014"/>
                    <a:pt x="3648" y="1992"/>
                    <a:pt x="3648" y="1992"/>
                  </a:cubicBezTo>
                  <a:cubicBezTo>
                    <a:pt x="3635" y="1986"/>
                    <a:pt x="3635" y="1986"/>
                    <a:pt x="3635" y="1986"/>
                  </a:cubicBezTo>
                  <a:cubicBezTo>
                    <a:pt x="3635" y="1986"/>
                    <a:pt x="3611" y="1997"/>
                    <a:pt x="3599" y="1998"/>
                  </a:cubicBezTo>
                  <a:cubicBezTo>
                    <a:pt x="3587" y="1999"/>
                    <a:pt x="3567" y="2007"/>
                    <a:pt x="3570" y="1994"/>
                  </a:cubicBezTo>
                  <a:cubicBezTo>
                    <a:pt x="3573" y="1981"/>
                    <a:pt x="3608" y="1978"/>
                    <a:pt x="3608" y="1978"/>
                  </a:cubicBezTo>
                  <a:cubicBezTo>
                    <a:pt x="3668" y="1977"/>
                    <a:pt x="3668" y="1977"/>
                    <a:pt x="3668" y="1977"/>
                  </a:cubicBezTo>
                  <a:cubicBezTo>
                    <a:pt x="3697" y="1950"/>
                    <a:pt x="3697" y="1950"/>
                    <a:pt x="3697" y="1950"/>
                  </a:cubicBezTo>
                  <a:cubicBezTo>
                    <a:pt x="3703" y="1960"/>
                    <a:pt x="3703" y="1960"/>
                    <a:pt x="3703" y="1960"/>
                  </a:cubicBezTo>
                  <a:cubicBezTo>
                    <a:pt x="3721" y="1951"/>
                    <a:pt x="3721" y="1951"/>
                    <a:pt x="3721" y="1951"/>
                  </a:cubicBezTo>
                  <a:cubicBezTo>
                    <a:pt x="3719" y="1974"/>
                    <a:pt x="3719" y="1974"/>
                    <a:pt x="3719" y="1974"/>
                  </a:cubicBezTo>
                  <a:cubicBezTo>
                    <a:pt x="3739" y="1961"/>
                    <a:pt x="3739" y="1961"/>
                    <a:pt x="3739" y="1961"/>
                  </a:cubicBezTo>
                  <a:cubicBezTo>
                    <a:pt x="3755" y="1957"/>
                    <a:pt x="3755" y="1957"/>
                    <a:pt x="3755" y="1957"/>
                  </a:cubicBezTo>
                  <a:cubicBezTo>
                    <a:pt x="3760" y="1935"/>
                    <a:pt x="3760" y="1935"/>
                    <a:pt x="3760" y="1935"/>
                  </a:cubicBezTo>
                  <a:cubicBezTo>
                    <a:pt x="3751" y="1927"/>
                    <a:pt x="3751" y="1927"/>
                    <a:pt x="3751" y="1927"/>
                  </a:cubicBezTo>
                  <a:cubicBezTo>
                    <a:pt x="3749" y="1946"/>
                    <a:pt x="3749" y="1946"/>
                    <a:pt x="3749" y="1946"/>
                  </a:cubicBezTo>
                  <a:cubicBezTo>
                    <a:pt x="3733" y="1949"/>
                    <a:pt x="3733" y="1949"/>
                    <a:pt x="3733" y="1949"/>
                  </a:cubicBezTo>
                  <a:cubicBezTo>
                    <a:pt x="3733" y="1930"/>
                    <a:pt x="3733" y="1930"/>
                    <a:pt x="3733" y="1930"/>
                  </a:cubicBezTo>
                  <a:cubicBezTo>
                    <a:pt x="3720" y="1916"/>
                    <a:pt x="3720" y="1916"/>
                    <a:pt x="3720" y="1916"/>
                  </a:cubicBezTo>
                  <a:cubicBezTo>
                    <a:pt x="3736" y="1908"/>
                    <a:pt x="3736" y="1908"/>
                    <a:pt x="3736" y="1908"/>
                  </a:cubicBezTo>
                  <a:cubicBezTo>
                    <a:pt x="3740" y="1885"/>
                    <a:pt x="3740" y="1885"/>
                    <a:pt x="3740" y="1885"/>
                  </a:cubicBezTo>
                  <a:cubicBezTo>
                    <a:pt x="3740" y="1885"/>
                    <a:pt x="3755" y="1868"/>
                    <a:pt x="3765" y="1863"/>
                  </a:cubicBezTo>
                  <a:cubicBezTo>
                    <a:pt x="3775" y="1858"/>
                    <a:pt x="3780" y="1840"/>
                    <a:pt x="3780" y="1840"/>
                  </a:cubicBezTo>
                  <a:cubicBezTo>
                    <a:pt x="3799" y="1845"/>
                    <a:pt x="3799" y="1845"/>
                    <a:pt x="3799" y="1845"/>
                  </a:cubicBezTo>
                  <a:cubicBezTo>
                    <a:pt x="3809" y="1830"/>
                    <a:pt x="3809" y="1830"/>
                    <a:pt x="3809" y="1830"/>
                  </a:cubicBezTo>
                  <a:cubicBezTo>
                    <a:pt x="3809" y="1830"/>
                    <a:pt x="3812" y="1841"/>
                    <a:pt x="3821" y="1835"/>
                  </a:cubicBezTo>
                  <a:cubicBezTo>
                    <a:pt x="3830" y="1829"/>
                    <a:pt x="3857" y="1805"/>
                    <a:pt x="3857" y="1805"/>
                  </a:cubicBezTo>
                  <a:cubicBezTo>
                    <a:pt x="3858" y="1823"/>
                    <a:pt x="3858" y="1823"/>
                    <a:pt x="3858" y="1823"/>
                  </a:cubicBezTo>
                  <a:cubicBezTo>
                    <a:pt x="3858" y="1823"/>
                    <a:pt x="3889" y="1804"/>
                    <a:pt x="3898" y="1799"/>
                  </a:cubicBezTo>
                  <a:cubicBezTo>
                    <a:pt x="3907" y="1794"/>
                    <a:pt x="3939" y="1793"/>
                    <a:pt x="3939" y="1793"/>
                  </a:cubicBezTo>
                  <a:cubicBezTo>
                    <a:pt x="3939" y="1771"/>
                    <a:pt x="3939" y="1771"/>
                    <a:pt x="3939" y="1771"/>
                  </a:cubicBezTo>
                  <a:cubicBezTo>
                    <a:pt x="3939" y="1771"/>
                    <a:pt x="3940" y="1771"/>
                    <a:pt x="3940" y="1772"/>
                  </a:cubicBezTo>
                  <a:cubicBezTo>
                    <a:pt x="3944" y="1774"/>
                    <a:pt x="3954" y="1778"/>
                    <a:pt x="3966" y="1773"/>
                  </a:cubicBezTo>
                  <a:cubicBezTo>
                    <a:pt x="3981" y="1767"/>
                    <a:pt x="3993" y="1751"/>
                    <a:pt x="3993" y="1751"/>
                  </a:cubicBezTo>
                  <a:cubicBezTo>
                    <a:pt x="3999" y="1765"/>
                    <a:pt x="3999" y="1765"/>
                    <a:pt x="3999" y="1765"/>
                  </a:cubicBezTo>
                  <a:cubicBezTo>
                    <a:pt x="3999" y="1765"/>
                    <a:pt x="4031" y="1751"/>
                    <a:pt x="4036" y="1747"/>
                  </a:cubicBezTo>
                  <a:cubicBezTo>
                    <a:pt x="4041" y="1743"/>
                    <a:pt x="4062" y="1737"/>
                    <a:pt x="4062" y="1737"/>
                  </a:cubicBezTo>
                  <a:cubicBezTo>
                    <a:pt x="4072" y="1738"/>
                    <a:pt x="4072" y="1738"/>
                    <a:pt x="4072" y="1738"/>
                  </a:cubicBezTo>
                  <a:cubicBezTo>
                    <a:pt x="4043" y="1761"/>
                    <a:pt x="4043" y="1761"/>
                    <a:pt x="4043" y="1761"/>
                  </a:cubicBezTo>
                  <a:cubicBezTo>
                    <a:pt x="4104" y="1755"/>
                    <a:pt x="4104" y="1755"/>
                    <a:pt x="4104" y="1755"/>
                  </a:cubicBezTo>
                  <a:cubicBezTo>
                    <a:pt x="4104" y="1755"/>
                    <a:pt x="4075" y="1758"/>
                    <a:pt x="4074" y="1764"/>
                  </a:cubicBezTo>
                  <a:cubicBezTo>
                    <a:pt x="4073" y="1770"/>
                    <a:pt x="4069" y="1777"/>
                    <a:pt x="4069" y="1777"/>
                  </a:cubicBezTo>
                  <a:cubicBezTo>
                    <a:pt x="4069" y="1777"/>
                    <a:pt x="4050" y="1766"/>
                    <a:pt x="4043" y="1769"/>
                  </a:cubicBezTo>
                  <a:cubicBezTo>
                    <a:pt x="4036" y="1772"/>
                    <a:pt x="3968" y="1806"/>
                    <a:pt x="3965" y="1814"/>
                  </a:cubicBezTo>
                  <a:cubicBezTo>
                    <a:pt x="3962" y="1822"/>
                    <a:pt x="3956" y="1846"/>
                    <a:pt x="3961" y="1847"/>
                  </a:cubicBezTo>
                  <a:cubicBezTo>
                    <a:pt x="3966" y="1848"/>
                    <a:pt x="3973" y="1842"/>
                    <a:pt x="3973" y="1842"/>
                  </a:cubicBezTo>
                  <a:cubicBezTo>
                    <a:pt x="3973" y="1842"/>
                    <a:pt x="3971" y="1858"/>
                    <a:pt x="3980" y="1856"/>
                  </a:cubicBezTo>
                  <a:cubicBezTo>
                    <a:pt x="3989" y="1854"/>
                    <a:pt x="3995" y="1841"/>
                    <a:pt x="3995" y="1841"/>
                  </a:cubicBezTo>
                  <a:cubicBezTo>
                    <a:pt x="3995" y="1841"/>
                    <a:pt x="4021" y="1838"/>
                    <a:pt x="4035" y="1826"/>
                  </a:cubicBezTo>
                  <a:cubicBezTo>
                    <a:pt x="4049" y="1814"/>
                    <a:pt x="4064" y="1793"/>
                    <a:pt x="4064" y="1793"/>
                  </a:cubicBezTo>
                  <a:cubicBezTo>
                    <a:pt x="4064" y="1793"/>
                    <a:pt x="4064" y="1809"/>
                    <a:pt x="4078" y="1806"/>
                  </a:cubicBezTo>
                  <a:cubicBezTo>
                    <a:pt x="4092" y="1803"/>
                    <a:pt x="4126" y="1788"/>
                    <a:pt x="4137" y="1785"/>
                  </a:cubicBezTo>
                  <a:cubicBezTo>
                    <a:pt x="4148" y="1782"/>
                    <a:pt x="4200" y="1769"/>
                    <a:pt x="4200" y="1769"/>
                  </a:cubicBezTo>
                  <a:cubicBezTo>
                    <a:pt x="4191" y="1759"/>
                    <a:pt x="4191" y="1759"/>
                    <a:pt x="4191" y="1759"/>
                  </a:cubicBezTo>
                  <a:cubicBezTo>
                    <a:pt x="4195" y="1746"/>
                    <a:pt x="4195" y="1746"/>
                    <a:pt x="4195" y="1746"/>
                  </a:cubicBezTo>
                  <a:cubicBezTo>
                    <a:pt x="4174" y="1750"/>
                    <a:pt x="4174" y="1750"/>
                    <a:pt x="4174" y="1750"/>
                  </a:cubicBezTo>
                  <a:cubicBezTo>
                    <a:pt x="4173" y="1734"/>
                    <a:pt x="4173" y="1734"/>
                    <a:pt x="4173" y="1734"/>
                  </a:cubicBezTo>
                  <a:cubicBezTo>
                    <a:pt x="4173" y="1734"/>
                    <a:pt x="4149" y="1748"/>
                    <a:pt x="4143" y="1747"/>
                  </a:cubicBezTo>
                  <a:cubicBezTo>
                    <a:pt x="4137" y="1746"/>
                    <a:pt x="4139" y="1737"/>
                    <a:pt x="4139" y="1737"/>
                  </a:cubicBezTo>
                  <a:cubicBezTo>
                    <a:pt x="4139" y="1737"/>
                    <a:pt x="4107" y="1740"/>
                    <a:pt x="4101" y="1735"/>
                  </a:cubicBezTo>
                  <a:cubicBezTo>
                    <a:pt x="4095" y="1730"/>
                    <a:pt x="4087" y="1720"/>
                    <a:pt x="4096" y="1720"/>
                  </a:cubicBezTo>
                  <a:cubicBezTo>
                    <a:pt x="4105" y="1720"/>
                    <a:pt x="4092" y="1707"/>
                    <a:pt x="4081" y="1710"/>
                  </a:cubicBezTo>
                  <a:cubicBezTo>
                    <a:pt x="4070" y="1713"/>
                    <a:pt x="4066" y="1694"/>
                    <a:pt x="4066" y="1689"/>
                  </a:cubicBezTo>
                  <a:cubicBezTo>
                    <a:pt x="4066" y="1684"/>
                    <a:pt x="4078" y="1671"/>
                    <a:pt x="4078" y="1671"/>
                  </a:cubicBezTo>
                  <a:cubicBezTo>
                    <a:pt x="4062" y="1670"/>
                    <a:pt x="4062" y="1670"/>
                    <a:pt x="4062" y="1670"/>
                  </a:cubicBezTo>
                  <a:cubicBezTo>
                    <a:pt x="4062" y="1670"/>
                    <a:pt x="4081" y="1655"/>
                    <a:pt x="4088" y="1647"/>
                  </a:cubicBezTo>
                  <a:cubicBezTo>
                    <a:pt x="4095" y="1639"/>
                    <a:pt x="4114" y="1620"/>
                    <a:pt x="4114" y="1620"/>
                  </a:cubicBezTo>
                  <a:cubicBezTo>
                    <a:pt x="4104" y="1617"/>
                    <a:pt x="4104" y="1617"/>
                    <a:pt x="4104" y="1617"/>
                  </a:cubicBezTo>
                  <a:cubicBezTo>
                    <a:pt x="4090" y="1635"/>
                    <a:pt x="4090" y="1635"/>
                    <a:pt x="4090" y="1635"/>
                  </a:cubicBezTo>
                  <a:cubicBezTo>
                    <a:pt x="4075" y="1627"/>
                    <a:pt x="4075" y="1627"/>
                    <a:pt x="4075" y="1627"/>
                  </a:cubicBezTo>
                  <a:cubicBezTo>
                    <a:pt x="4056" y="1641"/>
                    <a:pt x="4056" y="1641"/>
                    <a:pt x="4056" y="1641"/>
                  </a:cubicBezTo>
                  <a:cubicBezTo>
                    <a:pt x="4053" y="1628"/>
                    <a:pt x="4053" y="1628"/>
                    <a:pt x="4053" y="1628"/>
                  </a:cubicBezTo>
                  <a:cubicBezTo>
                    <a:pt x="4034" y="1621"/>
                    <a:pt x="4034" y="1621"/>
                    <a:pt x="4034" y="1621"/>
                  </a:cubicBezTo>
                  <a:cubicBezTo>
                    <a:pt x="4019" y="1623"/>
                    <a:pt x="4019" y="1623"/>
                    <a:pt x="4019" y="1623"/>
                  </a:cubicBezTo>
                  <a:cubicBezTo>
                    <a:pt x="4056" y="1610"/>
                    <a:pt x="4056" y="1610"/>
                    <a:pt x="4056" y="1610"/>
                  </a:cubicBezTo>
                  <a:cubicBezTo>
                    <a:pt x="4056" y="1610"/>
                    <a:pt x="4063" y="1620"/>
                    <a:pt x="4073" y="1619"/>
                  </a:cubicBezTo>
                  <a:cubicBezTo>
                    <a:pt x="4083" y="1618"/>
                    <a:pt x="4106" y="1600"/>
                    <a:pt x="4106" y="1600"/>
                  </a:cubicBezTo>
                  <a:cubicBezTo>
                    <a:pt x="4106" y="1600"/>
                    <a:pt x="4132" y="1605"/>
                    <a:pt x="4133" y="1598"/>
                  </a:cubicBezTo>
                  <a:cubicBezTo>
                    <a:pt x="4134" y="1591"/>
                    <a:pt x="4126" y="1580"/>
                    <a:pt x="4126" y="1580"/>
                  </a:cubicBezTo>
                  <a:cubicBezTo>
                    <a:pt x="4142" y="1579"/>
                    <a:pt x="4142" y="1579"/>
                    <a:pt x="4142" y="1579"/>
                  </a:cubicBezTo>
                  <a:cubicBezTo>
                    <a:pt x="4142" y="1579"/>
                    <a:pt x="4133" y="1556"/>
                    <a:pt x="4091" y="1556"/>
                  </a:cubicBezTo>
                  <a:cubicBezTo>
                    <a:pt x="4049" y="1556"/>
                    <a:pt x="3999" y="1577"/>
                    <a:pt x="3976" y="1582"/>
                  </a:cubicBezTo>
                  <a:cubicBezTo>
                    <a:pt x="3953" y="1587"/>
                    <a:pt x="3916" y="1610"/>
                    <a:pt x="3909" y="1616"/>
                  </a:cubicBezTo>
                  <a:cubicBezTo>
                    <a:pt x="3902" y="1622"/>
                    <a:pt x="3860" y="1655"/>
                    <a:pt x="3850" y="1663"/>
                  </a:cubicBezTo>
                  <a:cubicBezTo>
                    <a:pt x="3840" y="1671"/>
                    <a:pt x="3804" y="1676"/>
                    <a:pt x="3804" y="1676"/>
                  </a:cubicBezTo>
                  <a:cubicBezTo>
                    <a:pt x="3804" y="1676"/>
                    <a:pt x="3854" y="1648"/>
                    <a:pt x="3863" y="1639"/>
                  </a:cubicBezTo>
                  <a:cubicBezTo>
                    <a:pt x="3872" y="1630"/>
                    <a:pt x="3885" y="1616"/>
                    <a:pt x="3885" y="1616"/>
                  </a:cubicBezTo>
                  <a:cubicBezTo>
                    <a:pt x="3870" y="1607"/>
                    <a:pt x="3870" y="1607"/>
                    <a:pt x="3870" y="1607"/>
                  </a:cubicBezTo>
                  <a:cubicBezTo>
                    <a:pt x="3870" y="1607"/>
                    <a:pt x="3891" y="1615"/>
                    <a:pt x="3896" y="1610"/>
                  </a:cubicBezTo>
                  <a:cubicBezTo>
                    <a:pt x="3901" y="1605"/>
                    <a:pt x="3951" y="1572"/>
                    <a:pt x="3963" y="1563"/>
                  </a:cubicBezTo>
                  <a:cubicBezTo>
                    <a:pt x="3975" y="1554"/>
                    <a:pt x="4013" y="1548"/>
                    <a:pt x="4017" y="1550"/>
                  </a:cubicBezTo>
                  <a:cubicBezTo>
                    <a:pt x="4021" y="1552"/>
                    <a:pt x="4043" y="1514"/>
                    <a:pt x="4073" y="1509"/>
                  </a:cubicBezTo>
                  <a:cubicBezTo>
                    <a:pt x="4103" y="1504"/>
                    <a:pt x="4179" y="1500"/>
                    <a:pt x="4195" y="1500"/>
                  </a:cubicBezTo>
                  <a:cubicBezTo>
                    <a:pt x="4211" y="1500"/>
                    <a:pt x="4270" y="1517"/>
                    <a:pt x="4280" y="1515"/>
                  </a:cubicBezTo>
                  <a:cubicBezTo>
                    <a:pt x="4290" y="1513"/>
                    <a:pt x="4311" y="1502"/>
                    <a:pt x="4321" y="1501"/>
                  </a:cubicBezTo>
                  <a:cubicBezTo>
                    <a:pt x="4331" y="1500"/>
                    <a:pt x="4362" y="1495"/>
                    <a:pt x="4374" y="1486"/>
                  </a:cubicBezTo>
                  <a:cubicBezTo>
                    <a:pt x="4386" y="1477"/>
                    <a:pt x="4412" y="1452"/>
                    <a:pt x="4422" y="1450"/>
                  </a:cubicBezTo>
                  <a:cubicBezTo>
                    <a:pt x="4432" y="1448"/>
                    <a:pt x="4449" y="1449"/>
                    <a:pt x="4449" y="1449"/>
                  </a:cubicBezTo>
                  <a:cubicBezTo>
                    <a:pt x="4449" y="1449"/>
                    <a:pt x="4462" y="1437"/>
                    <a:pt x="4472" y="1437"/>
                  </a:cubicBezTo>
                  <a:cubicBezTo>
                    <a:pt x="4482" y="1437"/>
                    <a:pt x="4483" y="1442"/>
                    <a:pt x="4500" y="1434"/>
                  </a:cubicBezTo>
                  <a:cubicBezTo>
                    <a:pt x="4500" y="1434"/>
                    <a:pt x="4565" y="1417"/>
                    <a:pt x="4559" y="1407"/>
                  </a:cubicBezTo>
                  <a:cubicBezTo>
                    <a:pt x="4553" y="1397"/>
                    <a:pt x="4534" y="1384"/>
                    <a:pt x="4534" y="1384"/>
                  </a:cubicBezTo>
                  <a:cubicBezTo>
                    <a:pt x="4534" y="1384"/>
                    <a:pt x="4558" y="1386"/>
                    <a:pt x="4558" y="1377"/>
                  </a:cubicBezTo>
                  <a:cubicBezTo>
                    <a:pt x="4558" y="1368"/>
                    <a:pt x="4554" y="1356"/>
                    <a:pt x="4554" y="1356"/>
                  </a:cubicBezTo>
                  <a:cubicBezTo>
                    <a:pt x="4554" y="1356"/>
                    <a:pt x="4582" y="1360"/>
                    <a:pt x="4576" y="1344"/>
                  </a:cubicBezTo>
                  <a:cubicBezTo>
                    <a:pt x="4570" y="1328"/>
                    <a:pt x="4547" y="1317"/>
                    <a:pt x="4540" y="1325"/>
                  </a:cubicBezTo>
                  <a:cubicBezTo>
                    <a:pt x="4533" y="1333"/>
                    <a:pt x="4534" y="1348"/>
                    <a:pt x="4519" y="1337"/>
                  </a:cubicBezTo>
                  <a:cubicBezTo>
                    <a:pt x="4504" y="1326"/>
                    <a:pt x="4528" y="1319"/>
                    <a:pt x="4528" y="1319"/>
                  </a:cubicBezTo>
                  <a:cubicBezTo>
                    <a:pt x="4525" y="1302"/>
                    <a:pt x="4525" y="1302"/>
                    <a:pt x="4525" y="1302"/>
                  </a:cubicBezTo>
                  <a:cubicBezTo>
                    <a:pt x="4505" y="1301"/>
                    <a:pt x="4505" y="1301"/>
                    <a:pt x="4505" y="1301"/>
                  </a:cubicBezTo>
                  <a:cubicBezTo>
                    <a:pt x="4505" y="1301"/>
                    <a:pt x="4459" y="1321"/>
                    <a:pt x="4456" y="1325"/>
                  </a:cubicBezTo>
                  <a:cubicBezTo>
                    <a:pt x="4453" y="1329"/>
                    <a:pt x="4417" y="1333"/>
                    <a:pt x="4417" y="1333"/>
                  </a:cubicBezTo>
                  <a:cubicBezTo>
                    <a:pt x="4396" y="1347"/>
                    <a:pt x="4396" y="1347"/>
                    <a:pt x="4396" y="1347"/>
                  </a:cubicBezTo>
                  <a:cubicBezTo>
                    <a:pt x="4404" y="1332"/>
                    <a:pt x="4404" y="1332"/>
                    <a:pt x="4404" y="1332"/>
                  </a:cubicBezTo>
                  <a:cubicBezTo>
                    <a:pt x="4389" y="1321"/>
                    <a:pt x="4389" y="1321"/>
                    <a:pt x="4389" y="1321"/>
                  </a:cubicBezTo>
                  <a:cubicBezTo>
                    <a:pt x="4412" y="1326"/>
                    <a:pt x="4412" y="1326"/>
                    <a:pt x="4412" y="1326"/>
                  </a:cubicBezTo>
                  <a:cubicBezTo>
                    <a:pt x="4422" y="1318"/>
                    <a:pt x="4422" y="1318"/>
                    <a:pt x="4422" y="1318"/>
                  </a:cubicBezTo>
                  <a:cubicBezTo>
                    <a:pt x="4440" y="1317"/>
                    <a:pt x="4440" y="1317"/>
                    <a:pt x="4440" y="1317"/>
                  </a:cubicBezTo>
                  <a:cubicBezTo>
                    <a:pt x="4442" y="1304"/>
                    <a:pt x="4442" y="1304"/>
                    <a:pt x="4442" y="1304"/>
                  </a:cubicBezTo>
                  <a:cubicBezTo>
                    <a:pt x="4442" y="1304"/>
                    <a:pt x="4463" y="1307"/>
                    <a:pt x="4475" y="1302"/>
                  </a:cubicBezTo>
                  <a:cubicBezTo>
                    <a:pt x="4487" y="1297"/>
                    <a:pt x="4504" y="1288"/>
                    <a:pt x="4504" y="1288"/>
                  </a:cubicBezTo>
                  <a:cubicBezTo>
                    <a:pt x="4504" y="1288"/>
                    <a:pt x="4552" y="1293"/>
                    <a:pt x="4551" y="1288"/>
                  </a:cubicBezTo>
                  <a:cubicBezTo>
                    <a:pt x="4550" y="1283"/>
                    <a:pt x="4532" y="1275"/>
                    <a:pt x="4532" y="1275"/>
                  </a:cubicBezTo>
                  <a:cubicBezTo>
                    <a:pt x="4531" y="1259"/>
                    <a:pt x="4531" y="1259"/>
                    <a:pt x="4531" y="1259"/>
                  </a:cubicBezTo>
                  <a:cubicBezTo>
                    <a:pt x="4531" y="1259"/>
                    <a:pt x="4503" y="1268"/>
                    <a:pt x="4497" y="1267"/>
                  </a:cubicBezTo>
                  <a:cubicBezTo>
                    <a:pt x="4491" y="1266"/>
                    <a:pt x="4489" y="1254"/>
                    <a:pt x="4489" y="1254"/>
                  </a:cubicBezTo>
                  <a:cubicBezTo>
                    <a:pt x="4449" y="1266"/>
                    <a:pt x="4449" y="1266"/>
                    <a:pt x="4449" y="1266"/>
                  </a:cubicBezTo>
                  <a:cubicBezTo>
                    <a:pt x="4451" y="1246"/>
                    <a:pt x="4451" y="1246"/>
                    <a:pt x="4451" y="1246"/>
                  </a:cubicBezTo>
                  <a:cubicBezTo>
                    <a:pt x="4422" y="1256"/>
                    <a:pt x="4422" y="1256"/>
                    <a:pt x="4422" y="1256"/>
                  </a:cubicBezTo>
                  <a:cubicBezTo>
                    <a:pt x="4422" y="1256"/>
                    <a:pt x="4453" y="1221"/>
                    <a:pt x="4445" y="1217"/>
                  </a:cubicBezTo>
                  <a:cubicBezTo>
                    <a:pt x="4437" y="1213"/>
                    <a:pt x="4412" y="1213"/>
                    <a:pt x="4412" y="1213"/>
                  </a:cubicBezTo>
                  <a:cubicBezTo>
                    <a:pt x="4415" y="1197"/>
                    <a:pt x="4415" y="1197"/>
                    <a:pt x="4415" y="1197"/>
                  </a:cubicBezTo>
                  <a:cubicBezTo>
                    <a:pt x="4393" y="1197"/>
                    <a:pt x="4393" y="1197"/>
                    <a:pt x="4393" y="1197"/>
                  </a:cubicBezTo>
                  <a:cubicBezTo>
                    <a:pt x="4402" y="1183"/>
                    <a:pt x="4402" y="1183"/>
                    <a:pt x="4402" y="1183"/>
                  </a:cubicBezTo>
                  <a:cubicBezTo>
                    <a:pt x="4384" y="1167"/>
                    <a:pt x="4384" y="1167"/>
                    <a:pt x="4384" y="1167"/>
                  </a:cubicBezTo>
                  <a:cubicBezTo>
                    <a:pt x="4384" y="1167"/>
                    <a:pt x="4414" y="1174"/>
                    <a:pt x="4422" y="1168"/>
                  </a:cubicBezTo>
                  <a:cubicBezTo>
                    <a:pt x="4430" y="1162"/>
                    <a:pt x="4441" y="1157"/>
                    <a:pt x="4441" y="1157"/>
                  </a:cubicBezTo>
                  <a:cubicBezTo>
                    <a:pt x="4411" y="1139"/>
                    <a:pt x="4411" y="1139"/>
                    <a:pt x="4411" y="1139"/>
                  </a:cubicBezTo>
                  <a:cubicBezTo>
                    <a:pt x="4444" y="1120"/>
                    <a:pt x="4444" y="1120"/>
                    <a:pt x="4444" y="1120"/>
                  </a:cubicBezTo>
                  <a:cubicBezTo>
                    <a:pt x="4411" y="1105"/>
                    <a:pt x="4411" y="1105"/>
                    <a:pt x="4411" y="1105"/>
                  </a:cubicBezTo>
                  <a:cubicBezTo>
                    <a:pt x="4381" y="1106"/>
                    <a:pt x="4381" y="1106"/>
                    <a:pt x="4381" y="1106"/>
                  </a:cubicBezTo>
                  <a:cubicBezTo>
                    <a:pt x="4417" y="1093"/>
                    <a:pt x="4417" y="1093"/>
                    <a:pt x="4417" y="1093"/>
                  </a:cubicBezTo>
                  <a:cubicBezTo>
                    <a:pt x="4392" y="1087"/>
                    <a:pt x="4392" y="1087"/>
                    <a:pt x="4392" y="1087"/>
                  </a:cubicBezTo>
                  <a:cubicBezTo>
                    <a:pt x="4422" y="1073"/>
                    <a:pt x="4422" y="1073"/>
                    <a:pt x="4422" y="1073"/>
                  </a:cubicBezTo>
                  <a:cubicBezTo>
                    <a:pt x="4417" y="1057"/>
                    <a:pt x="4417" y="1057"/>
                    <a:pt x="4417" y="1057"/>
                  </a:cubicBezTo>
                  <a:cubicBezTo>
                    <a:pt x="4395" y="1055"/>
                    <a:pt x="4395" y="1055"/>
                    <a:pt x="4395" y="1055"/>
                  </a:cubicBezTo>
                  <a:cubicBezTo>
                    <a:pt x="4395" y="1055"/>
                    <a:pt x="4413" y="1045"/>
                    <a:pt x="4405" y="1026"/>
                  </a:cubicBezTo>
                  <a:cubicBezTo>
                    <a:pt x="4397" y="1007"/>
                    <a:pt x="4389" y="1010"/>
                    <a:pt x="4389" y="1010"/>
                  </a:cubicBezTo>
                  <a:cubicBezTo>
                    <a:pt x="4398" y="996"/>
                    <a:pt x="4398" y="996"/>
                    <a:pt x="4398" y="996"/>
                  </a:cubicBezTo>
                  <a:cubicBezTo>
                    <a:pt x="4398" y="996"/>
                    <a:pt x="4374" y="1007"/>
                    <a:pt x="4369" y="1014"/>
                  </a:cubicBezTo>
                  <a:cubicBezTo>
                    <a:pt x="4364" y="1021"/>
                    <a:pt x="4368" y="1027"/>
                    <a:pt x="4368" y="1027"/>
                  </a:cubicBezTo>
                  <a:cubicBezTo>
                    <a:pt x="4349" y="1021"/>
                    <a:pt x="4349" y="1021"/>
                    <a:pt x="4349" y="1021"/>
                  </a:cubicBezTo>
                  <a:cubicBezTo>
                    <a:pt x="4353" y="1043"/>
                    <a:pt x="4353" y="1043"/>
                    <a:pt x="4353" y="1043"/>
                  </a:cubicBezTo>
                  <a:cubicBezTo>
                    <a:pt x="4335" y="1042"/>
                    <a:pt x="4335" y="1042"/>
                    <a:pt x="4335" y="1042"/>
                  </a:cubicBezTo>
                  <a:cubicBezTo>
                    <a:pt x="4327" y="1056"/>
                    <a:pt x="4327" y="1056"/>
                    <a:pt x="4327" y="1056"/>
                  </a:cubicBezTo>
                  <a:cubicBezTo>
                    <a:pt x="4332" y="1062"/>
                    <a:pt x="4332" y="1062"/>
                    <a:pt x="4332" y="1062"/>
                  </a:cubicBezTo>
                  <a:cubicBezTo>
                    <a:pt x="4316" y="1063"/>
                    <a:pt x="4316" y="1063"/>
                    <a:pt x="4316" y="1063"/>
                  </a:cubicBezTo>
                  <a:cubicBezTo>
                    <a:pt x="4301" y="1093"/>
                    <a:pt x="4301" y="1093"/>
                    <a:pt x="4301" y="1093"/>
                  </a:cubicBezTo>
                  <a:cubicBezTo>
                    <a:pt x="4293" y="1093"/>
                    <a:pt x="4293" y="1093"/>
                    <a:pt x="4293" y="1093"/>
                  </a:cubicBezTo>
                  <a:cubicBezTo>
                    <a:pt x="4303" y="1068"/>
                    <a:pt x="4303" y="1068"/>
                    <a:pt x="4303" y="1068"/>
                  </a:cubicBezTo>
                  <a:cubicBezTo>
                    <a:pt x="4303" y="1068"/>
                    <a:pt x="4293" y="1053"/>
                    <a:pt x="4284" y="1062"/>
                  </a:cubicBezTo>
                  <a:cubicBezTo>
                    <a:pt x="4275" y="1071"/>
                    <a:pt x="4263" y="1084"/>
                    <a:pt x="4256" y="1085"/>
                  </a:cubicBezTo>
                  <a:cubicBezTo>
                    <a:pt x="4249" y="1086"/>
                    <a:pt x="4221" y="1107"/>
                    <a:pt x="4221" y="1107"/>
                  </a:cubicBezTo>
                  <a:cubicBezTo>
                    <a:pt x="4226" y="1092"/>
                    <a:pt x="4226" y="1092"/>
                    <a:pt x="4226" y="1092"/>
                  </a:cubicBezTo>
                  <a:cubicBezTo>
                    <a:pt x="4225" y="1081"/>
                    <a:pt x="4225" y="1081"/>
                    <a:pt x="4225" y="1081"/>
                  </a:cubicBezTo>
                  <a:cubicBezTo>
                    <a:pt x="4200" y="1102"/>
                    <a:pt x="4200" y="1102"/>
                    <a:pt x="4200" y="1102"/>
                  </a:cubicBezTo>
                  <a:cubicBezTo>
                    <a:pt x="4156" y="1112"/>
                    <a:pt x="4156" y="1112"/>
                    <a:pt x="4156" y="1112"/>
                  </a:cubicBezTo>
                  <a:cubicBezTo>
                    <a:pt x="4197" y="1098"/>
                    <a:pt x="4197" y="1098"/>
                    <a:pt x="4197" y="1098"/>
                  </a:cubicBezTo>
                  <a:cubicBezTo>
                    <a:pt x="4197" y="1098"/>
                    <a:pt x="4221" y="1071"/>
                    <a:pt x="4208" y="1065"/>
                  </a:cubicBezTo>
                  <a:cubicBezTo>
                    <a:pt x="4195" y="1059"/>
                    <a:pt x="4180" y="1065"/>
                    <a:pt x="4180" y="1065"/>
                  </a:cubicBezTo>
                  <a:cubicBezTo>
                    <a:pt x="4180" y="1065"/>
                    <a:pt x="4147" y="1080"/>
                    <a:pt x="4149" y="1069"/>
                  </a:cubicBezTo>
                  <a:cubicBezTo>
                    <a:pt x="4151" y="1058"/>
                    <a:pt x="4168" y="1055"/>
                    <a:pt x="4168" y="1055"/>
                  </a:cubicBezTo>
                  <a:cubicBezTo>
                    <a:pt x="4167" y="1062"/>
                    <a:pt x="4167" y="1062"/>
                    <a:pt x="4167" y="1062"/>
                  </a:cubicBezTo>
                  <a:cubicBezTo>
                    <a:pt x="4181" y="1057"/>
                    <a:pt x="4181" y="1057"/>
                    <a:pt x="4181" y="1057"/>
                  </a:cubicBezTo>
                  <a:cubicBezTo>
                    <a:pt x="4178" y="1038"/>
                    <a:pt x="4178" y="1038"/>
                    <a:pt x="4178" y="1038"/>
                  </a:cubicBezTo>
                  <a:cubicBezTo>
                    <a:pt x="4178" y="1038"/>
                    <a:pt x="4203" y="1024"/>
                    <a:pt x="4194" y="1017"/>
                  </a:cubicBezTo>
                  <a:cubicBezTo>
                    <a:pt x="4185" y="1010"/>
                    <a:pt x="4158" y="1006"/>
                    <a:pt x="4158" y="1006"/>
                  </a:cubicBezTo>
                  <a:cubicBezTo>
                    <a:pt x="4158" y="1006"/>
                    <a:pt x="4203" y="1008"/>
                    <a:pt x="4206" y="996"/>
                  </a:cubicBezTo>
                  <a:cubicBezTo>
                    <a:pt x="4209" y="984"/>
                    <a:pt x="4212" y="981"/>
                    <a:pt x="4218" y="977"/>
                  </a:cubicBezTo>
                  <a:cubicBezTo>
                    <a:pt x="4224" y="973"/>
                    <a:pt x="4244" y="972"/>
                    <a:pt x="4234" y="963"/>
                  </a:cubicBezTo>
                  <a:cubicBezTo>
                    <a:pt x="4224" y="954"/>
                    <a:pt x="4214" y="970"/>
                    <a:pt x="4214" y="970"/>
                  </a:cubicBezTo>
                  <a:cubicBezTo>
                    <a:pt x="4208" y="953"/>
                    <a:pt x="4208" y="953"/>
                    <a:pt x="4208" y="953"/>
                  </a:cubicBezTo>
                  <a:cubicBezTo>
                    <a:pt x="4208" y="953"/>
                    <a:pt x="4177" y="954"/>
                    <a:pt x="4168" y="954"/>
                  </a:cubicBezTo>
                  <a:cubicBezTo>
                    <a:pt x="4159" y="954"/>
                    <a:pt x="4157" y="939"/>
                    <a:pt x="4165" y="936"/>
                  </a:cubicBezTo>
                  <a:cubicBezTo>
                    <a:pt x="4173" y="933"/>
                    <a:pt x="4174" y="926"/>
                    <a:pt x="4167" y="924"/>
                  </a:cubicBezTo>
                  <a:cubicBezTo>
                    <a:pt x="4160" y="922"/>
                    <a:pt x="4154" y="929"/>
                    <a:pt x="4154" y="929"/>
                  </a:cubicBezTo>
                  <a:cubicBezTo>
                    <a:pt x="4159" y="913"/>
                    <a:pt x="4159" y="913"/>
                    <a:pt x="4159" y="913"/>
                  </a:cubicBezTo>
                  <a:cubicBezTo>
                    <a:pt x="4135" y="917"/>
                    <a:pt x="4135" y="917"/>
                    <a:pt x="4135" y="917"/>
                  </a:cubicBezTo>
                  <a:cubicBezTo>
                    <a:pt x="4135" y="917"/>
                    <a:pt x="4139" y="888"/>
                    <a:pt x="4122" y="888"/>
                  </a:cubicBezTo>
                  <a:cubicBezTo>
                    <a:pt x="4105" y="888"/>
                    <a:pt x="4077" y="905"/>
                    <a:pt x="4077" y="905"/>
                  </a:cubicBezTo>
                  <a:cubicBezTo>
                    <a:pt x="4077" y="905"/>
                    <a:pt x="4069" y="894"/>
                    <a:pt x="4061" y="894"/>
                  </a:cubicBezTo>
                  <a:cubicBezTo>
                    <a:pt x="4053" y="894"/>
                    <a:pt x="4036" y="903"/>
                    <a:pt x="4036" y="903"/>
                  </a:cubicBezTo>
                  <a:cubicBezTo>
                    <a:pt x="4036" y="903"/>
                    <a:pt x="3990" y="881"/>
                    <a:pt x="3974" y="884"/>
                  </a:cubicBezTo>
                  <a:cubicBezTo>
                    <a:pt x="3958" y="887"/>
                    <a:pt x="3952" y="899"/>
                    <a:pt x="3952" y="899"/>
                  </a:cubicBezTo>
                  <a:cubicBezTo>
                    <a:pt x="3952" y="899"/>
                    <a:pt x="3931" y="909"/>
                    <a:pt x="3938" y="917"/>
                  </a:cubicBezTo>
                  <a:cubicBezTo>
                    <a:pt x="3945" y="925"/>
                    <a:pt x="3958" y="926"/>
                    <a:pt x="3952" y="934"/>
                  </a:cubicBezTo>
                  <a:cubicBezTo>
                    <a:pt x="3946" y="942"/>
                    <a:pt x="3921" y="958"/>
                    <a:pt x="3921" y="958"/>
                  </a:cubicBezTo>
                  <a:cubicBezTo>
                    <a:pt x="3903" y="965"/>
                    <a:pt x="3903" y="965"/>
                    <a:pt x="3903" y="965"/>
                  </a:cubicBezTo>
                  <a:cubicBezTo>
                    <a:pt x="3920" y="974"/>
                    <a:pt x="3920" y="974"/>
                    <a:pt x="3920" y="974"/>
                  </a:cubicBezTo>
                  <a:cubicBezTo>
                    <a:pt x="3920" y="974"/>
                    <a:pt x="3905" y="981"/>
                    <a:pt x="3904" y="990"/>
                  </a:cubicBezTo>
                  <a:cubicBezTo>
                    <a:pt x="3903" y="999"/>
                    <a:pt x="3911" y="1006"/>
                    <a:pt x="3903" y="1016"/>
                  </a:cubicBezTo>
                  <a:cubicBezTo>
                    <a:pt x="3895" y="1026"/>
                    <a:pt x="3888" y="1018"/>
                    <a:pt x="3875" y="1026"/>
                  </a:cubicBezTo>
                  <a:cubicBezTo>
                    <a:pt x="3862" y="1034"/>
                    <a:pt x="3864" y="1047"/>
                    <a:pt x="3864" y="1047"/>
                  </a:cubicBezTo>
                  <a:cubicBezTo>
                    <a:pt x="3864" y="1047"/>
                    <a:pt x="3848" y="1050"/>
                    <a:pt x="3842" y="1056"/>
                  </a:cubicBezTo>
                  <a:cubicBezTo>
                    <a:pt x="3836" y="1062"/>
                    <a:pt x="3816" y="1067"/>
                    <a:pt x="3818" y="1075"/>
                  </a:cubicBezTo>
                  <a:cubicBezTo>
                    <a:pt x="3820" y="1083"/>
                    <a:pt x="3857" y="1097"/>
                    <a:pt x="3857" y="1106"/>
                  </a:cubicBezTo>
                  <a:cubicBezTo>
                    <a:pt x="3857" y="1115"/>
                    <a:pt x="3856" y="1180"/>
                    <a:pt x="3821" y="1200"/>
                  </a:cubicBezTo>
                  <a:cubicBezTo>
                    <a:pt x="3786" y="1220"/>
                    <a:pt x="3741" y="1255"/>
                    <a:pt x="3723" y="1256"/>
                  </a:cubicBezTo>
                  <a:cubicBezTo>
                    <a:pt x="3705" y="1257"/>
                    <a:pt x="3656" y="1260"/>
                    <a:pt x="3653" y="1269"/>
                  </a:cubicBezTo>
                  <a:cubicBezTo>
                    <a:pt x="3650" y="1278"/>
                    <a:pt x="3662" y="1306"/>
                    <a:pt x="3662" y="1311"/>
                  </a:cubicBezTo>
                  <a:cubicBezTo>
                    <a:pt x="3662" y="1316"/>
                    <a:pt x="3641" y="1337"/>
                    <a:pt x="3637" y="1352"/>
                  </a:cubicBezTo>
                  <a:cubicBezTo>
                    <a:pt x="3633" y="1367"/>
                    <a:pt x="3636" y="1400"/>
                    <a:pt x="3636" y="1400"/>
                  </a:cubicBezTo>
                  <a:cubicBezTo>
                    <a:pt x="3636" y="1400"/>
                    <a:pt x="3602" y="1417"/>
                    <a:pt x="3601" y="1422"/>
                  </a:cubicBezTo>
                  <a:cubicBezTo>
                    <a:pt x="3600" y="1427"/>
                    <a:pt x="3599" y="1444"/>
                    <a:pt x="3599" y="1444"/>
                  </a:cubicBezTo>
                  <a:cubicBezTo>
                    <a:pt x="3586" y="1460"/>
                    <a:pt x="3586" y="1460"/>
                    <a:pt x="3586" y="1460"/>
                  </a:cubicBezTo>
                  <a:cubicBezTo>
                    <a:pt x="3586" y="1460"/>
                    <a:pt x="3593" y="1436"/>
                    <a:pt x="3582" y="1435"/>
                  </a:cubicBezTo>
                  <a:cubicBezTo>
                    <a:pt x="3571" y="1434"/>
                    <a:pt x="3549" y="1448"/>
                    <a:pt x="3554" y="1459"/>
                  </a:cubicBezTo>
                  <a:cubicBezTo>
                    <a:pt x="3559" y="1470"/>
                    <a:pt x="3553" y="1479"/>
                    <a:pt x="3553" y="1479"/>
                  </a:cubicBezTo>
                  <a:cubicBezTo>
                    <a:pt x="3553" y="1479"/>
                    <a:pt x="3551" y="1459"/>
                    <a:pt x="3545" y="1454"/>
                  </a:cubicBezTo>
                  <a:cubicBezTo>
                    <a:pt x="3539" y="1449"/>
                    <a:pt x="3501" y="1460"/>
                    <a:pt x="3501" y="1460"/>
                  </a:cubicBezTo>
                  <a:cubicBezTo>
                    <a:pt x="3501" y="1460"/>
                    <a:pt x="3537" y="1439"/>
                    <a:pt x="3533" y="1426"/>
                  </a:cubicBezTo>
                  <a:cubicBezTo>
                    <a:pt x="3529" y="1413"/>
                    <a:pt x="3493" y="1402"/>
                    <a:pt x="3493" y="1402"/>
                  </a:cubicBezTo>
                  <a:cubicBezTo>
                    <a:pt x="3493" y="1402"/>
                    <a:pt x="3510" y="1399"/>
                    <a:pt x="3510" y="1392"/>
                  </a:cubicBezTo>
                  <a:cubicBezTo>
                    <a:pt x="3510" y="1385"/>
                    <a:pt x="3498" y="1359"/>
                    <a:pt x="3498" y="1359"/>
                  </a:cubicBezTo>
                  <a:cubicBezTo>
                    <a:pt x="3520" y="1344"/>
                    <a:pt x="3520" y="1344"/>
                    <a:pt x="3520" y="1344"/>
                  </a:cubicBezTo>
                  <a:cubicBezTo>
                    <a:pt x="3519" y="1329"/>
                    <a:pt x="3519" y="1329"/>
                    <a:pt x="3519" y="1329"/>
                  </a:cubicBezTo>
                  <a:cubicBezTo>
                    <a:pt x="3536" y="1318"/>
                    <a:pt x="3536" y="1318"/>
                    <a:pt x="3536" y="1318"/>
                  </a:cubicBezTo>
                  <a:cubicBezTo>
                    <a:pt x="3535" y="1293"/>
                    <a:pt x="3535" y="1293"/>
                    <a:pt x="3535" y="1293"/>
                  </a:cubicBezTo>
                  <a:cubicBezTo>
                    <a:pt x="3535" y="1293"/>
                    <a:pt x="3584" y="1266"/>
                    <a:pt x="3560" y="1254"/>
                  </a:cubicBezTo>
                  <a:cubicBezTo>
                    <a:pt x="3536" y="1242"/>
                    <a:pt x="3464" y="1246"/>
                    <a:pt x="3464" y="1246"/>
                  </a:cubicBezTo>
                  <a:cubicBezTo>
                    <a:pt x="3440" y="1254"/>
                    <a:pt x="3440" y="1254"/>
                    <a:pt x="3440" y="1254"/>
                  </a:cubicBezTo>
                  <a:cubicBezTo>
                    <a:pt x="3440" y="1254"/>
                    <a:pt x="3458" y="1233"/>
                    <a:pt x="3448" y="1228"/>
                  </a:cubicBezTo>
                  <a:cubicBezTo>
                    <a:pt x="3438" y="1223"/>
                    <a:pt x="3390" y="1213"/>
                    <a:pt x="3390" y="1213"/>
                  </a:cubicBezTo>
                  <a:cubicBezTo>
                    <a:pt x="3390" y="1213"/>
                    <a:pt x="3395" y="1191"/>
                    <a:pt x="3376" y="1177"/>
                  </a:cubicBezTo>
                  <a:cubicBezTo>
                    <a:pt x="3357" y="1163"/>
                    <a:pt x="3332" y="1162"/>
                    <a:pt x="3332" y="1162"/>
                  </a:cubicBezTo>
                  <a:cubicBezTo>
                    <a:pt x="3332" y="1162"/>
                    <a:pt x="3333" y="1150"/>
                    <a:pt x="3305" y="1149"/>
                  </a:cubicBezTo>
                  <a:cubicBezTo>
                    <a:pt x="3277" y="1148"/>
                    <a:pt x="3208" y="1160"/>
                    <a:pt x="3208" y="1160"/>
                  </a:cubicBezTo>
                  <a:cubicBezTo>
                    <a:pt x="3208" y="1160"/>
                    <a:pt x="3241" y="1150"/>
                    <a:pt x="3242" y="1138"/>
                  </a:cubicBezTo>
                  <a:cubicBezTo>
                    <a:pt x="3243" y="1126"/>
                    <a:pt x="3261" y="1074"/>
                    <a:pt x="3261" y="1074"/>
                  </a:cubicBezTo>
                  <a:cubicBezTo>
                    <a:pt x="3261" y="1074"/>
                    <a:pt x="3231" y="1068"/>
                    <a:pt x="3228" y="1070"/>
                  </a:cubicBezTo>
                  <a:cubicBezTo>
                    <a:pt x="3225" y="1072"/>
                    <a:pt x="3202" y="1088"/>
                    <a:pt x="3202" y="1088"/>
                  </a:cubicBezTo>
                  <a:cubicBezTo>
                    <a:pt x="3212" y="1069"/>
                    <a:pt x="3212" y="1069"/>
                    <a:pt x="3212" y="1069"/>
                  </a:cubicBezTo>
                  <a:cubicBezTo>
                    <a:pt x="3208" y="1054"/>
                    <a:pt x="3208" y="1054"/>
                    <a:pt x="3208" y="1054"/>
                  </a:cubicBezTo>
                  <a:cubicBezTo>
                    <a:pt x="3208" y="1054"/>
                    <a:pt x="3234" y="1032"/>
                    <a:pt x="3246" y="1011"/>
                  </a:cubicBezTo>
                  <a:cubicBezTo>
                    <a:pt x="3258" y="990"/>
                    <a:pt x="3326" y="953"/>
                    <a:pt x="3326" y="953"/>
                  </a:cubicBezTo>
                  <a:cubicBezTo>
                    <a:pt x="3320" y="942"/>
                    <a:pt x="3320" y="942"/>
                    <a:pt x="3320" y="942"/>
                  </a:cubicBezTo>
                  <a:cubicBezTo>
                    <a:pt x="3363" y="928"/>
                    <a:pt x="3363" y="928"/>
                    <a:pt x="3363" y="928"/>
                  </a:cubicBezTo>
                  <a:cubicBezTo>
                    <a:pt x="3364" y="917"/>
                    <a:pt x="3364" y="917"/>
                    <a:pt x="3364" y="917"/>
                  </a:cubicBezTo>
                  <a:cubicBezTo>
                    <a:pt x="3391" y="913"/>
                    <a:pt x="3391" y="913"/>
                    <a:pt x="3391" y="913"/>
                  </a:cubicBezTo>
                  <a:cubicBezTo>
                    <a:pt x="3393" y="900"/>
                    <a:pt x="3393" y="900"/>
                    <a:pt x="3393" y="900"/>
                  </a:cubicBezTo>
                  <a:cubicBezTo>
                    <a:pt x="3414" y="897"/>
                    <a:pt x="3414" y="897"/>
                    <a:pt x="3414" y="897"/>
                  </a:cubicBezTo>
                  <a:cubicBezTo>
                    <a:pt x="3448" y="870"/>
                    <a:pt x="3448" y="870"/>
                    <a:pt x="3448" y="870"/>
                  </a:cubicBezTo>
                  <a:cubicBezTo>
                    <a:pt x="3448" y="870"/>
                    <a:pt x="3522" y="873"/>
                    <a:pt x="3522" y="860"/>
                  </a:cubicBezTo>
                  <a:cubicBezTo>
                    <a:pt x="3522" y="847"/>
                    <a:pt x="3502" y="832"/>
                    <a:pt x="3502" y="832"/>
                  </a:cubicBezTo>
                  <a:cubicBezTo>
                    <a:pt x="3462" y="837"/>
                    <a:pt x="3462" y="837"/>
                    <a:pt x="3462" y="837"/>
                  </a:cubicBezTo>
                  <a:cubicBezTo>
                    <a:pt x="3468" y="827"/>
                    <a:pt x="3468" y="827"/>
                    <a:pt x="3468" y="827"/>
                  </a:cubicBezTo>
                  <a:cubicBezTo>
                    <a:pt x="3432" y="813"/>
                    <a:pt x="3432" y="813"/>
                    <a:pt x="3432" y="813"/>
                  </a:cubicBezTo>
                  <a:cubicBezTo>
                    <a:pt x="3448" y="808"/>
                    <a:pt x="3448" y="808"/>
                    <a:pt x="3448" y="808"/>
                  </a:cubicBezTo>
                  <a:cubicBezTo>
                    <a:pt x="3503" y="824"/>
                    <a:pt x="3503" y="824"/>
                    <a:pt x="3503" y="824"/>
                  </a:cubicBezTo>
                  <a:cubicBezTo>
                    <a:pt x="3503" y="824"/>
                    <a:pt x="3524" y="846"/>
                    <a:pt x="3543" y="838"/>
                  </a:cubicBezTo>
                  <a:cubicBezTo>
                    <a:pt x="3562" y="830"/>
                    <a:pt x="3578" y="797"/>
                    <a:pt x="3585" y="802"/>
                  </a:cubicBezTo>
                  <a:cubicBezTo>
                    <a:pt x="3592" y="807"/>
                    <a:pt x="3613" y="817"/>
                    <a:pt x="3622" y="815"/>
                  </a:cubicBezTo>
                  <a:cubicBezTo>
                    <a:pt x="3622" y="815"/>
                    <a:pt x="3667" y="796"/>
                    <a:pt x="3685" y="789"/>
                  </a:cubicBezTo>
                  <a:cubicBezTo>
                    <a:pt x="3703" y="782"/>
                    <a:pt x="3737" y="763"/>
                    <a:pt x="3725" y="760"/>
                  </a:cubicBezTo>
                  <a:cubicBezTo>
                    <a:pt x="3713" y="757"/>
                    <a:pt x="3657" y="757"/>
                    <a:pt x="3657" y="757"/>
                  </a:cubicBezTo>
                  <a:cubicBezTo>
                    <a:pt x="3653" y="741"/>
                    <a:pt x="3653" y="741"/>
                    <a:pt x="3653" y="741"/>
                  </a:cubicBezTo>
                  <a:cubicBezTo>
                    <a:pt x="3597" y="721"/>
                    <a:pt x="3597" y="721"/>
                    <a:pt x="3597" y="721"/>
                  </a:cubicBezTo>
                  <a:cubicBezTo>
                    <a:pt x="3597" y="721"/>
                    <a:pt x="3653" y="713"/>
                    <a:pt x="3668" y="719"/>
                  </a:cubicBezTo>
                  <a:cubicBezTo>
                    <a:pt x="3683" y="725"/>
                    <a:pt x="3697" y="751"/>
                    <a:pt x="3712" y="751"/>
                  </a:cubicBezTo>
                  <a:cubicBezTo>
                    <a:pt x="3727" y="751"/>
                    <a:pt x="3806" y="713"/>
                    <a:pt x="3806" y="713"/>
                  </a:cubicBezTo>
                  <a:cubicBezTo>
                    <a:pt x="3787" y="705"/>
                    <a:pt x="3787" y="705"/>
                    <a:pt x="3787" y="705"/>
                  </a:cubicBezTo>
                  <a:cubicBezTo>
                    <a:pt x="3787" y="705"/>
                    <a:pt x="3801" y="693"/>
                    <a:pt x="3819" y="693"/>
                  </a:cubicBezTo>
                  <a:cubicBezTo>
                    <a:pt x="3837" y="693"/>
                    <a:pt x="3842" y="707"/>
                    <a:pt x="3842" y="707"/>
                  </a:cubicBezTo>
                  <a:cubicBezTo>
                    <a:pt x="3862" y="714"/>
                    <a:pt x="3862" y="714"/>
                    <a:pt x="3862" y="714"/>
                  </a:cubicBezTo>
                  <a:cubicBezTo>
                    <a:pt x="3863" y="701"/>
                    <a:pt x="3863" y="701"/>
                    <a:pt x="3863" y="701"/>
                  </a:cubicBezTo>
                  <a:cubicBezTo>
                    <a:pt x="3863" y="701"/>
                    <a:pt x="3877" y="718"/>
                    <a:pt x="3882" y="709"/>
                  </a:cubicBezTo>
                  <a:cubicBezTo>
                    <a:pt x="3887" y="700"/>
                    <a:pt x="3870" y="682"/>
                    <a:pt x="3870" y="682"/>
                  </a:cubicBezTo>
                  <a:cubicBezTo>
                    <a:pt x="3856" y="676"/>
                    <a:pt x="3856" y="676"/>
                    <a:pt x="3856" y="676"/>
                  </a:cubicBezTo>
                  <a:cubicBezTo>
                    <a:pt x="3883" y="671"/>
                    <a:pt x="3883" y="671"/>
                    <a:pt x="3883" y="671"/>
                  </a:cubicBezTo>
                  <a:cubicBezTo>
                    <a:pt x="3883" y="671"/>
                    <a:pt x="3897" y="710"/>
                    <a:pt x="3906" y="708"/>
                  </a:cubicBezTo>
                  <a:cubicBezTo>
                    <a:pt x="3915" y="706"/>
                    <a:pt x="4028" y="673"/>
                    <a:pt x="4014" y="654"/>
                  </a:cubicBezTo>
                  <a:cubicBezTo>
                    <a:pt x="4000" y="635"/>
                    <a:pt x="3989" y="620"/>
                    <a:pt x="4000" y="613"/>
                  </a:cubicBezTo>
                  <a:cubicBezTo>
                    <a:pt x="4011" y="606"/>
                    <a:pt x="4061" y="604"/>
                    <a:pt x="4062" y="598"/>
                  </a:cubicBezTo>
                  <a:cubicBezTo>
                    <a:pt x="4063" y="592"/>
                    <a:pt x="4052" y="566"/>
                    <a:pt x="4052" y="566"/>
                  </a:cubicBezTo>
                  <a:cubicBezTo>
                    <a:pt x="4040" y="551"/>
                    <a:pt x="4040" y="551"/>
                    <a:pt x="4040" y="551"/>
                  </a:cubicBezTo>
                  <a:cubicBezTo>
                    <a:pt x="4040" y="551"/>
                    <a:pt x="3978" y="533"/>
                    <a:pt x="3952" y="551"/>
                  </a:cubicBezTo>
                  <a:cubicBezTo>
                    <a:pt x="3926" y="569"/>
                    <a:pt x="3948" y="581"/>
                    <a:pt x="3948" y="581"/>
                  </a:cubicBezTo>
                  <a:cubicBezTo>
                    <a:pt x="3924" y="596"/>
                    <a:pt x="3924" y="596"/>
                    <a:pt x="3924" y="596"/>
                  </a:cubicBezTo>
                  <a:cubicBezTo>
                    <a:pt x="3910" y="596"/>
                    <a:pt x="3910" y="596"/>
                    <a:pt x="3910" y="596"/>
                  </a:cubicBezTo>
                  <a:cubicBezTo>
                    <a:pt x="3865" y="627"/>
                    <a:pt x="3865" y="627"/>
                    <a:pt x="3865" y="627"/>
                  </a:cubicBezTo>
                  <a:cubicBezTo>
                    <a:pt x="3848" y="634"/>
                    <a:pt x="3848" y="634"/>
                    <a:pt x="3848" y="634"/>
                  </a:cubicBezTo>
                  <a:cubicBezTo>
                    <a:pt x="3848" y="634"/>
                    <a:pt x="3836" y="652"/>
                    <a:pt x="3832" y="655"/>
                  </a:cubicBezTo>
                  <a:cubicBezTo>
                    <a:pt x="3828" y="658"/>
                    <a:pt x="3809" y="659"/>
                    <a:pt x="3809" y="659"/>
                  </a:cubicBezTo>
                  <a:cubicBezTo>
                    <a:pt x="3786" y="671"/>
                    <a:pt x="3786" y="671"/>
                    <a:pt x="3786" y="671"/>
                  </a:cubicBezTo>
                  <a:cubicBezTo>
                    <a:pt x="3786" y="671"/>
                    <a:pt x="3775" y="637"/>
                    <a:pt x="3781" y="626"/>
                  </a:cubicBezTo>
                  <a:cubicBezTo>
                    <a:pt x="3787" y="615"/>
                    <a:pt x="3818" y="620"/>
                    <a:pt x="3823" y="604"/>
                  </a:cubicBezTo>
                  <a:cubicBezTo>
                    <a:pt x="3828" y="588"/>
                    <a:pt x="3812" y="571"/>
                    <a:pt x="3809" y="571"/>
                  </a:cubicBezTo>
                  <a:cubicBezTo>
                    <a:pt x="3806" y="571"/>
                    <a:pt x="3753" y="595"/>
                    <a:pt x="3753" y="595"/>
                  </a:cubicBezTo>
                  <a:cubicBezTo>
                    <a:pt x="3734" y="616"/>
                    <a:pt x="3734" y="616"/>
                    <a:pt x="3734" y="616"/>
                  </a:cubicBezTo>
                  <a:cubicBezTo>
                    <a:pt x="3728" y="607"/>
                    <a:pt x="3728" y="607"/>
                    <a:pt x="3728" y="607"/>
                  </a:cubicBezTo>
                  <a:cubicBezTo>
                    <a:pt x="3746" y="589"/>
                    <a:pt x="3746" y="589"/>
                    <a:pt x="3746" y="589"/>
                  </a:cubicBezTo>
                  <a:cubicBezTo>
                    <a:pt x="3744" y="576"/>
                    <a:pt x="3744" y="576"/>
                    <a:pt x="3744" y="576"/>
                  </a:cubicBezTo>
                  <a:cubicBezTo>
                    <a:pt x="3774" y="565"/>
                    <a:pt x="3774" y="565"/>
                    <a:pt x="3774" y="565"/>
                  </a:cubicBezTo>
                  <a:cubicBezTo>
                    <a:pt x="3747" y="560"/>
                    <a:pt x="3747" y="560"/>
                    <a:pt x="3747" y="560"/>
                  </a:cubicBezTo>
                  <a:cubicBezTo>
                    <a:pt x="3752" y="550"/>
                    <a:pt x="3752" y="550"/>
                    <a:pt x="3752" y="550"/>
                  </a:cubicBezTo>
                  <a:cubicBezTo>
                    <a:pt x="3720" y="560"/>
                    <a:pt x="3720" y="560"/>
                    <a:pt x="3720" y="560"/>
                  </a:cubicBezTo>
                  <a:cubicBezTo>
                    <a:pt x="3706" y="552"/>
                    <a:pt x="3706" y="552"/>
                    <a:pt x="3706" y="552"/>
                  </a:cubicBezTo>
                  <a:cubicBezTo>
                    <a:pt x="3731" y="543"/>
                    <a:pt x="3731" y="543"/>
                    <a:pt x="3731" y="543"/>
                  </a:cubicBezTo>
                  <a:cubicBezTo>
                    <a:pt x="3732" y="533"/>
                    <a:pt x="3732" y="533"/>
                    <a:pt x="3732" y="533"/>
                  </a:cubicBezTo>
                  <a:cubicBezTo>
                    <a:pt x="3732" y="533"/>
                    <a:pt x="3768" y="541"/>
                    <a:pt x="3766" y="528"/>
                  </a:cubicBezTo>
                  <a:cubicBezTo>
                    <a:pt x="3764" y="515"/>
                    <a:pt x="3736" y="518"/>
                    <a:pt x="3748" y="501"/>
                  </a:cubicBezTo>
                  <a:cubicBezTo>
                    <a:pt x="3760" y="484"/>
                    <a:pt x="3771" y="459"/>
                    <a:pt x="3755" y="458"/>
                  </a:cubicBezTo>
                  <a:cubicBezTo>
                    <a:pt x="3730" y="448"/>
                    <a:pt x="3730" y="448"/>
                    <a:pt x="3730" y="448"/>
                  </a:cubicBezTo>
                  <a:cubicBezTo>
                    <a:pt x="3711" y="456"/>
                    <a:pt x="3711" y="456"/>
                    <a:pt x="3711" y="456"/>
                  </a:cubicBezTo>
                  <a:cubicBezTo>
                    <a:pt x="3711" y="456"/>
                    <a:pt x="3684" y="458"/>
                    <a:pt x="3683" y="462"/>
                  </a:cubicBezTo>
                  <a:cubicBezTo>
                    <a:pt x="3682" y="466"/>
                    <a:pt x="3690" y="475"/>
                    <a:pt x="3684" y="476"/>
                  </a:cubicBezTo>
                  <a:cubicBezTo>
                    <a:pt x="3678" y="477"/>
                    <a:pt x="3642" y="470"/>
                    <a:pt x="3634" y="479"/>
                  </a:cubicBezTo>
                  <a:cubicBezTo>
                    <a:pt x="3626" y="488"/>
                    <a:pt x="3609" y="497"/>
                    <a:pt x="3618" y="501"/>
                  </a:cubicBezTo>
                  <a:cubicBezTo>
                    <a:pt x="3627" y="505"/>
                    <a:pt x="3638" y="507"/>
                    <a:pt x="3638" y="507"/>
                  </a:cubicBezTo>
                  <a:cubicBezTo>
                    <a:pt x="3638" y="507"/>
                    <a:pt x="3589" y="520"/>
                    <a:pt x="3591" y="533"/>
                  </a:cubicBezTo>
                  <a:cubicBezTo>
                    <a:pt x="3593" y="546"/>
                    <a:pt x="3620" y="556"/>
                    <a:pt x="3620" y="556"/>
                  </a:cubicBezTo>
                  <a:cubicBezTo>
                    <a:pt x="3636" y="549"/>
                    <a:pt x="3636" y="549"/>
                    <a:pt x="3636" y="549"/>
                  </a:cubicBezTo>
                  <a:cubicBezTo>
                    <a:pt x="3636" y="549"/>
                    <a:pt x="3635" y="570"/>
                    <a:pt x="3641" y="567"/>
                  </a:cubicBezTo>
                  <a:cubicBezTo>
                    <a:pt x="3647" y="564"/>
                    <a:pt x="3676" y="559"/>
                    <a:pt x="3665" y="567"/>
                  </a:cubicBezTo>
                  <a:cubicBezTo>
                    <a:pt x="3654" y="575"/>
                    <a:pt x="3645" y="574"/>
                    <a:pt x="3645" y="574"/>
                  </a:cubicBezTo>
                  <a:cubicBezTo>
                    <a:pt x="3632" y="569"/>
                    <a:pt x="3632" y="569"/>
                    <a:pt x="3632" y="569"/>
                  </a:cubicBezTo>
                  <a:cubicBezTo>
                    <a:pt x="3630" y="578"/>
                    <a:pt x="3630" y="578"/>
                    <a:pt x="3630" y="578"/>
                  </a:cubicBezTo>
                  <a:cubicBezTo>
                    <a:pt x="3630" y="578"/>
                    <a:pt x="3594" y="584"/>
                    <a:pt x="3606" y="588"/>
                  </a:cubicBezTo>
                  <a:cubicBezTo>
                    <a:pt x="3618" y="592"/>
                    <a:pt x="3645" y="572"/>
                    <a:pt x="3639" y="585"/>
                  </a:cubicBezTo>
                  <a:cubicBezTo>
                    <a:pt x="3633" y="598"/>
                    <a:pt x="3614" y="607"/>
                    <a:pt x="3601" y="611"/>
                  </a:cubicBezTo>
                  <a:cubicBezTo>
                    <a:pt x="3588" y="615"/>
                    <a:pt x="3568" y="630"/>
                    <a:pt x="3568" y="630"/>
                  </a:cubicBezTo>
                  <a:cubicBezTo>
                    <a:pt x="3568" y="630"/>
                    <a:pt x="3546" y="618"/>
                    <a:pt x="3542" y="625"/>
                  </a:cubicBezTo>
                  <a:cubicBezTo>
                    <a:pt x="3538" y="632"/>
                    <a:pt x="3517" y="638"/>
                    <a:pt x="3518" y="648"/>
                  </a:cubicBezTo>
                  <a:cubicBezTo>
                    <a:pt x="3519" y="658"/>
                    <a:pt x="3512" y="667"/>
                    <a:pt x="3512" y="667"/>
                  </a:cubicBezTo>
                  <a:cubicBezTo>
                    <a:pt x="3508" y="658"/>
                    <a:pt x="3508" y="658"/>
                    <a:pt x="3508" y="658"/>
                  </a:cubicBezTo>
                  <a:cubicBezTo>
                    <a:pt x="3508" y="658"/>
                    <a:pt x="3483" y="657"/>
                    <a:pt x="3485" y="651"/>
                  </a:cubicBezTo>
                  <a:cubicBezTo>
                    <a:pt x="3487" y="645"/>
                    <a:pt x="3529" y="617"/>
                    <a:pt x="3529" y="617"/>
                  </a:cubicBezTo>
                  <a:cubicBezTo>
                    <a:pt x="3504" y="617"/>
                    <a:pt x="3504" y="617"/>
                    <a:pt x="3504" y="617"/>
                  </a:cubicBezTo>
                  <a:cubicBezTo>
                    <a:pt x="3504" y="617"/>
                    <a:pt x="3497" y="603"/>
                    <a:pt x="3490" y="603"/>
                  </a:cubicBezTo>
                  <a:cubicBezTo>
                    <a:pt x="3483" y="603"/>
                    <a:pt x="3467" y="609"/>
                    <a:pt x="3467" y="609"/>
                  </a:cubicBezTo>
                  <a:cubicBezTo>
                    <a:pt x="3467" y="609"/>
                    <a:pt x="3446" y="602"/>
                    <a:pt x="3443" y="610"/>
                  </a:cubicBezTo>
                  <a:cubicBezTo>
                    <a:pt x="3440" y="618"/>
                    <a:pt x="3438" y="625"/>
                    <a:pt x="3442" y="626"/>
                  </a:cubicBezTo>
                  <a:cubicBezTo>
                    <a:pt x="3446" y="627"/>
                    <a:pt x="3475" y="640"/>
                    <a:pt x="3465" y="643"/>
                  </a:cubicBezTo>
                  <a:cubicBezTo>
                    <a:pt x="3455" y="646"/>
                    <a:pt x="3437" y="631"/>
                    <a:pt x="3437" y="631"/>
                  </a:cubicBezTo>
                  <a:cubicBezTo>
                    <a:pt x="3423" y="622"/>
                    <a:pt x="3423" y="622"/>
                    <a:pt x="3423" y="622"/>
                  </a:cubicBezTo>
                  <a:cubicBezTo>
                    <a:pt x="3422" y="642"/>
                    <a:pt x="3422" y="642"/>
                    <a:pt x="3422" y="642"/>
                  </a:cubicBezTo>
                  <a:cubicBezTo>
                    <a:pt x="3422" y="642"/>
                    <a:pt x="3407" y="651"/>
                    <a:pt x="3398" y="649"/>
                  </a:cubicBezTo>
                  <a:cubicBezTo>
                    <a:pt x="3389" y="647"/>
                    <a:pt x="3356" y="638"/>
                    <a:pt x="3345" y="638"/>
                  </a:cubicBezTo>
                  <a:cubicBezTo>
                    <a:pt x="3334" y="638"/>
                    <a:pt x="3312" y="642"/>
                    <a:pt x="3301" y="641"/>
                  </a:cubicBezTo>
                  <a:cubicBezTo>
                    <a:pt x="3290" y="640"/>
                    <a:pt x="3273" y="623"/>
                    <a:pt x="3273" y="623"/>
                  </a:cubicBezTo>
                  <a:cubicBezTo>
                    <a:pt x="3234" y="626"/>
                    <a:pt x="3234" y="626"/>
                    <a:pt x="3234" y="626"/>
                  </a:cubicBezTo>
                  <a:cubicBezTo>
                    <a:pt x="3234" y="626"/>
                    <a:pt x="3219" y="612"/>
                    <a:pt x="3211" y="610"/>
                  </a:cubicBezTo>
                  <a:cubicBezTo>
                    <a:pt x="3203" y="608"/>
                    <a:pt x="3186" y="608"/>
                    <a:pt x="3174" y="614"/>
                  </a:cubicBezTo>
                  <a:cubicBezTo>
                    <a:pt x="3162" y="620"/>
                    <a:pt x="3167" y="622"/>
                    <a:pt x="3154" y="622"/>
                  </a:cubicBezTo>
                  <a:cubicBezTo>
                    <a:pt x="3141" y="622"/>
                    <a:pt x="3113" y="615"/>
                    <a:pt x="3106" y="624"/>
                  </a:cubicBezTo>
                  <a:cubicBezTo>
                    <a:pt x="3099" y="633"/>
                    <a:pt x="3087" y="659"/>
                    <a:pt x="3087" y="659"/>
                  </a:cubicBezTo>
                  <a:cubicBezTo>
                    <a:pt x="3079" y="679"/>
                    <a:pt x="3079" y="679"/>
                    <a:pt x="3079" y="679"/>
                  </a:cubicBezTo>
                  <a:cubicBezTo>
                    <a:pt x="3058" y="681"/>
                    <a:pt x="3058" y="681"/>
                    <a:pt x="3058" y="681"/>
                  </a:cubicBezTo>
                  <a:cubicBezTo>
                    <a:pt x="3053" y="700"/>
                    <a:pt x="3053" y="700"/>
                    <a:pt x="3053" y="700"/>
                  </a:cubicBezTo>
                  <a:cubicBezTo>
                    <a:pt x="3038" y="667"/>
                    <a:pt x="3038" y="667"/>
                    <a:pt x="3038" y="667"/>
                  </a:cubicBezTo>
                  <a:cubicBezTo>
                    <a:pt x="3038" y="667"/>
                    <a:pt x="3080" y="678"/>
                    <a:pt x="3069" y="659"/>
                  </a:cubicBezTo>
                  <a:cubicBezTo>
                    <a:pt x="3058" y="640"/>
                    <a:pt x="3026" y="638"/>
                    <a:pt x="3026" y="638"/>
                  </a:cubicBezTo>
                  <a:cubicBezTo>
                    <a:pt x="3028" y="629"/>
                    <a:pt x="3028" y="629"/>
                    <a:pt x="3028" y="629"/>
                  </a:cubicBezTo>
                  <a:cubicBezTo>
                    <a:pt x="3028" y="629"/>
                    <a:pt x="2959" y="642"/>
                    <a:pt x="2922" y="642"/>
                  </a:cubicBezTo>
                  <a:cubicBezTo>
                    <a:pt x="2885" y="642"/>
                    <a:pt x="2819" y="638"/>
                    <a:pt x="2832" y="632"/>
                  </a:cubicBezTo>
                  <a:cubicBezTo>
                    <a:pt x="2845" y="626"/>
                    <a:pt x="2929" y="629"/>
                    <a:pt x="2909" y="607"/>
                  </a:cubicBezTo>
                  <a:cubicBezTo>
                    <a:pt x="2889" y="585"/>
                    <a:pt x="2870" y="583"/>
                    <a:pt x="2846" y="585"/>
                  </a:cubicBezTo>
                  <a:cubicBezTo>
                    <a:pt x="2822" y="587"/>
                    <a:pt x="2783" y="573"/>
                    <a:pt x="2777" y="570"/>
                  </a:cubicBezTo>
                  <a:cubicBezTo>
                    <a:pt x="2771" y="567"/>
                    <a:pt x="2753" y="567"/>
                    <a:pt x="2753" y="567"/>
                  </a:cubicBezTo>
                  <a:cubicBezTo>
                    <a:pt x="2753" y="567"/>
                    <a:pt x="2705" y="540"/>
                    <a:pt x="2687" y="541"/>
                  </a:cubicBezTo>
                  <a:cubicBezTo>
                    <a:pt x="2669" y="542"/>
                    <a:pt x="2637" y="567"/>
                    <a:pt x="2637" y="567"/>
                  </a:cubicBezTo>
                  <a:cubicBezTo>
                    <a:pt x="2601" y="567"/>
                    <a:pt x="2601" y="567"/>
                    <a:pt x="2601" y="567"/>
                  </a:cubicBezTo>
                  <a:cubicBezTo>
                    <a:pt x="2621" y="555"/>
                    <a:pt x="2621" y="555"/>
                    <a:pt x="2621" y="555"/>
                  </a:cubicBezTo>
                  <a:cubicBezTo>
                    <a:pt x="2621" y="547"/>
                    <a:pt x="2621" y="547"/>
                    <a:pt x="2621" y="547"/>
                  </a:cubicBezTo>
                  <a:cubicBezTo>
                    <a:pt x="2638" y="527"/>
                    <a:pt x="2638" y="527"/>
                    <a:pt x="2638" y="527"/>
                  </a:cubicBezTo>
                  <a:cubicBezTo>
                    <a:pt x="2638" y="527"/>
                    <a:pt x="2599" y="545"/>
                    <a:pt x="2592" y="552"/>
                  </a:cubicBezTo>
                  <a:cubicBezTo>
                    <a:pt x="2585" y="559"/>
                    <a:pt x="2569" y="581"/>
                    <a:pt x="2554" y="566"/>
                  </a:cubicBezTo>
                  <a:cubicBezTo>
                    <a:pt x="2539" y="551"/>
                    <a:pt x="2560" y="535"/>
                    <a:pt x="2557" y="524"/>
                  </a:cubicBezTo>
                  <a:cubicBezTo>
                    <a:pt x="2554" y="513"/>
                    <a:pt x="2531" y="502"/>
                    <a:pt x="2528" y="511"/>
                  </a:cubicBezTo>
                  <a:cubicBezTo>
                    <a:pt x="2525" y="520"/>
                    <a:pt x="2538" y="526"/>
                    <a:pt x="2538" y="526"/>
                  </a:cubicBezTo>
                  <a:cubicBezTo>
                    <a:pt x="2538" y="526"/>
                    <a:pt x="2518" y="524"/>
                    <a:pt x="2507" y="528"/>
                  </a:cubicBezTo>
                  <a:cubicBezTo>
                    <a:pt x="2496" y="532"/>
                    <a:pt x="2480" y="543"/>
                    <a:pt x="2475" y="547"/>
                  </a:cubicBezTo>
                  <a:cubicBezTo>
                    <a:pt x="2470" y="551"/>
                    <a:pt x="2452" y="546"/>
                    <a:pt x="2452" y="546"/>
                  </a:cubicBezTo>
                  <a:cubicBezTo>
                    <a:pt x="2452" y="546"/>
                    <a:pt x="2405" y="556"/>
                    <a:pt x="2401" y="557"/>
                  </a:cubicBezTo>
                  <a:cubicBezTo>
                    <a:pt x="2397" y="558"/>
                    <a:pt x="2372" y="573"/>
                    <a:pt x="2372" y="573"/>
                  </a:cubicBezTo>
                  <a:cubicBezTo>
                    <a:pt x="2358" y="560"/>
                    <a:pt x="2358" y="560"/>
                    <a:pt x="2358" y="560"/>
                  </a:cubicBezTo>
                  <a:cubicBezTo>
                    <a:pt x="2358" y="560"/>
                    <a:pt x="2325" y="577"/>
                    <a:pt x="2315" y="578"/>
                  </a:cubicBezTo>
                  <a:cubicBezTo>
                    <a:pt x="2305" y="579"/>
                    <a:pt x="2287" y="591"/>
                    <a:pt x="2287" y="591"/>
                  </a:cubicBezTo>
                  <a:cubicBezTo>
                    <a:pt x="2265" y="593"/>
                    <a:pt x="2265" y="593"/>
                    <a:pt x="2265" y="593"/>
                  </a:cubicBezTo>
                  <a:cubicBezTo>
                    <a:pt x="2265" y="593"/>
                    <a:pt x="2282" y="575"/>
                    <a:pt x="2297" y="572"/>
                  </a:cubicBezTo>
                  <a:cubicBezTo>
                    <a:pt x="2312" y="569"/>
                    <a:pt x="2346" y="556"/>
                    <a:pt x="2346" y="556"/>
                  </a:cubicBezTo>
                  <a:cubicBezTo>
                    <a:pt x="2346" y="556"/>
                    <a:pt x="2377" y="559"/>
                    <a:pt x="2388" y="554"/>
                  </a:cubicBezTo>
                  <a:cubicBezTo>
                    <a:pt x="2399" y="549"/>
                    <a:pt x="2460" y="535"/>
                    <a:pt x="2460" y="535"/>
                  </a:cubicBezTo>
                  <a:cubicBezTo>
                    <a:pt x="2460" y="535"/>
                    <a:pt x="2472" y="532"/>
                    <a:pt x="2465" y="527"/>
                  </a:cubicBezTo>
                  <a:cubicBezTo>
                    <a:pt x="2458" y="522"/>
                    <a:pt x="2437" y="529"/>
                    <a:pt x="2437" y="529"/>
                  </a:cubicBezTo>
                  <a:cubicBezTo>
                    <a:pt x="2437" y="529"/>
                    <a:pt x="2419" y="528"/>
                    <a:pt x="2412" y="530"/>
                  </a:cubicBezTo>
                  <a:cubicBezTo>
                    <a:pt x="2405" y="532"/>
                    <a:pt x="2398" y="540"/>
                    <a:pt x="2393" y="541"/>
                  </a:cubicBezTo>
                  <a:cubicBezTo>
                    <a:pt x="2388" y="542"/>
                    <a:pt x="2369" y="542"/>
                    <a:pt x="2369" y="542"/>
                  </a:cubicBezTo>
                  <a:cubicBezTo>
                    <a:pt x="2354" y="545"/>
                    <a:pt x="2354" y="545"/>
                    <a:pt x="2354" y="545"/>
                  </a:cubicBezTo>
                  <a:cubicBezTo>
                    <a:pt x="2354" y="545"/>
                    <a:pt x="2337" y="545"/>
                    <a:pt x="2325" y="548"/>
                  </a:cubicBezTo>
                  <a:cubicBezTo>
                    <a:pt x="2313" y="551"/>
                    <a:pt x="2302" y="563"/>
                    <a:pt x="2302" y="563"/>
                  </a:cubicBezTo>
                  <a:cubicBezTo>
                    <a:pt x="2288" y="565"/>
                    <a:pt x="2288" y="565"/>
                    <a:pt x="2288" y="565"/>
                  </a:cubicBezTo>
                  <a:cubicBezTo>
                    <a:pt x="2253" y="578"/>
                    <a:pt x="2253" y="578"/>
                    <a:pt x="2253" y="578"/>
                  </a:cubicBezTo>
                  <a:cubicBezTo>
                    <a:pt x="2253" y="578"/>
                    <a:pt x="2238" y="581"/>
                    <a:pt x="2235" y="584"/>
                  </a:cubicBezTo>
                  <a:cubicBezTo>
                    <a:pt x="2232" y="587"/>
                    <a:pt x="2230" y="603"/>
                    <a:pt x="2223" y="599"/>
                  </a:cubicBezTo>
                  <a:cubicBezTo>
                    <a:pt x="2216" y="595"/>
                    <a:pt x="2215" y="580"/>
                    <a:pt x="2226" y="578"/>
                  </a:cubicBezTo>
                  <a:cubicBezTo>
                    <a:pt x="2237" y="576"/>
                    <a:pt x="2266" y="566"/>
                    <a:pt x="2275" y="560"/>
                  </a:cubicBezTo>
                  <a:cubicBezTo>
                    <a:pt x="2284" y="554"/>
                    <a:pt x="2242" y="548"/>
                    <a:pt x="2235" y="557"/>
                  </a:cubicBezTo>
                  <a:cubicBezTo>
                    <a:pt x="2228" y="566"/>
                    <a:pt x="2201" y="571"/>
                    <a:pt x="2194" y="571"/>
                  </a:cubicBezTo>
                  <a:cubicBezTo>
                    <a:pt x="2187" y="571"/>
                    <a:pt x="2187" y="598"/>
                    <a:pt x="2187" y="598"/>
                  </a:cubicBezTo>
                  <a:cubicBezTo>
                    <a:pt x="2171" y="589"/>
                    <a:pt x="2171" y="589"/>
                    <a:pt x="2171" y="589"/>
                  </a:cubicBezTo>
                  <a:cubicBezTo>
                    <a:pt x="2129" y="583"/>
                    <a:pt x="2129" y="583"/>
                    <a:pt x="2129" y="583"/>
                  </a:cubicBezTo>
                  <a:cubicBezTo>
                    <a:pt x="2129" y="583"/>
                    <a:pt x="2103" y="571"/>
                    <a:pt x="2105" y="566"/>
                  </a:cubicBezTo>
                  <a:cubicBezTo>
                    <a:pt x="2107" y="561"/>
                    <a:pt x="2111" y="552"/>
                    <a:pt x="2111" y="552"/>
                  </a:cubicBezTo>
                  <a:cubicBezTo>
                    <a:pt x="2037" y="553"/>
                    <a:pt x="2037" y="553"/>
                    <a:pt x="2037" y="553"/>
                  </a:cubicBezTo>
                  <a:cubicBezTo>
                    <a:pt x="2037" y="553"/>
                    <a:pt x="2034" y="530"/>
                    <a:pt x="2008" y="532"/>
                  </a:cubicBezTo>
                  <a:cubicBezTo>
                    <a:pt x="1982" y="534"/>
                    <a:pt x="1951" y="543"/>
                    <a:pt x="1947" y="543"/>
                  </a:cubicBezTo>
                  <a:cubicBezTo>
                    <a:pt x="1943" y="543"/>
                    <a:pt x="1916" y="529"/>
                    <a:pt x="1912" y="527"/>
                  </a:cubicBezTo>
                  <a:cubicBezTo>
                    <a:pt x="1908" y="525"/>
                    <a:pt x="1858" y="526"/>
                    <a:pt x="1858" y="526"/>
                  </a:cubicBezTo>
                  <a:cubicBezTo>
                    <a:pt x="1858" y="526"/>
                    <a:pt x="1842" y="518"/>
                    <a:pt x="1824" y="516"/>
                  </a:cubicBezTo>
                  <a:cubicBezTo>
                    <a:pt x="1806" y="514"/>
                    <a:pt x="1735" y="517"/>
                    <a:pt x="1732" y="517"/>
                  </a:cubicBezTo>
                  <a:cubicBezTo>
                    <a:pt x="1729" y="517"/>
                    <a:pt x="1735" y="503"/>
                    <a:pt x="1735" y="503"/>
                  </a:cubicBezTo>
                  <a:cubicBezTo>
                    <a:pt x="1735" y="503"/>
                    <a:pt x="1699" y="498"/>
                    <a:pt x="1694" y="497"/>
                  </a:cubicBezTo>
                  <a:cubicBezTo>
                    <a:pt x="1689" y="496"/>
                    <a:pt x="1656" y="503"/>
                    <a:pt x="1656" y="503"/>
                  </a:cubicBezTo>
                  <a:cubicBezTo>
                    <a:pt x="1676" y="481"/>
                    <a:pt x="1676" y="481"/>
                    <a:pt x="1676" y="481"/>
                  </a:cubicBezTo>
                  <a:cubicBezTo>
                    <a:pt x="1621" y="503"/>
                    <a:pt x="1621" y="503"/>
                    <a:pt x="1621" y="503"/>
                  </a:cubicBezTo>
                  <a:cubicBezTo>
                    <a:pt x="1642" y="481"/>
                    <a:pt x="1642" y="481"/>
                    <a:pt x="1642" y="481"/>
                  </a:cubicBezTo>
                  <a:cubicBezTo>
                    <a:pt x="1622" y="479"/>
                    <a:pt x="1622" y="479"/>
                    <a:pt x="1622" y="479"/>
                  </a:cubicBezTo>
                  <a:cubicBezTo>
                    <a:pt x="1622" y="479"/>
                    <a:pt x="1591" y="501"/>
                    <a:pt x="1561" y="501"/>
                  </a:cubicBezTo>
                  <a:cubicBezTo>
                    <a:pt x="1531" y="501"/>
                    <a:pt x="1485" y="495"/>
                    <a:pt x="1477" y="503"/>
                  </a:cubicBezTo>
                  <a:cubicBezTo>
                    <a:pt x="1469" y="511"/>
                    <a:pt x="1439" y="518"/>
                    <a:pt x="1439" y="518"/>
                  </a:cubicBezTo>
                  <a:cubicBezTo>
                    <a:pt x="1439" y="518"/>
                    <a:pt x="1390" y="518"/>
                    <a:pt x="1364" y="521"/>
                  </a:cubicBezTo>
                  <a:cubicBezTo>
                    <a:pt x="1338" y="524"/>
                    <a:pt x="1277" y="570"/>
                    <a:pt x="1235" y="576"/>
                  </a:cubicBezTo>
                  <a:cubicBezTo>
                    <a:pt x="1193" y="582"/>
                    <a:pt x="1141" y="586"/>
                    <a:pt x="1141" y="586"/>
                  </a:cubicBezTo>
                  <a:cubicBezTo>
                    <a:pt x="1141" y="586"/>
                    <a:pt x="1078" y="607"/>
                    <a:pt x="1081" y="612"/>
                  </a:cubicBezTo>
                  <a:cubicBezTo>
                    <a:pt x="1084" y="617"/>
                    <a:pt x="1105" y="628"/>
                    <a:pt x="1105" y="628"/>
                  </a:cubicBezTo>
                  <a:cubicBezTo>
                    <a:pt x="1105" y="628"/>
                    <a:pt x="1118" y="651"/>
                    <a:pt x="1112" y="654"/>
                  </a:cubicBezTo>
                  <a:cubicBezTo>
                    <a:pt x="1106" y="657"/>
                    <a:pt x="1097" y="666"/>
                    <a:pt x="1097" y="666"/>
                  </a:cubicBezTo>
                  <a:cubicBezTo>
                    <a:pt x="1157" y="667"/>
                    <a:pt x="1157" y="667"/>
                    <a:pt x="1157" y="667"/>
                  </a:cubicBezTo>
                  <a:cubicBezTo>
                    <a:pt x="1138" y="690"/>
                    <a:pt x="1138" y="690"/>
                    <a:pt x="1138" y="690"/>
                  </a:cubicBezTo>
                  <a:cubicBezTo>
                    <a:pt x="1182" y="692"/>
                    <a:pt x="1182" y="692"/>
                    <a:pt x="1182" y="692"/>
                  </a:cubicBezTo>
                  <a:cubicBezTo>
                    <a:pt x="1175" y="704"/>
                    <a:pt x="1175" y="704"/>
                    <a:pt x="1175" y="704"/>
                  </a:cubicBezTo>
                  <a:cubicBezTo>
                    <a:pt x="1139" y="703"/>
                    <a:pt x="1139" y="703"/>
                    <a:pt x="1139" y="703"/>
                  </a:cubicBezTo>
                  <a:cubicBezTo>
                    <a:pt x="1132" y="711"/>
                    <a:pt x="1132" y="711"/>
                    <a:pt x="1132" y="711"/>
                  </a:cubicBezTo>
                  <a:cubicBezTo>
                    <a:pt x="1110" y="711"/>
                    <a:pt x="1110" y="711"/>
                    <a:pt x="1110" y="711"/>
                  </a:cubicBezTo>
                  <a:cubicBezTo>
                    <a:pt x="1110" y="711"/>
                    <a:pt x="1076" y="717"/>
                    <a:pt x="1051" y="717"/>
                  </a:cubicBezTo>
                  <a:cubicBezTo>
                    <a:pt x="1026" y="717"/>
                    <a:pt x="1031" y="707"/>
                    <a:pt x="1045" y="702"/>
                  </a:cubicBezTo>
                  <a:cubicBezTo>
                    <a:pt x="1059" y="697"/>
                    <a:pt x="1017" y="694"/>
                    <a:pt x="1017" y="694"/>
                  </a:cubicBezTo>
                  <a:cubicBezTo>
                    <a:pt x="1017" y="694"/>
                    <a:pt x="969" y="692"/>
                    <a:pt x="967" y="700"/>
                  </a:cubicBezTo>
                  <a:cubicBezTo>
                    <a:pt x="965" y="708"/>
                    <a:pt x="969" y="713"/>
                    <a:pt x="969" y="713"/>
                  </a:cubicBezTo>
                  <a:cubicBezTo>
                    <a:pt x="969" y="713"/>
                    <a:pt x="934" y="715"/>
                    <a:pt x="911" y="718"/>
                  </a:cubicBezTo>
                  <a:cubicBezTo>
                    <a:pt x="888" y="721"/>
                    <a:pt x="820" y="734"/>
                    <a:pt x="837" y="740"/>
                  </a:cubicBezTo>
                  <a:cubicBezTo>
                    <a:pt x="854" y="746"/>
                    <a:pt x="877" y="749"/>
                    <a:pt x="877" y="749"/>
                  </a:cubicBezTo>
                  <a:cubicBezTo>
                    <a:pt x="848" y="759"/>
                    <a:pt x="848" y="759"/>
                    <a:pt x="848" y="759"/>
                  </a:cubicBezTo>
                  <a:cubicBezTo>
                    <a:pt x="840" y="786"/>
                    <a:pt x="840" y="786"/>
                    <a:pt x="840" y="786"/>
                  </a:cubicBezTo>
                  <a:cubicBezTo>
                    <a:pt x="840" y="786"/>
                    <a:pt x="864" y="790"/>
                    <a:pt x="880" y="790"/>
                  </a:cubicBezTo>
                  <a:cubicBezTo>
                    <a:pt x="896" y="790"/>
                    <a:pt x="910" y="787"/>
                    <a:pt x="910" y="787"/>
                  </a:cubicBezTo>
                  <a:cubicBezTo>
                    <a:pt x="939" y="795"/>
                    <a:pt x="939" y="795"/>
                    <a:pt x="939" y="795"/>
                  </a:cubicBezTo>
                  <a:cubicBezTo>
                    <a:pt x="948" y="783"/>
                    <a:pt x="948" y="783"/>
                    <a:pt x="948" y="783"/>
                  </a:cubicBezTo>
                  <a:cubicBezTo>
                    <a:pt x="957" y="794"/>
                    <a:pt x="957" y="794"/>
                    <a:pt x="957" y="794"/>
                  </a:cubicBezTo>
                  <a:cubicBezTo>
                    <a:pt x="957" y="794"/>
                    <a:pt x="989" y="776"/>
                    <a:pt x="994" y="776"/>
                  </a:cubicBezTo>
                  <a:cubicBezTo>
                    <a:pt x="999" y="776"/>
                    <a:pt x="1007" y="782"/>
                    <a:pt x="1017" y="778"/>
                  </a:cubicBezTo>
                  <a:cubicBezTo>
                    <a:pt x="1027" y="774"/>
                    <a:pt x="1045" y="760"/>
                    <a:pt x="1046" y="769"/>
                  </a:cubicBezTo>
                  <a:cubicBezTo>
                    <a:pt x="1047" y="778"/>
                    <a:pt x="1037" y="790"/>
                    <a:pt x="1037" y="790"/>
                  </a:cubicBezTo>
                  <a:cubicBezTo>
                    <a:pt x="999" y="791"/>
                    <a:pt x="999" y="791"/>
                    <a:pt x="999" y="791"/>
                  </a:cubicBezTo>
                  <a:cubicBezTo>
                    <a:pt x="1004" y="812"/>
                    <a:pt x="1004" y="812"/>
                    <a:pt x="1004" y="812"/>
                  </a:cubicBezTo>
                  <a:cubicBezTo>
                    <a:pt x="1004" y="812"/>
                    <a:pt x="976" y="839"/>
                    <a:pt x="958" y="840"/>
                  </a:cubicBezTo>
                  <a:cubicBezTo>
                    <a:pt x="940" y="841"/>
                    <a:pt x="920" y="841"/>
                    <a:pt x="920" y="841"/>
                  </a:cubicBezTo>
                  <a:cubicBezTo>
                    <a:pt x="910" y="829"/>
                    <a:pt x="910" y="829"/>
                    <a:pt x="910" y="829"/>
                  </a:cubicBezTo>
                  <a:cubicBezTo>
                    <a:pt x="898" y="836"/>
                    <a:pt x="898" y="836"/>
                    <a:pt x="898" y="836"/>
                  </a:cubicBezTo>
                  <a:cubicBezTo>
                    <a:pt x="898" y="844"/>
                    <a:pt x="898" y="844"/>
                    <a:pt x="898" y="844"/>
                  </a:cubicBezTo>
                  <a:cubicBezTo>
                    <a:pt x="898" y="844"/>
                    <a:pt x="857" y="868"/>
                    <a:pt x="844" y="860"/>
                  </a:cubicBezTo>
                  <a:cubicBezTo>
                    <a:pt x="831" y="852"/>
                    <a:pt x="824" y="850"/>
                    <a:pt x="824" y="850"/>
                  </a:cubicBezTo>
                  <a:cubicBezTo>
                    <a:pt x="762" y="885"/>
                    <a:pt x="762" y="885"/>
                    <a:pt x="762" y="885"/>
                  </a:cubicBezTo>
                  <a:cubicBezTo>
                    <a:pt x="748" y="897"/>
                    <a:pt x="748" y="897"/>
                    <a:pt x="748" y="897"/>
                  </a:cubicBezTo>
                  <a:cubicBezTo>
                    <a:pt x="745" y="883"/>
                    <a:pt x="745" y="883"/>
                    <a:pt x="745" y="883"/>
                  </a:cubicBezTo>
                  <a:cubicBezTo>
                    <a:pt x="745" y="883"/>
                    <a:pt x="720" y="894"/>
                    <a:pt x="706" y="899"/>
                  </a:cubicBezTo>
                  <a:cubicBezTo>
                    <a:pt x="692" y="904"/>
                    <a:pt x="682" y="919"/>
                    <a:pt x="682" y="919"/>
                  </a:cubicBezTo>
                  <a:cubicBezTo>
                    <a:pt x="662" y="913"/>
                    <a:pt x="662" y="913"/>
                    <a:pt x="662" y="913"/>
                  </a:cubicBezTo>
                  <a:cubicBezTo>
                    <a:pt x="662" y="926"/>
                    <a:pt x="662" y="926"/>
                    <a:pt x="662" y="926"/>
                  </a:cubicBezTo>
                  <a:cubicBezTo>
                    <a:pt x="662" y="926"/>
                    <a:pt x="649" y="920"/>
                    <a:pt x="646" y="926"/>
                  </a:cubicBezTo>
                  <a:cubicBezTo>
                    <a:pt x="643" y="932"/>
                    <a:pt x="643" y="941"/>
                    <a:pt x="643" y="941"/>
                  </a:cubicBezTo>
                  <a:cubicBezTo>
                    <a:pt x="636" y="950"/>
                    <a:pt x="636" y="950"/>
                    <a:pt x="636" y="950"/>
                  </a:cubicBezTo>
                  <a:cubicBezTo>
                    <a:pt x="676" y="936"/>
                    <a:pt x="676" y="936"/>
                    <a:pt x="676" y="936"/>
                  </a:cubicBezTo>
                  <a:cubicBezTo>
                    <a:pt x="661" y="948"/>
                    <a:pt x="661" y="948"/>
                    <a:pt x="661" y="948"/>
                  </a:cubicBezTo>
                  <a:cubicBezTo>
                    <a:pt x="661" y="954"/>
                    <a:pt x="661" y="954"/>
                    <a:pt x="661" y="954"/>
                  </a:cubicBezTo>
                  <a:cubicBezTo>
                    <a:pt x="648" y="962"/>
                    <a:pt x="648" y="962"/>
                    <a:pt x="648" y="962"/>
                  </a:cubicBezTo>
                  <a:cubicBezTo>
                    <a:pt x="648" y="962"/>
                    <a:pt x="698" y="961"/>
                    <a:pt x="689" y="970"/>
                  </a:cubicBezTo>
                  <a:cubicBezTo>
                    <a:pt x="680" y="979"/>
                    <a:pt x="658" y="977"/>
                    <a:pt x="658" y="977"/>
                  </a:cubicBezTo>
                  <a:cubicBezTo>
                    <a:pt x="641" y="981"/>
                    <a:pt x="641" y="981"/>
                    <a:pt x="641" y="981"/>
                  </a:cubicBezTo>
                  <a:cubicBezTo>
                    <a:pt x="649" y="973"/>
                    <a:pt x="649" y="973"/>
                    <a:pt x="649" y="973"/>
                  </a:cubicBezTo>
                  <a:cubicBezTo>
                    <a:pt x="640" y="968"/>
                    <a:pt x="640" y="968"/>
                    <a:pt x="640" y="968"/>
                  </a:cubicBezTo>
                  <a:cubicBezTo>
                    <a:pt x="640" y="968"/>
                    <a:pt x="611" y="979"/>
                    <a:pt x="612" y="982"/>
                  </a:cubicBezTo>
                  <a:cubicBezTo>
                    <a:pt x="613" y="985"/>
                    <a:pt x="619" y="989"/>
                    <a:pt x="619" y="989"/>
                  </a:cubicBezTo>
                  <a:cubicBezTo>
                    <a:pt x="619" y="989"/>
                    <a:pt x="608" y="1016"/>
                    <a:pt x="612" y="1017"/>
                  </a:cubicBezTo>
                  <a:cubicBezTo>
                    <a:pt x="616" y="1018"/>
                    <a:pt x="659" y="1015"/>
                    <a:pt x="659" y="1015"/>
                  </a:cubicBezTo>
                  <a:cubicBezTo>
                    <a:pt x="691" y="997"/>
                    <a:pt x="691" y="997"/>
                    <a:pt x="691" y="997"/>
                  </a:cubicBezTo>
                  <a:cubicBezTo>
                    <a:pt x="738" y="978"/>
                    <a:pt x="738" y="978"/>
                    <a:pt x="738" y="978"/>
                  </a:cubicBezTo>
                  <a:cubicBezTo>
                    <a:pt x="738" y="978"/>
                    <a:pt x="694" y="999"/>
                    <a:pt x="689" y="1007"/>
                  </a:cubicBezTo>
                  <a:cubicBezTo>
                    <a:pt x="684" y="1015"/>
                    <a:pt x="685" y="1031"/>
                    <a:pt x="678" y="1033"/>
                  </a:cubicBezTo>
                  <a:cubicBezTo>
                    <a:pt x="671" y="1035"/>
                    <a:pt x="659" y="1028"/>
                    <a:pt x="653" y="1037"/>
                  </a:cubicBezTo>
                  <a:cubicBezTo>
                    <a:pt x="647" y="1046"/>
                    <a:pt x="643" y="1056"/>
                    <a:pt x="638" y="1061"/>
                  </a:cubicBezTo>
                  <a:cubicBezTo>
                    <a:pt x="633" y="1066"/>
                    <a:pt x="618" y="1075"/>
                    <a:pt x="618" y="1075"/>
                  </a:cubicBezTo>
                  <a:cubicBezTo>
                    <a:pt x="654" y="1071"/>
                    <a:pt x="654" y="1071"/>
                    <a:pt x="654" y="1071"/>
                  </a:cubicBezTo>
                  <a:cubicBezTo>
                    <a:pt x="647" y="1083"/>
                    <a:pt x="647" y="1083"/>
                    <a:pt x="647" y="1083"/>
                  </a:cubicBezTo>
                  <a:cubicBezTo>
                    <a:pt x="647" y="1083"/>
                    <a:pt x="677" y="1052"/>
                    <a:pt x="694" y="1055"/>
                  </a:cubicBezTo>
                  <a:cubicBezTo>
                    <a:pt x="711" y="1058"/>
                    <a:pt x="702" y="1063"/>
                    <a:pt x="702" y="1063"/>
                  </a:cubicBezTo>
                  <a:cubicBezTo>
                    <a:pt x="718" y="1061"/>
                    <a:pt x="718" y="1061"/>
                    <a:pt x="718" y="1061"/>
                  </a:cubicBezTo>
                  <a:cubicBezTo>
                    <a:pt x="718" y="1061"/>
                    <a:pt x="705" y="1086"/>
                    <a:pt x="719" y="1086"/>
                  </a:cubicBezTo>
                  <a:cubicBezTo>
                    <a:pt x="733" y="1086"/>
                    <a:pt x="750" y="1064"/>
                    <a:pt x="750" y="1064"/>
                  </a:cubicBezTo>
                  <a:cubicBezTo>
                    <a:pt x="778" y="1051"/>
                    <a:pt x="778" y="1051"/>
                    <a:pt x="778" y="1051"/>
                  </a:cubicBezTo>
                  <a:cubicBezTo>
                    <a:pt x="785" y="1059"/>
                    <a:pt x="785" y="1059"/>
                    <a:pt x="785" y="1059"/>
                  </a:cubicBezTo>
                  <a:cubicBezTo>
                    <a:pt x="765" y="1061"/>
                    <a:pt x="765" y="1061"/>
                    <a:pt x="765" y="1061"/>
                  </a:cubicBezTo>
                  <a:cubicBezTo>
                    <a:pt x="765" y="1061"/>
                    <a:pt x="751" y="1075"/>
                    <a:pt x="762" y="1075"/>
                  </a:cubicBezTo>
                  <a:cubicBezTo>
                    <a:pt x="773" y="1075"/>
                    <a:pt x="819" y="1062"/>
                    <a:pt x="819" y="1062"/>
                  </a:cubicBezTo>
                  <a:cubicBezTo>
                    <a:pt x="847" y="1050"/>
                    <a:pt x="847" y="1050"/>
                    <a:pt x="847" y="1050"/>
                  </a:cubicBezTo>
                  <a:cubicBezTo>
                    <a:pt x="815" y="1067"/>
                    <a:pt x="815" y="1067"/>
                    <a:pt x="815" y="1067"/>
                  </a:cubicBezTo>
                  <a:cubicBezTo>
                    <a:pt x="815" y="1077"/>
                    <a:pt x="815" y="1077"/>
                    <a:pt x="815" y="1077"/>
                  </a:cubicBezTo>
                  <a:cubicBezTo>
                    <a:pt x="815" y="1077"/>
                    <a:pt x="797" y="1078"/>
                    <a:pt x="786" y="1082"/>
                  </a:cubicBezTo>
                  <a:cubicBezTo>
                    <a:pt x="775" y="1086"/>
                    <a:pt x="767" y="1099"/>
                    <a:pt x="767" y="1099"/>
                  </a:cubicBezTo>
                  <a:cubicBezTo>
                    <a:pt x="747" y="1101"/>
                    <a:pt x="747" y="1101"/>
                    <a:pt x="747" y="1101"/>
                  </a:cubicBezTo>
                  <a:cubicBezTo>
                    <a:pt x="723" y="1121"/>
                    <a:pt x="723" y="1121"/>
                    <a:pt x="723" y="1121"/>
                  </a:cubicBezTo>
                  <a:cubicBezTo>
                    <a:pt x="724" y="1130"/>
                    <a:pt x="724" y="1130"/>
                    <a:pt x="724" y="1130"/>
                  </a:cubicBezTo>
                  <a:cubicBezTo>
                    <a:pt x="697" y="1133"/>
                    <a:pt x="697" y="1133"/>
                    <a:pt x="697" y="1133"/>
                  </a:cubicBezTo>
                  <a:cubicBezTo>
                    <a:pt x="697" y="1133"/>
                    <a:pt x="652" y="1142"/>
                    <a:pt x="647" y="1149"/>
                  </a:cubicBezTo>
                  <a:cubicBezTo>
                    <a:pt x="642" y="1156"/>
                    <a:pt x="645" y="1170"/>
                    <a:pt x="636" y="1170"/>
                  </a:cubicBezTo>
                  <a:cubicBezTo>
                    <a:pt x="627" y="1170"/>
                    <a:pt x="600" y="1170"/>
                    <a:pt x="584" y="1172"/>
                  </a:cubicBezTo>
                  <a:cubicBezTo>
                    <a:pt x="568" y="1174"/>
                    <a:pt x="515" y="1213"/>
                    <a:pt x="515" y="1213"/>
                  </a:cubicBezTo>
                  <a:cubicBezTo>
                    <a:pt x="500" y="1216"/>
                    <a:pt x="500" y="1216"/>
                    <a:pt x="500" y="1216"/>
                  </a:cubicBezTo>
                  <a:cubicBezTo>
                    <a:pt x="491" y="1226"/>
                    <a:pt x="491" y="1226"/>
                    <a:pt x="491" y="1226"/>
                  </a:cubicBezTo>
                  <a:cubicBezTo>
                    <a:pt x="490" y="1215"/>
                    <a:pt x="490" y="1215"/>
                    <a:pt x="490" y="1215"/>
                  </a:cubicBezTo>
                  <a:cubicBezTo>
                    <a:pt x="490" y="1215"/>
                    <a:pt x="458" y="1211"/>
                    <a:pt x="447" y="1217"/>
                  </a:cubicBezTo>
                  <a:cubicBezTo>
                    <a:pt x="436" y="1223"/>
                    <a:pt x="412" y="1233"/>
                    <a:pt x="412" y="1233"/>
                  </a:cubicBezTo>
                  <a:cubicBezTo>
                    <a:pt x="403" y="1231"/>
                    <a:pt x="403" y="1231"/>
                    <a:pt x="403" y="1231"/>
                  </a:cubicBezTo>
                  <a:cubicBezTo>
                    <a:pt x="404" y="1239"/>
                    <a:pt x="404" y="1239"/>
                    <a:pt x="404" y="1239"/>
                  </a:cubicBezTo>
                  <a:cubicBezTo>
                    <a:pt x="385" y="1242"/>
                    <a:pt x="385" y="1242"/>
                    <a:pt x="385" y="1242"/>
                  </a:cubicBezTo>
                  <a:cubicBezTo>
                    <a:pt x="378" y="1248"/>
                    <a:pt x="378" y="1248"/>
                    <a:pt x="378" y="1248"/>
                  </a:cubicBezTo>
                  <a:cubicBezTo>
                    <a:pt x="362" y="1246"/>
                    <a:pt x="362" y="1246"/>
                    <a:pt x="362" y="1246"/>
                  </a:cubicBezTo>
                  <a:cubicBezTo>
                    <a:pt x="345" y="1261"/>
                    <a:pt x="345" y="1261"/>
                    <a:pt x="345" y="1261"/>
                  </a:cubicBezTo>
                  <a:cubicBezTo>
                    <a:pt x="350" y="1267"/>
                    <a:pt x="350" y="1267"/>
                    <a:pt x="350" y="1267"/>
                  </a:cubicBezTo>
                  <a:cubicBezTo>
                    <a:pt x="360" y="1255"/>
                    <a:pt x="360" y="1255"/>
                    <a:pt x="360" y="1255"/>
                  </a:cubicBezTo>
                  <a:cubicBezTo>
                    <a:pt x="373" y="1262"/>
                    <a:pt x="373" y="1262"/>
                    <a:pt x="373" y="1262"/>
                  </a:cubicBezTo>
                  <a:cubicBezTo>
                    <a:pt x="387" y="1250"/>
                    <a:pt x="387" y="1250"/>
                    <a:pt x="387" y="1250"/>
                  </a:cubicBezTo>
                  <a:cubicBezTo>
                    <a:pt x="388" y="1258"/>
                    <a:pt x="388" y="1258"/>
                    <a:pt x="388" y="1258"/>
                  </a:cubicBezTo>
                  <a:cubicBezTo>
                    <a:pt x="388" y="1258"/>
                    <a:pt x="409" y="1257"/>
                    <a:pt x="417" y="1250"/>
                  </a:cubicBezTo>
                  <a:cubicBezTo>
                    <a:pt x="425" y="1243"/>
                    <a:pt x="441" y="1229"/>
                    <a:pt x="450" y="1227"/>
                  </a:cubicBezTo>
                  <a:cubicBezTo>
                    <a:pt x="459" y="1225"/>
                    <a:pt x="451" y="1241"/>
                    <a:pt x="464" y="1241"/>
                  </a:cubicBezTo>
                  <a:cubicBezTo>
                    <a:pt x="477" y="1241"/>
                    <a:pt x="514" y="1225"/>
                    <a:pt x="514" y="1225"/>
                  </a:cubicBezTo>
                  <a:cubicBezTo>
                    <a:pt x="536" y="1231"/>
                    <a:pt x="536" y="1231"/>
                    <a:pt x="536" y="1231"/>
                  </a:cubicBezTo>
                  <a:cubicBezTo>
                    <a:pt x="548" y="1219"/>
                    <a:pt x="548" y="1219"/>
                    <a:pt x="548" y="1219"/>
                  </a:cubicBezTo>
                  <a:cubicBezTo>
                    <a:pt x="548" y="1219"/>
                    <a:pt x="585" y="1217"/>
                    <a:pt x="596" y="1208"/>
                  </a:cubicBezTo>
                  <a:cubicBezTo>
                    <a:pt x="607" y="1199"/>
                    <a:pt x="619" y="1185"/>
                    <a:pt x="628" y="1184"/>
                  </a:cubicBezTo>
                  <a:cubicBezTo>
                    <a:pt x="637" y="1183"/>
                    <a:pt x="649" y="1183"/>
                    <a:pt x="649" y="1183"/>
                  </a:cubicBezTo>
                  <a:cubicBezTo>
                    <a:pt x="653" y="1176"/>
                    <a:pt x="653" y="1176"/>
                    <a:pt x="653" y="1176"/>
                  </a:cubicBezTo>
                  <a:cubicBezTo>
                    <a:pt x="677" y="1176"/>
                    <a:pt x="677" y="1176"/>
                    <a:pt x="677" y="1176"/>
                  </a:cubicBezTo>
                  <a:cubicBezTo>
                    <a:pt x="684" y="1170"/>
                    <a:pt x="684" y="1170"/>
                    <a:pt x="684" y="1170"/>
                  </a:cubicBezTo>
                  <a:cubicBezTo>
                    <a:pt x="684" y="1170"/>
                    <a:pt x="717" y="1163"/>
                    <a:pt x="732" y="1156"/>
                  </a:cubicBezTo>
                  <a:cubicBezTo>
                    <a:pt x="747" y="1149"/>
                    <a:pt x="762" y="1135"/>
                    <a:pt x="762" y="1135"/>
                  </a:cubicBezTo>
                  <a:cubicBezTo>
                    <a:pt x="803" y="1129"/>
                    <a:pt x="803" y="1129"/>
                    <a:pt x="803" y="1129"/>
                  </a:cubicBezTo>
                  <a:cubicBezTo>
                    <a:pt x="841" y="1107"/>
                    <a:pt x="841" y="1107"/>
                    <a:pt x="841" y="1107"/>
                  </a:cubicBezTo>
                  <a:cubicBezTo>
                    <a:pt x="841" y="1107"/>
                    <a:pt x="885" y="1106"/>
                    <a:pt x="892" y="1099"/>
                  </a:cubicBezTo>
                  <a:cubicBezTo>
                    <a:pt x="899" y="1092"/>
                    <a:pt x="912" y="1080"/>
                    <a:pt x="912" y="1080"/>
                  </a:cubicBezTo>
                  <a:cubicBezTo>
                    <a:pt x="912" y="1080"/>
                    <a:pt x="954" y="1073"/>
                    <a:pt x="958" y="1065"/>
                  </a:cubicBezTo>
                  <a:cubicBezTo>
                    <a:pt x="962" y="1057"/>
                    <a:pt x="947" y="1057"/>
                    <a:pt x="947" y="1057"/>
                  </a:cubicBezTo>
                  <a:cubicBezTo>
                    <a:pt x="947" y="1057"/>
                    <a:pt x="970" y="1041"/>
                    <a:pt x="979" y="1036"/>
                  </a:cubicBezTo>
                  <a:cubicBezTo>
                    <a:pt x="988" y="1031"/>
                    <a:pt x="1015" y="1024"/>
                    <a:pt x="1015" y="1024"/>
                  </a:cubicBezTo>
                  <a:cubicBezTo>
                    <a:pt x="1066" y="1005"/>
                    <a:pt x="1066" y="1005"/>
                    <a:pt x="1066" y="1005"/>
                  </a:cubicBezTo>
                  <a:cubicBezTo>
                    <a:pt x="1060" y="992"/>
                    <a:pt x="1060" y="992"/>
                    <a:pt x="1060" y="992"/>
                  </a:cubicBezTo>
                  <a:cubicBezTo>
                    <a:pt x="1060" y="992"/>
                    <a:pt x="1083" y="998"/>
                    <a:pt x="1090" y="993"/>
                  </a:cubicBezTo>
                  <a:cubicBezTo>
                    <a:pt x="1097" y="988"/>
                    <a:pt x="1130" y="973"/>
                    <a:pt x="1130" y="973"/>
                  </a:cubicBezTo>
                  <a:cubicBezTo>
                    <a:pt x="1130" y="973"/>
                    <a:pt x="1188" y="949"/>
                    <a:pt x="1196" y="946"/>
                  </a:cubicBezTo>
                  <a:cubicBezTo>
                    <a:pt x="1204" y="943"/>
                    <a:pt x="1234" y="964"/>
                    <a:pt x="1234" y="964"/>
                  </a:cubicBezTo>
                  <a:cubicBezTo>
                    <a:pt x="1210" y="964"/>
                    <a:pt x="1210" y="964"/>
                    <a:pt x="1210" y="964"/>
                  </a:cubicBezTo>
                  <a:cubicBezTo>
                    <a:pt x="1197" y="956"/>
                    <a:pt x="1197" y="956"/>
                    <a:pt x="1197" y="956"/>
                  </a:cubicBezTo>
                  <a:cubicBezTo>
                    <a:pt x="1174" y="972"/>
                    <a:pt x="1174" y="972"/>
                    <a:pt x="1174" y="972"/>
                  </a:cubicBezTo>
                  <a:cubicBezTo>
                    <a:pt x="1151" y="972"/>
                    <a:pt x="1151" y="972"/>
                    <a:pt x="1151" y="972"/>
                  </a:cubicBezTo>
                  <a:cubicBezTo>
                    <a:pt x="1151" y="972"/>
                    <a:pt x="1128" y="994"/>
                    <a:pt x="1119" y="997"/>
                  </a:cubicBezTo>
                  <a:cubicBezTo>
                    <a:pt x="1110" y="1000"/>
                    <a:pt x="1071" y="1006"/>
                    <a:pt x="1075" y="1015"/>
                  </a:cubicBezTo>
                  <a:cubicBezTo>
                    <a:pt x="1079" y="1024"/>
                    <a:pt x="1099" y="1023"/>
                    <a:pt x="1099" y="1023"/>
                  </a:cubicBezTo>
                  <a:cubicBezTo>
                    <a:pt x="1099" y="1023"/>
                    <a:pt x="1079" y="1031"/>
                    <a:pt x="1075" y="1031"/>
                  </a:cubicBezTo>
                  <a:cubicBezTo>
                    <a:pt x="1071" y="1031"/>
                    <a:pt x="1042" y="1030"/>
                    <a:pt x="1042" y="1036"/>
                  </a:cubicBezTo>
                  <a:cubicBezTo>
                    <a:pt x="1042" y="1042"/>
                    <a:pt x="1045" y="1055"/>
                    <a:pt x="1065" y="1047"/>
                  </a:cubicBezTo>
                  <a:cubicBezTo>
                    <a:pt x="1085" y="1039"/>
                    <a:pt x="1129" y="1015"/>
                    <a:pt x="1147" y="1011"/>
                  </a:cubicBezTo>
                  <a:cubicBezTo>
                    <a:pt x="1165" y="1007"/>
                    <a:pt x="1197" y="1016"/>
                    <a:pt x="1211" y="1009"/>
                  </a:cubicBezTo>
                  <a:cubicBezTo>
                    <a:pt x="1225" y="1002"/>
                    <a:pt x="1247" y="981"/>
                    <a:pt x="1247" y="981"/>
                  </a:cubicBezTo>
                  <a:cubicBezTo>
                    <a:pt x="1245" y="971"/>
                    <a:pt x="1245" y="971"/>
                    <a:pt x="1245" y="971"/>
                  </a:cubicBezTo>
                  <a:cubicBezTo>
                    <a:pt x="1245" y="971"/>
                    <a:pt x="1299" y="950"/>
                    <a:pt x="1309" y="951"/>
                  </a:cubicBezTo>
                  <a:cubicBezTo>
                    <a:pt x="1319" y="952"/>
                    <a:pt x="1322" y="962"/>
                    <a:pt x="1322" y="962"/>
                  </a:cubicBezTo>
                  <a:cubicBezTo>
                    <a:pt x="1364" y="949"/>
                    <a:pt x="1364" y="949"/>
                    <a:pt x="1364" y="949"/>
                  </a:cubicBezTo>
                  <a:cubicBezTo>
                    <a:pt x="1336" y="971"/>
                    <a:pt x="1336" y="971"/>
                    <a:pt x="1336" y="971"/>
                  </a:cubicBezTo>
                  <a:cubicBezTo>
                    <a:pt x="1350" y="977"/>
                    <a:pt x="1350" y="977"/>
                    <a:pt x="1350" y="977"/>
                  </a:cubicBezTo>
                  <a:cubicBezTo>
                    <a:pt x="1350" y="977"/>
                    <a:pt x="1346" y="989"/>
                    <a:pt x="1350" y="989"/>
                  </a:cubicBezTo>
                  <a:cubicBezTo>
                    <a:pt x="1354" y="989"/>
                    <a:pt x="1395" y="964"/>
                    <a:pt x="1395" y="964"/>
                  </a:cubicBezTo>
                  <a:cubicBezTo>
                    <a:pt x="1395" y="964"/>
                    <a:pt x="1356" y="994"/>
                    <a:pt x="1367" y="999"/>
                  </a:cubicBezTo>
                  <a:cubicBezTo>
                    <a:pt x="1378" y="1004"/>
                    <a:pt x="1406" y="1005"/>
                    <a:pt x="1406" y="1005"/>
                  </a:cubicBezTo>
                  <a:cubicBezTo>
                    <a:pt x="1472" y="1011"/>
                    <a:pt x="1472" y="1011"/>
                    <a:pt x="1472" y="1011"/>
                  </a:cubicBezTo>
                  <a:cubicBezTo>
                    <a:pt x="1493" y="998"/>
                    <a:pt x="1493" y="998"/>
                    <a:pt x="1493" y="998"/>
                  </a:cubicBezTo>
                  <a:cubicBezTo>
                    <a:pt x="1493" y="998"/>
                    <a:pt x="1480" y="1020"/>
                    <a:pt x="1491" y="1021"/>
                  </a:cubicBezTo>
                  <a:cubicBezTo>
                    <a:pt x="1502" y="1022"/>
                    <a:pt x="1534" y="1020"/>
                    <a:pt x="1534" y="1020"/>
                  </a:cubicBezTo>
                  <a:cubicBezTo>
                    <a:pt x="1556" y="1014"/>
                    <a:pt x="1556" y="1014"/>
                    <a:pt x="1556" y="1014"/>
                  </a:cubicBezTo>
                  <a:cubicBezTo>
                    <a:pt x="1556" y="1014"/>
                    <a:pt x="1517" y="1028"/>
                    <a:pt x="1520" y="1036"/>
                  </a:cubicBezTo>
                  <a:cubicBezTo>
                    <a:pt x="1523" y="1044"/>
                    <a:pt x="1541" y="1052"/>
                    <a:pt x="1541" y="1052"/>
                  </a:cubicBezTo>
                  <a:cubicBezTo>
                    <a:pt x="1541" y="1052"/>
                    <a:pt x="1539" y="1088"/>
                    <a:pt x="1551" y="1088"/>
                  </a:cubicBezTo>
                  <a:cubicBezTo>
                    <a:pt x="1563" y="1088"/>
                    <a:pt x="1594" y="1085"/>
                    <a:pt x="1594" y="1085"/>
                  </a:cubicBezTo>
                  <a:cubicBezTo>
                    <a:pt x="1587" y="1064"/>
                    <a:pt x="1587" y="1064"/>
                    <a:pt x="1587" y="1064"/>
                  </a:cubicBezTo>
                  <a:cubicBezTo>
                    <a:pt x="1601" y="1059"/>
                    <a:pt x="1601" y="1059"/>
                    <a:pt x="1601" y="1059"/>
                  </a:cubicBezTo>
                  <a:cubicBezTo>
                    <a:pt x="1610" y="1070"/>
                    <a:pt x="1610" y="1070"/>
                    <a:pt x="1610" y="1070"/>
                  </a:cubicBezTo>
                  <a:cubicBezTo>
                    <a:pt x="1630" y="1064"/>
                    <a:pt x="1630" y="1064"/>
                    <a:pt x="1630" y="1064"/>
                  </a:cubicBezTo>
                  <a:cubicBezTo>
                    <a:pt x="1630" y="1064"/>
                    <a:pt x="1610" y="1087"/>
                    <a:pt x="1621" y="1091"/>
                  </a:cubicBezTo>
                  <a:cubicBezTo>
                    <a:pt x="1632" y="1095"/>
                    <a:pt x="1650" y="1065"/>
                    <a:pt x="1650" y="1065"/>
                  </a:cubicBezTo>
                  <a:cubicBezTo>
                    <a:pt x="1670" y="1036"/>
                    <a:pt x="1670" y="1036"/>
                    <a:pt x="1670" y="1036"/>
                  </a:cubicBezTo>
                  <a:cubicBezTo>
                    <a:pt x="1652" y="1078"/>
                    <a:pt x="1652" y="1078"/>
                    <a:pt x="1652" y="1078"/>
                  </a:cubicBezTo>
                  <a:cubicBezTo>
                    <a:pt x="1656" y="1094"/>
                    <a:pt x="1656" y="1094"/>
                    <a:pt x="1656" y="1094"/>
                  </a:cubicBezTo>
                  <a:cubicBezTo>
                    <a:pt x="1679" y="1086"/>
                    <a:pt x="1679" y="1086"/>
                    <a:pt x="1679" y="1086"/>
                  </a:cubicBezTo>
                  <a:cubicBezTo>
                    <a:pt x="1664" y="1102"/>
                    <a:pt x="1664" y="1102"/>
                    <a:pt x="1664" y="1102"/>
                  </a:cubicBezTo>
                  <a:cubicBezTo>
                    <a:pt x="1681" y="1117"/>
                    <a:pt x="1681" y="1117"/>
                    <a:pt x="1681" y="1117"/>
                  </a:cubicBezTo>
                  <a:cubicBezTo>
                    <a:pt x="1669" y="1114"/>
                    <a:pt x="1669" y="1114"/>
                    <a:pt x="1669" y="1114"/>
                  </a:cubicBezTo>
                  <a:cubicBezTo>
                    <a:pt x="1667" y="1126"/>
                    <a:pt x="1667" y="1126"/>
                    <a:pt x="1667" y="1126"/>
                  </a:cubicBezTo>
                  <a:cubicBezTo>
                    <a:pt x="1648" y="1139"/>
                    <a:pt x="1648" y="1139"/>
                    <a:pt x="1648" y="1139"/>
                  </a:cubicBezTo>
                  <a:cubicBezTo>
                    <a:pt x="1636" y="1149"/>
                    <a:pt x="1636" y="1149"/>
                    <a:pt x="1636" y="1149"/>
                  </a:cubicBezTo>
                  <a:cubicBezTo>
                    <a:pt x="1657" y="1160"/>
                    <a:pt x="1657" y="1160"/>
                    <a:pt x="1657" y="1160"/>
                  </a:cubicBezTo>
                  <a:cubicBezTo>
                    <a:pt x="1654" y="1181"/>
                    <a:pt x="1654" y="1181"/>
                    <a:pt x="1654" y="1181"/>
                  </a:cubicBezTo>
                  <a:cubicBezTo>
                    <a:pt x="1642" y="1193"/>
                    <a:pt x="1642" y="1193"/>
                    <a:pt x="1642" y="1193"/>
                  </a:cubicBezTo>
                  <a:cubicBezTo>
                    <a:pt x="1654" y="1198"/>
                    <a:pt x="1654" y="1198"/>
                    <a:pt x="1654" y="1198"/>
                  </a:cubicBezTo>
                  <a:cubicBezTo>
                    <a:pt x="1639" y="1212"/>
                    <a:pt x="1639" y="1212"/>
                    <a:pt x="1639" y="1212"/>
                  </a:cubicBezTo>
                  <a:cubicBezTo>
                    <a:pt x="1660" y="1212"/>
                    <a:pt x="1660" y="1212"/>
                    <a:pt x="1660" y="1212"/>
                  </a:cubicBezTo>
                  <a:cubicBezTo>
                    <a:pt x="1685" y="1203"/>
                    <a:pt x="1685" y="1203"/>
                    <a:pt x="1685" y="1203"/>
                  </a:cubicBezTo>
                  <a:cubicBezTo>
                    <a:pt x="1663" y="1229"/>
                    <a:pt x="1663" y="1229"/>
                    <a:pt x="1663" y="1229"/>
                  </a:cubicBezTo>
                  <a:cubicBezTo>
                    <a:pt x="1652" y="1239"/>
                    <a:pt x="1652" y="1239"/>
                    <a:pt x="1652" y="1239"/>
                  </a:cubicBezTo>
                  <a:cubicBezTo>
                    <a:pt x="1667" y="1244"/>
                    <a:pt x="1667" y="1244"/>
                    <a:pt x="1667" y="1244"/>
                  </a:cubicBezTo>
                  <a:cubicBezTo>
                    <a:pt x="1637" y="1256"/>
                    <a:pt x="1637" y="1256"/>
                    <a:pt x="1637" y="1256"/>
                  </a:cubicBezTo>
                  <a:cubicBezTo>
                    <a:pt x="1623" y="1264"/>
                    <a:pt x="1623" y="1264"/>
                    <a:pt x="1623" y="1264"/>
                  </a:cubicBezTo>
                  <a:cubicBezTo>
                    <a:pt x="1637" y="1270"/>
                    <a:pt x="1637" y="1270"/>
                    <a:pt x="1637" y="1270"/>
                  </a:cubicBezTo>
                  <a:cubicBezTo>
                    <a:pt x="1637" y="1270"/>
                    <a:pt x="1636" y="1273"/>
                    <a:pt x="1634" y="1277"/>
                  </a:cubicBezTo>
                  <a:cubicBezTo>
                    <a:pt x="1632" y="1282"/>
                    <a:pt x="1631" y="1287"/>
                    <a:pt x="1630" y="1291"/>
                  </a:cubicBezTo>
                  <a:cubicBezTo>
                    <a:pt x="1629" y="1298"/>
                    <a:pt x="1624" y="1312"/>
                    <a:pt x="1624" y="1312"/>
                  </a:cubicBezTo>
                  <a:cubicBezTo>
                    <a:pt x="1615" y="1318"/>
                    <a:pt x="1615" y="1318"/>
                    <a:pt x="1615" y="1318"/>
                  </a:cubicBezTo>
                  <a:cubicBezTo>
                    <a:pt x="1615" y="1318"/>
                    <a:pt x="1624" y="1322"/>
                    <a:pt x="1625" y="1329"/>
                  </a:cubicBezTo>
                  <a:cubicBezTo>
                    <a:pt x="1626" y="1336"/>
                    <a:pt x="1633" y="1339"/>
                    <a:pt x="1633" y="1339"/>
                  </a:cubicBezTo>
                  <a:cubicBezTo>
                    <a:pt x="1633" y="1339"/>
                    <a:pt x="1683" y="1300"/>
                    <a:pt x="1683" y="1309"/>
                  </a:cubicBezTo>
                  <a:cubicBezTo>
                    <a:pt x="1683" y="1318"/>
                    <a:pt x="1667" y="1319"/>
                    <a:pt x="1665" y="1324"/>
                  </a:cubicBezTo>
                  <a:cubicBezTo>
                    <a:pt x="1663" y="1329"/>
                    <a:pt x="1667" y="1339"/>
                    <a:pt x="1667" y="1339"/>
                  </a:cubicBezTo>
                  <a:cubicBezTo>
                    <a:pt x="1676" y="1346"/>
                    <a:pt x="1676" y="1346"/>
                    <a:pt x="1676" y="1346"/>
                  </a:cubicBezTo>
                  <a:cubicBezTo>
                    <a:pt x="1647" y="1345"/>
                    <a:pt x="1647" y="1345"/>
                    <a:pt x="1647" y="1345"/>
                  </a:cubicBezTo>
                  <a:cubicBezTo>
                    <a:pt x="1647" y="1345"/>
                    <a:pt x="1625" y="1372"/>
                    <a:pt x="1635" y="1373"/>
                  </a:cubicBezTo>
                  <a:cubicBezTo>
                    <a:pt x="1645" y="1374"/>
                    <a:pt x="1651" y="1380"/>
                    <a:pt x="1651" y="1380"/>
                  </a:cubicBezTo>
                  <a:cubicBezTo>
                    <a:pt x="1651" y="1380"/>
                    <a:pt x="1639" y="1401"/>
                    <a:pt x="1646" y="1398"/>
                  </a:cubicBezTo>
                  <a:cubicBezTo>
                    <a:pt x="1653" y="1395"/>
                    <a:pt x="1694" y="1367"/>
                    <a:pt x="1694" y="1367"/>
                  </a:cubicBezTo>
                  <a:cubicBezTo>
                    <a:pt x="1693" y="1376"/>
                    <a:pt x="1693" y="1376"/>
                    <a:pt x="1693" y="1376"/>
                  </a:cubicBezTo>
                  <a:cubicBezTo>
                    <a:pt x="1674" y="1387"/>
                    <a:pt x="1674" y="1387"/>
                    <a:pt x="1674" y="1387"/>
                  </a:cubicBezTo>
                  <a:cubicBezTo>
                    <a:pt x="1689" y="1393"/>
                    <a:pt x="1689" y="1393"/>
                    <a:pt x="1689" y="1393"/>
                  </a:cubicBezTo>
                  <a:cubicBezTo>
                    <a:pt x="1689" y="1393"/>
                    <a:pt x="1684" y="1413"/>
                    <a:pt x="1676" y="1411"/>
                  </a:cubicBezTo>
                  <a:cubicBezTo>
                    <a:pt x="1668" y="1409"/>
                    <a:pt x="1666" y="1400"/>
                    <a:pt x="1666" y="1400"/>
                  </a:cubicBezTo>
                  <a:cubicBezTo>
                    <a:pt x="1666" y="1400"/>
                    <a:pt x="1633" y="1410"/>
                    <a:pt x="1627" y="1416"/>
                  </a:cubicBezTo>
                  <a:cubicBezTo>
                    <a:pt x="1621" y="1422"/>
                    <a:pt x="1615" y="1430"/>
                    <a:pt x="1615" y="1430"/>
                  </a:cubicBezTo>
                  <a:cubicBezTo>
                    <a:pt x="1615" y="1430"/>
                    <a:pt x="1633" y="1425"/>
                    <a:pt x="1638" y="1425"/>
                  </a:cubicBezTo>
                  <a:cubicBezTo>
                    <a:pt x="1643" y="1425"/>
                    <a:pt x="1664" y="1425"/>
                    <a:pt x="1664" y="1425"/>
                  </a:cubicBezTo>
                  <a:cubicBezTo>
                    <a:pt x="1664" y="1425"/>
                    <a:pt x="1628" y="1434"/>
                    <a:pt x="1622" y="1437"/>
                  </a:cubicBezTo>
                  <a:cubicBezTo>
                    <a:pt x="1616" y="1440"/>
                    <a:pt x="1620" y="1448"/>
                    <a:pt x="1620" y="1448"/>
                  </a:cubicBezTo>
                  <a:cubicBezTo>
                    <a:pt x="1620" y="1448"/>
                    <a:pt x="1587" y="1436"/>
                    <a:pt x="1596" y="1450"/>
                  </a:cubicBezTo>
                  <a:cubicBezTo>
                    <a:pt x="1605" y="1464"/>
                    <a:pt x="1614" y="1468"/>
                    <a:pt x="1614" y="1468"/>
                  </a:cubicBezTo>
                  <a:cubicBezTo>
                    <a:pt x="1646" y="1457"/>
                    <a:pt x="1646" y="1457"/>
                    <a:pt x="1646" y="1457"/>
                  </a:cubicBezTo>
                  <a:cubicBezTo>
                    <a:pt x="1655" y="1472"/>
                    <a:pt x="1655" y="1472"/>
                    <a:pt x="1655" y="1472"/>
                  </a:cubicBezTo>
                  <a:cubicBezTo>
                    <a:pt x="1680" y="1458"/>
                    <a:pt x="1680" y="1458"/>
                    <a:pt x="1680" y="1458"/>
                  </a:cubicBezTo>
                  <a:cubicBezTo>
                    <a:pt x="1680" y="1458"/>
                    <a:pt x="1647" y="1492"/>
                    <a:pt x="1658" y="1491"/>
                  </a:cubicBezTo>
                  <a:cubicBezTo>
                    <a:pt x="1669" y="1490"/>
                    <a:pt x="1699" y="1467"/>
                    <a:pt x="1699" y="1467"/>
                  </a:cubicBezTo>
                  <a:cubicBezTo>
                    <a:pt x="1699" y="1467"/>
                    <a:pt x="1672" y="1497"/>
                    <a:pt x="1676" y="1497"/>
                  </a:cubicBezTo>
                  <a:cubicBezTo>
                    <a:pt x="1680" y="1497"/>
                    <a:pt x="1698" y="1492"/>
                    <a:pt x="1698" y="1492"/>
                  </a:cubicBezTo>
                  <a:cubicBezTo>
                    <a:pt x="1698" y="1492"/>
                    <a:pt x="1660" y="1521"/>
                    <a:pt x="1672" y="1522"/>
                  </a:cubicBezTo>
                  <a:cubicBezTo>
                    <a:pt x="1684" y="1523"/>
                    <a:pt x="1711" y="1503"/>
                    <a:pt x="1711" y="1503"/>
                  </a:cubicBezTo>
                  <a:cubicBezTo>
                    <a:pt x="1711" y="1503"/>
                    <a:pt x="1685" y="1531"/>
                    <a:pt x="1692" y="1533"/>
                  </a:cubicBezTo>
                  <a:cubicBezTo>
                    <a:pt x="1699" y="1535"/>
                    <a:pt x="1715" y="1539"/>
                    <a:pt x="1715" y="1542"/>
                  </a:cubicBezTo>
                  <a:cubicBezTo>
                    <a:pt x="1715" y="1544"/>
                    <a:pt x="1713" y="1561"/>
                    <a:pt x="1710" y="1574"/>
                  </a:cubicBezTo>
                  <a:cubicBezTo>
                    <a:pt x="1710" y="1574"/>
                    <a:pt x="1710" y="1574"/>
                    <a:pt x="1710" y="1574"/>
                  </a:cubicBezTo>
                  <a:cubicBezTo>
                    <a:pt x="1709" y="1581"/>
                    <a:pt x="1707" y="1587"/>
                    <a:pt x="1706" y="1589"/>
                  </a:cubicBezTo>
                  <a:cubicBezTo>
                    <a:pt x="1702" y="1595"/>
                    <a:pt x="1701" y="1619"/>
                    <a:pt x="1701" y="1619"/>
                  </a:cubicBezTo>
                  <a:cubicBezTo>
                    <a:pt x="1679" y="1631"/>
                    <a:pt x="1679" y="1631"/>
                    <a:pt x="1679" y="1631"/>
                  </a:cubicBezTo>
                  <a:cubicBezTo>
                    <a:pt x="1677" y="1643"/>
                    <a:pt x="1677" y="1643"/>
                    <a:pt x="1677" y="1643"/>
                  </a:cubicBezTo>
                  <a:cubicBezTo>
                    <a:pt x="1666" y="1658"/>
                    <a:pt x="1666" y="1658"/>
                    <a:pt x="1666" y="1658"/>
                  </a:cubicBezTo>
                  <a:cubicBezTo>
                    <a:pt x="1634" y="1669"/>
                    <a:pt x="1634" y="1669"/>
                    <a:pt x="1634" y="1669"/>
                  </a:cubicBezTo>
                  <a:cubicBezTo>
                    <a:pt x="1657" y="1656"/>
                    <a:pt x="1657" y="1656"/>
                    <a:pt x="1657" y="1656"/>
                  </a:cubicBezTo>
                  <a:cubicBezTo>
                    <a:pt x="1642" y="1654"/>
                    <a:pt x="1642" y="1654"/>
                    <a:pt x="1642" y="1654"/>
                  </a:cubicBezTo>
                  <a:cubicBezTo>
                    <a:pt x="1642" y="1654"/>
                    <a:pt x="1656" y="1634"/>
                    <a:pt x="1660" y="1631"/>
                  </a:cubicBezTo>
                  <a:cubicBezTo>
                    <a:pt x="1664" y="1628"/>
                    <a:pt x="1684" y="1614"/>
                    <a:pt x="1674" y="1614"/>
                  </a:cubicBezTo>
                  <a:cubicBezTo>
                    <a:pt x="1664" y="1614"/>
                    <a:pt x="1655" y="1616"/>
                    <a:pt x="1645" y="1615"/>
                  </a:cubicBezTo>
                  <a:cubicBezTo>
                    <a:pt x="1635" y="1614"/>
                    <a:pt x="1626" y="1596"/>
                    <a:pt x="1617" y="1600"/>
                  </a:cubicBezTo>
                  <a:cubicBezTo>
                    <a:pt x="1608" y="1604"/>
                    <a:pt x="1599" y="1596"/>
                    <a:pt x="1597" y="1617"/>
                  </a:cubicBezTo>
                  <a:cubicBezTo>
                    <a:pt x="1595" y="1638"/>
                    <a:pt x="1597" y="1650"/>
                    <a:pt x="1594" y="1652"/>
                  </a:cubicBezTo>
                  <a:cubicBezTo>
                    <a:pt x="1591" y="1654"/>
                    <a:pt x="1581" y="1669"/>
                    <a:pt x="1581" y="1669"/>
                  </a:cubicBezTo>
                  <a:cubicBezTo>
                    <a:pt x="1599" y="1673"/>
                    <a:pt x="1599" y="1673"/>
                    <a:pt x="1599" y="1673"/>
                  </a:cubicBezTo>
                  <a:cubicBezTo>
                    <a:pt x="1580" y="1676"/>
                    <a:pt x="1580" y="1676"/>
                    <a:pt x="1580" y="1676"/>
                  </a:cubicBezTo>
                  <a:cubicBezTo>
                    <a:pt x="1583" y="1687"/>
                    <a:pt x="1583" y="1687"/>
                    <a:pt x="1583" y="1687"/>
                  </a:cubicBezTo>
                  <a:cubicBezTo>
                    <a:pt x="1572" y="1704"/>
                    <a:pt x="1572" y="1704"/>
                    <a:pt x="1572" y="1704"/>
                  </a:cubicBezTo>
                  <a:cubicBezTo>
                    <a:pt x="1572" y="1704"/>
                    <a:pt x="1593" y="1712"/>
                    <a:pt x="1592" y="1716"/>
                  </a:cubicBezTo>
                  <a:cubicBezTo>
                    <a:pt x="1591" y="1720"/>
                    <a:pt x="1560" y="1714"/>
                    <a:pt x="1560" y="1714"/>
                  </a:cubicBezTo>
                  <a:cubicBezTo>
                    <a:pt x="1560" y="1714"/>
                    <a:pt x="1521" y="1774"/>
                    <a:pt x="1511" y="1786"/>
                  </a:cubicBezTo>
                  <a:cubicBezTo>
                    <a:pt x="1501" y="1798"/>
                    <a:pt x="1454" y="1854"/>
                    <a:pt x="1454" y="1854"/>
                  </a:cubicBezTo>
                  <a:cubicBezTo>
                    <a:pt x="1456" y="1869"/>
                    <a:pt x="1456" y="1869"/>
                    <a:pt x="1456" y="1869"/>
                  </a:cubicBezTo>
                  <a:cubicBezTo>
                    <a:pt x="1456" y="1869"/>
                    <a:pt x="1443" y="1871"/>
                    <a:pt x="1432" y="1883"/>
                  </a:cubicBezTo>
                  <a:cubicBezTo>
                    <a:pt x="1421" y="1895"/>
                    <a:pt x="1421" y="1913"/>
                    <a:pt x="1421" y="1913"/>
                  </a:cubicBezTo>
                  <a:cubicBezTo>
                    <a:pt x="1408" y="1926"/>
                    <a:pt x="1408" y="1926"/>
                    <a:pt x="1408" y="1926"/>
                  </a:cubicBezTo>
                  <a:cubicBezTo>
                    <a:pt x="1405" y="1960"/>
                    <a:pt x="1405" y="1960"/>
                    <a:pt x="1405" y="1960"/>
                  </a:cubicBezTo>
                  <a:cubicBezTo>
                    <a:pt x="1405" y="1960"/>
                    <a:pt x="1381" y="1992"/>
                    <a:pt x="1375" y="1998"/>
                  </a:cubicBezTo>
                  <a:cubicBezTo>
                    <a:pt x="1369" y="2004"/>
                    <a:pt x="1348" y="2016"/>
                    <a:pt x="1350" y="2027"/>
                  </a:cubicBezTo>
                  <a:cubicBezTo>
                    <a:pt x="1352" y="2038"/>
                    <a:pt x="1368" y="2045"/>
                    <a:pt x="1365" y="2055"/>
                  </a:cubicBezTo>
                  <a:cubicBezTo>
                    <a:pt x="1362" y="2065"/>
                    <a:pt x="1342" y="2089"/>
                    <a:pt x="1342" y="2101"/>
                  </a:cubicBezTo>
                  <a:cubicBezTo>
                    <a:pt x="1342" y="2113"/>
                    <a:pt x="1355" y="2154"/>
                    <a:pt x="1355" y="2154"/>
                  </a:cubicBezTo>
                  <a:cubicBezTo>
                    <a:pt x="1371" y="2144"/>
                    <a:pt x="1371" y="2144"/>
                    <a:pt x="1371" y="2144"/>
                  </a:cubicBezTo>
                  <a:cubicBezTo>
                    <a:pt x="1416" y="2148"/>
                    <a:pt x="1416" y="2148"/>
                    <a:pt x="1416" y="2148"/>
                  </a:cubicBezTo>
                  <a:cubicBezTo>
                    <a:pt x="1416" y="2148"/>
                    <a:pt x="1378" y="2148"/>
                    <a:pt x="1375" y="2154"/>
                  </a:cubicBezTo>
                  <a:cubicBezTo>
                    <a:pt x="1372" y="2160"/>
                    <a:pt x="1373" y="2174"/>
                    <a:pt x="1373" y="2174"/>
                  </a:cubicBezTo>
                  <a:cubicBezTo>
                    <a:pt x="1373" y="2174"/>
                    <a:pt x="1362" y="2159"/>
                    <a:pt x="1358" y="2165"/>
                  </a:cubicBezTo>
                  <a:cubicBezTo>
                    <a:pt x="1354" y="2171"/>
                    <a:pt x="1344" y="2190"/>
                    <a:pt x="1349" y="2198"/>
                  </a:cubicBezTo>
                  <a:cubicBezTo>
                    <a:pt x="1354" y="2206"/>
                    <a:pt x="1367" y="2206"/>
                    <a:pt x="1367" y="2206"/>
                  </a:cubicBezTo>
                  <a:cubicBezTo>
                    <a:pt x="1367" y="2206"/>
                    <a:pt x="1365" y="2227"/>
                    <a:pt x="1362" y="2227"/>
                  </a:cubicBezTo>
                  <a:cubicBezTo>
                    <a:pt x="1359" y="2227"/>
                    <a:pt x="1349" y="2239"/>
                    <a:pt x="1349" y="2248"/>
                  </a:cubicBezTo>
                  <a:cubicBezTo>
                    <a:pt x="1349" y="2257"/>
                    <a:pt x="1362" y="2272"/>
                    <a:pt x="1362" y="2272"/>
                  </a:cubicBezTo>
                  <a:cubicBezTo>
                    <a:pt x="1362" y="2272"/>
                    <a:pt x="1382" y="2302"/>
                    <a:pt x="1381" y="2309"/>
                  </a:cubicBezTo>
                  <a:cubicBezTo>
                    <a:pt x="1380" y="2316"/>
                    <a:pt x="1358" y="2338"/>
                    <a:pt x="1370" y="2342"/>
                  </a:cubicBezTo>
                  <a:cubicBezTo>
                    <a:pt x="1382" y="2346"/>
                    <a:pt x="1407" y="2346"/>
                    <a:pt x="1407" y="2346"/>
                  </a:cubicBezTo>
                  <a:cubicBezTo>
                    <a:pt x="1407" y="2346"/>
                    <a:pt x="1409" y="2367"/>
                    <a:pt x="1421" y="2367"/>
                  </a:cubicBezTo>
                  <a:cubicBezTo>
                    <a:pt x="1433" y="2367"/>
                    <a:pt x="1450" y="2361"/>
                    <a:pt x="1450" y="2361"/>
                  </a:cubicBezTo>
                  <a:cubicBezTo>
                    <a:pt x="1453" y="2380"/>
                    <a:pt x="1453" y="2380"/>
                    <a:pt x="1453" y="2380"/>
                  </a:cubicBezTo>
                  <a:cubicBezTo>
                    <a:pt x="1453" y="2380"/>
                    <a:pt x="1485" y="2391"/>
                    <a:pt x="1485" y="2406"/>
                  </a:cubicBezTo>
                  <a:cubicBezTo>
                    <a:pt x="1485" y="2414"/>
                    <a:pt x="1482" y="2428"/>
                    <a:pt x="1480" y="2440"/>
                  </a:cubicBezTo>
                  <a:cubicBezTo>
                    <a:pt x="1478" y="2450"/>
                    <a:pt x="1476" y="2458"/>
                    <a:pt x="1476" y="2463"/>
                  </a:cubicBezTo>
                  <a:cubicBezTo>
                    <a:pt x="1476" y="2474"/>
                    <a:pt x="1489" y="2492"/>
                    <a:pt x="1489" y="2492"/>
                  </a:cubicBezTo>
                  <a:cubicBezTo>
                    <a:pt x="1478" y="2499"/>
                    <a:pt x="1478" y="2499"/>
                    <a:pt x="1478" y="2499"/>
                  </a:cubicBezTo>
                  <a:cubicBezTo>
                    <a:pt x="1486" y="2514"/>
                    <a:pt x="1486" y="2514"/>
                    <a:pt x="1486" y="2514"/>
                  </a:cubicBezTo>
                  <a:cubicBezTo>
                    <a:pt x="1479" y="2524"/>
                    <a:pt x="1479" y="2524"/>
                    <a:pt x="1479" y="2524"/>
                  </a:cubicBezTo>
                  <a:cubicBezTo>
                    <a:pt x="1492" y="2535"/>
                    <a:pt x="1492" y="2535"/>
                    <a:pt x="1492" y="2535"/>
                  </a:cubicBezTo>
                  <a:cubicBezTo>
                    <a:pt x="1481" y="2555"/>
                    <a:pt x="1481" y="2555"/>
                    <a:pt x="1481" y="2555"/>
                  </a:cubicBezTo>
                  <a:cubicBezTo>
                    <a:pt x="1490" y="2559"/>
                    <a:pt x="1490" y="2559"/>
                    <a:pt x="1490" y="2559"/>
                  </a:cubicBezTo>
                  <a:cubicBezTo>
                    <a:pt x="1490" y="2559"/>
                    <a:pt x="1487" y="2600"/>
                    <a:pt x="1496" y="2609"/>
                  </a:cubicBezTo>
                  <a:cubicBezTo>
                    <a:pt x="1505" y="2618"/>
                    <a:pt x="1518" y="2614"/>
                    <a:pt x="1518" y="2614"/>
                  </a:cubicBezTo>
                  <a:cubicBezTo>
                    <a:pt x="1518" y="2614"/>
                    <a:pt x="1542" y="2657"/>
                    <a:pt x="1542" y="2665"/>
                  </a:cubicBezTo>
                  <a:cubicBezTo>
                    <a:pt x="1542" y="2673"/>
                    <a:pt x="1523" y="2698"/>
                    <a:pt x="1523" y="2698"/>
                  </a:cubicBezTo>
                  <a:cubicBezTo>
                    <a:pt x="1534" y="2705"/>
                    <a:pt x="1534" y="2705"/>
                    <a:pt x="1534" y="2705"/>
                  </a:cubicBezTo>
                  <a:cubicBezTo>
                    <a:pt x="1526" y="2714"/>
                    <a:pt x="1526" y="2714"/>
                    <a:pt x="1526" y="2714"/>
                  </a:cubicBezTo>
                  <a:cubicBezTo>
                    <a:pt x="1517" y="2702"/>
                    <a:pt x="1517" y="2702"/>
                    <a:pt x="1517" y="2702"/>
                  </a:cubicBezTo>
                  <a:cubicBezTo>
                    <a:pt x="1483" y="2699"/>
                    <a:pt x="1483" y="2699"/>
                    <a:pt x="1483" y="2699"/>
                  </a:cubicBezTo>
                  <a:cubicBezTo>
                    <a:pt x="1499" y="2717"/>
                    <a:pt x="1499" y="2717"/>
                    <a:pt x="1499" y="2717"/>
                  </a:cubicBezTo>
                  <a:cubicBezTo>
                    <a:pt x="1505" y="2733"/>
                    <a:pt x="1505" y="2733"/>
                    <a:pt x="1505" y="2733"/>
                  </a:cubicBezTo>
                  <a:cubicBezTo>
                    <a:pt x="1519" y="2734"/>
                    <a:pt x="1519" y="2734"/>
                    <a:pt x="1519" y="2734"/>
                  </a:cubicBezTo>
                  <a:cubicBezTo>
                    <a:pt x="1519" y="2734"/>
                    <a:pt x="1536" y="2757"/>
                    <a:pt x="1541" y="2755"/>
                  </a:cubicBezTo>
                  <a:cubicBezTo>
                    <a:pt x="1546" y="2753"/>
                    <a:pt x="1561" y="2743"/>
                    <a:pt x="1561" y="2743"/>
                  </a:cubicBezTo>
                  <a:cubicBezTo>
                    <a:pt x="1561" y="2743"/>
                    <a:pt x="1560" y="2766"/>
                    <a:pt x="1567" y="2775"/>
                  </a:cubicBezTo>
                  <a:cubicBezTo>
                    <a:pt x="1574" y="2784"/>
                    <a:pt x="1589" y="2796"/>
                    <a:pt x="1589" y="2806"/>
                  </a:cubicBezTo>
                  <a:cubicBezTo>
                    <a:pt x="1589" y="2816"/>
                    <a:pt x="1572" y="2836"/>
                    <a:pt x="1578" y="2850"/>
                  </a:cubicBezTo>
                  <a:cubicBezTo>
                    <a:pt x="1584" y="2864"/>
                    <a:pt x="1604" y="2880"/>
                    <a:pt x="1618" y="2897"/>
                  </a:cubicBezTo>
                  <a:cubicBezTo>
                    <a:pt x="1632" y="2914"/>
                    <a:pt x="1651" y="2935"/>
                    <a:pt x="1651" y="2935"/>
                  </a:cubicBezTo>
                  <a:cubicBezTo>
                    <a:pt x="1651" y="2935"/>
                    <a:pt x="1638" y="2962"/>
                    <a:pt x="1654" y="2963"/>
                  </a:cubicBezTo>
                  <a:cubicBezTo>
                    <a:pt x="1670" y="2964"/>
                    <a:pt x="1686" y="2944"/>
                    <a:pt x="1686" y="2944"/>
                  </a:cubicBezTo>
                  <a:cubicBezTo>
                    <a:pt x="1682" y="2931"/>
                    <a:pt x="1682" y="2931"/>
                    <a:pt x="1682" y="2931"/>
                  </a:cubicBezTo>
                  <a:cubicBezTo>
                    <a:pt x="1682" y="2931"/>
                    <a:pt x="1674" y="2895"/>
                    <a:pt x="1666" y="2891"/>
                  </a:cubicBezTo>
                  <a:cubicBezTo>
                    <a:pt x="1658" y="2887"/>
                    <a:pt x="1648" y="2890"/>
                    <a:pt x="1648" y="2890"/>
                  </a:cubicBezTo>
                  <a:cubicBezTo>
                    <a:pt x="1636" y="2873"/>
                    <a:pt x="1636" y="2873"/>
                    <a:pt x="1636" y="2873"/>
                  </a:cubicBezTo>
                  <a:cubicBezTo>
                    <a:pt x="1636" y="2873"/>
                    <a:pt x="1640" y="2860"/>
                    <a:pt x="1638" y="2852"/>
                  </a:cubicBezTo>
                  <a:cubicBezTo>
                    <a:pt x="1636" y="2844"/>
                    <a:pt x="1638" y="2825"/>
                    <a:pt x="1638" y="2825"/>
                  </a:cubicBezTo>
                  <a:cubicBezTo>
                    <a:pt x="1626" y="2803"/>
                    <a:pt x="1626" y="2803"/>
                    <a:pt x="1626" y="2803"/>
                  </a:cubicBezTo>
                  <a:cubicBezTo>
                    <a:pt x="1626" y="2803"/>
                    <a:pt x="1636" y="2779"/>
                    <a:pt x="1632" y="2767"/>
                  </a:cubicBezTo>
                  <a:cubicBezTo>
                    <a:pt x="1628" y="2755"/>
                    <a:pt x="1607" y="2757"/>
                    <a:pt x="1607" y="2757"/>
                  </a:cubicBezTo>
                  <a:cubicBezTo>
                    <a:pt x="1607" y="2726"/>
                    <a:pt x="1607" y="2726"/>
                    <a:pt x="1607" y="2726"/>
                  </a:cubicBezTo>
                  <a:cubicBezTo>
                    <a:pt x="1590" y="2705"/>
                    <a:pt x="1590" y="2705"/>
                    <a:pt x="1590" y="2705"/>
                  </a:cubicBezTo>
                  <a:cubicBezTo>
                    <a:pt x="1592" y="2665"/>
                    <a:pt x="1592" y="2665"/>
                    <a:pt x="1592" y="2665"/>
                  </a:cubicBezTo>
                  <a:cubicBezTo>
                    <a:pt x="1592" y="2665"/>
                    <a:pt x="1578" y="2645"/>
                    <a:pt x="1573" y="2639"/>
                  </a:cubicBezTo>
                  <a:cubicBezTo>
                    <a:pt x="1568" y="2633"/>
                    <a:pt x="1565" y="2608"/>
                    <a:pt x="1565" y="2608"/>
                  </a:cubicBezTo>
                  <a:cubicBezTo>
                    <a:pt x="1565" y="2608"/>
                    <a:pt x="1539" y="2570"/>
                    <a:pt x="1542" y="2566"/>
                  </a:cubicBezTo>
                  <a:cubicBezTo>
                    <a:pt x="1545" y="2562"/>
                    <a:pt x="1555" y="2545"/>
                    <a:pt x="1551" y="2533"/>
                  </a:cubicBezTo>
                  <a:cubicBezTo>
                    <a:pt x="1547" y="2521"/>
                    <a:pt x="1561" y="2505"/>
                    <a:pt x="1561" y="2505"/>
                  </a:cubicBezTo>
                  <a:cubicBezTo>
                    <a:pt x="1560" y="2480"/>
                    <a:pt x="1560" y="2480"/>
                    <a:pt x="1560" y="2480"/>
                  </a:cubicBezTo>
                  <a:cubicBezTo>
                    <a:pt x="1560" y="2480"/>
                    <a:pt x="1580" y="2500"/>
                    <a:pt x="1589" y="2500"/>
                  </a:cubicBezTo>
                  <a:cubicBezTo>
                    <a:pt x="1598" y="2500"/>
                    <a:pt x="1610" y="2496"/>
                    <a:pt x="1610" y="2496"/>
                  </a:cubicBezTo>
                  <a:cubicBezTo>
                    <a:pt x="1610" y="2496"/>
                    <a:pt x="1607" y="2507"/>
                    <a:pt x="1614" y="2511"/>
                  </a:cubicBezTo>
                  <a:cubicBezTo>
                    <a:pt x="1621" y="2515"/>
                    <a:pt x="1631" y="2515"/>
                    <a:pt x="1631" y="2515"/>
                  </a:cubicBezTo>
                  <a:cubicBezTo>
                    <a:pt x="1631" y="2515"/>
                    <a:pt x="1628" y="2526"/>
                    <a:pt x="1628" y="2544"/>
                  </a:cubicBezTo>
                  <a:cubicBezTo>
                    <a:pt x="1628" y="2562"/>
                    <a:pt x="1636" y="2618"/>
                    <a:pt x="1636" y="2618"/>
                  </a:cubicBezTo>
                  <a:cubicBezTo>
                    <a:pt x="1636" y="2618"/>
                    <a:pt x="1657" y="2693"/>
                    <a:pt x="1665" y="2695"/>
                  </a:cubicBezTo>
                  <a:cubicBezTo>
                    <a:pt x="1673" y="2697"/>
                    <a:pt x="1693" y="2695"/>
                    <a:pt x="1693" y="2695"/>
                  </a:cubicBezTo>
                  <a:cubicBezTo>
                    <a:pt x="1693" y="2695"/>
                    <a:pt x="1675" y="2706"/>
                    <a:pt x="1684" y="2722"/>
                  </a:cubicBezTo>
                  <a:cubicBezTo>
                    <a:pt x="1693" y="2738"/>
                    <a:pt x="1710" y="2740"/>
                    <a:pt x="1710" y="2740"/>
                  </a:cubicBezTo>
                  <a:cubicBezTo>
                    <a:pt x="1712" y="2755"/>
                    <a:pt x="1712" y="2755"/>
                    <a:pt x="1712" y="2755"/>
                  </a:cubicBezTo>
                  <a:cubicBezTo>
                    <a:pt x="1733" y="2756"/>
                    <a:pt x="1733" y="2756"/>
                    <a:pt x="1733" y="2756"/>
                  </a:cubicBezTo>
                  <a:cubicBezTo>
                    <a:pt x="1736" y="2784"/>
                    <a:pt x="1736" y="2784"/>
                    <a:pt x="1736" y="2784"/>
                  </a:cubicBezTo>
                  <a:cubicBezTo>
                    <a:pt x="1736" y="2784"/>
                    <a:pt x="1704" y="2797"/>
                    <a:pt x="1714" y="2812"/>
                  </a:cubicBezTo>
                  <a:cubicBezTo>
                    <a:pt x="1724" y="2827"/>
                    <a:pt x="1731" y="2813"/>
                    <a:pt x="1731" y="2813"/>
                  </a:cubicBezTo>
                  <a:cubicBezTo>
                    <a:pt x="1731" y="2813"/>
                    <a:pt x="1740" y="2833"/>
                    <a:pt x="1746" y="2835"/>
                  </a:cubicBezTo>
                  <a:cubicBezTo>
                    <a:pt x="1752" y="2837"/>
                    <a:pt x="1770" y="2839"/>
                    <a:pt x="1770" y="2842"/>
                  </a:cubicBezTo>
                  <a:cubicBezTo>
                    <a:pt x="1770" y="2845"/>
                    <a:pt x="1770" y="2856"/>
                    <a:pt x="1770" y="2856"/>
                  </a:cubicBezTo>
                  <a:cubicBezTo>
                    <a:pt x="1770" y="2856"/>
                    <a:pt x="1755" y="2875"/>
                    <a:pt x="1766" y="2876"/>
                  </a:cubicBezTo>
                  <a:cubicBezTo>
                    <a:pt x="1777" y="2877"/>
                    <a:pt x="1789" y="2875"/>
                    <a:pt x="1789" y="2875"/>
                  </a:cubicBezTo>
                  <a:cubicBezTo>
                    <a:pt x="1789" y="2894"/>
                    <a:pt x="1789" y="2894"/>
                    <a:pt x="1789" y="2894"/>
                  </a:cubicBezTo>
                  <a:cubicBezTo>
                    <a:pt x="1789" y="2894"/>
                    <a:pt x="1811" y="2919"/>
                    <a:pt x="1821" y="2933"/>
                  </a:cubicBezTo>
                  <a:cubicBezTo>
                    <a:pt x="1831" y="2947"/>
                    <a:pt x="1849" y="2976"/>
                    <a:pt x="1849" y="2985"/>
                  </a:cubicBezTo>
                  <a:cubicBezTo>
                    <a:pt x="1849" y="2994"/>
                    <a:pt x="1846" y="3000"/>
                    <a:pt x="1847" y="3013"/>
                  </a:cubicBezTo>
                  <a:cubicBezTo>
                    <a:pt x="1848" y="3026"/>
                    <a:pt x="1862" y="3033"/>
                    <a:pt x="1860" y="3044"/>
                  </a:cubicBezTo>
                  <a:cubicBezTo>
                    <a:pt x="1858" y="3055"/>
                    <a:pt x="1840" y="3063"/>
                    <a:pt x="1840" y="3070"/>
                  </a:cubicBezTo>
                  <a:cubicBezTo>
                    <a:pt x="1840" y="3077"/>
                    <a:pt x="1851" y="3083"/>
                    <a:pt x="1851" y="3083"/>
                  </a:cubicBezTo>
                  <a:cubicBezTo>
                    <a:pt x="1851" y="3083"/>
                    <a:pt x="1827" y="3080"/>
                    <a:pt x="1827" y="3097"/>
                  </a:cubicBezTo>
                  <a:cubicBezTo>
                    <a:pt x="1827" y="3114"/>
                    <a:pt x="1826" y="3155"/>
                    <a:pt x="1849" y="3157"/>
                  </a:cubicBezTo>
                  <a:cubicBezTo>
                    <a:pt x="1872" y="3159"/>
                    <a:pt x="1892" y="3165"/>
                    <a:pt x="1899" y="3178"/>
                  </a:cubicBezTo>
                  <a:cubicBezTo>
                    <a:pt x="1906" y="3191"/>
                    <a:pt x="1913" y="3217"/>
                    <a:pt x="1929" y="3219"/>
                  </a:cubicBezTo>
                  <a:cubicBezTo>
                    <a:pt x="1945" y="3221"/>
                    <a:pt x="1972" y="3215"/>
                    <a:pt x="1983" y="3226"/>
                  </a:cubicBezTo>
                  <a:cubicBezTo>
                    <a:pt x="1994" y="3237"/>
                    <a:pt x="2001" y="3263"/>
                    <a:pt x="2032" y="3276"/>
                  </a:cubicBezTo>
                  <a:cubicBezTo>
                    <a:pt x="2063" y="3289"/>
                    <a:pt x="2108" y="3289"/>
                    <a:pt x="2115" y="3299"/>
                  </a:cubicBezTo>
                  <a:cubicBezTo>
                    <a:pt x="2122" y="3309"/>
                    <a:pt x="2125" y="3319"/>
                    <a:pt x="2135" y="3319"/>
                  </a:cubicBezTo>
                  <a:cubicBezTo>
                    <a:pt x="2145" y="3319"/>
                    <a:pt x="2153" y="3337"/>
                    <a:pt x="2153" y="3337"/>
                  </a:cubicBezTo>
                  <a:cubicBezTo>
                    <a:pt x="2153" y="3337"/>
                    <a:pt x="2196" y="3332"/>
                    <a:pt x="2198" y="3335"/>
                  </a:cubicBezTo>
                  <a:cubicBezTo>
                    <a:pt x="2200" y="3338"/>
                    <a:pt x="2207" y="3359"/>
                    <a:pt x="2221" y="3355"/>
                  </a:cubicBezTo>
                  <a:cubicBezTo>
                    <a:pt x="2235" y="3351"/>
                    <a:pt x="2305" y="3313"/>
                    <a:pt x="2316" y="3316"/>
                  </a:cubicBezTo>
                  <a:cubicBezTo>
                    <a:pt x="2327" y="3319"/>
                    <a:pt x="2397" y="3376"/>
                    <a:pt x="2400" y="3384"/>
                  </a:cubicBezTo>
                  <a:cubicBezTo>
                    <a:pt x="2402" y="3389"/>
                    <a:pt x="2403" y="3402"/>
                    <a:pt x="2409" y="3412"/>
                  </a:cubicBezTo>
                  <a:cubicBezTo>
                    <a:pt x="2412" y="3418"/>
                    <a:pt x="2416" y="3422"/>
                    <a:pt x="2423" y="3425"/>
                  </a:cubicBezTo>
                  <a:cubicBezTo>
                    <a:pt x="2442" y="3432"/>
                    <a:pt x="2445" y="3442"/>
                    <a:pt x="2456" y="3446"/>
                  </a:cubicBezTo>
                  <a:cubicBezTo>
                    <a:pt x="2467" y="3450"/>
                    <a:pt x="2489" y="3446"/>
                    <a:pt x="2489" y="3446"/>
                  </a:cubicBezTo>
                  <a:cubicBezTo>
                    <a:pt x="2489" y="3446"/>
                    <a:pt x="2495" y="3450"/>
                    <a:pt x="2501" y="3455"/>
                  </a:cubicBezTo>
                  <a:cubicBezTo>
                    <a:pt x="2508" y="3460"/>
                    <a:pt x="2517" y="3466"/>
                    <a:pt x="2521" y="3468"/>
                  </a:cubicBezTo>
                  <a:cubicBezTo>
                    <a:pt x="2529" y="3471"/>
                    <a:pt x="2549" y="3469"/>
                    <a:pt x="2549" y="3469"/>
                  </a:cubicBezTo>
                  <a:cubicBezTo>
                    <a:pt x="2565" y="3482"/>
                    <a:pt x="2565" y="3482"/>
                    <a:pt x="2565" y="3482"/>
                  </a:cubicBezTo>
                  <a:cubicBezTo>
                    <a:pt x="2587" y="3480"/>
                    <a:pt x="2587" y="3480"/>
                    <a:pt x="2587" y="3480"/>
                  </a:cubicBezTo>
                  <a:cubicBezTo>
                    <a:pt x="2599" y="3490"/>
                    <a:pt x="2599" y="3490"/>
                    <a:pt x="2599" y="3490"/>
                  </a:cubicBezTo>
                  <a:cubicBezTo>
                    <a:pt x="2611" y="3471"/>
                    <a:pt x="2611" y="3471"/>
                    <a:pt x="2611" y="3471"/>
                  </a:cubicBezTo>
                  <a:cubicBezTo>
                    <a:pt x="2618" y="3473"/>
                    <a:pt x="2618" y="3473"/>
                    <a:pt x="2618" y="3473"/>
                  </a:cubicBezTo>
                  <a:cubicBezTo>
                    <a:pt x="2617" y="3473"/>
                    <a:pt x="2617" y="3473"/>
                    <a:pt x="2617" y="3473"/>
                  </a:cubicBezTo>
                  <a:cubicBezTo>
                    <a:pt x="2634" y="3478"/>
                    <a:pt x="2634" y="3478"/>
                    <a:pt x="2634" y="3478"/>
                  </a:cubicBezTo>
                  <a:cubicBezTo>
                    <a:pt x="2641" y="3488"/>
                    <a:pt x="2638" y="3496"/>
                    <a:pt x="2638" y="3496"/>
                  </a:cubicBezTo>
                  <a:cubicBezTo>
                    <a:pt x="2619" y="3496"/>
                    <a:pt x="2619" y="3496"/>
                    <a:pt x="2619" y="3496"/>
                  </a:cubicBezTo>
                  <a:cubicBezTo>
                    <a:pt x="2651" y="3530"/>
                    <a:pt x="2651" y="3530"/>
                    <a:pt x="2651" y="3530"/>
                  </a:cubicBezTo>
                  <a:cubicBezTo>
                    <a:pt x="2651" y="3530"/>
                    <a:pt x="2659" y="3561"/>
                    <a:pt x="2669" y="3569"/>
                  </a:cubicBezTo>
                  <a:cubicBezTo>
                    <a:pt x="2678" y="3576"/>
                    <a:pt x="2696" y="3590"/>
                    <a:pt x="2699" y="3593"/>
                  </a:cubicBezTo>
                  <a:cubicBezTo>
                    <a:pt x="2699" y="3593"/>
                    <a:pt x="2699" y="3593"/>
                    <a:pt x="2699" y="3593"/>
                  </a:cubicBezTo>
                  <a:cubicBezTo>
                    <a:pt x="2690" y="3610"/>
                    <a:pt x="2690" y="3610"/>
                    <a:pt x="2690" y="3610"/>
                  </a:cubicBezTo>
                  <a:cubicBezTo>
                    <a:pt x="2690" y="3610"/>
                    <a:pt x="2706" y="3619"/>
                    <a:pt x="2700" y="3623"/>
                  </a:cubicBezTo>
                  <a:cubicBezTo>
                    <a:pt x="2694" y="3627"/>
                    <a:pt x="2680" y="3637"/>
                    <a:pt x="2689" y="3651"/>
                  </a:cubicBezTo>
                  <a:cubicBezTo>
                    <a:pt x="2698" y="3665"/>
                    <a:pt x="2713" y="3663"/>
                    <a:pt x="2713" y="3663"/>
                  </a:cubicBezTo>
                  <a:cubicBezTo>
                    <a:pt x="2713" y="3663"/>
                    <a:pt x="2730" y="3683"/>
                    <a:pt x="2733" y="3676"/>
                  </a:cubicBezTo>
                  <a:cubicBezTo>
                    <a:pt x="2736" y="3669"/>
                    <a:pt x="2731" y="3658"/>
                    <a:pt x="2731" y="3658"/>
                  </a:cubicBezTo>
                  <a:cubicBezTo>
                    <a:pt x="2731" y="3658"/>
                    <a:pt x="2704" y="3640"/>
                    <a:pt x="2713" y="3640"/>
                  </a:cubicBezTo>
                  <a:cubicBezTo>
                    <a:pt x="2722" y="3640"/>
                    <a:pt x="2747" y="3661"/>
                    <a:pt x="2747" y="3661"/>
                  </a:cubicBezTo>
                  <a:cubicBezTo>
                    <a:pt x="2747" y="3661"/>
                    <a:pt x="2744" y="3680"/>
                    <a:pt x="2748" y="3680"/>
                  </a:cubicBezTo>
                  <a:cubicBezTo>
                    <a:pt x="2752" y="3680"/>
                    <a:pt x="2775" y="3685"/>
                    <a:pt x="2775" y="3685"/>
                  </a:cubicBezTo>
                  <a:cubicBezTo>
                    <a:pt x="2788" y="3712"/>
                    <a:pt x="2788" y="3712"/>
                    <a:pt x="2788" y="3712"/>
                  </a:cubicBezTo>
                  <a:cubicBezTo>
                    <a:pt x="2788" y="3712"/>
                    <a:pt x="2779" y="3720"/>
                    <a:pt x="2788" y="3729"/>
                  </a:cubicBezTo>
                  <a:cubicBezTo>
                    <a:pt x="2797" y="3738"/>
                    <a:pt x="2811" y="3741"/>
                    <a:pt x="2811" y="3741"/>
                  </a:cubicBezTo>
                  <a:cubicBezTo>
                    <a:pt x="2802" y="3724"/>
                    <a:pt x="2802" y="3724"/>
                    <a:pt x="2802" y="3724"/>
                  </a:cubicBezTo>
                  <a:cubicBezTo>
                    <a:pt x="2826" y="3748"/>
                    <a:pt x="2826" y="3748"/>
                    <a:pt x="2826" y="3748"/>
                  </a:cubicBezTo>
                  <a:cubicBezTo>
                    <a:pt x="2854" y="3742"/>
                    <a:pt x="2854" y="3742"/>
                    <a:pt x="2854" y="3742"/>
                  </a:cubicBezTo>
                  <a:cubicBezTo>
                    <a:pt x="2859" y="3754"/>
                    <a:pt x="2859" y="3754"/>
                    <a:pt x="2859" y="3754"/>
                  </a:cubicBezTo>
                  <a:cubicBezTo>
                    <a:pt x="2879" y="3753"/>
                    <a:pt x="2879" y="3753"/>
                    <a:pt x="2879" y="3753"/>
                  </a:cubicBezTo>
                  <a:cubicBezTo>
                    <a:pt x="2879" y="3753"/>
                    <a:pt x="2874" y="3775"/>
                    <a:pt x="2882" y="3780"/>
                  </a:cubicBezTo>
                  <a:cubicBezTo>
                    <a:pt x="2890" y="3785"/>
                    <a:pt x="2901" y="3775"/>
                    <a:pt x="2901" y="3775"/>
                  </a:cubicBezTo>
                  <a:cubicBezTo>
                    <a:pt x="2901" y="3762"/>
                    <a:pt x="2901" y="3762"/>
                    <a:pt x="2901" y="3762"/>
                  </a:cubicBezTo>
                  <a:cubicBezTo>
                    <a:pt x="2912" y="3761"/>
                    <a:pt x="2912" y="3761"/>
                    <a:pt x="2912" y="3761"/>
                  </a:cubicBezTo>
                  <a:cubicBezTo>
                    <a:pt x="2912" y="3761"/>
                    <a:pt x="2916" y="3814"/>
                    <a:pt x="2930" y="3807"/>
                  </a:cubicBezTo>
                  <a:cubicBezTo>
                    <a:pt x="2944" y="3800"/>
                    <a:pt x="2958" y="3791"/>
                    <a:pt x="2958" y="3791"/>
                  </a:cubicBezTo>
                  <a:cubicBezTo>
                    <a:pt x="2958" y="3791"/>
                    <a:pt x="2920" y="3764"/>
                    <a:pt x="2931" y="3754"/>
                  </a:cubicBezTo>
                  <a:cubicBezTo>
                    <a:pt x="2942" y="3744"/>
                    <a:pt x="2953" y="3743"/>
                    <a:pt x="2962" y="3735"/>
                  </a:cubicBezTo>
                  <a:cubicBezTo>
                    <a:pt x="2971" y="3727"/>
                    <a:pt x="2982" y="3707"/>
                    <a:pt x="2992" y="3709"/>
                  </a:cubicBezTo>
                  <a:cubicBezTo>
                    <a:pt x="3002" y="3711"/>
                    <a:pt x="3018" y="3716"/>
                    <a:pt x="3024" y="3720"/>
                  </a:cubicBezTo>
                  <a:cubicBezTo>
                    <a:pt x="3030" y="3724"/>
                    <a:pt x="3039" y="3739"/>
                    <a:pt x="3039" y="3739"/>
                  </a:cubicBezTo>
                  <a:cubicBezTo>
                    <a:pt x="3047" y="3736"/>
                    <a:pt x="3047" y="3736"/>
                    <a:pt x="3047" y="3736"/>
                  </a:cubicBezTo>
                  <a:cubicBezTo>
                    <a:pt x="3069" y="3754"/>
                    <a:pt x="3069" y="3754"/>
                    <a:pt x="3069" y="3754"/>
                  </a:cubicBezTo>
                  <a:cubicBezTo>
                    <a:pt x="3047" y="3744"/>
                    <a:pt x="3047" y="3744"/>
                    <a:pt x="3047" y="3744"/>
                  </a:cubicBezTo>
                  <a:cubicBezTo>
                    <a:pt x="3047" y="3744"/>
                    <a:pt x="3044" y="3773"/>
                    <a:pt x="3044" y="3779"/>
                  </a:cubicBezTo>
                  <a:cubicBezTo>
                    <a:pt x="3044" y="3784"/>
                    <a:pt x="3055" y="3797"/>
                    <a:pt x="3058" y="3801"/>
                  </a:cubicBezTo>
                  <a:cubicBezTo>
                    <a:pt x="3066" y="3816"/>
                    <a:pt x="3066" y="3816"/>
                    <a:pt x="3066" y="3816"/>
                  </a:cubicBezTo>
                  <a:cubicBezTo>
                    <a:pt x="3066" y="3823"/>
                    <a:pt x="3066" y="3823"/>
                    <a:pt x="3066" y="3823"/>
                  </a:cubicBezTo>
                  <a:cubicBezTo>
                    <a:pt x="3066" y="3823"/>
                    <a:pt x="3073" y="3828"/>
                    <a:pt x="3079" y="3840"/>
                  </a:cubicBezTo>
                  <a:cubicBezTo>
                    <a:pt x="3085" y="3852"/>
                    <a:pt x="3069" y="3853"/>
                    <a:pt x="3069" y="3853"/>
                  </a:cubicBezTo>
                  <a:cubicBezTo>
                    <a:pt x="3079" y="3868"/>
                    <a:pt x="3079" y="3868"/>
                    <a:pt x="3079" y="3868"/>
                  </a:cubicBezTo>
                  <a:cubicBezTo>
                    <a:pt x="3084" y="3890"/>
                    <a:pt x="3084" y="3890"/>
                    <a:pt x="3084" y="3890"/>
                  </a:cubicBezTo>
                  <a:cubicBezTo>
                    <a:pt x="3069" y="3893"/>
                    <a:pt x="3069" y="3893"/>
                    <a:pt x="3069" y="3893"/>
                  </a:cubicBezTo>
                  <a:cubicBezTo>
                    <a:pt x="3079" y="3906"/>
                    <a:pt x="3079" y="3906"/>
                    <a:pt x="3079" y="3906"/>
                  </a:cubicBezTo>
                  <a:cubicBezTo>
                    <a:pt x="3079" y="3946"/>
                    <a:pt x="3079" y="3946"/>
                    <a:pt x="3079" y="3946"/>
                  </a:cubicBezTo>
                  <a:cubicBezTo>
                    <a:pt x="3079" y="3946"/>
                    <a:pt x="3066" y="3956"/>
                    <a:pt x="3066" y="3969"/>
                  </a:cubicBezTo>
                  <a:cubicBezTo>
                    <a:pt x="3066" y="3982"/>
                    <a:pt x="3083" y="3982"/>
                    <a:pt x="3084" y="3997"/>
                  </a:cubicBezTo>
                  <a:cubicBezTo>
                    <a:pt x="3085" y="4012"/>
                    <a:pt x="3057" y="4029"/>
                    <a:pt x="3057" y="4029"/>
                  </a:cubicBezTo>
                  <a:cubicBezTo>
                    <a:pt x="3066" y="4037"/>
                    <a:pt x="3066" y="4037"/>
                    <a:pt x="3066" y="4037"/>
                  </a:cubicBezTo>
                  <a:cubicBezTo>
                    <a:pt x="3047" y="4054"/>
                    <a:pt x="3047" y="4054"/>
                    <a:pt x="3047" y="4054"/>
                  </a:cubicBezTo>
                  <a:cubicBezTo>
                    <a:pt x="3047" y="4054"/>
                    <a:pt x="3026" y="4054"/>
                    <a:pt x="3018" y="4063"/>
                  </a:cubicBezTo>
                  <a:cubicBezTo>
                    <a:pt x="3010" y="4073"/>
                    <a:pt x="3018" y="4095"/>
                    <a:pt x="3018" y="4095"/>
                  </a:cubicBezTo>
                  <a:cubicBezTo>
                    <a:pt x="3018" y="4095"/>
                    <a:pt x="2993" y="4087"/>
                    <a:pt x="2992" y="4101"/>
                  </a:cubicBezTo>
                  <a:cubicBezTo>
                    <a:pt x="2992" y="4103"/>
                    <a:pt x="2992" y="4105"/>
                    <a:pt x="2992" y="4107"/>
                  </a:cubicBezTo>
                  <a:cubicBezTo>
                    <a:pt x="2993" y="4117"/>
                    <a:pt x="2999" y="4121"/>
                    <a:pt x="2995" y="4130"/>
                  </a:cubicBezTo>
                  <a:cubicBezTo>
                    <a:pt x="2992" y="4139"/>
                    <a:pt x="2962" y="4144"/>
                    <a:pt x="2962" y="4144"/>
                  </a:cubicBezTo>
                  <a:cubicBezTo>
                    <a:pt x="2960" y="4134"/>
                    <a:pt x="2960" y="4134"/>
                    <a:pt x="2960" y="4134"/>
                  </a:cubicBezTo>
                  <a:cubicBezTo>
                    <a:pt x="2960" y="4134"/>
                    <a:pt x="2940" y="4145"/>
                    <a:pt x="2938" y="4153"/>
                  </a:cubicBezTo>
                  <a:cubicBezTo>
                    <a:pt x="2935" y="4161"/>
                    <a:pt x="2945" y="4171"/>
                    <a:pt x="2943" y="4184"/>
                  </a:cubicBezTo>
                  <a:cubicBezTo>
                    <a:pt x="2942" y="4197"/>
                    <a:pt x="2929" y="4196"/>
                    <a:pt x="2925" y="4204"/>
                  </a:cubicBezTo>
                  <a:cubicBezTo>
                    <a:pt x="2920" y="4212"/>
                    <a:pt x="2933" y="4226"/>
                    <a:pt x="2933" y="4226"/>
                  </a:cubicBezTo>
                  <a:cubicBezTo>
                    <a:pt x="2921" y="4226"/>
                    <a:pt x="2921" y="4226"/>
                    <a:pt x="2921" y="4226"/>
                  </a:cubicBezTo>
                  <a:cubicBezTo>
                    <a:pt x="2920" y="4237"/>
                    <a:pt x="2920" y="4237"/>
                    <a:pt x="2920" y="4237"/>
                  </a:cubicBezTo>
                  <a:cubicBezTo>
                    <a:pt x="2897" y="4251"/>
                    <a:pt x="2897" y="4251"/>
                    <a:pt x="2897" y="4251"/>
                  </a:cubicBezTo>
                  <a:cubicBezTo>
                    <a:pt x="2913" y="4261"/>
                    <a:pt x="2913" y="4261"/>
                    <a:pt x="2913" y="4261"/>
                  </a:cubicBezTo>
                  <a:cubicBezTo>
                    <a:pt x="2902" y="4280"/>
                    <a:pt x="2902" y="4280"/>
                    <a:pt x="2902" y="4280"/>
                  </a:cubicBezTo>
                  <a:cubicBezTo>
                    <a:pt x="2902" y="4280"/>
                    <a:pt x="2913" y="4283"/>
                    <a:pt x="2912" y="4294"/>
                  </a:cubicBezTo>
                  <a:cubicBezTo>
                    <a:pt x="2910" y="4305"/>
                    <a:pt x="2897" y="4308"/>
                    <a:pt x="2897" y="4308"/>
                  </a:cubicBezTo>
                  <a:cubicBezTo>
                    <a:pt x="2906" y="4314"/>
                    <a:pt x="2906" y="4314"/>
                    <a:pt x="2906" y="4314"/>
                  </a:cubicBezTo>
                  <a:cubicBezTo>
                    <a:pt x="2906" y="4314"/>
                    <a:pt x="2894" y="4328"/>
                    <a:pt x="2916" y="4335"/>
                  </a:cubicBezTo>
                  <a:cubicBezTo>
                    <a:pt x="2939" y="4342"/>
                    <a:pt x="2942" y="4321"/>
                    <a:pt x="2942" y="4321"/>
                  </a:cubicBezTo>
                  <a:cubicBezTo>
                    <a:pt x="2959" y="4326"/>
                    <a:pt x="2959" y="4326"/>
                    <a:pt x="2959" y="4326"/>
                  </a:cubicBezTo>
                  <a:cubicBezTo>
                    <a:pt x="2967" y="4334"/>
                    <a:pt x="2958" y="4353"/>
                    <a:pt x="2955" y="4365"/>
                  </a:cubicBezTo>
                  <a:cubicBezTo>
                    <a:pt x="2953" y="4377"/>
                    <a:pt x="2930" y="4378"/>
                    <a:pt x="2930" y="4378"/>
                  </a:cubicBezTo>
                  <a:cubicBezTo>
                    <a:pt x="2930" y="4378"/>
                    <a:pt x="2904" y="4406"/>
                    <a:pt x="2896" y="4413"/>
                  </a:cubicBezTo>
                  <a:cubicBezTo>
                    <a:pt x="2888" y="4420"/>
                    <a:pt x="2887" y="4431"/>
                    <a:pt x="2887" y="4444"/>
                  </a:cubicBezTo>
                  <a:cubicBezTo>
                    <a:pt x="2887" y="4457"/>
                    <a:pt x="2899" y="4454"/>
                    <a:pt x="2899" y="4454"/>
                  </a:cubicBezTo>
                  <a:cubicBezTo>
                    <a:pt x="2896" y="4472"/>
                    <a:pt x="2896" y="4472"/>
                    <a:pt x="2896" y="4472"/>
                  </a:cubicBezTo>
                  <a:cubicBezTo>
                    <a:pt x="2896" y="4472"/>
                    <a:pt x="2913" y="4482"/>
                    <a:pt x="2914" y="4494"/>
                  </a:cubicBezTo>
                  <a:cubicBezTo>
                    <a:pt x="2915" y="4506"/>
                    <a:pt x="2895" y="4507"/>
                    <a:pt x="2895" y="4521"/>
                  </a:cubicBezTo>
                  <a:cubicBezTo>
                    <a:pt x="2895" y="4535"/>
                    <a:pt x="2929" y="4537"/>
                    <a:pt x="2938" y="4542"/>
                  </a:cubicBezTo>
                  <a:cubicBezTo>
                    <a:pt x="2946" y="4547"/>
                    <a:pt x="2969" y="4579"/>
                    <a:pt x="2972" y="4584"/>
                  </a:cubicBezTo>
                  <a:cubicBezTo>
                    <a:pt x="2974" y="4588"/>
                    <a:pt x="2986" y="4608"/>
                    <a:pt x="2986" y="4614"/>
                  </a:cubicBezTo>
                  <a:cubicBezTo>
                    <a:pt x="2986" y="4620"/>
                    <a:pt x="3010" y="4646"/>
                    <a:pt x="3013" y="4652"/>
                  </a:cubicBezTo>
                  <a:cubicBezTo>
                    <a:pt x="3017" y="4658"/>
                    <a:pt x="3051" y="4712"/>
                    <a:pt x="3051" y="4712"/>
                  </a:cubicBezTo>
                  <a:cubicBezTo>
                    <a:pt x="3056" y="4737"/>
                    <a:pt x="3056" y="4737"/>
                    <a:pt x="3056" y="4737"/>
                  </a:cubicBezTo>
                  <a:cubicBezTo>
                    <a:pt x="3056" y="4737"/>
                    <a:pt x="3084" y="4792"/>
                    <a:pt x="3084" y="4799"/>
                  </a:cubicBezTo>
                  <a:cubicBezTo>
                    <a:pt x="3084" y="4806"/>
                    <a:pt x="3092" y="4806"/>
                    <a:pt x="3101" y="4812"/>
                  </a:cubicBezTo>
                  <a:cubicBezTo>
                    <a:pt x="3109" y="4818"/>
                    <a:pt x="3105" y="4825"/>
                    <a:pt x="3107" y="4837"/>
                  </a:cubicBezTo>
                  <a:cubicBezTo>
                    <a:pt x="3108" y="4848"/>
                    <a:pt x="3142" y="4889"/>
                    <a:pt x="3154" y="4905"/>
                  </a:cubicBezTo>
                  <a:cubicBezTo>
                    <a:pt x="3166" y="4922"/>
                    <a:pt x="3157" y="4944"/>
                    <a:pt x="3157" y="4952"/>
                  </a:cubicBezTo>
                  <a:cubicBezTo>
                    <a:pt x="3157" y="4961"/>
                    <a:pt x="3180" y="4986"/>
                    <a:pt x="3191" y="4993"/>
                  </a:cubicBezTo>
                  <a:cubicBezTo>
                    <a:pt x="3201" y="5000"/>
                    <a:pt x="3211" y="5016"/>
                    <a:pt x="3219" y="5025"/>
                  </a:cubicBezTo>
                  <a:cubicBezTo>
                    <a:pt x="3227" y="5033"/>
                    <a:pt x="3273" y="5051"/>
                    <a:pt x="3287" y="5059"/>
                  </a:cubicBezTo>
                  <a:cubicBezTo>
                    <a:pt x="3302" y="5067"/>
                    <a:pt x="3329" y="5073"/>
                    <a:pt x="3350" y="5091"/>
                  </a:cubicBezTo>
                  <a:cubicBezTo>
                    <a:pt x="3371" y="5109"/>
                    <a:pt x="3403" y="5129"/>
                    <a:pt x="3403" y="5129"/>
                  </a:cubicBezTo>
                  <a:cubicBezTo>
                    <a:pt x="3409" y="5144"/>
                    <a:pt x="3409" y="5144"/>
                    <a:pt x="3409" y="5144"/>
                  </a:cubicBezTo>
                  <a:cubicBezTo>
                    <a:pt x="3409" y="5144"/>
                    <a:pt x="3420" y="5152"/>
                    <a:pt x="3427" y="5158"/>
                  </a:cubicBezTo>
                  <a:cubicBezTo>
                    <a:pt x="3434" y="5164"/>
                    <a:pt x="3461" y="5182"/>
                    <a:pt x="3461" y="5182"/>
                  </a:cubicBezTo>
                  <a:cubicBezTo>
                    <a:pt x="3461" y="5183"/>
                    <a:pt x="3461" y="5183"/>
                    <a:pt x="3461" y="5183"/>
                  </a:cubicBezTo>
                  <a:cubicBezTo>
                    <a:pt x="3460" y="5209"/>
                    <a:pt x="3460" y="5209"/>
                    <a:pt x="3460" y="5209"/>
                  </a:cubicBezTo>
                  <a:cubicBezTo>
                    <a:pt x="3460" y="5209"/>
                    <a:pt x="3473" y="5236"/>
                    <a:pt x="3479" y="5256"/>
                  </a:cubicBezTo>
                  <a:cubicBezTo>
                    <a:pt x="3485" y="5276"/>
                    <a:pt x="3484" y="5306"/>
                    <a:pt x="3484" y="5319"/>
                  </a:cubicBezTo>
                  <a:cubicBezTo>
                    <a:pt x="3484" y="5332"/>
                    <a:pt x="3492" y="5343"/>
                    <a:pt x="3493" y="5366"/>
                  </a:cubicBezTo>
                  <a:cubicBezTo>
                    <a:pt x="3494" y="5390"/>
                    <a:pt x="3494" y="5427"/>
                    <a:pt x="3494" y="5427"/>
                  </a:cubicBezTo>
                  <a:cubicBezTo>
                    <a:pt x="3480" y="5435"/>
                    <a:pt x="3480" y="5435"/>
                    <a:pt x="3480" y="5435"/>
                  </a:cubicBezTo>
                  <a:cubicBezTo>
                    <a:pt x="3483" y="5455"/>
                    <a:pt x="3483" y="5455"/>
                    <a:pt x="3483" y="5455"/>
                  </a:cubicBezTo>
                  <a:cubicBezTo>
                    <a:pt x="3498" y="5464"/>
                    <a:pt x="3498" y="5464"/>
                    <a:pt x="3498" y="5464"/>
                  </a:cubicBezTo>
                  <a:cubicBezTo>
                    <a:pt x="3492" y="5526"/>
                    <a:pt x="3492" y="5526"/>
                    <a:pt x="3492" y="5526"/>
                  </a:cubicBezTo>
                  <a:cubicBezTo>
                    <a:pt x="3507" y="5554"/>
                    <a:pt x="3507" y="5554"/>
                    <a:pt x="3507" y="5554"/>
                  </a:cubicBezTo>
                  <a:cubicBezTo>
                    <a:pt x="3496" y="5567"/>
                    <a:pt x="3496" y="5567"/>
                    <a:pt x="3496" y="5567"/>
                  </a:cubicBezTo>
                  <a:cubicBezTo>
                    <a:pt x="3502" y="5609"/>
                    <a:pt x="3502" y="5609"/>
                    <a:pt x="3502" y="5609"/>
                  </a:cubicBezTo>
                  <a:cubicBezTo>
                    <a:pt x="3502" y="5609"/>
                    <a:pt x="3509" y="5612"/>
                    <a:pt x="3511" y="5629"/>
                  </a:cubicBezTo>
                  <a:cubicBezTo>
                    <a:pt x="3513" y="5645"/>
                    <a:pt x="3502" y="5646"/>
                    <a:pt x="3502" y="5646"/>
                  </a:cubicBezTo>
                  <a:cubicBezTo>
                    <a:pt x="3500" y="5668"/>
                    <a:pt x="3500" y="5668"/>
                    <a:pt x="3500" y="5668"/>
                  </a:cubicBezTo>
                  <a:cubicBezTo>
                    <a:pt x="3507" y="5677"/>
                    <a:pt x="3507" y="5677"/>
                    <a:pt x="3507" y="5677"/>
                  </a:cubicBezTo>
                  <a:cubicBezTo>
                    <a:pt x="3507" y="5677"/>
                    <a:pt x="3500" y="5682"/>
                    <a:pt x="3494" y="5696"/>
                  </a:cubicBezTo>
                  <a:cubicBezTo>
                    <a:pt x="3488" y="5710"/>
                    <a:pt x="3500" y="5708"/>
                    <a:pt x="3500" y="5708"/>
                  </a:cubicBezTo>
                  <a:cubicBezTo>
                    <a:pt x="3500" y="5708"/>
                    <a:pt x="3504" y="5717"/>
                    <a:pt x="3504" y="5728"/>
                  </a:cubicBezTo>
                  <a:cubicBezTo>
                    <a:pt x="3504" y="5739"/>
                    <a:pt x="3493" y="5736"/>
                    <a:pt x="3493" y="5756"/>
                  </a:cubicBezTo>
                  <a:cubicBezTo>
                    <a:pt x="3493" y="5777"/>
                    <a:pt x="3509" y="5775"/>
                    <a:pt x="3512" y="5785"/>
                  </a:cubicBezTo>
                  <a:cubicBezTo>
                    <a:pt x="3516" y="5794"/>
                    <a:pt x="3512" y="5818"/>
                    <a:pt x="3512" y="5818"/>
                  </a:cubicBezTo>
                  <a:cubicBezTo>
                    <a:pt x="3512" y="5818"/>
                    <a:pt x="3505" y="5816"/>
                    <a:pt x="3500" y="5818"/>
                  </a:cubicBezTo>
                  <a:cubicBezTo>
                    <a:pt x="3496" y="5820"/>
                    <a:pt x="3500" y="5837"/>
                    <a:pt x="3507" y="5857"/>
                  </a:cubicBezTo>
                  <a:cubicBezTo>
                    <a:pt x="3515" y="5877"/>
                    <a:pt x="3526" y="5907"/>
                    <a:pt x="3526" y="5907"/>
                  </a:cubicBezTo>
                  <a:cubicBezTo>
                    <a:pt x="3526" y="5907"/>
                    <a:pt x="3529" y="5921"/>
                    <a:pt x="3536" y="5927"/>
                  </a:cubicBezTo>
                  <a:cubicBezTo>
                    <a:pt x="3543" y="5933"/>
                    <a:pt x="3539" y="5963"/>
                    <a:pt x="3539" y="5963"/>
                  </a:cubicBezTo>
                  <a:cubicBezTo>
                    <a:pt x="3536" y="5982"/>
                    <a:pt x="3536" y="5982"/>
                    <a:pt x="3536" y="5982"/>
                  </a:cubicBezTo>
                  <a:cubicBezTo>
                    <a:pt x="3552" y="5999"/>
                    <a:pt x="3552" y="5999"/>
                    <a:pt x="3552" y="5999"/>
                  </a:cubicBezTo>
                  <a:cubicBezTo>
                    <a:pt x="3552" y="5999"/>
                    <a:pt x="3542" y="6026"/>
                    <a:pt x="3542" y="6040"/>
                  </a:cubicBezTo>
                  <a:cubicBezTo>
                    <a:pt x="3542" y="6054"/>
                    <a:pt x="3542" y="6084"/>
                    <a:pt x="3542" y="6084"/>
                  </a:cubicBezTo>
                  <a:cubicBezTo>
                    <a:pt x="3526" y="6109"/>
                    <a:pt x="3526" y="6109"/>
                    <a:pt x="3526" y="6109"/>
                  </a:cubicBezTo>
                  <a:cubicBezTo>
                    <a:pt x="3536" y="6116"/>
                    <a:pt x="3536" y="6116"/>
                    <a:pt x="3536" y="6116"/>
                  </a:cubicBezTo>
                  <a:cubicBezTo>
                    <a:pt x="3536" y="6116"/>
                    <a:pt x="3532" y="6132"/>
                    <a:pt x="3532" y="6141"/>
                  </a:cubicBezTo>
                  <a:cubicBezTo>
                    <a:pt x="3532" y="6149"/>
                    <a:pt x="3526" y="6193"/>
                    <a:pt x="3526" y="6193"/>
                  </a:cubicBezTo>
                  <a:cubicBezTo>
                    <a:pt x="3516" y="6195"/>
                    <a:pt x="3516" y="6195"/>
                    <a:pt x="3516" y="6195"/>
                  </a:cubicBezTo>
                  <a:cubicBezTo>
                    <a:pt x="3516" y="6209"/>
                    <a:pt x="3516" y="6209"/>
                    <a:pt x="3516" y="6209"/>
                  </a:cubicBezTo>
                  <a:cubicBezTo>
                    <a:pt x="3532" y="6239"/>
                    <a:pt x="3532" y="6239"/>
                    <a:pt x="3532" y="6239"/>
                  </a:cubicBezTo>
                  <a:cubicBezTo>
                    <a:pt x="3532" y="6239"/>
                    <a:pt x="3532" y="6258"/>
                    <a:pt x="3532" y="6268"/>
                  </a:cubicBezTo>
                  <a:cubicBezTo>
                    <a:pt x="3532" y="6279"/>
                    <a:pt x="3555" y="6286"/>
                    <a:pt x="3561" y="6302"/>
                  </a:cubicBezTo>
                  <a:cubicBezTo>
                    <a:pt x="3567" y="6317"/>
                    <a:pt x="3558" y="6355"/>
                    <a:pt x="3558" y="6355"/>
                  </a:cubicBezTo>
                  <a:cubicBezTo>
                    <a:pt x="3567" y="6362"/>
                    <a:pt x="3567" y="6362"/>
                    <a:pt x="3567" y="6362"/>
                  </a:cubicBezTo>
                  <a:cubicBezTo>
                    <a:pt x="3567" y="6362"/>
                    <a:pt x="3567" y="6391"/>
                    <a:pt x="3567" y="6403"/>
                  </a:cubicBezTo>
                  <a:cubicBezTo>
                    <a:pt x="3567" y="6415"/>
                    <a:pt x="3594" y="6423"/>
                    <a:pt x="3594" y="6423"/>
                  </a:cubicBezTo>
                  <a:cubicBezTo>
                    <a:pt x="3589" y="6436"/>
                    <a:pt x="3589" y="6436"/>
                    <a:pt x="3589" y="6436"/>
                  </a:cubicBezTo>
                  <a:cubicBezTo>
                    <a:pt x="3616" y="6436"/>
                    <a:pt x="3616" y="6436"/>
                    <a:pt x="3616" y="6436"/>
                  </a:cubicBezTo>
                  <a:cubicBezTo>
                    <a:pt x="3616" y="6416"/>
                    <a:pt x="3616" y="6416"/>
                    <a:pt x="3616" y="6416"/>
                  </a:cubicBezTo>
                  <a:cubicBezTo>
                    <a:pt x="3616" y="6416"/>
                    <a:pt x="3629" y="6426"/>
                    <a:pt x="3637" y="6427"/>
                  </a:cubicBezTo>
                  <a:cubicBezTo>
                    <a:pt x="3646" y="6428"/>
                    <a:pt x="3646" y="6414"/>
                    <a:pt x="3646" y="6414"/>
                  </a:cubicBezTo>
                  <a:cubicBezTo>
                    <a:pt x="3652" y="6427"/>
                    <a:pt x="3652" y="6427"/>
                    <a:pt x="3652" y="6427"/>
                  </a:cubicBezTo>
                  <a:cubicBezTo>
                    <a:pt x="3652" y="6427"/>
                    <a:pt x="3635" y="6437"/>
                    <a:pt x="3633" y="6448"/>
                  </a:cubicBezTo>
                  <a:cubicBezTo>
                    <a:pt x="3630" y="6459"/>
                    <a:pt x="3646" y="6447"/>
                    <a:pt x="3653" y="6450"/>
                  </a:cubicBezTo>
                  <a:cubicBezTo>
                    <a:pt x="3660" y="6454"/>
                    <a:pt x="3658" y="6467"/>
                    <a:pt x="3658" y="6467"/>
                  </a:cubicBezTo>
                  <a:cubicBezTo>
                    <a:pt x="3639" y="6465"/>
                    <a:pt x="3639" y="6465"/>
                    <a:pt x="3639" y="6465"/>
                  </a:cubicBezTo>
                  <a:cubicBezTo>
                    <a:pt x="3650" y="6478"/>
                    <a:pt x="3650" y="6478"/>
                    <a:pt x="3650" y="6478"/>
                  </a:cubicBezTo>
                  <a:cubicBezTo>
                    <a:pt x="3643" y="6486"/>
                    <a:pt x="3643" y="6486"/>
                    <a:pt x="3643" y="6486"/>
                  </a:cubicBezTo>
                  <a:cubicBezTo>
                    <a:pt x="3655" y="6504"/>
                    <a:pt x="3655" y="6504"/>
                    <a:pt x="3655" y="6504"/>
                  </a:cubicBezTo>
                  <a:cubicBezTo>
                    <a:pt x="3655" y="6504"/>
                    <a:pt x="3648" y="6512"/>
                    <a:pt x="3641" y="6521"/>
                  </a:cubicBezTo>
                  <a:cubicBezTo>
                    <a:pt x="3634" y="6531"/>
                    <a:pt x="3672" y="6540"/>
                    <a:pt x="3672" y="6540"/>
                  </a:cubicBezTo>
                  <a:cubicBezTo>
                    <a:pt x="3672" y="6540"/>
                    <a:pt x="3665" y="6546"/>
                    <a:pt x="3660" y="6550"/>
                  </a:cubicBezTo>
                  <a:cubicBezTo>
                    <a:pt x="3655" y="6553"/>
                    <a:pt x="3662" y="6564"/>
                    <a:pt x="3672" y="6569"/>
                  </a:cubicBezTo>
                  <a:cubicBezTo>
                    <a:pt x="3681" y="6573"/>
                    <a:pt x="3694" y="6570"/>
                    <a:pt x="3694" y="6570"/>
                  </a:cubicBezTo>
                  <a:cubicBezTo>
                    <a:pt x="3699" y="6594"/>
                    <a:pt x="3699" y="6594"/>
                    <a:pt x="3699" y="6594"/>
                  </a:cubicBezTo>
                  <a:cubicBezTo>
                    <a:pt x="3699" y="6594"/>
                    <a:pt x="3679" y="6607"/>
                    <a:pt x="3674" y="6614"/>
                  </a:cubicBezTo>
                  <a:cubicBezTo>
                    <a:pt x="3669" y="6621"/>
                    <a:pt x="3688" y="6622"/>
                    <a:pt x="3688" y="6622"/>
                  </a:cubicBezTo>
                  <a:cubicBezTo>
                    <a:pt x="3688" y="6622"/>
                    <a:pt x="3712" y="6627"/>
                    <a:pt x="3712" y="6634"/>
                  </a:cubicBezTo>
                  <a:cubicBezTo>
                    <a:pt x="3712" y="6641"/>
                    <a:pt x="3697" y="6635"/>
                    <a:pt x="3687" y="6630"/>
                  </a:cubicBezTo>
                  <a:cubicBezTo>
                    <a:pt x="3678" y="6625"/>
                    <a:pt x="3676" y="6640"/>
                    <a:pt x="3676" y="6640"/>
                  </a:cubicBezTo>
                  <a:cubicBezTo>
                    <a:pt x="3695" y="6644"/>
                    <a:pt x="3695" y="6644"/>
                    <a:pt x="3695" y="6644"/>
                  </a:cubicBezTo>
                  <a:cubicBezTo>
                    <a:pt x="3681" y="6651"/>
                    <a:pt x="3681" y="6651"/>
                    <a:pt x="3681" y="6651"/>
                  </a:cubicBezTo>
                  <a:cubicBezTo>
                    <a:pt x="3682" y="6668"/>
                    <a:pt x="3682" y="6668"/>
                    <a:pt x="3682" y="6668"/>
                  </a:cubicBezTo>
                  <a:cubicBezTo>
                    <a:pt x="3682" y="6668"/>
                    <a:pt x="3698" y="6660"/>
                    <a:pt x="3691" y="6681"/>
                  </a:cubicBezTo>
                  <a:cubicBezTo>
                    <a:pt x="3684" y="6702"/>
                    <a:pt x="3674" y="6672"/>
                    <a:pt x="3674" y="6672"/>
                  </a:cubicBezTo>
                  <a:cubicBezTo>
                    <a:pt x="3650" y="6673"/>
                    <a:pt x="3650" y="6673"/>
                    <a:pt x="3650" y="6673"/>
                  </a:cubicBezTo>
                  <a:cubicBezTo>
                    <a:pt x="3666" y="6666"/>
                    <a:pt x="3666" y="6666"/>
                    <a:pt x="3666" y="6666"/>
                  </a:cubicBezTo>
                  <a:cubicBezTo>
                    <a:pt x="3666" y="6666"/>
                    <a:pt x="3649" y="6648"/>
                    <a:pt x="3646" y="6649"/>
                  </a:cubicBezTo>
                  <a:cubicBezTo>
                    <a:pt x="3642" y="6650"/>
                    <a:pt x="3645" y="6659"/>
                    <a:pt x="3645" y="6659"/>
                  </a:cubicBezTo>
                  <a:cubicBezTo>
                    <a:pt x="3639" y="6653"/>
                    <a:pt x="3639" y="6653"/>
                    <a:pt x="3639" y="6653"/>
                  </a:cubicBezTo>
                  <a:cubicBezTo>
                    <a:pt x="3614" y="6660"/>
                    <a:pt x="3614" y="6660"/>
                    <a:pt x="3614" y="6660"/>
                  </a:cubicBezTo>
                  <a:cubicBezTo>
                    <a:pt x="3636" y="6665"/>
                    <a:pt x="3636" y="6665"/>
                    <a:pt x="3636" y="6665"/>
                  </a:cubicBezTo>
                  <a:cubicBezTo>
                    <a:pt x="3636" y="6665"/>
                    <a:pt x="3632" y="6668"/>
                    <a:pt x="3628" y="6674"/>
                  </a:cubicBezTo>
                  <a:cubicBezTo>
                    <a:pt x="3624" y="6680"/>
                    <a:pt x="3608" y="6686"/>
                    <a:pt x="3607" y="6695"/>
                  </a:cubicBezTo>
                  <a:cubicBezTo>
                    <a:pt x="3606" y="6705"/>
                    <a:pt x="3626" y="6709"/>
                    <a:pt x="3629" y="6707"/>
                  </a:cubicBezTo>
                  <a:cubicBezTo>
                    <a:pt x="3633" y="6705"/>
                    <a:pt x="3621" y="6696"/>
                    <a:pt x="3621" y="6696"/>
                  </a:cubicBezTo>
                  <a:cubicBezTo>
                    <a:pt x="3636" y="6693"/>
                    <a:pt x="3636" y="6693"/>
                    <a:pt x="3636" y="6693"/>
                  </a:cubicBezTo>
                  <a:cubicBezTo>
                    <a:pt x="3636" y="6693"/>
                    <a:pt x="3643" y="6698"/>
                    <a:pt x="3647" y="6702"/>
                  </a:cubicBezTo>
                  <a:cubicBezTo>
                    <a:pt x="3650" y="6707"/>
                    <a:pt x="3674" y="6704"/>
                    <a:pt x="3674" y="6704"/>
                  </a:cubicBezTo>
                  <a:cubicBezTo>
                    <a:pt x="3674" y="6704"/>
                    <a:pt x="3689" y="6711"/>
                    <a:pt x="3695" y="6719"/>
                  </a:cubicBezTo>
                  <a:cubicBezTo>
                    <a:pt x="3701" y="6727"/>
                    <a:pt x="3682" y="6735"/>
                    <a:pt x="3682" y="6735"/>
                  </a:cubicBezTo>
                  <a:cubicBezTo>
                    <a:pt x="3688" y="6745"/>
                    <a:pt x="3688" y="6745"/>
                    <a:pt x="3688" y="6745"/>
                  </a:cubicBezTo>
                  <a:cubicBezTo>
                    <a:pt x="3700" y="6741"/>
                    <a:pt x="3700" y="6741"/>
                    <a:pt x="3700" y="6741"/>
                  </a:cubicBezTo>
                  <a:cubicBezTo>
                    <a:pt x="3700" y="6752"/>
                    <a:pt x="3700" y="6752"/>
                    <a:pt x="3700" y="6752"/>
                  </a:cubicBezTo>
                  <a:cubicBezTo>
                    <a:pt x="3712" y="6757"/>
                    <a:pt x="3712" y="6757"/>
                    <a:pt x="3712" y="6757"/>
                  </a:cubicBezTo>
                  <a:cubicBezTo>
                    <a:pt x="3717" y="6741"/>
                    <a:pt x="3717" y="6741"/>
                    <a:pt x="3717" y="6741"/>
                  </a:cubicBezTo>
                  <a:cubicBezTo>
                    <a:pt x="3726" y="6757"/>
                    <a:pt x="3726" y="6757"/>
                    <a:pt x="3726" y="6757"/>
                  </a:cubicBezTo>
                  <a:cubicBezTo>
                    <a:pt x="3726" y="6757"/>
                    <a:pt x="3745" y="6757"/>
                    <a:pt x="3743" y="6771"/>
                  </a:cubicBezTo>
                  <a:cubicBezTo>
                    <a:pt x="3740" y="6785"/>
                    <a:pt x="3718" y="6769"/>
                    <a:pt x="3710" y="6767"/>
                  </a:cubicBezTo>
                  <a:cubicBezTo>
                    <a:pt x="3701" y="6766"/>
                    <a:pt x="3708" y="6780"/>
                    <a:pt x="3708" y="6780"/>
                  </a:cubicBezTo>
                  <a:cubicBezTo>
                    <a:pt x="3708" y="6780"/>
                    <a:pt x="3729" y="6787"/>
                    <a:pt x="3730" y="6802"/>
                  </a:cubicBezTo>
                  <a:cubicBezTo>
                    <a:pt x="3731" y="6816"/>
                    <a:pt x="3716" y="6811"/>
                    <a:pt x="3716" y="6811"/>
                  </a:cubicBezTo>
                  <a:cubicBezTo>
                    <a:pt x="3725" y="6823"/>
                    <a:pt x="3725" y="6823"/>
                    <a:pt x="3725" y="6823"/>
                  </a:cubicBezTo>
                  <a:cubicBezTo>
                    <a:pt x="3734" y="6847"/>
                    <a:pt x="3734" y="6847"/>
                    <a:pt x="3734" y="6847"/>
                  </a:cubicBezTo>
                  <a:cubicBezTo>
                    <a:pt x="3743" y="6818"/>
                    <a:pt x="3743" y="6818"/>
                    <a:pt x="3743" y="6818"/>
                  </a:cubicBezTo>
                  <a:cubicBezTo>
                    <a:pt x="3743" y="6838"/>
                    <a:pt x="3743" y="6838"/>
                    <a:pt x="3743" y="6838"/>
                  </a:cubicBezTo>
                  <a:cubicBezTo>
                    <a:pt x="3756" y="6854"/>
                    <a:pt x="3756" y="6854"/>
                    <a:pt x="3756" y="6854"/>
                  </a:cubicBezTo>
                  <a:cubicBezTo>
                    <a:pt x="3740" y="6854"/>
                    <a:pt x="3740" y="6854"/>
                    <a:pt x="3740" y="6854"/>
                  </a:cubicBezTo>
                  <a:cubicBezTo>
                    <a:pt x="3743" y="6867"/>
                    <a:pt x="3743" y="6867"/>
                    <a:pt x="3743" y="6867"/>
                  </a:cubicBezTo>
                  <a:cubicBezTo>
                    <a:pt x="3758" y="6868"/>
                    <a:pt x="3758" y="6868"/>
                    <a:pt x="3758" y="6868"/>
                  </a:cubicBezTo>
                  <a:cubicBezTo>
                    <a:pt x="3749" y="6876"/>
                    <a:pt x="3749" y="6876"/>
                    <a:pt x="3749" y="6876"/>
                  </a:cubicBezTo>
                  <a:cubicBezTo>
                    <a:pt x="3769" y="6882"/>
                    <a:pt x="3769" y="6882"/>
                    <a:pt x="3769" y="6882"/>
                  </a:cubicBezTo>
                  <a:cubicBezTo>
                    <a:pt x="3756" y="6890"/>
                    <a:pt x="3756" y="6890"/>
                    <a:pt x="3756" y="6890"/>
                  </a:cubicBezTo>
                  <a:cubicBezTo>
                    <a:pt x="3775" y="6897"/>
                    <a:pt x="3775" y="6897"/>
                    <a:pt x="3775" y="6897"/>
                  </a:cubicBezTo>
                  <a:cubicBezTo>
                    <a:pt x="3770" y="6907"/>
                    <a:pt x="3770" y="6907"/>
                    <a:pt x="3770" y="6907"/>
                  </a:cubicBezTo>
                  <a:cubicBezTo>
                    <a:pt x="3782" y="6910"/>
                    <a:pt x="3782" y="6910"/>
                    <a:pt x="3782" y="6910"/>
                  </a:cubicBezTo>
                  <a:cubicBezTo>
                    <a:pt x="3782" y="6910"/>
                    <a:pt x="3784" y="6887"/>
                    <a:pt x="3791" y="6899"/>
                  </a:cubicBezTo>
                  <a:cubicBezTo>
                    <a:pt x="3798" y="6910"/>
                    <a:pt x="3789" y="6916"/>
                    <a:pt x="3783" y="6920"/>
                  </a:cubicBezTo>
                  <a:cubicBezTo>
                    <a:pt x="3777" y="6923"/>
                    <a:pt x="3783" y="6931"/>
                    <a:pt x="3783" y="6931"/>
                  </a:cubicBezTo>
                  <a:cubicBezTo>
                    <a:pt x="3803" y="6932"/>
                    <a:pt x="3803" y="6932"/>
                    <a:pt x="3803" y="6932"/>
                  </a:cubicBezTo>
                  <a:cubicBezTo>
                    <a:pt x="3803" y="6932"/>
                    <a:pt x="3804" y="6942"/>
                    <a:pt x="3810" y="6947"/>
                  </a:cubicBezTo>
                  <a:cubicBezTo>
                    <a:pt x="3816" y="6952"/>
                    <a:pt x="3833" y="6961"/>
                    <a:pt x="3833" y="6961"/>
                  </a:cubicBezTo>
                  <a:cubicBezTo>
                    <a:pt x="3830" y="6939"/>
                    <a:pt x="3830" y="6939"/>
                    <a:pt x="3830" y="6939"/>
                  </a:cubicBezTo>
                  <a:cubicBezTo>
                    <a:pt x="3830" y="6939"/>
                    <a:pt x="3851" y="6947"/>
                    <a:pt x="3867" y="6958"/>
                  </a:cubicBezTo>
                  <a:cubicBezTo>
                    <a:pt x="3882" y="6968"/>
                    <a:pt x="3869" y="6978"/>
                    <a:pt x="3869" y="6978"/>
                  </a:cubicBezTo>
                  <a:cubicBezTo>
                    <a:pt x="3880" y="6985"/>
                    <a:pt x="3880" y="6985"/>
                    <a:pt x="3880" y="6985"/>
                  </a:cubicBezTo>
                  <a:cubicBezTo>
                    <a:pt x="3879" y="6998"/>
                    <a:pt x="3879" y="6998"/>
                    <a:pt x="3879" y="6998"/>
                  </a:cubicBezTo>
                  <a:cubicBezTo>
                    <a:pt x="3918" y="6998"/>
                    <a:pt x="3918" y="6998"/>
                    <a:pt x="3918" y="6998"/>
                  </a:cubicBezTo>
                  <a:cubicBezTo>
                    <a:pt x="3922" y="7005"/>
                    <a:pt x="3922" y="7005"/>
                    <a:pt x="3922" y="7005"/>
                  </a:cubicBezTo>
                  <a:cubicBezTo>
                    <a:pt x="3902" y="7005"/>
                    <a:pt x="3902" y="7005"/>
                    <a:pt x="3902" y="7005"/>
                  </a:cubicBezTo>
                  <a:cubicBezTo>
                    <a:pt x="3894" y="7013"/>
                    <a:pt x="3894" y="7013"/>
                    <a:pt x="3894" y="7013"/>
                  </a:cubicBezTo>
                  <a:cubicBezTo>
                    <a:pt x="3881" y="7014"/>
                    <a:pt x="3881" y="7014"/>
                    <a:pt x="3881" y="7014"/>
                  </a:cubicBezTo>
                  <a:cubicBezTo>
                    <a:pt x="3870" y="7026"/>
                    <a:pt x="3870" y="7026"/>
                    <a:pt x="3870" y="7026"/>
                  </a:cubicBezTo>
                  <a:cubicBezTo>
                    <a:pt x="3890" y="7029"/>
                    <a:pt x="3890" y="7029"/>
                    <a:pt x="3890" y="7029"/>
                  </a:cubicBezTo>
                  <a:cubicBezTo>
                    <a:pt x="3886" y="7039"/>
                    <a:pt x="3886" y="7039"/>
                    <a:pt x="3886" y="7039"/>
                  </a:cubicBezTo>
                  <a:cubicBezTo>
                    <a:pt x="3902" y="7037"/>
                    <a:pt x="3902" y="7037"/>
                    <a:pt x="3902" y="7037"/>
                  </a:cubicBezTo>
                  <a:cubicBezTo>
                    <a:pt x="3904" y="7024"/>
                    <a:pt x="3904" y="7024"/>
                    <a:pt x="3904" y="7024"/>
                  </a:cubicBezTo>
                  <a:cubicBezTo>
                    <a:pt x="3919" y="7030"/>
                    <a:pt x="3919" y="7030"/>
                    <a:pt x="3919" y="7030"/>
                  </a:cubicBezTo>
                  <a:cubicBezTo>
                    <a:pt x="3919" y="7030"/>
                    <a:pt x="3937" y="7005"/>
                    <a:pt x="3946" y="7012"/>
                  </a:cubicBezTo>
                  <a:cubicBezTo>
                    <a:pt x="3956" y="7019"/>
                    <a:pt x="3927" y="7044"/>
                    <a:pt x="3927" y="7044"/>
                  </a:cubicBezTo>
                  <a:cubicBezTo>
                    <a:pt x="3927" y="7044"/>
                    <a:pt x="3924" y="7037"/>
                    <a:pt x="3915" y="7038"/>
                  </a:cubicBezTo>
                  <a:cubicBezTo>
                    <a:pt x="3907" y="7039"/>
                    <a:pt x="3912" y="7050"/>
                    <a:pt x="3912" y="7050"/>
                  </a:cubicBezTo>
                  <a:cubicBezTo>
                    <a:pt x="3900" y="7050"/>
                    <a:pt x="3900" y="7050"/>
                    <a:pt x="3900" y="7050"/>
                  </a:cubicBezTo>
                  <a:cubicBezTo>
                    <a:pt x="3891" y="7047"/>
                    <a:pt x="3879" y="7058"/>
                    <a:pt x="3879" y="7058"/>
                  </a:cubicBezTo>
                  <a:cubicBezTo>
                    <a:pt x="3888" y="7064"/>
                    <a:pt x="3888" y="7064"/>
                    <a:pt x="3888" y="7064"/>
                  </a:cubicBezTo>
                  <a:cubicBezTo>
                    <a:pt x="3890" y="7082"/>
                    <a:pt x="3890" y="7082"/>
                    <a:pt x="3890" y="7082"/>
                  </a:cubicBezTo>
                  <a:cubicBezTo>
                    <a:pt x="3910" y="7072"/>
                    <a:pt x="3910" y="7072"/>
                    <a:pt x="3910" y="7072"/>
                  </a:cubicBezTo>
                  <a:cubicBezTo>
                    <a:pt x="3910" y="7072"/>
                    <a:pt x="3915" y="7083"/>
                    <a:pt x="3921" y="7082"/>
                  </a:cubicBezTo>
                  <a:cubicBezTo>
                    <a:pt x="3926" y="7081"/>
                    <a:pt x="3927" y="7061"/>
                    <a:pt x="3936" y="7056"/>
                  </a:cubicBezTo>
                  <a:cubicBezTo>
                    <a:pt x="3945" y="7052"/>
                    <a:pt x="3944" y="7062"/>
                    <a:pt x="3944" y="7062"/>
                  </a:cubicBezTo>
                  <a:cubicBezTo>
                    <a:pt x="3944" y="7062"/>
                    <a:pt x="3959" y="7065"/>
                    <a:pt x="3974" y="7062"/>
                  </a:cubicBezTo>
                  <a:cubicBezTo>
                    <a:pt x="3988" y="7058"/>
                    <a:pt x="3958" y="7036"/>
                    <a:pt x="3958" y="7036"/>
                  </a:cubicBezTo>
                  <a:cubicBezTo>
                    <a:pt x="3958" y="7011"/>
                    <a:pt x="3958" y="7011"/>
                    <a:pt x="3958" y="7011"/>
                  </a:cubicBezTo>
                  <a:cubicBezTo>
                    <a:pt x="3983" y="7009"/>
                    <a:pt x="3983" y="7009"/>
                    <a:pt x="3983" y="7009"/>
                  </a:cubicBezTo>
                  <a:cubicBezTo>
                    <a:pt x="3981" y="6997"/>
                    <a:pt x="3981" y="6997"/>
                    <a:pt x="3981" y="6997"/>
                  </a:cubicBezTo>
                  <a:cubicBezTo>
                    <a:pt x="3997" y="6999"/>
                    <a:pt x="3997" y="6999"/>
                    <a:pt x="3997" y="6999"/>
                  </a:cubicBezTo>
                  <a:cubicBezTo>
                    <a:pt x="4002" y="6987"/>
                    <a:pt x="4002" y="6987"/>
                    <a:pt x="4002" y="6987"/>
                  </a:cubicBezTo>
                  <a:cubicBezTo>
                    <a:pt x="3999" y="6995"/>
                    <a:pt x="3999" y="6995"/>
                    <a:pt x="3999" y="6995"/>
                  </a:cubicBezTo>
                  <a:cubicBezTo>
                    <a:pt x="4004" y="6983"/>
                    <a:pt x="4004" y="6983"/>
                    <a:pt x="4004" y="6983"/>
                  </a:cubicBezTo>
                  <a:cubicBezTo>
                    <a:pt x="4011" y="6973"/>
                    <a:pt x="4040" y="6992"/>
                    <a:pt x="4040" y="6992"/>
                  </a:cubicBezTo>
                  <a:cubicBezTo>
                    <a:pt x="4013" y="6955"/>
                    <a:pt x="4013" y="6955"/>
                    <a:pt x="4013" y="6955"/>
                  </a:cubicBezTo>
                  <a:cubicBezTo>
                    <a:pt x="4000" y="6956"/>
                    <a:pt x="4000" y="6956"/>
                    <a:pt x="4000" y="6956"/>
                  </a:cubicBezTo>
                  <a:cubicBezTo>
                    <a:pt x="4003" y="6946"/>
                    <a:pt x="4003" y="6946"/>
                    <a:pt x="4003" y="6946"/>
                  </a:cubicBezTo>
                  <a:cubicBezTo>
                    <a:pt x="3979" y="6929"/>
                    <a:pt x="3979" y="6929"/>
                    <a:pt x="3979" y="6929"/>
                  </a:cubicBezTo>
                  <a:cubicBezTo>
                    <a:pt x="3980" y="6905"/>
                    <a:pt x="3980" y="6905"/>
                    <a:pt x="3980" y="6905"/>
                  </a:cubicBezTo>
                  <a:cubicBezTo>
                    <a:pt x="3971" y="6901"/>
                    <a:pt x="3971" y="6901"/>
                    <a:pt x="3971" y="6901"/>
                  </a:cubicBezTo>
                  <a:cubicBezTo>
                    <a:pt x="3976" y="6889"/>
                    <a:pt x="3976" y="6889"/>
                    <a:pt x="3976" y="6889"/>
                  </a:cubicBezTo>
                  <a:cubicBezTo>
                    <a:pt x="3976" y="6889"/>
                    <a:pt x="3985" y="6889"/>
                    <a:pt x="3988" y="6881"/>
                  </a:cubicBezTo>
                  <a:cubicBezTo>
                    <a:pt x="3992" y="6873"/>
                    <a:pt x="3962" y="6873"/>
                    <a:pt x="3962" y="6873"/>
                  </a:cubicBezTo>
                  <a:cubicBezTo>
                    <a:pt x="3974" y="6868"/>
                    <a:pt x="3974" y="6868"/>
                    <a:pt x="3974" y="6868"/>
                  </a:cubicBezTo>
                  <a:cubicBezTo>
                    <a:pt x="3970" y="6855"/>
                    <a:pt x="3970" y="6855"/>
                    <a:pt x="3970" y="6855"/>
                  </a:cubicBezTo>
                  <a:cubicBezTo>
                    <a:pt x="3986" y="6872"/>
                    <a:pt x="3986" y="6872"/>
                    <a:pt x="3986" y="6872"/>
                  </a:cubicBezTo>
                  <a:cubicBezTo>
                    <a:pt x="3986" y="6872"/>
                    <a:pt x="4000" y="6882"/>
                    <a:pt x="4010" y="6870"/>
                  </a:cubicBezTo>
                  <a:cubicBezTo>
                    <a:pt x="4020" y="6858"/>
                    <a:pt x="4002" y="6832"/>
                    <a:pt x="4003" y="6818"/>
                  </a:cubicBezTo>
                  <a:cubicBezTo>
                    <a:pt x="4004" y="6805"/>
                    <a:pt x="4047" y="6776"/>
                    <a:pt x="4050" y="6767"/>
                  </a:cubicBezTo>
                  <a:cubicBezTo>
                    <a:pt x="4054" y="6758"/>
                    <a:pt x="4029" y="6758"/>
                    <a:pt x="4029" y="6758"/>
                  </a:cubicBezTo>
                  <a:cubicBezTo>
                    <a:pt x="4045" y="6756"/>
                    <a:pt x="4045" y="6756"/>
                    <a:pt x="4045" y="6756"/>
                  </a:cubicBezTo>
                  <a:cubicBezTo>
                    <a:pt x="4045" y="6756"/>
                    <a:pt x="4046" y="6736"/>
                    <a:pt x="4038" y="6726"/>
                  </a:cubicBezTo>
                  <a:cubicBezTo>
                    <a:pt x="4030" y="6716"/>
                    <a:pt x="4018" y="6721"/>
                    <a:pt x="4018" y="6721"/>
                  </a:cubicBezTo>
                  <a:cubicBezTo>
                    <a:pt x="4006" y="6712"/>
                    <a:pt x="4006" y="6712"/>
                    <a:pt x="4006" y="6712"/>
                  </a:cubicBezTo>
                  <a:cubicBezTo>
                    <a:pt x="3993" y="6712"/>
                    <a:pt x="3993" y="6712"/>
                    <a:pt x="3993" y="6712"/>
                  </a:cubicBezTo>
                  <a:cubicBezTo>
                    <a:pt x="3993" y="6712"/>
                    <a:pt x="3953" y="6695"/>
                    <a:pt x="3941" y="6668"/>
                  </a:cubicBezTo>
                  <a:cubicBezTo>
                    <a:pt x="3928" y="6641"/>
                    <a:pt x="3948" y="6636"/>
                    <a:pt x="3948" y="6636"/>
                  </a:cubicBezTo>
                  <a:cubicBezTo>
                    <a:pt x="3954" y="6619"/>
                    <a:pt x="3954" y="6619"/>
                    <a:pt x="3954" y="6619"/>
                  </a:cubicBezTo>
                  <a:cubicBezTo>
                    <a:pt x="3963" y="6619"/>
                    <a:pt x="3963" y="6619"/>
                    <a:pt x="3963" y="6619"/>
                  </a:cubicBezTo>
                  <a:cubicBezTo>
                    <a:pt x="3969" y="6607"/>
                    <a:pt x="3969" y="6607"/>
                    <a:pt x="3969" y="6607"/>
                  </a:cubicBezTo>
                  <a:cubicBezTo>
                    <a:pt x="4005" y="6606"/>
                    <a:pt x="4005" y="6606"/>
                    <a:pt x="4005" y="6606"/>
                  </a:cubicBezTo>
                  <a:cubicBezTo>
                    <a:pt x="3997" y="6599"/>
                    <a:pt x="3997" y="6599"/>
                    <a:pt x="3997" y="6599"/>
                  </a:cubicBezTo>
                  <a:cubicBezTo>
                    <a:pt x="3996" y="6585"/>
                    <a:pt x="3996" y="6585"/>
                    <a:pt x="3996" y="6585"/>
                  </a:cubicBezTo>
                  <a:cubicBezTo>
                    <a:pt x="4005" y="6584"/>
                    <a:pt x="4005" y="6584"/>
                    <a:pt x="4005" y="6584"/>
                  </a:cubicBezTo>
                  <a:cubicBezTo>
                    <a:pt x="4005" y="6584"/>
                    <a:pt x="4010" y="6565"/>
                    <a:pt x="4002" y="6558"/>
                  </a:cubicBezTo>
                  <a:cubicBezTo>
                    <a:pt x="3994" y="6551"/>
                    <a:pt x="3985" y="6535"/>
                    <a:pt x="3992" y="6519"/>
                  </a:cubicBezTo>
                  <a:cubicBezTo>
                    <a:pt x="3998" y="6504"/>
                    <a:pt x="4018" y="6504"/>
                    <a:pt x="4018" y="6504"/>
                  </a:cubicBezTo>
                  <a:cubicBezTo>
                    <a:pt x="4018" y="6497"/>
                    <a:pt x="4018" y="6497"/>
                    <a:pt x="4018" y="6497"/>
                  </a:cubicBezTo>
                  <a:cubicBezTo>
                    <a:pt x="4018" y="6497"/>
                    <a:pt x="4001" y="6497"/>
                    <a:pt x="3993" y="6492"/>
                  </a:cubicBezTo>
                  <a:cubicBezTo>
                    <a:pt x="3985" y="6488"/>
                    <a:pt x="3994" y="6479"/>
                    <a:pt x="4002" y="6478"/>
                  </a:cubicBezTo>
                  <a:cubicBezTo>
                    <a:pt x="4010" y="6477"/>
                    <a:pt x="4024" y="6494"/>
                    <a:pt x="4031" y="6494"/>
                  </a:cubicBezTo>
                  <a:cubicBezTo>
                    <a:pt x="4038" y="6494"/>
                    <a:pt x="4047" y="6490"/>
                    <a:pt x="4048" y="6480"/>
                  </a:cubicBezTo>
                  <a:cubicBezTo>
                    <a:pt x="4049" y="6470"/>
                    <a:pt x="4036" y="6447"/>
                    <a:pt x="4023" y="6452"/>
                  </a:cubicBezTo>
                  <a:cubicBezTo>
                    <a:pt x="4011" y="6456"/>
                    <a:pt x="4030" y="6466"/>
                    <a:pt x="4018" y="6472"/>
                  </a:cubicBezTo>
                  <a:cubicBezTo>
                    <a:pt x="4005" y="6478"/>
                    <a:pt x="3993" y="6461"/>
                    <a:pt x="3993" y="6461"/>
                  </a:cubicBezTo>
                  <a:cubicBezTo>
                    <a:pt x="3993" y="6461"/>
                    <a:pt x="3969" y="6463"/>
                    <a:pt x="3966" y="6456"/>
                  </a:cubicBezTo>
                  <a:cubicBezTo>
                    <a:pt x="3962" y="6450"/>
                    <a:pt x="3966" y="6422"/>
                    <a:pt x="3966" y="6419"/>
                  </a:cubicBezTo>
                  <a:cubicBezTo>
                    <a:pt x="3966" y="6416"/>
                    <a:pt x="3949" y="6399"/>
                    <a:pt x="3953" y="6384"/>
                  </a:cubicBezTo>
                  <a:cubicBezTo>
                    <a:pt x="3958" y="6370"/>
                    <a:pt x="3971" y="6386"/>
                    <a:pt x="3986" y="6390"/>
                  </a:cubicBezTo>
                  <a:cubicBezTo>
                    <a:pt x="4001" y="6393"/>
                    <a:pt x="4018" y="6406"/>
                    <a:pt x="4027" y="6406"/>
                  </a:cubicBezTo>
                  <a:cubicBezTo>
                    <a:pt x="4036" y="6406"/>
                    <a:pt x="4069" y="6388"/>
                    <a:pt x="4077" y="6382"/>
                  </a:cubicBezTo>
                  <a:cubicBezTo>
                    <a:pt x="4085" y="6376"/>
                    <a:pt x="4052" y="6358"/>
                    <a:pt x="4052" y="6358"/>
                  </a:cubicBezTo>
                  <a:cubicBezTo>
                    <a:pt x="4051" y="6342"/>
                    <a:pt x="4051" y="6342"/>
                    <a:pt x="4051" y="6342"/>
                  </a:cubicBezTo>
                  <a:cubicBezTo>
                    <a:pt x="4051" y="6342"/>
                    <a:pt x="4060" y="6326"/>
                    <a:pt x="4063" y="6315"/>
                  </a:cubicBezTo>
                  <a:cubicBezTo>
                    <a:pt x="4065" y="6305"/>
                    <a:pt x="4042" y="6305"/>
                    <a:pt x="4042" y="6305"/>
                  </a:cubicBezTo>
                  <a:cubicBezTo>
                    <a:pt x="4040" y="6291"/>
                    <a:pt x="4040" y="6291"/>
                    <a:pt x="4040" y="6291"/>
                  </a:cubicBezTo>
                  <a:cubicBezTo>
                    <a:pt x="4040" y="6291"/>
                    <a:pt x="4032" y="6282"/>
                    <a:pt x="4039" y="6274"/>
                  </a:cubicBezTo>
                  <a:cubicBezTo>
                    <a:pt x="4046" y="6266"/>
                    <a:pt x="4056" y="6301"/>
                    <a:pt x="4056" y="6301"/>
                  </a:cubicBezTo>
                  <a:cubicBezTo>
                    <a:pt x="4064" y="6300"/>
                    <a:pt x="4064" y="6300"/>
                    <a:pt x="4064" y="6300"/>
                  </a:cubicBezTo>
                  <a:cubicBezTo>
                    <a:pt x="4059" y="6286"/>
                    <a:pt x="4059" y="6286"/>
                    <a:pt x="4059" y="6286"/>
                  </a:cubicBezTo>
                  <a:cubicBezTo>
                    <a:pt x="4113" y="6293"/>
                    <a:pt x="4113" y="6293"/>
                    <a:pt x="4113" y="6293"/>
                  </a:cubicBezTo>
                  <a:cubicBezTo>
                    <a:pt x="4116" y="6287"/>
                    <a:pt x="4116" y="6287"/>
                    <a:pt x="4116" y="6287"/>
                  </a:cubicBezTo>
                  <a:cubicBezTo>
                    <a:pt x="4116" y="6287"/>
                    <a:pt x="4129" y="6279"/>
                    <a:pt x="4157" y="6276"/>
                  </a:cubicBezTo>
                  <a:cubicBezTo>
                    <a:pt x="4186" y="6273"/>
                    <a:pt x="4238" y="6248"/>
                    <a:pt x="4238" y="6248"/>
                  </a:cubicBezTo>
                  <a:cubicBezTo>
                    <a:pt x="4235" y="6222"/>
                    <a:pt x="4235" y="6222"/>
                    <a:pt x="4235" y="6222"/>
                  </a:cubicBezTo>
                  <a:cubicBezTo>
                    <a:pt x="4250" y="6214"/>
                    <a:pt x="4250" y="6214"/>
                    <a:pt x="4250" y="6214"/>
                  </a:cubicBezTo>
                  <a:cubicBezTo>
                    <a:pt x="4258" y="6181"/>
                    <a:pt x="4258" y="6181"/>
                    <a:pt x="4258" y="6181"/>
                  </a:cubicBezTo>
                  <a:cubicBezTo>
                    <a:pt x="4251" y="6164"/>
                    <a:pt x="4251" y="6164"/>
                    <a:pt x="4251" y="6164"/>
                  </a:cubicBezTo>
                  <a:cubicBezTo>
                    <a:pt x="4251" y="6146"/>
                    <a:pt x="4251" y="6146"/>
                    <a:pt x="4251" y="6146"/>
                  </a:cubicBezTo>
                  <a:cubicBezTo>
                    <a:pt x="4251" y="6146"/>
                    <a:pt x="4240" y="6137"/>
                    <a:pt x="4229" y="6133"/>
                  </a:cubicBezTo>
                  <a:cubicBezTo>
                    <a:pt x="4223" y="6131"/>
                    <a:pt x="4216" y="6136"/>
                    <a:pt x="4211" y="6132"/>
                  </a:cubicBezTo>
                  <a:cubicBezTo>
                    <a:pt x="4203" y="6126"/>
                    <a:pt x="4217" y="6120"/>
                    <a:pt x="4220" y="6115"/>
                  </a:cubicBezTo>
                  <a:cubicBezTo>
                    <a:pt x="4224" y="6108"/>
                    <a:pt x="4219" y="6102"/>
                    <a:pt x="4219" y="6094"/>
                  </a:cubicBezTo>
                  <a:cubicBezTo>
                    <a:pt x="4219" y="6079"/>
                    <a:pt x="4186" y="6074"/>
                    <a:pt x="4163" y="6063"/>
                  </a:cubicBezTo>
                  <a:cubicBezTo>
                    <a:pt x="4140" y="6052"/>
                    <a:pt x="4140" y="6041"/>
                    <a:pt x="4150" y="6027"/>
                  </a:cubicBezTo>
                  <a:cubicBezTo>
                    <a:pt x="4151" y="6026"/>
                    <a:pt x="4151" y="6025"/>
                    <a:pt x="4152" y="6025"/>
                  </a:cubicBezTo>
                  <a:cubicBezTo>
                    <a:pt x="4132" y="6000"/>
                    <a:pt x="4132" y="6000"/>
                    <a:pt x="4132" y="6000"/>
                  </a:cubicBezTo>
                  <a:cubicBezTo>
                    <a:pt x="4152" y="6025"/>
                    <a:pt x="4152" y="6025"/>
                    <a:pt x="4152" y="6025"/>
                  </a:cubicBezTo>
                  <a:cubicBezTo>
                    <a:pt x="4160" y="6019"/>
                    <a:pt x="4174" y="6037"/>
                    <a:pt x="4179" y="6044"/>
                  </a:cubicBezTo>
                  <a:cubicBezTo>
                    <a:pt x="4179" y="6044"/>
                    <a:pt x="4179" y="6044"/>
                    <a:pt x="4179" y="6044"/>
                  </a:cubicBezTo>
                  <a:cubicBezTo>
                    <a:pt x="4180" y="6046"/>
                    <a:pt x="4181" y="6048"/>
                    <a:pt x="4181" y="6048"/>
                  </a:cubicBezTo>
                  <a:cubicBezTo>
                    <a:pt x="4213" y="6048"/>
                    <a:pt x="4213" y="6048"/>
                    <a:pt x="4213" y="6048"/>
                  </a:cubicBezTo>
                  <a:cubicBezTo>
                    <a:pt x="4220" y="6059"/>
                    <a:pt x="4220" y="6059"/>
                    <a:pt x="4220" y="6059"/>
                  </a:cubicBezTo>
                  <a:cubicBezTo>
                    <a:pt x="4220" y="6059"/>
                    <a:pt x="4247" y="6058"/>
                    <a:pt x="4280" y="6063"/>
                  </a:cubicBezTo>
                  <a:cubicBezTo>
                    <a:pt x="4313" y="6068"/>
                    <a:pt x="4332" y="6067"/>
                    <a:pt x="4348" y="6054"/>
                  </a:cubicBezTo>
                  <a:cubicBezTo>
                    <a:pt x="4362" y="6043"/>
                    <a:pt x="4369" y="6013"/>
                    <a:pt x="4371" y="6006"/>
                  </a:cubicBezTo>
                  <a:cubicBezTo>
                    <a:pt x="4371" y="6004"/>
                    <a:pt x="4371" y="6004"/>
                    <a:pt x="4371" y="6004"/>
                  </a:cubicBezTo>
                  <a:cubicBezTo>
                    <a:pt x="4371" y="6004"/>
                    <a:pt x="4394" y="5978"/>
                    <a:pt x="4399" y="5969"/>
                  </a:cubicBezTo>
                  <a:cubicBezTo>
                    <a:pt x="4404" y="5960"/>
                    <a:pt x="4396" y="5939"/>
                    <a:pt x="4396" y="5939"/>
                  </a:cubicBezTo>
                  <a:cubicBezTo>
                    <a:pt x="4408" y="5921"/>
                    <a:pt x="4408" y="5921"/>
                    <a:pt x="4408" y="5921"/>
                  </a:cubicBezTo>
                  <a:cubicBezTo>
                    <a:pt x="4408" y="5921"/>
                    <a:pt x="4398" y="5913"/>
                    <a:pt x="4398" y="5903"/>
                  </a:cubicBezTo>
                  <a:cubicBezTo>
                    <a:pt x="4398" y="5893"/>
                    <a:pt x="4408" y="5892"/>
                    <a:pt x="4408" y="5892"/>
                  </a:cubicBezTo>
                  <a:cubicBezTo>
                    <a:pt x="4410" y="5876"/>
                    <a:pt x="4410" y="5876"/>
                    <a:pt x="4410" y="5876"/>
                  </a:cubicBezTo>
                  <a:cubicBezTo>
                    <a:pt x="4410" y="5876"/>
                    <a:pt x="4422" y="5874"/>
                    <a:pt x="4426" y="5870"/>
                  </a:cubicBezTo>
                  <a:cubicBezTo>
                    <a:pt x="4430" y="5866"/>
                    <a:pt x="4429" y="5852"/>
                    <a:pt x="4429" y="5844"/>
                  </a:cubicBezTo>
                  <a:cubicBezTo>
                    <a:pt x="4429" y="5836"/>
                    <a:pt x="4447" y="5819"/>
                    <a:pt x="4456" y="5817"/>
                  </a:cubicBezTo>
                  <a:cubicBezTo>
                    <a:pt x="4465" y="5815"/>
                    <a:pt x="4462" y="5839"/>
                    <a:pt x="4462" y="5839"/>
                  </a:cubicBezTo>
                  <a:cubicBezTo>
                    <a:pt x="4462" y="5839"/>
                    <a:pt x="4456" y="5849"/>
                    <a:pt x="4453" y="5851"/>
                  </a:cubicBezTo>
                  <a:cubicBezTo>
                    <a:pt x="4450" y="5853"/>
                    <a:pt x="4451" y="5864"/>
                    <a:pt x="4451" y="5864"/>
                  </a:cubicBezTo>
                  <a:cubicBezTo>
                    <a:pt x="4444" y="5868"/>
                    <a:pt x="4444" y="5868"/>
                    <a:pt x="4444" y="5868"/>
                  </a:cubicBezTo>
                  <a:cubicBezTo>
                    <a:pt x="4444" y="5877"/>
                    <a:pt x="4444" y="5877"/>
                    <a:pt x="4444" y="5877"/>
                  </a:cubicBezTo>
                  <a:cubicBezTo>
                    <a:pt x="4427" y="5895"/>
                    <a:pt x="4427" y="5895"/>
                    <a:pt x="4427" y="5895"/>
                  </a:cubicBezTo>
                  <a:cubicBezTo>
                    <a:pt x="4406" y="5910"/>
                    <a:pt x="4406" y="5910"/>
                    <a:pt x="4406" y="5910"/>
                  </a:cubicBezTo>
                  <a:cubicBezTo>
                    <a:pt x="4406" y="5910"/>
                    <a:pt x="4413" y="5916"/>
                    <a:pt x="4420" y="5914"/>
                  </a:cubicBezTo>
                  <a:cubicBezTo>
                    <a:pt x="4425" y="5913"/>
                    <a:pt x="4425" y="5901"/>
                    <a:pt x="4430" y="5898"/>
                  </a:cubicBezTo>
                  <a:cubicBezTo>
                    <a:pt x="4434" y="5894"/>
                    <a:pt x="4441" y="5897"/>
                    <a:pt x="4443" y="5895"/>
                  </a:cubicBezTo>
                  <a:cubicBezTo>
                    <a:pt x="4449" y="5886"/>
                    <a:pt x="4471" y="5852"/>
                    <a:pt x="4476" y="5828"/>
                  </a:cubicBezTo>
                  <a:cubicBezTo>
                    <a:pt x="4481" y="5804"/>
                    <a:pt x="4491" y="5782"/>
                    <a:pt x="4495" y="5768"/>
                  </a:cubicBezTo>
                  <a:cubicBezTo>
                    <a:pt x="4499" y="5754"/>
                    <a:pt x="4527" y="5737"/>
                    <a:pt x="4529" y="5733"/>
                  </a:cubicBezTo>
                  <a:cubicBezTo>
                    <a:pt x="4531" y="5729"/>
                    <a:pt x="4524" y="5719"/>
                    <a:pt x="4524" y="5719"/>
                  </a:cubicBezTo>
                  <a:cubicBezTo>
                    <a:pt x="4537" y="5710"/>
                    <a:pt x="4537" y="5710"/>
                    <a:pt x="4537" y="5710"/>
                  </a:cubicBezTo>
                  <a:cubicBezTo>
                    <a:pt x="4533" y="5686"/>
                    <a:pt x="4533" y="5686"/>
                    <a:pt x="4533" y="5686"/>
                  </a:cubicBezTo>
                  <a:cubicBezTo>
                    <a:pt x="4537" y="5672"/>
                    <a:pt x="4537" y="5672"/>
                    <a:pt x="4537" y="5672"/>
                  </a:cubicBezTo>
                  <a:cubicBezTo>
                    <a:pt x="4528" y="5667"/>
                    <a:pt x="4528" y="5667"/>
                    <a:pt x="4528" y="5667"/>
                  </a:cubicBezTo>
                  <a:cubicBezTo>
                    <a:pt x="4528" y="5667"/>
                    <a:pt x="4535" y="5658"/>
                    <a:pt x="4535" y="5650"/>
                  </a:cubicBezTo>
                  <a:cubicBezTo>
                    <a:pt x="4535" y="5642"/>
                    <a:pt x="4520" y="5636"/>
                    <a:pt x="4520" y="5636"/>
                  </a:cubicBezTo>
                  <a:cubicBezTo>
                    <a:pt x="4519" y="5613"/>
                    <a:pt x="4519" y="5613"/>
                    <a:pt x="4519" y="5613"/>
                  </a:cubicBezTo>
                  <a:cubicBezTo>
                    <a:pt x="4509" y="5602"/>
                    <a:pt x="4509" y="5602"/>
                    <a:pt x="4509" y="5602"/>
                  </a:cubicBezTo>
                  <a:cubicBezTo>
                    <a:pt x="4523" y="5603"/>
                    <a:pt x="4523" y="5603"/>
                    <a:pt x="4523" y="5603"/>
                  </a:cubicBezTo>
                  <a:cubicBezTo>
                    <a:pt x="4522" y="5586"/>
                    <a:pt x="4522" y="5586"/>
                    <a:pt x="4522" y="5586"/>
                  </a:cubicBezTo>
                  <a:cubicBezTo>
                    <a:pt x="4513" y="5581"/>
                    <a:pt x="4513" y="5581"/>
                    <a:pt x="4513" y="5581"/>
                  </a:cubicBezTo>
                  <a:cubicBezTo>
                    <a:pt x="4513" y="5581"/>
                    <a:pt x="4525" y="5578"/>
                    <a:pt x="4525" y="5573"/>
                  </a:cubicBezTo>
                  <a:cubicBezTo>
                    <a:pt x="4525" y="5568"/>
                    <a:pt x="4509" y="5558"/>
                    <a:pt x="4509" y="5558"/>
                  </a:cubicBezTo>
                  <a:cubicBezTo>
                    <a:pt x="4525" y="5547"/>
                    <a:pt x="4525" y="5547"/>
                    <a:pt x="4525" y="5547"/>
                  </a:cubicBezTo>
                  <a:cubicBezTo>
                    <a:pt x="4525" y="5547"/>
                    <a:pt x="4538" y="5561"/>
                    <a:pt x="4544" y="5560"/>
                  </a:cubicBezTo>
                  <a:cubicBezTo>
                    <a:pt x="4550" y="5559"/>
                    <a:pt x="4546" y="5547"/>
                    <a:pt x="4546" y="5547"/>
                  </a:cubicBezTo>
                  <a:cubicBezTo>
                    <a:pt x="4546" y="5547"/>
                    <a:pt x="4546" y="5535"/>
                    <a:pt x="4554" y="5525"/>
                  </a:cubicBezTo>
                  <a:cubicBezTo>
                    <a:pt x="4562" y="5515"/>
                    <a:pt x="4574" y="5518"/>
                    <a:pt x="4580" y="5513"/>
                  </a:cubicBezTo>
                  <a:cubicBezTo>
                    <a:pt x="4586" y="5508"/>
                    <a:pt x="4583" y="5504"/>
                    <a:pt x="4586" y="5497"/>
                  </a:cubicBezTo>
                  <a:cubicBezTo>
                    <a:pt x="4589" y="5490"/>
                    <a:pt x="4607" y="5487"/>
                    <a:pt x="4607" y="5487"/>
                  </a:cubicBezTo>
                  <a:cubicBezTo>
                    <a:pt x="4609" y="5479"/>
                    <a:pt x="4609" y="5479"/>
                    <a:pt x="4609" y="5479"/>
                  </a:cubicBezTo>
                  <a:cubicBezTo>
                    <a:pt x="4609" y="5479"/>
                    <a:pt x="4615" y="5482"/>
                    <a:pt x="4620" y="5481"/>
                  </a:cubicBezTo>
                  <a:cubicBezTo>
                    <a:pt x="4625" y="5480"/>
                    <a:pt x="4624" y="5468"/>
                    <a:pt x="4630" y="5467"/>
                  </a:cubicBezTo>
                  <a:cubicBezTo>
                    <a:pt x="4636" y="5466"/>
                    <a:pt x="4655" y="5469"/>
                    <a:pt x="4655" y="5469"/>
                  </a:cubicBezTo>
                  <a:cubicBezTo>
                    <a:pt x="4659" y="5479"/>
                    <a:pt x="4659" y="5479"/>
                    <a:pt x="4659" y="5479"/>
                  </a:cubicBezTo>
                  <a:cubicBezTo>
                    <a:pt x="4670" y="5477"/>
                    <a:pt x="4670" y="5477"/>
                    <a:pt x="4670" y="5477"/>
                  </a:cubicBezTo>
                  <a:cubicBezTo>
                    <a:pt x="4657" y="5462"/>
                    <a:pt x="4657" y="5462"/>
                    <a:pt x="4657" y="5462"/>
                  </a:cubicBezTo>
                  <a:cubicBezTo>
                    <a:pt x="4657" y="5462"/>
                    <a:pt x="4666" y="5458"/>
                    <a:pt x="4670" y="5453"/>
                  </a:cubicBezTo>
                  <a:cubicBezTo>
                    <a:pt x="4674" y="5448"/>
                    <a:pt x="4696" y="5447"/>
                    <a:pt x="4696" y="5447"/>
                  </a:cubicBezTo>
                  <a:cubicBezTo>
                    <a:pt x="4685" y="5437"/>
                    <a:pt x="4685" y="5437"/>
                    <a:pt x="4685" y="5437"/>
                  </a:cubicBezTo>
                  <a:cubicBezTo>
                    <a:pt x="4685" y="5437"/>
                    <a:pt x="4697" y="5427"/>
                    <a:pt x="4702" y="5427"/>
                  </a:cubicBezTo>
                  <a:cubicBezTo>
                    <a:pt x="4707" y="5427"/>
                    <a:pt x="4703" y="5443"/>
                    <a:pt x="4706" y="5443"/>
                  </a:cubicBezTo>
                  <a:cubicBezTo>
                    <a:pt x="4709" y="5443"/>
                    <a:pt x="4715" y="5426"/>
                    <a:pt x="4715" y="5426"/>
                  </a:cubicBezTo>
                  <a:cubicBezTo>
                    <a:pt x="4740" y="5431"/>
                    <a:pt x="4740" y="5431"/>
                    <a:pt x="4740" y="5431"/>
                  </a:cubicBezTo>
                  <a:cubicBezTo>
                    <a:pt x="4740" y="5431"/>
                    <a:pt x="4745" y="5411"/>
                    <a:pt x="4756" y="5410"/>
                  </a:cubicBezTo>
                  <a:cubicBezTo>
                    <a:pt x="4767" y="5409"/>
                    <a:pt x="4764" y="5431"/>
                    <a:pt x="4764" y="5431"/>
                  </a:cubicBezTo>
                  <a:cubicBezTo>
                    <a:pt x="4809" y="5426"/>
                    <a:pt x="4809" y="5426"/>
                    <a:pt x="4809" y="5426"/>
                  </a:cubicBezTo>
                  <a:cubicBezTo>
                    <a:pt x="4814" y="5414"/>
                    <a:pt x="4814" y="5414"/>
                    <a:pt x="4814" y="5414"/>
                  </a:cubicBezTo>
                  <a:cubicBezTo>
                    <a:pt x="4808" y="5407"/>
                    <a:pt x="4808" y="5407"/>
                    <a:pt x="4808" y="5407"/>
                  </a:cubicBezTo>
                  <a:cubicBezTo>
                    <a:pt x="4808" y="5407"/>
                    <a:pt x="4814" y="5399"/>
                    <a:pt x="4820" y="5390"/>
                  </a:cubicBezTo>
                  <a:cubicBezTo>
                    <a:pt x="4826" y="5381"/>
                    <a:pt x="4856" y="5376"/>
                    <a:pt x="4856" y="5376"/>
                  </a:cubicBezTo>
                  <a:cubicBezTo>
                    <a:pt x="4856" y="5376"/>
                    <a:pt x="4853" y="5363"/>
                    <a:pt x="4853" y="5360"/>
                  </a:cubicBezTo>
                  <a:cubicBezTo>
                    <a:pt x="4853" y="5357"/>
                    <a:pt x="4854" y="5316"/>
                    <a:pt x="4854" y="5316"/>
                  </a:cubicBezTo>
                  <a:cubicBezTo>
                    <a:pt x="4872" y="5296"/>
                    <a:pt x="4872" y="5296"/>
                    <a:pt x="4872" y="5296"/>
                  </a:cubicBezTo>
                  <a:cubicBezTo>
                    <a:pt x="4872" y="5280"/>
                    <a:pt x="4872" y="5280"/>
                    <a:pt x="4872" y="5280"/>
                  </a:cubicBezTo>
                  <a:cubicBezTo>
                    <a:pt x="4885" y="5277"/>
                    <a:pt x="4885" y="5277"/>
                    <a:pt x="4885" y="5277"/>
                  </a:cubicBezTo>
                  <a:cubicBezTo>
                    <a:pt x="4885" y="5255"/>
                    <a:pt x="4885" y="5255"/>
                    <a:pt x="4885" y="5255"/>
                  </a:cubicBezTo>
                  <a:cubicBezTo>
                    <a:pt x="4885" y="5255"/>
                    <a:pt x="4894" y="5250"/>
                    <a:pt x="4898" y="5250"/>
                  </a:cubicBezTo>
                  <a:cubicBezTo>
                    <a:pt x="4902" y="5250"/>
                    <a:pt x="4902" y="5225"/>
                    <a:pt x="4902" y="5225"/>
                  </a:cubicBezTo>
                  <a:cubicBezTo>
                    <a:pt x="4902" y="5225"/>
                    <a:pt x="4896" y="5196"/>
                    <a:pt x="4894" y="5181"/>
                  </a:cubicBezTo>
                  <a:cubicBezTo>
                    <a:pt x="4892" y="5166"/>
                    <a:pt x="4910" y="5154"/>
                    <a:pt x="4917" y="5148"/>
                  </a:cubicBezTo>
                  <a:cubicBezTo>
                    <a:pt x="4924" y="5142"/>
                    <a:pt x="4914" y="5121"/>
                    <a:pt x="4914" y="5121"/>
                  </a:cubicBezTo>
                  <a:cubicBezTo>
                    <a:pt x="4918" y="5083"/>
                    <a:pt x="4918" y="5083"/>
                    <a:pt x="4918" y="5083"/>
                  </a:cubicBezTo>
                  <a:cubicBezTo>
                    <a:pt x="4918" y="5083"/>
                    <a:pt x="4926" y="5053"/>
                    <a:pt x="4925" y="5042"/>
                  </a:cubicBezTo>
                  <a:cubicBezTo>
                    <a:pt x="4924" y="5031"/>
                    <a:pt x="4912" y="4973"/>
                    <a:pt x="4912" y="4973"/>
                  </a:cubicBezTo>
                  <a:cubicBezTo>
                    <a:pt x="4917" y="4949"/>
                    <a:pt x="4917" y="4949"/>
                    <a:pt x="4917" y="4949"/>
                  </a:cubicBezTo>
                  <a:cubicBezTo>
                    <a:pt x="4917" y="4949"/>
                    <a:pt x="4908" y="4918"/>
                    <a:pt x="4911" y="4910"/>
                  </a:cubicBezTo>
                  <a:cubicBezTo>
                    <a:pt x="4914" y="4902"/>
                    <a:pt x="4925" y="4892"/>
                    <a:pt x="4925" y="4892"/>
                  </a:cubicBezTo>
                  <a:cubicBezTo>
                    <a:pt x="4917" y="4880"/>
                    <a:pt x="4917" y="4880"/>
                    <a:pt x="4917" y="4880"/>
                  </a:cubicBezTo>
                  <a:cubicBezTo>
                    <a:pt x="4917" y="4880"/>
                    <a:pt x="4924" y="4870"/>
                    <a:pt x="4928" y="4870"/>
                  </a:cubicBezTo>
                  <a:cubicBezTo>
                    <a:pt x="4932" y="4870"/>
                    <a:pt x="4941" y="4889"/>
                    <a:pt x="4941" y="4889"/>
                  </a:cubicBezTo>
                  <a:cubicBezTo>
                    <a:pt x="4941" y="4889"/>
                    <a:pt x="4963" y="4869"/>
                    <a:pt x="4970" y="4859"/>
                  </a:cubicBezTo>
                  <a:cubicBezTo>
                    <a:pt x="4977" y="4849"/>
                    <a:pt x="4982" y="4805"/>
                    <a:pt x="4982" y="4805"/>
                  </a:cubicBezTo>
                  <a:cubicBezTo>
                    <a:pt x="4982" y="4805"/>
                    <a:pt x="4988" y="4801"/>
                    <a:pt x="4994" y="4797"/>
                  </a:cubicBezTo>
                  <a:cubicBezTo>
                    <a:pt x="5000" y="4793"/>
                    <a:pt x="5005" y="4771"/>
                    <a:pt x="5005" y="4771"/>
                  </a:cubicBezTo>
                  <a:cubicBezTo>
                    <a:pt x="5005" y="4771"/>
                    <a:pt x="5018" y="4764"/>
                    <a:pt x="5025" y="4763"/>
                  </a:cubicBezTo>
                  <a:cubicBezTo>
                    <a:pt x="5032" y="4762"/>
                    <a:pt x="5032" y="4742"/>
                    <a:pt x="5032" y="4742"/>
                  </a:cubicBezTo>
                  <a:cubicBezTo>
                    <a:pt x="5032" y="4742"/>
                    <a:pt x="5046" y="4737"/>
                    <a:pt x="5059" y="4719"/>
                  </a:cubicBezTo>
                  <a:cubicBezTo>
                    <a:pt x="5072" y="4701"/>
                    <a:pt x="5087" y="4654"/>
                    <a:pt x="5087" y="4654"/>
                  </a:cubicBezTo>
                  <a:cubicBezTo>
                    <a:pt x="5087" y="4654"/>
                    <a:pt x="5099" y="4641"/>
                    <a:pt x="5100" y="4635"/>
                  </a:cubicBezTo>
                  <a:cubicBezTo>
                    <a:pt x="5101" y="4629"/>
                    <a:pt x="5095" y="4613"/>
                    <a:pt x="5095" y="4613"/>
                  </a:cubicBezTo>
                  <a:cubicBezTo>
                    <a:pt x="5095" y="4613"/>
                    <a:pt x="5098" y="4592"/>
                    <a:pt x="5098" y="4575"/>
                  </a:cubicBezTo>
                  <a:close/>
                  <a:moveTo>
                    <a:pt x="3153" y="1791"/>
                  </a:moveTo>
                  <a:cubicBezTo>
                    <a:pt x="3139" y="1791"/>
                    <a:pt x="3159" y="1774"/>
                    <a:pt x="3152" y="1771"/>
                  </a:cubicBezTo>
                  <a:cubicBezTo>
                    <a:pt x="3145" y="1768"/>
                    <a:pt x="3135" y="1781"/>
                    <a:pt x="3135" y="1781"/>
                  </a:cubicBezTo>
                  <a:cubicBezTo>
                    <a:pt x="3130" y="1783"/>
                    <a:pt x="3130" y="1783"/>
                    <a:pt x="3130" y="1783"/>
                  </a:cubicBezTo>
                  <a:cubicBezTo>
                    <a:pt x="3126" y="1794"/>
                    <a:pt x="3126" y="1794"/>
                    <a:pt x="3126" y="1794"/>
                  </a:cubicBezTo>
                  <a:cubicBezTo>
                    <a:pt x="3115" y="1790"/>
                    <a:pt x="3115" y="1790"/>
                    <a:pt x="3115" y="1790"/>
                  </a:cubicBezTo>
                  <a:cubicBezTo>
                    <a:pt x="3115" y="1790"/>
                    <a:pt x="3115" y="1801"/>
                    <a:pt x="3112" y="1808"/>
                  </a:cubicBezTo>
                  <a:cubicBezTo>
                    <a:pt x="3109" y="1815"/>
                    <a:pt x="3099" y="1818"/>
                    <a:pt x="3094" y="1823"/>
                  </a:cubicBezTo>
                  <a:cubicBezTo>
                    <a:pt x="3089" y="1828"/>
                    <a:pt x="3095" y="1836"/>
                    <a:pt x="3095" y="1836"/>
                  </a:cubicBezTo>
                  <a:cubicBezTo>
                    <a:pt x="3095" y="1836"/>
                    <a:pt x="3091" y="1836"/>
                    <a:pt x="3078" y="1850"/>
                  </a:cubicBezTo>
                  <a:cubicBezTo>
                    <a:pt x="3065" y="1864"/>
                    <a:pt x="3083" y="1864"/>
                    <a:pt x="3083" y="1872"/>
                  </a:cubicBezTo>
                  <a:cubicBezTo>
                    <a:pt x="3083" y="1880"/>
                    <a:pt x="3076" y="1881"/>
                    <a:pt x="3076" y="1881"/>
                  </a:cubicBezTo>
                  <a:cubicBezTo>
                    <a:pt x="3076" y="1881"/>
                    <a:pt x="3084" y="1885"/>
                    <a:pt x="3061" y="1917"/>
                  </a:cubicBezTo>
                  <a:cubicBezTo>
                    <a:pt x="3038" y="1949"/>
                    <a:pt x="2993" y="1959"/>
                    <a:pt x="2993" y="1959"/>
                  </a:cubicBezTo>
                  <a:cubicBezTo>
                    <a:pt x="2996" y="1939"/>
                    <a:pt x="2996" y="1939"/>
                    <a:pt x="2996" y="1939"/>
                  </a:cubicBezTo>
                  <a:cubicBezTo>
                    <a:pt x="2996" y="1939"/>
                    <a:pt x="2992" y="1932"/>
                    <a:pt x="2990" y="1928"/>
                  </a:cubicBezTo>
                  <a:cubicBezTo>
                    <a:pt x="2988" y="1924"/>
                    <a:pt x="3005" y="1904"/>
                    <a:pt x="3007" y="1897"/>
                  </a:cubicBezTo>
                  <a:cubicBezTo>
                    <a:pt x="3009" y="1890"/>
                    <a:pt x="3003" y="1889"/>
                    <a:pt x="3005" y="1877"/>
                  </a:cubicBezTo>
                  <a:cubicBezTo>
                    <a:pt x="3007" y="1865"/>
                    <a:pt x="3029" y="1846"/>
                    <a:pt x="3029" y="1846"/>
                  </a:cubicBezTo>
                  <a:cubicBezTo>
                    <a:pt x="3029" y="1837"/>
                    <a:pt x="3029" y="1837"/>
                    <a:pt x="3029" y="1837"/>
                  </a:cubicBezTo>
                  <a:cubicBezTo>
                    <a:pt x="3029" y="1837"/>
                    <a:pt x="3050" y="1822"/>
                    <a:pt x="3053" y="1816"/>
                  </a:cubicBezTo>
                  <a:cubicBezTo>
                    <a:pt x="3056" y="1810"/>
                    <a:pt x="3088" y="1779"/>
                    <a:pt x="3088" y="1779"/>
                  </a:cubicBezTo>
                  <a:cubicBezTo>
                    <a:pt x="3067" y="1785"/>
                    <a:pt x="3067" y="1785"/>
                    <a:pt x="3067" y="1785"/>
                  </a:cubicBezTo>
                  <a:cubicBezTo>
                    <a:pt x="3067" y="1785"/>
                    <a:pt x="3044" y="1804"/>
                    <a:pt x="3040" y="1799"/>
                  </a:cubicBezTo>
                  <a:cubicBezTo>
                    <a:pt x="3036" y="1794"/>
                    <a:pt x="3076" y="1770"/>
                    <a:pt x="3081" y="1762"/>
                  </a:cubicBezTo>
                  <a:cubicBezTo>
                    <a:pt x="3086" y="1754"/>
                    <a:pt x="3114" y="1733"/>
                    <a:pt x="3114" y="1733"/>
                  </a:cubicBezTo>
                  <a:cubicBezTo>
                    <a:pt x="3119" y="1739"/>
                    <a:pt x="3119" y="1739"/>
                    <a:pt x="3119" y="1739"/>
                  </a:cubicBezTo>
                  <a:cubicBezTo>
                    <a:pt x="3129" y="1733"/>
                    <a:pt x="3129" y="1733"/>
                    <a:pt x="3129" y="1733"/>
                  </a:cubicBezTo>
                  <a:cubicBezTo>
                    <a:pt x="3129" y="1733"/>
                    <a:pt x="3124" y="1742"/>
                    <a:pt x="3134" y="1741"/>
                  </a:cubicBezTo>
                  <a:cubicBezTo>
                    <a:pt x="3144" y="1740"/>
                    <a:pt x="3141" y="1726"/>
                    <a:pt x="3141" y="1726"/>
                  </a:cubicBezTo>
                  <a:cubicBezTo>
                    <a:pt x="3157" y="1731"/>
                    <a:pt x="3157" y="1731"/>
                    <a:pt x="3157" y="1731"/>
                  </a:cubicBezTo>
                  <a:cubicBezTo>
                    <a:pt x="3157" y="1731"/>
                    <a:pt x="3179" y="1720"/>
                    <a:pt x="3189" y="1723"/>
                  </a:cubicBezTo>
                  <a:cubicBezTo>
                    <a:pt x="3199" y="1726"/>
                    <a:pt x="3204" y="1738"/>
                    <a:pt x="3204" y="1738"/>
                  </a:cubicBezTo>
                  <a:cubicBezTo>
                    <a:pt x="3187" y="1744"/>
                    <a:pt x="3187" y="1744"/>
                    <a:pt x="3187" y="1744"/>
                  </a:cubicBezTo>
                  <a:cubicBezTo>
                    <a:pt x="3189" y="1761"/>
                    <a:pt x="3189" y="1761"/>
                    <a:pt x="3189" y="1761"/>
                  </a:cubicBezTo>
                  <a:cubicBezTo>
                    <a:pt x="3189" y="1761"/>
                    <a:pt x="3177" y="1759"/>
                    <a:pt x="3170" y="1759"/>
                  </a:cubicBezTo>
                  <a:cubicBezTo>
                    <a:pt x="3163" y="1759"/>
                    <a:pt x="3166" y="1776"/>
                    <a:pt x="3166" y="1776"/>
                  </a:cubicBezTo>
                  <a:cubicBezTo>
                    <a:pt x="3166" y="1776"/>
                    <a:pt x="3167" y="1791"/>
                    <a:pt x="3153" y="1791"/>
                  </a:cubicBezTo>
                  <a:close/>
                  <a:moveTo>
                    <a:pt x="3303" y="1940"/>
                  </a:moveTo>
                  <a:cubicBezTo>
                    <a:pt x="3295" y="1943"/>
                    <a:pt x="3287" y="1946"/>
                    <a:pt x="3267" y="1951"/>
                  </a:cubicBezTo>
                  <a:cubicBezTo>
                    <a:pt x="3247" y="1956"/>
                    <a:pt x="3239" y="1962"/>
                    <a:pt x="3232" y="1965"/>
                  </a:cubicBezTo>
                  <a:cubicBezTo>
                    <a:pt x="3225" y="1968"/>
                    <a:pt x="3213" y="1966"/>
                    <a:pt x="3213" y="1966"/>
                  </a:cubicBezTo>
                  <a:cubicBezTo>
                    <a:pt x="3213" y="1966"/>
                    <a:pt x="3213" y="1971"/>
                    <a:pt x="3201" y="1972"/>
                  </a:cubicBezTo>
                  <a:cubicBezTo>
                    <a:pt x="3189" y="1973"/>
                    <a:pt x="3188" y="1962"/>
                    <a:pt x="3188" y="1962"/>
                  </a:cubicBezTo>
                  <a:cubicBezTo>
                    <a:pt x="3188" y="1962"/>
                    <a:pt x="3166" y="1959"/>
                    <a:pt x="3166" y="1952"/>
                  </a:cubicBezTo>
                  <a:cubicBezTo>
                    <a:pt x="3166" y="1952"/>
                    <a:pt x="3179" y="1946"/>
                    <a:pt x="3190" y="1941"/>
                  </a:cubicBezTo>
                  <a:cubicBezTo>
                    <a:pt x="3198" y="1937"/>
                    <a:pt x="3205" y="1934"/>
                    <a:pt x="3206" y="1934"/>
                  </a:cubicBezTo>
                  <a:cubicBezTo>
                    <a:pt x="3209" y="1934"/>
                    <a:pt x="3213" y="1939"/>
                    <a:pt x="3213" y="1939"/>
                  </a:cubicBezTo>
                  <a:cubicBezTo>
                    <a:pt x="3213" y="1939"/>
                    <a:pt x="3228" y="1925"/>
                    <a:pt x="3236" y="1923"/>
                  </a:cubicBezTo>
                  <a:cubicBezTo>
                    <a:pt x="3244" y="1921"/>
                    <a:pt x="3252" y="1924"/>
                    <a:pt x="3252" y="1924"/>
                  </a:cubicBezTo>
                  <a:cubicBezTo>
                    <a:pt x="3252" y="1924"/>
                    <a:pt x="3257" y="1903"/>
                    <a:pt x="3282" y="1902"/>
                  </a:cubicBezTo>
                  <a:cubicBezTo>
                    <a:pt x="3307" y="1901"/>
                    <a:pt x="3324" y="1908"/>
                    <a:pt x="3324" y="1908"/>
                  </a:cubicBezTo>
                  <a:cubicBezTo>
                    <a:pt x="3340" y="1894"/>
                    <a:pt x="3340" y="1894"/>
                    <a:pt x="3340" y="1894"/>
                  </a:cubicBezTo>
                  <a:cubicBezTo>
                    <a:pt x="3382" y="1896"/>
                    <a:pt x="3382" y="1896"/>
                    <a:pt x="3382" y="1896"/>
                  </a:cubicBezTo>
                  <a:cubicBezTo>
                    <a:pt x="3391" y="1896"/>
                    <a:pt x="3391" y="1896"/>
                    <a:pt x="3391" y="1896"/>
                  </a:cubicBezTo>
                  <a:cubicBezTo>
                    <a:pt x="3391" y="1896"/>
                    <a:pt x="3311" y="1937"/>
                    <a:pt x="3303" y="1940"/>
                  </a:cubicBezTo>
                  <a:close/>
                  <a:moveTo>
                    <a:pt x="3446" y="1834"/>
                  </a:moveTo>
                  <a:cubicBezTo>
                    <a:pt x="3450" y="1834"/>
                    <a:pt x="3467" y="1828"/>
                    <a:pt x="3467" y="1828"/>
                  </a:cubicBezTo>
                  <a:cubicBezTo>
                    <a:pt x="3467" y="1828"/>
                    <a:pt x="3494" y="1838"/>
                    <a:pt x="3498" y="1838"/>
                  </a:cubicBezTo>
                  <a:cubicBezTo>
                    <a:pt x="3502" y="1838"/>
                    <a:pt x="3502" y="1822"/>
                    <a:pt x="3502" y="1822"/>
                  </a:cubicBezTo>
                  <a:cubicBezTo>
                    <a:pt x="3502" y="1822"/>
                    <a:pt x="3509" y="1813"/>
                    <a:pt x="3519" y="1816"/>
                  </a:cubicBezTo>
                  <a:cubicBezTo>
                    <a:pt x="3522" y="1817"/>
                    <a:pt x="3524" y="1818"/>
                    <a:pt x="3525" y="1819"/>
                  </a:cubicBezTo>
                  <a:cubicBezTo>
                    <a:pt x="3530" y="1824"/>
                    <a:pt x="3531" y="1830"/>
                    <a:pt x="3531" y="1830"/>
                  </a:cubicBezTo>
                  <a:cubicBezTo>
                    <a:pt x="3531" y="1830"/>
                    <a:pt x="3530" y="1838"/>
                    <a:pt x="3523" y="1844"/>
                  </a:cubicBezTo>
                  <a:cubicBezTo>
                    <a:pt x="3516" y="1850"/>
                    <a:pt x="3516" y="1860"/>
                    <a:pt x="3516" y="1860"/>
                  </a:cubicBezTo>
                  <a:cubicBezTo>
                    <a:pt x="3504" y="1859"/>
                    <a:pt x="3504" y="1859"/>
                    <a:pt x="3504" y="1859"/>
                  </a:cubicBezTo>
                  <a:cubicBezTo>
                    <a:pt x="3504" y="1859"/>
                    <a:pt x="3504" y="1863"/>
                    <a:pt x="3492" y="1868"/>
                  </a:cubicBezTo>
                  <a:cubicBezTo>
                    <a:pt x="3480" y="1873"/>
                    <a:pt x="3474" y="1863"/>
                    <a:pt x="3474" y="1863"/>
                  </a:cubicBezTo>
                  <a:cubicBezTo>
                    <a:pt x="3474" y="1863"/>
                    <a:pt x="3469" y="1871"/>
                    <a:pt x="3456" y="1872"/>
                  </a:cubicBezTo>
                  <a:cubicBezTo>
                    <a:pt x="3443" y="1873"/>
                    <a:pt x="3439" y="1863"/>
                    <a:pt x="3430" y="1862"/>
                  </a:cubicBezTo>
                  <a:cubicBezTo>
                    <a:pt x="3421" y="1861"/>
                    <a:pt x="3414" y="1869"/>
                    <a:pt x="3393" y="1874"/>
                  </a:cubicBezTo>
                  <a:cubicBezTo>
                    <a:pt x="3392" y="1874"/>
                    <a:pt x="3390" y="1875"/>
                    <a:pt x="3389" y="1875"/>
                  </a:cubicBezTo>
                  <a:cubicBezTo>
                    <a:pt x="3371" y="1879"/>
                    <a:pt x="3365" y="1878"/>
                    <a:pt x="3364" y="1871"/>
                  </a:cubicBezTo>
                  <a:cubicBezTo>
                    <a:pt x="3363" y="1861"/>
                    <a:pt x="3397" y="1839"/>
                    <a:pt x="3410" y="1839"/>
                  </a:cubicBezTo>
                  <a:cubicBezTo>
                    <a:pt x="3423" y="1839"/>
                    <a:pt x="3442" y="1834"/>
                    <a:pt x="3446" y="1834"/>
                  </a:cubicBezTo>
                  <a:close/>
                  <a:moveTo>
                    <a:pt x="3263" y="1714"/>
                  </a:moveTo>
                  <a:cubicBezTo>
                    <a:pt x="3268" y="1713"/>
                    <a:pt x="3276" y="1716"/>
                    <a:pt x="3288" y="1717"/>
                  </a:cubicBezTo>
                  <a:cubicBezTo>
                    <a:pt x="3300" y="1718"/>
                    <a:pt x="3307" y="1716"/>
                    <a:pt x="3307" y="1716"/>
                  </a:cubicBezTo>
                  <a:cubicBezTo>
                    <a:pt x="3319" y="1716"/>
                    <a:pt x="3334" y="1728"/>
                    <a:pt x="3345" y="1728"/>
                  </a:cubicBezTo>
                  <a:cubicBezTo>
                    <a:pt x="3356" y="1728"/>
                    <a:pt x="3366" y="1728"/>
                    <a:pt x="3366" y="1728"/>
                  </a:cubicBezTo>
                  <a:cubicBezTo>
                    <a:pt x="3388" y="1728"/>
                    <a:pt x="3386" y="1742"/>
                    <a:pt x="3386" y="1751"/>
                  </a:cubicBezTo>
                  <a:cubicBezTo>
                    <a:pt x="3386" y="1760"/>
                    <a:pt x="3396" y="1749"/>
                    <a:pt x="3396" y="1759"/>
                  </a:cubicBezTo>
                  <a:cubicBezTo>
                    <a:pt x="3396" y="1769"/>
                    <a:pt x="3392" y="1772"/>
                    <a:pt x="3387" y="1777"/>
                  </a:cubicBezTo>
                  <a:cubicBezTo>
                    <a:pt x="3382" y="1782"/>
                    <a:pt x="3400" y="1790"/>
                    <a:pt x="3400" y="1790"/>
                  </a:cubicBezTo>
                  <a:cubicBezTo>
                    <a:pt x="3385" y="1789"/>
                    <a:pt x="3385" y="1789"/>
                    <a:pt x="3385" y="1789"/>
                  </a:cubicBezTo>
                  <a:cubicBezTo>
                    <a:pt x="3385" y="1789"/>
                    <a:pt x="3385" y="1798"/>
                    <a:pt x="3378" y="1806"/>
                  </a:cubicBezTo>
                  <a:cubicBezTo>
                    <a:pt x="3370" y="1813"/>
                    <a:pt x="3369" y="1806"/>
                    <a:pt x="3350" y="1796"/>
                  </a:cubicBezTo>
                  <a:cubicBezTo>
                    <a:pt x="3331" y="1786"/>
                    <a:pt x="3337" y="1767"/>
                    <a:pt x="3337" y="1767"/>
                  </a:cubicBezTo>
                  <a:cubicBezTo>
                    <a:pt x="3326" y="1762"/>
                    <a:pt x="3326" y="1762"/>
                    <a:pt x="3326" y="1762"/>
                  </a:cubicBezTo>
                  <a:cubicBezTo>
                    <a:pt x="3328" y="1774"/>
                    <a:pt x="3328" y="1774"/>
                    <a:pt x="3328" y="1774"/>
                  </a:cubicBezTo>
                  <a:cubicBezTo>
                    <a:pt x="3328" y="1774"/>
                    <a:pt x="3336" y="1787"/>
                    <a:pt x="3328" y="1801"/>
                  </a:cubicBezTo>
                  <a:cubicBezTo>
                    <a:pt x="3320" y="1815"/>
                    <a:pt x="3302" y="1819"/>
                    <a:pt x="3294" y="1832"/>
                  </a:cubicBezTo>
                  <a:cubicBezTo>
                    <a:pt x="3286" y="1845"/>
                    <a:pt x="3283" y="1857"/>
                    <a:pt x="3275" y="1866"/>
                  </a:cubicBezTo>
                  <a:cubicBezTo>
                    <a:pt x="3267" y="1874"/>
                    <a:pt x="3251" y="1881"/>
                    <a:pt x="3244" y="1877"/>
                  </a:cubicBezTo>
                  <a:cubicBezTo>
                    <a:pt x="3244" y="1876"/>
                    <a:pt x="3243" y="1876"/>
                    <a:pt x="3243" y="1876"/>
                  </a:cubicBezTo>
                  <a:cubicBezTo>
                    <a:pt x="3237" y="1870"/>
                    <a:pt x="3250" y="1841"/>
                    <a:pt x="3248" y="1833"/>
                  </a:cubicBezTo>
                  <a:cubicBezTo>
                    <a:pt x="3246" y="1825"/>
                    <a:pt x="3232" y="1832"/>
                    <a:pt x="3226" y="1837"/>
                  </a:cubicBezTo>
                  <a:cubicBezTo>
                    <a:pt x="3220" y="1842"/>
                    <a:pt x="3192" y="1860"/>
                    <a:pt x="3190" y="1847"/>
                  </a:cubicBezTo>
                  <a:cubicBezTo>
                    <a:pt x="3189" y="1841"/>
                    <a:pt x="3213" y="1827"/>
                    <a:pt x="3216" y="1822"/>
                  </a:cubicBezTo>
                  <a:cubicBezTo>
                    <a:pt x="3219" y="1817"/>
                    <a:pt x="3230" y="1814"/>
                    <a:pt x="3239" y="1808"/>
                  </a:cubicBezTo>
                  <a:cubicBezTo>
                    <a:pt x="3248" y="1802"/>
                    <a:pt x="3240" y="1779"/>
                    <a:pt x="3240" y="1779"/>
                  </a:cubicBezTo>
                  <a:cubicBezTo>
                    <a:pt x="3240" y="1779"/>
                    <a:pt x="3243" y="1784"/>
                    <a:pt x="3251" y="1767"/>
                  </a:cubicBezTo>
                  <a:cubicBezTo>
                    <a:pt x="3259" y="1750"/>
                    <a:pt x="3239" y="1757"/>
                    <a:pt x="3230" y="1750"/>
                  </a:cubicBezTo>
                  <a:cubicBezTo>
                    <a:pt x="3221" y="1743"/>
                    <a:pt x="3221" y="1737"/>
                    <a:pt x="3221" y="1737"/>
                  </a:cubicBezTo>
                  <a:cubicBezTo>
                    <a:pt x="3221" y="1737"/>
                    <a:pt x="3218" y="1744"/>
                    <a:pt x="3213" y="1739"/>
                  </a:cubicBezTo>
                  <a:cubicBezTo>
                    <a:pt x="3208" y="1734"/>
                    <a:pt x="3214" y="1724"/>
                    <a:pt x="3214" y="1724"/>
                  </a:cubicBezTo>
                  <a:cubicBezTo>
                    <a:pt x="3238" y="1728"/>
                    <a:pt x="3238" y="1728"/>
                    <a:pt x="3238" y="1728"/>
                  </a:cubicBezTo>
                  <a:cubicBezTo>
                    <a:pt x="3238" y="1728"/>
                    <a:pt x="3242" y="1725"/>
                    <a:pt x="3239" y="1717"/>
                  </a:cubicBezTo>
                  <a:cubicBezTo>
                    <a:pt x="3238" y="1713"/>
                    <a:pt x="3242" y="1713"/>
                    <a:pt x="3247" y="1713"/>
                  </a:cubicBezTo>
                  <a:cubicBezTo>
                    <a:pt x="3253" y="1713"/>
                    <a:pt x="3260" y="1714"/>
                    <a:pt x="3263" y="1714"/>
                  </a:cubicBezTo>
                  <a:close/>
                  <a:moveTo>
                    <a:pt x="3009" y="1640"/>
                  </a:moveTo>
                  <a:cubicBezTo>
                    <a:pt x="3021" y="1632"/>
                    <a:pt x="3036" y="1629"/>
                    <a:pt x="3055" y="1625"/>
                  </a:cubicBezTo>
                  <a:cubicBezTo>
                    <a:pt x="3060" y="1624"/>
                    <a:pt x="3064" y="1622"/>
                    <a:pt x="3068" y="1619"/>
                  </a:cubicBezTo>
                  <a:cubicBezTo>
                    <a:pt x="3080" y="1611"/>
                    <a:pt x="3087" y="1598"/>
                    <a:pt x="3088" y="1595"/>
                  </a:cubicBezTo>
                  <a:cubicBezTo>
                    <a:pt x="3089" y="1591"/>
                    <a:pt x="3108" y="1599"/>
                    <a:pt x="3108" y="1599"/>
                  </a:cubicBezTo>
                  <a:cubicBezTo>
                    <a:pt x="3116" y="1593"/>
                    <a:pt x="3116" y="1593"/>
                    <a:pt x="3116" y="1593"/>
                  </a:cubicBezTo>
                  <a:cubicBezTo>
                    <a:pt x="3116" y="1593"/>
                    <a:pt x="3123" y="1581"/>
                    <a:pt x="3124" y="1578"/>
                  </a:cubicBezTo>
                  <a:cubicBezTo>
                    <a:pt x="3125" y="1575"/>
                    <a:pt x="3133" y="1588"/>
                    <a:pt x="3133" y="1588"/>
                  </a:cubicBezTo>
                  <a:cubicBezTo>
                    <a:pt x="3150" y="1585"/>
                    <a:pt x="3150" y="1585"/>
                    <a:pt x="3150" y="1585"/>
                  </a:cubicBezTo>
                  <a:cubicBezTo>
                    <a:pt x="3150" y="1585"/>
                    <a:pt x="3141" y="1575"/>
                    <a:pt x="3150" y="1568"/>
                  </a:cubicBezTo>
                  <a:cubicBezTo>
                    <a:pt x="3159" y="1561"/>
                    <a:pt x="3168" y="1576"/>
                    <a:pt x="3168" y="1576"/>
                  </a:cubicBezTo>
                  <a:cubicBezTo>
                    <a:pt x="3186" y="1576"/>
                    <a:pt x="3186" y="1576"/>
                    <a:pt x="3186" y="1576"/>
                  </a:cubicBezTo>
                  <a:cubicBezTo>
                    <a:pt x="3190" y="1580"/>
                    <a:pt x="3190" y="1580"/>
                    <a:pt x="3190" y="1580"/>
                  </a:cubicBezTo>
                  <a:cubicBezTo>
                    <a:pt x="3190" y="1580"/>
                    <a:pt x="3210" y="1581"/>
                    <a:pt x="3215" y="1586"/>
                  </a:cubicBezTo>
                  <a:cubicBezTo>
                    <a:pt x="3220" y="1591"/>
                    <a:pt x="3209" y="1617"/>
                    <a:pt x="3209" y="1617"/>
                  </a:cubicBezTo>
                  <a:cubicBezTo>
                    <a:pt x="3215" y="1624"/>
                    <a:pt x="3215" y="1624"/>
                    <a:pt x="3215" y="1624"/>
                  </a:cubicBezTo>
                  <a:cubicBezTo>
                    <a:pt x="3209" y="1639"/>
                    <a:pt x="3209" y="1639"/>
                    <a:pt x="3209" y="1639"/>
                  </a:cubicBezTo>
                  <a:cubicBezTo>
                    <a:pt x="3209" y="1639"/>
                    <a:pt x="3248" y="1616"/>
                    <a:pt x="3259" y="1623"/>
                  </a:cubicBezTo>
                  <a:cubicBezTo>
                    <a:pt x="3270" y="1630"/>
                    <a:pt x="3242" y="1640"/>
                    <a:pt x="3241" y="1644"/>
                  </a:cubicBezTo>
                  <a:cubicBezTo>
                    <a:pt x="3240" y="1648"/>
                    <a:pt x="3255" y="1651"/>
                    <a:pt x="3255" y="1656"/>
                  </a:cubicBezTo>
                  <a:cubicBezTo>
                    <a:pt x="3255" y="1661"/>
                    <a:pt x="3239" y="1667"/>
                    <a:pt x="3239" y="1672"/>
                  </a:cubicBezTo>
                  <a:cubicBezTo>
                    <a:pt x="3239" y="1677"/>
                    <a:pt x="3252" y="1677"/>
                    <a:pt x="3249" y="1684"/>
                  </a:cubicBezTo>
                  <a:cubicBezTo>
                    <a:pt x="3246" y="1691"/>
                    <a:pt x="3240" y="1692"/>
                    <a:pt x="3240" y="1692"/>
                  </a:cubicBezTo>
                  <a:cubicBezTo>
                    <a:pt x="3238" y="1698"/>
                    <a:pt x="3238" y="1698"/>
                    <a:pt x="3238" y="1698"/>
                  </a:cubicBezTo>
                  <a:cubicBezTo>
                    <a:pt x="3236" y="1706"/>
                    <a:pt x="3236" y="1706"/>
                    <a:pt x="3236" y="1706"/>
                  </a:cubicBezTo>
                  <a:cubicBezTo>
                    <a:pt x="3220" y="1700"/>
                    <a:pt x="3220" y="1700"/>
                    <a:pt x="3220" y="1700"/>
                  </a:cubicBezTo>
                  <a:cubicBezTo>
                    <a:pt x="3219" y="1686"/>
                    <a:pt x="3219" y="1686"/>
                    <a:pt x="3219" y="1686"/>
                  </a:cubicBezTo>
                  <a:cubicBezTo>
                    <a:pt x="3210" y="1688"/>
                    <a:pt x="3210" y="1688"/>
                    <a:pt x="3210" y="1688"/>
                  </a:cubicBezTo>
                  <a:cubicBezTo>
                    <a:pt x="3199" y="1693"/>
                    <a:pt x="3199" y="1693"/>
                    <a:pt x="3199" y="1693"/>
                  </a:cubicBezTo>
                  <a:cubicBezTo>
                    <a:pt x="3163" y="1690"/>
                    <a:pt x="3163" y="1690"/>
                    <a:pt x="3163" y="1690"/>
                  </a:cubicBezTo>
                  <a:cubicBezTo>
                    <a:pt x="3163" y="1690"/>
                    <a:pt x="3150" y="1701"/>
                    <a:pt x="3129" y="1699"/>
                  </a:cubicBezTo>
                  <a:cubicBezTo>
                    <a:pt x="3108" y="1697"/>
                    <a:pt x="3113" y="1683"/>
                    <a:pt x="3109" y="1678"/>
                  </a:cubicBezTo>
                  <a:cubicBezTo>
                    <a:pt x="3105" y="1673"/>
                    <a:pt x="3085" y="1684"/>
                    <a:pt x="3082" y="1675"/>
                  </a:cubicBezTo>
                  <a:cubicBezTo>
                    <a:pt x="3119" y="1654"/>
                    <a:pt x="3119" y="1654"/>
                    <a:pt x="3119" y="1654"/>
                  </a:cubicBezTo>
                  <a:cubicBezTo>
                    <a:pt x="3119" y="1654"/>
                    <a:pt x="3114" y="1649"/>
                    <a:pt x="3107" y="1649"/>
                  </a:cubicBezTo>
                  <a:cubicBezTo>
                    <a:pt x="3100" y="1649"/>
                    <a:pt x="3086" y="1661"/>
                    <a:pt x="3082" y="1662"/>
                  </a:cubicBezTo>
                  <a:cubicBezTo>
                    <a:pt x="3078" y="1663"/>
                    <a:pt x="3056" y="1676"/>
                    <a:pt x="3042" y="1681"/>
                  </a:cubicBezTo>
                  <a:cubicBezTo>
                    <a:pt x="3028" y="1686"/>
                    <a:pt x="3012" y="1683"/>
                    <a:pt x="3012" y="1683"/>
                  </a:cubicBezTo>
                  <a:cubicBezTo>
                    <a:pt x="3006" y="1692"/>
                    <a:pt x="3006" y="1692"/>
                    <a:pt x="3006" y="1692"/>
                  </a:cubicBezTo>
                  <a:cubicBezTo>
                    <a:pt x="3006" y="1692"/>
                    <a:pt x="2982" y="1694"/>
                    <a:pt x="2973" y="1693"/>
                  </a:cubicBezTo>
                  <a:cubicBezTo>
                    <a:pt x="2964" y="1692"/>
                    <a:pt x="2988" y="1675"/>
                    <a:pt x="2988" y="1675"/>
                  </a:cubicBezTo>
                  <a:cubicBezTo>
                    <a:pt x="2988" y="1675"/>
                    <a:pt x="2978" y="1679"/>
                    <a:pt x="2959" y="1680"/>
                  </a:cubicBezTo>
                  <a:cubicBezTo>
                    <a:pt x="2940" y="1681"/>
                    <a:pt x="2938" y="1693"/>
                    <a:pt x="2921" y="1687"/>
                  </a:cubicBezTo>
                  <a:cubicBezTo>
                    <a:pt x="2904" y="1681"/>
                    <a:pt x="2997" y="1648"/>
                    <a:pt x="3009" y="1640"/>
                  </a:cubicBezTo>
                  <a:close/>
                  <a:moveTo>
                    <a:pt x="2864" y="1316"/>
                  </a:moveTo>
                  <a:cubicBezTo>
                    <a:pt x="2874" y="1312"/>
                    <a:pt x="2873" y="1319"/>
                    <a:pt x="2877" y="1320"/>
                  </a:cubicBezTo>
                  <a:cubicBezTo>
                    <a:pt x="2881" y="1321"/>
                    <a:pt x="2892" y="1318"/>
                    <a:pt x="2900" y="1335"/>
                  </a:cubicBezTo>
                  <a:cubicBezTo>
                    <a:pt x="2908" y="1352"/>
                    <a:pt x="2887" y="1368"/>
                    <a:pt x="2887" y="1368"/>
                  </a:cubicBezTo>
                  <a:cubicBezTo>
                    <a:pt x="2887" y="1368"/>
                    <a:pt x="2884" y="1397"/>
                    <a:pt x="2885" y="1406"/>
                  </a:cubicBezTo>
                  <a:cubicBezTo>
                    <a:pt x="2886" y="1415"/>
                    <a:pt x="2881" y="1424"/>
                    <a:pt x="2878" y="1429"/>
                  </a:cubicBezTo>
                  <a:cubicBezTo>
                    <a:pt x="2875" y="1434"/>
                    <a:pt x="2882" y="1435"/>
                    <a:pt x="2885" y="1446"/>
                  </a:cubicBezTo>
                  <a:cubicBezTo>
                    <a:pt x="2888" y="1457"/>
                    <a:pt x="2864" y="1484"/>
                    <a:pt x="2864" y="1484"/>
                  </a:cubicBezTo>
                  <a:cubicBezTo>
                    <a:pt x="2850" y="1479"/>
                    <a:pt x="2850" y="1479"/>
                    <a:pt x="2850" y="1479"/>
                  </a:cubicBezTo>
                  <a:cubicBezTo>
                    <a:pt x="2850" y="1479"/>
                    <a:pt x="2847" y="1498"/>
                    <a:pt x="2830" y="1495"/>
                  </a:cubicBezTo>
                  <a:cubicBezTo>
                    <a:pt x="2813" y="1492"/>
                    <a:pt x="2869" y="1444"/>
                    <a:pt x="2869" y="1432"/>
                  </a:cubicBezTo>
                  <a:cubicBezTo>
                    <a:pt x="2869" y="1420"/>
                    <a:pt x="2848" y="1440"/>
                    <a:pt x="2848" y="1440"/>
                  </a:cubicBezTo>
                  <a:cubicBezTo>
                    <a:pt x="2861" y="1419"/>
                    <a:pt x="2861" y="1419"/>
                    <a:pt x="2861" y="1419"/>
                  </a:cubicBezTo>
                  <a:cubicBezTo>
                    <a:pt x="2861" y="1419"/>
                    <a:pt x="2865" y="1406"/>
                    <a:pt x="2854" y="1403"/>
                  </a:cubicBezTo>
                  <a:cubicBezTo>
                    <a:pt x="2843" y="1400"/>
                    <a:pt x="2849" y="1420"/>
                    <a:pt x="2836" y="1420"/>
                  </a:cubicBezTo>
                  <a:cubicBezTo>
                    <a:pt x="2823" y="1420"/>
                    <a:pt x="2833" y="1389"/>
                    <a:pt x="2833" y="1389"/>
                  </a:cubicBezTo>
                  <a:cubicBezTo>
                    <a:pt x="2833" y="1389"/>
                    <a:pt x="2827" y="1383"/>
                    <a:pt x="2825" y="1374"/>
                  </a:cubicBezTo>
                  <a:cubicBezTo>
                    <a:pt x="2823" y="1365"/>
                    <a:pt x="2847" y="1365"/>
                    <a:pt x="2849" y="1359"/>
                  </a:cubicBezTo>
                  <a:cubicBezTo>
                    <a:pt x="2851" y="1353"/>
                    <a:pt x="2829" y="1362"/>
                    <a:pt x="2825" y="1353"/>
                  </a:cubicBezTo>
                  <a:cubicBezTo>
                    <a:pt x="2824" y="1351"/>
                    <a:pt x="2854" y="1320"/>
                    <a:pt x="2864" y="1316"/>
                  </a:cubicBezTo>
                  <a:close/>
                  <a:moveTo>
                    <a:pt x="2777" y="867"/>
                  </a:moveTo>
                  <a:cubicBezTo>
                    <a:pt x="2795" y="866"/>
                    <a:pt x="2833" y="870"/>
                    <a:pt x="2830" y="874"/>
                  </a:cubicBezTo>
                  <a:cubicBezTo>
                    <a:pt x="2827" y="878"/>
                    <a:pt x="2806" y="888"/>
                    <a:pt x="2806" y="885"/>
                  </a:cubicBezTo>
                  <a:cubicBezTo>
                    <a:pt x="2806" y="882"/>
                    <a:pt x="2794" y="868"/>
                    <a:pt x="2790" y="875"/>
                  </a:cubicBezTo>
                  <a:cubicBezTo>
                    <a:pt x="2786" y="882"/>
                    <a:pt x="2787" y="889"/>
                    <a:pt x="2787" y="889"/>
                  </a:cubicBezTo>
                  <a:cubicBezTo>
                    <a:pt x="2787" y="889"/>
                    <a:pt x="2773" y="881"/>
                    <a:pt x="2767" y="883"/>
                  </a:cubicBezTo>
                  <a:cubicBezTo>
                    <a:pt x="2761" y="885"/>
                    <a:pt x="2765" y="892"/>
                    <a:pt x="2765" y="892"/>
                  </a:cubicBezTo>
                  <a:cubicBezTo>
                    <a:pt x="2748" y="894"/>
                    <a:pt x="2748" y="894"/>
                    <a:pt x="2748" y="894"/>
                  </a:cubicBezTo>
                  <a:cubicBezTo>
                    <a:pt x="2748" y="894"/>
                    <a:pt x="2736" y="890"/>
                    <a:pt x="2721" y="900"/>
                  </a:cubicBezTo>
                  <a:cubicBezTo>
                    <a:pt x="2706" y="910"/>
                    <a:pt x="2677" y="929"/>
                    <a:pt x="2663" y="932"/>
                  </a:cubicBezTo>
                  <a:cubicBezTo>
                    <a:pt x="2649" y="935"/>
                    <a:pt x="2629" y="941"/>
                    <a:pt x="2629" y="941"/>
                  </a:cubicBezTo>
                  <a:cubicBezTo>
                    <a:pt x="2629" y="941"/>
                    <a:pt x="2598" y="933"/>
                    <a:pt x="2590" y="941"/>
                  </a:cubicBezTo>
                  <a:cubicBezTo>
                    <a:pt x="2582" y="949"/>
                    <a:pt x="2576" y="960"/>
                    <a:pt x="2576" y="960"/>
                  </a:cubicBezTo>
                  <a:cubicBezTo>
                    <a:pt x="2547" y="960"/>
                    <a:pt x="2547" y="960"/>
                    <a:pt x="2547" y="960"/>
                  </a:cubicBezTo>
                  <a:cubicBezTo>
                    <a:pt x="2541" y="966"/>
                    <a:pt x="2541" y="966"/>
                    <a:pt x="2541" y="966"/>
                  </a:cubicBezTo>
                  <a:cubicBezTo>
                    <a:pt x="2541" y="966"/>
                    <a:pt x="2527" y="963"/>
                    <a:pt x="2520" y="965"/>
                  </a:cubicBezTo>
                  <a:cubicBezTo>
                    <a:pt x="2513" y="967"/>
                    <a:pt x="2494" y="970"/>
                    <a:pt x="2487" y="969"/>
                  </a:cubicBezTo>
                  <a:cubicBezTo>
                    <a:pt x="2480" y="968"/>
                    <a:pt x="2469" y="960"/>
                    <a:pt x="2466" y="961"/>
                  </a:cubicBezTo>
                  <a:cubicBezTo>
                    <a:pt x="2463" y="962"/>
                    <a:pt x="2445" y="959"/>
                    <a:pt x="2445" y="955"/>
                  </a:cubicBezTo>
                  <a:cubicBezTo>
                    <a:pt x="2445" y="951"/>
                    <a:pt x="2467" y="952"/>
                    <a:pt x="2467" y="952"/>
                  </a:cubicBezTo>
                  <a:cubicBezTo>
                    <a:pt x="2467" y="952"/>
                    <a:pt x="2476" y="942"/>
                    <a:pt x="2479" y="942"/>
                  </a:cubicBezTo>
                  <a:cubicBezTo>
                    <a:pt x="2482" y="942"/>
                    <a:pt x="2490" y="950"/>
                    <a:pt x="2500" y="950"/>
                  </a:cubicBezTo>
                  <a:cubicBezTo>
                    <a:pt x="2510" y="950"/>
                    <a:pt x="2510" y="942"/>
                    <a:pt x="2510" y="942"/>
                  </a:cubicBezTo>
                  <a:cubicBezTo>
                    <a:pt x="2521" y="942"/>
                    <a:pt x="2521" y="942"/>
                    <a:pt x="2521" y="942"/>
                  </a:cubicBezTo>
                  <a:cubicBezTo>
                    <a:pt x="2521" y="942"/>
                    <a:pt x="2531" y="924"/>
                    <a:pt x="2541" y="923"/>
                  </a:cubicBezTo>
                  <a:cubicBezTo>
                    <a:pt x="2551" y="922"/>
                    <a:pt x="2554" y="931"/>
                    <a:pt x="2572" y="924"/>
                  </a:cubicBezTo>
                  <a:cubicBezTo>
                    <a:pt x="2590" y="917"/>
                    <a:pt x="2575" y="895"/>
                    <a:pt x="2575" y="895"/>
                  </a:cubicBezTo>
                  <a:cubicBezTo>
                    <a:pt x="2575" y="895"/>
                    <a:pt x="2553" y="881"/>
                    <a:pt x="2567" y="875"/>
                  </a:cubicBezTo>
                  <a:cubicBezTo>
                    <a:pt x="2573" y="872"/>
                    <a:pt x="2581" y="885"/>
                    <a:pt x="2581" y="885"/>
                  </a:cubicBezTo>
                  <a:cubicBezTo>
                    <a:pt x="2589" y="884"/>
                    <a:pt x="2589" y="884"/>
                    <a:pt x="2589" y="884"/>
                  </a:cubicBezTo>
                  <a:cubicBezTo>
                    <a:pt x="2601" y="895"/>
                    <a:pt x="2601" y="895"/>
                    <a:pt x="2601" y="895"/>
                  </a:cubicBezTo>
                  <a:cubicBezTo>
                    <a:pt x="2601" y="895"/>
                    <a:pt x="2615" y="894"/>
                    <a:pt x="2619" y="897"/>
                  </a:cubicBezTo>
                  <a:cubicBezTo>
                    <a:pt x="2623" y="900"/>
                    <a:pt x="2612" y="915"/>
                    <a:pt x="2635" y="914"/>
                  </a:cubicBezTo>
                  <a:cubicBezTo>
                    <a:pt x="2658" y="913"/>
                    <a:pt x="2658" y="908"/>
                    <a:pt x="2658" y="908"/>
                  </a:cubicBezTo>
                  <a:cubicBezTo>
                    <a:pt x="2669" y="909"/>
                    <a:pt x="2669" y="909"/>
                    <a:pt x="2669" y="909"/>
                  </a:cubicBezTo>
                  <a:cubicBezTo>
                    <a:pt x="2669" y="909"/>
                    <a:pt x="2709" y="893"/>
                    <a:pt x="2723" y="884"/>
                  </a:cubicBezTo>
                  <a:cubicBezTo>
                    <a:pt x="2737" y="875"/>
                    <a:pt x="2759" y="868"/>
                    <a:pt x="2777" y="867"/>
                  </a:cubicBezTo>
                  <a:close/>
                  <a:moveTo>
                    <a:pt x="2442" y="702"/>
                  </a:moveTo>
                  <a:cubicBezTo>
                    <a:pt x="2452" y="697"/>
                    <a:pt x="2461" y="703"/>
                    <a:pt x="2474" y="703"/>
                  </a:cubicBezTo>
                  <a:cubicBezTo>
                    <a:pt x="2487" y="703"/>
                    <a:pt x="2483" y="694"/>
                    <a:pt x="2483" y="694"/>
                  </a:cubicBezTo>
                  <a:cubicBezTo>
                    <a:pt x="2553" y="689"/>
                    <a:pt x="2553" y="689"/>
                    <a:pt x="2553" y="689"/>
                  </a:cubicBezTo>
                  <a:cubicBezTo>
                    <a:pt x="2553" y="689"/>
                    <a:pt x="2588" y="679"/>
                    <a:pt x="2601" y="677"/>
                  </a:cubicBezTo>
                  <a:cubicBezTo>
                    <a:pt x="2614" y="675"/>
                    <a:pt x="2622" y="682"/>
                    <a:pt x="2622" y="682"/>
                  </a:cubicBezTo>
                  <a:cubicBezTo>
                    <a:pt x="2622" y="682"/>
                    <a:pt x="2625" y="676"/>
                    <a:pt x="2632" y="673"/>
                  </a:cubicBezTo>
                  <a:cubicBezTo>
                    <a:pt x="2639" y="670"/>
                    <a:pt x="2661" y="680"/>
                    <a:pt x="2661" y="680"/>
                  </a:cubicBezTo>
                  <a:cubicBezTo>
                    <a:pt x="2661" y="680"/>
                    <a:pt x="2639" y="686"/>
                    <a:pt x="2631" y="690"/>
                  </a:cubicBezTo>
                  <a:cubicBezTo>
                    <a:pt x="2623" y="694"/>
                    <a:pt x="2589" y="696"/>
                    <a:pt x="2589" y="696"/>
                  </a:cubicBezTo>
                  <a:cubicBezTo>
                    <a:pt x="2587" y="704"/>
                    <a:pt x="2587" y="704"/>
                    <a:pt x="2587" y="704"/>
                  </a:cubicBezTo>
                  <a:cubicBezTo>
                    <a:pt x="2605" y="704"/>
                    <a:pt x="2605" y="704"/>
                    <a:pt x="2605" y="704"/>
                  </a:cubicBezTo>
                  <a:cubicBezTo>
                    <a:pt x="2605" y="704"/>
                    <a:pt x="2616" y="707"/>
                    <a:pt x="2620" y="707"/>
                  </a:cubicBezTo>
                  <a:cubicBezTo>
                    <a:pt x="2624" y="707"/>
                    <a:pt x="2650" y="704"/>
                    <a:pt x="2664" y="703"/>
                  </a:cubicBezTo>
                  <a:cubicBezTo>
                    <a:pt x="2678" y="702"/>
                    <a:pt x="2658" y="693"/>
                    <a:pt x="2658" y="693"/>
                  </a:cubicBezTo>
                  <a:cubicBezTo>
                    <a:pt x="2695" y="692"/>
                    <a:pt x="2695" y="692"/>
                    <a:pt x="2695" y="692"/>
                  </a:cubicBezTo>
                  <a:cubicBezTo>
                    <a:pt x="2695" y="692"/>
                    <a:pt x="2690" y="705"/>
                    <a:pt x="2671" y="711"/>
                  </a:cubicBezTo>
                  <a:cubicBezTo>
                    <a:pt x="2652" y="717"/>
                    <a:pt x="2640" y="724"/>
                    <a:pt x="2640" y="724"/>
                  </a:cubicBezTo>
                  <a:cubicBezTo>
                    <a:pt x="2640" y="724"/>
                    <a:pt x="2639" y="736"/>
                    <a:pt x="2631" y="738"/>
                  </a:cubicBezTo>
                  <a:cubicBezTo>
                    <a:pt x="2623" y="740"/>
                    <a:pt x="2601" y="729"/>
                    <a:pt x="2601" y="729"/>
                  </a:cubicBezTo>
                  <a:cubicBezTo>
                    <a:pt x="2596" y="736"/>
                    <a:pt x="2596" y="736"/>
                    <a:pt x="2596" y="736"/>
                  </a:cubicBezTo>
                  <a:cubicBezTo>
                    <a:pt x="2586" y="727"/>
                    <a:pt x="2586" y="727"/>
                    <a:pt x="2586" y="727"/>
                  </a:cubicBezTo>
                  <a:cubicBezTo>
                    <a:pt x="2576" y="737"/>
                    <a:pt x="2576" y="737"/>
                    <a:pt x="2576" y="737"/>
                  </a:cubicBezTo>
                  <a:cubicBezTo>
                    <a:pt x="2576" y="737"/>
                    <a:pt x="2568" y="731"/>
                    <a:pt x="2562" y="738"/>
                  </a:cubicBezTo>
                  <a:cubicBezTo>
                    <a:pt x="2556" y="745"/>
                    <a:pt x="2568" y="751"/>
                    <a:pt x="2568" y="751"/>
                  </a:cubicBezTo>
                  <a:cubicBezTo>
                    <a:pt x="2547" y="754"/>
                    <a:pt x="2547" y="754"/>
                    <a:pt x="2547" y="754"/>
                  </a:cubicBezTo>
                  <a:cubicBezTo>
                    <a:pt x="2547" y="754"/>
                    <a:pt x="2532" y="764"/>
                    <a:pt x="2529" y="764"/>
                  </a:cubicBezTo>
                  <a:cubicBezTo>
                    <a:pt x="2526" y="764"/>
                    <a:pt x="2483" y="777"/>
                    <a:pt x="2472" y="773"/>
                  </a:cubicBezTo>
                  <a:cubicBezTo>
                    <a:pt x="2461" y="769"/>
                    <a:pt x="2500" y="762"/>
                    <a:pt x="2515" y="759"/>
                  </a:cubicBezTo>
                  <a:cubicBezTo>
                    <a:pt x="2530" y="756"/>
                    <a:pt x="2552" y="739"/>
                    <a:pt x="2539" y="737"/>
                  </a:cubicBezTo>
                  <a:cubicBezTo>
                    <a:pt x="2526" y="735"/>
                    <a:pt x="2474" y="764"/>
                    <a:pt x="2461" y="766"/>
                  </a:cubicBezTo>
                  <a:cubicBezTo>
                    <a:pt x="2448" y="768"/>
                    <a:pt x="2422" y="764"/>
                    <a:pt x="2413" y="759"/>
                  </a:cubicBezTo>
                  <a:cubicBezTo>
                    <a:pt x="2404" y="754"/>
                    <a:pt x="2444" y="753"/>
                    <a:pt x="2451" y="748"/>
                  </a:cubicBezTo>
                  <a:cubicBezTo>
                    <a:pt x="2458" y="743"/>
                    <a:pt x="2486" y="733"/>
                    <a:pt x="2486" y="733"/>
                  </a:cubicBezTo>
                  <a:cubicBezTo>
                    <a:pt x="2486" y="733"/>
                    <a:pt x="2481" y="725"/>
                    <a:pt x="2487" y="722"/>
                  </a:cubicBezTo>
                  <a:cubicBezTo>
                    <a:pt x="2493" y="719"/>
                    <a:pt x="2511" y="728"/>
                    <a:pt x="2533" y="722"/>
                  </a:cubicBezTo>
                  <a:cubicBezTo>
                    <a:pt x="2555" y="716"/>
                    <a:pt x="2535" y="704"/>
                    <a:pt x="2516" y="704"/>
                  </a:cubicBezTo>
                  <a:cubicBezTo>
                    <a:pt x="2497" y="704"/>
                    <a:pt x="2492" y="711"/>
                    <a:pt x="2481" y="716"/>
                  </a:cubicBezTo>
                  <a:cubicBezTo>
                    <a:pt x="2470" y="721"/>
                    <a:pt x="2471" y="711"/>
                    <a:pt x="2471" y="711"/>
                  </a:cubicBezTo>
                  <a:cubicBezTo>
                    <a:pt x="2459" y="716"/>
                    <a:pt x="2459" y="716"/>
                    <a:pt x="2459" y="716"/>
                  </a:cubicBezTo>
                  <a:cubicBezTo>
                    <a:pt x="2436" y="713"/>
                    <a:pt x="2436" y="713"/>
                    <a:pt x="2436" y="713"/>
                  </a:cubicBezTo>
                  <a:cubicBezTo>
                    <a:pt x="2436" y="713"/>
                    <a:pt x="2415" y="723"/>
                    <a:pt x="2406" y="720"/>
                  </a:cubicBezTo>
                  <a:cubicBezTo>
                    <a:pt x="2397" y="717"/>
                    <a:pt x="2432" y="707"/>
                    <a:pt x="2442" y="702"/>
                  </a:cubicBezTo>
                  <a:close/>
                  <a:moveTo>
                    <a:pt x="2739" y="3603"/>
                  </a:moveTo>
                  <a:cubicBezTo>
                    <a:pt x="2739" y="3603"/>
                    <a:pt x="2719" y="3594"/>
                    <a:pt x="2713" y="3592"/>
                  </a:cubicBezTo>
                  <a:cubicBezTo>
                    <a:pt x="2712" y="3592"/>
                    <a:pt x="2712" y="3592"/>
                    <a:pt x="2711" y="3592"/>
                  </a:cubicBezTo>
                  <a:cubicBezTo>
                    <a:pt x="2711" y="3591"/>
                    <a:pt x="2711" y="3591"/>
                    <a:pt x="2711" y="3591"/>
                  </a:cubicBezTo>
                  <a:cubicBezTo>
                    <a:pt x="2708" y="3589"/>
                    <a:pt x="2697" y="3585"/>
                    <a:pt x="2700" y="3581"/>
                  </a:cubicBezTo>
                  <a:cubicBezTo>
                    <a:pt x="2703" y="3577"/>
                    <a:pt x="2718" y="3582"/>
                    <a:pt x="2714" y="3575"/>
                  </a:cubicBezTo>
                  <a:cubicBezTo>
                    <a:pt x="2710" y="3569"/>
                    <a:pt x="2709" y="3569"/>
                    <a:pt x="2709" y="3569"/>
                  </a:cubicBezTo>
                  <a:cubicBezTo>
                    <a:pt x="2709" y="3569"/>
                    <a:pt x="2698" y="3573"/>
                    <a:pt x="2698" y="3571"/>
                  </a:cubicBezTo>
                  <a:cubicBezTo>
                    <a:pt x="2697" y="3569"/>
                    <a:pt x="2691" y="3541"/>
                    <a:pt x="2698" y="3543"/>
                  </a:cubicBezTo>
                  <a:cubicBezTo>
                    <a:pt x="2705" y="3545"/>
                    <a:pt x="2738" y="3571"/>
                    <a:pt x="2742" y="3579"/>
                  </a:cubicBezTo>
                  <a:cubicBezTo>
                    <a:pt x="2745" y="3583"/>
                    <a:pt x="2746" y="3591"/>
                    <a:pt x="2747" y="3598"/>
                  </a:cubicBezTo>
                  <a:cubicBezTo>
                    <a:pt x="2747" y="3598"/>
                    <a:pt x="2747" y="3598"/>
                    <a:pt x="2747" y="3598"/>
                  </a:cubicBezTo>
                  <a:cubicBezTo>
                    <a:pt x="2738" y="3598"/>
                    <a:pt x="2739" y="3603"/>
                    <a:pt x="2739" y="3603"/>
                  </a:cubicBezTo>
                  <a:close/>
                  <a:moveTo>
                    <a:pt x="3523" y="5086"/>
                  </a:moveTo>
                  <a:cubicBezTo>
                    <a:pt x="3517" y="5079"/>
                    <a:pt x="3517" y="5079"/>
                    <a:pt x="3517" y="5079"/>
                  </a:cubicBezTo>
                  <a:cubicBezTo>
                    <a:pt x="3509" y="5070"/>
                    <a:pt x="3509" y="5070"/>
                    <a:pt x="3509" y="5070"/>
                  </a:cubicBezTo>
                  <a:cubicBezTo>
                    <a:pt x="3509" y="5070"/>
                    <a:pt x="3499" y="5063"/>
                    <a:pt x="3491" y="5059"/>
                  </a:cubicBezTo>
                  <a:cubicBezTo>
                    <a:pt x="3483" y="5055"/>
                    <a:pt x="3480" y="5047"/>
                    <a:pt x="3480" y="5047"/>
                  </a:cubicBezTo>
                  <a:cubicBezTo>
                    <a:pt x="3480" y="5047"/>
                    <a:pt x="3466" y="5049"/>
                    <a:pt x="3462" y="5044"/>
                  </a:cubicBezTo>
                  <a:cubicBezTo>
                    <a:pt x="3467" y="5030"/>
                    <a:pt x="3467" y="5030"/>
                    <a:pt x="3467" y="5030"/>
                  </a:cubicBezTo>
                  <a:cubicBezTo>
                    <a:pt x="3467" y="5030"/>
                    <a:pt x="3463" y="5015"/>
                    <a:pt x="3468" y="5011"/>
                  </a:cubicBezTo>
                  <a:cubicBezTo>
                    <a:pt x="3471" y="5008"/>
                    <a:pt x="3485" y="5020"/>
                    <a:pt x="3494" y="5028"/>
                  </a:cubicBezTo>
                  <a:cubicBezTo>
                    <a:pt x="3499" y="5032"/>
                    <a:pt x="3502" y="5036"/>
                    <a:pt x="3502" y="5036"/>
                  </a:cubicBezTo>
                  <a:cubicBezTo>
                    <a:pt x="3517" y="5049"/>
                    <a:pt x="3517" y="5049"/>
                    <a:pt x="3517" y="5049"/>
                  </a:cubicBezTo>
                  <a:cubicBezTo>
                    <a:pt x="3518" y="5061"/>
                    <a:pt x="3518" y="5061"/>
                    <a:pt x="3518" y="5061"/>
                  </a:cubicBezTo>
                  <a:cubicBezTo>
                    <a:pt x="3531" y="5069"/>
                    <a:pt x="3531" y="5069"/>
                    <a:pt x="3531" y="5069"/>
                  </a:cubicBezTo>
                  <a:lnTo>
                    <a:pt x="3523" y="5086"/>
                  </a:lnTo>
                  <a:close/>
                  <a:moveTo>
                    <a:pt x="3432" y="3548"/>
                  </a:moveTo>
                  <a:cubicBezTo>
                    <a:pt x="3432" y="3553"/>
                    <a:pt x="3439" y="3569"/>
                    <a:pt x="3439" y="3569"/>
                  </a:cubicBezTo>
                  <a:cubicBezTo>
                    <a:pt x="3456" y="3568"/>
                    <a:pt x="3456" y="3568"/>
                    <a:pt x="3456" y="3568"/>
                  </a:cubicBezTo>
                  <a:cubicBezTo>
                    <a:pt x="3456" y="3568"/>
                    <a:pt x="3461" y="3541"/>
                    <a:pt x="3449" y="3538"/>
                  </a:cubicBezTo>
                  <a:cubicBezTo>
                    <a:pt x="3438" y="3535"/>
                    <a:pt x="3432" y="3542"/>
                    <a:pt x="3432" y="3548"/>
                  </a:cubicBezTo>
                  <a:close/>
                  <a:moveTo>
                    <a:pt x="2936" y="4356"/>
                  </a:moveTo>
                  <a:cubicBezTo>
                    <a:pt x="2951" y="4352"/>
                    <a:pt x="2953" y="4332"/>
                    <a:pt x="2943" y="4336"/>
                  </a:cubicBezTo>
                  <a:cubicBezTo>
                    <a:pt x="2934" y="4340"/>
                    <a:pt x="2928" y="4357"/>
                    <a:pt x="2936" y="4356"/>
                  </a:cubicBezTo>
                  <a:close/>
                  <a:moveTo>
                    <a:pt x="3616" y="6574"/>
                  </a:moveTo>
                  <a:cubicBezTo>
                    <a:pt x="3603" y="6577"/>
                    <a:pt x="3603" y="6577"/>
                    <a:pt x="3603" y="6577"/>
                  </a:cubicBezTo>
                  <a:cubicBezTo>
                    <a:pt x="3610" y="6590"/>
                    <a:pt x="3610" y="6590"/>
                    <a:pt x="3610" y="6590"/>
                  </a:cubicBezTo>
                  <a:lnTo>
                    <a:pt x="3616" y="6574"/>
                  </a:lnTo>
                  <a:close/>
                  <a:moveTo>
                    <a:pt x="3626" y="6546"/>
                  </a:moveTo>
                  <a:cubicBezTo>
                    <a:pt x="3612" y="6557"/>
                    <a:pt x="3619" y="6567"/>
                    <a:pt x="3629" y="6564"/>
                  </a:cubicBezTo>
                  <a:cubicBezTo>
                    <a:pt x="3641" y="6560"/>
                    <a:pt x="3640" y="6536"/>
                    <a:pt x="3626" y="6546"/>
                  </a:cubicBezTo>
                  <a:close/>
                  <a:moveTo>
                    <a:pt x="3828" y="7023"/>
                  </a:moveTo>
                  <a:cubicBezTo>
                    <a:pt x="3805" y="7010"/>
                    <a:pt x="3805" y="7010"/>
                    <a:pt x="3805" y="7010"/>
                  </a:cubicBezTo>
                  <a:cubicBezTo>
                    <a:pt x="3822" y="7029"/>
                    <a:pt x="3822" y="7029"/>
                    <a:pt x="3822" y="7029"/>
                  </a:cubicBezTo>
                  <a:cubicBezTo>
                    <a:pt x="3853" y="7033"/>
                    <a:pt x="3853" y="7033"/>
                    <a:pt x="3853" y="7033"/>
                  </a:cubicBezTo>
                  <a:cubicBezTo>
                    <a:pt x="3864" y="7040"/>
                    <a:pt x="3864" y="7040"/>
                    <a:pt x="3864" y="7040"/>
                  </a:cubicBezTo>
                  <a:cubicBezTo>
                    <a:pt x="3853" y="7026"/>
                    <a:pt x="3853" y="7026"/>
                    <a:pt x="3853" y="7026"/>
                  </a:cubicBezTo>
                  <a:lnTo>
                    <a:pt x="3828" y="7023"/>
                  </a:lnTo>
                  <a:close/>
                  <a:moveTo>
                    <a:pt x="3646" y="6620"/>
                  </a:moveTo>
                  <a:cubicBezTo>
                    <a:pt x="3648" y="6632"/>
                    <a:pt x="3648" y="6632"/>
                    <a:pt x="3648" y="6632"/>
                  </a:cubicBezTo>
                  <a:cubicBezTo>
                    <a:pt x="3664" y="6642"/>
                    <a:pt x="3664" y="6642"/>
                    <a:pt x="3664" y="6642"/>
                  </a:cubicBezTo>
                  <a:cubicBezTo>
                    <a:pt x="3664" y="6626"/>
                    <a:pt x="3664" y="6626"/>
                    <a:pt x="3664" y="6626"/>
                  </a:cubicBezTo>
                  <a:cubicBezTo>
                    <a:pt x="3655" y="6610"/>
                    <a:pt x="3655" y="6610"/>
                    <a:pt x="3655" y="6610"/>
                  </a:cubicBezTo>
                  <a:cubicBezTo>
                    <a:pt x="3633" y="6611"/>
                    <a:pt x="3633" y="6611"/>
                    <a:pt x="3633" y="6611"/>
                  </a:cubicBezTo>
                  <a:lnTo>
                    <a:pt x="3646" y="6620"/>
                  </a:lnTo>
                  <a:close/>
                  <a:moveTo>
                    <a:pt x="3623" y="6590"/>
                  </a:moveTo>
                  <a:cubicBezTo>
                    <a:pt x="3630" y="6598"/>
                    <a:pt x="3630" y="6598"/>
                    <a:pt x="3630" y="6598"/>
                  </a:cubicBezTo>
                  <a:cubicBezTo>
                    <a:pt x="3648" y="6598"/>
                    <a:pt x="3648" y="6598"/>
                    <a:pt x="3648" y="6598"/>
                  </a:cubicBezTo>
                  <a:cubicBezTo>
                    <a:pt x="3655" y="6585"/>
                    <a:pt x="3655" y="6585"/>
                    <a:pt x="3655" y="6585"/>
                  </a:cubicBezTo>
                  <a:cubicBezTo>
                    <a:pt x="3636" y="6590"/>
                    <a:pt x="3636" y="6590"/>
                    <a:pt x="3636" y="6590"/>
                  </a:cubicBezTo>
                  <a:lnTo>
                    <a:pt x="3623" y="6590"/>
                  </a:lnTo>
                  <a:close/>
                  <a:moveTo>
                    <a:pt x="3708" y="6864"/>
                  </a:moveTo>
                  <a:cubicBezTo>
                    <a:pt x="3713" y="6863"/>
                    <a:pt x="3716" y="6854"/>
                    <a:pt x="3716" y="6854"/>
                  </a:cubicBezTo>
                  <a:cubicBezTo>
                    <a:pt x="3736" y="6871"/>
                    <a:pt x="3736" y="6871"/>
                    <a:pt x="3736" y="6871"/>
                  </a:cubicBezTo>
                  <a:cubicBezTo>
                    <a:pt x="3737" y="6855"/>
                    <a:pt x="3737" y="6855"/>
                    <a:pt x="3737" y="6855"/>
                  </a:cubicBezTo>
                  <a:cubicBezTo>
                    <a:pt x="3717" y="6834"/>
                    <a:pt x="3717" y="6834"/>
                    <a:pt x="3717" y="6834"/>
                  </a:cubicBezTo>
                  <a:cubicBezTo>
                    <a:pt x="3717" y="6834"/>
                    <a:pt x="3701" y="6811"/>
                    <a:pt x="3701" y="6799"/>
                  </a:cubicBezTo>
                  <a:cubicBezTo>
                    <a:pt x="3701" y="6788"/>
                    <a:pt x="3690" y="6776"/>
                    <a:pt x="3679" y="6770"/>
                  </a:cubicBezTo>
                  <a:cubicBezTo>
                    <a:pt x="3669" y="6765"/>
                    <a:pt x="3669" y="6776"/>
                    <a:pt x="3669" y="6776"/>
                  </a:cubicBezTo>
                  <a:cubicBezTo>
                    <a:pt x="3655" y="6772"/>
                    <a:pt x="3655" y="6772"/>
                    <a:pt x="3655" y="6772"/>
                  </a:cubicBezTo>
                  <a:cubicBezTo>
                    <a:pt x="3655" y="6772"/>
                    <a:pt x="3640" y="6799"/>
                    <a:pt x="3651" y="6799"/>
                  </a:cubicBezTo>
                  <a:cubicBezTo>
                    <a:pt x="3661" y="6799"/>
                    <a:pt x="3681" y="6799"/>
                    <a:pt x="3681" y="6799"/>
                  </a:cubicBezTo>
                  <a:cubicBezTo>
                    <a:pt x="3668" y="6825"/>
                    <a:pt x="3668" y="6825"/>
                    <a:pt x="3668" y="6825"/>
                  </a:cubicBezTo>
                  <a:cubicBezTo>
                    <a:pt x="3677" y="6825"/>
                    <a:pt x="3677" y="6825"/>
                    <a:pt x="3677" y="6825"/>
                  </a:cubicBezTo>
                  <a:cubicBezTo>
                    <a:pt x="3691" y="6812"/>
                    <a:pt x="3691" y="6812"/>
                    <a:pt x="3691" y="6812"/>
                  </a:cubicBezTo>
                  <a:cubicBezTo>
                    <a:pt x="3690" y="6828"/>
                    <a:pt x="3690" y="6828"/>
                    <a:pt x="3690" y="6828"/>
                  </a:cubicBezTo>
                  <a:cubicBezTo>
                    <a:pt x="3690" y="6828"/>
                    <a:pt x="3704" y="6866"/>
                    <a:pt x="3708" y="6864"/>
                  </a:cubicBezTo>
                  <a:close/>
                  <a:moveTo>
                    <a:pt x="3703" y="6889"/>
                  </a:moveTo>
                  <a:cubicBezTo>
                    <a:pt x="3714" y="6890"/>
                    <a:pt x="3714" y="6890"/>
                    <a:pt x="3714" y="6890"/>
                  </a:cubicBezTo>
                  <a:cubicBezTo>
                    <a:pt x="3721" y="6912"/>
                    <a:pt x="3721" y="6912"/>
                    <a:pt x="3721" y="6912"/>
                  </a:cubicBezTo>
                  <a:cubicBezTo>
                    <a:pt x="3726" y="6892"/>
                    <a:pt x="3726" y="6892"/>
                    <a:pt x="3726" y="6892"/>
                  </a:cubicBezTo>
                  <a:cubicBezTo>
                    <a:pt x="3727" y="6876"/>
                    <a:pt x="3727" y="6876"/>
                    <a:pt x="3727" y="6876"/>
                  </a:cubicBezTo>
                  <a:cubicBezTo>
                    <a:pt x="3710" y="6871"/>
                    <a:pt x="3710" y="6871"/>
                    <a:pt x="3710" y="6871"/>
                  </a:cubicBezTo>
                  <a:lnTo>
                    <a:pt x="3703" y="6889"/>
                  </a:lnTo>
                  <a:close/>
                  <a:moveTo>
                    <a:pt x="3756" y="6964"/>
                  </a:moveTo>
                  <a:cubicBezTo>
                    <a:pt x="3779" y="6985"/>
                    <a:pt x="3779" y="6985"/>
                    <a:pt x="3779" y="6985"/>
                  </a:cubicBezTo>
                  <a:cubicBezTo>
                    <a:pt x="3786" y="6978"/>
                    <a:pt x="3786" y="6978"/>
                    <a:pt x="3786" y="6978"/>
                  </a:cubicBezTo>
                  <a:cubicBezTo>
                    <a:pt x="3766" y="6955"/>
                    <a:pt x="3766" y="6955"/>
                    <a:pt x="3766" y="6955"/>
                  </a:cubicBezTo>
                  <a:lnTo>
                    <a:pt x="3756" y="6964"/>
                  </a:lnTo>
                  <a:close/>
                  <a:moveTo>
                    <a:pt x="3828" y="6972"/>
                  </a:moveTo>
                  <a:cubicBezTo>
                    <a:pt x="3815" y="6959"/>
                    <a:pt x="3815" y="6959"/>
                    <a:pt x="3815" y="6959"/>
                  </a:cubicBezTo>
                  <a:cubicBezTo>
                    <a:pt x="3811" y="6981"/>
                    <a:pt x="3811" y="6981"/>
                    <a:pt x="3811" y="6981"/>
                  </a:cubicBezTo>
                  <a:cubicBezTo>
                    <a:pt x="3796" y="6985"/>
                    <a:pt x="3796" y="6985"/>
                    <a:pt x="3796" y="6985"/>
                  </a:cubicBezTo>
                  <a:cubicBezTo>
                    <a:pt x="3825" y="6997"/>
                    <a:pt x="3825" y="6997"/>
                    <a:pt x="3825" y="6997"/>
                  </a:cubicBezTo>
                  <a:lnTo>
                    <a:pt x="3828" y="6972"/>
                  </a:lnTo>
                  <a:close/>
                  <a:moveTo>
                    <a:pt x="3802" y="6957"/>
                  </a:moveTo>
                  <a:cubicBezTo>
                    <a:pt x="3795" y="6951"/>
                    <a:pt x="3795" y="6951"/>
                    <a:pt x="3795" y="6951"/>
                  </a:cubicBezTo>
                  <a:cubicBezTo>
                    <a:pt x="3789" y="6961"/>
                    <a:pt x="3789" y="6961"/>
                    <a:pt x="3789" y="6961"/>
                  </a:cubicBezTo>
                  <a:cubicBezTo>
                    <a:pt x="3796" y="6970"/>
                    <a:pt x="3796" y="6970"/>
                    <a:pt x="3796" y="6970"/>
                  </a:cubicBezTo>
                  <a:lnTo>
                    <a:pt x="3802" y="6957"/>
                  </a:lnTo>
                  <a:close/>
                  <a:moveTo>
                    <a:pt x="9720" y="140"/>
                  </a:moveTo>
                  <a:cubicBezTo>
                    <a:pt x="9720" y="148"/>
                    <a:pt x="9786" y="154"/>
                    <a:pt x="9786" y="154"/>
                  </a:cubicBezTo>
                  <a:cubicBezTo>
                    <a:pt x="9820" y="150"/>
                    <a:pt x="9820" y="150"/>
                    <a:pt x="9820" y="150"/>
                  </a:cubicBezTo>
                  <a:cubicBezTo>
                    <a:pt x="9858" y="164"/>
                    <a:pt x="9858" y="164"/>
                    <a:pt x="9858" y="164"/>
                  </a:cubicBezTo>
                  <a:cubicBezTo>
                    <a:pt x="9900" y="162"/>
                    <a:pt x="9900" y="162"/>
                    <a:pt x="9900" y="162"/>
                  </a:cubicBezTo>
                  <a:cubicBezTo>
                    <a:pt x="9894" y="144"/>
                    <a:pt x="9876" y="118"/>
                    <a:pt x="9858" y="120"/>
                  </a:cubicBezTo>
                  <a:cubicBezTo>
                    <a:pt x="9840" y="122"/>
                    <a:pt x="9822" y="134"/>
                    <a:pt x="9822" y="134"/>
                  </a:cubicBezTo>
                  <a:cubicBezTo>
                    <a:pt x="9808" y="118"/>
                    <a:pt x="9808" y="118"/>
                    <a:pt x="9808" y="118"/>
                  </a:cubicBezTo>
                  <a:cubicBezTo>
                    <a:pt x="9808" y="118"/>
                    <a:pt x="9720" y="132"/>
                    <a:pt x="9720" y="140"/>
                  </a:cubicBezTo>
                  <a:close/>
                  <a:moveTo>
                    <a:pt x="9682" y="142"/>
                  </a:moveTo>
                  <a:cubicBezTo>
                    <a:pt x="9692" y="132"/>
                    <a:pt x="9692" y="132"/>
                    <a:pt x="9692" y="132"/>
                  </a:cubicBezTo>
                  <a:cubicBezTo>
                    <a:pt x="9632" y="132"/>
                    <a:pt x="9632" y="132"/>
                    <a:pt x="9632" y="132"/>
                  </a:cubicBezTo>
                  <a:lnTo>
                    <a:pt x="9682" y="142"/>
                  </a:lnTo>
                  <a:close/>
                  <a:moveTo>
                    <a:pt x="9658" y="124"/>
                  </a:moveTo>
                  <a:cubicBezTo>
                    <a:pt x="9658" y="124"/>
                    <a:pt x="9714" y="128"/>
                    <a:pt x="9726" y="124"/>
                  </a:cubicBezTo>
                  <a:cubicBezTo>
                    <a:pt x="9738" y="120"/>
                    <a:pt x="9780" y="124"/>
                    <a:pt x="9772" y="108"/>
                  </a:cubicBezTo>
                  <a:cubicBezTo>
                    <a:pt x="9764" y="92"/>
                    <a:pt x="9690" y="70"/>
                    <a:pt x="9690" y="70"/>
                  </a:cubicBezTo>
                  <a:cubicBezTo>
                    <a:pt x="9690" y="70"/>
                    <a:pt x="9634" y="60"/>
                    <a:pt x="9632" y="80"/>
                  </a:cubicBezTo>
                  <a:cubicBezTo>
                    <a:pt x="9630" y="100"/>
                    <a:pt x="9658" y="124"/>
                    <a:pt x="9658" y="124"/>
                  </a:cubicBezTo>
                  <a:close/>
                  <a:moveTo>
                    <a:pt x="10000" y="192"/>
                  </a:moveTo>
                  <a:cubicBezTo>
                    <a:pt x="10106" y="186"/>
                    <a:pt x="10106" y="186"/>
                    <a:pt x="10106" y="186"/>
                  </a:cubicBezTo>
                  <a:cubicBezTo>
                    <a:pt x="10078" y="170"/>
                    <a:pt x="10078" y="170"/>
                    <a:pt x="10078" y="170"/>
                  </a:cubicBezTo>
                  <a:cubicBezTo>
                    <a:pt x="10078" y="170"/>
                    <a:pt x="10040" y="150"/>
                    <a:pt x="10030" y="150"/>
                  </a:cubicBezTo>
                  <a:cubicBezTo>
                    <a:pt x="10020" y="150"/>
                    <a:pt x="10002" y="162"/>
                    <a:pt x="10002" y="162"/>
                  </a:cubicBezTo>
                  <a:cubicBezTo>
                    <a:pt x="10002" y="162"/>
                    <a:pt x="9996" y="134"/>
                    <a:pt x="9974" y="134"/>
                  </a:cubicBezTo>
                  <a:cubicBezTo>
                    <a:pt x="9952" y="134"/>
                    <a:pt x="9940" y="200"/>
                    <a:pt x="9940" y="200"/>
                  </a:cubicBezTo>
                  <a:cubicBezTo>
                    <a:pt x="9956" y="208"/>
                    <a:pt x="9956" y="208"/>
                    <a:pt x="9956" y="208"/>
                  </a:cubicBezTo>
                  <a:cubicBezTo>
                    <a:pt x="9974" y="204"/>
                    <a:pt x="10000" y="192"/>
                    <a:pt x="10000" y="192"/>
                  </a:cubicBezTo>
                  <a:close/>
                  <a:moveTo>
                    <a:pt x="11360" y="338"/>
                  </a:moveTo>
                  <a:cubicBezTo>
                    <a:pt x="11370" y="320"/>
                    <a:pt x="11370" y="320"/>
                    <a:pt x="11370" y="320"/>
                  </a:cubicBezTo>
                  <a:cubicBezTo>
                    <a:pt x="11370" y="320"/>
                    <a:pt x="11396" y="320"/>
                    <a:pt x="11406" y="320"/>
                  </a:cubicBezTo>
                  <a:cubicBezTo>
                    <a:pt x="11416" y="320"/>
                    <a:pt x="11446" y="318"/>
                    <a:pt x="11446" y="318"/>
                  </a:cubicBezTo>
                  <a:cubicBezTo>
                    <a:pt x="11404" y="298"/>
                    <a:pt x="11404" y="298"/>
                    <a:pt x="11404" y="298"/>
                  </a:cubicBezTo>
                  <a:cubicBezTo>
                    <a:pt x="11412" y="284"/>
                    <a:pt x="11412" y="284"/>
                    <a:pt x="11412" y="284"/>
                  </a:cubicBezTo>
                  <a:cubicBezTo>
                    <a:pt x="11352" y="272"/>
                    <a:pt x="11352" y="272"/>
                    <a:pt x="11352" y="272"/>
                  </a:cubicBezTo>
                  <a:cubicBezTo>
                    <a:pt x="11362" y="290"/>
                    <a:pt x="11362" y="290"/>
                    <a:pt x="11362" y="290"/>
                  </a:cubicBezTo>
                  <a:cubicBezTo>
                    <a:pt x="11362" y="290"/>
                    <a:pt x="11240" y="250"/>
                    <a:pt x="11242" y="280"/>
                  </a:cubicBezTo>
                  <a:cubicBezTo>
                    <a:pt x="11244" y="310"/>
                    <a:pt x="11360" y="338"/>
                    <a:pt x="11360" y="338"/>
                  </a:cubicBezTo>
                  <a:close/>
                  <a:moveTo>
                    <a:pt x="11226" y="294"/>
                  </a:moveTo>
                  <a:cubicBezTo>
                    <a:pt x="11190" y="282"/>
                    <a:pt x="11190" y="282"/>
                    <a:pt x="11190" y="282"/>
                  </a:cubicBezTo>
                  <a:cubicBezTo>
                    <a:pt x="11206" y="304"/>
                    <a:pt x="11206" y="304"/>
                    <a:pt x="11206" y="304"/>
                  </a:cubicBezTo>
                  <a:lnTo>
                    <a:pt x="11226" y="294"/>
                  </a:lnTo>
                  <a:close/>
                  <a:moveTo>
                    <a:pt x="10490" y="348"/>
                  </a:moveTo>
                  <a:cubicBezTo>
                    <a:pt x="10522" y="354"/>
                    <a:pt x="10522" y="354"/>
                    <a:pt x="10522" y="354"/>
                  </a:cubicBezTo>
                  <a:cubicBezTo>
                    <a:pt x="10542" y="356"/>
                    <a:pt x="10562" y="344"/>
                    <a:pt x="10532" y="338"/>
                  </a:cubicBezTo>
                  <a:cubicBezTo>
                    <a:pt x="10502" y="332"/>
                    <a:pt x="10490" y="348"/>
                    <a:pt x="10490" y="348"/>
                  </a:cubicBezTo>
                  <a:close/>
                  <a:moveTo>
                    <a:pt x="9502" y="405"/>
                  </a:moveTo>
                  <a:cubicBezTo>
                    <a:pt x="9477" y="388"/>
                    <a:pt x="9484" y="411"/>
                    <a:pt x="9484" y="411"/>
                  </a:cubicBezTo>
                  <a:cubicBezTo>
                    <a:pt x="9509" y="421"/>
                    <a:pt x="9527" y="422"/>
                    <a:pt x="9502" y="405"/>
                  </a:cubicBezTo>
                  <a:close/>
                  <a:moveTo>
                    <a:pt x="8214" y="2309"/>
                  </a:moveTo>
                  <a:cubicBezTo>
                    <a:pt x="8215" y="2323"/>
                    <a:pt x="8242" y="2338"/>
                    <a:pt x="8249" y="2335"/>
                  </a:cubicBezTo>
                  <a:cubicBezTo>
                    <a:pt x="8256" y="2332"/>
                    <a:pt x="8274" y="2316"/>
                    <a:pt x="8274" y="2316"/>
                  </a:cubicBezTo>
                  <a:cubicBezTo>
                    <a:pt x="8274" y="2316"/>
                    <a:pt x="8290" y="2323"/>
                    <a:pt x="8293" y="2317"/>
                  </a:cubicBezTo>
                  <a:cubicBezTo>
                    <a:pt x="8297" y="2311"/>
                    <a:pt x="8290" y="2302"/>
                    <a:pt x="8290" y="2302"/>
                  </a:cubicBezTo>
                  <a:cubicBezTo>
                    <a:pt x="8311" y="2278"/>
                    <a:pt x="8311" y="2278"/>
                    <a:pt x="8311" y="2278"/>
                  </a:cubicBezTo>
                  <a:cubicBezTo>
                    <a:pt x="8284" y="2295"/>
                    <a:pt x="8284" y="2295"/>
                    <a:pt x="8284" y="2295"/>
                  </a:cubicBezTo>
                  <a:cubicBezTo>
                    <a:pt x="8284" y="2295"/>
                    <a:pt x="8260" y="2291"/>
                    <a:pt x="8251" y="2293"/>
                  </a:cubicBezTo>
                  <a:cubicBezTo>
                    <a:pt x="8242" y="2295"/>
                    <a:pt x="8245" y="2304"/>
                    <a:pt x="8245" y="2304"/>
                  </a:cubicBezTo>
                  <a:cubicBezTo>
                    <a:pt x="8245" y="2304"/>
                    <a:pt x="8213" y="2298"/>
                    <a:pt x="8214" y="2309"/>
                  </a:cubicBezTo>
                  <a:close/>
                  <a:moveTo>
                    <a:pt x="7882" y="2054"/>
                  </a:moveTo>
                  <a:cubicBezTo>
                    <a:pt x="7896" y="2053"/>
                    <a:pt x="7896" y="2053"/>
                    <a:pt x="7896" y="2053"/>
                  </a:cubicBezTo>
                  <a:cubicBezTo>
                    <a:pt x="7899" y="2044"/>
                    <a:pt x="7899" y="2044"/>
                    <a:pt x="7899" y="2044"/>
                  </a:cubicBezTo>
                  <a:cubicBezTo>
                    <a:pt x="7879" y="2044"/>
                    <a:pt x="7879" y="2044"/>
                    <a:pt x="7879" y="2044"/>
                  </a:cubicBezTo>
                  <a:lnTo>
                    <a:pt x="7882" y="2054"/>
                  </a:lnTo>
                  <a:close/>
                  <a:moveTo>
                    <a:pt x="7906" y="2035"/>
                  </a:moveTo>
                  <a:cubicBezTo>
                    <a:pt x="7909" y="2044"/>
                    <a:pt x="7919" y="2050"/>
                    <a:pt x="7918" y="2034"/>
                  </a:cubicBezTo>
                  <a:cubicBezTo>
                    <a:pt x="7917" y="2018"/>
                    <a:pt x="7906" y="2035"/>
                    <a:pt x="7906" y="2035"/>
                  </a:cubicBezTo>
                  <a:close/>
                  <a:moveTo>
                    <a:pt x="9198" y="400"/>
                  </a:moveTo>
                  <a:cubicBezTo>
                    <a:pt x="9231" y="392"/>
                    <a:pt x="9220" y="382"/>
                    <a:pt x="9212" y="378"/>
                  </a:cubicBezTo>
                  <a:cubicBezTo>
                    <a:pt x="9204" y="374"/>
                    <a:pt x="9174" y="378"/>
                    <a:pt x="9174" y="378"/>
                  </a:cubicBezTo>
                  <a:cubicBezTo>
                    <a:pt x="9174" y="378"/>
                    <a:pt x="9180" y="404"/>
                    <a:pt x="9198" y="400"/>
                  </a:cubicBezTo>
                  <a:close/>
                  <a:moveTo>
                    <a:pt x="9474" y="423"/>
                  </a:moveTo>
                  <a:cubicBezTo>
                    <a:pt x="9453" y="418"/>
                    <a:pt x="9453" y="418"/>
                    <a:pt x="9453" y="418"/>
                  </a:cubicBezTo>
                  <a:cubicBezTo>
                    <a:pt x="9436" y="432"/>
                    <a:pt x="9436" y="432"/>
                    <a:pt x="9436" y="432"/>
                  </a:cubicBezTo>
                  <a:cubicBezTo>
                    <a:pt x="9462" y="439"/>
                    <a:pt x="9462" y="439"/>
                    <a:pt x="9462" y="439"/>
                  </a:cubicBezTo>
                  <a:lnTo>
                    <a:pt x="9474" y="423"/>
                  </a:lnTo>
                  <a:close/>
                  <a:moveTo>
                    <a:pt x="7942" y="2021"/>
                  </a:moveTo>
                  <a:cubicBezTo>
                    <a:pt x="7924" y="2021"/>
                    <a:pt x="7924" y="2021"/>
                    <a:pt x="7924" y="2021"/>
                  </a:cubicBezTo>
                  <a:cubicBezTo>
                    <a:pt x="7924" y="2042"/>
                    <a:pt x="7924" y="2042"/>
                    <a:pt x="7924" y="2042"/>
                  </a:cubicBezTo>
                  <a:cubicBezTo>
                    <a:pt x="7931" y="2029"/>
                    <a:pt x="7931" y="2029"/>
                    <a:pt x="7931" y="2029"/>
                  </a:cubicBezTo>
                  <a:lnTo>
                    <a:pt x="7942" y="2021"/>
                  </a:lnTo>
                  <a:close/>
                  <a:moveTo>
                    <a:pt x="11466" y="312"/>
                  </a:moveTo>
                  <a:cubicBezTo>
                    <a:pt x="11504" y="316"/>
                    <a:pt x="11504" y="316"/>
                    <a:pt x="11504" y="316"/>
                  </a:cubicBezTo>
                  <a:cubicBezTo>
                    <a:pt x="11514" y="306"/>
                    <a:pt x="11512" y="294"/>
                    <a:pt x="11494" y="294"/>
                  </a:cubicBezTo>
                  <a:cubicBezTo>
                    <a:pt x="11476" y="294"/>
                    <a:pt x="11416" y="280"/>
                    <a:pt x="11424" y="292"/>
                  </a:cubicBezTo>
                  <a:cubicBezTo>
                    <a:pt x="11432" y="304"/>
                    <a:pt x="11466" y="312"/>
                    <a:pt x="11466" y="312"/>
                  </a:cubicBezTo>
                  <a:close/>
                  <a:moveTo>
                    <a:pt x="12678" y="554"/>
                  </a:moveTo>
                  <a:cubicBezTo>
                    <a:pt x="12686" y="544"/>
                    <a:pt x="12612" y="534"/>
                    <a:pt x="12612" y="534"/>
                  </a:cubicBezTo>
                  <a:cubicBezTo>
                    <a:pt x="12612" y="542"/>
                    <a:pt x="12670" y="564"/>
                    <a:pt x="12678" y="554"/>
                  </a:cubicBezTo>
                  <a:close/>
                  <a:moveTo>
                    <a:pt x="11426" y="348"/>
                  </a:moveTo>
                  <a:cubicBezTo>
                    <a:pt x="11400" y="374"/>
                    <a:pt x="11456" y="372"/>
                    <a:pt x="11464" y="362"/>
                  </a:cubicBezTo>
                  <a:cubicBezTo>
                    <a:pt x="11472" y="352"/>
                    <a:pt x="11433" y="341"/>
                    <a:pt x="11426" y="348"/>
                  </a:cubicBezTo>
                  <a:close/>
                  <a:moveTo>
                    <a:pt x="13194" y="1684"/>
                  </a:moveTo>
                  <a:cubicBezTo>
                    <a:pt x="13195" y="1663"/>
                    <a:pt x="13195" y="1663"/>
                    <a:pt x="13195" y="1663"/>
                  </a:cubicBezTo>
                  <a:cubicBezTo>
                    <a:pt x="13186" y="1680"/>
                    <a:pt x="13186" y="1680"/>
                    <a:pt x="13186" y="1680"/>
                  </a:cubicBezTo>
                  <a:lnTo>
                    <a:pt x="13194" y="1684"/>
                  </a:lnTo>
                  <a:close/>
                  <a:moveTo>
                    <a:pt x="13193" y="1621"/>
                  </a:moveTo>
                  <a:cubicBezTo>
                    <a:pt x="13205" y="1619"/>
                    <a:pt x="13205" y="1619"/>
                    <a:pt x="13205" y="1619"/>
                  </a:cubicBezTo>
                  <a:cubicBezTo>
                    <a:pt x="13193" y="1607"/>
                    <a:pt x="13193" y="1607"/>
                    <a:pt x="13193" y="1607"/>
                  </a:cubicBezTo>
                  <a:lnTo>
                    <a:pt x="13193" y="1621"/>
                  </a:lnTo>
                  <a:close/>
                  <a:moveTo>
                    <a:pt x="11925" y="3120"/>
                  </a:moveTo>
                  <a:cubicBezTo>
                    <a:pt x="11911" y="3110"/>
                    <a:pt x="11863" y="3116"/>
                    <a:pt x="11863" y="3116"/>
                  </a:cubicBezTo>
                  <a:cubicBezTo>
                    <a:pt x="11859" y="3128"/>
                    <a:pt x="11859" y="3128"/>
                    <a:pt x="11859" y="3128"/>
                  </a:cubicBezTo>
                  <a:cubicBezTo>
                    <a:pt x="11848" y="3122"/>
                    <a:pt x="11848" y="3122"/>
                    <a:pt x="11848" y="3122"/>
                  </a:cubicBezTo>
                  <a:cubicBezTo>
                    <a:pt x="11842" y="3139"/>
                    <a:pt x="11842" y="3139"/>
                    <a:pt x="11842" y="3139"/>
                  </a:cubicBezTo>
                  <a:cubicBezTo>
                    <a:pt x="11842" y="3139"/>
                    <a:pt x="11812" y="3162"/>
                    <a:pt x="11831" y="3186"/>
                  </a:cubicBezTo>
                  <a:cubicBezTo>
                    <a:pt x="11851" y="3209"/>
                    <a:pt x="11864" y="3209"/>
                    <a:pt x="11864" y="3209"/>
                  </a:cubicBezTo>
                  <a:cubicBezTo>
                    <a:pt x="11920" y="3208"/>
                    <a:pt x="11916" y="3191"/>
                    <a:pt x="11918" y="3184"/>
                  </a:cubicBezTo>
                  <a:cubicBezTo>
                    <a:pt x="11919" y="3178"/>
                    <a:pt x="11915" y="3163"/>
                    <a:pt x="11915" y="3163"/>
                  </a:cubicBezTo>
                  <a:cubicBezTo>
                    <a:pt x="11915" y="3163"/>
                    <a:pt x="11940" y="3131"/>
                    <a:pt x="11925" y="3120"/>
                  </a:cubicBezTo>
                  <a:close/>
                  <a:moveTo>
                    <a:pt x="11975" y="3291"/>
                  </a:moveTo>
                  <a:cubicBezTo>
                    <a:pt x="11959" y="3291"/>
                    <a:pt x="11970" y="3309"/>
                    <a:pt x="11970" y="3309"/>
                  </a:cubicBezTo>
                  <a:cubicBezTo>
                    <a:pt x="11982" y="3309"/>
                    <a:pt x="11991" y="3291"/>
                    <a:pt x="11975" y="3291"/>
                  </a:cubicBezTo>
                  <a:close/>
                  <a:moveTo>
                    <a:pt x="13029" y="2240"/>
                  </a:moveTo>
                  <a:cubicBezTo>
                    <a:pt x="13030" y="2226"/>
                    <a:pt x="13031" y="2200"/>
                    <a:pt x="13025" y="2188"/>
                  </a:cubicBezTo>
                  <a:cubicBezTo>
                    <a:pt x="13019" y="2176"/>
                    <a:pt x="12995" y="2159"/>
                    <a:pt x="12998" y="2142"/>
                  </a:cubicBezTo>
                  <a:cubicBezTo>
                    <a:pt x="13001" y="2125"/>
                    <a:pt x="13017" y="2130"/>
                    <a:pt x="13017" y="2130"/>
                  </a:cubicBezTo>
                  <a:cubicBezTo>
                    <a:pt x="13014" y="2103"/>
                    <a:pt x="13014" y="2103"/>
                    <a:pt x="13014" y="2103"/>
                  </a:cubicBezTo>
                  <a:cubicBezTo>
                    <a:pt x="13006" y="2097"/>
                    <a:pt x="13006" y="2097"/>
                    <a:pt x="13006" y="2097"/>
                  </a:cubicBezTo>
                  <a:cubicBezTo>
                    <a:pt x="13016" y="2090"/>
                    <a:pt x="13016" y="2090"/>
                    <a:pt x="13016" y="2090"/>
                  </a:cubicBezTo>
                  <a:cubicBezTo>
                    <a:pt x="13016" y="2090"/>
                    <a:pt x="13011" y="2072"/>
                    <a:pt x="13007" y="2062"/>
                  </a:cubicBezTo>
                  <a:cubicBezTo>
                    <a:pt x="13003" y="2052"/>
                    <a:pt x="12989" y="2044"/>
                    <a:pt x="12989" y="2044"/>
                  </a:cubicBezTo>
                  <a:cubicBezTo>
                    <a:pt x="12985" y="2031"/>
                    <a:pt x="12985" y="2031"/>
                    <a:pt x="12985" y="2031"/>
                  </a:cubicBezTo>
                  <a:cubicBezTo>
                    <a:pt x="12985" y="2031"/>
                    <a:pt x="12970" y="2024"/>
                    <a:pt x="12961" y="2017"/>
                  </a:cubicBezTo>
                  <a:cubicBezTo>
                    <a:pt x="12952" y="2010"/>
                    <a:pt x="12937" y="1994"/>
                    <a:pt x="12937" y="1985"/>
                  </a:cubicBezTo>
                  <a:cubicBezTo>
                    <a:pt x="12937" y="1976"/>
                    <a:pt x="12934" y="1972"/>
                    <a:pt x="12934" y="1972"/>
                  </a:cubicBezTo>
                  <a:cubicBezTo>
                    <a:pt x="12934" y="1972"/>
                    <a:pt x="12911" y="1955"/>
                    <a:pt x="12908" y="1967"/>
                  </a:cubicBezTo>
                  <a:cubicBezTo>
                    <a:pt x="12905" y="1979"/>
                    <a:pt x="12917" y="1982"/>
                    <a:pt x="12917" y="1982"/>
                  </a:cubicBezTo>
                  <a:cubicBezTo>
                    <a:pt x="12924" y="1978"/>
                    <a:pt x="12924" y="1978"/>
                    <a:pt x="12924" y="1978"/>
                  </a:cubicBezTo>
                  <a:cubicBezTo>
                    <a:pt x="12924" y="1978"/>
                    <a:pt x="12932" y="1997"/>
                    <a:pt x="12928" y="1997"/>
                  </a:cubicBezTo>
                  <a:cubicBezTo>
                    <a:pt x="12924" y="1997"/>
                    <a:pt x="12919" y="1990"/>
                    <a:pt x="12919" y="1990"/>
                  </a:cubicBezTo>
                  <a:cubicBezTo>
                    <a:pt x="12910" y="1999"/>
                    <a:pt x="12910" y="1999"/>
                    <a:pt x="12910" y="1999"/>
                  </a:cubicBezTo>
                  <a:cubicBezTo>
                    <a:pt x="12897" y="1978"/>
                    <a:pt x="12897" y="1978"/>
                    <a:pt x="12897" y="1978"/>
                  </a:cubicBezTo>
                  <a:cubicBezTo>
                    <a:pt x="12885" y="1978"/>
                    <a:pt x="12885" y="1978"/>
                    <a:pt x="12885" y="1978"/>
                  </a:cubicBezTo>
                  <a:cubicBezTo>
                    <a:pt x="12899" y="2002"/>
                    <a:pt x="12899" y="2002"/>
                    <a:pt x="12899" y="2002"/>
                  </a:cubicBezTo>
                  <a:cubicBezTo>
                    <a:pt x="12887" y="2005"/>
                    <a:pt x="12887" y="2005"/>
                    <a:pt x="12887" y="2005"/>
                  </a:cubicBezTo>
                  <a:cubicBezTo>
                    <a:pt x="12906" y="2037"/>
                    <a:pt x="12906" y="2037"/>
                    <a:pt x="12906" y="2037"/>
                  </a:cubicBezTo>
                  <a:cubicBezTo>
                    <a:pt x="12899" y="2045"/>
                    <a:pt x="12899" y="2045"/>
                    <a:pt x="12899" y="2045"/>
                  </a:cubicBezTo>
                  <a:cubicBezTo>
                    <a:pt x="12899" y="2045"/>
                    <a:pt x="12935" y="2063"/>
                    <a:pt x="12933" y="2078"/>
                  </a:cubicBezTo>
                  <a:cubicBezTo>
                    <a:pt x="12931" y="2093"/>
                    <a:pt x="12925" y="2114"/>
                    <a:pt x="12925" y="2114"/>
                  </a:cubicBezTo>
                  <a:cubicBezTo>
                    <a:pt x="12923" y="2132"/>
                    <a:pt x="12923" y="2132"/>
                    <a:pt x="12923" y="2132"/>
                  </a:cubicBezTo>
                  <a:cubicBezTo>
                    <a:pt x="12923" y="2132"/>
                    <a:pt x="12944" y="2145"/>
                    <a:pt x="12934" y="2152"/>
                  </a:cubicBezTo>
                  <a:cubicBezTo>
                    <a:pt x="12924" y="2159"/>
                    <a:pt x="12916" y="2155"/>
                    <a:pt x="12916" y="2155"/>
                  </a:cubicBezTo>
                  <a:cubicBezTo>
                    <a:pt x="12916" y="2155"/>
                    <a:pt x="12923" y="2185"/>
                    <a:pt x="12912" y="2191"/>
                  </a:cubicBezTo>
                  <a:cubicBezTo>
                    <a:pt x="12901" y="2197"/>
                    <a:pt x="12878" y="2205"/>
                    <a:pt x="12878" y="2205"/>
                  </a:cubicBezTo>
                  <a:cubicBezTo>
                    <a:pt x="12878" y="2214"/>
                    <a:pt x="12878" y="2214"/>
                    <a:pt x="12878" y="2214"/>
                  </a:cubicBezTo>
                  <a:cubicBezTo>
                    <a:pt x="12878" y="2214"/>
                    <a:pt x="12867" y="2218"/>
                    <a:pt x="12858" y="2208"/>
                  </a:cubicBezTo>
                  <a:cubicBezTo>
                    <a:pt x="12849" y="2198"/>
                    <a:pt x="12852" y="2189"/>
                    <a:pt x="12852" y="2189"/>
                  </a:cubicBezTo>
                  <a:cubicBezTo>
                    <a:pt x="12855" y="2176"/>
                    <a:pt x="12855" y="2176"/>
                    <a:pt x="12855" y="2176"/>
                  </a:cubicBezTo>
                  <a:cubicBezTo>
                    <a:pt x="12855" y="2176"/>
                    <a:pt x="12829" y="2181"/>
                    <a:pt x="12833" y="2191"/>
                  </a:cubicBezTo>
                  <a:cubicBezTo>
                    <a:pt x="12837" y="2201"/>
                    <a:pt x="12850" y="2215"/>
                    <a:pt x="12848" y="2222"/>
                  </a:cubicBezTo>
                  <a:cubicBezTo>
                    <a:pt x="12846" y="2229"/>
                    <a:pt x="12832" y="2245"/>
                    <a:pt x="12836" y="2255"/>
                  </a:cubicBezTo>
                  <a:cubicBezTo>
                    <a:pt x="12840" y="2265"/>
                    <a:pt x="12853" y="2280"/>
                    <a:pt x="12843" y="2281"/>
                  </a:cubicBezTo>
                  <a:cubicBezTo>
                    <a:pt x="12833" y="2282"/>
                    <a:pt x="12807" y="2270"/>
                    <a:pt x="12798" y="2271"/>
                  </a:cubicBezTo>
                  <a:cubicBezTo>
                    <a:pt x="12789" y="2272"/>
                    <a:pt x="12750" y="2287"/>
                    <a:pt x="12747" y="2287"/>
                  </a:cubicBezTo>
                  <a:cubicBezTo>
                    <a:pt x="12744" y="2287"/>
                    <a:pt x="12728" y="2287"/>
                    <a:pt x="12728" y="2287"/>
                  </a:cubicBezTo>
                  <a:cubicBezTo>
                    <a:pt x="12720" y="2279"/>
                    <a:pt x="12720" y="2279"/>
                    <a:pt x="12720" y="2279"/>
                  </a:cubicBezTo>
                  <a:cubicBezTo>
                    <a:pt x="12698" y="2296"/>
                    <a:pt x="12698" y="2296"/>
                    <a:pt x="12698" y="2296"/>
                  </a:cubicBezTo>
                  <a:cubicBezTo>
                    <a:pt x="12698" y="2296"/>
                    <a:pt x="12671" y="2341"/>
                    <a:pt x="12667" y="2341"/>
                  </a:cubicBezTo>
                  <a:cubicBezTo>
                    <a:pt x="12663" y="2341"/>
                    <a:pt x="12648" y="2342"/>
                    <a:pt x="12648" y="2342"/>
                  </a:cubicBezTo>
                  <a:cubicBezTo>
                    <a:pt x="12648" y="2342"/>
                    <a:pt x="12653" y="2366"/>
                    <a:pt x="12660" y="2366"/>
                  </a:cubicBezTo>
                  <a:cubicBezTo>
                    <a:pt x="12667" y="2366"/>
                    <a:pt x="12679" y="2362"/>
                    <a:pt x="12679" y="2362"/>
                  </a:cubicBezTo>
                  <a:cubicBezTo>
                    <a:pt x="12679" y="2362"/>
                    <a:pt x="12698" y="2373"/>
                    <a:pt x="12703" y="2371"/>
                  </a:cubicBezTo>
                  <a:cubicBezTo>
                    <a:pt x="12708" y="2369"/>
                    <a:pt x="12710" y="2348"/>
                    <a:pt x="12710" y="2348"/>
                  </a:cubicBezTo>
                  <a:cubicBezTo>
                    <a:pt x="12725" y="2356"/>
                    <a:pt x="12725" y="2356"/>
                    <a:pt x="12725" y="2356"/>
                  </a:cubicBezTo>
                  <a:cubicBezTo>
                    <a:pt x="12725" y="2356"/>
                    <a:pt x="12759" y="2339"/>
                    <a:pt x="12764" y="2336"/>
                  </a:cubicBezTo>
                  <a:cubicBezTo>
                    <a:pt x="12769" y="2333"/>
                    <a:pt x="12782" y="2342"/>
                    <a:pt x="12790" y="2341"/>
                  </a:cubicBezTo>
                  <a:cubicBezTo>
                    <a:pt x="12798" y="2340"/>
                    <a:pt x="12783" y="2325"/>
                    <a:pt x="12800" y="2325"/>
                  </a:cubicBezTo>
                  <a:cubicBezTo>
                    <a:pt x="12817" y="2325"/>
                    <a:pt x="12821" y="2334"/>
                    <a:pt x="12821" y="2334"/>
                  </a:cubicBezTo>
                  <a:cubicBezTo>
                    <a:pt x="12821" y="2334"/>
                    <a:pt x="12841" y="2321"/>
                    <a:pt x="12845" y="2329"/>
                  </a:cubicBezTo>
                  <a:cubicBezTo>
                    <a:pt x="12849" y="2337"/>
                    <a:pt x="12836" y="2356"/>
                    <a:pt x="12836" y="2356"/>
                  </a:cubicBezTo>
                  <a:cubicBezTo>
                    <a:pt x="12836" y="2356"/>
                    <a:pt x="12856" y="2395"/>
                    <a:pt x="12876" y="2395"/>
                  </a:cubicBezTo>
                  <a:cubicBezTo>
                    <a:pt x="12896" y="2395"/>
                    <a:pt x="12894" y="2357"/>
                    <a:pt x="12894" y="2357"/>
                  </a:cubicBezTo>
                  <a:cubicBezTo>
                    <a:pt x="12916" y="2353"/>
                    <a:pt x="12916" y="2353"/>
                    <a:pt x="12916" y="2353"/>
                  </a:cubicBezTo>
                  <a:cubicBezTo>
                    <a:pt x="12916" y="2353"/>
                    <a:pt x="12899" y="2333"/>
                    <a:pt x="12896" y="2332"/>
                  </a:cubicBezTo>
                  <a:cubicBezTo>
                    <a:pt x="12893" y="2331"/>
                    <a:pt x="12884" y="2324"/>
                    <a:pt x="12884" y="2324"/>
                  </a:cubicBezTo>
                  <a:cubicBezTo>
                    <a:pt x="12895" y="2309"/>
                    <a:pt x="12895" y="2309"/>
                    <a:pt x="12895" y="2309"/>
                  </a:cubicBezTo>
                  <a:cubicBezTo>
                    <a:pt x="12904" y="2308"/>
                    <a:pt x="12898" y="2322"/>
                    <a:pt x="12908" y="2322"/>
                  </a:cubicBezTo>
                  <a:cubicBezTo>
                    <a:pt x="12918" y="2322"/>
                    <a:pt x="12921" y="2335"/>
                    <a:pt x="12921" y="2335"/>
                  </a:cubicBezTo>
                  <a:cubicBezTo>
                    <a:pt x="12933" y="2326"/>
                    <a:pt x="12933" y="2326"/>
                    <a:pt x="12933" y="2326"/>
                  </a:cubicBezTo>
                  <a:cubicBezTo>
                    <a:pt x="12933" y="2326"/>
                    <a:pt x="12948" y="2334"/>
                    <a:pt x="12963" y="2330"/>
                  </a:cubicBezTo>
                  <a:cubicBezTo>
                    <a:pt x="12978" y="2326"/>
                    <a:pt x="12960" y="2305"/>
                    <a:pt x="12977" y="2307"/>
                  </a:cubicBezTo>
                  <a:cubicBezTo>
                    <a:pt x="12994" y="2309"/>
                    <a:pt x="12985" y="2337"/>
                    <a:pt x="12996" y="2331"/>
                  </a:cubicBezTo>
                  <a:cubicBezTo>
                    <a:pt x="13007" y="2325"/>
                    <a:pt x="12989" y="2302"/>
                    <a:pt x="12997" y="2297"/>
                  </a:cubicBezTo>
                  <a:cubicBezTo>
                    <a:pt x="13005" y="2292"/>
                    <a:pt x="13010" y="2294"/>
                    <a:pt x="13010" y="2294"/>
                  </a:cubicBezTo>
                  <a:cubicBezTo>
                    <a:pt x="13010" y="2294"/>
                    <a:pt x="13012" y="2263"/>
                    <a:pt x="13024" y="2275"/>
                  </a:cubicBezTo>
                  <a:cubicBezTo>
                    <a:pt x="13036" y="2287"/>
                    <a:pt x="13017" y="2312"/>
                    <a:pt x="13037" y="2311"/>
                  </a:cubicBezTo>
                  <a:cubicBezTo>
                    <a:pt x="13057" y="2310"/>
                    <a:pt x="13047" y="2279"/>
                    <a:pt x="13047" y="2279"/>
                  </a:cubicBezTo>
                  <a:cubicBezTo>
                    <a:pt x="13060" y="2272"/>
                    <a:pt x="13060" y="2272"/>
                    <a:pt x="13060" y="2272"/>
                  </a:cubicBezTo>
                  <a:cubicBezTo>
                    <a:pt x="13060" y="2272"/>
                    <a:pt x="13028" y="2254"/>
                    <a:pt x="13029" y="2240"/>
                  </a:cubicBezTo>
                  <a:close/>
                  <a:moveTo>
                    <a:pt x="13208" y="1561"/>
                  </a:moveTo>
                  <a:cubicBezTo>
                    <a:pt x="13219" y="1547"/>
                    <a:pt x="13219" y="1547"/>
                    <a:pt x="13219" y="1547"/>
                  </a:cubicBezTo>
                  <a:cubicBezTo>
                    <a:pt x="13202" y="1533"/>
                    <a:pt x="13202" y="1533"/>
                    <a:pt x="13202" y="1533"/>
                  </a:cubicBezTo>
                  <a:lnTo>
                    <a:pt x="13208" y="1561"/>
                  </a:lnTo>
                  <a:close/>
                  <a:moveTo>
                    <a:pt x="13141" y="1745"/>
                  </a:moveTo>
                  <a:cubicBezTo>
                    <a:pt x="13152" y="1749"/>
                    <a:pt x="13162" y="1723"/>
                    <a:pt x="13152" y="1720"/>
                  </a:cubicBezTo>
                  <a:cubicBezTo>
                    <a:pt x="13143" y="1718"/>
                    <a:pt x="13133" y="1742"/>
                    <a:pt x="13141" y="1745"/>
                  </a:cubicBezTo>
                  <a:close/>
                  <a:moveTo>
                    <a:pt x="11702" y="332"/>
                  </a:moveTo>
                  <a:cubicBezTo>
                    <a:pt x="11730" y="318"/>
                    <a:pt x="11634" y="318"/>
                    <a:pt x="11634" y="318"/>
                  </a:cubicBezTo>
                  <a:cubicBezTo>
                    <a:pt x="11634" y="318"/>
                    <a:pt x="11614" y="300"/>
                    <a:pt x="11606" y="300"/>
                  </a:cubicBezTo>
                  <a:cubicBezTo>
                    <a:pt x="11598" y="300"/>
                    <a:pt x="11574" y="304"/>
                    <a:pt x="11574" y="304"/>
                  </a:cubicBezTo>
                  <a:cubicBezTo>
                    <a:pt x="11550" y="302"/>
                    <a:pt x="11550" y="302"/>
                    <a:pt x="11550" y="302"/>
                  </a:cubicBezTo>
                  <a:cubicBezTo>
                    <a:pt x="11574" y="318"/>
                    <a:pt x="11574" y="318"/>
                    <a:pt x="11574" y="318"/>
                  </a:cubicBezTo>
                  <a:cubicBezTo>
                    <a:pt x="11574" y="318"/>
                    <a:pt x="11674" y="346"/>
                    <a:pt x="11702" y="332"/>
                  </a:cubicBezTo>
                  <a:close/>
                  <a:moveTo>
                    <a:pt x="7946" y="2117"/>
                  </a:moveTo>
                  <a:cubicBezTo>
                    <a:pt x="7942" y="2113"/>
                    <a:pt x="7940" y="2135"/>
                    <a:pt x="7946" y="2145"/>
                  </a:cubicBezTo>
                  <a:cubicBezTo>
                    <a:pt x="7951" y="2154"/>
                    <a:pt x="7958" y="2136"/>
                    <a:pt x="7960" y="2132"/>
                  </a:cubicBezTo>
                  <a:cubicBezTo>
                    <a:pt x="7962" y="2128"/>
                    <a:pt x="7950" y="2121"/>
                    <a:pt x="7946" y="2117"/>
                  </a:cubicBezTo>
                  <a:close/>
                  <a:moveTo>
                    <a:pt x="11994" y="3265"/>
                  </a:moveTo>
                  <a:cubicBezTo>
                    <a:pt x="11987" y="3273"/>
                    <a:pt x="12006" y="3283"/>
                    <a:pt x="12006" y="3283"/>
                  </a:cubicBezTo>
                  <a:cubicBezTo>
                    <a:pt x="12017" y="3278"/>
                    <a:pt x="12017" y="3278"/>
                    <a:pt x="12017" y="3278"/>
                  </a:cubicBezTo>
                  <a:cubicBezTo>
                    <a:pt x="12017" y="3278"/>
                    <a:pt x="12000" y="3257"/>
                    <a:pt x="11994" y="3265"/>
                  </a:cubicBezTo>
                  <a:close/>
                  <a:moveTo>
                    <a:pt x="11464" y="390"/>
                  </a:moveTo>
                  <a:cubicBezTo>
                    <a:pt x="11512" y="384"/>
                    <a:pt x="11512" y="384"/>
                    <a:pt x="11512" y="384"/>
                  </a:cubicBezTo>
                  <a:cubicBezTo>
                    <a:pt x="11584" y="394"/>
                    <a:pt x="11584" y="394"/>
                    <a:pt x="11584" y="394"/>
                  </a:cubicBezTo>
                  <a:cubicBezTo>
                    <a:pt x="11584" y="394"/>
                    <a:pt x="11562" y="370"/>
                    <a:pt x="11546" y="366"/>
                  </a:cubicBezTo>
                  <a:cubicBezTo>
                    <a:pt x="11530" y="362"/>
                    <a:pt x="11474" y="370"/>
                    <a:pt x="11474" y="370"/>
                  </a:cubicBezTo>
                  <a:lnTo>
                    <a:pt x="11464" y="390"/>
                  </a:lnTo>
                  <a:close/>
                  <a:moveTo>
                    <a:pt x="13118" y="1086"/>
                  </a:moveTo>
                  <a:cubicBezTo>
                    <a:pt x="13138" y="1062"/>
                    <a:pt x="13138" y="1062"/>
                    <a:pt x="13138" y="1062"/>
                  </a:cubicBezTo>
                  <a:cubicBezTo>
                    <a:pt x="13130" y="1048"/>
                    <a:pt x="13130" y="1048"/>
                    <a:pt x="13130" y="1048"/>
                  </a:cubicBezTo>
                  <a:cubicBezTo>
                    <a:pt x="13106" y="1062"/>
                    <a:pt x="13106" y="1062"/>
                    <a:pt x="13106" y="1062"/>
                  </a:cubicBezTo>
                  <a:lnTo>
                    <a:pt x="13118" y="1086"/>
                  </a:lnTo>
                  <a:close/>
                  <a:moveTo>
                    <a:pt x="12936" y="502"/>
                  </a:moveTo>
                  <a:cubicBezTo>
                    <a:pt x="12948" y="498"/>
                    <a:pt x="12966" y="496"/>
                    <a:pt x="12992" y="496"/>
                  </a:cubicBezTo>
                  <a:cubicBezTo>
                    <a:pt x="13018" y="496"/>
                    <a:pt x="13022" y="480"/>
                    <a:pt x="13004" y="478"/>
                  </a:cubicBezTo>
                  <a:cubicBezTo>
                    <a:pt x="12986" y="476"/>
                    <a:pt x="12954" y="464"/>
                    <a:pt x="12942" y="464"/>
                  </a:cubicBezTo>
                  <a:cubicBezTo>
                    <a:pt x="12930" y="464"/>
                    <a:pt x="12902" y="464"/>
                    <a:pt x="12902" y="486"/>
                  </a:cubicBezTo>
                  <a:cubicBezTo>
                    <a:pt x="12902" y="510"/>
                    <a:pt x="12924" y="506"/>
                    <a:pt x="12936" y="502"/>
                  </a:cubicBezTo>
                  <a:close/>
                  <a:moveTo>
                    <a:pt x="13197" y="1517"/>
                  </a:moveTo>
                  <a:cubicBezTo>
                    <a:pt x="13213" y="1515"/>
                    <a:pt x="13213" y="1515"/>
                    <a:pt x="13213" y="1515"/>
                  </a:cubicBezTo>
                  <a:cubicBezTo>
                    <a:pt x="13222" y="1504"/>
                    <a:pt x="13222" y="1504"/>
                    <a:pt x="13222" y="1504"/>
                  </a:cubicBezTo>
                  <a:cubicBezTo>
                    <a:pt x="13213" y="1485"/>
                    <a:pt x="13213" y="1485"/>
                    <a:pt x="13213" y="1485"/>
                  </a:cubicBezTo>
                  <a:cubicBezTo>
                    <a:pt x="13223" y="1483"/>
                    <a:pt x="13223" y="1483"/>
                    <a:pt x="13223" y="1483"/>
                  </a:cubicBezTo>
                  <a:cubicBezTo>
                    <a:pt x="13213" y="1471"/>
                    <a:pt x="13213" y="1471"/>
                    <a:pt x="13213" y="1471"/>
                  </a:cubicBezTo>
                  <a:cubicBezTo>
                    <a:pt x="13201" y="1482"/>
                    <a:pt x="13201" y="1482"/>
                    <a:pt x="13201" y="1482"/>
                  </a:cubicBezTo>
                  <a:cubicBezTo>
                    <a:pt x="13209" y="1497"/>
                    <a:pt x="13209" y="1497"/>
                    <a:pt x="13209" y="1497"/>
                  </a:cubicBezTo>
                  <a:cubicBezTo>
                    <a:pt x="13197" y="1497"/>
                    <a:pt x="13197" y="1497"/>
                    <a:pt x="13197" y="1497"/>
                  </a:cubicBezTo>
                  <a:lnTo>
                    <a:pt x="13197" y="1517"/>
                  </a:lnTo>
                  <a:close/>
                  <a:moveTo>
                    <a:pt x="12365" y="2831"/>
                  </a:moveTo>
                  <a:cubicBezTo>
                    <a:pt x="12348" y="2851"/>
                    <a:pt x="12348" y="2851"/>
                    <a:pt x="12348" y="2851"/>
                  </a:cubicBezTo>
                  <a:cubicBezTo>
                    <a:pt x="12348" y="2851"/>
                    <a:pt x="12309" y="2933"/>
                    <a:pt x="12317" y="2945"/>
                  </a:cubicBezTo>
                  <a:cubicBezTo>
                    <a:pt x="12325" y="2957"/>
                    <a:pt x="12343" y="2978"/>
                    <a:pt x="12343" y="2978"/>
                  </a:cubicBezTo>
                  <a:cubicBezTo>
                    <a:pt x="12343" y="2978"/>
                    <a:pt x="12356" y="3012"/>
                    <a:pt x="12371" y="3012"/>
                  </a:cubicBezTo>
                  <a:cubicBezTo>
                    <a:pt x="12371" y="2979"/>
                    <a:pt x="12371" y="2979"/>
                    <a:pt x="12371" y="2979"/>
                  </a:cubicBezTo>
                  <a:cubicBezTo>
                    <a:pt x="12371" y="2979"/>
                    <a:pt x="12384" y="2970"/>
                    <a:pt x="12384" y="2949"/>
                  </a:cubicBezTo>
                  <a:cubicBezTo>
                    <a:pt x="12384" y="2928"/>
                    <a:pt x="12384" y="2899"/>
                    <a:pt x="12384" y="2899"/>
                  </a:cubicBezTo>
                  <a:cubicBezTo>
                    <a:pt x="12384" y="2899"/>
                    <a:pt x="12394" y="2886"/>
                    <a:pt x="12393" y="2874"/>
                  </a:cubicBezTo>
                  <a:cubicBezTo>
                    <a:pt x="12392" y="2862"/>
                    <a:pt x="12394" y="2848"/>
                    <a:pt x="12394" y="2848"/>
                  </a:cubicBezTo>
                  <a:lnTo>
                    <a:pt x="12365" y="2831"/>
                  </a:lnTo>
                  <a:close/>
                  <a:moveTo>
                    <a:pt x="12652" y="2434"/>
                  </a:moveTo>
                  <a:cubicBezTo>
                    <a:pt x="12641" y="2459"/>
                    <a:pt x="12641" y="2459"/>
                    <a:pt x="12641" y="2459"/>
                  </a:cubicBezTo>
                  <a:cubicBezTo>
                    <a:pt x="12653" y="2456"/>
                    <a:pt x="12653" y="2456"/>
                    <a:pt x="12653" y="2456"/>
                  </a:cubicBezTo>
                  <a:lnTo>
                    <a:pt x="12652" y="2434"/>
                  </a:lnTo>
                  <a:close/>
                  <a:moveTo>
                    <a:pt x="12783" y="2395"/>
                  </a:moveTo>
                  <a:cubicBezTo>
                    <a:pt x="12798" y="2385"/>
                    <a:pt x="12820" y="2413"/>
                    <a:pt x="12820" y="2413"/>
                  </a:cubicBezTo>
                  <a:cubicBezTo>
                    <a:pt x="12820" y="2413"/>
                    <a:pt x="12825" y="2391"/>
                    <a:pt x="12827" y="2379"/>
                  </a:cubicBezTo>
                  <a:cubicBezTo>
                    <a:pt x="12829" y="2367"/>
                    <a:pt x="12820" y="2356"/>
                    <a:pt x="12820" y="2356"/>
                  </a:cubicBezTo>
                  <a:cubicBezTo>
                    <a:pt x="12807" y="2359"/>
                    <a:pt x="12807" y="2359"/>
                    <a:pt x="12807" y="2359"/>
                  </a:cubicBezTo>
                  <a:cubicBezTo>
                    <a:pt x="12807" y="2359"/>
                    <a:pt x="12790" y="2346"/>
                    <a:pt x="12781" y="2347"/>
                  </a:cubicBezTo>
                  <a:cubicBezTo>
                    <a:pt x="12761" y="2349"/>
                    <a:pt x="12768" y="2369"/>
                    <a:pt x="12768" y="2369"/>
                  </a:cubicBezTo>
                  <a:cubicBezTo>
                    <a:pt x="12768" y="2369"/>
                    <a:pt x="12751" y="2363"/>
                    <a:pt x="12741" y="2365"/>
                  </a:cubicBezTo>
                  <a:cubicBezTo>
                    <a:pt x="12731" y="2367"/>
                    <a:pt x="12738" y="2389"/>
                    <a:pt x="12738" y="2389"/>
                  </a:cubicBezTo>
                  <a:cubicBezTo>
                    <a:pt x="12726" y="2400"/>
                    <a:pt x="12726" y="2400"/>
                    <a:pt x="12726" y="2400"/>
                  </a:cubicBezTo>
                  <a:cubicBezTo>
                    <a:pt x="12726" y="2400"/>
                    <a:pt x="12739" y="2408"/>
                    <a:pt x="12745" y="2415"/>
                  </a:cubicBezTo>
                  <a:cubicBezTo>
                    <a:pt x="12751" y="2422"/>
                    <a:pt x="12774" y="2436"/>
                    <a:pt x="12774" y="2436"/>
                  </a:cubicBezTo>
                  <a:cubicBezTo>
                    <a:pt x="12774" y="2436"/>
                    <a:pt x="12768" y="2405"/>
                    <a:pt x="12783" y="2395"/>
                  </a:cubicBezTo>
                  <a:close/>
                  <a:moveTo>
                    <a:pt x="12683" y="2697"/>
                  </a:moveTo>
                  <a:cubicBezTo>
                    <a:pt x="12673" y="2693"/>
                    <a:pt x="12674" y="2702"/>
                    <a:pt x="12674" y="2702"/>
                  </a:cubicBezTo>
                  <a:cubicBezTo>
                    <a:pt x="12689" y="2709"/>
                    <a:pt x="12694" y="2701"/>
                    <a:pt x="12683" y="2697"/>
                  </a:cubicBezTo>
                  <a:close/>
                  <a:moveTo>
                    <a:pt x="12694" y="2675"/>
                  </a:moveTo>
                  <a:cubicBezTo>
                    <a:pt x="12694" y="2675"/>
                    <a:pt x="12709" y="2674"/>
                    <a:pt x="12702" y="2663"/>
                  </a:cubicBezTo>
                  <a:cubicBezTo>
                    <a:pt x="12695" y="2653"/>
                    <a:pt x="12674" y="2665"/>
                    <a:pt x="12677" y="2674"/>
                  </a:cubicBezTo>
                  <a:cubicBezTo>
                    <a:pt x="12679" y="2683"/>
                    <a:pt x="12683" y="2683"/>
                    <a:pt x="12683" y="2683"/>
                  </a:cubicBezTo>
                  <a:cubicBezTo>
                    <a:pt x="12693" y="2685"/>
                    <a:pt x="12694" y="2675"/>
                    <a:pt x="12694" y="2675"/>
                  </a:cubicBezTo>
                  <a:close/>
                  <a:moveTo>
                    <a:pt x="8814" y="1489"/>
                  </a:moveTo>
                  <a:cubicBezTo>
                    <a:pt x="8814" y="1489"/>
                    <a:pt x="8814" y="1489"/>
                    <a:pt x="8814" y="1489"/>
                  </a:cubicBezTo>
                  <a:cubicBezTo>
                    <a:pt x="8814" y="1489"/>
                    <a:pt x="8814" y="1488"/>
                    <a:pt x="8814" y="1488"/>
                  </a:cubicBezTo>
                  <a:cubicBezTo>
                    <a:pt x="8814" y="1489"/>
                    <a:pt x="8814" y="1489"/>
                    <a:pt x="8814" y="1489"/>
                  </a:cubicBezTo>
                  <a:close/>
                  <a:moveTo>
                    <a:pt x="12699" y="2551"/>
                  </a:moveTo>
                  <a:cubicBezTo>
                    <a:pt x="12699" y="2555"/>
                    <a:pt x="12686" y="2561"/>
                    <a:pt x="12686" y="2561"/>
                  </a:cubicBezTo>
                  <a:cubicBezTo>
                    <a:pt x="12703" y="2570"/>
                    <a:pt x="12703" y="2570"/>
                    <a:pt x="12703" y="2570"/>
                  </a:cubicBezTo>
                  <a:cubicBezTo>
                    <a:pt x="12703" y="2570"/>
                    <a:pt x="12699" y="2547"/>
                    <a:pt x="12699" y="2551"/>
                  </a:cubicBezTo>
                  <a:close/>
                  <a:moveTo>
                    <a:pt x="12721" y="2533"/>
                  </a:moveTo>
                  <a:cubicBezTo>
                    <a:pt x="12721" y="2537"/>
                    <a:pt x="12717" y="2546"/>
                    <a:pt x="12717" y="2546"/>
                  </a:cubicBezTo>
                  <a:cubicBezTo>
                    <a:pt x="12726" y="2566"/>
                    <a:pt x="12726" y="2566"/>
                    <a:pt x="12726" y="2566"/>
                  </a:cubicBezTo>
                  <a:cubicBezTo>
                    <a:pt x="12727" y="2555"/>
                    <a:pt x="12727" y="2555"/>
                    <a:pt x="12727" y="2555"/>
                  </a:cubicBezTo>
                  <a:cubicBezTo>
                    <a:pt x="12727" y="2555"/>
                    <a:pt x="12721" y="2529"/>
                    <a:pt x="12721" y="2533"/>
                  </a:cubicBezTo>
                  <a:close/>
                  <a:moveTo>
                    <a:pt x="10617" y="3750"/>
                  </a:moveTo>
                  <a:cubicBezTo>
                    <a:pt x="10600" y="3754"/>
                    <a:pt x="10600" y="3754"/>
                    <a:pt x="10600" y="3754"/>
                  </a:cubicBezTo>
                  <a:cubicBezTo>
                    <a:pt x="10604" y="3733"/>
                    <a:pt x="10604" y="3733"/>
                    <a:pt x="10604" y="3733"/>
                  </a:cubicBezTo>
                  <a:cubicBezTo>
                    <a:pt x="10604" y="3733"/>
                    <a:pt x="10591" y="3718"/>
                    <a:pt x="10575" y="3697"/>
                  </a:cubicBezTo>
                  <a:cubicBezTo>
                    <a:pt x="10559" y="3675"/>
                    <a:pt x="10548" y="3668"/>
                    <a:pt x="10532" y="3677"/>
                  </a:cubicBezTo>
                  <a:cubicBezTo>
                    <a:pt x="10531" y="3700"/>
                    <a:pt x="10531" y="3700"/>
                    <a:pt x="10531" y="3700"/>
                  </a:cubicBezTo>
                  <a:cubicBezTo>
                    <a:pt x="10518" y="3700"/>
                    <a:pt x="10518" y="3700"/>
                    <a:pt x="10518" y="3700"/>
                  </a:cubicBezTo>
                  <a:cubicBezTo>
                    <a:pt x="10538" y="3727"/>
                    <a:pt x="10538" y="3727"/>
                    <a:pt x="10538" y="3727"/>
                  </a:cubicBezTo>
                  <a:cubicBezTo>
                    <a:pt x="10538" y="3727"/>
                    <a:pt x="10534" y="3759"/>
                    <a:pt x="10523" y="3767"/>
                  </a:cubicBezTo>
                  <a:cubicBezTo>
                    <a:pt x="10513" y="3774"/>
                    <a:pt x="10514" y="3828"/>
                    <a:pt x="10532" y="3862"/>
                  </a:cubicBezTo>
                  <a:cubicBezTo>
                    <a:pt x="10550" y="3896"/>
                    <a:pt x="10588" y="3872"/>
                    <a:pt x="10618" y="3858"/>
                  </a:cubicBezTo>
                  <a:cubicBezTo>
                    <a:pt x="10649" y="3844"/>
                    <a:pt x="10618" y="3788"/>
                    <a:pt x="10618" y="3788"/>
                  </a:cubicBezTo>
                  <a:lnTo>
                    <a:pt x="10617" y="3750"/>
                  </a:lnTo>
                  <a:close/>
                  <a:moveTo>
                    <a:pt x="11119" y="3612"/>
                  </a:moveTo>
                  <a:cubicBezTo>
                    <a:pt x="11104" y="3612"/>
                    <a:pt x="11120" y="3644"/>
                    <a:pt x="11120" y="3644"/>
                  </a:cubicBezTo>
                  <a:cubicBezTo>
                    <a:pt x="11120" y="3644"/>
                    <a:pt x="11133" y="3612"/>
                    <a:pt x="11119" y="3612"/>
                  </a:cubicBezTo>
                  <a:close/>
                  <a:moveTo>
                    <a:pt x="12017" y="3299"/>
                  </a:moveTo>
                  <a:cubicBezTo>
                    <a:pt x="12027" y="3305"/>
                    <a:pt x="12035" y="3294"/>
                    <a:pt x="12030" y="3289"/>
                  </a:cubicBezTo>
                  <a:cubicBezTo>
                    <a:pt x="12025" y="3283"/>
                    <a:pt x="12010" y="3295"/>
                    <a:pt x="12017" y="3299"/>
                  </a:cubicBezTo>
                  <a:close/>
                  <a:moveTo>
                    <a:pt x="11183" y="3798"/>
                  </a:moveTo>
                  <a:cubicBezTo>
                    <a:pt x="11175" y="3799"/>
                    <a:pt x="11179" y="3833"/>
                    <a:pt x="11194" y="3833"/>
                  </a:cubicBezTo>
                  <a:cubicBezTo>
                    <a:pt x="11194" y="3833"/>
                    <a:pt x="11191" y="3797"/>
                    <a:pt x="11183" y="3798"/>
                  </a:cubicBezTo>
                  <a:close/>
                  <a:moveTo>
                    <a:pt x="12264" y="1244"/>
                  </a:moveTo>
                  <a:cubicBezTo>
                    <a:pt x="12258" y="1252"/>
                    <a:pt x="12270" y="1280"/>
                    <a:pt x="12292" y="1282"/>
                  </a:cubicBezTo>
                  <a:cubicBezTo>
                    <a:pt x="12310" y="1284"/>
                    <a:pt x="12270" y="1236"/>
                    <a:pt x="12264" y="1244"/>
                  </a:cubicBezTo>
                  <a:close/>
                  <a:moveTo>
                    <a:pt x="11128" y="3451"/>
                  </a:moveTo>
                  <a:cubicBezTo>
                    <a:pt x="11108" y="3453"/>
                    <a:pt x="11112" y="3514"/>
                    <a:pt x="11112" y="3514"/>
                  </a:cubicBezTo>
                  <a:cubicBezTo>
                    <a:pt x="11115" y="3580"/>
                    <a:pt x="11115" y="3580"/>
                    <a:pt x="11115" y="3580"/>
                  </a:cubicBezTo>
                  <a:cubicBezTo>
                    <a:pt x="11126" y="3560"/>
                    <a:pt x="11126" y="3560"/>
                    <a:pt x="11126" y="3560"/>
                  </a:cubicBezTo>
                  <a:cubicBezTo>
                    <a:pt x="11126" y="3492"/>
                    <a:pt x="11126" y="3492"/>
                    <a:pt x="11126" y="3492"/>
                  </a:cubicBezTo>
                  <a:cubicBezTo>
                    <a:pt x="11126" y="3492"/>
                    <a:pt x="11144" y="3449"/>
                    <a:pt x="11128" y="3451"/>
                  </a:cubicBezTo>
                  <a:close/>
                  <a:moveTo>
                    <a:pt x="13079" y="1781"/>
                  </a:moveTo>
                  <a:cubicBezTo>
                    <a:pt x="13112" y="1763"/>
                    <a:pt x="13112" y="1763"/>
                    <a:pt x="13112" y="1763"/>
                  </a:cubicBezTo>
                  <a:cubicBezTo>
                    <a:pt x="13103" y="1747"/>
                    <a:pt x="13103" y="1747"/>
                    <a:pt x="13103" y="1747"/>
                  </a:cubicBezTo>
                  <a:cubicBezTo>
                    <a:pt x="13100" y="1760"/>
                    <a:pt x="13100" y="1760"/>
                    <a:pt x="13100" y="1760"/>
                  </a:cubicBezTo>
                  <a:cubicBezTo>
                    <a:pt x="13073" y="1756"/>
                    <a:pt x="13073" y="1756"/>
                    <a:pt x="13073" y="1756"/>
                  </a:cubicBezTo>
                  <a:cubicBezTo>
                    <a:pt x="13060" y="1803"/>
                    <a:pt x="13060" y="1803"/>
                    <a:pt x="13060" y="1803"/>
                  </a:cubicBezTo>
                  <a:cubicBezTo>
                    <a:pt x="13067" y="1805"/>
                    <a:pt x="13067" y="1805"/>
                    <a:pt x="13067" y="1805"/>
                  </a:cubicBezTo>
                  <a:lnTo>
                    <a:pt x="13079" y="1781"/>
                  </a:lnTo>
                  <a:close/>
                  <a:moveTo>
                    <a:pt x="12541" y="1334"/>
                  </a:moveTo>
                  <a:cubicBezTo>
                    <a:pt x="12536" y="1336"/>
                    <a:pt x="12523" y="1321"/>
                    <a:pt x="12521" y="1336"/>
                  </a:cubicBezTo>
                  <a:cubicBezTo>
                    <a:pt x="12518" y="1352"/>
                    <a:pt x="12547" y="1381"/>
                    <a:pt x="12547" y="1381"/>
                  </a:cubicBezTo>
                  <a:cubicBezTo>
                    <a:pt x="12547" y="1381"/>
                    <a:pt x="12554" y="1399"/>
                    <a:pt x="12561" y="1406"/>
                  </a:cubicBezTo>
                  <a:cubicBezTo>
                    <a:pt x="12568" y="1413"/>
                    <a:pt x="12615" y="1443"/>
                    <a:pt x="12626" y="1457"/>
                  </a:cubicBezTo>
                  <a:cubicBezTo>
                    <a:pt x="12637" y="1471"/>
                    <a:pt x="12636" y="1493"/>
                    <a:pt x="12649" y="1504"/>
                  </a:cubicBezTo>
                  <a:cubicBezTo>
                    <a:pt x="12663" y="1515"/>
                    <a:pt x="12695" y="1571"/>
                    <a:pt x="12695" y="1571"/>
                  </a:cubicBezTo>
                  <a:cubicBezTo>
                    <a:pt x="12695" y="1571"/>
                    <a:pt x="12701" y="1594"/>
                    <a:pt x="12708" y="1594"/>
                  </a:cubicBezTo>
                  <a:cubicBezTo>
                    <a:pt x="12715" y="1594"/>
                    <a:pt x="12728" y="1604"/>
                    <a:pt x="12735" y="1614"/>
                  </a:cubicBezTo>
                  <a:cubicBezTo>
                    <a:pt x="12742" y="1623"/>
                    <a:pt x="12742" y="1643"/>
                    <a:pt x="12742" y="1643"/>
                  </a:cubicBezTo>
                  <a:cubicBezTo>
                    <a:pt x="12770" y="1666"/>
                    <a:pt x="12770" y="1666"/>
                    <a:pt x="12770" y="1666"/>
                  </a:cubicBezTo>
                  <a:cubicBezTo>
                    <a:pt x="12780" y="1702"/>
                    <a:pt x="12780" y="1702"/>
                    <a:pt x="12780" y="1702"/>
                  </a:cubicBezTo>
                  <a:cubicBezTo>
                    <a:pt x="12806" y="1730"/>
                    <a:pt x="12806" y="1730"/>
                    <a:pt x="12806" y="1730"/>
                  </a:cubicBezTo>
                  <a:cubicBezTo>
                    <a:pt x="12806" y="1730"/>
                    <a:pt x="12792" y="1691"/>
                    <a:pt x="12801" y="1688"/>
                  </a:cubicBezTo>
                  <a:cubicBezTo>
                    <a:pt x="12809" y="1686"/>
                    <a:pt x="12813" y="1695"/>
                    <a:pt x="12813" y="1695"/>
                  </a:cubicBezTo>
                  <a:cubicBezTo>
                    <a:pt x="12834" y="1695"/>
                    <a:pt x="12834" y="1695"/>
                    <a:pt x="12834" y="1695"/>
                  </a:cubicBezTo>
                  <a:cubicBezTo>
                    <a:pt x="12856" y="1722"/>
                    <a:pt x="12856" y="1722"/>
                    <a:pt x="12856" y="1722"/>
                  </a:cubicBezTo>
                  <a:cubicBezTo>
                    <a:pt x="12857" y="1705"/>
                    <a:pt x="12857" y="1705"/>
                    <a:pt x="12857" y="1705"/>
                  </a:cubicBezTo>
                  <a:cubicBezTo>
                    <a:pt x="12837" y="1680"/>
                    <a:pt x="12837" y="1680"/>
                    <a:pt x="12837" y="1680"/>
                  </a:cubicBezTo>
                  <a:cubicBezTo>
                    <a:pt x="12821" y="1681"/>
                    <a:pt x="12821" y="1681"/>
                    <a:pt x="12821" y="1681"/>
                  </a:cubicBezTo>
                  <a:cubicBezTo>
                    <a:pt x="12799" y="1658"/>
                    <a:pt x="12799" y="1658"/>
                    <a:pt x="12799" y="1658"/>
                  </a:cubicBezTo>
                  <a:cubicBezTo>
                    <a:pt x="12799" y="1658"/>
                    <a:pt x="12777" y="1652"/>
                    <a:pt x="12764" y="1634"/>
                  </a:cubicBezTo>
                  <a:cubicBezTo>
                    <a:pt x="12752" y="1616"/>
                    <a:pt x="12744" y="1575"/>
                    <a:pt x="12744" y="1575"/>
                  </a:cubicBezTo>
                  <a:cubicBezTo>
                    <a:pt x="12744" y="1575"/>
                    <a:pt x="12720" y="1561"/>
                    <a:pt x="12733" y="1554"/>
                  </a:cubicBezTo>
                  <a:cubicBezTo>
                    <a:pt x="12745" y="1547"/>
                    <a:pt x="12821" y="1585"/>
                    <a:pt x="12821" y="1585"/>
                  </a:cubicBezTo>
                  <a:cubicBezTo>
                    <a:pt x="12771" y="1548"/>
                    <a:pt x="12771" y="1548"/>
                    <a:pt x="12771" y="1548"/>
                  </a:cubicBezTo>
                  <a:cubicBezTo>
                    <a:pt x="12771" y="1548"/>
                    <a:pt x="12752" y="1518"/>
                    <a:pt x="12742" y="1511"/>
                  </a:cubicBezTo>
                  <a:cubicBezTo>
                    <a:pt x="12733" y="1504"/>
                    <a:pt x="12717" y="1494"/>
                    <a:pt x="12717" y="1494"/>
                  </a:cubicBezTo>
                  <a:cubicBezTo>
                    <a:pt x="12665" y="1438"/>
                    <a:pt x="12665" y="1438"/>
                    <a:pt x="12665" y="1438"/>
                  </a:cubicBezTo>
                  <a:cubicBezTo>
                    <a:pt x="12648" y="1439"/>
                    <a:pt x="12648" y="1439"/>
                    <a:pt x="12648" y="1439"/>
                  </a:cubicBezTo>
                  <a:cubicBezTo>
                    <a:pt x="12641" y="1420"/>
                    <a:pt x="12641" y="1420"/>
                    <a:pt x="12641" y="1420"/>
                  </a:cubicBezTo>
                  <a:cubicBezTo>
                    <a:pt x="12641" y="1420"/>
                    <a:pt x="12631" y="1422"/>
                    <a:pt x="12619" y="1410"/>
                  </a:cubicBezTo>
                  <a:cubicBezTo>
                    <a:pt x="12607" y="1397"/>
                    <a:pt x="12611" y="1381"/>
                    <a:pt x="12611" y="1381"/>
                  </a:cubicBezTo>
                  <a:cubicBezTo>
                    <a:pt x="12591" y="1356"/>
                    <a:pt x="12591" y="1356"/>
                    <a:pt x="12591" y="1356"/>
                  </a:cubicBezTo>
                  <a:cubicBezTo>
                    <a:pt x="12577" y="1357"/>
                    <a:pt x="12577" y="1357"/>
                    <a:pt x="12577" y="1357"/>
                  </a:cubicBezTo>
                  <a:cubicBezTo>
                    <a:pt x="12568" y="1338"/>
                    <a:pt x="12568" y="1338"/>
                    <a:pt x="12568" y="1338"/>
                  </a:cubicBezTo>
                  <a:cubicBezTo>
                    <a:pt x="12541" y="1318"/>
                    <a:pt x="12541" y="1318"/>
                    <a:pt x="12541" y="1318"/>
                  </a:cubicBezTo>
                  <a:cubicBezTo>
                    <a:pt x="12533" y="1302"/>
                    <a:pt x="12533" y="1302"/>
                    <a:pt x="12533" y="1302"/>
                  </a:cubicBezTo>
                  <a:cubicBezTo>
                    <a:pt x="12533" y="1302"/>
                    <a:pt x="12515" y="1289"/>
                    <a:pt x="12508" y="1294"/>
                  </a:cubicBezTo>
                  <a:cubicBezTo>
                    <a:pt x="12501" y="1298"/>
                    <a:pt x="12547" y="1331"/>
                    <a:pt x="12541" y="1334"/>
                  </a:cubicBezTo>
                  <a:close/>
                  <a:moveTo>
                    <a:pt x="12478" y="2891"/>
                  </a:moveTo>
                  <a:cubicBezTo>
                    <a:pt x="12490" y="2894"/>
                    <a:pt x="12501" y="2877"/>
                    <a:pt x="12485" y="2875"/>
                  </a:cubicBezTo>
                  <a:cubicBezTo>
                    <a:pt x="12469" y="2874"/>
                    <a:pt x="12478" y="2891"/>
                    <a:pt x="12478" y="2891"/>
                  </a:cubicBezTo>
                  <a:close/>
                  <a:moveTo>
                    <a:pt x="12587" y="2774"/>
                  </a:moveTo>
                  <a:cubicBezTo>
                    <a:pt x="12587" y="2782"/>
                    <a:pt x="12598" y="2782"/>
                    <a:pt x="12598" y="2782"/>
                  </a:cubicBezTo>
                  <a:cubicBezTo>
                    <a:pt x="12605" y="2770"/>
                    <a:pt x="12587" y="2766"/>
                    <a:pt x="12587" y="2774"/>
                  </a:cubicBezTo>
                  <a:close/>
                  <a:moveTo>
                    <a:pt x="12559" y="2866"/>
                  </a:moveTo>
                  <a:cubicBezTo>
                    <a:pt x="12565" y="2858"/>
                    <a:pt x="12550" y="2858"/>
                    <a:pt x="12550" y="2858"/>
                  </a:cubicBezTo>
                  <a:cubicBezTo>
                    <a:pt x="12541" y="2841"/>
                    <a:pt x="12541" y="2841"/>
                    <a:pt x="12541" y="2841"/>
                  </a:cubicBezTo>
                  <a:cubicBezTo>
                    <a:pt x="12541" y="2851"/>
                    <a:pt x="12541" y="2851"/>
                    <a:pt x="12541" y="2851"/>
                  </a:cubicBezTo>
                  <a:cubicBezTo>
                    <a:pt x="12539" y="2867"/>
                    <a:pt x="12554" y="2874"/>
                    <a:pt x="12559" y="2866"/>
                  </a:cubicBezTo>
                  <a:close/>
                  <a:moveTo>
                    <a:pt x="12523" y="2879"/>
                  </a:moveTo>
                  <a:cubicBezTo>
                    <a:pt x="12505" y="2870"/>
                    <a:pt x="12505" y="2870"/>
                    <a:pt x="12505" y="2870"/>
                  </a:cubicBezTo>
                  <a:cubicBezTo>
                    <a:pt x="12505" y="2870"/>
                    <a:pt x="12497" y="2885"/>
                    <a:pt x="12501" y="2885"/>
                  </a:cubicBezTo>
                  <a:cubicBezTo>
                    <a:pt x="12505" y="2885"/>
                    <a:pt x="12523" y="2879"/>
                    <a:pt x="12523" y="2879"/>
                  </a:cubicBezTo>
                  <a:close/>
                  <a:moveTo>
                    <a:pt x="12471" y="2390"/>
                  </a:moveTo>
                  <a:cubicBezTo>
                    <a:pt x="12447" y="2398"/>
                    <a:pt x="12457" y="2407"/>
                    <a:pt x="12472" y="2407"/>
                  </a:cubicBezTo>
                  <a:cubicBezTo>
                    <a:pt x="12491" y="2407"/>
                    <a:pt x="12495" y="2382"/>
                    <a:pt x="12471" y="2390"/>
                  </a:cubicBezTo>
                  <a:close/>
                  <a:moveTo>
                    <a:pt x="11286" y="3255"/>
                  </a:moveTo>
                  <a:cubicBezTo>
                    <a:pt x="11294" y="3249"/>
                    <a:pt x="11309" y="3276"/>
                    <a:pt x="11309" y="3276"/>
                  </a:cubicBezTo>
                  <a:cubicBezTo>
                    <a:pt x="11308" y="3297"/>
                    <a:pt x="11308" y="3297"/>
                    <a:pt x="11308" y="3297"/>
                  </a:cubicBezTo>
                  <a:cubicBezTo>
                    <a:pt x="11308" y="3297"/>
                    <a:pt x="11329" y="3298"/>
                    <a:pt x="11330" y="3315"/>
                  </a:cubicBezTo>
                  <a:cubicBezTo>
                    <a:pt x="11330" y="3332"/>
                    <a:pt x="11337" y="3344"/>
                    <a:pt x="11339" y="3357"/>
                  </a:cubicBezTo>
                  <a:cubicBezTo>
                    <a:pt x="11341" y="3371"/>
                    <a:pt x="11344" y="3404"/>
                    <a:pt x="11344" y="3404"/>
                  </a:cubicBezTo>
                  <a:cubicBezTo>
                    <a:pt x="11344" y="3404"/>
                    <a:pt x="11345" y="3416"/>
                    <a:pt x="11352" y="3425"/>
                  </a:cubicBezTo>
                  <a:cubicBezTo>
                    <a:pt x="11360" y="3434"/>
                    <a:pt x="11363" y="3447"/>
                    <a:pt x="11363" y="3447"/>
                  </a:cubicBezTo>
                  <a:cubicBezTo>
                    <a:pt x="11391" y="3508"/>
                    <a:pt x="11391" y="3508"/>
                    <a:pt x="11391" y="3508"/>
                  </a:cubicBezTo>
                  <a:cubicBezTo>
                    <a:pt x="11401" y="3538"/>
                    <a:pt x="11401" y="3538"/>
                    <a:pt x="11401" y="3538"/>
                  </a:cubicBezTo>
                  <a:cubicBezTo>
                    <a:pt x="11401" y="3538"/>
                    <a:pt x="11387" y="3535"/>
                    <a:pt x="11386" y="3543"/>
                  </a:cubicBezTo>
                  <a:cubicBezTo>
                    <a:pt x="11384" y="3552"/>
                    <a:pt x="11378" y="3577"/>
                    <a:pt x="11378" y="3577"/>
                  </a:cubicBezTo>
                  <a:cubicBezTo>
                    <a:pt x="11407" y="3567"/>
                    <a:pt x="11407" y="3567"/>
                    <a:pt x="11407" y="3567"/>
                  </a:cubicBezTo>
                  <a:cubicBezTo>
                    <a:pt x="11399" y="3604"/>
                    <a:pt x="11399" y="3604"/>
                    <a:pt x="11399" y="3604"/>
                  </a:cubicBezTo>
                  <a:cubicBezTo>
                    <a:pt x="11399" y="3604"/>
                    <a:pt x="11395" y="3616"/>
                    <a:pt x="11396" y="3629"/>
                  </a:cubicBezTo>
                  <a:cubicBezTo>
                    <a:pt x="11397" y="3641"/>
                    <a:pt x="11404" y="3660"/>
                    <a:pt x="11404" y="3660"/>
                  </a:cubicBezTo>
                  <a:cubicBezTo>
                    <a:pt x="11404" y="3660"/>
                    <a:pt x="11392" y="3692"/>
                    <a:pt x="11390" y="3708"/>
                  </a:cubicBezTo>
                  <a:cubicBezTo>
                    <a:pt x="11388" y="3724"/>
                    <a:pt x="11390" y="3769"/>
                    <a:pt x="11390" y="3769"/>
                  </a:cubicBezTo>
                  <a:cubicBezTo>
                    <a:pt x="11390" y="3769"/>
                    <a:pt x="11400" y="3779"/>
                    <a:pt x="11402" y="3769"/>
                  </a:cubicBezTo>
                  <a:cubicBezTo>
                    <a:pt x="11403" y="3759"/>
                    <a:pt x="11403" y="3735"/>
                    <a:pt x="11407" y="3746"/>
                  </a:cubicBezTo>
                  <a:cubicBezTo>
                    <a:pt x="11410" y="3758"/>
                    <a:pt x="11402" y="3758"/>
                    <a:pt x="11416" y="3760"/>
                  </a:cubicBezTo>
                  <a:cubicBezTo>
                    <a:pt x="11430" y="3761"/>
                    <a:pt x="11438" y="3791"/>
                    <a:pt x="11438" y="3791"/>
                  </a:cubicBezTo>
                  <a:cubicBezTo>
                    <a:pt x="11461" y="3811"/>
                    <a:pt x="11461" y="3811"/>
                    <a:pt x="11461" y="3811"/>
                  </a:cubicBezTo>
                  <a:cubicBezTo>
                    <a:pt x="11461" y="3811"/>
                    <a:pt x="11456" y="3822"/>
                    <a:pt x="11465" y="3836"/>
                  </a:cubicBezTo>
                  <a:cubicBezTo>
                    <a:pt x="11471" y="3847"/>
                    <a:pt x="11479" y="3855"/>
                    <a:pt x="11483" y="3859"/>
                  </a:cubicBezTo>
                  <a:cubicBezTo>
                    <a:pt x="11484" y="3859"/>
                    <a:pt x="11484" y="3860"/>
                    <a:pt x="11484" y="3860"/>
                  </a:cubicBezTo>
                  <a:cubicBezTo>
                    <a:pt x="11489" y="3921"/>
                    <a:pt x="11489" y="3921"/>
                    <a:pt x="11489" y="3921"/>
                  </a:cubicBezTo>
                  <a:cubicBezTo>
                    <a:pt x="11489" y="3921"/>
                    <a:pt x="11521" y="3909"/>
                    <a:pt x="11521" y="3929"/>
                  </a:cubicBezTo>
                  <a:cubicBezTo>
                    <a:pt x="11520" y="3949"/>
                    <a:pt x="11511" y="3971"/>
                    <a:pt x="11522" y="3983"/>
                  </a:cubicBezTo>
                  <a:cubicBezTo>
                    <a:pt x="11533" y="3996"/>
                    <a:pt x="11545" y="3983"/>
                    <a:pt x="11545" y="3983"/>
                  </a:cubicBezTo>
                  <a:cubicBezTo>
                    <a:pt x="11545" y="3983"/>
                    <a:pt x="11538" y="4024"/>
                    <a:pt x="11548" y="4033"/>
                  </a:cubicBezTo>
                  <a:cubicBezTo>
                    <a:pt x="11558" y="4042"/>
                    <a:pt x="11597" y="4066"/>
                    <a:pt x="11597" y="4066"/>
                  </a:cubicBezTo>
                  <a:cubicBezTo>
                    <a:pt x="11597" y="4066"/>
                    <a:pt x="11599" y="4086"/>
                    <a:pt x="11604" y="4088"/>
                  </a:cubicBezTo>
                  <a:cubicBezTo>
                    <a:pt x="11609" y="4089"/>
                    <a:pt x="11636" y="4101"/>
                    <a:pt x="11636" y="4101"/>
                  </a:cubicBezTo>
                  <a:cubicBezTo>
                    <a:pt x="11652" y="4123"/>
                    <a:pt x="11652" y="4123"/>
                    <a:pt x="11652" y="4123"/>
                  </a:cubicBezTo>
                  <a:cubicBezTo>
                    <a:pt x="11685" y="4120"/>
                    <a:pt x="11685" y="4120"/>
                    <a:pt x="11685" y="4120"/>
                  </a:cubicBezTo>
                  <a:cubicBezTo>
                    <a:pt x="11685" y="4120"/>
                    <a:pt x="11690" y="4100"/>
                    <a:pt x="11688" y="4082"/>
                  </a:cubicBezTo>
                  <a:cubicBezTo>
                    <a:pt x="11686" y="4065"/>
                    <a:pt x="11656" y="4045"/>
                    <a:pt x="11655" y="4040"/>
                  </a:cubicBezTo>
                  <a:cubicBezTo>
                    <a:pt x="11654" y="4035"/>
                    <a:pt x="11660" y="4023"/>
                    <a:pt x="11653" y="4014"/>
                  </a:cubicBezTo>
                  <a:cubicBezTo>
                    <a:pt x="11645" y="4005"/>
                    <a:pt x="11651" y="4003"/>
                    <a:pt x="11651" y="3990"/>
                  </a:cubicBezTo>
                  <a:cubicBezTo>
                    <a:pt x="11652" y="3978"/>
                    <a:pt x="11655" y="3939"/>
                    <a:pt x="11650" y="3917"/>
                  </a:cubicBezTo>
                  <a:cubicBezTo>
                    <a:pt x="11646" y="3895"/>
                    <a:pt x="11604" y="3880"/>
                    <a:pt x="11598" y="3871"/>
                  </a:cubicBezTo>
                  <a:cubicBezTo>
                    <a:pt x="11596" y="3868"/>
                    <a:pt x="11591" y="3864"/>
                    <a:pt x="11586" y="3861"/>
                  </a:cubicBezTo>
                  <a:cubicBezTo>
                    <a:pt x="11586" y="3861"/>
                    <a:pt x="11586" y="3861"/>
                    <a:pt x="11586" y="3861"/>
                  </a:cubicBezTo>
                  <a:cubicBezTo>
                    <a:pt x="11577" y="3854"/>
                    <a:pt x="11567" y="3848"/>
                    <a:pt x="11567" y="3848"/>
                  </a:cubicBezTo>
                  <a:cubicBezTo>
                    <a:pt x="11567" y="3848"/>
                    <a:pt x="11562" y="3824"/>
                    <a:pt x="11559" y="3814"/>
                  </a:cubicBezTo>
                  <a:cubicBezTo>
                    <a:pt x="11556" y="3804"/>
                    <a:pt x="11529" y="3824"/>
                    <a:pt x="11521" y="3820"/>
                  </a:cubicBezTo>
                  <a:cubicBezTo>
                    <a:pt x="11514" y="3816"/>
                    <a:pt x="11507" y="3779"/>
                    <a:pt x="11502" y="3782"/>
                  </a:cubicBezTo>
                  <a:cubicBezTo>
                    <a:pt x="11497" y="3786"/>
                    <a:pt x="11502" y="3797"/>
                    <a:pt x="11496" y="3798"/>
                  </a:cubicBezTo>
                  <a:cubicBezTo>
                    <a:pt x="11490" y="3799"/>
                    <a:pt x="11475" y="3776"/>
                    <a:pt x="11483" y="3768"/>
                  </a:cubicBezTo>
                  <a:cubicBezTo>
                    <a:pt x="11491" y="3760"/>
                    <a:pt x="11488" y="3775"/>
                    <a:pt x="11496" y="3772"/>
                  </a:cubicBezTo>
                  <a:cubicBezTo>
                    <a:pt x="11504" y="3769"/>
                    <a:pt x="11486" y="3738"/>
                    <a:pt x="11484" y="3732"/>
                  </a:cubicBezTo>
                  <a:cubicBezTo>
                    <a:pt x="11482" y="3726"/>
                    <a:pt x="11471" y="3728"/>
                    <a:pt x="11471" y="3728"/>
                  </a:cubicBezTo>
                  <a:cubicBezTo>
                    <a:pt x="11472" y="3691"/>
                    <a:pt x="11472" y="3691"/>
                    <a:pt x="11472" y="3691"/>
                  </a:cubicBezTo>
                  <a:cubicBezTo>
                    <a:pt x="11437" y="3701"/>
                    <a:pt x="11437" y="3701"/>
                    <a:pt x="11437" y="3701"/>
                  </a:cubicBezTo>
                  <a:cubicBezTo>
                    <a:pt x="11437" y="3701"/>
                    <a:pt x="11433" y="3642"/>
                    <a:pt x="11432" y="3635"/>
                  </a:cubicBezTo>
                  <a:cubicBezTo>
                    <a:pt x="11431" y="3627"/>
                    <a:pt x="11426" y="3617"/>
                    <a:pt x="11426" y="3617"/>
                  </a:cubicBezTo>
                  <a:cubicBezTo>
                    <a:pt x="11426" y="3617"/>
                    <a:pt x="11442" y="3609"/>
                    <a:pt x="11443" y="3591"/>
                  </a:cubicBezTo>
                  <a:cubicBezTo>
                    <a:pt x="11444" y="3572"/>
                    <a:pt x="11444" y="3549"/>
                    <a:pt x="11444" y="3549"/>
                  </a:cubicBezTo>
                  <a:cubicBezTo>
                    <a:pt x="11444" y="3549"/>
                    <a:pt x="11458" y="3542"/>
                    <a:pt x="11459" y="3518"/>
                  </a:cubicBezTo>
                  <a:cubicBezTo>
                    <a:pt x="11460" y="3493"/>
                    <a:pt x="11453" y="3489"/>
                    <a:pt x="11453" y="3489"/>
                  </a:cubicBezTo>
                  <a:cubicBezTo>
                    <a:pt x="11457" y="3467"/>
                    <a:pt x="11457" y="3467"/>
                    <a:pt x="11457" y="3467"/>
                  </a:cubicBezTo>
                  <a:cubicBezTo>
                    <a:pt x="11464" y="3467"/>
                    <a:pt x="11464" y="3467"/>
                    <a:pt x="11464" y="3467"/>
                  </a:cubicBezTo>
                  <a:cubicBezTo>
                    <a:pt x="11464" y="3467"/>
                    <a:pt x="11465" y="3459"/>
                    <a:pt x="11477" y="3460"/>
                  </a:cubicBezTo>
                  <a:cubicBezTo>
                    <a:pt x="11488" y="3460"/>
                    <a:pt x="11507" y="3474"/>
                    <a:pt x="11507" y="3474"/>
                  </a:cubicBezTo>
                  <a:cubicBezTo>
                    <a:pt x="11499" y="3480"/>
                    <a:pt x="11499" y="3480"/>
                    <a:pt x="11499" y="3480"/>
                  </a:cubicBezTo>
                  <a:cubicBezTo>
                    <a:pt x="11499" y="3480"/>
                    <a:pt x="11494" y="3512"/>
                    <a:pt x="11505" y="3512"/>
                  </a:cubicBezTo>
                  <a:cubicBezTo>
                    <a:pt x="11517" y="3513"/>
                    <a:pt x="11553" y="3496"/>
                    <a:pt x="11553" y="3496"/>
                  </a:cubicBezTo>
                  <a:cubicBezTo>
                    <a:pt x="11571" y="3550"/>
                    <a:pt x="11571" y="3550"/>
                    <a:pt x="11571" y="3550"/>
                  </a:cubicBezTo>
                  <a:cubicBezTo>
                    <a:pt x="11571" y="3550"/>
                    <a:pt x="11579" y="3538"/>
                    <a:pt x="11590" y="3543"/>
                  </a:cubicBezTo>
                  <a:cubicBezTo>
                    <a:pt x="11593" y="3544"/>
                    <a:pt x="11596" y="3546"/>
                    <a:pt x="11599" y="3549"/>
                  </a:cubicBezTo>
                  <a:cubicBezTo>
                    <a:pt x="11614" y="3566"/>
                    <a:pt x="11600" y="3578"/>
                    <a:pt x="11600" y="3578"/>
                  </a:cubicBezTo>
                  <a:cubicBezTo>
                    <a:pt x="11600" y="3578"/>
                    <a:pt x="11609" y="3600"/>
                    <a:pt x="11619" y="3601"/>
                  </a:cubicBezTo>
                  <a:cubicBezTo>
                    <a:pt x="11629" y="3601"/>
                    <a:pt x="11632" y="3588"/>
                    <a:pt x="11632" y="3588"/>
                  </a:cubicBezTo>
                  <a:cubicBezTo>
                    <a:pt x="11632" y="3588"/>
                    <a:pt x="11631" y="3612"/>
                    <a:pt x="11641" y="3614"/>
                  </a:cubicBezTo>
                  <a:cubicBezTo>
                    <a:pt x="11652" y="3616"/>
                    <a:pt x="11662" y="3608"/>
                    <a:pt x="11664" y="3618"/>
                  </a:cubicBezTo>
                  <a:cubicBezTo>
                    <a:pt x="11665" y="3622"/>
                    <a:pt x="11668" y="3628"/>
                    <a:pt x="11670" y="3633"/>
                  </a:cubicBezTo>
                  <a:cubicBezTo>
                    <a:pt x="11683" y="3634"/>
                    <a:pt x="11683" y="3634"/>
                    <a:pt x="11683" y="3634"/>
                  </a:cubicBezTo>
                  <a:cubicBezTo>
                    <a:pt x="11682" y="3636"/>
                    <a:pt x="11683" y="3638"/>
                    <a:pt x="11684" y="3640"/>
                  </a:cubicBezTo>
                  <a:cubicBezTo>
                    <a:pt x="11690" y="3648"/>
                    <a:pt x="11713" y="3660"/>
                    <a:pt x="11713" y="3660"/>
                  </a:cubicBezTo>
                  <a:cubicBezTo>
                    <a:pt x="11700" y="3671"/>
                    <a:pt x="11700" y="3671"/>
                    <a:pt x="11700" y="3671"/>
                  </a:cubicBezTo>
                  <a:cubicBezTo>
                    <a:pt x="11700" y="3671"/>
                    <a:pt x="11714" y="3706"/>
                    <a:pt x="11707" y="3712"/>
                  </a:cubicBezTo>
                  <a:cubicBezTo>
                    <a:pt x="11703" y="3715"/>
                    <a:pt x="11700" y="3721"/>
                    <a:pt x="11698" y="3726"/>
                  </a:cubicBezTo>
                  <a:cubicBezTo>
                    <a:pt x="11699" y="3726"/>
                    <a:pt x="11699" y="3726"/>
                    <a:pt x="11699" y="3726"/>
                  </a:cubicBezTo>
                  <a:cubicBezTo>
                    <a:pt x="11708" y="3732"/>
                    <a:pt x="11722" y="3732"/>
                    <a:pt x="11732" y="3720"/>
                  </a:cubicBezTo>
                  <a:cubicBezTo>
                    <a:pt x="11743" y="3709"/>
                    <a:pt x="11756" y="3705"/>
                    <a:pt x="11756" y="3705"/>
                  </a:cubicBezTo>
                  <a:cubicBezTo>
                    <a:pt x="11759" y="3689"/>
                    <a:pt x="11759" y="3689"/>
                    <a:pt x="11759" y="3689"/>
                  </a:cubicBezTo>
                  <a:cubicBezTo>
                    <a:pt x="11759" y="3673"/>
                    <a:pt x="11759" y="3673"/>
                    <a:pt x="11759" y="3673"/>
                  </a:cubicBezTo>
                  <a:cubicBezTo>
                    <a:pt x="11759" y="3673"/>
                    <a:pt x="11784" y="3684"/>
                    <a:pt x="11789" y="3672"/>
                  </a:cubicBezTo>
                  <a:cubicBezTo>
                    <a:pt x="11793" y="3660"/>
                    <a:pt x="11773" y="3648"/>
                    <a:pt x="11777" y="3645"/>
                  </a:cubicBezTo>
                  <a:cubicBezTo>
                    <a:pt x="11781" y="3641"/>
                    <a:pt x="11804" y="3630"/>
                    <a:pt x="11804" y="3630"/>
                  </a:cubicBezTo>
                  <a:cubicBezTo>
                    <a:pt x="11804" y="3630"/>
                    <a:pt x="11815" y="3639"/>
                    <a:pt x="11838" y="3627"/>
                  </a:cubicBezTo>
                  <a:cubicBezTo>
                    <a:pt x="11860" y="3616"/>
                    <a:pt x="11891" y="3593"/>
                    <a:pt x="11895" y="3576"/>
                  </a:cubicBezTo>
                  <a:cubicBezTo>
                    <a:pt x="11898" y="3559"/>
                    <a:pt x="11911" y="3514"/>
                    <a:pt x="11909" y="3504"/>
                  </a:cubicBezTo>
                  <a:cubicBezTo>
                    <a:pt x="11907" y="3494"/>
                    <a:pt x="11889" y="3476"/>
                    <a:pt x="11889" y="3476"/>
                  </a:cubicBezTo>
                  <a:cubicBezTo>
                    <a:pt x="11899" y="3472"/>
                    <a:pt x="11899" y="3472"/>
                    <a:pt x="11899" y="3472"/>
                  </a:cubicBezTo>
                  <a:cubicBezTo>
                    <a:pt x="11899" y="3472"/>
                    <a:pt x="11899" y="3435"/>
                    <a:pt x="11894" y="3422"/>
                  </a:cubicBezTo>
                  <a:cubicBezTo>
                    <a:pt x="11888" y="3408"/>
                    <a:pt x="11872" y="3385"/>
                    <a:pt x="11872" y="3385"/>
                  </a:cubicBezTo>
                  <a:cubicBezTo>
                    <a:pt x="11872" y="3385"/>
                    <a:pt x="11883" y="3371"/>
                    <a:pt x="11867" y="3355"/>
                  </a:cubicBezTo>
                  <a:cubicBezTo>
                    <a:pt x="11851" y="3340"/>
                    <a:pt x="11806" y="3298"/>
                    <a:pt x="11792" y="3291"/>
                  </a:cubicBezTo>
                  <a:cubicBezTo>
                    <a:pt x="11778" y="3285"/>
                    <a:pt x="11763" y="3277"/>
                    <a:pt x="11760" y="3269"/>
                  </a:cubicBezTo>
                  <a:cubicBezTo>
                    <a:pt x="11756" y="3262"/>
                    <a:pt x="11764" y="3256"/>
                    <a:pt x="11758" y="3246"/>
                  </a:cubicBezTo>
                  <a:cubicBezTo>
                    <a:pt x="11752" y="3236"/>
                    <a:pt x="11704" y="3195"/>
                    <a:pt x="11697" y="3172"/>
                  </a:cubicBezTo>
                  <a:cubicBezTo>
                    <a:pt x="11691" y="3148"/>
                    <a:pt x="11686" y="3122"/>
                    <a:pt x="11692" y="3117"/>
                  </a:cubicBezTo>
                  <a:cubicBezTo>
                    <a:pt x="11699" y="3113"/>
                    <a:pt x="11701" y="3097"/>
                    <a:pt x="11701" y="3097"/>
                  </a:cubicBezTo>
                  <a:cubicBezTo>
                    <a:pt x="11701" y="3097"/>
                    <a:pt x="11719" y="3084"/>
                    <a:pt x="11724" y="3080"/>
                  </a:cubicBezTo>
                  <a:cubicBezTo>
                    <a:pt x="11730" y="3077"/>
                    <a:pt x="11733" y="3066"/>
                    <a:pt x="11733" y="3066"/>
                  </a:cubicBezTo>
                  <a:cubicBezTo>
                    <a:pt x="11733" y="3066"/>
                    <a:pt x="11752" y="3069"/>
                    <a:pt x="11758" y="3064"/>
                  </a:cubicBezTo>
                  <a:cubicBezTo>
                    <a:pt x="11763" y="3059"/>
                    <a:pt x="11763" y="3037"/>
                    <a:pt x="11763" y="3037"/>
                  </a:cubicBezTo>
                  <a:cubicBezTo>
                    <a:pt x="11770" y="3032"/>
                    <a:pt x="11770" y="3032"/>
                    <a:pt x="11770" y="3032"/>
                  </a:cubicBezTo>
                  <a:cubicBezTo>
                    <a:pt x="11799" y="3013"/>
                    <a:pt x="11799" y="3013"/>
                    <a:pt x="11799" y="3013"/>
                  </a:cubicBezTo>
                  <a:cubicBezTo>
                    <a:pt x="11811" y="3021"/>
                    <a:pt x="11811" y="3021"/>
                    <a:pt x="11811" y="3021"/>
                  </a:cubicBezTo>
                  <a:cubicBezTo>
                    <a:pt x="11811" y="3021"/>
                    <a:pt x="11856" y="3021"/>
                    <a:pt x="11862" y="3032"/>
                  </a:cubicBezTo>
                  <a:cubicBezTo>
                    <a:pt x="11867" y="3044"/>
                    <a:pt x="11852" y="3066"/>
                    <a:pt x="11859" y="3077"/>
                  </a:cubicBezTo>
                  <a:cubicBezTo>
                    <a:pt x="11867" y="3088"/>
                    <a:pt x="11888" y="3103"/>
                    <a:pt x="11888" y="3103"/>
                  </a:cubicBezTo>
                  <a:cubicBezTo>
                    <a:pt x="11902" y="3101"/>
                    <a:pt x="11902" y="3101"/>
                    <a:pt x="11902" y="3101"/>
                  </a:cubicBezTo>
                  <a:cubicBezTo>
                    <a:pt x="11902" y="3089"/>
                    <a:pt x="11902" y="3089"/>
                    <a:pt x="11902" y="3089"/>
                  </a:cubicBezTo>
                  <a:cubicBezTo>
                    <a:pt x="11902" y="3089"/>
                    <a:pt x="11893" y="3057"/>
                    <a:pt x="11905" y="3040"/>
                  </a:cubicBezTo>
                  <a:cubicBezTo>
                    <a:pt x="11917" y="3024"/>
                    <a:pt x="11944" y="3026"/>
                    <a:pt x="11958" y="3023"/>
                  </a:cubicBezTo>
                  <a:cubicBezTo>
                    <a:pt x="11971" y="3020"/>
                    <a:pt x="12014" y="3011"/>
                    <a:pt x="12014" y="3001"/>
                  </a:cubicBezTo>
                  <a:cubicBezTo>
                    <a:pt x="12015" y="2991"/>
                    <a:pt x="12015" y="2961"/>
                    <a:pt x="12024" y="2959"/>
                  </a:cubicBezTo>
                  <a:cubicBezTo>
                    <a:pt x="12033" y="2957"/>
                    <a:pt x="12040" y="2991"/>
                    <a:pt x="12049" y="2987"/>
                  </a:cubicBezTo>
                  <a:cubicBezTo>
                    <a:pt x="12059" y="2984"/>
                    <a:pt x="12079" y="2953"/>
                    <a:pt x="12079" y="2953"/>
                  </a:cubicBezTo>
                  <a:cubicBezTo>
                    <a:pt x="12090" y="2963"/>
                    <a:pt x="12090" y="2963"/>
                    <a:pt x="12090" y="2963"/>
                  </a:cubicBezTo>
                  <a:cubicBezTo>
                    <a:pt x="12112" y="2956"/>
                    <a:pt x="12112" y="2956"/>
                    <a:pt x="12112" y="2956"/>
                  </a:cubicBezTo>
                  <a:cubicBezTo>
                    <a:pt x="12112" y="2956"/>
                    <a:pt x="12137" y="2963"/>
                    <a:pt x="12149" y="2956"/>
                  </a:cubicBezTo>
                  <a:cubicBezTo>
                    <a:pt x="12162" y="2949"/>
                    <a:pt x="12167" y="2946"/>
                    <a:pt x="12174" y="2941"/>
                  </a:cubicBezTo>
                  <a:cubicBezTo>
                    <a:pt x="12180" y="2936"/>
                    <a:pt x="12209" y="2911"/>
                    <a:pt x="12214" y="2901"/>
                  </a:cubicBezTo>
                  <a:cubicBezTo>
                    <a:pt x="12218" y="2891"/>
                    <a:pt x="12205" y="2871"/>
                    <a:pt x="12205" y="2871"/>
                  </a:cubicBezTo>
                  <a:cubicBezTo>
                    <a:pt x="12218" y="2871"/>
                    <a:pt x="12218" y="2871"/>
                    <a:pt x="12218" y="2871"/>
                  </a:cubicBezTo>
                  <a:cubicBezTo>
                    <a:pt x="12224" y="2851"/>
                    <a:pt x="12224" y="2851"/>
                    <a:pt x="12224" y="2851"/>
                  </a:cubicBezTo>
                  <a:cubicBezTo>
                    <a:pt x="12239" y="2852"/>
                    <a:pt x="12239" y="2852"/>
                    <a:pt x="12239" y="2852"/>
                  </a:cubicBezTo>
                  <a:cubicBezTo>
                    <a:pt x="12246" y="2827"/>
                    <a:pt x="12246" y="2827"/>
                    <a:pt x="12246" y="2827"/>
                  </a:cubicBezTo>
                  <a:cubicBezTo>
                    <a:pt x="12254" y="2827"/>
                    <a:pt x="12254" y="2827"/>
                    <a:pt x="12254" y="2827"/>
                  </a:cubicBezTo>
                  <a:cubicBezTo>
                    <a:pt x="12258" y="2800"/>
                    <a:pt x="12258" y="2800"/>
                    <a:pt x="12258" y="2800"/>
                  </a:cubicBezTo>
                  <a:cubicBezTo>
                    <a:pt x="12258" y="2800"/>
                    <a:pt x="12272" y="2805"/>
                    <a:pt x="12272" y="2783"/>
                  </a:cubicBezTo>
                  <a:cubicBezTo>
                    <a:pt x="12272" y="2761"/>
                    <a:pt x="12259" y="2764"/>
                    <a:pt x="12264" y="2756"/>
                  </a:cubicBezTo>
                  <a:cubicBezTo>
                    <a:pt x="12268" y="2747"/>
                    <a:pt x="12287" y="2750"/>
                    <a:pt x="12287" y="2732"/>
                  </a:cubicBezTo>
                  <a:cubicBezTo>
                    <a:pt x="12288" y="2715"/>
                    <a:pt x="12276" y="2715"/>
                    <a:pt x="12277" y="2708"/>
                  </a:cubicBezTo>
                  <a:cubicBezTo>
                    <a:pt x="12277" y="2700"/>
                    <a:pt x="12288" y="2697"/>
                    <a:pt x="12288" y="2697"/>
                  </a:cubicBezTo>
                  <a:cubicBezTo>
                    <a:pt x="12289" y="2671"/>
                    <a:pt x="12289" y="2671"/>
                    <a:pt x="12289" y="2671"/>
                  </a:cubicBezTo>
                  <a:cubicBezTo>
                    <a:pt x="12289" y="2671"/>
                    <a:pt x="12316" y="2663"/>
                    <a:pt x="12323" y="2647"/>
                  </a:cubicBezTo>
                  <a:cubicBezTo>
                    <a:pt x="12330" y="2631"/>
                    <a:pt x="12313" y="2630"/>
                    <a:pt x="12313" y="2630"/>
                  </a:cubicBezTo>
                  <a:cubicBezTo>
                    <a:pt x="12313" y="2630"/>
                    <a:pt x="12345" y="2625"/>
                    <a:pt x="12345" y="2616"/>
                  </a:cubicBezTo>
                  <a:cubicBezTo>
                    <a:pt x="12346" y="2607"/>
                    <a:pt x="12327" y="2602"/>
                    <a:pt x="12327" y="2602"/>
                  </a:cubicBezTo>
                  <a:cubicBezTo>
                    <a:pt x="12327" y="2602"/>
                    <a:pt x="12365" y="2568"/>
                    <a:pt x="12348" y="2558"/>
                  </a:cubicBezTo>
                  <a:cubicBezTo>
                    <a:pt x="12331" y="2549"/>
                    <a:pt x="12251" y="2571"/>
                    <a:pt x="12251" y="2571"/>
                  </a:cubicBezTo>
                  <a:cubicBezTo>
                    <a:pt x="12241" y="2560"/>
                    <a:pt x="12241" y="2560"/>
                    <a:pt x="12241" y="2560"/>
                  </a:cubicBezTo>
                  <a:cubicBezTo>
                    <a:pt x="12266" y="2559"/>
                    <a:pt x="12266" y="2559"/>
                    <a:pt x="12266" y="2559"/>
                  </a:cubicBezTo>
                  <a:cubicBezTo>
                    <a:pt x="12266" y="2559"/>
                    <a:pt x="12266" y="2544"/>
                    <a:pt x="12276" y="2540"/>
                  </a:cubicBezTo>
                  <a:cubicBezTo>
                    <a:pt x="12286" y="2536"/>
                    <a:pt x="12305" y="2534"/>
                    <a:pt x="12305" y="2534"/>
                  </a:cubicBezTo>
                  <a:cubicBezTo>
                    <a:pt x="12305" y="2534"/>
                    <a:pt x="12292" y="2510"/>
                    <a:pt x="12288" y="2509"/>
                  </a:cubicBezTo>
                  <a:cubicBezTo>
                    <a:pt x="12284" y="2508"/>
                    <a:pt x="12261" y="2502"/>
                    <a:pt x="12261" y="2502"/>
                  </a:cubicBezTo>
                  <a:cubicBezTo>
                    <a:pt x="12253" y="2491"/>
                    <a:pt x="12253" y="2491"/>
                    <a:pt x="12253" y="2491"/>
                  </a:cubicBezTo>
                  <a:cubicBezTo>
                    <a:pt x="12244" y="2492"/>
                    <a:pt x="12244" y="2492"/>
                    <a:pt x="12244" y="2492"/>
                  </a:cubicBezTo>
                  <a:cubicBezTo>
                    <a:pt x="12244" y="2492"/>
                    <a:pt x="12235" y="2480"/>
                    <a:pt x="12228" y="2479"/>
                  </a:cubicBezTo>
                  <a:cubicBezTo>
                    <a:pt x="12221" y="2478"/>
                    <a:pt x="12203" y="2484"/>
                    <a:pt x="12203" y="2484"/>
                  </a:cubicBezTo>
                  <a:cubicBezTo>
                    <a:pt x="12180" y="2453"/>
                    <a:pt x="12180" y="2453"/>
                    <a:pt x="12180" y="2453"/>
                  </a:cubicBezTo>
                  <a:cubicBezTo>
                    <a:pt x="12180" y="2453"/>
                    <a:pt x="12201" y="2474"/>
                    <a:pt x="12207" y="2472"/>
                  </a:cubicBezTo>
                  <a:cubicBezTo>
                    <a:pt x="12213" y="2470"/>
                    <a:pt x="12220" y="2466"/>
                    <a:pt x="12220" y="2466"/>
                  </a:cubicBezTo>
                  <a:cubicBezTo>
                    <a:pt x="12239" y="2471"/>
                    <a:pt x="12239" y="2471"/>
                    <a:pt x="12239" y="2471"/>
                  </a:cubicBezTo>
                  <a:cubicBezTo>
                    <a:pt x="12249" y="2482"/>
                    <a:pt x="12249" y="2482"/>
                    <a:pt x="12249" y="2482"/>
                  </a:cubicBezTo>
                  <a:cubicBezTo>
                    <a:pt x="12258" y="2478"/>
                    <a:pt x="12258" y="2478"/>
                    <a:pt x="12258" y="2478"/>
                  </a:cubicBezTo>
                  <a:cubicBezTo>
                    <a:pt x="12289" y="2488"/>
                    <a:pt x="12289" y="2488"/>
                    <a:pt x="12289" y="2488"/>
                  </a:cubicBezTo>
                  <a:cubicBezTo>
                    <a:pt x="12276" y="2471"/>
                    <a:pt x="12276" y="2471"/>
                    <a:pt x="12276" y="2471"/>
                  </a:cubicBezTo>
                  <a:cubicBezTo>
                    <a:pt x="12265" y="2469"/>
                    <a:pt x="12265" y="2469"/>
                    <a:pt x="12265" y="2469"/>
                  </a:cubicBezTo>
                  <a:cubicBezTo>
                    <a:pt x="12265" y="2469"/>
                    <a:pt x="12264" y="2447"/>
                    <a:pt x="12256" y="2446"/>
                  </a:cubicBezTo>
                  <a:cubicBezTo>
                    <a:pt x="12248" y="2445"/>
                    <a:pt x="12236" y="2442"/>
                    <a:pt x="12231" y="2438"/>
                  </a:cubicBezTo>
                  <a:cubicBezTo>
                    <a:pt x="12226" y="2434"/>
                    <a:pt x="12224" y="2415"/>
                    <a:pt x="12224" y="2415"/>
                  </a:cubicBezTo>
                  <a:cubicBezTo>
                    <a:pt x="12170" y="2349"/>
                    <a:pt x="12170" y="2349"/>
                    <a:pt x="12170" y="2349"/>
                  </a:cubicBezTo>
                  <a:cubicBezTo>
                    <a:pt x="12148" y="2343"/>
                    <a:pt x="12148" y="2343"/>
                    <a:pt x="12148" y="2343"/>
                  </a:cubicBezTo>
                  <a:cubicBezTo>
                    <a:pt x="12125" y="2325"/>
                    <a:pt x="12125" y="2325"/>
                    <a:pt x="12125" y="2325"/>
                  </a:cubicBezTo>
                  <a:cubicBezTo>
                    <a:pt x="12110" y="2327"/>
                    <a:pt x="12110" y="2327"/>
                    <a:pt x="12110" y="2327"/>
                  </a:cubicBezTo>
                  <a:cubicBezTo>
                    <a:pt x="12110" y="2327"/>
                    <a:pt x="12097" y="2302"/>
                    <a:pt x="12103" y="2298"/>
                  </a:cubicBezTo>
                  <a:cubicBezTo>
                    <a:pt x="12109" y="2294"/>
                    <a:pt x="12127" y="2282"/>
                    <a:pt x="12127" y="2273"/>
                  </a:cubicBezTo>
                  <a:cubicBezTo>
                    <a:pt x="12127" y="2264"/>
                    <a:pt x="12120" y="2246"/>
                    <a:pt x="12120" y="2246"/>
                  </a:cubicBezTo>
                  <a:cubicBezTo>
                    <a:pt x="12120" y="2246"/>
                    <a:pt x="12137" y="2263"/>
                    <a:pt x="12145" y="2257"/>
                  </a:cubicBezTo>
                  <a:cubicBezTo>
                    <a:pt x="12153" y="2251"/>
                    <a:pt x="12144" y="2224"/>
                    <a:pt x="12144" y="2224"/>
                  </a:cubicBezTo>
                  <a:cubicBezTo>
                    <a:pt x="12159" y="2225"/>
                    <a:pt x="12159" y="2225"/>
                    <a:pt x="12159" y="2225"/>
                  </a:cubicBezTo>
                  <a:cubicBezTo>
                    <a:pt x="12184" y="2206"/>
                    <a:pt x="12184" y="2206"/>
                    <a:pt x="12184" y="2206"/>
                  </a:cubicBezTo>
                  <a:cubicBezTo>
                    <a:pt x="12184" y="2206"/>
                    <a:pt x="12204" y="2212"/>
                    <a:pt x="12209" y="2211"/>
                  </a:cubicBezTo>
                  <a:cubicBezTo>
                    <a:pt x="12214" y="2210"/>
                    <a:pt x="12205" y="2196"/>
                    <a:pt x="12205" y="2196"/>
                  </a:cubicBezTo>
                  <a:cubicBezTo>
                    <a:pt x="12209" y="2180"/>
                    <a:pt x="12209" y="2180"/>
                    <a:pt x="12209" y="2180"/>
                  </a:cubicBezTo>
                  <a:cubicBezTo>
                    <a:pt x="12187" y="2180"/>
                    <a:pt x="12187" y="2180"/>
                    <a:pt x="12187" y="2180"/>
                  </a:cubicBezTo>
                  <a:cubicBezTo>
                    <a:pt x="12179" y="2173"/>
                    <a:pt x="12179" y="2173"/>
                    <a:pt x="12179" y="2173"/>
                  </a:cubicBezTo>
                  <a:cubicBezTo>
                    <a:pt x="12174" y="2181"/>
                    <a:pt x="12174" y="2181"/>
                    <a:pt x="12174" y="2181"/>
                  </a:cubicBezTo>
                  <a:cubicBezTo>
                    <a:pt x="12153" y="2178"/>
                    <a:pt x="12153" y="2178"/>
                    <a:pt x="12153" y="2178"/>
                  </a:cubicBezTo>
                  <a:cubicBezTo>
                    <a:pt x="12153" y="2178"/>
                    <a:pt x="12137" y="2160"/>
                    <a:pt x="12124" y="2160"/>
                  </a:cubicBezTo>
                  <a:cubicBezTo>
                    <a:pt x="12111" y="2160"/>
                    <a:pt x="12093" y="2183"/>
                    <a:pt x="12092" y="2188"/>
                  </a:cubicBezTo>
                  <a:cubicBezTo>
                    <a:pt x="12091" y="2193"/>
                    <a:pt x="12087" y="2202"/>
                    <a:pt x="12077" y="2200"/>
                  </a:cubicBezTo>
                  <a:cubicBezTo>
                    <a:pt x="12067" y="2198"/>
                    <a:pt x="12045" y="2192"/>
                    <a:pt x="12043" y="2178"/>
                  </a:cubicBezTo>
                  <a:cubicBezTo>
                    <a:pt x="12041" y="2164"/>
                    <a:pt x="12033" y="2147"/>
                    <a:pt x="12027" y="2143"/>
                  </a:cubicBezTo>
                  <a:cubicBezTo>
                    <a:pt x="12021" y="2139"/>
                    <a:pt x="12017" y="2146"/>
                    <a:pt x="12017" y="2146"/>
                  </a:cubicBezTo>
                  <a:cubicBezTo>
                    <a:pt x="12017" y="2155"/>
                    <a:pt x="12017" y="2155"/>
                    <a:pt x="12017" y="2155"/>
                  </a:cubicBezTo>
                  <a:cubicBezTo>
                    <a:pt x="12009" y="2143"/>
                    <a:pt x="12009" y="2143"/>
                    <a:pt x="12009" y="2143"/>
                  </a:cubicBezTo>
                  <a:cubicBezTo>
                    <a:pt x="12009" y="2143"/>
                    <a:pt x="11981" y="2146"/>
                    <a:pt x="11972" y="2137"/>
                  </a:cubicBezTo>
                  <a:cubicBezTo>
                    <a:pt x="11963" y="2128"/>
                    <a:pt x="11952" y="2109"/>
                    <a:pt x="11955" y="2103"/>
                  </a:cubicBezTo>
                  <a:cubicBezTo>
                    <a:pt x="11958" y="2097"/>
                    <a:pt x="11957" y="2087"/>
                    <a:pt x="11957" y="2087"/>
                  </a:cubicBezTo>
                  <a:cubicBezTo>
                    <a:pt x="11968" y="2086"/>
                    <a:pt x="11968" y="2086"/>
                    <a:pt x="11968" y="2086"/>
                  </a:cubicBezTo>
                  <a:cubicBezTo>
                    <a:pt x="11968" y="2086"/>
                    <a:pt x="11974" y="2095"/>
                    <a:pt x="11978" y="2094"/>
                  </a:cubicBezTo>
                  <a:cubicBezTo>
                    <a:pt x="11982" y="2093"/>
                    <a:pt x="11988" y="2085"/>
                    <a:pt x="11988" y="2085"/>
                  </a:cubicBezTo>
                  <a:cubicBezTo>
                    <a:pt x="11988" y="2085"/>
                    <a:pt x="12001" y="2093"/>
                    <a:pt x="12010" y="2085"/>
                  </a:cubicBezTo>
                  <a:cubicBezTo>
                    <a:pt x="12019" y="2077"/>
                    <a:pt x="12011" y="2069"/>
                    <a:pt x="12011" y="2069"/>
                  </a:cubicBezTo>
                  <a:cubicBezTo>
                    <a:pt x="12011" y="2069"/>
                    <a:pt x="12010" y="2045"/>
                    <a:pt x="12016" y="2041"/>
                  </a:cubicBezTo>
                  <a:cubicBezTo>
                    <a:pt x="12022" y="2037"/>
                    <a:pt x="12041" y="2045"/>
                    <a:pt x="12045" y="2034"/>
                  </a:cubicBezTo>
                  <a:cubicBezTo>
                    <a:pt x="12049" y="2023"/>
                    <a:pt x="12050" y="2010"/>
                    <a:pt x="12050" y="2010"/>
                  </a:cubicBezTo>
                  <a:cubicBezTo>
                    <a:pt x="12062" y="2003"/>
                    <a:pt x="12062" y="2003"/>
                    <a:pt x="12062" y="2003"/>
                  </a:cubicBezTo>
                  <a:cubicBezTo>
                    <a:pt x="12056" y="1995"/>
                    <a:pt x="12056" y="1995"/>
                    <a:pt x="12056" y="1995"/>
                  </a:cubicBezTo>
                  <a:cubicBezTo>
                    <a:pt x="12081" y="2002"/>
                    <a:pt x="12081" y="2002"/>
                    <a:pt x="12081" y="2002"/>
                  </a:cubicBezTo>
                  <a:cubicBezTo>
                    <a:pt x="12092" y="1992"/>
                    <a:pt x="12092" y="1992"/>
                    <a:pt x="12092" y="1992"/>
                  </a:cubicBezTo>
                  <a:cubicBezTo>
                    <a:pt x="12092" y="1992"/>
                    <a:pt x="12123" y="2015"/>
                    <a:pt x="12121" y="2029"/>
                  </a:cubicBezTo>
                  <a:cubicBezTo>
                    <a:pt x="12119" y="2043"/>
                    <a:pt x="12101" y="2046"/>
                    <a:pt x="12100" y="2055"/>
                  </a:cubicBezTo>
                  <a:cubicBezTo>
                    <a:pt x="12099" y="2064"/>
                    <a:pt x="12104" y="2079"/>
                    <a:pt x="12111" y="2079"/>
                  </a:cubicBezTo>
                  <a:cubicBezTo>
                    <a:pt x="12118" y="2079"/>
                    <a:pt x="12127" y="2076"/>
                    <a:pt x="12127" y="2076"/>
                  </a:cubicBezTo>
                  <a:cubicBezTo>
                    <a:pt x="12122" y="2094"/>
                    <a:pt x="12122" y="2094"/>
                    <a:pt x="12122" y="2094"/>
                  </a:cubicBezTo>
                  <a:cubicBezTo>
                    <a:pt x="12122" y="2094"/>
                    <a:pt x="12103" y="2111"/>
                    <a:pt x="12112" y="2113"/>
                  </a:cubicBezTo>
                  <a:cubicBezTo>
                    <a:pt x="12121" y="2115"/>
                    <a:pt x="12135" y="2101"/>
                    <a:pt x="12135" y="2101"/>
                  </a:cubicBezTo>
                  <a:cubicBezTo>
                    <a:pt x="12135" y="2101"/>
                    <a:pt x="12139" y="2102"/>
                    <a:pt x="12144" y="2097"/>
                  </a:cubicBezTo>
                  <a:cubicBezTo>
                    <a:pt x="12149" y="2092"/>
                    <a:pt x="12148" y="2077"/>
                    <a:pt x="12148" y="2077"/>
                  </a:cubicBezTo>
                  <a:cubicBezTo>
                    <a:pt x="12148" y="2077"/>
                    <a:pt x="12189" y="2056"/>
                    <a:pt x="12193" y="2053"/>
                  </a:cubicBezTo>
                  <a:cubicBezTo>
                    <a:pt x="12197" y="2050"/>
                    <a:pt x="12218" y="2052"/>
                    <a:pt x="12218" y="2052"/>
                  </a:cubicBezTo>
                  <a:cubicBezTo>
                    <a:pt x="12226" y="2039"/>
                    <a:pt x="12226" y="2039"/>
                    <a:pt x="12226" y="2039"/>
                  </a:cubicBezTo>
                  <a:cubicBezTo>
                    <a:pt x="12232" y="2053"/>
                    <a:pt x="12232" y="2053"/>
                    <a:pt x="12232" y="2053"/>
                  </a:cubicBezTo>
                  <a:cubicBezTo>
                    <a:pt x="12244" y="2067"/>
                    <a:pt x="12244" y="2067"/>
                    <a:pt x="12244" y="2067"/>
                  </a:cubicBezTo>
                  <a:cubicBezTo>
                    <a:pt x="12251" y="2055"/>
                    <a:pt x="12251" y="2055"/>
                    <a:pt x="12251" y="2055"/>
                  </a:cubicBezTo>
                  <a:cubicBezTo>
                    <a:pt x="12251" y="2055"/>
                    <a:pt x="12260" y="2068"/>
                    <a:pt x="12265" y="2068"/>
                  </a:cubicBezTo>
                  <a:cubicBezTo>
                    <a:pt x="12270" y="2068"/>
                    <a:pt x="12278" y="2062"/>
                    <a:pt x="12282" y="2069"/>
                  </a:cubicBezTo>
                  <a:cubicBezTo>
                    <a:pt x="12286" y="2076"/>
                    <a:pt x="12286" y="2110"/>
                    <a:pt x="12286" y="2110"/>
                  </a:cubicBezTo>
                  <a:cubicBezTo>
                    <a:pt x="12311" y="2110"/>
                    <a:pt x="12311" y="2110"/>
                    <a:pt x="12311" y="2110"/>
                  </a:cubicBezTo>
                  <a:cubicBezTo>
                    <a:pt x="12314" y="2120"/>
                    <a:pt x="12314" y="2120"/>
                    <a:pt x="12314" y="2120"/>
                  </a:cubicBezTo>
                  <a:cubicBezTo>
                    <a:pt x="12314" y="2120"/>
                    <a:pt x="12291" y="2108"/>
                    <a:pt x="12287" y="2121"/>
                  </a:cubicBezTo>
                  <a:cubicBezTo>
                    <a:pt x="12283" y="2134"/>
                    <a:pt x="12298" y="2150"/>
                    <a:pt x="12298" y="2150"/>
                  </a:cubicBezTo>
                  <a:cubicBezTo>
                    <a:pt x="12305" y="2161"/>
                    <a:pt x="12305" y="2161"/>
                    <a:pt x="12305" y="2161"/>
                  </a:cubicBezTo>
                  <a:cubicBezTo>
                    <a:pt x="12324" y="2153"/>
                    <a:pt x="12324" y="2153"/>
                    <a:pt x="12324" y="2153"/>
                  </a:cubicBezTo>
                  <a:cubicBezTo>
                    <a:pt x="12324" y="2153"/>
                    <a:pt x="12344" y="2167"/>
                    <a:pt x="12353" y="2166"/>
                  </a:cubicBezTo>
                  <a:cubicBezTo>
                    <a:pt x="12362" y="2165"/>
                    <a:pt x="12371" y="2162"/>
                    <a:pt x="12371" y="2162"/>
                  </a:cubicBezTo>
                  <a:cubicBezTo>
                    <a:pt x="12371" y="2162"/>
                    <a:pt x="12372" y="2173"/>
                    <a:pt x="12379" y="2179"/>
                  </a:cubicBezTo>
                  <a:cubicBezTo>
                    <a:pt x="12386" y="2185"/>
                    <a:pt x="12401" y="2187"/>
                    <a:pt x="12401" y="2187"/>
                  </a:cubicBezTo>
                  <a:cubicBezTo>
                    <a:pt x="12412" y="2212"/>
                    <a:pt x="12412" y="2212"/>
                    <a:pt x="12412" y="2212"/>
                  </a:cubicBezTo>
                  <a:cubicBezTo>
                    <a:pt x="12412" y="2212"/>
                    <a:pt x="12378" y="2198"/>
                    <a:pt x="12377" y="2205"/>
                  </a:cubicBezTo>
                  <a:cubicBezTo>
                    <a:pt x="12376" y="2212"/>
                    <a:pt x="12398" y="2225"/>
                    <a:pt x="12398" y="2225"/>
                  </a:cubicBezTo>
                  <a:cubicBezTo>
                    <a:pt x="12408" y="2253"/>
                    <a:pt x="12408" y="2253"/>
                    <a:pt x="12408" y="2253"/>
                  </a:cubicBezTo>
                  <a:cubicBezTo>
                    <a:pt x="12431" y="2257"/>
                    <a:pt x="12431" y="2257"/>
                    <a:pt x="12431" y="2257"/>
                  </a:cubicBezTo>
                  <a:cubicBezTo>
                    <a:pt x="12431" y="2276"/>
                    <a:pt x="12431" y="2276"/>
                    <a:pt x="12431" y="2276"/>
                  </a:cubicBezTo>
                  <a:cubicBezTo>
                    <a:pt x="12431" y="2276"/>
                    <a:pt x="12420" y="2284"/>
                    <a:pt x="12425" y="2303"/>
                  </a:cubicBezTo>
                  <a:cubicBezTo>
                    <a:pt x="12430" y="2322"/>
                    <a:pt x="12445" y="2322"/>
                    <a:pt x="12445" y="2322"/>
                  </a:cubicBezTo>
                  <a:cubicBezTo>
                    <a:pt x="12445" y="2322"/>
                    <a:pt x="12432" y="2348"/>
                    <a:pt x="12451" y="2345"/>
                  </a:cubicBezTo>
                  <a:cubicBezTo>
                    <a:pt x="12470" y="2342"/>
                    <a:pt x="12471" y="2326"/>
                    <a:pt x="12471" y="2326"/>
                  </a:cubicBezTo>
                  <a:cubicBezTo>
                    <a:pt x="12504" y="2311"/>
                    <a:pt x="12504" y="2311"/>
                    <a:pt x="12504" y="2311"/>
                  </a:cubicBezTo>
                  <a:cubicBezTo>
                    <a:pt x="12521" y="2316"/>
                    <a:pt x="12521" y="2316"/>
                    <a:pt x="12521" y="2316"/>
                  </a:cubicBezTo>
                  <a:cubicBezTo>
                    <a:pt x="12526" y="2304"/>
                    <a:pt x="12526" y="2304"/>
                    <a:pt x="12526" y="2304"/>
                  </a:cubicBezTo>
                  <a:cubicBezTo>
                    <a:pt x="12526" y="2304"/>
                    <a:pt x="12562" y="2307"/>
                    <a:pt x="12556" y="2288"/>
                  </a:cubicBezTo>
                  <a:cubicBezTo>
                    <a:pt x="12550" y="2269"/>
                    <a:pt x="12537" y="2255"/>
                    <a:pt x="12537" y="2255"/>
                  </a:cubicBezTo>
                  <a:cubicBezTo>
                    <a:pt x="12537" y="2255"/>
                    <a:pt x="12542" y="2238"/>
                    <a:pt x="12533" y="2224"/>
                  </a:cubicBezTo>
                  <a:cubicBezTo>
                    <a:pt x="12524" y="2210"/>
                    <a:pt x="12482" y="2173"/>
                    <a:pt x="12482" y="2173"/>
                  </a:cubicBezTo>
                  <a:cubicBezTo>
                    <a:pt x="12469" y="2168"/>
                    <a:pt x="12469" y="2168"/>
                    <a:pt x="12469" y="2168"/>
                  </a:cubicBezTo>
                  <a:cubicBezTo>
                    <a:pt x="12469" y="2168"/>
                    <a:pt x="12465" y="2157"/>
                    <a:pt x="12453" y="2144"/>
                  </a:cubicBezTo>
                  <a:cubicBezTo>
                    <a:pt x="12447" y="2137"/>
                    <a:pt x="12440" y="2129"/>
                    <a:pt x="12435" y="2123"/>
                  </a:cubicBezTo>
                  <a:cubicBezTo>
                    <a:pt x="12430" y="2116"/>
                    <a:pt x="12426" y="2111"/>
                    <a:pt x="12426" y="2111"/>
                  </a:cubicBezTo>
                  <a:cubicBezTo>
                    <a:pt x="12395" y="2094"/>
                    <a:pt x="12395" y="2094"/>
                    <a:pt x="12395" y="2094"/>
                  </a:cubicBezTo>
                  <a:cubicBezTo>
                    <a:pt x="12395" y="2094"/>
                    <a:pt x="12373" y="2102"/>
                    <a:pt x="12380" y="2089"/>
                  </a:cubicBezTo>
                  <a:cubicBezTo>
                    <a:pt x="12387" y="2076"/>
                    <a:pt x="12387" y="2076"/>
                    <a:pt x="12387" y="2076"/>
                  </a:cubicBezTo>
                  <a:cubicBezTo>
                    <a:pt x="12387" y="2076"/>
                    <a:pt x="12362" y="2065"/>
                    <a:pt x="12372" y="2054"/>
                  </a:cubicBezTo>
                  <a:cubicBezTo>
                    <a:pt x="12382" y="2043"/>
                    <a:pt x="12403" y="2047"/>
                    <a:pt x="12408" y="2033"/>
                  </a:cubicBezTo>
                  <a:cubicBezTo>
                    <a:pt x="12413" y="2019"/>
                    <a:pt x="12418" y="2004"/>
                    <a:pt x="12418" y="2004"/>
                  </a:cubicBezTo>
                  <a:cubicBezTo>
                    <a:pt x="12434" y="1996"/>
                    <a:pt x="12434" y="1996"/>
                    <a:pt x="12434" y="1996"/>
                  </a:cubicBezTo>
                  <a:cubicBezTo>
                    <a:pt x="12429" y="1975"/>
                    <a:pt x="12429" y="1975"/>
                    <a:pt x="12429" y="1975"/>
                  </a:cubicBezTo>
                  <a:cubicBezTo>
                    <a:pt x="12429" y="1975"/>
                    <a:pt x="12413" y="1964"/>
                    <a:pt x="12414" y="1947"/>
                  </a:cubicBezTo>
                  <a:cubicBezTo>
                    <a:pt x="12415" y="1930"/>
                    <a:pt x="12438" y="1925"/>
                    <a:pt x="12438" y="1925"/>
                  </a:cubicBezTo>
                  <a:cubicBezTo>
                    <a:pt x="12429" y="1910"/>
                    <a:pt x="12429" y="1910"/>
                    <a:pt x="12429" y="1910"/>
                  </a:cubicBezTo>
                  <a:cubicBezTo>
                    <a:pt x="12452" y="1911"/>
                    <a:pt x="12452" y="1911"/>
                    <a:pt x="12452" y="1911"/>
                  </a:cubicBezTo>
                  <a:cubicBezTo>
                    <a:pt x="12452" y="1911"/>
                    <a:pt x="12446" y="1870"/>
                    <a:pt x="12455" y="1866"/>
                  </a:cubicBezTo>
                  <a:cubicBezTo>
                    <a:pt x="12464" y="1862"/>
                    <a:pt x="12471" y="1875"/>
                    <a:pt x="12471" y="1875"/>
                  </a:cubicBezTo>
                  <a:cubicBezTo>
                    <a:pt x="12480" y="1867"/>
                    <a:pt x="12480" y="1867"/>
                    <a:pt x="12480" y="1867"/>
                  </a:cubicBezTo>
                  <a:cubicBezTo>
                    <a:pt x="12480" y="1867"/>
                    <a:pt x="12496" y="1899"/>
                    <a:pt x="12504" y="1897"/>
                  </a:cubicBezTo>
                  <a:cubicBezTo>
                    <a:pt x="12512" y="1895"/>
                    <a:pt x="12531" y="1889"/>
                    <a:pt x="12531" y="1889"/>
                  </a:cubicBezTo>
                  <a:cubicBezTo>
                    <a:pt x="12531" y="1901"/>
                    <a:pt x="12531" y="1901"/>
                    <a:pt x="12531" y="1901"/>
                  </a:cubicBezTo>
                  <a:cubicBezTo>
                    <a:pt x="12531" y="1901"/>
                    <a:pt x="12586" y="1881"/>
                    <a:pt x="12588" y="1861"/>
                  </a:cubicBezTo>
                  <a:cubicBezTo>
                    <a:pt x="12590" y="1841"/>
                    <a:pt x="12593" y="1813"/>
                    <a:pt x="12593" y="1813"/>
                  </a:cubicBezTo>
                  <a:cubicBezTo>
                    <a:pt x="12607" y="1806"/>
                    <a:pt x="12607" y="1806"/>
                    <a:pt x="12607" y="1806"/>
                  </a:cubicBezTo>
                  <a:cubicBezTo>
                    <a:pt x="12607" y="1806"/>
                    <a:pt x="12605" y="1763"/>
                    <a:pt x="12614" y="1756"/>
                  </a:cubicBezTo>
                  <a:cubicBezTo>
                    <a:pt x="12623" y="1749"/>
                    <a:pt x="12625" y="1725"/>
                    <a:pt x="12627" y="1709"/>
                  </a:cubicBezTo>
                  <a:cubicBezTo>
                    <a:pt x="12629" y="1693"/>
                    <a:pt x="12618" y="1666"/>
                    <a:pt x="12618" y="1666"/>
                  </a:cubicBezTo>
                  <a:cubicBezTo>
                    <a:pt x="12618" y="1666"/>
                    <a:pt x="12632" y="1644"/>
                    <a:pt x="12632" y="1639"/>
                  </a:cubicBezTo>
                  <a:cubicBezTo>
                    <a:pt x="12632" y="1634"/>
                    <a:pt x="12624" y="1624"/>
                    <a:pt x="12624" y="1624"/>
                  </a:cubicBezTo>
                  <a:cubicBezTo>
                    <a:pt x="12624" y="1624"/>
                    <a:pt x="12641" y="1600"/>
                    <a:pt x="12637" y="1591"/>
                  </a:cubicBezTo>
                  <a:cubicBezTo>
                    <a:pt x="12633" y="1582"/>
                    <a:pt x="12621" y="1555"/>
                    <a:pt x="12621" y="1555"/>
                  </a:cubicBezTo>
                  <a:cubicBezTo>
                    <a:pt x="12621" y="1555"/>
                    <a:pt x="12613" y="1527"/>
                    <a:pt x="12606" y="1524"/>
                  </a:cubicBezTo>
                  <a:cubicBezTo>
                    <a:pt x="12599" y="1521"/>
                    <a:pt x="12594" y="1517"/>
                    <a:pt x="12594" y="1517"/>
                  </a:cubicBezTo>
                  <a:cubicBezTo>
                    <a:pt x="12598" y="1510"/>
                    <a:pt x="12598" y="1510"/>
                    <a:pt x="12598" y="1510"/>
                  </a:cubicBezTo>
                  <a:cubicBezTo>
                    <a:pt x="12598" y="1510"/>
                    <a:pt x="12579" y="1502"/>
                    <a:pt x="12573" y="1487"/>
                  </a:cubicBezTo>
                  <a:cubicBezTo>
                    <a:pt x="12567" y="1472"/>
                    <a:pt x="12565" y="1460"/>
                    <a:pt x="12565" y="1460"/>
                  </a:cubicBezTo>
                  <a:cubicBezTo>
                    <a:pt x="12556" y="1454"/>
                    <a:pt x="12556" y="1454"/>
                    <a:pt x="12556" y="1454"/>
                  </a:cubicBezTo>
                  <a:cubicBezTo>
                    <a:pt x="12556" y="1454"/>
                    <a:pt x="12563" y="1424"/>
                    <a:pt x="12556" y="1415"/>
                  </a:cubicBezTo>
                  <a:cubicBezTo>
                    <a:pt x="12549" y="1406"/>
                    <a:pt x="12544" y="1399"/>
                    <a:pt x="12544" y="1399"/>
                  </a:cubicBezTo>
                  <a:cubicBezTo>
                    <a:pt x="12532" y="1395"/>
                    <a:pt x="12532" y="1395"/>
                    <a:pt x="12532" y="1395"/>
                  </a:cubicBezTo>
                  <a:cubicBezTo>
                    <a:pt x="12532" y="1395"/>
                    <a:pt x="12528" y="1381"/>
                    <a:pt x="12521" y="1376"/>
                  </a:cubicBezTo>
                  <a:cubicBezTo>
                    <a:pt x="12514" y="1371"/>
                    <a:pt x="12497" y="1363"/>
                    <a:pt x="12497" y="1363"/>
                  </a:cubicBezTo>
                  <a:cubicBezTo>
                    <a:pt x="12483" y="1359"/>
                    <a:pt x="12483" y="1359"/>
                    <a:pt x="12483" y="1359"/>
                  </a:cubicBezTo>
                  <a:cubicBezTo>
                    <a:pt x="12480" y="1350"/>
                    <a:pt x="12480" y="1350"/>
                    <a:pt x="12480" y="1350"/>
                  </a:cubicBezTo>
                  <a:cubicBezTo>
                    <a:pt x="12480" y="1350"/>
                    <a:pt x="12508" y="1363"/>
                    <a:pt x="12511" y="1357"/>
                  </a:cubicBezTo>
                  <a:cubicBezTo>
                    <a:pt x="12514" y="1351"/>
                    <a:pt x="12493" y="1345"/>
                    <a:pt x="12493" y="1345"/>
                  </a:cubicBezTo>
                  <a:cubicBezTo>
                    <a:pt x="12438" y="1319"/>
                    <a:pt x="12438" y="1319"/>
                    <a:pt x="12438" y="1319"/>
                  </a:cubicBezTo>
                  <a:cubicBezTo>
                    <a:pt x="12438" y="1319"/>
                    <a:pt x="12410" y="1302"/>
                    <a:pt x="12402" y="1297"/>
                  </a:cubicBezTo>
                  <a:cubicBezTo>
                    <a:pt x="12394" y="1292"/>
                    <a:pt x="12380" y="1302"/>
                    <a:pt x="12380" y="1302"/>
                  </a:cubicBezTo>
                  <a:cubicBezTo>
                    <a:pt x="12354" y="1295"/>
                    <a:pt x="12354" y="1295"/>
                    <a:pt x="12354" y="1295"/>
                  </a:cubicBezTo>
                  <a:cubicBezTo>
                    <a:pt x="12379" y="1323"/>
                    <a:pt x="12379" y="1323"/>
                    <a:pt x="12379" y="1323"/>
                  </a:cubicBezTo>
                  <a:cubicBezTo>
                    <a:pt x="12375" y="1340"/>
                    <a:pt x="12375" y="1340"/>
                    <a:pt x="12375" y="1340"/>
                  </a:cubicBezTo>
                  <a:cubicBezTo>
                    <a:pt x="12367" y="1338"/>
                    <a:pt x="12367" y="1338"/>
                    <a:pt x="12367" y="1338"/>
                  </a:cubicBezTo>
                  <a:cubicBezTo>
                    <a:pt x="12366" y="1318"/>
                    <a:pt x="12366" y="1318"/>
                    <a:pt x="12366" y="1318"/>
                  </a:cubicBezTo>
                  <a:cubicBezTo>
                    <a:pt x="12356" y="1311"/>
                    <a:pt x="12356" y="1311"/>
                    <a:pt x="12356" y="1311"/>
                  </a:cubicBezTo>
                  <a:cubicBezTo>
                    <a:pt x="12354" y="1330"/>
                    <a:pt x="12354" y="1330"/>
                    <a:pt x="12354" y="1330"/>
                  </a:cubicBezTo>
                  <a:cubicBezTo>
                    <a:pt x="12325" y="1332"/>
                    <a:pt x="12325" y="1332"/>
                    <a:pt x="12325" y="1332"/>
                  </a:cubicBezTo>
                  <a:cubicBezTo>
                    <a:pt x="12325" y="1332"/>
                    <a:pt x="12332" y="1322"/>
                    <a:pt x="12327" y="1316"/>
                  </a:cubicBezTo>
                  <a:cubicBezTo>
                    <a:pt x="12322" y="1310"/>
                    <a:pt x="12309" y="1312"/>
                    <a:pt x="12309" y="1312"/>
                  </a:cubicBezTo>
                  <a:cubicBezTo>
                    <a:pt x="12304" y="1319"/>
                    <a:pt x="12304" y="1319"/>
                    <a:pt x="12304" y="1319"/>
                  </a:cubicBezTo>
                  <a:cubicBezTo>
                    <a:pt x="12289" y="1320"/>
                    <a:pt x="12289" y="1320"/>
                    <a:pt x="12289" y="1320"/>
                  </a:cubicBezTo>
                  <a:cubicBezTo>
                    <a:pt x="12280" y="1295"/>
                    <a:pt x="12280" y="1295"/>
                    <a:pt x="12280" y="1295"/>
                  </a:cubicBezTo>
                  <a:cubicBezTo>
                    <a:pt x="12276" y="1294"/>
                    <a:pt x="12276" y="1294"/>
                    <a:pt x="12276" y="1294"/>
                  </a:cubicBezTo>
                  <a:cubicBezTo>
                    <a:pt x="12268" y="1281"/>
                    <a:pt x="12268" y="1281"/>
                    <a:pt x="12268" y="1281"/>
                  </a:cubicBezTo>
                  <a:cubicBezTo>
                    <a:pt x="12220" y="1283"/>
                    <a:pt x="12220" y="1283"/>
                    <a:pt x="12220" y="1283"/>
                  </a:cubicBezTo>
                  <a:cubicBezTo>
                    <a:pt x="12214" y="1277"/>
                    <a:pt x="12214" y="1277"/>
                    <a:pt x="12214" y="1277"/>
                  </a:cubicBezTo>
                  <a:cubicBezTo>
                    <a:pt x="12214" y="1277"/>
                    <a:pt x="12188" y="1281"/>
                    <a:pt x="12188" y="1264"/>
                  </a:cubicBezTo>
                  <a:cubicBezTo>
                    <a:pt x="12188" y="1247"/>
                    <a:pt x="12210" y="1245"/>
                    <a:pt x="12210" y="1245"/>
                  </a:cubicBezTo>
                  <a:cubicBezTo>
                    <a:pt x="12210" y="1229"/>
                    <a:pt x="12210" y="1229"/>
                    <a:pt x="12210" y="1229"/>
                  </a:cubicBezTo>
                  <a:cubicBezTo>
                    <a:pt x="12210" y="1229"/>
                    <a:pt x="12229" y="1228"/>
                    <a:pt x="12230" y="1217"/>
                  </a:cubicBezTo>
                  <a:cubicBezTo>
                    <a:pt x="12231" y="1206"/>
                    <a:pt x="12241" y="1191"/>
                    <a:pt x="12241" y="1191"/>
                  </a:cubicBezTo>
                  <a:cubicBezTo>
                    <a:pt x="12231" y="1182"/>
                    <a:pt x="12231" y="1182"/>
                    <a:pt x="12231" y="1182"/>
                  </a:cubicBezTo>
                  <a:cubicBezTo>
                    <a:pt x="12238" y="1169"/>
                    <a:pt x="12238" y="1169"/>
                    <a:pt x="12238" y="1169"/>
                  </a:cubicBezTo>
                  <a:cubicBezTo>
                    <a:pt x="12231" y="1159"/>
                    <a:pt x="12231" y="1159"/>
                    <a:pt x="12231" y="1159"/>
                  </a:cubicBezTo>
                  <a:cubicBezTo>
                    <a:pt x="12245" y="1148"/>
                    <a:pt x="12245" y="1148"/>
                    <a:pt x="12245" y="1148"/>
                  </a:cubicBezTo>
                  <a:cubicBezTo>
                    <a:pt x="12259" y="1145"/>
                    <a:pt x="12259" y="1145"/>
                    <a:pt x="12259" y="1145"/>
                  </a:cubicBezTo>
                  <a:cubicBezTo>
                    <a:pt x="12253" y="1123"/>
                    <a:pt x="12253" y="1123"/>
                    <a:pt x="12253" y="1123"/>
                  </a:cubicBezTo>
                  <a:cubicBezTo>
                    <a:pt x="12268" y="1118"/>
                    <a:pt x="12268" y="1118"/>
                    <a:pt x="12268" y="1118"/>
                  </a:cubicBezTo>
                  <a:cubicBezTo>
                    <a:pt x="12250" y="1095"/>
                    <a:pt x="12250" y="1095"/>
                    <a:pt x="12250" y="1095"/>
                  </a:cubicBezTo>
                  <a:cubicBezTo>
                    <a:pt x="12272" y="1086"/>
                    <a:pt x="12272" y="1086"/>
                    <a:pt x="12272" y="1086"/>
                  </a:cubicBezTo>
                  <a:cubicBezTo>
                    <a:pt x="12272" y="1086"/>
                    <a:pt x="12265" y="1056"/>
                    <a:pt x="12281" y="1046"/>
                  </a:cubicBezTo>
                  <a:cubicBezTo>
                    <a:pt x="12297" y="1036"/>
                    <a:pt x="12303" y="1035"/>
                    <a:pt x="12303" y="1035"/>
                  </a:cubicBezTo>
                  <a:cubicBezTo>
                    <a:pt x="12303" y="1035"/>
                    <a:pt x="12328" y="1039"/>
                    <a:pt x="12340" y="1038"/>
                  </a:cubicBezTo>
                  <a:cubicBezTo>
                    <a:pt x="12352" y="1037"/>
                    <a:pt x="12404" y="1041"/>
                    <a:pt x="12404" y="1041"/>
                  </a:cubicBezTo>
                  <a:cubicBezTo>
                    <a:pt x="12415" y="1052"/>
                    <a:pt x="12415" y="1052"/>
                    <a:pt x="12415" y="1052"/>
                  </a:cubicBezTo>
                  <a:cubicBezTo>
                    <a:pt x="12428" y="1047"/>
                    <a:pt x="12428" y="1047"/>
                    <a:pt x="12428" y="1047"/>
                  </a:cubicBezTo>
                  <a:cubicBezTo>
                    <a:pt x="12423" y="1035"/>
                    <a:pt x="12423" y="1035"/>
                    <a:pt x="12423" y="1035"/>
                  </a:cubicBezTo>
                  <a:cubicBezTo>
                    <a:pt x="12473" y="1048"/>
                    <a:pt x="12473" y="1048"/>
                    <a:pt x="12473" y="1048"/>
                  </a:cubicBezTo>
                  <a:cubicBezTo>
                    <a:pt x="12493" y="1036"/>
                    <a:pt x="12493" y="1036"/>
                    <a:pt x="12493" y="1036"/>
                  </a:cubicBezTo>
                  <a:cubicBezTo>
                    <a:pt x="12512" y="1051"/>
                    <a:pt x="12512" y="1051"/>
                    <a:pt x="12512" y="1051"/>
                  </a:cubicBezTo>
                  <a:cubicBezTo>
                    <a:pt x="12517" y="1027"/>
                    <a:pt x="12517" y="1027"/>
                    <a:pt x="12517" y="1027"/>
                  </a:cubicBezTo>
                  <a:cubicBezTo>
                    <a:pt x="12517" y="1027"/>
                    <a:pt x="12540" y="1025"/>
                    <a:pt x="12556" y="1026"/>
                  </a:cubicBezTo>
                  <a:cubicBezTo>
                    <a:pt x="12572" y="1027"/>
                    <a:pt x="12578" y="1041"/>
                    <a:pt x="12584" y="1039"/>
                  </a:cubicBezTo>
                  <a:cubicBezTo>
                    <a:pt x="12590" y="1037"/>
                    <a:pt x="12608" y="1026"/>
                    <a:pt x="12608" y="1026"/>
                  </a:cubicBezTo>
                  <a:cubicBezTo>
                    <a:pt x="12624" y="1040"/>
                    <a:pt x="12624" y="1040"/>
                    <a:pt x="12624" y="1040"/>
                  </a:cubicBezTo>
                  <a:cubicBezTo>
                    <a:pt x="12652" y="1045"/>
                    <a:pt x="12652" y="1045"/>
                    <a:pt x="12652" y="1045"/>
                  </a:cubicBezTo>
                  <a:cubicBezTo>
                    <a:pt x="12616" y="1052"/>
                    <a:pt x="12616" y="1052"/>
                    <a:pt x="12616" y="1052"/>
                  </a:cubicBezTo>
                  <a:cubicBezTo>
                    <a:pt x="12616" y="1052"/>
                    <a:pt x="12627" y="1073"/>
                    <a:pt x="12638" y="1068"/>
                  </a:cubicBezTo>
                  <a:cubicBezTo>
                    <a:pt x="12649" y="1063"/>
                    <a:pt x="12669" y="1055"/>
                    <a:pt x="12669" y="1055"/>
                  </a:cubicBezTo>
                  <a:cubicBezTo>
                    <a:pt x="12687" y="1064"/>
                    <a:pt x="12687" y="1064"/>
                    <a:pt x="12687" y="1064"/>
                  </a:cubicBezTo>
                  <a:cubicBezTo>
                    <a:pt x="12702" y="1052"/>
                    <a:pt x="12702" y="1052"/>
                    <a:pt x="12702" y="1052"/>
                  </a:cubicBezTo>
                  <a:cubicBezTo>
                    <a:pt x="12702" y="1052"/>
                    <a:pt x="12729" y="1061"/>
                    <a:pt x="12737" y="1057"/>
                  </a:cubicBezTo>
                  <a:cubicBezTo>
                    <a:pt x="12745" y="1053"/>
                    <a:pt x="12739" y="1045"/>
                    <a:pt x="12739" y="1045"/>
                  </a:cubicBezTo>
                  <a:cubicBezTo>
                    <a:pt x="12763" y="1047"/>
                    <a:pt x="12763" y="1047"/>
                    <a:pt x="12763" y="1047"/>
                  </a:cubicBezTo>
                  <a:cubicBezTo>
                    <a:pt x="12730" y="1029"/>
                    <a:pt x="12730" y="1029"/>
                    <a:pt x="12730" y="1029"/>
                  </a:cubicBezTo>
                  <a:cubicBezTo>
                    <a:pt x="12712" y="1036"/>
                    <a:pt x="12712" y="1036"/>
                    <a:pt x="12712" y="1036"/>
                  </a:cubicBezTo>
                  <a:cubicBezTo>
                    <a:pt x="12707" y="1024"/>
                    <a:pt x="12707" y="1024"/>
                    <a:pt x="12707" y="1024"/>
                  </a:cubicBezTo>
                  <a:cubicBezTo>
                    <a:pt x="12707" y="1024"/>
                    <a:pt x="12692" y="1001"/>
                    <a:pt x="12694" y="996"/>
                  </a:cubicBezTo>
                  <a:cubicBezTo>
                    <a:pt x="12696" y="991"/>
                    <a:pt x="12713" y="977"/>
                    <a:pt x="12713" y="977"/>
                  </a:cubicBezTo>
                  <a:cubicBezTo>
                    <a:pt x="12709" y="957"/>
                    <a:pt x="12709" y="957"/>
                    <a:pt x="12709" y="957"/>
                  </a:cubicBezTo>
                  <a:cubicBezTo>
                    <a:pt x="12718" y="949"/>
                    <a:pt x="12718" y="949"/>
                    <a:pt x="12718" y="949"/>
                  </a:cubicBezTo>
                  <a:cubicBezTo>
                    <a:pt x="12718" y="949"/>
                    <a:pt x="12692" y="936"/>
                    <a:pt x="12709" y="925"/>
                  </a:cubicBezTo>
                  <a:cubicBezTo>
                    <a:pt x="12726" y="914"/>
                    <a:pt x="12762" y="925"/>
                    <a:pt x="12762" y="925"/>
                  </a:cubicBezTo>
                  <a:cubicBezTo>
                    <a:pt x="12776" y="911"/>
                    <a:pt x="12776" y="911"/>
                    <a:pt x="12776" y="911"/>
                  </a:cubicBezTo>
                  <a:cubicBezTo>
                    <a:pt x="12798" y="930"/>
                    <a:pt x="12798" y="930"/>
                    <a:pt x="12798" y="930"/>
                  </a:cubicBezTo>
                  <a:cubicBezTo>
                    <a:pt x="12817" y="919"/>
                    <a:pt x="12817" y="919"/>
                    <a:pt x="12817" y="919"/>
                  </a:cubicBezTo>
                  <a:cubicBezTo>
                    <a:pt x="12817" y="919"/>
                    <a:pt x="12830" y="952"/>
                    <a:pt x="12837" y="955"/>
                  </a:cubicBezTo>
                  <a:cubicBezTo>
                    <a:pt x="12844" y="958"/>
                    <a:pt x="12865" y="954"/>
                    <a:pt x="12865" y="954"/>
                  </a:cubicBezTo>
                  <a:cubicBezTo>
                    <a:pt x="12865" y="954"/>
                    <a:pt x="12865" y="985"/>
                    <a:pt x="12876" y="981"/>
                  </a:cubicBezTo>
                  <a:cubicBezTo>
                    <a:pt x="12887" y="977"/>
                    <a:pt x="12902" y="937"/>
                    <a:pt x="12902" y="937"/>
                  </a:cubicBezTo>
                  <a:cubicBezTo>
                    <a:pt x="12918" y="928"/>
                    <a:pt x="12918" y="928"/>
                    <a:pt x="12918" y="928"/>
                  </a:cubicBezTo>
                  <a:cubicBezTo>
                    <a:pt x="12938" y="935"/>
                    <a:pt x="12938" y="935"/>
                    <a:pt x="12938" y="935"/>
                  </a:cubicBezTo>
                  <a:cubicBezTo>
                    <a:pt x="12937" y="926"/>
                    <a:pt x="12937" y="926"/>
                    <a:pt x="12937" y="926"/>
                  </a:cubicBezTo>
                  <a:cubicBezTo>
                    <a:pt x="12918" y="916"/>
                    <a:pt x="12918" y="916"/>
                    <a:pt x="12918" y="916"/>
                  </a:cubicBezTo>
                  <a:cubicBezTo>
                    <a:pt x="12918" y="916"/>
                    <a:pt x="12871" y="882"/>
                    <a:pt x="12882" y="881"/>
                  </a:cubicBezTo>
                  <a:cubicBezTo>
                    <a:pt x="12893" y="880"/>
                    <a:pt x="12947" y="882"/>
                    <a:pt x="12947" y="882"/>
                  </a:cubicBezTo>
                  <a:cubicBezTo>
                    <a:pt x="12981" y="882"/>
                    <a:pt x="12981" y="882"/>
                    <a:pt x="12981" y="882"/>
                  </a:cubicBezTo>
                  <a:cubicBezTo>
                    <a:pt x="12981" y="882"/>
                    <a:pt x="12984" y="896"/>
                    <a:pt x="12980" y="895"/>
                  </a:cubicBezTo>
                  <a:cubicBezTo>
                    <a:pt x="12976" y="894"/>
                    <a:pt x="12937" y="882"/>
                    <a:pt x="12939" y="896"/>
                  </a:cubicBezTo>
                  <a:cubicBezTo>
                    <a:pt x="12941" y="910"/>
                    <a:pt x="12964" y="923"/>
                    <a:pt x="12964" y="923"/>
                  </a:cubicBezTo>
                  <a:cubicBezTo>
                    <a:pt x="12966" y="940"/>
                    <a:pt x="12966" y="940"/>
                    <a:pt x="12966" y="940"/>
                  </a:cubicBezTo>
                  <a:cubicBezTo>
                    <a:pt x="12986" y="943"/>
                    <a:pt x="12986" y="943"/>
                    <a:pt x="12986" y="943"/>
                  </a:cubicBezTo>
                  <a:cubicBezTo>
                    <a:pt x="12982" y="956"/>
                    <a:pt x="12982" y="956"/>
                    <a:pt x="12982" y="956"/>
                  </a:cubicBezTo>
                  <a:cubicBezTo>
                    <a:pt x="12995" y="967"/>
                    <a:pt x="12995" y="967"/>
                    <a:pt x="12995" y="967"/>
                  </a:cubicBezTo>
                  <a:cubicBezTo>
                    <a:pt x="12977" y="970"/>
                    <a:pt x="12977" y="970"/>
                    <a:pt x="12977" y="970"/>
                  </a:cubicBezTo>
                  <a:cubicBezTo>
                    <a:pt x="12972" y="981"/>
                    <a:pt x="12972" y="981"/>
                    <a:pt x="12972" y="981"/>
                  </a:cubicBezTo>
                  <a:cubicBezTo>
                    <a:pt x="12960" y="985"/>
                    <a:pt x="12960" y="985"/>
                    <a:pt x="12960" y="985"/>
                  </a:cubicBezTo>
                  <a:cubicBezTo>
                    <a:pt x="12960" y="985"/>
                    <a:pt x="12973" y="1007"/>
                    <a:pt x="12966" y="1019"/>
                  </a:cubicBezTo>
                  <a:cubicBezTo>
                    <a:pt x="12959" y="1031"/>
                    <a:pt x="12948" y="1051"/>
                    <a:pt x="12948" y="1058"/>
                  </a:cubicBezTo>
                  <a:cubicBezTo>
                    <a:pt x="12948" y="1065"/>
                    <a:pt x="12966" y="1071"/>
                    <a:pt x="12953" y="1088"/>
                  </a:cubicBezTo>
                  <a:cubicBezTo>
                    <a:pt x="12940" y="1105"/>
                    <a:pt x="12918" y="1110"/>
                    <a:pt x="12918" y="1110"/>
                  </a:cubicBezTo>
                  <a:cubicBezTo>
                    <a:pt x="12921" y="1122"/>
                    <a:pt x="12921" y="1122"/>
                    <a:pt x="12921" y="1122"/>
                  </a:cubicBezTo>
                  <a:cubicBezTo>
                    <a:pt x="12908" y="1122"/>
                    <a:pt x="12908" y="1122"/>
                    <a:pt x="12908" y="1122"/>
                  </a:cubicBezTo>
                  <a:cubicBezTo>
                    <a:pt x="12908" y="1122"/>
                    <a:pt x="12932" y="1132"/>
                    <a:pt x="12930" y="1149"/>
                  </a:cubicBezTo>
                  <a:cubicBezTo>
                    <a:pt x="12928" y="1166"/>
                    <a:pt x="12921" y="1177"/>
                    <a:pt x="12928" y="1194"/>
                  </a:cubicBezTo>
                  <a:cubicBezTo>
                    <a:pt x="12935" y="1211"/>
                    <a:pt x="13000" y="1265"/>
                    <a:pt x="13000" y="1265"/>
                  </a:cubicBezTo>
                  <a:cubicBezTo>
                    <a:pt x="13040" y="1306"/>
                    <a:pt x="13040" y="1306"/>
                    <a:pt x="13040" y="1306"/>
                  </a:cubicBezTo>
                  <a:cubicBezTo>
                    <a:pt x="13049" y="1303"/>
                    <a:pt x="13049" y="1303"/>
                    <a:pt x="13049" y="1303"/>
                  </a:cubicBezTo>
                  <a:cubicBezTo>
                    <a:pt x="13102" y="1367"/>
                    <a:pt x="13102" y="1367"/>
                    <a:pt x="13102" y="1367"/>
                  </a:cubicBezTo>
                  <a:cubicBezTo>
                    <a:pt x="13137" y="1378"/>
                    <a:pt x="13137" y="1378"/>
                    <a:pt x="13137" y="1378"/>
                  </a:cubicBezTo>
                  <a:cubicBezTo>
                    <a:pt x="13152" y="1396"/>
                    <a:pt x="13152" y="1396"/>
                    <a:pt x="13152" y="1396"/>
                  </a:cubicBezTo>
                  <a:cubicBezTo>
                    <a:pt x="13152" y="1396"/>
                    <a:pt x="13191" y="1444"/>
                    <a:pt x="13198" y="1448"/>
                  </a:cubicBezTo>
                  <a:cubicBezTo>
                    <a:pt x="13205" y="1452"/>
                    <a:pt x="13216" y="1452"/>
                    <a:pt x="13216" y="1452"/>
                  </a:cubicBezTo>
                  <a:cubicBezTo>
                    <a:pt x="13216" y="1452"/>
                    <a:pt x="13210" y="1470"/>
                    <a:pt x="13225" y="1464"/>
                  </a:cubicBezTo>
                  <a:cubicBezTo>
                    <a:pt x="13240" y="1458"/>
                    <a:pt x="13238" y="1445"/>
                    <a:pt x="13238" y="1445"/>
                  </a:cubicBezTo>
                  <a:cubicBezTo>
                    <a:pt x="13231" y="1437"/>
                    <a:pt x="13231" y="1437"/>
                    <a:pt x="13231" y="1437"/>
                  </a:cubicBezTo>
                  <a:cubicBezTo>
                    <a:pt x="13231" y="1437"/>
                    <a:pt x="13246" y="1417"/>
                    <a:pt x="13243" y="1408"/>
                  </a:cubicBezTo>
                  <a:cubicBezTo>
                    <a:pt x="13240" y="1399"/>
                    <a:pt x="13209" y="1382"/>
                    <a:pt x="13216" y="1369"/>
                  </a:cubicBezTo>
                  <a:cubicBezTo>
                    <a:pt x="13223" y="1356"/>
                    <a:pt x="13232" y="1348"/>
                    <a:pt x="13235" y="1347"/>
                  </a:cubicBezTo>
                  <a:cubicBezTo>
                    <a:pt x="13238" y="1346"/>
                    <a:pt x="13258" y="1354"/>
                    <a:pt x="13258" y="1354"/>
                  </a:cubicBezTo>
                  <a:cubicBezTo>
                    <a:pt x="13258" y="1354"/>
                    <a:pt x="13236" y="1328"/>
                    <a:pt x="13230" y="1324"/>
                  </a:cubicBezTo>
                  <a:cubicBezTo>
                    <a:pt x="13224" y="1320"/>
                    <a:pt x="13209" y="1314"/>
                    <a:pt x="13212" y="1299"/>
                  </a:cubicBezTo>
                  <a:cubicBezTo>
                    <a:pt x="13215" y="1284"/>
                    <a:pt x="13233" y="1279"/>
                    <a:pt x="13233" y="1279"/>
                  </a:cubicBezTo>
                  <a:cubicBezTo>
                    <a:pt x="13233" y="1279"/>
                    <a:pt x="13262" y="1291"/>
                    <a:pt x="13260" y="1276"/>
                  </a:cubicBezTo>
                  <a:cubicBezTo>
                    <a:pt x="13258" y="1261"/>
                    <a:pt x="13245" y="1257"/>
                    <a:pt x="13229" y="1249"/>
                  </a:cubicBezTo>
                  <a:cubicBezTo>
                    <a:pt x="13213" y="1241"/>
                    <a:pt x="13199" y="1222"/>
                    <a:pt x="13198" y="1211"/>
                  </a:cubicBezTo>
                  <a:cubicBezTo>
                    <a:pt x="13197" y="1200"/>
                    <a:pt x="13191" y="1188"/>
                    <a:pt x="13191" y="1188"/>
                  </a:cubicBezTo>
                  <a:cubicBezTo>
                    <a:pt x="13198" y="1185"/>
                    <a:pt x="13198" y="1185"/>
                    <a:pt x="13198" y="1185"/>
                  </a:cubicBezTo>
                  <a:cubicBezTo>
                    <a:pt x="13198" y="1185"/>
                    <a:pt x="13224" y="1210"/>
                    <a:pt x="13230" y="1205"/>
                  </a:cubicBezTo>
                  <a:cubicBezTo>
                    <a:pt x="13236" y="1200"/>
                    <a:pt x="13212" y="1173"/>
                    <a:pt x="13212" y="1173"/>
                  </a:cubicBezTo>
                  <a:cubicBezTo>
                    <a:pt x="13189" y="1170"/>
                    <a:pt x="13189" y="1170"/>
                    <a:pt x="13189" y="1170"/>
                  </a:cubicBezTo>
                  <a:cubicBezTo>
                    <a:pt x="13156" y="1142"/>
                    <a:pt x="13156" y="1142"/>
                    <a:pt x="13156" y="1142"/>
                  </a:cubicBezTo>
                  <a:cubicBezTo>
                    <a:pt x="13156" y="1142"/>
                    <a:pt x="13160" y="1121"/>
                    <a:pt x="13144" y="1114"/>
                  </a:cubicBezTo>
                  <a:cubicBezTo>
                    <a:pt x="13128" y="1107"/>
                    <a:pt x="13116" y="1107"/>
                    <a:pt x="13116" y="1107"/>
                  </a:cubicBezTo>
                  <a:cubicBezTo>
                    <a:pt x="13117" y="1119"/>
                    <a:pt x="13117" y="1119"/>
                    <a:pt x="13117" y="1119"/>
                  </a:cubicBezTo>
                  <a:cubicBezTo>
                    <a:pt x="13117" y="1119"/>
                    <a:pt x="13073" y="1109"/>
                    <a:pt x="13072" y="1093"/>
                  </a:cubicBezTo>
                  <a:cubicBezTo>
                    <a:pt x="13071" y="1077"/>
                    <a:pt x="13079" y="1066"/>
                    <a:pt x="13071" y="1051"/>
                  </a:cubicBezTo>
                  <a:cubicBezTo>
                    <a:pt x="13063" y="1036"/>
                    <a:pt x="13047" y="1028"/>
                    <a:pt x="13047" y="1028"/>
                  </a:cubicBezTo>
                  <a:cubicBezTo>
                    <a:pt x="13047" y="1028"/>
                    <a:pt x="13049" y="1012"/>
                    <a:pt x="13053" y="1010"/>
                  </a:cubicBezTo>
                  <a:cubicBezTo>
                    <a:pt x="13057" y="1008"/>
                    <a:pt x="13066" y="1015"/>
                    <a:pt x="13066" y="1015"/>
                  </a:cubicBezTo>
                  <a:cubicBezTo>
                    <a:pt x="13075" y="1004"/>
                    <a:pt x="13075" y="1004"/>
                    <a:pt x="13075" y="1004"/>
                  </a:cubicBezTo>
                  <a:cubicBezTo>
                    <a:pt x="13100" y="1023"/>
                    <a:pt x="13100" y="1023"/>
                    <a:pt x="13100" y="1023"/>
                  </a:cubicBezTo>
                  <a:cubicBezTo>
                    <a:pt x="13105" y="1018"/>
                    <a:pt x="13105" y="1018"/>
                    <a:pt x="13105" y="1018"/>
                  </a:cubicBezTo>
                  <a:cubicBezTo>
                    <a:pt x="13097" y="1010"/>
                    <a:pt x="13097" y="1010"/>
                    <a:pt x="13097" y="1010"/>
                  </a:cubicBezTo>
                  <a:cubicBezTo>
                    <a:pt x="13097" y="1010"/>
                    <a:pt x="13103" y="978"/>
                    <a:pt x="13114" y="984"/>
                  </a:cubicBezTo>
                  <a:cubicBezTo>
                    <a:pt x="13125" y="990"/>
                    <a:pt x="13152" y="1023"/>
                    <a:pt x="13152" y="1023"/>
                  </a:cubicBezTo>
                  <a:cubicBezTo>
                    <a:pt x="13159" y="990"/>
                    <a:pt x="13159" y="990"/>
                    <a:pt x="13159" y="990"/>
                  </a:cubicBezTo>
                  <a:cubicBezTo>
                    <a:pt x="13159" y="990"/>
                    <a:pt x="13216" y="983"/>
                    <a:pt x="13225" y="983"/>
                  </a:cubicBezTo>
                  <a:cubicBezTo>
                    <a:pt x="13234" y="983"/>
                    <a:pt x="13271" y="1003"/>
                    <a:pt x="13271" y="1003"/>
                  </a:cubicBezTo>
                  <a:cubicBezTo>
                    <a:pt x="13299" y="1014"/>
                    <a:pt x="13299" y="1014"/>
                    <a:pt x="13299" y="1014"/>
                  </a:cubicBezTo>
                  <a:cubicBezTo>
                    <a:pt x="13279" y="974"/>
                    <a:pt x="13279" y="974"/>
                    <a:pt x="13279" y="974"/>
                  </a:cubicBezTo>
                  <a:cubicBezTo>
                    <a:pt x="13279" y="974"/>
                    <a:pt x="13311" y="975"/>
                    <a:pt x="13313" y="964"/>
                  </a:cubicBezTo>
                  <a:cubicBezTo>
                    <a:pt x="13315" y="953"/>
                    <a:pt x="13305" y="935"/>
                    <a:pt x="13305" y="935"/>
                  </a:cubicBezTo>
                  <a:cubicBezTo>
                    <a:pt x="13318" y="936"/>
                    <a:pt x="13318" y="936"/>
                    <a:pt x="13318" y="936"/>
                  </a:cubicBezTo>
                  <a:cubicBezTo>
                    <a:pt x="13321" y="920"/>
                    <a:pt x="13321" y="920"/>
                    <a:pt x="13321" y="920"/>
                  </a:cubicBezTo>
                  <a:cubicBezTo>
                    <a:pt x="13321" y="920"/>
                    <a:pt x="13360" y="929"/>
                    <a:pt x="13366" y="914"/>
                  </a:cubicBezTo>
                  <a:cubicBezTo>
                    <a:pt x="13372" y="899"/>
                    <a:pt x="13392" y="887"/>
                    <a:pt x="13392" y="887"/>
                  </a:cubicBezTo>
                  <a:cubicBezTo>
                    <a:pt x="13378" y="870"/>
                    <a:pt x="13378" y="870"/>
                    <a:pt x="13378" y="870"/>
                  </a:cubicBezTo>
                  <a:cubicBezTo>
                    <a:pt x="13399" y="872"/>
                    <a:pt x="13399" y="872"/>
                    <a:pt x="13399" y="872"/>
                  </a:cubicBezTo>
                  <a:cubicBezTo>
                    <a:pt x="13402" y="884"/>
                    <a:pt x="13402" y="884"/>
                    <a:pt x="13402" y="884"/>
                  </a:cubicBezTo>
                  <a:cubicBezTo>
                    <a:pt x="13443" y="887"/>
                    <a:pt x="13443" y="887"/>
                    <a:pt x="13443" y="887"/>
                  </a:cubicBezTo>
                  <a:cubicBezTo>
                    <a:pt x="13443" y="887"/>
                    <a:pt x="13485" y="897"/>
                    <a:pt x="13485" y="891"/>
                  </a:cubicBezTo>
                  <a:cubicBezTo>
                    <a:pt x="13485" y="885"/>
                    <a:pt x="13481" y="873"/>
                    <a:pt x="13481" y="873"/>
                  </a:cubicBezTo>
                  <a:cubicBezTo>
                    <a:pt x="13456" y="870"/>
                    <a:pt x="13456" y="870"/>
                    <a:pt x="13456" y="870"/>
                  </a:cubicBezTo>
                  <a:cubicBezTo>
                    <a:pt x="13452" y="856"/>
                    <a:pt x="13452" y="856"/>
                    <a:pt x="13452" y="856"/>
                  </a:cubicBezTo>
                  <a:cubicBezTo>
                    <a:pt x="13452" y="856"/>
                    <a:pt x="13415" y="843"/>
                    <a:pt x="13403" y="839"/>
                  </a:cubicBezTo>
                  <a:cubicBezTo>
                    <a:pt x="13391" y="835"/>
                    <a:pt x="13382" y="841"/>
                    <a:pt x="13382" y="841"/>
                  </a:cubicBezTo>
                  <a:cubicBezTo>
                    <a:pt x="13386" y="829"/>
                    <a:pt x="13386" y="829"/>
                    <a:pt x="13386" y="829"/>
                  </a:cubicBezTo>
                  <a:cubicBezTo>
                    <a:pt x="13338" y="795"/>
                    <a:pt x="13338" y="795"/>
                    <a:pt x="13338" y="795"/>
                  </a:cubicBezTo>
                  <a:cubicBezTo>
                    <a:pt x="13327" y="806"/>
                    <a:pt x="13327" y="806"/>
                    <a:pt x="13327" y="806"/>
                  </a:cubicBezTo>
                  <a:cubicBezTo>
                    <a:pt x="13327" y="806"/>
                    <a:pt x="13307" y="801"/>
                    <a:pt x="13299" y="798"/>
                  </a:cubicBezTo>
                  <a:cubicBezTo>
                    <a:pt x="13291" y="795"/>
                    <a:pt x="13280" y="786"/>
                    <a:pt x="13280" y="786"/>
                  </a:cubicBezTo>
                  <a:cubicBezTo>
                    <a:pt x="13257" y="791"/>
                    <a:pt x="13257" y="791"/>
                    <a:pt x="13257" y="791"/>
                  </a:cubicBezTo>
                  <a:cubicBezTo>
                    <a:pt x="13238" y="789"/>
                    <a:pt x="13238" y="789"/>
                    <a:pt x="13238" y="789"/>
                  </a:cubicBezTo>
                  <a:cubicBezTo>
                    <a:pt x="13238" y="789"/>
                    <a:pt x="13207" y="771"/>
                    <a:pt x="13219" y="768"/>
                  </a:cubicBezTo>
                  <a:cubicBezTo>
                    <a:pt x="13231" y="765"/>
                    <a:pt x="13243" y="772"/>
                    <a:pt x="13252" y="774"/>
                  </a:cubicBezTo>
                  <a:cubicBezTo>
                    <a:pt x="13261" y="776"/>
                    <a:pt x="13305" y="783"/>
                    <a:pt x="13305" y="783"/>
                  </a:cubicBezTo>
                  <a:cubicBezTo>
                    <a:pt x="13305" y="783"/>
                    <a:pt x="13357" y="768"/>
                    <a:pt x="13357" y="761"/>
                  </a:cubicBezTo>
                  <a:cubicBezTo>
                    <a:pt x="13357" y="754"/>
                    <a:pt x="13327" y="738"/>
                    <a:pt x="13324" y="736"/>
                  </a:cubicBezTo>
                  <a:cubicBezTo>
                    <a:pt x="13321" y="734"/>
                    <a:pt x="13272" y="717"/>
                    <a:pt x="13287" y="708"/>
                  </a:cubicBezTo>
                  <a:cubicBezTo>
                    <a:pt x="13302" y="699"/>
                    <a:pt x="13327" y="719"/>
                    <a:pt x="13327" y="719"/>
                  </a:cubicBezTo>
                  <a:cubicBezTo>
                    <a:pt x="13327" y="719"/>
                    <a:pt x="13374" y="748"/>
                    <a:pt x="13388" y="746"/>
                  </a:cubicBezTo>
                  <a:cubicBezTo>
                    <a:pt x="13402" y="744"/>
                    <a:pt x="13407" y="730"/>
                    <a:pt x="13446" y="743"/>
                  </a:cubicBezTo>
                  <a:cubicBezTo>
                    <a:pt x="13485" y="756"/>
                    <a:pt x="13519" y="770"/>
                    <a:pt x="13530" y="772"/>
                  </a:cubicBezTo>
                  <a:cubicBezTo>
                    <a:pt x="13541" y="774"/>
                    <a:pt x="13584" y="786"/>
                    <a:pt x="13584" y="786"/>
                  </a:cubicBezTo>
                  <a:cubicBezTo>
                    <a:pt x="13584" y="786"/>
                    <a:pt x="13643" y="821"/>
                    <a:pt x="13639" y="803"/>
                  </a:cubicBezTo>
                  <a:cubicBezTo>
                    <a:pt x="13635" y="785"/>
                    <a:pt x="13615" y="774"/>
                    <a:pt x="13615" y="774"/>
                  </a:cubicBezTo>
                  <a:cubicBezTo>
                    <a:pt x="13627" y="765"/>
                    <a:pt x="13627" y="765"/>
                    <a:pt x="13627" y="765"/>
                  </a:cubicBezTo>
                  <a:cubicBezTo>
                    <a:pt x="13597" y="752"/>
                    <a:pt x="13597" y="752"/>
                    <a:pt x="13597" y="752"/>
                  </a:cubicBezTo>
                  <a:cubicBezTo>
                    <a:pt x="13603" y="748"/>
                    <a:pt x="13603" y="748"/>
                    <a:pt x="13603" y="748"/>
                  </a:cubicBezTo>
                  <a:cubicBezTo>
                    <a:pt x="13570" y="731"/>
                    <a:pt x="13570" y="731"/>
                    <a:pt x="13570" y="731"/>
                  </a:cubicBezTo>
                  <a:cubicBezTo>
                    <a:pt x="13606" y="738"/>
                    <a:pt x="13606" y="738"/>
                    <a:pt x="13606" y="738"/>
                  </a:cubicBezTo>
                  <a:cubicBezTo>
                    <a:pt x="13602" y="725"/>
                    <a:pt x="13602" y="725"/>
                    <a:pt x="13602" y="725"/>
                  </a:cubicBezTo>
                  <a:cubicBezTo>
                    <a:pt x="13602" y="725"/>
                    <a:pt x="13653" y="737"/>
                    <a:pt x="13642" y="723"/>
                  </a:cubicBezTo>
                  <a:cubicBezTo>
                    <a:pt x="13631" y="709"/>
                    <a:pt x="13601" y="704"/>
                    <a:pt x="13601" y="704"/>
                  </a:cubicBezTo>
                  <a:cubicBezTo>
                    <a:pt x="13570" y="690"/>
                    <a:pt x="13570" y="690"/>
                    <a:pt x="13570" y="690"/>
                  </a:cubicBezTo>
                  <a:cubicBezTo>
                    <a:pt x="13543" y="691"/>
                    <a:pt x="13543" y="691"/>
                    <a:pt x="13543" y="691"/>
                  </a:cubicBezTo>
                  <a:cubicBezTo>
                    <a:pt x="13523" y="678"/>
                    <a:pt x="13523" y="678"/>
                    <a:pt x="13523" y="678"/>
                  </a:cubicBezTo>
                  <a:cubicBezTo>
                    <a:pt x="13462" y="674"/>
                    <a:pt x="13462" y="674"/>
                    <a:pt x="13462" y="674"/>
                  </a:cubicBezTo>
                  <a:cubicBezTo>
                    <a:pt x="13437" y="662"/>
                    <a:pt x="13437" y="662"/>
                    <a:pt x="13437" y="662"/>
                  </a:cubicBezTo>
                  <a:cubicBezTo>
                    <a:pt x="13413" y="664"/>
                    <a:pt x="13413" y="664"/>
                    <a:pt x="13413" y="664"/>
                  </a:cubicBezTo>
                  <a:cubicBezTo>
                    <a:pt x="13446" y="689"/>
                    <a:pt x="13446" y="689"/>
                    <a:pt x="13446" y="689"/>
                  </a:cubicBezTo>
                  <a:cubicBezTo>
                    <a:pt x="13482" y="705"/>
                    <a:pt x="13482" y="705"/>
                    <a:pt x="13482" y="705"/>
                  </a:cubicBezTo>
                  <a:cubicBezTo>
                    <a:pt x="13482" y="705"/>
                    <a:pt x="13442" y="711"/>
                    <a:pt x="13430" y="701"/>
                  </a:cubicBezTo>
                  <a:cubicBezTo>
                    <a:pt x="13418" y="691"/>
                    <a:pt x="13417" y="669"/>
                    <a:pt x="13364" y="651"/>
                  </a:cubicBezTo>
                  <a:cubicBezTo>
                    <a:pt x="13311" y="633"/>
                    <a:pt x="13295" y="626"/>
                    <a:pt x="13241" y="617"/>
                  </a:cubicBezTo>
                  <a:cubicBezTo>
                    <a:pt x="13187" y="608"/>
                    <a:pt x="13074" y="582"/>
                    <a:pt x="13020" y="569"/>
                  </a:cubicBezTo>
                  <a:cubicBezTo>
                    <a:pt x="12966" y="556"/>
                    <a:pt x="12905" y="547"/>
                    <a:pt x="12905" y="547"/>
                  </a:cubicBezTo>
                  <a:cubicBezTo>
                    <a:pt x="12783" y="549"/>
                    <a:pt x="12783" y="549"/>
                    <a:pt x="12783" y="549"/>
                  </a:cubicBezTo>
                  <a:cubicBezTo>
                    <a:pt x="12774" y="537"/>
                    <a:pt x="12774" y="537"/>
                    <a:pt x="12774" y="537"/>
                  </a:cubicBezTo>
                  <a:cubicBezTo>
                    <a:pt x="12743" y="539"/>
                    <a:pt x="12743" y="539"/>
                    <a:pt x="12743" y="539"/>
                  </a:cubicBezTo>
                  <a:cubicBezTo>
                    <a:pt x="12732" y="531"/>
                    <a:pt x="12732" y="531"/>
                    <a:pt x="12732" y="531"/>
                  </a:cubicBezTo>
                  <a:cubicBezTo>
                    <a:pt x="12696" y="530"/>
                    <a:pt x="12696" y="530"/>
                    <a:pt x="12696" y="530"/>
                  </a:cubicBezTo>
                  <a:cubicBezTo>
                    <a:pt x="12713" y="542"/>
                    <a:pt x="12713" y="542"/>
                    <a:pt x="12713" y="542"/>
                  </a:cubicBezTo>
                  <a:cubicBezTo>
                    <a:pt x="12708" y="556"/>
                    <a:pt x="12708" y="556"/>
                    <a:pt x="12708" y="556"/>
                  </a:cubicBezTo>
                  <a:cubicBezTo>
                    <a:pt x="12708" y="556"/>
                    <a:pt x="12807" y="579"/>
                    <a:pt x="12778" y="592"/>
                  </a:cubicBezTo>
                  <a:cubicBezTo>
                    <a:pt x="12749" y="605"/>
                    <a:pt x="12731" y="588"/>
                    <a:pt x="12731" y="588"/>
                  </a:cubicBezTo>
                  <a:cubicBezTo>
                    <a:pt x="12714" y="574"/>
                    <a:pt x="12714" y="574"/>
                    <a:pt x="12714" y="574"/>
                  </a:cubicBezTo>
                  <a:cubicBezTo>
                    <a:pt x="12669" y="574"/>
                    <a:pt x="12669" y="574"/>
                    <a:pt x="12669" y="574"/>
                  </a:cubicBezTo>
                  <a:cubicBezTo>
                    <a:pt x="12632" y="551"/>
                    <a:pt x="12632" y="551"/>
                    <a:pt x="12632" y="551"/>
                  </a:cubicBezTo>
                  <a:cubicBezTo>
                    <a:pt x="12632" y="551"/>
                    <a:pt x="12614" y="555"/>
                    <a:pt x="12610" y="558"/>
                  </a:cubicBezTo>
                  <a:cubicBezTo>
                    <a:pt x="12606" y="561"/>
                    <a:pt x="12574" y="560"/>
                    <a:pt x="12574" y="560"/>
                  </a:cubicBezTo>
                  <a:cubicBezTo>
                    <a:pt x="12570" y="552"/>
                    <a:pt x="12570" y="552"/>
                    <a:pt x="12570" y="552"/>
                  </a:cubicBezTo>
                  <a:cubicBezTo>
                    <a:pt x="12508" y="555"/>
                    <a:pt x="12508" y="555"/>
                    <a:pt x="12508" y="555"/>
                  </a:cubicBezTo>
                  <a:cubicBezTo>
                    <a:pt x="12492" y="543"/>
                    <a:pt x="12492" y="543"/>
                    <a:pt x="12492" y="543"/>
                  </a:cubicBezTo>
                  <a:cubicBezTo>
                    <a:pt x="12487" y="549"/>
                    <a:pt x="12487" y="549"/>
                    <a:pt x="12487" y="549"/>
                  </a:cubicBezTo>
                  <a:cubicBezTo>
                    <a:pt x="12487" y="549"/>
                    <a:pt x="12409" y="542"/>
                    <a:pt x="12414" y="552"/>
                  </a:cubicBezTo>
                  <a:cubicBezTo>
                    <a:pt x="12419" y="562"/>
                    <a:pt x="12448" y="586"/>
                    <a:pt x="12448" y="586"/>
                  </a:cubicBezTo>
                  <a:cubicBezTo>
                    <a:pt x="12448" y="586"/>
                    <a:pt x="12412" y="565"/>
                    <a:pt x="12407" y="560"/>
                  </a:cubicBezTo>
                  <a:cubicBezTo>
                    <a:pt x="12402" y="555"/>
                    <a:pt x="12336" y="547"/>
                    <a:pt x="12336" y="547"/>
                  </a:cubicBezTo>
                  <a:cubicBezTo>
                    <a:pt x="12336" y="547"/>
                    <a:pt x="12326" y="529"/>
                    <a:pt x="12301" y="516"/>
                  </a:cubicBezTo>
                  <a:cubicBezTo>
                    <a:pt x="12276" y="503"/>
                    <a:pt x="12238" y="497"/>
                    <a:pt x="12221" y="496"/>
                  </a:cubicBezTo>
                  <a:cubicBezTo>
                    <a:pt x="12204" y="495"/>
                    <a:pt x="12169" y="491"/>
                    <a:pt x="12169" y="491"/>
                  </a:cubicBezTo>
                  <a:cubicBezTo>
                    <a:pt x="12135" y="484"/>
                    <a:pt x="12135" y="484"/>
                    <a:pt x="12135" y="484"/>
                  </a:cubicBezTo>
                  <a:cubicBezTo>
                    <a:pt x="12126" y="488"/>
                    <a:pt x="12126" y="488"/>
                    <a:pt x="12126" y="488"/>
                  </a:cubicBezTo>
                  <a:cubicBezTo>
                    <a:pt x="12086" y="486"/>
                    <a:pt x="12086" y="486"/>
                    <a:pt x="12086" y="486"/>
                  </a:cubicBezTo>
                  <a:cubicBezTo>
                    <a:pt x="12086" y="486"/>
                    <a:pt x="12081" y="506"/>
                    <a:pt x="12059" y="503"/>
                  </a:cubicBezTo>
                  <a:cubicBezTo>
                    <a:pt x="12037" y="500"/>
                    <a:pt x="12008" y="498"/>
                    <a:pt x="12008" y="498"/>
                  </a:cubicBezTo>
                  <a:cubicBezTo>
                    <a:pt x="12008" y="498"/>
                    <a:pt x="11978" y="478"/>
                    <a:pt x="11961" y="477"/>
                  </a:cubicBezTo>
                  <a:cubicBezTo>
                    <a:pt x="11944" y="476"/>
                    <a:pt x="11935" y="479"/>
                    <a:pt x="11935" y="479"/>
                  </a:cubicBezTo>
                  <a:cubicBezTo>
                    <a:pt x="11929" y="468"/>
                    <a:pt x="11929" y="468"/>
                    <a:pt x="11929" y="468"/>
                  </a:cubicBezTo>
                  <a:cubicBezTo>
                    <a:pt x="11904" y="466"/>
                    <a:pt x="11904" y="466"/>
                    <a:pt x="11904" y="466"/>
                  </a:cubicBezTo>
                  <a:cubicBezTo>
                    <a:pt x="11861" y="462"/>
                    <a:pt x="11861" y="462"/>
                    <a:pt x="11861" y="462"/>
                  </a:cubicBezTo>
                  <a:cubicBezTo>
                    <a:pt x="11885" y="454"/>
                    <a:pt x="11885" y="454"/>
                    <a:pt x="11885" y="454"/>
                  </a:cubicBezTo>
                  <a:cubicBezTo>
                    <a:pt x="11859" y="441"/>
                    <a:pt x="11859" y="441"/>
                    <a:pt x="11859" y="441"/>
                  </a:cubicBezTo>
                  <a:cubicBezTo>
                    <a:pt x="11859" y="441"/>
                    <a:pt x="11766" y="428"/>
                    <a:pt x="11763" y="434"/>
                  </a:cubicBezTo>
                  <a:cubicBezTo>
                    <a:pt x="11760" y="440"/>
                    <a:pt x="11772" y="459"/>
                    <a:pt x="11757" y="460"/>
                  </a:cubicBezTo>
                  <a:cubicBezTo>
                    <a:pt x="11742" y="461"/>
                    <a:pt x="11722" y="457"/>
                    <a:pt x="11722" y="457"/>
                  </a:cubicBezTo>
                  <a:cubicBezTo>
                    <a:pt x="11734" y="449"/>
                    <a:pt x="11734" y="449"/>
                    <a:pt x="11734" y="449"/>
                  </a:cubicBezTo>
                  <a:cubicBezTo>
                    <a:pt x="11724" y="439"/>
                    <a:pt x="11724" y="439"/>
                    <a:pt x="11724" y="439"/>
                  </a:cubicBezTo>
                  <a:cubicBezTo>
                    <a:pt x="11724" y="439"/>
                    <a:pt x="11718" y="439"/>
                    <a:pt x="11704" y="441"/>
                  </a:cubicBezTo>
                  <a:cubicBezTo>
                    <a:pt x="11690" y="443"/>
                    <a:pt x="11676" y="438"/>
                    <a:pt x="11676" y="438"/>
                  </a:cubicBezTo>
                  <a:cubicBezTo>
                    <a:pt x="11687" y="433"/>
                    <a:pt x="11687" y="433"/>
                    <a:pt x="11687" y="433"/>
                  </a:cubicBezTo>
                  <a:cubicBezTo>
                    <a:pt x="11717" y="430"/>
                    <a:pt x="11717" y="430"/>
                    <a:pt x="11717" y="430"/>
                  </a:cubicBezTo>
                  <a:cubicBezTo>
                    <a:pt x="11755" y="453"/>
                    <a:pt x="11755" y="453"/>
                    <a:pt x="11755" y="453"/>
                  </a:cubicBezTo>
                  <a:cubicBezTo>
                    <a:pt x="11757" y="434"/>
                    <a:pt x="11757" y="434"/>
                    <a:pt x="11757" y="434"/>
                  </a:cubicBezTo>
                  <a:cubicBezTo>
                    <a:pt x="11718" y="421"/>
                    <a:pt x="11718" y="421"/>
                    <a:pt x="11718" y="421"/>
                  </a:cubicBezTo>
                  <a:cubicBezTo>
                    <a:pt x="11645" y="425"/>
                    <a:pt x="11645" y="425"/>
                    <a:pt x="11645" y="425"/>
                  </a:cubicBezTo>
                  <a:cubicBezTo>
                    <a:pt x="11644" y="416"/>
                    <a:pt x="11644" y="416"/>
                    <a:pt x="11644" y="416"/>
                  </a:cubicBezTo>
                  <a:cubicBezTo>
                    <a:pt x="11563" y="421"/>
                    <a:pt x="11563" y="421"/>
                    <a:pt x="11563" y="421"/>
                  </a:cubicBezTo>
                  <a:cubicBezTo>
                    <a:pt x="11532" y="408"/>
                    <a:pt x="11532" y="408"/>
                    <a:pt x="11532" y="408"/>
                  </a:cubicBezTo>
                  <a:cubicBezTo>
                    <a:pt x="11519" y="408"/>
                    <a:pt x="11519" y="408"/>
                    <a:pt x="11519" y="408"/>
                  </a:cubicBezTo>
                  <a:cubicBezTo>
                    <a:pt x="11544" y="424"/>
                    <a:pt x="11544" y="424"/>
                    <a:pt x="11544" y="424"/>
                  </a:cubicBezTo>
                  <a:cubicBezTo>
                    <a:pt x="11544" y="424"/>
                    <a:pt x="11492" y="423"/>
                    <a:pt x="11500" y="431"/>
                  </a:cubicBezTo>
                  <a:cubicBezTo>
                    <a:pt x="11508" y="439"/>
                    <a:pt x="11518" y="444"/>
                    <a:pt x="11518" y="444"/>
                  </a:cubicBezTo>
                  <a:cubicBezTo>
                    <a:pt x="11539" y="442"/>
                    <a:pt x="11539" y="442"/>
                    <a:pt x="11539" y="442"/>
                  </a:cubicBezTo>
                  <a:cubicBezTo>
                    <a:pt x="11539" y="447"/>
                    <a:pt x="11539" y="447"/>
                    <a:pt x="11539" y="447"/>
                  </a:cubicBezTo>
                  <a:cubicBezTo>
                    <a:pt x="11578" y="473"/>
                    <a:pt x="11578" y="473"/>
                    <a:pt x="11578" y="473"/>
                  </a:cubicBezTo>
                  <a:cubicBezTo>
                    <a:pt x="11578" y="473"/>
                    <a:pt x="11572" y="474"/>
                    <a:pt x="11557" y="473"/>
                  </a:cubicBezTo>
                  <a:cubicBezTo>
                    <a:pt x="11542" y="472"/>
                    <a:pt x="11522" y="457"/>
                    <a:pt x="11517" y="462"/>
                  </a:cubicBezTo>
                  <a:cubicBezTo>
                    <a:pt x="11512" y="467"/>
                    <a:pt x="11508" y="470"/>
                    <a:pt x="11508" y="470"/>
                  </a:cubicBezTo>
                  <a:cubicBezTo>
                    <a:pt x="11525" y="484"/>
                    <a:pt x="11525" y="484"/>
                    <a:pt x="11525" y="484"/>
                  </a:cubicBezTo>
                  <a:cubicBezTo>
                    <a:pt x="11489" y="479"/>
                    <a:pt x="11489" y="479"/>
                    <a:pt x="11489" y="479"/>
                  </a:cubicBezTo>
                  <a:cubicBezTo>
                    <a:pt x="11489" y="479"/>
                    <a:pt x="11440" y="463"/>
                    <a:pt x="11432" y="464"/>
                  </a:cubicBezTo>
                  <a:cubicBezTo>
                    <a:pt x="11424" y="465"/>
                    <a:pt x="11396" y="477"/>
                    <a:pt x="11396" y="477"/>
                  </a:cubicBezTo>
                  <a:cubicBezTo>
                    <a:pt x="11351" y="473"/>
                    <a:pt x="11351" y="473"/>
                    <a:pt x="11351" y="473"/>
                  </a:cubicBezTo>
                  <a:cubicBezTo>
                    <a:pt x="11351" y="473"/>
                    <a:pt x="11313" y="455"/>
                    <a:pt x="11310" y="451"/>
                  </a:cubicBezTo>
                  <a:cubicBezTo>
                    <a:pt x="11307" y="447"/>
                    <a:pt x="11300" y="457"/>
                    <a:pt x="11303" y="465"/>
                  </a:cubicBezTo>
                  <a:cubicBezTo>
                    <a:pt x="11306" y="473"/>
                    <a:pt x="11333" y="501"/>
                    <a:pt x="11317" y="502"/>
                  </a:cubicBezTo>
                  <a:cubicBezTo>
                    <a:pt x="11301" y="503"/>
                    <a:pt x="11222" y="474"/>
                    <a:pt x="11219" y="472"/>
                  </a:cubicBezTo>
                  <a:cubicBezTo>
                    <a:pt x="11216" y="470"/>
                    <a:pt x="11197" y="453"/>
                    <a:pt x="11197" y="453"/>
                  </a:cubicBezTo>
                  <a:cubicBezTo>
                    <a:pt x="11195" y="463"/>
                    <a:pt x="11195" y="463"/>
                    <a:pt x="11195" y="463"/>
                  </a:cubicBezTo>
                  <a:cubicBezTo>
                    <a:pt x="11158" y="452"/>
                    <a:pt x="11158" y="452"/>
                    <a:pt x="11158" y="452"/>
                  </a:cubicBezTo>
                  <a:cubicBezTo>
                    <a:pt x="11141" y="440"/>
                    <a:pt x="11141" y="440"/>
                    <a:pt x="11141" y="440"/>
                  </a:cubicBezTo>
                  <a:cubicBezTo>
                    <a:pt x="11141" y="440"/>
                    <a:pt x="11179" y="450"/>
                    <a:pt x="11185" y="445"/>
                  </a:cubicBezTo>
                  <a:cubicBezTo>
                    <a:pt x="11191" y="440"/>
                    <a:pt x="11162" y="426"/>
                    <a:pt x="11162" y="426"/>
                  </a:cubicBezTo>
                  <a:cubicBezTo>
                    <a:pt x="11139" y="426"/>
                    <a:pt x="11139" y="426"/>
                    <a:pt x="11139" y="426"/>
                  </a:cubicBezTo>
                  <a:cubicBezTo>
                    <a:pt x="11139" y="426"/>
                    <a:pt x="11150" y="420"/>
                    <a:pt x="11143" y="415"/>
                  </a:cubicBezTo>
                  <a:cubicBezTo>
                    <a:pt x="11136" y="410"/>
                    <a:pt x="11116" y="410"/>
                    <a:pt x="11116" y="410"/>
                  </a:cubicBezTo>
                  <a:cubicBezTo>
                    <a:pt x="11124" y="401"/>
                    <a:pt x="11124" y="401"/>
                    <a:pt x="11124" y="401"/>
                  </a:cubicBezTo>
                  <a:cubicBezTo>
                    <a:pt x="11124" y="401"/>
                    <a:pt x="11092" y="392"/>
                    <a:pt x="11088" y="392"/>
                  </a:cubicBezTo>
                  <a:cubicBezTo>
                    <a:pt x="11084" y="392"/>
                    <a:pt x="11069" y="382"/>
                    <a:pt x="11069" y="382"/>
                  </a:cubicBezTo>
                  <a:cubicBezTo>
                    <a:pt x="11038" y="382"/>
                    <a:pt x="11038" y="382"/>
                    <a:pt x="11038" y="382"/>
                  </a:cubicBezTo>
                  <a:cubicBezTo>
                    <a:pt x="11038" y="382"/>
                    <a:pt x="11047" y="385"/>
                    <a:pt x="11024" y="386"/>
                  </a:cubicBezTo>
                  <a:cubicBezTo>
                    <a:pt x="11001" y="387"/>
                    <a:pt x="10986" y="379"/>
                    <a:pt x="10986" y="379"/>
                  </a:cubicBezTo>
                  <a:cubicBezTo>
                    <a:pt x="10972" y="385"/>
                    <a:pt x="10972" y="385"/>
                    <a:pt x="10972" y="385"/>
                  </a:cubicBezTo>
                  <a:cubicBezTo>
                    <a:pt x="10970" y="376"/>
                    <a:pt x="10970" y="376"/>
                    <a:pt x="10970" y="376"/>
                  </a:cubicBezTo>
                  <a:cubicBezTo>
                    <a:pt x="10938" y="370"/>
                    <a:pt x="10938" y="370"/>
                    <a:pt x="10938" y="370"/>
                  </a:cubicBezTo>
                  <a:cubicBezTo>
                    <a:pt x="10931" y="364"/>
                    <a:pt x="10931" y="364"/>
                    <a:pt x="10931" y="364"/>
                  </a:cubicBezTo>
                  <a:cubicBezTo>
                    <a:pt x="10926" y="377"/>
                    <a:pt x="10926" y="377"/>
                    <a:pt x="10926" y="377"/>
                  </a:cubicBezTo>
                  <a:cubicBezTo>
                    <a:pt x="10917" y="378"/>
                    <a:pt x="10917" y="378"/>
                    <a:pt x="10917" y="378"/>
                  </a:cubicBezTo>
                  <a:cubicBezTo>
                    <a:pt x="10935" y="393"/>
                    <a:pt x="10935" y="393"/>
                    <a:pt x="10935" y="393"/>
                  </a:cubicBezTo>
                  <a:cubicBezTo>
                    <a:pt x="10952" y="413"/>
                    <a:pt x="10952" y="413"/>
                    <a:pt x="10952" y="413"/>
                  </a:cubicBezTo>
                  <a:cubicBezTo>
                    <a:pt x="10918" y="409"/>
                    <a:pt x="10918" y="409"/>
                    <a:pt x="10918" y="409"/>
                  </a:cubicBezTo>
                  <a:cubicBezTo>
                    <a:pt x="10914" y="403"/>
                    <a:pt x="10914" y="403"/>
                    <a:pt x="10914" y="403"/>
                  </a:cubicBezTo>
                  <a:cubicBezTo>
                    <a:pt x="10870" y="406"/>
                    <a:pt x="10870" y="406"/>
                    <a:pt x="10870" y="406"/>
                  </a:cubicBezTo>
                  <a:cubicBezTo>
                    <a:pt x="10859" y="410"/>
                    <a:pt x="10859" y="410"/>
                    <a:pt x="10859" y="410"/>
                  </a:cubicBezTo>
                  <a:cubicBezTo>
                    <a:pt x="10858" y="402"/>
                    <a:pt x="10858" y="402"/>
                    <a:pt x="10858" y="402"/>
                  </a:cubicBezTo>
                  <a:cubicBezTo>
                    <a:pt x="10829" y="408"/>
                    <a:pt x="10829" y="408"/>
                    <a:pt x="10829" y="408"/>
                  </a:cubicBezTo>
                  <a:cubicBezTo>
                    <a:pt x="10824" y="400"/>
                    <a:pt x="10824" y="400"/>
                    <a:pt x="10824" y="400"/>
                  </a:cubicBezTo>
                  <a:cubicBezTo>
                    <a:pt x="10786" y="401"/>
                    <a:pt x="10786" y="401"/>
                    <a:pt x="10786" y="401"/>
                  </a:cubicBezTo>
                  <a:cubicBezTo>
                    <a:pt x="10764" y="394"/>
                    <a:pt x="10764" y="394"/>
                    <a:pt x="10764" y="394"/>
                  </a:cubicBezTo>
                  <a:cubicBezTo>
                    <a:pt x="10775" y="380"/>
                    <a:pt x="10775" y="380"/>
                    <a:pt x="10775" y="380"/>
                  </a:cubicBezTo>
                  <a:cubicBezTo>
                    <a:pt x="10690" y="379"/>
                    <a:pt x="10690" y="379"/>
                    <a:pt x="10690" y="379"/>
                  </a:cubicBezTo>
                  <a:cubicBezTo>
                    <a:pt x="10685" y="373"/>
                    <a:pt x="10685" y="373"/>
                    <a:pt x="10685" y="373"/>
                  </a:cubicBezTo>
                  <a:cubicBezTo>
                    <a:pt x="10679" y="376"/>
                    <a:pt x="10679" y="376"/>
                    <a:pt x="10679" y="376"/>
                  </a:cubicBezTo>
                  <a:cubicBezTo>
                    <a:pt x="10673" y="372"/>
                    <a:pt x="10673" y="372"/>
                    <a:pt x="10673" y="372"/>
                  </a:cubicBezTo>
                  <a:cubicBezTo>
                    <a:pt x="10638" y="374"/>
                    <a:pt x="10638" y="374"/>
                    <a:pt x="10638" y="374"/>
                  </a:cubicBezTo>
                  <a:cubicBezTo>
                    <a:pt x="10642" y="382"/>
                    <a:pt x="10642" y="382"/>
                    <a:pt x="10642" y="382"/>
                  </a:cubicBezTo>
                  <a:cubicBezTo>
                    <a:pt x="10605" y="378"/>
                    <a:pt x="10605" y="378"/>
                    <a:pt x="10605" y="378"/>
                  </a:cubicBezTo>
                  <a:cubicBezTo>
                    <a:pt x="10595" y="383"/>
                    <a:pt x="10595" y="383"/>
                    <a:pt x="10595" y="383"/>
                  </a:cubicBezTo>
                  <a:cubicBezTo>
                    <a:pt x="10616" y="390"/>
                    <a:pt x="10616" y="390"/>
                    <a:pt x="10616" y="390"/>
                  </a:cubicBezTo>
                  <a:cubicBezTo>
                    <a:pt x="10589" y="389"/>
                    <a:pt x="10589" y="389"/>
                    <a:pt x="10589" y="389"/>
                  </a:cubicBezTo>
                  <a:cubicBezTo>
                    <a:pt x="10586" y="377"/>
                    <a:pt x="10586" y="377"/>
                    <a:pt x="10586" y="377"/>
                  </a:cubicBezTo>
                  <a:cubicBezTo>
                    <a:pt x="10569" y="362"/>
                    <a:pt x="10569" y="362"/>
                    <a:pt x="10569" y="362"/>
                  </a:cubicBezTo>
                  <a:cubicBezTo>
                    <a:pt x="10555" y="362"/>
                    <a:pt x="10555" y="362"/>
                    <a:pt x="10555" y="362"/>
                  </a:cubicBezTo>
                  <a:cubicBezTo>
                    <a:pt x="10562" y="377"/>
                    <a:pt x="10562" y="377"/>
                    <a:pt x="10562" y="377"/>
                  </a:cubicBezTo>
                  <a:cubicBezTo>
                    <a:pt x="10527" y="377"/>
                    <a:pt x="10527" y="377"/>
                    <a:pt x="10527" y="377"/>
                  </a:cubicBezTo>
                  <a:cubicBezTo>
                    <a:pt x="10523" y="372"/>
                    <a:pt x="10523" y="372"/>
                    <a:pt x="10523" y="372"/>
                  </a:cubicBezTo>
                  <a:cubicBezTo>
                    <a:pt x="10514" y="372"/>
                    <a:pt x="10514" y="372"/>
                    <a:pt x="10514" y="372"/>
                  </a:cubicBezTo>
                  <a:cubicBezTo>
                    <a:pt x="10510" y="362"/>
                    <a:pt x="10510" y="362"/>
                    <a:pt x="10510" y="362"/>
                  </a:cubicBezTo>
                  <a:cubicBezTo>
                    <a:pt x="10501" y="362"/>
                    <a:pt x="10501" y="362"/>
                    <a:pt x="10501" y="362"/>
                  </a:cubicBezTo>
                  <a:cubicBezTo>
                    <a:pt x="10490" y="365"/>
                    <a:pt x="10490" y="365"/>
                    <a:pt x="10490" y="365"/>
                  </a:cubicBezTo>
                  <a:cubicBezTo>
                    <a:pt x="10474" y="357"/>
                    <a:pt x="10474" y="357"/>
                    <a:pt x="10474" y="357"/>
                  </a:cubicBezTo>
                  <a:cubicBezTo>
                    <a:pt x="10454" y="371"/>
                    <a:pt x="10454" y="371"/>
                    <a:pt x="10454" y="371"/>
                  </a:cubicBezTo>
                  <a:cubicBezTo>
                    <a:pt x="10490" y="375"/>
                    <a:pt x="10490" y="375"/>
                    <a:pt x="10490" y="375"/>
                  </a:cubicBezTo>
                  <a:cubicBezTo>
                    <a:pt x="10498" y="376"/>
                    <a:pt x="10498" y="376"/>
                    <a:pt x="10498" y="376"/>
                  </a:cubicBezTo>
                  <a:cubicBezTo>
                    <a:pt x="10498" y="376"/>
                    <a:pt x="10485" y="387"/>
                    <a:pt x="10478" y="387"/>
                  </a:cubicBezTo>
                  <a:cubicBezTo>
                    <a:pt x="10471" y="387"/>
                    <a:pt x="10466" y="386"/>
                    <a:pt x="10460" y="388"/>
                  </a:cubicBezTo>
                  <a:cubicBezTo>
                    <a:pt x="10454" y="390"/>
                    <a:pt x="10452" y="396"/>
                    <a:pt x="10447" y="396"/>
                  </a:cubicBezTo>
                  <a:cubicBezTo>
                    <a:pt x="10442" y="396"/>
                    <a:pt x="10398" y="397"/>
                    <a:pt x="10398" y="397"/>
                  </a:cubicBezTo>
                  <a:cubicBezTo>
                    <a:pt x="10376" y="400"/>
                    <a:pt x="10376" y="400"/>
                    <a:pt x="10376" y="400"/>
                  </a:cubicBezTo>
                  <a:cubicBezTo>
                    <a:pt x="10366" y="417"/>
                    <a:pt x="10366" y="417"/>
                    <a:pt x="10366" y="417"/>
                  </a:cubicBezTo>
                  <a:cubicBezTo>
                    <a:pt x="10350" y="413"/>
                    <a:pt x="10350" y="413"/>
                    <a:pt x="10350" y="413"/>
                  </a:cubicBezTo>
                  <a:cubicBezTo>
                    <a:pt x="10350" y="413"/>
                    <a:pt x="10353" y="397"/>
                    <a:pt x="10361" y="393"/>
                  </a:cubicBezTo>
                  <a:cubicBezTo>
                    <a:pt x="10369" y="389"/>
                    <a:pt x="10381" y="389"/>
                    <a:pt x="10381" y="389"/>
                  </a:cubicBezTo>
                  <a:cubicBezTo>
                    <a:pt x="10386" y="378"/>
                    <a:pt x="10386" y="378"/>
                    <a:pt x="10386" y="378"/>
                  </a:cubicBezTo>
                  <a:cubicBezTo>
                    <a:pt x="10414" y="375"/>
                    <a:pt x="10414" y="375"/>
                    <a:pt x="10414" y="375"/>
                  </a:cubicBezTo>
                  <a:cubicBezTo>
                    <a:pt x="10444" y="353"/>
                    <a:pt x="10444" y="353"/>
                    <a:pt x="10444" y="353"/>
                  </a:cubicBezTo>
                  <a:cubicBezTo>
                    <a:pt x="10444" y="353"/>
                    <a:pt x="10443" y="340"/>
                    <a:pt x="10455" y="335"/>
                  </a:cubicBezTo>
                  <a:cubicBezTo>
                    <a:pt x="10467" y="330"/>
                    <a:pt x="10516" y="331"/>
                    <a:pt x="10514" y="313"/>
                  </a:cubicBezTo>
                  <a:cubicBezTo>
                    <a:pt x="10512" y="295"/>
                    <a:pt x="10497" y="291"/>
                    <a:pt x="10497" y="291"/>
                  </a:cubicBezTo>
                  <a:cubicBezTo>
                    <a:pt x="10470" y="293"/>
                    <a:pt x="10470" y="293"/>
                    <a:pt x="10470" y="293"/>
                  </a:cubicBezTo>
                  <a:cubicBezTo>
                    <a:pt x="10493" y="283"/>
                    <a:pt x="10493" y="283"/>
                    <a:pt x="10493" y="283"/>
                  </a:cubicBezTo>
                  <a:cubicBezTo>
                    <a:pt x="10493" y="283"/>
                    <a:pt x="10473" y="268"/>
                    <a:pt x="10468" y="269"/>
                  </a:cubicBezTo>
                  <a:cubicBezTo>
                    <a:pt x="10463" y="270"/>
                    <a:pt x="10446" y="271"/>
                    <a:pt x="10446" y="271"/>
                  </a:cubicBezTo>
                  <a:cubicBezTo>
                    <a:pt x="10446" y="271"/>
                    <a:pt x="10440" y="255"/>
                    <a:pt x="10427" y="255"/>
                  </a:cubicBezTo>
                  <a:cubicBezTo>
                    <a:pt x="10414" y="255"/>
                    <a:pt x="10400" y="260"/>
                    <a:pt x="10400" y="260"/>
                  </a:cubicBezTo>
                  <a:cubicBezTo>
                    <a:pt x="10364" y="251"/>
                    <a:pt x="10364" y="251"/>
                    <a:pt x="10364" y="251"/>
                  </a:cubicBezTo>
                  <a:cubicBezTo>
                    <a:pt x="10270" y="248"/>
                    <a:pt x="10270" y="248"/>
                    <a:pt x="10270" y="248"/>
                  </a:cubicBezTo>
                  <a:cubicBezTo>
                    <a:pt x="10273" y="260"/>
                    <a:pt x="10273" y="260"/>
                    <a:pt x="10273" y="260"/>
                  </a:cubicBezTo>
                  <a:cubicBezTo>
                    <a:pt x="10228" y="260"/>
                    <a:pt x="10228" y="260"/>
                    <a:pt x="10228" y="260"/>
                  </a:cubicBezTo>
                  <a:cubicBezTo>
                    <a:pt x="10228" y="260"/>
                    <a:pt x="10247" y="243"/>
                    <a:pt x="10235" y="238"/>
                  </a:cubicBezTo>
                  <a:cubicBezTo>
                    <a:pt x="10223" y="233"/>
                    <a:pt x="10172" y="239"/>
                    <a:pt x="10172" y="239"/>
                  </a:cubicBezTo>
                  <a:cubicBezTo>
                    <a:pt x="10131" y="235"/>
                    <a:pt x="10131" y="235"/>
                    <a:pt x="10131" y="235"/>
                  </a:cubicBezTo>
                  <a:cubicBezTo>
                    <a:pt x="10131" y="235"/>
                    <a:pt x="10178" y="233"/>
                    <a:pt x="10172" y="224"/>
                  </a:cubicBezTo>
                  <a:cubicBezTo>
                    <a:pt x="10166" y="215"/>
                    <a:pt x="10119" y="214"/>
                    <a:pt x="10119" y="214"/>
                  </a:cubicBezTo>
                  <a:cubicBezTo>
                    <a:pt x="10091" y="210"/>
                    <a:pt x="10091" y="210"/>
                    <a:pt x="10091" y="210"/>
                  </a:cubicBezTo>
                  <a:cubicBezTo>
                    <a:pt x="10088" y="220"/>
                    <a:pt x="10088" y="220"/>
                    <a:pt x="10088" y="220"/>
                  </a:cubicBezTo>
                  <a:cubicBezTo>
                    <a:pt x="10088" y="220"/>
                    <a:pt x="10039" y="218"/>
                    <a:pt x="10043" y="232"/>
                  </a:cubicBezTo>
                  <a:cubicBezTo>
                    <a:pt x="10047" y="246"/>
                    <a:pt x="10093" y="261"/>
                    <a:pt x="10093" y="261"/>
                  </a:cubicBezTo>
                  <a:cubicBezTo>
                    <a:pt x="9997" y="255"/>
                    <a:pt x="9997" y="255"/>
                    <a:pt x="9997" y="255"/>
                  </a:cubicBezTo>
                  <a:cubicBezTo>
                    <a:pt x="10031" y="269"/>
                    <a:pt x="10031" y="269"/>
                    <a:pt x="10031" y="269"/>
                  </a:cubicBezTo>
                  <a:cubicBezTo>
                    <a:pt x="9996" y="274"/>
                    <a:pt x="9996" y="274"/>
                    <a:pt x="9996" y="274"/>
                  </a:cubicBezTo>
                  <a:cubicBezTo>
                    <a:pt x="9996" y="274"/>
                    <a:pt x="9939" y="292"/>
                    <a:pt x="9929" y="286"/>
                  </a:cubicBezTo>
                  <a:cubicBezTo>
                    <a:pt x="9919" y="280"/>
                    <a:pt x="9934" y="268"/>
                    <a:pt x="9934" y="268"/>
                  </a:cubicBezTo>
                  <a:cubicBezTo>
                    <a:pt x="9934" y="268"/>
                    <a:pt x="9886" y="268"/>
                    <a:pt x="9877" y="270"/>
                  </a:cubicBezTo>
                  <a:cubicBezTo>
                    <a:pt x="9868" y="272"/>
                    <a:pt x="9854" y="284"/>
                    <a:pt x="9854" y="284"/>
                  </a:cubicBezTo>
                  <a:cubicBezTo>
                    <a:pt x="9854" y="284"/>
                    <a:pt x="9791" y="289"/>
                    <a:pt x="9776" y="292"/>
                  </a:cubicBezTo>
                  <a:cubicBezTo>
                    <a:pt x="9761" y="295"/>
                    <a:pt x="9728" y="302"/>
                    <a:pt x="9728" y="302"/>
                  </a:cubicBezTo>
                  <a:cubicBezTo>
                    <a:pt x="9699" y="325"/>
                    <a:pt x="9699" y="325"/>
                    <a:pt x="9699" y="325"/>
                  </a:cubicBezTo>
                  <a:cubicBezTo>
                    <a:pt x="9699" y="325"/>
                    <a:pt x="9667" y="323"/>
                    <a:pt x="9681" y="337"/>
                  </a:cubicBezTo>
                  <a:cubicBezTo>
                    <a:pt x="9695" y="351"/>
                    <a:pt x="9720" y="361"/>
                    <a:pt x="9720" y="361"/>
                  </a:cubicBezTo>
                  <a:cubicBezTo>
                    <a:pt x="9690" y="367"/>
                    <a:pt x="9690" y="367"/>
                    <a:pt x="9690" y="367"/>
                  </a:cubicBezTo>
                  <a:cubicBezTo>
                    <a:pt x="9676" y="376"/>
                    <a:pt x="9676" y="376"/>
                    <a:pt x="9676" y="376"/>
                  </a:cubicBezTo>
                  <a:cubicBezTo>
                    <a:pt x="9609" y="374"/>
                    <a:pt x="9609" y="374"/>
                    <a:pt x="9609" y="374"/>
                  </a:cubicBezTo>
                  <a:cubicBezTo>
                    <a:pt x="9604" y="379"/>
                    <a:pt x="9604" y="379"/>
                    <a:pt x="9604" y="379"/>
                  </a:cubicBezTo>
                  <a:cubicBezTo>
                    <a:pt x="9579" y="370"/>
                    <a:pt x="9579" y="370"/>
                    <a:pt x="9579" y="370"/>
                  </a:cubicBezTo>
                  <a:cubicBezTo>
                    <a:pt x="9568" y="377"/>
                    <a:pt x="9568" y="377"/>
                    <a:pt x="9568" y="377"/>
                  </a:cubicBezTo>
                  <a:cubicBezTo>
                    <a:pt x="9568" y="377"/>
                    <a:pt x="9530" y="373"/>
                    <a:pt x="9528" y="381"/>
                  </a:cubicBezTo>
                  <a:cubicBezTo>
                    <a:pt x="9526" y="389"/>
                    <a:pt x="9527" y="404"/>
                    <a:pt x="9538" y="406"/>
                  </a:cubicBezTo>
                  <a:cubicBezTo>
                    <a:pt x="9549" y="408"/>
                    <a:pt x="9555" y="424"/>
                    <a:pt x="9555" y="424"/>
                  </a:cubicBezTo>
                  <a:cubicBezTo>
                    <a:pt x="9555" y="424"/>
                    <a:pt x="9590" y="434"/>
                    <a:pt x="9599" y="434"/>
                  </a:cubicBezTo>
                  <a:cubicBezTo>
                    <a:pt x="9608" y="434"/>
                    <a:pt x="9627" y="439"/>
                    <a:pt x="9634" y="442"/>
                  </a:cubicBezTo>
                  <a:cubicBezTo>
                    <a:pt x="9641" y="445"/>
                    <a:pt x="9657" y="461"/>
                    <a:pt x="9646" y="461"/>
                  </a:cubicBezTo>
                  <a:cubicBezTo>
                    <a:pt x="9635" y="461"/>
                    <a:pt x="9611" y="463"/>
                    <a:pt x="9611" y="463"/>
                  </a:cubicBezTo>
                  <a:cubicBezTo>
                    <a:pt x="9611" y="463"/>
                    <a:pt x="9565" y="443"/>
                    <a:pt x="9549" y="439"/>
                  </a:cubicBezTo>
                  <a:cubicBezTo>
                    <a:pt x="9533" y="435"/>
                    <a:pt x="9509" y="432"/>
                    <a:pt x="9501" y="432"/>
                  </a:cubicBezTo>
                  <a:cubicBezTo>
                    <a:pt x="9493" y="432"/>
                    <a:pt x="9472" y="430"/>
                    <a:pt x="9474" y="438"/>
                  </a:cubicBezTo>
                  <a:cubicBezTo>
                    <a:pt x="9476" y="446"/>
                    <a:pt x="9502" y="456"/>
                    <a:pt x="9485" y="457"/>
                  </a:cubicBezTo>
                  <a:cubicBezTo>
                    <a:pt x="9468" y="458"/>
                    <a:pt x="9462" y="446"/>
                    <a:pt x="9452" y="446"/>
                  </a:cubicBezTo>
                  <a:cubicBezTo>
                    <a:pt x="9442" y="446"/>
                    <a:pt x="9428" y="436"/>
                    <a:pt x="9427" y="449"/>
                  </a:cubicBezTo>
                  <a:cubicBezTo>
                    <a:pt x="9426" y="462"/>
                    <a:pt x="9440" y="475"/>
                    <a:pt x="9455" y="474"/>
                  </a:cubicBezTo>
                  <a:cubicBezTo>
                    <a:pt x="9470" y="473"/>
                    <a:pt x="9493" y="480"/>
                    <a:pt x="9503" y="480"/>
                  </a:cubicBezTo>
                  <a:cubicBezTo>
                    <a:pt x="9513" y="480"/>
                    <a:pt x="9529" y="496"/>
                    <a:pt x="9529" y="496"/>
                  </a:cubicBezTo>
                  <a:cubicBezTo>
                    <a:pt x="9508" y="496"/>
                    <a:pt x="9508" y="496"/>
                    <a:pt x="9508" y="496"/>
                  </a:cubicBezTo>
                  <a:cubicBezTo>
                    <a:pt x="9508" y="496"/>
                    <a:pt x="9502" y="486"/>
                    <a:pt x="9488" y="486"/>
                  </a:cubicBezTo>
                  <a:cubicBezTo>
                    <a:pt x="9474" y="486"/>
                    <a:pt x="9431" y="484"/>
                    <a:pt x="9431" y="484"/>
                  </a:cubicBezTo>
                  <a:cubicBezTo>
                    <a:pt x="9428" y="476"/>
                    <a:pt x="9428" y="476"/>
                    <a:pt x="9428" y="476"/>
                  </a:cubicBezTo>
                  <a:cubicBezTo>
                    <a:pt x="9411" y="476"/>
                    <a:pt x="9411" y="476"/>
                    <a:pt x="9411" y="476"/>
                  </a:cubicBezTo>
                  <a:cubicBezTo>
                    <a:pt x="9408" y="465"/>
                    <a:pt x="9408" y="465"/>
                    <a:pt x="9408" y="465"/>
                  </a:cubicBezTo>
                  <a:cubicBezTo>
                    <a:pt x="9386" y="454"/>
                    <a:pt x="9386" y="454"/>
                    <a:pt x="9386" y="454"/>
                  </a:cubicBezTo>
                  <a:cubicBezTo>
                    <a:pt x="9386" y="454"/>
                    <a:pt x="9411" y="442"/>
                    <a:pt x="9401" y="433"/>
                  </a:cubicBezTo>
                  <a:cubicBezTo>
                    <a:pt x="9391" y="424"/>
                    <a:pt x="9377" y="413"/>
                    <a:pt x="9377" y="413"/>
                  </a:cubicBezTo>
                  <a:cubicBezTo>
                    <a:pt x="9356" y="412"/>
                    <a:pt x="9356" y="412"/>
                    <a:pt x="9356" y="412"/>
                  </a:cubicBezTo>
                  <a:cubicBezTo>
                    <a:pt x="9356" y="412"/>
                    <a:pt x="9386" y="429"/>
                    <a:pt x="9377" y="437"/>
                  </a:cubicBezTo>
                  <a:cubicBezTo>
                    <a:pt x="9368" y="445"/>
                    <a:pt x="9348" y="448"/>
                    <a:pt x="9348" y="448"/>
                  </a:cubicBezTo>
                  <a:cubicBezTo>
                    <a:pt x="9335" y="475"/>
                    <a:pt x="9335" y="475"/>
                    <a:pt x="9335" y="475"/>
                  </a:cubicBezTo>
                  <a:cubicBezTo>
                    <a:pt x="9384" y="500"/>
                    <a:pt x="9384" y="500"/>
                    <a:pt x="9384" y="500"/>
                  </a:cubicBezTo>
                  <a:cubicBezTo>
                    <a:pt x="9384" y="500"/>
                    <a:pt x="9397" y="495"/>
                    <a:pt x="9397" y="501"/>
                  </a:cubicBezTo>
                  <a:cubicBezTo>
                    <a:pt x="9397" y="507"/>
                    <a:pt x="9390" y="538"/>
                    <a:pt x="9390" y="538"/>
                  </a:cubicBezTo>
                  <a:cubicBezTo>
                    <a:pt x="9397" y="551"/>
                    <a:pt x="9397" y="551"/>
                    <a:pt x="9397" y="551"/>
                  </a:cubicBezTo>
                  <a:cubicBezTo>
                    <a:pt x="9421" y="555"/>
                    <a:pt x="9421" y="555"/>
                    <a:pt x="9421" y="555"/>
                  </a:cubicBezTo>
                  <a:cubicBezTo>
                    <a:pt x="9420" y="573"/>
                    <a:pt x="9420" y="573"/>
                    <a:pt x="9420" y="573"/>
                  </a:cubicBezTo>
                  <a:cubicBezTo>
                    <a:pt x="9460" y="581"/>
                    <a:pt x="9460" y="581"/>
                    <a:pt x="9460" y="581"/>
                  </a:cubicBezTo>
                  <a:cubicBezTo>
                    <a:pt x="9460" y="581"/>
                    <a:pt x="9490" y="569"/>
                    <a:pt x="9504" y="570"/>
                  </a:cubicBezTo>
                  <a:cubicBezTo>
                    <a:pt x="9518" y="571"/>
                    <a:pt x="9536" y="583"/>
                    <a:pt x="9536" y="583"/>
                  </a:cubicBezTo>
                  <a:cubicBezTo>
                    <a:pt x="9536" y="583"/>
                    <a:pt x="9565" y="587"/>
                    <a:pt x="9578" y="596"/>
                  </a:cubicBezTo>
                  <a:cubicBezTo>
                    <a:pt x="9591" y="605"/>
                    <a:pt x="9594" y="616"/>
                    <a:pt x="9594" y="616"/>
                  </a:cubicBezTo>
                  <a:cubicBezTo>
                    <a:pt x="9594" y="616"/>
                    <a:pt x="9561" y="620"/>
                    <a:pt x="9574" y="628"/>
                  </a:cubicBezTo>
                  <a:cubicBezTo>
                    <a:pt x="9587" y="636"/>
                    <a:pt x="9601" y="643"/>
                    <a:pt x="9601" y="643"/>
                  </a:cubicBezTo>
                  <a:cubicBezTo>
                    <a:pt x="9629" y="642"/>
                    <a:pt x="9629" y="642"/>
                    <a:pt x="9629" y="642"/>
                  </a:cubicBezTo>
                  <a:cubicBezTo>
                    <a:pt x="9629" y="642"/>
                    <a:pt x="9613" y="650"/>
                    <a:pt x="9600" y="650"/>
                  </a:cubicBezTo>
                  <a:cubicBezTo>
                    <a:pt x="9587" y="650"/>
                    <a:pt x="9571" y="641"/>
                    <a:pt x="9571" y="641"/>
                  </a:cubicBezTo>
                  <a:cubicBezTo>
                    <a:pt x="9571" y="641"/>
                    <a:pt x="9572" y="618"/>
                    <a:pt x="9557" y="609"/>
                  </a:cubicBezTo>
                  <a:cubicBezTo>
                    <a:pt x="9542" y="600"/>
                    <a:pt x="9530" y="595"/>
                    <a:pt x="9530" y="595"/>
                  </a:cubicBezTo>
                  <a:cubicBezTo>
                    <a:pt x="9530" y="595"/>
                    <a:pt x="9526" y="580"/>
                    <a:pt x="9514" y="581"/>
                  </a:cubicBezTo>
                  <a:cubicBezTo>
                    <a:pt x="9502" y="582"/>
                    <a:pt x="9470" y="588"/>
                    <a:pt x="9470" y="588"/>
                  </a:cubicBezTo>
                  <a:cubicBezTo>
                    <a:pt x="9470" y="588"/>
                    <a:pt x="9452" y="590"/>
                    <a:pt x="9453" y="601"/>
                  </a:cubicBezTo>
                  <a:cubicBezTo>
                    <a:pt x="9454" y="612"/>
                    <a:pt x="9486" y="630"/>
                    <a:pt x="9486" y="634"/>
                  </a:cubicBezTo>
                  <a:cubicBezTo>
                    <a:pt x="9486" y="638"/>
                    <a:pt x="9467" y="650"/>
                    <a:pt x="9467" y="650"/>
                  </a:cubicBezTo>
                  <a:cubicBezTo>
                    <a:pt x="9465" y="679"/>
                    <a:pt x="9465" y="679"/>
                    <a:pt x="9465" y="679"/>
                  </a:cubicBezTo>
                  <a:cubicBezTo>
                    <a:pt x="9437" y="693"/>
                    <a:pt x="9437" y="693"/>
                    <a:pt x="9437" y="693"/>
                  </a:cubicBezTo>
                  <a:cubicBezTo>
                    <a:pt x="9437" y="693"/>
                    <a:pt x="9431" y="714"/>
                    <a:pt x="9418" y="708"/>
                  </a:cubicBezTo>
                  <a:cubicBezTo>
                    <a:pt x="9405" y="702"/>
                    <a:pt x="9379" y="704"/>
                    <a:pt x="9379" y="704"/>
                  </a:cubicBezTo>
                  <a:cubicBezTo>
                    <a:pt x="9341" y="700"/>
                    <a:pt x="9341" y="700"/>
                    <a:pt x="9341" y="700"/>
                  </a:cubicBezTo>
                  <a:cubicBezTo>
                    <a:pt x="9341" y="700"/>
                    <a:pt x="9298" y="685"/>
                    <a:pt x="9309" y="684"/>
                  </a:cubicBezTo>
                  <a:cubicBezTo>
                    <a:pt x="9320" y="683"/>
                    <a:pt x="9343" y="682"/>
                    <a:pt x="9343" y="682"/>
                  </a:cubicBezTo>
                  <a:cubicBezTo>
                    <a:pt x="9356" y="686"/>
                    <a:pt x="9356" y="686"/>
                    <a:pt x="9356" y="686"/>
                  </a:cubicBezTo>
                  <a:cubicBezTo>
                    <a:pt x="9371" y="675"/>
                    <a:pt x="9371" y="675"/>
                    <a:pt x="9371" y="675"/>
                  </a:cubicBezTo>
                  <a:cubicBezTo>
                    <a:pt x="9371" y="675"/>
                    <a:pt x="9409" y="684"/>
                    <a:pt x="9409" y="673"/>
                  </a:cubicBezTo>
                  <a:cubicBezTo>
                    <a:pt x="9409" y="662"/>
                    <a:pt x="9411" y="647"/>
                    <a:pt x="9411" y="647"/>
                  </a:cubicBezTo>
                  <a:cubicBezTo>
                    <a:pt x="9427" y="642"/>
                    <a:pt x="9427" y="642"/>
                    <a:pt x="9427" y="642"/>
                  </a:cubicBezTo>
                  <a:cubicBezTo>
                    <a:pt x="9429" y="628"/>
                    <a:pt x="9429" y="628"/>
                    <a:pt x="9429" y="628"/>
                  </a:cubicBezTo>
                  <a:cubicBezTo>
                    <a:pt x="9418" y="626"/>
                    <a:pt x="9418" y="626"/>
                    <a:pt x="9418" y="626"/>
                  </a:cubicBezTo>
                  <a:cubicBezTo>
                    <a:pt x="9418" y="626"/>
                    <a:pt x="9434" y="606"/>
                    <a:pt x="9424" y="602"/>
                  </a:cubicBezTo>
                  <a:cubicBezTo>
                    <a:pt x="9414" y="598"/>
                    <a:pt x="9371" y="600"/>
                    <a:pt x="9369" y="584"/>
                  </a:cubicBezTo>
                  <a:cubicBezTo>
                    <a:pt x="9367" y="568"/>
                    <a:pt x="9369" y="549"/>
                    <a:pt x="9360" y="544"/>
                  </a:cubicBezTo>
                  <a:cubicBezTo>
                    <a:pt x="9351" y="539"/>
                    <a:pt x="9338" y="523"/>
                    <a:pt x="9338" y="523"/>
                  </a:cubicBezTo>
                  <a:cubicBezTo>
                    <a:pt x="9334" y="499"/>
                    <a:pt x="9334" y="499"/>
                    <a:pt x="9334" y="499"/>
                  </a:cubicBezTo>
                  <a:cubicBezTo>
                    <a:pt x="9292" y="476"/>
                    <a:pt x="9292" y="476"/>
                    <a:pt x="9292" y="476"/>
                  </a:cubicBezTo>
                  <a:cubicBezTo>
                    <a:pt x="9292" y="476"/>
                    <a:pt x="9319" y="455"/>
                    <a:pt x="9305" y="435"/>
                  </a:cubicBezTo>
                  <a:cubicBezTo>
                    <a:pt x="9291" y="415"/>
                    <a:pt x="9259" y="415"/>
                    <a:pt x="9259" y="415"/>
                  </a:cubicBezTo>
                  <a:cubicBezTo>
                    <a:pt x="9170" y="407"/>
                    <a:pt x="9170" y="407"/>
                    <a:pt x="9170" y="407"/>
                  </a:cubicBezTo>
                  <a:cubicBezTo>
                    <a:pt x="9163" y="427"/>
                    <a:pt x="9163" y="427"/>
                    <a:pt x="9163" y="427"/>
                  </a:cubicBezTo>
                  <a:cubicBezTo>
                    <a:pt x="9174" y="438"/>
                    <a:pt x="9174" y="438"/>
                    <a:pt x="9174" y="438"/>
                  </a:cubicBezTo>
                  <a:cubicBezTo>
                    <a:pt x="9169" y="461"/>
                    <a:pt x="9169" y="461"/>
                    <a:pt x="9169" y="461"/>
                  </a:cubicBezTo>
                  <a:cubicBezTo>
                    <a:pt x="9131" y="477"/>
                    <a:pt x="9131" y="477"/>
                    <a:pt x="9131" y="477"/>
                  </a:cubicBezTo>
                  <a:cubicBezTo>
                    <a:pt x="9125" y="496"/>
                    <a:pt x="9125" y="496"/>
                    <a:pt x="9125" y="496"/>
                  </a:cubicBezTo>
                  <a:cubicBezTo>
                    <a:pt x="9146" y="498"/>
                    <a:pt x="9146" y="498"/>
                    <a:pt x="9146" y="498"/>
                  </a:cubicBezTo>
                  <a:cubicBezTo>
                    <a:pt x="9169" y="533"/>
                    <a:pt x="9169" y="533"/>
                    <a:pt x="9169" y="533"/>
                  </a:cubicBezTo>
                  <a:cubicBezTo>
                    <a:pt x="9160" y="545"/>
                    <a:pt x="9160" y="545"/>
                    <a:pt x="9160" y="545"/>
                  </a:cubicBezTo>
                  <a:cubicBezTo>
                    <a:pt x="9179" y="560"/>
                    <a:pt x="9179" y="560"/>
                    <a:pt x="9179" y="560"/>
                  </a:cubicBezTo>
                  <a:cubicBezTo>
                    <a:pt x="9202" y="554"/>
                    <a:pt x="9202" y="554"/>
                    <a:pt x="9202" y="554"/>
                  </a:cubicBezTo>
                  <a:cubicBezTo>
                    <a:pt x="9202" y="554"/>
                    <a:pt x="9220" y="575"/>
                    <a:pt x="9233" y="578"/>
                  </a:cubicBezTo>
                  <a:cubicBezTo>
                    <a:pt x="9246" y="581"/>
                    <a:pt x="9259" y="581"/>
                    <a:pt x="9259" y="581"/>
                  </a:cubicBezTo>
                  <a:cubicBezTo>
                    <a:pt x="9256" y="618"/>
                    <a:pt x="9256" y="618"/>
                    <a:pt x="9256" y="618"/>
                  </a:cubicBezTo>
                  <a:cubicBezTo>
                    <a:pt x="9243" y="604"/>
                    <a:pt x="9243" y="604"/>
                    <a:pt x="9243" y="604"/>
                  </a:cubicBezTo>
                  <a:cubicBezTo>
                    <a:pt x="9233" y="610"/>
                    <a:pt x="9233" y="610"/>
                    <a:pt x="9233" y="610"/>
                  </a:cubicBezTo>
                  <a:cubicBezTo>
                    <a:pt x="9233" y="610"/>
                    <a:pt x="9216" y="601"/>
                    <a:pt x="9198" y="593"/>
                  </a:cubicBezTo>
                  <a:cubicBezTo>
                    <a:pt x="9185" y="587"/>
                    <a:pt x="9171" y="581"/>
                    <a:pt x="9164" y="580"/>
                  </a:cubicBezTo>
                  <a:cubicBezTo>
                    <a:pt x="9148" y="577"/>
                    <a:pt x="9124" y="579"/>
                    <a:pt x="9124" y="579"/>
                  </a:cubicBezTo>
                  <a:cubicBezTo>
                    <a:pt x="9113" y="567"/>
                    <a:pt x="9113" y="567"/>
                    <a:pt x="9113" y="567"/>
                  </a:cubicBezTo>
                  <a:cubicBezTo>
                    <a:pt x="9107" y="581"/>
                    <a:pt x="9107" y="581"/>
                    <a:pt x="9107" y="581"/>
                  </a:cubicBezTo>
                  <a:cubicBezTo>
                    <a:pt x="9091" y="563"/>
                    <a:pt x="9091" y="563"/>
                    <a:pt x="9091" y="563"/>
                  </a:cubicBezTo>
                  <a:cubicBezTo>
                    <a:pt x="9091" y="563"/>
                    <a:pt x="9049" y="549"/>
                    <a:pt x="9042" y="549"/>
                  </a:cubicBezTo>
                  <a:cubicBezTo>
                    <a:pt x="9035" y="549"/>
                    <a:pt x="9014" y="550"/>
                    <a:pt x="9014" y="550"/>
                  </a:cubicBezTo>
                  <a:cubicBezTo>
                    <a:pt x="9014" y="550"/>
                    <a:pt x="8965" y="544"/>
                    <a:pt x="8961" y="547"/>
                  </a:cubicBezTo>
                  <a:cubicBezTo>
                    <a:pt x="8957" y="550"/>
                    <a:pt x="8948" y="550"/>
                    <a:pt x="8948" y="558"/>
                  </a:cubicBezTo>
                  <a:cubicBezTo>
                    <a:pt x="8948" y="566"/>
                    <a:pt x="8974" y="580"/>
                    <a:pt x="8974" y="580"/>
                  </a:cubicBezTo>
                  <a:cubicBezTo>
                    <a:pt x="8961" y="600"/>
                    <a:pt x="8961" y="600"/>
                    <a:pt x="8961" y="600"/>
                  </a:cubicBezTo>
                  <a:cubicBezTo>
                    <a:pt x="8952" y="593"/>
                    <a:pt x="8952" y="593"/>
                    <a:pt x="8952" y="593"/>
                  </a:cubicBezTo>
                  <a:cubicBezTo>
                    <a:pt x="8952" y="610"/>
                    <a:pt x="8952" y="610"/>
                    <a:pt x="8952" y="610"/>
                  </a:cubicBezTo>
                  <a:cubicBezTo>
                    <a:pt x="8952" y="610"/>
                    <a:pt x="8928" y="609"/>
                    <a:pt x="8928" y="604"/>
                  </a:cubicBezTo>
                  <a:cubicBezTo>
                    <a:pt x="8928" y="599"/>
                    <a:pt x="8933" y="577"/>
                    <a:pt x="8919" y="578"/>
                  </a:cubicBezTo>
                  <a:cubicBezTo>
                    <a:pt x="8905" y="579"/>
                    <a:pt x="8869" y="602"/>
                    <a:pt x="8864" y="605"/>
                  </a:cubicBezTo>
                  <a:cubicBezTo>
                    <a:pt x="8859" y="608"/>
                    <a:pt x="8848" y="594"/>
                    <a:pt x="8827" y="596"/>
                  </a:cubicBezTo>
                  <a:cubicBezTo>
                    <a:pt x="8806" y="598"/>
                    <a:pt x="8782" y="609"/>
                    <a:pt x="8780" y="617"/>
                  </a:cubicBezTo>
                  <a:cubicBezTo>
                    <a:pt x="8778" y="625"/>
                    <a:pt x="8731" y="621"/>
                    <a:pt x="8731" y="621"/>
                  </a:cubicBezTo>
                  <a:cubicBezTo>
                    <a:pt x="8739" y="604"/>
                    <a:pt x="8739" y="604"/>
                    <a:pt x="8739" y="604"/>
                  </a:cubicBezTo>
                  <a:cubicBezTo>
                    <a:pt x="8738" y="580"/>
                    <a:pt x="8738" y="580"/>
                    <a:pt x="8738" y="580"/>
                  </a:cubicBezTo>
                  <a:cubicBezTo>
                    <a:pt x="8738" y="580"/>
                    <a:pt x="8694" y="588"/>
                    <a:pt x="8694" y="597"/>
                  </a:cubicBezTo>
                  <a:cubicBezTo>
                    <a:pt x="8694" y="606"/>
                    <a:pt x="8700" y="613"/>
                    <a:pt x="8700" y="613"/>
                  </a:cubicBezTo>
                  <a:cubicBezTo>
                    <a:pt x="8682" y="614"/>
                    <a:pt x="8682" y="614"/>
                    <a:pt x="8682" y="614"/>
                  </a:cubicBezTo>
                  <a:cubicBezTo>
                    <a:pt x="8682" y="599"/>
                    <a:pt x="8682" y="599"/>
                    <a:pt x="8682" y="599"/>
                  </a:cubicBezTo>
                  <a:cubicBezTo>
                    <a:pt x="8668" y="604"/>
                    <a:pt x="8668" y="604"/>
                    <a:pt x="8668" y="604"/>
                  </a:cubicBezTo>
                  <a:cubicBezTo>
                    <a:pt x="8633" y="607"/>
                    <a:pt x="8633" y="607"/>
                    <a:pt x="8633" y="607"/>
                  </a:cubicBezTo>
                  <a:cubicBezTo>
                    <a:pt x="8604" y="627"/>
                    <a:pt x="8604" y="627"/>
                    <a:pt x="8604" y="627"/>
                  </a:cubicBezTo>
                  <a:cubicBezTo>
                    <a:pt x="8571" y="630"/>
                    <a:pt x="8571" y="630"/>
                    <a:pt x="8571" y="630"/>
                  </a:cubicBezTo>
                  <a:cubicBezTo>
                    <a:pt x="8578" y="643"/>
                    <a:pt x="8578" y="643"/>
                    <a:pt x="8578" y="643"/>
                  </a:cubicBezTo>
                  <a:cubicBezTo>
                    <a:pt x="8578" y="643"/>
                    <a:pt x="8552" y="637"/>
                    <a:pt x="8549" y="648"/>
                  </a:cubicBezTo>
                  <a:cubicBezTo>
                    <a:pt x="8546" y="659"/>
                    <a:pt x="8549" y="674"/>
                    <a:pt x="8549" y="674"/>
                  </a:cubicBezTo>
                  <a:cubicBezTo>
                    <a:pt x="8498" y="680"/>
                    <a:pt x="8498" y="680"/>
                    <a:pt x="8498" y="680"/>
                  </a:cubicBezTo>
                  <a:cubicBezTo>
                    <a:pt x="8498" y="680"/>
                    <a:pt x="8483" y="669"/>
                    <a:pt x="8478" y="668"/>
                  </a:cubicBezTo>
                  <a:cubicBezTo>
                    <a:pt x="8473" y="667"/>
                    <a:pt x="8451" y="673"/>
                    <a:pt x="8451" y="659"/>
                  </a:cubicBezTo>
                  <a:cubicBezTo>
                    <a:pt x="8451" y="645"/>
                    <a:pt x="8451" y="628"/>
                    <a:pt x="8468" y="634"/>
                  </a:cubicBezTo>
                  <a:cubicBezTo>
                    <a:pt x="8485" y="640"/>
                    <a:pt x="8506" y="634"/>
                    <a:pt x="8506" y="634"/>
                  </a:cubicBezTo>
                  <a:cubicBezTo>
                    <a:pt x="8506" y="634"/>
                    <a:pt x="8468" y="603"/>
                    <a:pt x="8462" y="600"/>
                  </a:cubicBezTo>
                  <a:cubicBezTo>
                    <a:pt x="8456" y="597"/>
                    <a:pt x="8381" y="598"/>
                    <a:pt x="8381" y="598"/>
                  </a:cubicBezTo>
                  <a:cubicBezTo>
                    <a:pt x="8387" y="607"/>
                    <a:pt x="8387" y="607"/>
                    <a:pt x="8387" y="607"/>
                  </a:cubicBezTo>
                  <a:cubicBezTo>
                    <a:pt x="8387" y="607"/>
                    <a:pt x="8418" y="602"/>
                    <a:pt x="8413" y="622"/>
                  </a:cubicBezTo>
                  <a:cubicBezTo>
                    <a:pt x="8408" y="642"/>
                    <a:pt x="8398" y="671"/>
                    <a:pt x="8405" y="671"/>
                  </a:cubicBezTo>
                  <a:cubicBezTo>
                    <a:pt x="8412" y="671"/>
                    <a:pt x="8438" y="679"/>
                    <a:pt x="8438" y="679"/>
                  </a:cubicBezTo>
                  <a:cubicBezTo>
                    <a:pt x="8436" y="704"/>
                    <a:pt x="8436" y="704"/>
                    <a:pt x="8436" y="704"/>
                  </a:cubicBezTo>
                  <a:cubicBezTo>
                    <a:pt x="8442" y="723"/>
                    <a:pt x="8442" y="723"/>
                    <a:pt x="8442" y="723"/>
                  </a:cubicBezTo>
                  <a:cubicBezTo>
                    <a:pt x="8421" y="709"/>
                    <a:pt x="8421" y="709"/>
                    <a:pt x="8421" y="709"/>
                  </a:cubicBezTo>
                  <a:cubicBezTo>
                    <a:pt x="8406" y="725"/>
                    <a:pt x="8406" y="725"/>
                    <a:pt x="8406" y="725"/>
                  </a:cubicBezTo>
                  <a:cubicBezTo>
                    <a:pt x="8403" y="703"/>
                    <a:pt x="8403" y="703"/>
                    <a:pt x="8403" y="703"/>
                  </a:cubicBezTo>
                  <a:cubicBezTo>
                    <a:pt x="8357" y="691"/>
                    <a:pt x="8357" y="691"/>
                    <a:pt x="8357" y="691"/>
                  </a:cubicBezTo>
                  <a:cubicBezTo>
                    <a:pt x="8337" y="716"/>
                    <a:pt x="8337" y="716"/>
                    <a:pt x="8337" y="716"/>
                  </a:cubicBezTo>
                  <a:cubicBezTo>
                    <a:pt x="8319" y="717"/>
                    <a:pt x="8319" y="717"/>
                    <a:pt x="8319" y="717"/>
                  </a:cubicBezTo>
                  <a:cubicBezTo>
                    <a:pt x="8319" y="717"/>
                    <a:pt x="8313" y="728"/>
                    <a:pt x="8303" y="732"/>
                  </a:cubicBezTo>
                  <a:cubicBezTo>
                    <a:pt x="8293" y="736"/>
                    <a:pt x="8273" y="740"/>
                    <a:pt x="8281" y="747"/>
                  </a:cubicBezTo>
                  <a:cubicBezTo>
                    <a:pt x="8289" y="754"/>
                    <a:pt x="8321" y="777"/>
                    <a:pt x="8321" y="777"/>
                  </a:cubicBezTo>
                  <a:cubicBezTo>
                    <a:pt x="8333" y="794"/>
                    <a:pt x="8333" y="794"/>
                    <a:pt x="8333" y="794"/>
                  </a:cubicBezTo>
                  <a:cubicBezTo>
                    <a:pt x="8313" y="785"/>
                    <a:pt x="8313" y="785"/>
                    <a:pt x="8313" y="785"/>
                  </a:cubicBezTo>
                  <a:cubicBezTo>
                    <a:pt x="8313" y="785"/>
                    <a:pt x="8295" y="795"/>
                    <a:pt x="8282" y="789"/>
                  </a:cubicBezTo>
                  <a:cubicBezTo>
                    <a:pt x="8269" y="783"/>
                    <a:pt x="8226" y="776"/>
                    <a:pt x="8226" y="776"/>
                  </a:cubicBezTo>
                  <a:cubicBezTo>
                    <a:pt x="8226" y="776"/>
                    <a:pt x="8220" y="752"/>
                    <a:pt x="8205" y="758"/>
                  </a:cubicBezTo>
                  <a:cubicBezTo>
                    <a:pt x="8190" y="764"/>
                    <a:pt x="8182" y="770"/>
                    <a:pt x="8182" y="770"/>
                  </a:cubicBezTo>
                  <a:cubicBezTo>
                    <a:pt x="8170" y="771"/>
                    <a:pt x="8170" y="771"/>
                    <a:pt x="8170" y="771"/>
                  </a:cubicBezTo>
                  <a:cubicBezTo>
                    <a:pt x="8200" y="797"/>
                    <a:pt x="8200" y="797"/>
                    <a:pt x="8200" y="797"/>
                  </a:cubicBezTo>
                  <a:cubicBezTo>
                    <a:pt x="8200" y="797"/>
                    <a:pt x="8240" y="798"/>
                    <a:pt x="8240" y="805"/>
                  </a:cubicBezTo>
                  <a:cubicBezTo>
                    <a:pt x="8240" y="812"/>
                    <a:pt x="8222" y="823"/>
                    <a:pt x="8222" y="823"/>
                  </a:cubicBezTo>
                  <a:cubicBezTo>
                    <a:pt x="8180" y="813"/>
                    <a:pt x="8180" y="813"/>
                    <a:pt x="8180" y="813"/>
                  </a:cubicBezTo>
                  <a:cubicBezTo>
                    <a:pt x="8180" y="813"/>
                    <a:pt x="8165" y="799"/>
                    <a:pt x="8155" y="798"/>
                  </a:cubicBezTo>
                  <a:cubicBezTo>
                    <a:pt x="8145" y="797"/>
                    <a:pt x="8119" y="808"/>
                    <a:pt x="8117" y="794"/>
                  </a:cubicBezTo>
                  <a:cubicBezTo>
                    <a:pt x="8115" y="780"/>
                    <a:pt x="8116" y="764"/>
                    <a:pt x="8116" y="764"/>
                  </a:cubicBezTo>
                  <a:cubicBezTo>
                    <a:pt x="8103" y="756"/>
                    <a:pt x="8103" y="756"/>
                    <a:pt x="8103" y="756"/>
                  </a:cubicBezTo>
                  <a:cubicBezTo>
                    <a:pt x="8103" y="756"/>
                    <a:pt x="8124" y="738"/>
                    <a:pt x="8116" y="729"/>
                  </a:cubicBezTo>
                  <a:cubicBezTo>
                    <a:pt x="8108" y="720"/>
                    <a:pt x="8052" y="705"/>
                    <a:pt x="8052" y="705"/>
                  </a:cubicBezTo>
                  <a:cubicBezTo>
                    <a:pt x="8032" y="690"/>
                    <a:pt x="8032" y="690"/>
                    <a:pt x="8032" y="690"/>
                  </a:cubicBezTo>
                  <a:cubicBezTo>
                    <a:pt x="8016" y="679"/>
                    <a:pt x="8016" y="679"/>
                    <a:pt x="8016" y="679"/>
                  </a:cubicBezTo>
                  <a:cubicBezTo>
                    <a:pt x="8006" y="669"/>
                    <a:pt x="8006" y="669"/>
                    <a:pt x="8006" y="669"/>
                  </a:cubicBezTo>
                  <a:cubicBezTo>
                    <a:pt x="8032" y="668"/>
                    <a:pt x="8032" y="668"/>
                    <a:pt x="8032" y="668"/>
                  </a:cubicBezTo>
                  <a:cubicBezTo>
                    <a:pt x="8032" y="668"/>
                    <a:pt x="8027" y="677"/>
                    <a:pt x="8046" y="681"/>
                  </a:cubicBezTo>
                  <a:cubicBezTo>
                    <a:pt x="8065" y="685"/>
                    <a:pt x="8090" y="682"/>
                    <a:pt x="8090" y="682"/>
                  </a:cubicBezTo>
                  <a:cubicBezTo>
                    <a:pt x="8090" y="682"/>
                    <a:pt x="8106" y="700"/>
                    <a:pt x="8118" y="702"/>
                  </a:cubicBezTo>
                  <a:cubicBezTo>
                    <a:pt x="8130" y="704"/>
                    <a:pt x="8184" y="709"/>
                    <a:pt x="8184" y="709"/>
                  </a:cubicBezTo>
                  <a:cubicBezTo>
                    <a:pt x="8184" y="709"/>
                    <a:pt x="8221" y="725"/>
                    <a:pt x="8264" y="714"/>
                  </a:cubicBezTo>
                  <a:cubicBezTo>
                    <a:pt x="8307" y="703"/>
                    <a:pt x="8349" y="688"/>
                    <a:pt x="8327" y="668"/>
                  </a:cubicBezTo>
                  <a:cubicBezTo>
                    <a:pt x="8305" y="648"/>
                    <a:pt x="8304" y="635"/>
                    <a:pt x="8275" y="629"/>
                  </a:cubicBezTo>
                  <a:cubicBezTo>
                    <a:pt x="8246" y="623"/>
                    <a:pt x="8206" y="608"/>
                    <a:pt x="8187" y="601"/>
                  </a:cubicBezTo>
                  <a:cubicBezTo>
                    <a:pt x="8168" y="594"/>
                    <a:pt x="8134" y="577"/>
                    <a:pt x="8114" y="576"/>
                  </a:cubicBezTo>
                  <a:cubicBezTo>
                    <a:pt x="8094" y="575"/>
                    <a:pt x="8075" y="575"/>
                    <a:pt x="8063" y="575"/>
                  </a:cubicBezTo>
                  <a:cubicBezTo>
                    <a:pt x="8051" y="575"/>
                    <a:pt x="8029" y="575"/>
                    <a:pt x="8029" y="575"/>
                  </a:cubicBezTo>
                  <a:cubicBezTo>
                    <a:pt x="8021" y="565"/>
                    <a:pt x="8021" y="565"/>
                    <a:pt x="8021" y="565"/>
                  </a:cubicBezTo>
                  <a:cubicBezTo>
                    <a:pt x="8002" y="566"/>
                    <a:pt x="8002" y="566"/>
                    <a:pt x="8002" y="566"/>
                  </a:cubicBezTo>
                  <a:cubicBezTo>
                    <a:pt x="7981" y="557"/>
                    <a:pt x="7981" y="557"/>
                    <a:pt x="7981" y="557"/>
                  </a:cubicBezTo>
                  <a:cubicBezTo>
                    <a:pt x="8002" y="552"/>
                    <a:pt x="8002" y="552"/>
                    <a:pt x="8002" y="552"/>
                  </a:cubicBezTo>
                  <a:cubicBezTo>
                    <a:pt x="8014" y="544"/>
                    <a:pt x="8014" y="544"/>
                    <a:pt x="8014" y="544"/>
                  </a:cubicBezTo>
                  <a:cubicBezTo>
                    <a:pt x="8014" y="544"/>
                    <a:pt x="7971" y="528"/>
                    <a:pt x="7965" y="534"/>
                  </a:cubicBezTo>
                  <a:cubicBezTo>
                    <a:pt x="7959" y="540"/>
                    <a:pt x="7956" y="549"/>
                    <a:pt x="7956" y="549"/>
                  </a:cubicBezTo>
                  <a:cubicBezTo>
                    <a:pt x="7939" y="549"/>
                    <a:pt x="7939" y="549"/>
                    <a:pt x="7939" y="549"/>
                  </a:cubicBezTo>
                  <a:cubicBezTo>
                    <a:pt x="7922" y="552"/>
                    <a:pt x="7922" y="552"/>
                    <a:pt x="7922" y="552"/>
                  </a:cubicBezTo>
                  <a:cubicBezTo>
                    <a:pt x="7894" y="545"/>
                    <a:pt x="7894" y="545"/>
                    <a:pt x="7894" y="545"/>
                  </a:cubicBezTo>
                  <a:cubicBezTo>
                    <a:pt x="7874" y="534"/>
                    <a:pt x="7874" y="534"/>
                    <a:pt x="7874" y="534"/>
                  </a:cubicBezTo>
                  <a:cubicBezTo>
                    <a:pt x="7874" y="534"/>
                    <a:pt x="7900" y="538"/>
                    <a:pt x="7911" y="533"/>
                  </a:cubicBezTo>
                  <a:cubicBezTo>
                    <a:pt x="7922" y="528"/>
                    <a:pt x="7940" y="522"/>
                    <a:pt x="7940" y="522"/>
                  </a:cubicBezTo>
                  <a:cubicBezTo>
                    <a:pt x="7940" y="522"/>
                    <a:pt x="7914" y="507"/>
                    <a:pt x="7900" y="507"/>
                  </a:cubicBezTo>
                  <a:cubicBezTo>
                    <a:pt x="7886" y="507"/>
                    <a:pt x="7865" y="496"/>
                    <a:pt x="7865" y="496"/>
                  </a:cubicBezTo>
                  <a:cubicBezTo>
                    <a:pt x="7865" y="496"/>
                    <a:pt x="7857" y="522"/>
                    <a:pt x="7841" y="519"/>
                  </a:cubicBezTo>
                  <a:cubicBezTo>
                    <a:pt x="7825" y="516"/>
                    <a:pt x="7853" y="498"/>
                    <a:pt x="7853" y="498"/>
                  </a:cubicBezTo>
                  <a:cubicBezTo>
                    <a:pt x="7809" y="483"/>
                    <a:pt x="7809" y="483"/>
                    <a:pt x="7809" y="483"/>
                  </a:cubicBezTo>
                  <a:cubicBezTo>
                    <a:pt x="7809" y="483"/>
                    <a:pt x="7801" y="532"/>
                    <a:pt x="7787" y="526"/>
                  </a:cubicBezTo>
                  <a:cubicBezTo>
                    <a:pt x="7773" y="520"/>
                    <a:pt x="7784" y="494"/>
                    <a:pt x="7784" y="494"/>
                  </a:cubicBezTo>
                  <a:cubicBezTo>
                    <a:pt x="7784" y="494"/>
                    <a:pt x="7746" y="538"/>
                    <a:pt x="7736" y="531"/>
                  </a:cubicBezTo>
                  <a:cubicBezTo>
                    <a:pt x="7726" y="524"/>
                    <a:pt x="7772" y="488"/>
                    <a:pt x="7772" y="488"/>
                  </a:cubicBezTo>
                  <a:cubicBezTo>
                    <a:pt x="7749" y="486"/>
                    <a:pt x="7749" y="486"/>
                    <a:pt x="7749" y="486"/>
                  </a:cubicBezTo>
                  <a:cubicBezTo>
                    <a:pt x="7737" y="496"/>
                    <a:pt x="7737" y="496"/>
                    <a:pt x="7737" y="496"/>
                  </a:cubicBezTo>
                  <a:cubicBezTo>
                    <a:pt x="7721" y="494"/>
                    <a:pt x="7721" y="494"/>
                    <a:pt x="7721" y="494"/>
                  </a:cubicBezTo>
                  <a:cubicBezTo>
                    <a:pt x="7691" y="512"/>
                    <a:pt x="7691" y="512"/>
                    <a:pt x="7691" y="512"/>
                  </a:cubicBezTo>
                  <a:cubicBezTo>
                    <a:pt x="7675" y="513"/>
                    <a:pt x="7675" y="513"/>
                    <a:pt x="7675" y="513"/>
                  </a:cubicBezTo>
                  <a:cubicBezTo>
                    <a:pt x="7673" y="533"/>
                    <a:pt x="7673" y="533"/>
                    <a:pt x="7673" y="533"/>
                  </a:cubicBezTo>
                  <a:cubicBezTo>
                    <a:pt x="7649" y="524"/>
                    <a:pt x="7649" y="524"/>
                    <a:pt x="7649" y="524"/>
                  </a:cubicBezTo>
                  <a:cubicBezTo>
                    <a:pt x="7623" y="529"/>
                    <a:pt x="7623" y="529"/>
                    <a:pt x="7623" y="529"/>
                  </a:cubicBezTo>
                  <a:cubicBezTo>
                    <a:pt x="7631" y="547"/>
                    <a:pt x="7631" y="547"/>
                    <a:pt x="7631" y="547"/>
                  </a:cubicBezTo>
                  <a:cubicBezTo>
                    <a:pt x="7600" y="538"/>
                    <a:pt x="7600" y="538"/>
                    <a:pt x="7600" y="538"/>
                  </a:cubicBezTo>
                  <a:cubicBezTo>
                    <a:pt x="7589" y="544"/>
                    <a:pt x="7589" y="544"/>
                    <a:pt x="7589" y="544"/>
                  </a:cubicBezTo>
                  <a:cubicBezTo>
                    <a:pt x="7592" y="560"/>
                    <a:pt x="7592" y="560"/>
                    <a:pt x="7592" y="560"/>
                  </a:cubicBezTo>
                  <a:cubicBezTo>
                    <a:pt x="7562" y="566"/>
                    <a:pt x="7562" y="566"/>
                    <a:pt x="7562" y="566"/>
                  </a:cubicBezTo>
                  <a:cubicBezTo>
                    <a:pt x="7565" y="545"/>
                    <a:pt x="7565" y="545"/>
                    <a:pt x="7565" y="545"/>
                  </a:cubicBezTo>
                  <a:cubicBezTo>
                    <a:pt x="7545" y="545"/>
                    <a:pt x="7545" y="545"/>
                    <a:pt x="7545" y="545"/>
                  </a:cubicBezTo>
                  <a:cubicBezTo>
                    <a:pt x="7551" y="558"/>
                    <a:pt x="7551" y="558"/>
                    <a:pt x="7551" y="558"/>
                  </a:cubicBezTo>
                  <a:cubicBezTo>
                    <a:pt x="7535" y="548"/>
                    <a:pt x="7535" y="548"/>
                    <a:pt x="7535" y="548"/>
                  </a:cubicBezTo>
                  <a:cubicBezTo>
                    <a:pt x="7537" y="568"/>
                    <a:pt x="7537" y="568"/>
                    <a:pt x="7537" y="568"/>
                  </a:cubicBezTo>
                  <a:cubicBezTo>
                    <a:pt x="7520" y="567"/>
                    <a:pt x="7520" y="567"/>
                    <a:pt x="7520" y="567"/>
                  </a:cubicBezTo>
                  <a:cubicBezTo>
                    <a:pt x="7520" y="567"/>
                    <a:pt x="7517" y="554"/>
                    <a:pt x="7519" y="551"/>
                  </a:cubicBezTo>
                  <a:cubicBezTo>
                    <a:pt x="7521" y="548"/>
                    <a:pt x="7532" y="538"/>
                    <a:pt x="7532" y="538"/>
                  </a:cubicBezTo>
                  <a:cubicBezTo>
                    <a:pt x="7509" y="535"/>
                    <a:pt x="7509" y="535"/>
                    <a:pt x="7509" y="535"/>
                  </a:cubicBezTo>
                  <a:cubicBezTo>
                    <a:pt x="7506" y="564"/>
                    <a:pt x="7506" y="564"/>
                    <a:pt x="7506" y="564"/>
                  </a:cubicBezTo>
                  <a:cubicBezTo>
                    <a:pt x="7488" y="573"/>
                    <a:pt x="7488" y="573"/>
                    <a:pt x="7488" y="573"/>
                  </a:cubicBezTo>
                  <a:cubicBezTo>
                    <a:pt x="7498" y="581"/>
                    <a:pt x="7498" y="581"/>
                    <a:pt x="7498" y="581"/>
                  </a:cubicBezTo>
                  <a:cubicBezTo>
                    <a:pt x="7476" y="584"/>
                    <a:pt x="7476" y="584"/>
                    <a:pt x="7476" y="584"/>
                  </a:cubicBezTo>
                  <a:cubicBezTo>
                    <a:pt x="7484" y="592"/>
                    <a:pt x="7484" y="592"/>
                    <a:pt x="7484" y="592"/>
                  </a:cubicBezTo>
                  <a:cubicBezTo>
                    <a:pt x="7456" y="593"/>
                    <a:pt x="7456" y="593"/>
                    <a:pt x="7456" y="593"/>
                  </a:cubicBezTo>
                  <a:cubicBezTo>
                    <a:pt x="7456" y="601"/>
                    <a:pt x="7456" y="601"/>
                    <a:pt x="7456" y="601"/>
                  </a:cubicBezTo>
                  <a:cubicBezTo>
                    <a:pt x="7477" y="606"/>
                    <a:pt x="7477" y="606"/>
                    <a:pt x="7477" y="606"/>
                  </a:cubicBezTo>
                  <a:cubicBezTo>
                    <a:pt x="7470" y="615"/>
                    <a:pt x="7470" y="615"/>
                    <a:pt x="7470" y="615"/>
                  </a:cubicBezTo>
                  <a:cubicBezTo>
                    <a:pt x="7446" y="605"/>
                    <a:pt x="7446" y="605"/>
                    <a:pt x="7446" y="605"/>
                  </a:cubicBezTo>
                  <a:cubicBezTo>
                    <a:pt x="7437" y="606"/>
                    <a:pt x="7437" y="606"/>
                    <a:pt x="7437" y="606"/>
                  </a:cubicBezTo>
                  <a:cubicBezTo>
                    <a:pt x="7453" y="617"/>
                    <a:pt x="7453" y="617"/>
                    <a:pt x="7453" y="617"/>
                  </a:cubicBezTo>
                  <a:cubicBezTo>
                    <a:pt x="7438" y="628"/>
                    <a:pt x="7438" y="628"/>
                    <a:pt x="7438" y="628"/>
                  </a:cubicBezTo>
                  <a:cubicBezTo>
                    <a:pt x="7430" y="615"/>
                    <a:pt x="7430" y="615"/>
                    <a:pt x="7430" y="615"/>
                  </a:cubicBezTo>
                  <a:cubicBezTo>
                    <a:pt x="7420" y="621"/>
                    <a:pt x="7420" y="621"/>
                    <a:pt x="7420" y="621"/>
                  </a:cubicBezTo>
                  <a:cubicBezTo>
                    <a:pt x="7421" y="626"/>
                    <a:pt x="7421" y="626"/>
                    <a:pt x="7421" y="626"/>
                  </a:cubicBezTo>
                  <a:cubicBezTo>
                    <a:pt x="7398" y="627"/>
                    <a:pt x="7398" y="627"/>
                    <a:pt x="7398" y="627"/>
                  </a:cubicBezTo>
                  <a:cubicBezTo>
                    <a:pt x="7395" y="636"/>
                    <a:pt x="7395" y="636"/>
                    <a:pt x="7395" y="636"/>
                  </a:cubicBezTo>
                  <a:cubicBezTo>
                    <a:pt x="7412" y="645"/>
                    <a:pt x="7412" y="645"/>
                    <a:pt x="7412" y="645"/>
                  </a:cubicBezTo>
                  <a:cubicBezTo>
                    <a:pt x="7410" y="655"/>
                    <a:pt x="7410" y="655"/>
                    <a:pt x="7410" y="655"/>
                  </a:cubicBezTo>
                  <a:cubicBezTo>
                    <a:pt x="7388" y="647"/>
                    <a:pt x="7388" y="647"/>
                    <a:pt x="7388" y="647"/>
                  </a:cubicBezTo>
                  <a:cubicBezTo>
                    <a:pt x="7385" y="657"/>
                    <a:pt x="7385" y="657"/>
                    <a:pt x="7385" y="657"/>
                  </a:cubicBezTo>
                  <a:cubicBezTo>
                    <a:pt x="7403" y="662"/>
                    <a:pt x="7403" y="662"/>
                    <a:pt x="7403" y="662"/>
                  </a:cubicBezTo>
                  <a:cubicBezTo>
                    <a:pt x="7403" y="662"/>
                    <a:pt x="7382" y="663"/>
                    <a:pt x="7375" y="664"/>
                  </a:cubicBezTo>
                  <a:cubicBezTo>
                    <a:pt x="7368" y="665"/>
                    <a:pt x="7372" y="675"/>
                    <a:pt x="7372" y="675"/>
                  </a:cubicBezTo>
                  <a:cubicBezTo>
                    <a:pt x="7372" y="675"/>
                    <a:pt x="7359" y="668"/>
                    <a:pt x="7351" y="674"/>
                  </a:cubicBezTo>
                  <a:cubicBezTo>
                    <a:pt x="7343" y="680"/>
                    <a:pt x="7336" y="685"/>
                    <a:pt x="7341" y="688"/>
                  </a:cubicBezTo>
                  <a:cubicBezTo>
                    <a:pt x="7346" y="691"/>
                    <a:pt x="7335" y="697"/>
                    <a:pt x="7335" y="697"/>
                  </a:cubicBezTo>
                  <a:cubicBezTo>
                    <a:pt x="7335" y="697"/>
                    <a:pt x="7328" y="706"/>
                    <a:pt x="7331" y="707"/>
                  </a:cubicBezTo>
                  <a:cubicBezTo>
                    <a:pt x="7334" y="708"/>
                    <a:pt x="7354" y="709"/>
                    <a:pt x="7354" y="709"/>
                  </a:cubicBezTo>
                  <a:cubicBezTo>
                    <a:pt x="7347" y="717"/>
                    <a:pt x="7347" y="717"/>
                    <a:pt x="7347" y="717"/>
                  </a:cubicBezTo>
                  <a:cubicBezTo>
                    <a:pt x="7324" y="713"/>
                    <a:pt x="7324" y="713"/>
                    <a:pt x="7324" y="713"/>
                  </a:cubicBezTo>
                  <a:cubicBezTo>
                    <a:pt x="7324" y="713"/>
                    <a:pt x="7311" y="715"/>
                    <a:pt x="7311" y="723"/>
                  </a:cubicBezTo>
                  <a:cubicBezTo>
                    <a:pt x="7311" y="731"/>
                    <a:pt x="7321" y="737"/>
                    <a:pt x="7317" y="740"/>
                  </a:cubicBezTo>
                  <a:cubicBezTo>
                    <a:pt x="7313" y="743"/>
                    <a:pt x="7309" y="743"/>
                    <a:pt x="7304" y="743"/>
                  </a:cubicBezTo>
                  <a:cubicBezTo>
                    <a:pt x="7299" y="743"/>
                    <a:pt x="7293" y="744"/>
                    <a:pt x="7295" y="751"/>
                  </a:cubicBezTo>
                  <a:cubicBezTo>
                    <a:pt x="7297" y="758"/>
                    <a:pt x="7305" y="762"/>
                    <a:pt x="7305" y="762"/>
                  </a:cubicBezTo>
                  <a:cubicBezTo>
                    <a:pt x="7305" y="762"/>
                    <a:pt x="7311" y="773"/>
                    <a:pt x="7304" y="774"/>
                  </a:cubicBezTo>
                  <a:cubicBezTo>
                    <a:pt x="7297" y="775"/>
                    <a:pt x="7290" y="774"/>
                    <a:pt x="7287" y="774"/>
                  </a:cubicBezTo>
                  <a:cubicBezTo>
                    <a:pt x="7284" y="774"/>
                    <a:pt x="7281" y="775"/>
                    <a:pt x="7278" y="779"/>
                  </a:cubicBezTo>
                  <a:cubicBezTo>
                    <a:pt x="7275" y="783"/>
                    <a:pt x="7275" y="790"/>
                    <a:pt x="7275" y="790"/>
                  </a:cubicBezTo>
                  <a:cubicBezTo>
                    <a:pt x="7275" y="790"/>
                    <a:pt x="7277" y="797"/>
                    <a:pt x="7270" y="797"/>
                  </a:cubicBezTo>
                  <a:cubicBezTo>
                    <a:pt x="7263" y="797"/>
                    <a:pt x="7260" y="790"/>
                    <a:pt x="7254" y="791"/>
                  </a:cubicBezTo>
                  <a:cubicBezTo>
                    <a:pt x="7248" y="792"/>
                    <a:pt x="7250" y="792"/>
                    <a:pt x="7245" y="796"/>
                  </a:cubicBezTo>
                  <a:cubicBezTo>
                    <a:pt x="7240" y="800"/>
                    <a:pt x="7240" y="801"/>
                    <a:pt x="7237" y="805"/>
                  </a:cubicBezTo>
                  <a:cubicBezTo>
                    <a:pt x="7234" y="809"/>
                    <a:pt x="7225" y="809"/>
                    <a:pt x="7225" y="809"/>
                  </a:cubicBezTo>
                  <a:cubicBezTo>
                    <a:pt x="7225" y="809"/>
                    <a:pt x="7221" y="810"/>
                    <a:pt x="7218" y="816"/>
                  </a:cubicBezTo>
                  <a:cubicBezTo>
                    <a:pt x="7215" y="822"/>
                    <a:pt x="7224" y="826"/>
                    <a:pt x="7219" y="829"/>
                  </a:cubicBezTo>
                  <a:cubicBezTo>
                    <a:pt x="7214" y="832"/>
                    <a:pt x="7213" y="834"/>
                    <a:pt x="7208" y="834"/>
                  </a:cubicBezTo>
                  <a:cubicBezTo>
                    <a:pt x="7203" y="834"/>
                    <a:pt x="7194" y="829"/>
                    <a:pt x="7191" y="829"/>
                  </a:cubicBezTo>
                  <a:cubicBezTo>
                    <a:pt x="7188" y="829"/>
                    <a:pt x="7195" y="821"/>
                    <a:pt x="7182" y="828"/>
                  </a:cubicBezTo>
                  <a:cubicBezTo>
                    <a:pt x="7169" y="835"/>
                    <a:pt x="7168" y="836"/>
                    <a:pt x="7164" y="835"/>
                  </a:cubicBezTo>
                  <a:cubicBezTo>
                    <a:pt x="7160" y="834"/>
                    <a:pt x="7155" y="832"/>
                    <a:pt x="7156" y="842"/>
                  </a:cubicBezTo>
                  <a:cubicBezTo>
                    <a:pt x="7157" y="852"/>
                    <a:pt x="7163" y="851"/>
                    <a:pt x="7164" y="854"/>
                  </a:cubicBezTo>
                  <a:cubicBezTo>
                    <a:pt x="7165" y="857"/>
                    <a:pt x="7168" y="865"/>
                    <a:pt x="7160" y="861"/>
                  </a:cubicBezTo>
                  <a:cubicBezTo>
                    <a:pt x="7152" y="857"/>
                    <a:pt x="7151" y="848"/>
                    <a:pt x="7146" y="851"/>
                  </a:cubicBezTo>
                  <a:cubicBezTo>
                    <a:pt x="7141" y="854"/>
                    <a:pt x="7135" y="861"/>
                    <a:pt x="7140" y="864"/>
                  </a:cubicBezTo>
                  <a:cubicBezTo>
                    <a:pt x="7145" y="867"/>
                    <a:pt x="7160" y="863"/>
                    <a:pt x="7157" y="869"/>
                  </a:cubicBezTo>
                  <a:cubicBezTo>
                    <a:pt x="7154" y="875"/>
                    <a:pt x="7164" y="878"/>
                    <a:pt x="7149" y="876"/>
                  </a:cubicBezTo>
                  <a:cubicBezTo>
                    <a:pt x="7134" y="874"/>
                    <a:pt x="7130" y="874"/>
                    <a:pt x="7130" y="874"/>
                  </a:cubicBezTo>
                  <a:cubicBezTo>
                    <a:pt x="7130" y="874"/>
                    <a:pt x="7132" y="868"/>
                    <a:pt x="7126" y="873"/>
                  </a:cubicBezTo>
                  <a:cubicBezTo>
                    <a:pt x="7120" y="878"/>
                    <a:pt x="7122" y="887"/>
                    <a:pt x="7122" y="887"/>
                  </a:cubicBezTo>
                  <a:cubicBezTo>
                    <a:pt x="7122" y="887"/>
                    <a:pt x="7093" y="874"/>
                    <a:pt x="7097" y="882"/>
                  </a:cubicBezTo>
                  <a:cubicBezTo>
                    <a:pt x="7101" y="890"/>
                    <a:pt x="7123" y="895"/>
                    <a:pt x="7123" y="895"/>
                  </a:cubicBezTo>
                  <a:cubicBezTo>
                    <a:pt x="7110" y="909"/>
                    <a:pt x="7110" y="909"/>
                    <a:pt x="7110" y="909"/>
                  </a:cubicBezTo>
                  <a:cubicBezTo>
                    <a:pt x="7110" y="909"/>
                    <a:pt x="7111" y="899"/>
                    <a:pt x="7104" y="898"/>
                  </a:cubicBezTo>
                  <a:cubicBezTo>
                    <a:pt x="7097" y="897"/>
                    <a:pt x="7091" y="905"/>
                    <a:pt x="7091" y="905"/>
                  </a:cubicBezTo>
                  <a:cubicBezTo>
                    <a:pt x="7078" y="894"/>
                    <a:pt x="7078" y="894"/>
                    <a:pt x="7078" y="894"/>
                  </a:cubicBezTo>
                  <a:cubicBezTo>
                    <a:pt x="7072" y="903"/>
                    <a:pt x="7072" y="903"/>
                    <a:pt x="7072" y="903"/>
                  </a:cubicBezTo>
                  <a:cubicBezTo>
                    <a:pt x="7081" y="906"/>
                    <a:pt x="7081" y="906"/>
                    <a:pt x="7081" y="906"/>
                  </a:cubicBezTo>
                  <a:cubicBezTo>
                    <a:pt x="7058" y="905"/>
                    <a:pt x="7058" y="905"/>
                    <a:pt x="7058" y="905"/>
                  </a:cubicBezTo>
                  <a:cubicBezTo>
                    <a:pt x="7057" y="914"/>
                    <a:pt x="7057" y="914"/>
                    <a:pt x="7057" y="914"/>
                  </a:cubicBezTo>
                  <a:cubicBezTo>
                    <a:pt x="7090" y="916"/>
                    <a:pt x="7090" y="916"/>
                    <a:pt x="7090" y="916"/>
                  </a:cubicBezTo>
                  <a:cubicBezTo>
                    <a:pt x="7073" y="921"/>
                    <a:pt x="7073" y="921"/>
                    <a:pt x="7073" y="921"/>
                  </a:cubicBezTo>
                  <a:cubicBezTo>
                    <a:pt x="7049" y="915"/>
                    <a:pt x="7049" y="915"/>
                    <a:pt x="7049" y="915"/>
                  </a:cubicBezTo>
                  <a:cubicBezTo>
                    <a:pt x="7049" y="915"/>
                    <a:pt x="7041" y="922"/>
                    <a:pt x="7041" y="928"/>
                  </a:cubicBezTo>
                  <a:cubicBezTo>
                    <a:pt x="7041" y="934"/>
                    <a:pt x="7059" y="935"/>
                    <a:pt x="7059" y="935"/>
                  </a:cubicBezTo>
                  <a:cubicBezTo>
                    <a:pt x="7048" y="940"/>
                    <a:pt x="7048" y="940"/>
                    <a:pt x="7048" y="940"/>
                  </a:cubicBezTo>
                  <a:cubicBezTo>
                    <a:pt x="7048" y="940"/>
                    <a:pt x="7039" y="947"/>
                    <a:pt x="7048" y="948"/>
                  </a:cubicBezTo>
                  <a:cubicBezTo>
                    <a:pt x="7057" y="949"/>
                    <a:pt x="7080" y="949"/>
                    <a:pt x="7080" y="949"/>
                  </a:cubicBezTo>
                  <a:cubicBezTo>
                    <a:pt x="7090" y="955"/>
                    <a:pt x="7090" y="955"/>
                    <a:pt x="7090" y="955"/>
                  </a:cubicBezTo>
                  <a:cubicBezTo>
                    <a:pt x="7101" y="947"/>
                    <a:pt x="7101" y="947"/>
                    <a:pt x="7101" y="947"/>
                  </a:cubicBezTo>
                  <a:cubicBezTo>
                    <a:pt x="7109" y="955"/>
                    <a:pt x="7109" y="955"/>
                    <a:pt x="7109" y="955"/>
                  </a:cubicBezTo>
                  <a:cubicBezTo>
                    <a:pt x="7127" y="946"/>
                    <a:pt x="7127" y="946"/>
                    <a:pt x="7127" y="946"/>
                  </a:cubicBezTo>
                  <a:cubicBezTo>
                    <a:pt x="7127" y="946"/>
                    <a:pt x="7124" y="959"/>
                    <a:pt x="7118" y="959"/>
                  </a:cubicBezTo>
                  <a:cubicBezTo>
                    <a:pt x="7112" y="959"/>
                    <a:pt x="7100" y="958"/>
                    <a:pt x="7100" y="958"/>
                  </a:cubicBezTo>
                  <a:cubicBezTo>
                    <a:pt x="7082" y="959"/>
                    <a:pt x="7082" y="959"/>
                    <a:pt x="7082" y="959"/>
                  </a:cubicBezTo>
                  <a:cubicBezTo>
                    <a:pt x="7082" y="959"/>
                    <a:pt x="7066" y="957"/>
                    <a:pt x="7063" y="957"/>
                  </a:cubicBezTo>
                  <a:cubicBezTo>
                    <a:pt x="7060" y="957"/>
                    <a:pt x="7038" y="959"/>
                    <a:pt x="7038" y="959"/>
                  </a:cubicBezTo>
                  <a:cubicBezTo>
                    <a:pt x="7038" y="959"/>
                    <a:pt x="7040" y="971"/>
                    <a:pt x="7045" y="973"/>
                  </a:cubicBezTo>
                  <a:cubicBezTo>
                    <a:pt x="7050" y="975"/>
                    <a:pt x="7058" y="975"/>
                    <a:pt x="7058" y="975"/>
                  </a:cubicBezTo>
                  <a:cubicBezTo>
                    <a:pt x="7058" y="975"/>
                    <a:pt x="7045" y="985"/>
                    <a:pt x="7051" y="992"/>
                  </a:cubicBezTo>
                  <a:cubicBezTo>
                    <a:pt x="7057" y="999"/>
                    <a:pt x="7067" y="1000"/>
                    <a:pt x="7067" y="1000"/>
                  </a:cubicBezTo>
                  <a:cubicBezTo>
                    <a:pt x="7085" y="989"/>
                    <a:pt x="7085" y="989"/>
                    <a:pt x="7085" y="989"/>
                  </a:cubicBezTo>
                  <a:cubicBezTo>
                    <a:pt x="7103" y="985"/>
                    <a:pt x="7103" y="985"/>
                    <a:pt x="7103" y="985"/>
                  </a:cubicBezTo>
                  <a:cubicBezTo>
                    <a:pt x="7097" y="999"/>
                    <a:pt x="7097" y="999"/>
                    <a:pt x="7097" y="999"/>
                  </a:cubicBezTo>
                  <a:cubicBezTo>
                    <a:pt x="7087" y="996"/>
                    <a:pt x="7087" y="996"/>
                    <a:pt x="7087" y="996"/>
                  </a:cubicBezTo>
                  <a:cubicBezTo>
                    <a:pt x="7081" y="1008"/>
                    <a:pt x="7081" y="1008"/>
                    <a:pt x="7081" y="1008"/>
                  </a:cubicBezTo>
                  <a:cubicBezTo>
                    <a:pt x="7081" y="1008"/>
                    <a:pt x="7051" y="1002"/>
                    <a:pt x="7055" y="1009"/>
                  </a:cubicBezTo>
                  <a:cubicBezTo>
                    <a:pt x="7059" y="1016"/>
                    <a:pt x="7068" y="1019"/>
                    <a:pt x="7068" y="1019"/>
                  </a:cubicBezTo>
                  <a:cubicBezTo>
                    <a:pt x="7052" y="1027"/>
                    <a:pt x="7052" y="1027"/>
                    <a:pt x="7052" y="1027"/>
                  </a:cubicBezTo>
                  <a:cubicBezTo>
                    <a:pt x="7040" y="1027"/>
                    <a:pt x="7040" y="1027"/>
                    <a:pt x="7040" y="1027"/>
                  </a:cubicBezTo>
                  <a:cubicBezTo>
                    <a:pt x="7040" y="1027"/>
                    <a:pt x="7042" y="1039"/>
                    <a:pt x="7045" y="1039"/>
                  </a:cubicBezTo>
                  <a:cubicBezTo>
                    <a:pt x="7048" y="1039"/>
                    <a:pt x="7080" y="1040"/>
                    <a:pt x="7080" y="1040"/>
                  </a:cubicBezTo>
                  <a:cubicBezTo>
                    <a:pt x="7071" y="1054"/>
                    <a:pt x="7071" y="1054"/>
                    <a:pt x="7071" y="1054"/>
                  </a:cubicBezTo>
                  <a:cubicBezTo>
                    <a:pt x="7079" y="1056"/>
                    <a:pt x="7079" y="1056"/>
                    <a:pt x="7079" y="1056"/>
                  </a:cubicBezTo>
                  <a:cubicBezTo>
                    <a:pt x="7074" y="1068"/>
                    <a:pt x="7074" y="1068"/>
                    <a:pt x="7074" y="1068"/>
                  </a:cubicBezTo>
                  <a:cubicBezTo>
                    <a:pt x="7074" y="1068"/>
                    <a:pt x="7048" y="1055"/>
                    <a:pt x="7049" y="1063"/>
                  </a:cubicBezTo>
                  <a:cubicBezTo>
                    <a:pt x="7050" y="1071"/>
                    <a:pt x="7061" y="1082"/>
                    <a:pt x="7061" y="1082"/>
                  </a:cubicBezTo>
                  <a:cubicBezTo>
                    <a:pt x="7093" y="1096"/>
                    <a:pt x="7093" y="1096"/>
                    <a:pt x="7093" y="1096"/>
                  </a:cubicBezTo>
                  <a:cubicBezTo>
                    <a:pt x="7093" y="1096"/>
                    <a:pt x="7086" y="1101"/>
                    <a:pt x="7093" y="1104"/>
                  </a:cubicBezTo>
                  <a:cubicBezTo>
                    <a:pt x="7100" y="1107"/>
                    <a:pt x="7121" y="1102"/>
                    <a:pt x="7121" y="1102"/>
                  </a:cubicBezTo>
                  <a:cubicBezTo>
                    <a:pt x="7121" y="1102"/>
                    <a:pt x="7124" y="1111"/>
                    <a:pt x="7141" y="1105"/>
                  </a:cubicBezTo>
                  <a:cubicBezTo>
                    <a:pt x="7158" y="1099"/>
                    <a:pt x="7186" y="1074"/>
                    <a:pt x="7186" y="1074"/>
                  </a:cubicBezTo>
                  <a:cubicBezTo>
                    <a:pt x="7210" y="1055"/>
                    <a:pt x="7210" y="1055"/>
                    <a:pt x="7210" y="1055"/>
                  </a:cubicBezTo>
                  <a:cubicBezTo>
                    <a:pt x="7210" y="1055"/>
                    <a:pt x="7221" y="1060"/>
                    <a:pt x="7231" y="1051"/>
                  </a:cubicBezTo>
                  <a:cubicBezTo>
                    <a:pt x="7241" y="1042"/>
                    <a:pt x="7231" y="1023"/>
                    <a:pt x="7231" y="1023"/>
                  </a:cubicBezTo>
                  <a:cubicBezTo>
                    <a:pt x="7243" y="1021"/>
                    <a:pt x="7243" y="1021"/>
                    <a:pt x="7243" y="1021"/>
                  </a:cubicBezTo>
                  <a:cubicBezTo>
                    <a:pt x="7243" y="1021"/>
                    <a:pt x="7230" y="1038"/>
                    <a:pt x="7245" y="1043"/>
                  </a:cubicBezTo>
                  <a:cubicBezTo>
                    <a:pt x="7260" y="1048"/>
                    <a:pt x="7271" y="1050"/>
                    <a:pt x="7271" y="1050"/>
                  </a:cubicBezTo>
                  <a:cubicBezTo>
                    <a:pt x="7273" y="1091"/>
                    <a:pt x="7273" y="1091"/>
                    <a:pt x="7273" y="1091"/>
                  </a:cubicBezTo>
                  <a:cubicBezTo>
                    <a:pt x="7273" y="1091"/>
                    <a:pt x="7287" y="1080"/>
                    <a:pt x="7294" y="1092"/>
                  </a:cubicBezTo>
                  <a:cubicBezTo>
                    <a:pt x="7301" y="1104"/>
                    <a:pt x="7290" y="1096"/>
                    <a:pt x="7290" y="1096"/>
                  </a:cubicBezTo>
                  <a:cubicBezTo>
                    <a:pt x="7290" y="1096"/>
                    <a:pt x="7285" y="1130"/>
                    <a:pt x="7289" y="1134"/>
                  </a:cubicBezTo>
                  <a:cubicBezTo>
                    <a:pt x="7293" y="1138"/>
                    <a:pt x="7305" y="1143"/>
                    <a:pt x="7305" y="1143"/>
                  </a:cubicBezTo>
                  <a:cubicBezTo>
                    <a:pt x="7305" y="1143"/>
                    <a:pt x="7314" y="1160"/>
                    <a:pt x="7320" y="1167"/>
                  </a:cubicBezTo>
                  <a:cubicBezTo>
                    <a:pt x="7326" y="1174"/>
                    <a:pt x="7337" y="1178"/>
                    <a:pt x="7337" y="1178"/>
                  </a:cubicBezTo>
                  <a:cubicBezTo>
                    <a:pt x="7336" y="1186"/>
                    <a:pt x="7336" y="1186"/>
                    <a:pt x="7336" y="1186"/>
                  </a:cubicBezTo>
                  <a:cubicBezTo>
                    <a:pt x="7324" y="1188"/>
                    <a:pt x="7324" y="1188"/>
                    <a:pt x="7324" y="1188"/>
                  </a:cubicBezTo>
                  <a:cubicBezTo>
                    <a:pt x="7324" y="1188"/>
                    <a:pt x="7322" y="1196"/>
                    <a:pt x="7323" y="1202"/>
                  </a:cubicBezTo>
                  <a:cubicBezTo>
                    <a:pt x="7324" y="1208"/>
                    <a:pt x="7339" y="1221"/>
                    <a:pt x="7339" y="1221"/>
                  </a:cubicBezTo>
                  <a:cubicBezTo>
                    <a:pt x="7339" y="1221"/>
                    <a:pt x="7335" y="1234"/>
                    <a:pt x="7340" y="1237"/>
                  </a:cubicBezTo>
                  <a:cubicBezTo>
                    <a:pt x="7345" y="1240"/>
                    <a:pt x="7365" y="1238"/>
                    <a:pt x="7365" y="1238"/>
                  </a:cubicBezTo>
                  <a:cubicBezTo>
                    <a:pt x="7365" y="1238"/>
                    <a:pt x="7393" y="1245"/>
                    <a:pt x="7392" y="1236"/>
                  </a:cubicBezTo>
                  <a:cubicBezTo>
                    <a:pt x="7391" y="1227"/>
                    <a:pt x="7391" y="1212"/>
                    <a:pt x="7391" y="1212"/>
                  </a:cubicBezTo>
                  <a:cubicBezTo>
                    <a:pt x="7403" y="1206"/>
                    <a:pt x="7403" y="1206"/>
                    <a:pt x="7403" y="1206"/>
                  </a:cubicBezTo>
                  <a:cubicBezTo>
                    <a:pt x="7404" y="1196"/>
                    <a:pt x="7404" y="1196"/>
                    <a:pt x="7404" y="1196"/>
                  </a:cubicBezTo>
                  <a:cubicBezTo>
                    <a:pt x="7447" y="1199"/>
                    <a:pt x="7447" y="1199"/>
                    <a:pt x="7447" y="1199"/>
                  </a:cubicBezTo>
                  <a:cubicBezTo>
                    <a:pt x="7456" y="1204"/>
                    <a:pt x="7456" y="1204"/>
                    <a:pt x="7456" y="1204"/>
                  </a:cubicBezTo>
                  <a:cubicBezTo>
                    <a:pt x="7470" y="1162"/>
                    <a:pt x="7470" y="1162"/>
                    <a:pt x="7470" y="1162"/>
                  </a:cubicBezTo>
                  <a:cubicBezTo>
                    <a:pt x="7470" y="1162"/>
                    <a:pt x="7479" y="1136"/>
                    <a:pt x="7477" y="1130"/>
                  </a:cubicBezTo>
                  <a:cubicBezTo>
                    <a:pt x="7475" y="1124"/>
                    <a:pt x="7469" y="1113"/>
                    <a:pt x="7469" y="1113"/>
                  </a:cubicBezTo>
                  <a:cubicBezTo>
                    <a:pt x="7469" y="1113"/>
                    <a:pt x="7490" y="1110"/>
                    <a:pt x="7488" y="1099"/>
                  </a:cubicBezTo>
                  <a:cubicBezTo>
                    <a:pt x="7486" y="1088"/>
                    <a:pt x="7467" y="1088"/>
                    <a:pt x="7467" y="1088"/>
                  </a:cubicBezTo>
                  <a:cubicBezTo>
                    <a:pt x="7480" y="1083"/>
                    <a:pt x="7480" y="1083"/>
                    <a:pt x="7480" y="1083"/>
                  </a:cubicBezTo>
                  <a:cubicBezTo>
                    <a:pt x="7471" y="1079"/>
                    <a:pt x="7471" y="1079"/>
                    <a:pt x="7471" y="1079"/>
                  </a:cubicBezTo>
                  <a:cubicBezTo>
                    <a:pt x="7471" y="1079"/>
                    <a:pt x="7505" y="1081"/>
                    <a:pt x="7508" y="1070"/>
                  </a:cubicBezTo>
                  <a:cubicBezTo>
                    <a:pt x="7511" y="1059"/>
                    <a:pt x="7516" y="1053"/>
                    <a:pt x="7516" y="1053"/>
                  </a:cubicBezTo>
                  <a:cubicBezTo>
                    <a:pt x="7516" y="1053"/>
                    <a:pt x="7527" y="1071"/>
                    <a:pt x="7537" y="1059"/>
                  </a:cubicBezTo>
                  <a:cubicBezTo>
                    <a:pt x="7547" y="1047"/>
                    <a:pt x="7541" y="1037"/>
                    <a:pt x="7541" y="1037"/>
                  </a:cubicBezTo>
                  <a:cubicBezTo>
                    <a:pt x="7541" y="1037"/>
                    <a:pt x="7568" y="1032"/>
                    <a:pt x="7561" y="1018"/>
                  </a:cubicBezTo>
                  <a:cubicBezTo>
                    <a:pt x="7554" y="1004"/>
                    <a:pt x="7542" y="1001"/>
                    <a:pt x="7542" y="1001"/>
                  </a:cubicBezTo>
                  <a:cubicBezTo>
                    <a:pt x="7542" y="990"/>
                    <a:pt x="7542" y="990"/>
                    <a:pt x="7542" y="990"/>
                  </a:cubicBezTo>
                  <a:cubicBezTo>
                    <a:pt x="7518" y="980"/>
                    <a:pt x="7518" y="980"/>
                    <a:pt x="7518" y="980"/>
                  </a:cubicBezTo>
                  <a:cubicBezTo>
                    <a:pt x="7518" y="980"/>
                    <a:pt x="7507" y="987"/>
                    <a:pt x="7499" y="980"/>
                  </a:cubicBezTo>
                  <a:cubicBezTo>
                    <a:pt x="7491" y="973"/>
                    <a:pt x="7488" y="931"/>
                    <a:pt x="7488" y="931"/>
                  </a:cubicBezTo>
                  <a:cubicBezTo>
                    <a:pt x="7488" y="931"/>
                    <a:pt x="7499" y="921"/>
                    <a:pt x="7500" y="910"/>
                  </a:cubicBezTo>
                  <a:cubicBezTo>
                    <a:pt x="7501" y="899"/>
                    <a:pt x="7490" y="889"/>
                    <a:pt x="7490" y="889"/>
                  </a:cubicBezTo>
                  <a:cubicBezTo>
                    <a:pt x="7490" y="889"/>
                    <a:pt x="7504" y="892"/>
                    <a:pt x="7508" y="884"/>
                  </a:cubicBezTo>
                  <a:cubicBezTo>
                    <a:pt x="7512" y="876"/>
                    <a:pt x="7503" y="864"/>
                    <a:pt x="7503" y="864"/>
                  </a:cubicBezTo>
                  <a:cubicBezTo>
                    <a:pt x="7503" y="864"/>
                    <a:pt x="7520" y="873"/>
                    <a:pt x="7525" y="868"/>
                  </a:cubicBezTo>
                  <a:cubicBezTo>
                    <a:pt x="7530" y="863"/>
                    <a:pt x="7542" y="851"/>
                    <a:pt x="7542" y="851"/>
                  </a:cubicBezTo>
                  <a:cubicBezTo>
                    <a:pt x="7562" y="854"/>
                    <a:pt x="7562" y="854"/>
                    <a:pt x="7562" y="854"/>
                  </a:cubicBezTo>
                  <a:cubicBezTo>
                    <a:pt x="7570" y="839"/>
                    <a:pt x="7570" y="839"/>
                    <a:pt x="7570" y="839"/>
                  </a:cubicBezTo>
                  <a:cubicBezTo>
                    <a:pt x="7570" y="839"/>
                    <a:pt x="7601" y="840"/>
                    <a:pt x="7611" y="830"/>
                  </a:cubicBezTo>
                  <a:cubicBezTo>
                    <a:pt x="7621" y="820"/>
                    <a:pt x="7635" y="794"/>
                    <a:pt x="7635" y="794"/>
                  </a:cubicBezTo>
                  <a:cubicBezTo>
                    <a:pt x="7623" y="779"/>
                    <a:pt x="7623" y="779"/>
                    <a:pt x="7623" y="779"/>
                  </a:cubicBezTo>
                  <a:cubicBezTo>
                    <a:pt x="7643" y="756"/>
                    <a:pt x="7643" y="756"/>
                    <a:pt x="7643" y="756"/>
                  </a:cubicBezTo>
                  <a:cubicBezTo>
                    <a:pt x="7632" y="743"/>
                    <a:pt x="7632" y="743"/>
                    <a:pt x="7632" y="743"/>
                  </a:cubicBezTo>
                  <a:cubicBezTo>
                    <a:pt x="7657" y="737"/>
                    <a:pt x="7657" y="737"/>
                    <a:pt x="7657" y="737"/>
                  </a:cubicBezTo>
                  <a:cubicBezTo>
                    <a:pt x="7667" y="725"/>
                    <a:pt x="7667" y="725"/>
                    <a:pt x="7667" y="725"/>
                  </a:cubicBezTo>
                  <a:cubicBezTo>
                    <a:pt x="7720" y="727"/>
                    <a:pt x="7720" y="727"/>
                    <a:pt x="7720" y="727"/>
                  </a:cubicBezTo>
                  <a:cubicBezTo>
                    <a:pt x="7728" y="740"/>
                    <a:pt x="7728" y="740"/>
                    <a:pt x="7728" y="740"/>
                  </a:cubicBezTo>
                  <a:cubicBezTo>
                    <a:pt x="7730" y="738"/>
                    <a:pt x="7730" y="738"/>
                    <a:pt x="7730" y="738"/>
                  </a:cubicBezTo>
                  <a:cubicBezTo>
                    <a:pt x="7740" y="732"/>
                    <a:pt x="7740" y="732"/>
                    <a:pt x="7740" y="732"/>
                  </a:cubicBezTo>
                  <a:cubicBezTo>
                    <a:pt x="7740" y="732"/>
                    <a:pt x="7769" y="739"/>
                    <a:pt x="7771" y="751"/>
                  </a:cubicBezTo>
                  <a:cubicBezTo>
                    <a:pt x="7773" y="763"/>
                    <a:pt x="7774" y="773"/>
                    <a:pt x="7774" y="773"/>
                  </a:cubicBezTo>
                  <a:cubicBezTo>
                    <a:pt x="7774" y="773"/>
                    <a:pt x="7762" y="767"/>
                    <a:pt x="7759" y="768"/>
                  </a:cubicBezTo>
                  <a:cubicBezTo>
                    <a:pt x="7756" y="769"/>
                    <a:pt x="7734" y="794"/>
                    <a:pt x="7734" y="794"/>
                  </a:cubicBezTo>
                  <a:cubicBezTo>
                    <a:pt x="7711" y="817"/>
                    <a:pt x="7711" y="817"/>
                    <a:pt x="7711" y="817"/>
                  </a:cubicBezTo>
                  <a:cubicBezTo>
                    <a:pt x="7688" y="822"/>
                    <a:pt x="7688" y="822"/>
                    <a:pt x="7688" y="822"/>
                  </a:cubicBezTo>
                  <a:cubicBezTo>
                    <a:pt x="7688" y="822"/>
                    <a:pt x="7673" y="834"/>
                    <a:pt x="7673" y="843"/>
                  </a:cubicBezTo>
                  <a:cubicBezTo>
                    <a:pt x="7673" y="852"/>
                    <a:pt x="7653" y="852"/>
                    <a:pt x="7653" y="852"/>
                  </a:cubicBezTo>
                  <a:cubicBezTo>
                    <a:pt x="7637" y="870"/>
                    <a:pt x="7637" y="870"/>
                    <a:pt x="7637" y="870"/>
                  </a:cubicBezTo>
                  <a:cubicBezTo>
                    <a:pt x="7637" y="870"/>
                    <a:pt x="7633" y="882"/>
                    <a:pt x="7635" y="886"/>
                  </a:cubicBezTo>
                  <a:cubicBezTo>
                    <a:pt x="7637" y="890"/>
                    <a:pt x="7641" y="898"/>
                    <a:pt x="7641" y="898"/>
                  </a:cubicBezTo>
                  <a:cubicBezTo>
                    <a:pt x="7639" y="914"/>
                    <a:pt x="7639" y="914"/>
                    <a:pt x="7639" y="914"/>
                  </a:cubicBezTo>
                  <a:cubicBezTo>
                    <a:pt x="7654" y="927"/>
                    <a:pt x="7654" y="927"/>
                    <a:pt x="7654" y="927"/>
                  </a:cubicBezTo>
                  <a:cubicBezTo>
                    <a:pt x="7654" y="927"/>
                    <a:pt x="7644" y="959"/>
                    <a:pt x="7648" y="968"/>
                  </a:cubicBezTo>
                  <a:cubicBezTo>
                    <a:pt x="7652" y="977"/>
                    <a:pt x="7663" y="986"/>
                    <a:pt x="7663" y="986"/>
                  </a:cubicBezTo>
                  <a:cubicBezTo>
                    <a:pt x="7678" y="997"/>
                    <a:pt x="7678" y="997"/>
                    <a:pt x="7678" y="997"/>
                  </a:cubicBezTo>
                  <a:cubicBezTo>
                    <a:pt x="7706" y="994"/>
                    <a:pt x="7706" y="994"/>
                    <a:pt x="7706" y="994"/>
                  </a:cubicBezTo>
                  <a:cubicBezTo>
                    <a:pt x="7706" y="994"/>
                    <a:pt x="7697" y="1010"/>
                    <a:pt x="7717" y="1012"/>
                  </a:cubicBezTo>
                  <a:cubicBezTo>
                    <a:pt x="7737" y="1014"/>
                    <a:pt x="7772" y="1009"/>
                    <a:pt x="7772" y="1009"/>
                  </a:cubicBezTo>
                  <a:cubicBezTo>
                    <a:pt x="7791" y="999"/>
                    <a:pt x="7791" y="999"/>
                    <a:pt x="7791" y="999"/>
                  </a:cubicBezTo>
                  <a:cubicBezTo>
                    <a:pt x="7814" y="999"/>
                    <a:pt x="7814" y="999"/>
                    <a:pt x="7814" y="999"/>
                  </a:cubicBezTo>
                  <a:cubicBezTo>
                    <a:pt x="7847" y="982"/>
                    <a:pt x="7847" y="982"/>
                    <a:pt x="7847" y="982"/>
                  </a:cubicBezTo>
                  <a:cubicBezTo>
                    <a:pt x="7896" y="985"/>
                    <a:pt x="7896" y="985"/>
                    <a:pt x="7896" y="985"/>
                  </a:cubicBezTo>
                  <a:cubicBezTo>
                    <a:pt x="7901" y="982"/>
                    <a:pt x="7901" y="982"/>
                    <a:pt x="7901" y="982"/>
                  </a:cubicBezTo>
                  <a:cubicBezTo>
                    <a:pt x="7921" y="971"/>
                    <a:pt x="7921" y="971"/>
                    <a:pt x="7921" y="971"/>
                  </a:cubicBezTo>
                  <a:cubicBezTo>
                    <a:pt x="7923" y="982"/>
                    <a:pt x="7923" y="982"/>
                    <a:pt x="7923" y="982"/>
                  </a:cubicBezTo>
                  <a:cubicBezTo>
                    <a:pt x="7923" y="982"/>
                    <a:pt x="7936" y="995"/>
                    <a:pt x="7942" y="998"/>
                  </a:cubicBezTo>
                  <a:cubicBezTo>
                    <a:pt x="7948" y="1001"/>
                    <a:pt x="7975" y="1001"/>
                    <a:pt x="7975" y="1001"/>
                  </a:cubicBezTo>
                  <a:cubicBezTo>
                    <a:pt x="7984" y="1013"/>
                    <a:pt x="7984" y="1013"/>
                    <a:pt x="7984" y="1013"/>
                  </a:cubicBezTo>
                  <a:cubicBezTo>
                    <a:pt x="7984" y="1013"/>
                    <a:pt x="7945" y="1004"/>
                    <a:pt x="7943" y="1010"/>
                  </a:cubicBezTo>
                  <a:cubicBezTo>
                    <a:pt x="7941" y="1016"/>
                    <a:pt x="7941" y="1020"/>
                    <a:pt x="7941" y="1020"/>
                  </a:cubicBezTo>
                  <a:cubicBezTo>
                    <a:pt x="7915" y="1021"/>
                    <a:pt x="7915" y="1021"/>
                    <a:pt x="7915" y="1021"/>
                  </a:cubicBezTo>
                  <a:cubicBezTo>
                    <a:pt x="7911" y="1039"/>
                    <a:pt x="7911" y="1039"/>
                    <a:pt x="7911" y="1039"/>
                  </a:cubicBezTo>
                  <a:cubicBezTo>
                    <a:pt x="7911" y="1039"/>
                    <a:pt x="7908" y="1038"/>
                    <a:pt x="7903" y="1037"/>
                  </a:cubicBezTo>
                  <a:cubicBezTo>
                    <a:pt x="7887" y="1034"/>
                    <a:pt x="7852" y="1028"/>
                    <a:pt x="7842" y="1027"/>
                  </a:cubicBezTo>
                  <a:cubicBezTo>
                    <a:pt x="7829" y="1026"/>
                    <a:pt x="7782" y="1032"/>
                    <a:pt x="7782" y="1032"/>
                  </a:cubicBezTo>
                  <a:cubicBezTo>
                    <a:pt x="7782" y="1032"/>
                    <a:pt x="7732" y="1050"/>
                    <a:pt x="7732" y="1057"/>
                  </a:cubicBezTo>
                  <a:cubicBezTo>
                    <a:pt x="7732" y="1064"/>
                    <a:pt x="7738" y="1082"/>
                    <a:pt x="7738" y="1082"/>
                  </a:cubicBezTo>
                  <a:cubicBezTo>
                    <a:pt x="7777" y="1087"/>
                    <a:pt x="7777" y="1087"/>
                    <a:pt x="7777" y="1087"/>
                  </a:cubicBezTo>
                  <a:cubicBezTo>
                    <a:pt x="7769" y="1113"/>
                    <a:pt x="7769" y="1113"/>
                    <a:pt x="7769" y="1113"/>
                  </a:cubicBezTo>
                  <a:cubicBezTo>
                    <a:pt x="7769" y="1113"/>
                    <a:pt x="7786" y="1156"/>
                    <a:pt x="7773" y="1156"/>
                  </a:cubicBezTo>
                  <a:cubicBezTo>
                    <a:pt x="7760" y="1156"/>
                    <a:pt x="7736" y="1153"/>
                    <a:pt x="7736" y="1153"/>
                  </a:cubicBezTo>
                  <a:cubicBezTo>
                    <a:pt x="7729" y="1138"/>
                    <a:pt x="7729" y="1138"/>
                    <a:pt x="7729" y="1138"/>
                  </a:cubicBezTo>
                  <a:cubicBezTo>
                    <a:pt x="7706" y="1119"/>
                    <a:pt x="7706" y="1119"/>
                    <a:pt x="7706" y="1119"/>
                  </a:cubicBezTo>
                  <a:cubicBezTo>
                    <a:pt x="7706" y="1119"/>
                    <a:pt x="7674" y="1124"/>
                    <a:pt x="7671" y="1131"/>
                  </a:cubicBezTo>
                  <a:cubicBezTo>
                    <a:pt x="7668" y="1138"/>
                    <a:pt x="7666" y="1147"/>
                    <a:pt x="7666" y="1147"/>
                  </a:cubicBezTo>
                  <a:cubicBezTo>
                    <a:pt x="7666" y="1147"/>
                    <a:pt x="7650" y="1165"/>
                    <a:pt x="7650" y="1170"/>
                  </a:cubicBezTo>
                  <a:cubicBezTo>
                    <a:pt x="7650" y="1175"/>
                    <a:pt x="7656" y="1205"/>
                    <a:pt x="7656" y="1205"/>
                  </a:cubicBezTo>
                  <a:cubicBezTo>
                    <a:pt x="7656" y="1205"/>
                    <a:pt x="7657" y="1240"/>
                    <a:pt x="7666" y="1242"/>
                  </a:cubicBezTo>
                  <a:cubicBezTo>
                    <a:pt x="7668" y="1242"/>
                    <a:pt x="7669" y="1244"/>
                    <a:pt x="7669" y="1246"/>
                  </a:cubicBezTo>
                  <a:cubicBezTo>
                    <a:pt x="7669" y="1251"/>
                    <a:pt x="7661" y="1260"/>
                    <a:pt x="7661" y="1260"/>
                  </a:cubicBezTo>
                  <a:cubicBezTo>
                    <a:pt x="7661" y="1260"/>
                    <a:pt x="7620" y="1255"/>
                    <a:pt x="7614" y="1262"/>
                  </a:cubicBezTo>
                  <a:cubicBezTo>
                    <a:pt x="7608" y="1269"/>
                    <a:pt x="7621" y="1278"/>
                    <a:pt x="7621" y="1278"/>
                  </a:cubicBezTo>
                  <a:cubicBezTo>
                    <a:pt x="7616" y="1287"/>
                    <a:pt x="7616" y="1287"/>
                    <a:pt x="7616" y="1287"/>
                  </a:cubicBezTo>
                  <a:cubicBezTo>
                    <a:pt x="7616" y="1287"/>
                    <a:pt x="7580" y="1291"/>
                    <a:pt x="7574" y="1290"/>
                  </a:cubicBezTo>
                  <a:cubicBezTo>
                    <a:pt x="7568" y="1289"/>
                    <a:pt x="7563" y="1272"/>
                    <a:pt x="7563" y="1272"/>
                  </a:cubicBezTo>
                  <a:cubicBezTo>
                    <a:pt x="7563" y="1272"/>
                    <a:pt x="7549" y="1268"/>
                    <a:pt x="7534" y="1268"/>
                  </a:cubicBezTo>
                  <a:cubicBezTo>
                    <a:pt x="7519" y="1268"/>
                    <a:pt x="7479" y="1285"/>
                    <a:pt x="7479" y="1285"/>
                  </a:cubicBezTo>
                  <a:cubicBezTo>
                    <a:pt x="7466" y="1296"/>
                    <a:pt x="7466" y="1296"/>
                    <a:pt x="7466" y="1296"/>
                  </a:cubicBezTo>
                  <a:cubicBezTo>
                    <a:pt x="7426" y="1301"/>
                    <a:pt x="7426" y="1301"/>
                    <a:pt x="7426" y="1301"/>
                  </a:cubicBezTo>
                  <a:cubicBezTo>
                    <a:pt x="7426" y="1301"/>
                    <a:pt x="7395" y="1312"/>
                    <a:pt x="7397" y="1316"/>
                  </a:cubicBezTo>
                  <a:cubicBezTo>
                    <a:pt x="7399" y="1320"/>
                    <a:pt x="7399" y="1330"/>
                    <a:pt x="7399" y="1330"/>
                  </a:cubicBezTo>
                  <a:cubicBezTo>
                    <a:pt x="7392" y="1326"/>
                    <a:pt x="7392" y="1326"/>
                    <a:pt x="7392" y="1326"/>
                  </a:cubicBezTo>
                  <a:cubicBezTo>
                    <a:pt x="7388" y="1324"/>
                    <a:pt x="7388" y="1324"/>
                    <a:pt x="7388" y="1324"/>
                  </a:cubicBezTo>
                  <a:cubicBezTo>
                    <a:pt x="7375" y="1319"/>
                    <a:pt x="7375" y="1319"/>
                    <a:pt x="7375" y="1319"/>
                  </a:cubicBezTo>
                  <a:cubicBezTo>
                    <a:pt x="7375" y="1319"/>
                    <a:pt x="7377" y="1314"/>
                    <a:pt x="7372" y="1308"/>
                  </a:cubicBezTo>
                  <a:cubicBezTo>
                    <a:pt x="7367" y="1302"/>
                    <a:pt x="7355" y="1305"/>
                    <a:pt x="7355" y="1305"/>
                  </a:cubicBezTo>
                  <a:cubicBezTo>
                    <a:pt x="7350" y="1299"/>
                    <a:pt x="7350" y="1299"/>
                    <a:pt x="7350" y="1299"/>
                  </a:cubicBezTo>
                  <a:cubicBezTo>
                    <a:pt x="7350" y="1299"/>
                    <a:pt x="7324" y="1287"/>
                    <a:pt x="7319" y="1290"/>
                  </a:cubicBezTo>
                  <a:cubicBezTo>
                    <a:pt x="7314" y="1293"/>
                    <a:pt x="7307" y="1300"/>
                    <a:pt x="7307" y="1300"/>
                  </a:cubicBezTo>
                  <a:cubicBezTo>
                    <a:pt x="7280" y="1299"/>
                    <a:pt x="7280" y="1299"/>
                    <a:pt x="7280" y="1299"/>
                  </a:cubicBezTo>
                  <a:cubicBezTo>
                    <a:pt x="7280" y="1311"/>
                    <a:pt x="7280" y="1311"/>
                    <a:pt x="7280" y="1311"/>
                  </a:cubicBezTo>
                  <a:cubicBezTo>
                    <a:pt x="7254" y="1310"/>
                    <a:pt x="7254" y="1310"/>
                    <a:pt x="7254" y="1310"/>
                  </a:cubicBezTo>
                  <a:cubicBezTo>
                    <a:pt x="7254" y="1310"/>
                    <a:pt x="7252" y="1302"/>
                    <a:pt x="7256" y="1299"/>
                  </a:cubicBezTo>
                  <a:cubicBezTo>
                    <a:pt x="7260" y="1296"/>
                    <a:pt x="7263" y="1284"/>
                    <a:pt x="7263" y="1284"/>
                  </a:cubicBezTo>
                  <a:cubicBezTo>
                    <a:pt x="7250" y="1291"/>
                    <a:pt x="7250" y="1291"/>
                    <a:pt x="7250" y="1291"/>
                  </a:cubicBezTo>
                  <a:cubicBezTo>
                    <a:pt x="7222" y="1286"/>
                    <a:pt x="7222" y="1286"/>
                    <a:pt x="7222" y="1286"/>
                  </a:cubicBezTo>
                  <a:cubicBezTo>
                    <a:pt x="7222" y="1286"/>
                    <a:pt x="7214" y="1278"/>
                    <a:pt x="7210" y="1268"/>
                  </a:cubicBezTo>
                  <a:cubicBezTo>
                    <a:pt x="7210" y="1268"/>
                    <a:pt x="7210" y="1268"/>
                    <a:pt x="7210" y="1268"/>
                  </a:cubicBezTo>
                  <a:cubicBezTo>
                    <a:pt x="7206" y="1258"/>
                    <a:pt x="7203" y="1252"/>
                    <a:pt x="7203" y="1252"/>
                  </a:cubicBezTo>
                  <a:cubicBezTo>
                    <a:pt x="7214" y="1239"/>
                    <a:pt x="7214" y="1239"/>
                    <a:pt x="7214" y="1239"/>
                  </a:cubicBezTo>
                  <a:cubicBezTo>
                    <a:pt x="7214" y="1239"/>
                    <a:pt x="7196" y="1224"/>
                    <a:pt x="7206" y="1222"/>
                  </a:cubicBezTo>
                  <a:cubicBezTo>
                    <a:pt x="7216" y="1220"/>
                    <a:pt x="7224" y="1213"/>
                    <a:pt x="7224" y="1213"/>
                  </a:cubicBezTo>
                  <a:cubicBezTo>
                    <a:pt x="7228" y="1194"/>
                    <a:pt x="7228" y="1194"/>
                    <a:pt x="7228" y="1194"/>
                  </a:cubicBezTo>
                  <a:cubicBezTo>
                    <a:pt x="7242" y="1194"/>
                    <a:pt x="7242" y="1194"/>
                    <a:pt x="7242" y="1194"/>
                  </a:cubicBezTo>
                  <a:cubicBezTo>
                    <a:pt x="7247" y="1179"/>
                    <a:pt x="7247" y="1179"/>
                    <a:pt x="7247" y="1179"/>
                  </a:cubicBezTo>
                  <a:cubicBezTo>
                    <a:pt x="7224" y="1179"/>
                    <a:pt x="7224" y="1179"/>
                    <a:pt x="7224" y="1179"/>
                  </a:cubicBezTo>
                  <a:cubicBezTo>
                    <a:pt x="7224" y="1179"/>
                    <a:pt x="7220" y="1163"/>
                    <a:pt x="7224" y="1160"/>
                  </a:cubicBezTo>
                  <a:cubicBezTo>
                    <a:pt x="7228" y="1157"/>
                    <a:pt x="7241" y="1143"/>
                    <a:pt x="7238" y="1138"/>
                  </a:cubicBezTo>
                  <a:cubicBezTo>
                    <a:pt x="7235" y="1133"/>
                    <a:pt x="7231" y="1126"/>
                    <a:pt x="7231" y="1126"/>
                  </a:cubicBezTo>
                  <a:cubicBezTo>
                    <a:pt x="7231" y="1126"/>
                    <a:pt x="7213" y="1124"/>
                    <a:pt x="7212" y="1127"/>
                  </a:cubicBezTo>
                  <a:cubicBezTo>
                    <a:pt x="7211" y="1130"/>
                    <a:pt x="7191" y="1155"/>
                    <a:pt x="7191" y="1160"/>
                  </a:cubicBezTo>
                  <a:cubicBezTo>
                    <a:pt x="7191" y="1165"/>
                    <a:pt x="7194" y="1177"/>
                    <a:pt x="7194" y="1177"/>
                  </a:cubicBezTo>
                  <a:cubicBezTo>
                    <a:pt x="7181" y="1166"/>
                    <a:pt x="7181" y="1166"/>
                    <a:pt x="7181" y="1166"/>
                  </a:cubicBezTo>
                  <a:cubicBezTo>
                    <a:pt x="7175" y="1145"/>
                    <a:pt x="7175" y="1145"/>
                    <a:pt x="7175" y="1145"/>
                  </a:cubicBezTo>
                  <a:cubicBezTo>
                    <a:pt x="7175" y="1145"/>
                    <a:pt x="7150" y="1161"/>
                    <a:pt x="7151" y="1164"/>
                  </a:cubicBezTo>
                  <a:cubicBezTo>
                    <a:pt x="7152" y="1167"/>
                    <a:pt x="7165" y="1165"/>
                    <a:pt x="7166" y="1168"/>
                  </a:cubicBezTo>
                  <a:cubicBezTo>
                    <a:pt x="7167" y="1171"/>
                    <a:pt x="7176" y="1185"/>
                    <a:pt x="7176" y="1185"/>
                  </a:cubicBezTo>
                  <a:cubicBezTo>
                    <a:pt x="7153" y="1181"/>
                    <a:pt x="7153" y="1181"/>
                    <a:pt x="7153" y="1181"/>
                  </a:cubicBezTo>
                  <a:cubicBezTo>
                    <a:pt x="7153" y="1181"/>
                    <a:pt x="7141" y="1196"/>
                    <a:pt x="7142" y="1204"/>
                  </a:cubicBezTo>
                  <a:cubicBezTo>
                    <a:pt x="7143" y="1212"/>
                    <a:pt x="7159" y="1214"/>
                    <a:pt x="7159" y="1214"/>
                  </a:cubicBezTo>
                  <a:cubicBezTo>
                    <a:pt x="7159" y="1214"/>
                    <a:pt x="7145" y="1230"/>
                    <a:pt x="7148" y="1232"/>
                  </a:cubicBezTo>
                  <a:cubicBezTo>
                    <a:pt x="7151" y="1234"/>
                    <a:pt x="7165" y="1234"/>
                    <a:pt x="7165" y="1234"/>
                  </a:cubicBezTo>
                  <a:cubicBezTo>
                    <a:pt x="7164" y="1249"/>
                    <a:pt x="7164" y="1249"/>
                    <a:pt x="7164" y="1249"/>
                  </a:cubicBezTo>
                  <a:cubicBezTo>
                    <a:pt x="7156" y="1259"/>
                    <a:pt x="7156" y="1259"/>
                    <a:pt x="7156" y="1259"/>
                  </a:cubicBezTo>
                  <a:cubicBezTo>
                    <a:pt x="7166" y="1264"/>
                    <a:pt x="7166" y="1264"/>
                    <a:pt x="7166" y="1264"/>
                  </a:cubicBezTo>
                  <a:cubicBezTo>
                    <a:pt x="7180" y="1287"/>
                    <a:pt x="7180" y="1287"/>
                    <a:pt x="7180" y="1287"/>
                  </a:cubicBezTo>
                  <a:cubicBezTo>
                    <a:pt x="7171" y="1295"/>
                    <a:pt x="7171" y="1295"/>
                    <a:pt x="7171" y="1295"/>
                  </a:cubicBezTo>
                  <a:cubicBezTo>
                    <a:pt x="7184" y="1313"/>
                    <a:pt x="7184" y="1313"/>
                    <a:pt x="7184" y="1313"/>
                  </a:cubicBezTo>
                  <a:cubicBezTo>
                    <a:pt x="7196" y="1322"/>
                    <a:pt x="7196" y="1322"/>
                    <a:pt x="7196" y="1322"/>
                  </a:cubicBezTo>
                  <a:cubicBezTo>
                    <a:pt x="7177" y="1315"/>
                    <a:pt x="7177" y="1315"/>
                    <a:pt x="7177" y="1315"/>
                  </a:cubicBezTo>
                  <a:cubicBezTo>
                    <a:pt x="7159" y="1319"/>
                    <a:pt x="7159" y="1319"/>
                    <a:pt x="7159" y="1319"/>
                  </a:cubicBezTo>
                  <a:cubicBezTo>
                    <a:pt x="7159" y="1319"/>
                    <a:pt x="7164" y="1334"/>
                    <a:pt x="7158" y="1336"/>
                  </a:cubicBezTo>
                  <a:cubicBezTo>
                    <a:pt x="7152" y="1338"/>
                    <a:pt x="7142" y="1336"/>
                    <a:pt x="7142" y="1336"/>
                  </a:cubicBezTo>
                  <a:cubicBezTo>
                    <a:pt x="7136" y="1326"/>
                    <a:pt x="7136" y="1326"/>
                    <a:pt x="7136" y="1326"/>
                  </a:cubicBezTo>
                  <a:cubicBezTo>
                    <a:pt x="7136" y="1326"/>
                    <a:pt x="7109" y="1323"/>
                    <a:pt x="7108" y="1328"/>
                  </a:cubicBezTo>
                  <a:cubicBezTo>
                    <a:pt x="7107" y="1333"/>
                    <a:pt x="7107" y="1346"/>
                    <a:pt x="7107" y="1346"/>
                  </a:cubicBezTo>
                  <a:cubicBezTo>
                    <a:pt x="7107" y="1346"/>
                    <a:pt x="7091" y="1340"/>
                    <a:pt x="7085" y="1340"/>
                  </a:cubicBezTo>
                  <a:cubicBezTo>
                    <a:pt x="7079" y="1340"/>
                    <a:pt x="7056" y="1339"/>
                    <a:pt x="7056" y="1339"/>
                  </a:cubicBezTo>
                  <a:cubicBezTo>
                    <a:pt x="7056" y="1339"/>
                    <a:pt x="7042" y="1344"/>
                    <a:pt x="7034" y="1349"/>
                  </a:cubicBezTo>
                  <a:cubicBezTo>
                    <a:pt x="7035" y="1353"/>
                    <a:pt x="7038" y="1358"/>
                    <a:pt x="7038" y="1360"/>
                  </a:cubicBezTo>
                  <a:cubicBezTo>
                    <a:pt x="7039" y="1363"/>
                    <a:pt x="7042" y="1373"/>
                    <a:pt x="7042" y="1373"/>
                  </a:cubicBezTo>
                  <a:cubicBezTo>
                    <a:pt x="7042" y="1373"/>
                    <a:pt x="7045" y="1379"/>
                    <a:pt x="7047" y="1379"/>
                  </a:cubicBezTo>
                  <a:cubicBezTo>
                    <a:pt x="7050" y="1379"/>
                    <a:pt x="7053" y="1382"/>
                    <a:pt x="7053" y="1387"/>
                  </a:cubicBezTo>
                  <a:cubicBezTo>
                    <a:pt x="7054" y="1391"/>
                    <a:pt x="7042" y="1398"/>
                    <a:pt x="7035" y="1399"/>
                  </a:cubicBezTo>
                  <a:cubicBezTo>
                    <a:pt x="7029" y="1399"/>
                    <a:pt x="7026" y="1394"/>
                    <a:pt x="7023" y="1391"/>
                  </a:cubicBezTo>
                  <a:cubicBezTo>
                    <a:pt x="7019" y="1387"/>
                    <a:pt x="7025" y="1384"/>
                    <a:pt x="7031" y="1376"/>
                  </a:cubicBezTo>
                  <a:cubicBezTo>
                    <a:pt x="7037" y="1368"/>
                    <a:pt x="7033" y="1363"/>
                    <a:pt x="7033" y="1363"/>
                  </a:cubicBezTo>
                  <a:cubicBezTo>
                    <a:pt x="7033" y="1363"/>
                    <a:pt x="7030" y="1360"/>
                    <a:pt x="7028" y="1355"/>
                  </a:cubicBezTo>
                  <a:cubicBezTo>
                    <a:pt x="7023" y="1362"/>
                    <a:pt x="7012" y="1369"/>
                    <a:pt x="7012" y="1369"/>
                  </a:cubicBezTo>
                  <a:cubicBezTo>
                    <a:pt x="7012" y="1369"/>
                    <a:pt x="6995" y="1381"/>
                    <a:pt x="6995" y="1388"/>
                  </a:cubicBezTo>
                  <a:cubicBezTo>
                    <a:pt x="6995" y="1395"/>
                    <a:pt x="6991" y="1408"/>
                    <a:pt x="6991" y="1408"/>
                  </a:cubicBezTo>
                  <a:cubicBezTo>
                    <a:pt x="6973" y="1428"/>
                    <a:pt x="6973" y="1428"/>
                    <a:pt x="6973" y="1428"/>
                  </a:cubicBezTo>
                  <a:cubicBezTo>
                    <a:pt x="6979" y="1436"/>
                    <a:pt x="6979" y="1436"/>
                    <a:pt x="6979" y="1436"/>
                  </a:cubicBezTo>
                  <a:cubicBezTo>
                    <a:pt x="6962" y="1437"/>
                    <a:pt x="6962" y="1437"/>
                    <a:pt x="6962" y="1437"/>
                  </a:cubicBezTo>
                  <a:cubicBezTo>
                    <a:pt x="6945" y="1443"/>
                    <a:pt x="6945" y="1443"/>
                    <a:pt x="6945" y="1443"/>
                  </a:cubicBezTo>
                  <a:cubicBezTo>
                    <a:pt x="6934" y="1453"/>
                    <a:pt x="6934" y="1453"/>
                    <a:pt x="6934" y="1453"/>
                  </a:cubicBezTo>
                  <a:cubicBezTo>
                    <a:pt x="6924" y="1461"/>
                    <a:pt x="6924" y="1461"/>
                    <a:pt x="6924" y="1461"/>
                  </a:cubicBezTo>
                  <a:cubicBezTo>
                    <a:pt x="6924" y="1461"/>
                    <a:pt x="6908" y="1458"/>
                    <a:pt x="6898" y="1462"/>
                  </a:cubicBezTo>
                  <a:cubicBezTo>
                    <a:pt x="6888" y="1466"/>
                    <a:pt x="6863" y="1462"/>
                    <a:pt x="6867" y="1470"/>
                  </a:cubicBezTo>
                  <a:cubicBezTo>
                    <a:pt x="6871" y="1478"/>
                    <a:pt x="6874" y="1485"/>
                    <a:pt x="6874" y="1485"/>
                  </a:cubicBezTo>
                  <a:cubicBezTo>
                    <a:pt x="6874" y="1485"/>
                    <a:pt x="6882" y="1502"/>
                    <a:pt x="6871" y="1510"/>
                  </a:cubicBezTo>
                  <a:cubicBezTo>
                    <a:pt x="6860" y="1518"/>
                    <a:pt x="6838" y="1518"/>
                    <a:pt x="6838" y="1518"/>
                  </a:cubicBezTo>
                  <a:cubicBezTo>
                    <a:pt x="6813" y="1538"/>
                    <a:pt x="6813" y="1538"/>
                    <a:pt x="6813" y="1538"/>
                  </a:cubicBezTo>
                  <a:cubicBezTo>
                    <a:pt x="6822" y="1544"/>
                    <a:pt x="6822" y="1544"/>
                    <a:pt x="6822" y="1544"/>
                  </a:cubicBezTo>
                  <a:cubicBezTo>
                    <a:pt x="6822" y="1544"/>
                    <a:pt x="6802" y="1556"/>
                    <a:pt x="6787" y="1555"/>
                  </a:cubicBezTo>
                  <a:cubicBezTo>
                    <a:pt x="6772" y="1554"/>
                    <a:pt x="6763" y="1549"/>
                    <a:pt x="6763" y="1549"/>
                  </a:cubicBezTo>
                  <a:cubicBezTo>
                    <a:pt x="6752" y="1534"/>
                    <a:pt x="6752" y="1534"/>
                    <a:pt x="6752" y="1534"/>
                  </a:cubicBezTo>
                  <a:cubicBezTo>
                    <a:pt x="6752" y="1534"/>
                    <a:pt x="6731" y="1526"/>
                    <a:pt x="6732" y="1533"/>
                  </a:cubicBezTo>
                  <a:cubicBezTo>
                    <a:pt x="6733" y="1540"/>
                    <a:pt x="6744" y="1554"/>
                    <a:pt x="6744" y="1554"/>
                  </a:cubicBezTo>
                  <a:cubicBezTo>
                    <a:pt x="6744" y="1554"/>
                    <a:pt x="6757" y="1578"/>
                    <a:pt x="6739" y="1581"/>
                  </a:cubicBezTo>
                  <a:cubicBezTo>
                    <a:pt x="6721" y="1584"/>
                    <a:pt x="6702" y="1583"/>
                    <a:pt x="6702" y="1583"/>
                  </a:cubicBezTo>
                  <a:cubicBezTo>
                    <a:pt x="6695" y="1594"/>
                    <a:pt x="6695" y="1594"/>
                    <a:pt x="6695" y="1594"/>
                  </a:cubicBezTo>
                  <a:cubicBezTo>
                    <a:pt x="6695" y="1594"/>
                    <a:pt x="6679" y="1574"/>
                    <a:pt x="6673" y="1575"/>
                  </a:cubicBezTo>
                  <a:cubicBezTo>
                    <a:pt x="6667" y="1576"/>
                    <a:pt x="6647" y="1582"/>
                    <a:pt x="6647" y="1582"/>
                  </a:cubicBezTo>
                  <a:cubicBezTo>
                    <a:pt x="6647" y="1582"/>
                    <a:pt x="6611" y="1587"/>
                    <a:pt x="6608" y="1594"/>
                  </a:cubicBezTo>
                  <a:cubicBezTo>
                    <a:pt x="6605" y="1601"/>
                    <a:pt x="6627" y="1607"/>
                    <a:pt x="6626" y="1610"/>
                  </a:cubicBezTo>
                  <a:cubicBezTo>
                    <a:pt x="6625" y="1613"/>
                    <a:pt x="6596" y="1611"/>
                    <a:pt x="6602" y="1619"/>
                  </a:cubicBezTo>
                  <a:cubicBezTo>
                    <a:pt x="6608" y="1627"/>
                    <a:pt x="6627" y="1628"/>
                    <a:pt x="6627" y="1628"/>
                  </a:cubicBezTo>
                  <a:cubicBezTo>
                    <a:pt x="6634" y="1624"/>
                    <a:pt x="6634" y="1624"/>
                    <a:pt x="6634" y="1624"/>
                  </a:cubicBezTo>
                  <a:cubicBezTo>
                    <a:pt x="6666" y="1642"/>
                    <a:pt x="6666" y="1642"/>
                    <a:pt x="6666" y="1642"/>
                  </a:cubicBezTo>
                  <a:cubicBezTo>
                    <a:pt x="6686" y="1642"/>
                    <a:pt x="6686" y="1642"/>
                    <a:pt x="6686" y="1642"/>
                  </a:cubicBezTo>
                  <a:cubicBezTo>
                    <a:pt x="6698" y="1654"/>
                    <a:pt x="6698" y="1654"/>
                    <a:pt x="6698" y="1654"/>
                  </a:cubicBezTo>
                  <a:cubicBezTo>
                    <a:pt x="6724" y="1657"/>
                    <a:pt x="6724" y="1657"/>
                    <a:pt x="6724" y="1657"/>
                  </a:cubicBezTo>
                  <a:cubicBezTo>
                    <a:pt x="6705" y="1667"/>
                    <a:pt x="6705" y="1667"/>
                    <a:pt x="6705" y="1667"/>
                  </a:cubicBezTo>
                  <a:cubicBezTo>
                    <a:pt x="6705" y="1667"/>
                    <a:pt x="6724" y="1698"/>
                    <a:pt x="6728" y="1702"/>
                  </a:cubicBezTo>
                  <a:cubicBezTo>
                    <a:pt x="6732" y="1706"/>
                    <a:pt x="6749" y="1706"/>
                    <a:pt x="6749" y="1706"/>
                  </a:cubicBezTo>
                  <a:cubicBezTo>
                    <a:pt x="6747" y="1735"/>
                    <a:pt x="6747" y="1735"/>
                    <a:pt x="6747" y="1735"/>
                  </a:cubicBezTo>
                  <a:cubicBezTo>
                    <a:pt x="6760" y="1755"/>
                    <a:pt x="6760" y="1755"/>
                    <a:pt x="6760" y="1755"/>
                  </a:cubicBezTo>
                  <a:cubicBezTo>
                    <a:pt x="6769" y="1778"/>
                    <a:pt x="6769" y="1778"/>
                    <a:pt x="6769" y="1778"/>
                  </a:cubicBezTo>
                  <a:cubicBezTo>
                    <a:pt x="6748" y="1752"/>
                    <a:pt x="6748" y="1752"/>
                    <a:pt x="6748" y="1752"/>
                  </a:cubicBezTo>
                  <a:cubicBezTo>
                    <a:pt x="6748" y="1752"/>
                    <a:pt x="6746" y="1781"/>
                    <a:pt x="6745" y="1791"/>
                  </a:cubicBezTo>
                  <a:cubicBezTo>
                    <a:pt x="6744" y="1801"/>
                    <a:pt x="6733" y="1841"/>
                    <a:pt x="6728" y="1849"/>
                  </a:cubicBezTo>
                  <a:cubicBezTo>
                    <a:pt x="6724" y="1856"/>
                    <a:pt x="6726" y="1865"/>
                    <a:pt x="6714" y="1867"/>
                  </a:cubicBezTo>
                  <a:cubicBezTo>
                    <a:pt x="6712" y="1867"/>
                    <a:pt x="6710" y="1867"/>
                    <a:pt x="6708" y="1867"/>
                  </a:cubicBezTo>
                  <a:cubicBezTo>
                    <a:pt x="6689" y="1867"/>
                    <a:pt x="6642" y="1858"/>
                    <a:pt x="6642" y="1858"/>
                  </a:cubicBezTo>
                  <a:cubicBezTo>
                    <a:pt x="6622" y="1866"/>
                    <a:pt x="6622" y="1866"/>
                    <a:pt x="6622" y="1866"/>
                  </a:cubicBezTo>
                  <a:cubicBezTo>
                    <a:pt x="6584" y="1862"/>
                    <a:pt x="6584" y="1862"/>
                    <a:pt x="6584" y="1862"/>
                  </a:cubicBezTo>
                  <a:cubicBezTo>
                    <a:pt x="6584" y="1862"/>
                    <a:pt x="6559" y="1848"/>
                    <a:pt x="6544" y="1851"/>
                  </a:cubicBezTo>
                  <a:cubicBezTo>
                    <a:pt x="6529" y="1854"/>
                    <a:pt x="6508" y="1855"/>
                    <a:pt x="6503" y="1855"/>
                  </a:cubicBezTo>
                  <a:cubicBezTo>
                    <a:pt x="6498" y="1855"/>
                    <a:pt x="6479" y="1852"/>
                    <a:pt x="6479" y="1852"/>
                  </a:cubicBezTo>
                  <a:cubicBezTo>
                    <a:pt x="6479" y="1852"/>
                    <a:pt x="6469" y="1844"/>
                    <a:pt x="6463" y="1844"/>
                  </a:cubicBezTo>
                  <a:cubicBezTo>
                    <a:pt x="6457" y="1844"/>
                    <a:pt x="6437" y="1862"/>
                    <a:pt x="6437" y="1862"/>
                  </a:cubicBezTo>
                  <a:cubicBezTo>
                    <a:pt x="6437" y="1862"/>
                    <a:pt x="6392" y="1869"/>
                    <a:pt x="6390" y="1882"/>
                  </a:cubicBezTo>
                  <a:cubicBezTo>
                    <a:pt x="6388" y="1895"/>
                    <a:pt x="6409" y="1911"/>
                    <a:pt x="6409" y="1911"/>
                  </a:cubicBezTo>
                  <a:cubicBezTo>
                    <a:pt x="6401" y="1934"/>
                    <a:pt x="6401" y="1934"/>
                    <a:pt x="6401" y="1934"/>
                  </a:cubicBezTo>
                  <a:cubicBezTo>
                    <a:pt x="6401" y="1934"/>
                    <a:pt x="6402" y="1938"/>
                    <a:pt x="6403" y="1945"/>
                  </a:cubicBezTo>
                  <a:cubicBezTo>
                    <a:pt x="6406" y="1955"/>
                    <a:pt x="6409" y="1972"/>
                    <a:pt x="6408" y="1985"/>
                  </a:cubicBezTo>
                  <a:cubicBezTo>
                    <a:pt x="6407" y="2006"/>
                    <a:pt x="6385" y="2046"/>
                    <a:pt x="6385" y="2046"/>
                  </a:cubicBezTo>
                  <a:cubicBezTo>
                    <a:pt x="6371" y="2078"/>
                    <a:pt x="6371" y="2078"/>
                    <a:pt x="6371" y="2078"/>
                  </a:cubicBezTo>
                  <a:cubicBezTo>
                    <a:pt x="6371" y="2078"/>
                    <a:pt x="6362" y="2105"/>
                    <a:pt x="6368" y="2112"/>
                  </a:cubicBezTo>
                  <a:cubicBezTo>
                    <a:pt x="6374" y="2119"/>
                    <a:pt x="6385" y="2123"/>
                    <a:pt x="6385" y="2123"/>
                  </a:cubicBezTo>
                  <a:cubicBezTo>
                    <a:pt x="6392" y="2160"/>
                    <a:pt x="6392" y="2160"/>
                    <a:pt x="6392" y="2160"/>
                  </a:cubicBezTo>
                  <a:cubicBezTo>
                    <a:pt x="6392" y="2160"/>
                    <a:pt x="6376" y="2202"/>
                    <a:pt x="6382" y="2203"/>
                  </a:cubicBezTo>
                  <a:cubicBezTo>
                    <a:pt x="6388" y="2204"/>
                    <a:pt x="6414" y="2200"/>
                    <a:pt x="6414" y="2200"/>
                  </a:cubicBezTo>
                  <a:cubicBezTo>
                    <a:pt x="6414" y="2200"/>
                    <a:pt x="6418" y="2209"/>
                    <a:pt x="6424" y="2208"/>
                  </a:cubicBezTo>
                  <a:cubicBezTo>
                    <a:pt x="6429" y="2207"/>
                    <a:pt x="6446" y="2197"/>
                    <a:pt x="6449" y="2195"/>
                  </a:cubicBezTo>
                  <a:cubicBezTo>
                    <a:pt x="6450" y="2195"/>
                    <a:pt x="6450" y="2195"/>
                    <a:pt x="6450" y="2195"/>
                  </a:cubicBezTo>
                  <a:cubicBezTo>
                    <a:pt x="6469" y="2194"/>
                    <a:pt x="6469" y="2194"/>
                    <a:pt x="6469" y="2194"/>
                  </a:cubicBezTo>
                  <a:cubicBezTo>
                    <a:pt x="6485" y="2209"/>
                    <a:pt x="6485" y="2209"/>
                    <a:pt x="6485" y="2209"/>
                  </a:cubicBezTo>
                  <a:cubicBezTo>
                    <a:pt x="6497" y="2209"/>
                    <a:pt x="6497" y="2209"/>
                    <a:pt x="6497" y="2209"/>
                  </a:cubicBezTo>
                  <a:cubicBezTo>
                    <a:pt x="6491" y="2226"/>
                    <a:pt x="6491" y="2226"/>
                    <a:pt x="6491" y="2226"/>
                  </a:cubicBezTo>
                  <a:cubicBezTo>
                    <a:pt x="6498" y="2227"/>
                    <a:pt x="6498" y="2227"/>
                    <a:pt x="6498" y="2227"/>
                  </a:cubicBezTo>
                  <a:cubicBezTo>
                    <a:pt x="6498" y="2227"/>
                    <a:pt x="6498" y="2247"/>
                    <a:pt x="6505" y="2250"/>
                  </a:cubicBezTo>
                  <a:cubicBezTo>
                    <a:pt x="6512" y="2253"/>
                    <a:pt x="6524" y="2257"/>
                    <a:pt x="6524" y="2257"/>
                  </a:cubicBezTo>
                  <a:cubicBezTo>
                    <a:pt x="6524" y="2257"/>
                    <a:pt x="6541" y="2245"/>
                    <a:pt x="6544" y="2239"/>
                  </a:cubicBezTo>
                  <a:cubicBezTo>
                    <a:pt x="6547" y="2233"/>
                    <a:pt x="6565" y="2233"/>
                    <a:pt x="6565" y="2233"/>
                  </a:cubicBezTo>
                  <a:cubicBezTo>
                    <a:pt x="6584" y="2221"/>
                    <a:pt x="6584" y="2221"/>
                    <a:pt x="6584" y="2221"/>
                  </a:cubicBezTo>
                  <a:cubicBezTo>
                    <a:pt x="6584" y="2221"/>
                    <a:pt x="6617" y="2223"/>
                    <a:pt x="6623" y="2221"/>
                  </a:cubicBezTo>
                  <a:cubicBezTo>
                    <a:pt x="6629" y="2219"/>
                    <a:pt x="6639" y="2215"/>
                    <a:pt x="6639" y="2215"/>
                  </a:cubicBezTo>
                  <a:cubicBezTo>
                    <a:pt x="6639" y="2215"/>
                    <a:pt x="6647" y="2223"/>
                    <a:pt x="6653" y="2222"/>
                  </a:cubicBezTo>
                  <a:cubicBezTo>
                    <a:pt x="6659" y="2221"/>
                    <a:pt x="6675" y="2214"/>
                    <a:pt x="6675" y="2214"/>
                  </a:cubicBezTo>
                  <a:cubicBezTo>
                    <a:pt x="6675" y="2214"/>
                    <a:pt x="6674" y="2226"/>
                    <a:pt x="6685" y="2218"/>
                  </a:cubicBezTo>
                  <a:cubicBezTo>
                    <a:pt x="6696" y="2210"/>
                    <a:pt x="6698" y="2191"/>
                    <a:pt x="6698" y="2191"/>
                  </a:cubicBezTo>
                  <a:cubicBezTo>
                    <a:pt x="6719" y="2173"/>
                    <a:pt x="6719" y="2173"/>
                    <a:pt x="6719" y="2173"/>
                  </a:cubicBezTo>
                  <a:cubicBezTo>
                    <a:pt x="6742" y="2172"/>
                    <a:pt x="6742" y="2172"/>
                    <a:pt x="6742" y="2172"/>
                  </a:cubicBezTo>
                  <a:cubicBezTo>
                    <a:pt x="6744" y="2159"/>
                    <a:pt x="6744" y="2159"/>
                    <a:pt x="6744" y="2159"/>
                  </a:cubicBezTo>
                  <a:cubicBezTo>
                    <a:pt x="6744" y="2159"/>
                    <a:pt x="6755" y="2130"/>
                    <a:pt x="6758" y="2128"/>
                  </a:cubicBezTo>
                  <a:cubicBezTo>
                    <a:pt x="6761" y="2126"/>
                    <a:pt x="6788" y="2123"/>
                    <a:pt x="6789" y="2114"/>
                  </a:cubicBezTo>
                  <a:cubicBezTo>
                    <a:pt x="6790" y="2105"/>
                    <a:pt x="6767" y="2093"/>
                    <a:pt x="6767" y="2093"/>
                  </a:cubicBezTo>
                  <a:cubicBezTo>
                    <a:pt x="6767" y="2093"/>
                    <a:pt x="6765" y="2070"/>
                    <a:pt x="6773" y="2059"/>
                  </a:cubicBezTo>
                  <a:cubicBezTo>
                    <a:pt x="6781" y="2048"/>
                    <a:pt x="6792" y="2035"/>
                    <a:pt x="6792" y="2035"/>
                  </a:cubicBezTo>
                  <a:cubicBezTo>
                    <a:pt x="6792" y="2035"/>
                    <a:pt x="6809" y="2017"/>
                    <a:pt x="6812" y="2016"/>
                  </a:cubicBezTo>
                  <a:cubicBezTo>
                    <a:pt x="6815" y="2015"/>
                    <a:pt x="6827" y="2007"/>
                    <a:pt x="6824" y="2005"/>
                  </a:cubicBezTo>
                  <a:cubicBezTo>
                    <a:pt x="6821" y="2003"/>
                    <a:pt x="6816" y="1995"/>
                    <a:pt x="6826" y="1990"/>
                  </a:cubicBezTo>
                  <a:cubicBezTo>
                    <a:pt x="6836" y="1985"/>
                    <a:pt x="6860" y="1980"/>
                    <a:pt x="6873" y="1975"/>
                  </a:cubicBezTo>
                  <a:cubicBezTo>
                    <a:pt x="6886" y="1970"/>
                    <a:pt x="6902" y="1957"/>
                    <a:pt x="6902" y="1957"/>
                  </a:cubicBezTo>
                  <a:cubicBezTo>
                    <a:pt x="6902" y="1957"/>
                    <a:pt x="6922" y="1948"/>
                    <a:pt x="6923" y="1945"/>
                  </a:cubicBezTo>
                  <a:cubicBezTo>
                    <a:pt x="6924" y="1942"/>
                    <a:pt x="6922" y="1930"/>
                    <a:pt x="6922" y="1930"/>
                  </a:cubicBezTo>
                  <a:cubicBezTo>
                    <a:pt x="6930" y="1925"/>
                    <a:pt x="6930" y="1925"/>
                    <a:pt x="6930" y="1925"/>
                  </a:cubicBezTo>
                  <a:cubicBezTo>
                    <a:pt x="6930" y="1925"/>
                    <a:pt x="6918" y="1919"/>
                    <a:pt x="6915" y="1911"/>
                  </a:cubicBezTo>
                  <a:cubicBezTo>
                    <a:pt x="6915" y="1910"/>
                    <a:pt x="6915" y="1909"/>
                    <a:pt x="6915" y="1908"/>
                  </a:cubicBezTo>
                  <a:cubicBezTo>
                    <a:pt x="6915" y="1898"/>
                    <a:pt x="6930" y="1875"/>
                    <a:pt x="6937" y="1871"/>
                  </a:cubicBezTo>
                  <a:cubicBezTo>
                    <a:pt x="6944" y="1867"/>
                    <a:pt x="6965" y="1850"/>
                    <a:pt x="6974" y="1855"/>
                  </a:cubicBezTo>
                  <a:cubicBezTo>
                    <a:pt x="6983" y="1860"/>
                    <a:pt x="6991" y="1865"/>
                    <a:pt x="6991" y="1865"/>
                  </a:cubicBezTo>
                  <a:cubicBezTo>
                    <a:pt x="6991" y="1865"/>
                    <a:pt x="7014" y="1859"/>
                    <a:pt x="7019" y="1864"/>
                  </a:cubicBezTo>
                  <a:cubicBezTo>
                    <a:pt x="7024" y="1869"/>
                    <a:pt x="7031" y="1877"/>
                    <a:pt x="7034" y="1879"/>
                  </a:cubicBezTo>
                  <a:cubicBezTo>
                    <a:pt x="7034" y="1879"/>
                    <a:pt x="7059" y="1889"/>
                    <a:pt x="7072" y="1879"/>
                  </a:cubicBezTo>
                  <a:cubicBezTo>
                    <a:pt x="7085" y="1869"/>
                    <a:pt x="7089" y="1850"/>
                    <a:pt x="7095" y="1848"/>
                  </a:cubicBezTo>
                  <a:cubicBezTo>
                    <a:pt x="7097" y="1847"/>
                    <a:pt x="7103" y="1847"/>
                    <a:pt x="7109" y="1846"/>
                  </a:cubicBezTo>
                  <a:cubicBezTo>
                    <a:pt x="7118" y="1845"/>
                    <a:pt x="7128" y="1844"/>
                    <a:pt x="7132" y="1840"/>
                  </a:cubicBezTo>
                  <a:cubicBezTo>
                    <a:pt x="7139" y="1833"/>
                    <a:pt x="7157" y="1812"/>
                    <a:pt x="7167" y="1812"/>
                  </a:cubicBezTo>
                  <a:cubicBezTo>
                    <a:pt x="7177" y="1812"/>
                    <a:pt x="7206" y="1819"/>
                    <a:pt x="7218" y="1829"/>
                  </a:cubicBezTo>
                  <a:cubicBezTo>
                    <a:pt x="7230" y="1839"/>
                    <a:pt x="7234" y="1859"/>
                    <a:pt x="7234" y="1859"/>
                  </a:cubicBezTo>
                  <a:cubicBezTo>
                    <a:pt x="7242" y="1867"/>
                    <a:pt x="7242" y="1867"/>
                    <a:pt x="7242" y="1867"/>
                  </a:cubicBezTo>
                  <a:cubicBezTo>
                    <a:pt x="7242" y="1867"/>
                    <a:pt x="7234" y="1888"/>
                    <a:pt x="7243" y="1893"/>
                  </a:cubicBezTo>
                  <a:cubicBezTo>
                    <a:pt x="7252" y="1898"/>
                    <a:pt x="7267" y="1903"/>
                    <a:pt x="7267" y="1903"/>
                  </a:cubicBezTo>
                  <a:cubicBezTo>
                    <a:pt x="7271" y="1916"/>
                    <a:pt x="7271" y="1916"/>
                    <a:pt x="7271" y="1916"/>
                  </a:cubicBezTo>
                  <a:cubicBezTo>
                    <a:pt x="7291" y="1917"/>
                    <a:pt x="7291" y="1917"/>
                    <a:pt x="7291" y="1917"/>
                  </a:cubicBezTo>
                  <a:cubicBezTo>
                    <a:pt x="7291" y="1917"/>
                    <a:pt x="7324" y="1951"/>
                    <a:pt x="7333" y="1961"/>
                  </a:cubicBezTo>
                  <a:cubicBezTo>
                    <a:pt x="7342" y="1971"/>
                    <a:pt x="7350" y="1980"/>
                    <a:pt x="7350" y="1980"/>
                  </a:cubicBezTo>
                  <a:cubicBezTo>
                    <a:pt x="7377" y="1981"/>
                    <a:pt x="7377" y="1981"/>
                    <a:pt x="7377" y="1981"/>
                  </a:cubicBezTo>
                  <a:cubicBezTo>
                    <a:pt x="7377" y="1981"/>
                    <a:pt x="7384" y="1996"/>
                    <a:pt x="7399" y="2001"/>
                  </a:cubicBezTo>
                  <a:cubicBezTo>
                    <a:pt x="7414" y="2006"/>
                    <a:pt x="7433" y="2002"/>
                    <a:pt x="7436" y="2009"/>
                  </a:cubicBezTo>
                  <a:cubicBezTo>
                    <a:pt x="7439" y="2016"/>
                    <a:pt x="7440" y="2039"/>
                    <a:pt x="7453" y="2042"/>
                  </a:cubicBezTo>
                  <a:cubicBezTo>
                    <a:pt x="7466" y="2045"/>
                    <a:pt x="7471" y="2040"/>
                    <a:pt x="7471" y="2040"/>
                  </a:cubicBezTo>
                  <a:cubicBezTo>
                    <a:pt x="7471" y="2040"/>
                    <a:pt x="7474" y="2059"/>
                    <a:pt x="7476" y="2073"/>
                  </a:cubicBezTo>
                  <a:cubicBezTo>
                    <a:pt x="7478" y="2087"/>
                    <a:pt x="7491" y="2086"/>
                    <a:pt x="7491" y="2096"/>
                  </a:cubicBezTo>
                  <a:cubicBezTo>
                    <a:pt x="7491" y="2106"/>
                    <a:pt x="7492" y="2113"/>
                    <a:pt x="7492" y="2113"/>
                  </a:cubicBezTo>
                  <a:cubicBezTo>
                    <a:pt x="7479" y="2112"/>
                    <a:pt x="7479" y="2112"/>
                    <a:pt x="7479" y="2112"/>
                  </a:cubicBezTo>
                  <a:cubicBezTo>
                    <a:pt x="7478" y="2127"/>
                    <a:pt x="7478" y="2127"/>
                    <a:pt x="7478" y="2127"/>
                  </a:cubicBezTo>
                  <a:cubicBezTo>
                    <a:pt x="7478" y="2127"/>
                    <a:pt x="7458" y="2156"/>
                    <a:pt x="7469" y="2156"/>
                  </a:cubicBezTo>
                  <a:cubicBezTo>
                    <a:pt x="7480" y="2156"/>
                    <a:pt x="7488" y="2150"/>
                    <a:pt x="7488" y="2150"/>
                  </a:cubicBezTo>
                  <a:cubicBezTo>
                    <a:pt x="7496" y="2135"/>
                    <a:pt x="7496" y="2135"/>
                    <a:pt x="7496" y="2135"/>
                  </a:cubicBezTo>
                  <a:cubicBezTo>
                    <a:pt x="7509" y="2133"/>
                    <a:pt x="7509" y="2133"/>
                    <a:pt x="7509" y="2133"/>
                  </a:cubicBezTo>
                  <a:cubicBezTo>
                    <a:pt x="7509" y="2133"/>
                    <a:pt x="7506" y="2111"/>
                    <a:pt x="7510" y="2108"/>
                  </a:cubicBezTo>
                  <a:cubicBezTo>
                    <a:pt x="7514" y="2105"/>
                    <a:pt x="7535" y="2099"/>
                    <a:pt x="7535" y="2099"/>
                  </a:cubicBezTo>
                  <a:cubicBezTo>
                    <a:pt x="7535" y="2099"/>
                    <a:pt x="7530" y="2079"/>
                    <a:pt x="7526" y="2075"/>
                  </a:cubicBezTo>
                  <a:cubicBezTo>
                    <a:pt x="7522" y="2071"/>
                    <a:pt x="7504" y="2066"/>
                    <a:pt x="7505" y="2059"/>
                  </a:cubicBezTo>
                  <a:cubicBezTo>
                    <a:pt x="7506" y="2052"/>
                    <a:pt x="7519" y="2018"/>
                    <a:pt x="7527" y="2021"/>
                  </a:cubicBezTo>
                  <a:cubicBezTo>
                    <a:pt x="7535" y="2024"/>
                    <a:pt x="7542" y="2028"/>
                    <a:pt x="7542" y="2028"/>
                  </a:cubicBezTo>
                  <a:cubicBezTo>
                    <a:pt x="7562" y="2028"/>
                    <a:pt x="7562" y="2028"/>
                    <a:pt x="7562" y="2028"/>
                  </a:cubicBezTo>
                  <a:cubicBezTo>
                    <a:pt x="7562" y="2028"/>
                    <a:pt x="7565" y="2051"/>
                    <a:pt x="7579" y="2052"/>
                  </a:cubicBezTo>
                  <a:cubicBezTo>
                    <a:pt x="7593" y="2053"/>
                    <a:pt x="7597" y="2039"/>
                    <a:pt x="7589" y="2030"/>
                  </a:cubicBezTo>
                  <a:cubicBezTo>
                    <a:pt x="7581" y="2021"/>
                    <a:pt x="7555" y="2004"/>
                    <a:pt x="7555" y="2004"/>
                  </a:cubicBezTo>
                  <a:cubicBezTo>
                    <a:pt x="7525" y="1988"/>
                    <a:pt x="7525" y="1988"/>
                    <a:pt x="7525" y="1988"/>
                  </a:cubicBezTo>
                  <a:cubicBezTo>
                    <a:pt x="7525" y="1988"/>
                    <a:pt x="7472" y="1975"/>
                    <a:pt x="7476" y="1966"/>
                  </a:cubicBezTo>
                  <a:cubicBezTo>
                    <a:pt x="7480" y="1957"/>
                    <a:pt x="7489" y="1956"/>
                    <a:pt x="7488" y="1948"/>
                  </a:cubicBezTo>
                  <a:cubicBezTo>
                    <a:pt x="7487" y="1940"/>
                    <a:pt x="7439" y="1938"/>
                    <a:pt x="7439" y="1938"/>
                  </a:cubicBezTo>
                  <a:cubicBezTo>
                    <a:pt x="7439" y="1938"/>
                    <a:pt x="7425" y="1933"/>
                    <a:pt x="7408" y="1916"/>
                  </a:cubicBezTo>
                  <a:cubicBezTo>
                    <a:pt x="7391" y="1899"/>
                    <a:pt x="7385" y="1883"/>
                    <a:pt x="7385" y="1883"/>
                  </a:cubicBezTo>
                  <a:cubicBezTo>
                    <a:pt x="7385" y="1883"/>
                    <a:pt x="7380" y="1859"/>
                    <a:pt x="7370" y="1853"/>
                  </a:cubicBezTo>
                  <a:cubicBezTo>
                    <a:pt x="7360" y="1847"/>
                    <a:pt x="7349" y="1837"/>
                    <a:pt x="7349" y="1837"/>
                  </a:cubicBezTo>
                  <a:cubicBezTo>
                    <a:pt x="7323" y="1815"/>
                    <a:pt x="7323" y="1815"/>
                    <a:pt x="7323" y="1815"/>
                  </a:cubicBezTo>
                  <a:cubicBezTo>
                    <a:pt x="7323" y="1815"/>
                    <a:pt x="7309" y="1793"/>
                    <a:pt x="7314" y="1791"/>
                  </a:cubicBezTo>
                  <a:cubicBezTo>
                    <a:pt x="7319" y="1789"/>
                    <a:pt x="7327" y="1787"/>
                    <a:pt x="7327" y="1782"/>
                  </a:cubicBezTo>
                  <a:cubicBezTo>
                    <a:pt x="7327" y="1777"/>
                    <a:pt x="7310" y="1768"/>
                    <a:pt x="7318" y="1759"/>
                  </a:cubicBezTo>
                  <a:cubicBezTo>
                    <a:pt x="7326" y="1750"/>
                    <a:pt x="7349" y="1744"/>
                    <a:pt x="7349" y="1744"/>
                  </a:cubicBezTo>
                  <a:cubicBezTo>
                    <a:pt x="7363" y="1738"/>
                    <a:pt x="7363" y="1738"/>
                    <a:pt x="7363" y="1738"/>
                  </a:cubicBezTo>
                  <a:cubicBezTo>
                    <a:pt x="7363" y="1738"/>
                    <a:pt x="7386" y="1742"/>
                    <a:pt x="7383" y="1746"/>
                  </a:cubicBezTo>
                  <a:cubicBezTo>
                    <a:pt x="7382" y="1748"/>
                    <a:pt x="7380" y="1752"/>
                    <a:pt x="7378" y="1756"/>
                  </a:cubicBezTo>
                  <a:cubicBezTo>
                    <a:pt x="7376" y="1760"/>
                    <a:pt x="7374" y="1765"/>
                    <a:pt x="7374" y="1765"/>
                  </a:cubicBezTo>
                  <a:cubicBezTo>
                    <a:pt x="7374" y="1765"/>
                    <a:pt x="7373" y="1795"/>
                    <a:pt x="7381" y="1786"/>
                  </a:cubicBezTo>
                  <a:cubicBezTo>
                    <a:pt x="7389" y="1777"/>
                    <a:pt x="7400" y="1762"/>
                    <a:pt x="7404" y="1768"/>
                  </a:cubicBezTo>
                  <a:cubicBezTo>
                    <a:pt x="7408" y="1774"/>
                    <a:pt x="7408" y="1789"/>
                    <a:pt x="7408" y="1789"/>
                  </a:cubicBezTo>
                  <a:cubicBezTo>
                    <a:pt x="7427" y="1785"/>
                    <a:pt x="7427" y="1785"/>
                    <a:pt x="7427" y="1785"/>
                  </a:cubicBezTo>
                  <a:cubicBezTo>
                    <a:pt x="7427" y="1785"/>
                    <a:pt x="7421" y="1805"/>
                    <a:pt x="7433" y="1809"/>
                  </a:cubicBezTo>
                  <a:cubicBezTo>
                    <a:pt x="7445" y="1813"/>
                    <a:pt x="7441" y="1821"/>
                    <a:pt x="7441" y="1821"/>
                  </a:cubicBezTo>
                  <a:cubicBezTo>
                    <a:pt x="7470" y="1842"/>
                    <a:pt x="7470" y="1842"/>
                    <a:pt x="7470" y="1842"/>
                  </a:cubicBezTo>
                  <a:cubicBezTo>
                    <a:pt x="7471" y="1859"/>
                    <a:pt x="7471" y="1859"/>
                    <a:pt x="7471" y="1859"/>
                  </a:cubicBezTo>
                  <a:cubicBezTo>
                    <a:pt x="7498" y="1860"/>
                    <a:pt x="7498" y="1860"/>
                    <a:pt x="7498" y="1860"/>
                  </a:cubicBezTo>
                  <a:cubicBezTo>
                    <a:pt x="7498" y="1860"/>
                    <a:pt x="7515" y="1861"/>
                    <a:pt x="7519" y="1869"/>
                  </a:cubicBezTo>
                  <a:cubicBezTo>
                    <a:pt x="7519" y="1869"/>
                    <a:pt x="7515" y="1878"/>
                    <a:pt x="7521" y="1882"/>
                  </a:cubicBezTo>
                  <a:cubicBezTo>
                    <a:pt x="7538" y="1884"/>
                    <a:pt x="7538" y="1884"/>
                    <a:pt x="7538" y="1884"/>
                  </a:cubicBezTo>
                  <a:cubicBezTo>
                    <a:pt x="7546" y="1885"/>
                    <a:pt x="7546" y="1885"/>
                    <a:pt x="7546" y="1885"/>
                  </a:cubicBezTo>
                  <a:cubicBezTo>
                    <a:pt x="7546" y="1885"/>
                    <a:pt x="7573" y="1912"/>
                    <a:pt x="7582" y="1917"/>
                  </a:cubicBezTo>
                  <a:cubicBezTo>
                    <a:pt x="7583" y="1918"/>
                    <a:pt x="7584" y="1918"/>
                    <a:pt x="7584" y="1918"/>
                  </a:cubicBezTo>
                  <a:cubicBezTo>
                    <a:pt x="7591" y="1920"/>
                    <a:pt x="7602" y="1915"/>
                    <a:pt x="7602" y="1915"/>
                  </a:cubicBezTo>
                  <a:cubicBezTo>
                    <a:pt x="7602" y="1927"/>
                    <a:pt x="7602" y="1927"/>
                    <a:pt x="7602" y="1927"/>
                  </a:cubicBezTo>
                  <a:cubicBezTo>
                    <a:pt x="7619" y="1943"/>
                    <a:pt x="7619" y="1943"/>
                    <a:pt x="7619" y="1943"/>
                  </a:cubicBezTo>
                  <a:cubicBezTo>
                    <a:pt x="7623" y="1947"/>
                    <a:pt x="7623" y="1947"/>
                    <a:pt x="7623" y="1947"/>
                  </a:cubicBezTo>
                  <a:cubicBezTo>
                    <a:pt x="7639" y="1947"/>
                    <a:pt x="7639" y="1947"/>
                    <a:pt x="7639" y="1947"/>
                  </a:cubicBezTo>
                  <a:cubicBezTo>
                    <a:pt x="7639" y="1947"/>
                    <a:pt x="7634" y="1986"/>
                    <a:pt x="7633" y="1998"/>
                  </a:cubicBezTo>
                  <a:cubicBezTo>
                    <a:pt x="7632" y="2010"/>
                    <a:pt x="7621" y="2026"/>
                    <a:pt x="7626" y="2031"/>
                  </a:cubicBezTo>
                  <a:cubicBezTo>
                    <a:pt x="7631" y="2036"/>
                    <a:pt x="7649" y="2046"/>
                    <a:pt x="7649" y="2046"/>
                  </a:cubicBezTo>
                  <a:cubicBezTo>
                    <a:pt x="7649" y="2046"/>
                    <a:pt x="7646" y="2066"/>
                    <a:pt x="7650" y="2065"/>
                  </a:cubicBezTo>
                  <a:cubicBezTo>
                    <a:pt x="7654" y="2064"/>
                    <a:pt x="7673" y="2067"/>
                    <a:pt x="7673" y="2067"/>
                  </a:cubicBezTo>
                  <a:cubicBezTo>
                    <a:pt x="7673" y="2067"/>
                    <a:pt x="7668" y="2084"/>
                    <a:pt x="7677" y="2087"/>
                  </a:cubicBezTo>
                  <a:cubicBezTo>
                    <a:pt x="7686" y="2090"/>
                    <a:pt x="7697" y="2107"/>
                    <a:pt x="7697" y="2107"/>
                  </a:cubicBezTo>
                  <a:cubicBezTo>
                    <a:pt x="7697" y="2107"/>
                    <a:pt x="7707" y="2130"/>
                    <a:pt x="7715" y="2130"/>
                  </a:cubicBezTo>
                  <a:cubicBezTo>
                    <a:pt x="7723" y="2130"/>
                    <a:pt x="7744" y="2129"/>
                    <a:pt x="7744" y="2129"/>
                  </a:cubicBezTo>
                  <a:cubicBezTo>
                    <a:pt x="7744" y="2129"/>
                    <a:pt x="7758" y="2124"/>
                    <a:pt x="7765" y="2127"/>
                  </a:cubicBezTo>
                  <a:cubicBezTo>
                    <a:pt x="7772" y="2130"/>
                    <a:pt x="7809" y="2144"/>
                    <a:pt x="7809" y="2144"/>
                  </a:cubicBezTo>
                  <a:cubicBezTo>
                    <a:pt x="7809" y="2144"/>
                    <a:pt x="7831" y="2167"/>
                    <a:pt x="7836" y="2161"/>
                  </a:cubicBezTo>
                  <a:cubicBezTo>
                    <a:pt x="7841" y="2155"/>
                    <a:pt x="7842" y="2146"/>
                    <a:pt x="7834" y="2139"/>
                  </a:cubicBezTo>
                  <a:cubicBezTo>
                    <a:pt x="7826" y="2132"/>
                    <a:pt x="7810" y="2119"/>
                    <a:pt x="7807" y="2118"/>
                  </a:cubicBezTo>
                  <a:cubicBezTo>
                    <a:pt x="7804" y="2117"/>
                    <a:pt x="7785" y="2108"/>
                    <a:pt x="7785" y="2108"/>
                  </a:cubicBezTo>
                  <a:cubicBezTo>
                    <a:pt x="7785" y="2108"/>
                    <a:pt x="7792" y="2102"/>
                    <a:pt x="7796" y="2103"/>
                  </a:cubicBezTo>
                  <a:cubicBezTo>
                    <a:pt x="7800" y="2104"/>
                    <a:pt x="7823" y="2127"/>
                    <a:pt x="7837" y="2129"/>
                  </a:cubicBezTo>
                  <a:cubicBezTo>
                    <a:pt x="7851" y="2131"/>
                    <a:pt x="7857" y="2115"/>
                    <a:pt x="7844" y="2113"/>
                  </a:cubicBezTo>
                  <a:cubicBezTo>
                    <a:pt x="7831" y="2111"/>
                    <a:pt x="7821" y="2107"/>
                    <a:pt x="7821" y="2107"/>
                  </a:cubicBezTo>
                  <a:cubicBezTo>
                    <a:pt x="7821" y="2107"/>
                    <a:pt x="7807" y="2099"/>
                    <a:pt x="7805" y="2092"/>
                  </a:cubicBezTo>
                  <a:cubicBezTo>
                    <a:pt x="7803" y="2085"/>
                    <a:pt x="7791" y="2068"/>
                    <a:pt x="7791" y="2068"/>
                  </a:cubicBezTo>
                  <a:cubicBezTo>
                    <a:pt x="7791" y="2068"/>
                    <a:pt x="7780" y="2051"/>
                    <a:pt x="7775" y="2045"/>
                  </a:cubicBezTo>
                  <a:cubicBezTo>
                    <a:pt x="7770" y="2039"/>
                    <a:pt x="7765" y="2018"/>
                    <a:pt x="7772" y="2015"/>
                  </a:cubicBezTo>
                  <a:cubicBezTo>
                    <a:pt x="7779" y="2012"/>
                    <a:pt x="7781" y="2029"/>
                    <a:pt x="7789" y="2029"/>
                  </a:cubicBezTo>
                  <a:cubicBezTo>
                    <a:pt x="7791" y="2029"/>
                    <a:pt x="7794" y="2029"/>
                    <a:pt x="7797" y="2029"/>
                  </a:cubicBezTo>
                  <a:cubicBezTo>
                    <a:pt x="7801" y="2037"/>
                    <a:pt x="7805" y="2046"/>
                    <a:pt x="7807" y="2047"/>
                  </a:cubicBezTo>
                  <a:cubicBezTo>
                    <a:pt x="7810" y="2049"/>
                    <a:pt x="7816" y="2045"/>
                    <a:pt x="7816" y="2045"/>
                  </a:cubicBezTo>
                  <a:cubicBezTo>
                    <a:pt x="7808" y="2030"/>
                    <a:pt x="7808" y="2030"/>
                    <a:pt x="7808" y="2030"/>
                  </a:cubicBezTo>
                  <a:cubicBezTo>
                    <a:pt x="7809" y="2030"/>
                    <a:pt x="7810" y="2030"/>
                    <a:pt x="7811" y="2030"/>
                  </a:cubicBezTo>
                  <a:cubicBezTo>
                    <a:pt x="7829" y="2041"/>
                    <a:pt x="7829" y="2041"/>
                    <a:pt x="7829" y="2041"/>
                  </a:cubicBezTo>
                  <a:cubicBezTo>
                    <a:pt x="7820" y="2028"/>
                    <a:pt x="7820" y="2028"/>
                    <a:pt x="7820" y="2028"/>
                  </a:cubicBezTo>
                  <a:cubicBezTo>
                    <a:pt x="7820" y="2028"/>
                    <a:pt x="7821" y="2028"/>
                    <a:pt x="7821" y="2028"/>
                  </a:cubicBezTo>
                  <a:cubicBezTo>
                    <a:pt x="7824" y="2025"/>
                    <a:pt x="7825" y="2017"/>
                    <a:pt x="7824" y="2009"/>
                  </a:cubicBezTo>
                  <a:cubicBezTo>
                    <a:pt x="7823" y="2001"/>
                    <a:pt x="7841" y="1997"/>
                    <a:pt x="7850" y="2000"/>
                  </a:cubicBezTo>
                  <a:cubicBezTo>
                    <a:pt x="7859" y="2003"/>
                    <a:pt x="7852" y="2016"/>
                    <a:pt x="7861" y="2013"/>
                  </a:cubicBezTo>
                  <a:cubicBezTo>
                    <a:pt x="7870" y="2010"/>
                    <a:pt x="7873" y="1995"/>
                    <a:pt x="7878" y="1994"/>
                  </a:cubicBezTo>
                  <a:cubicBezTo>
                    <a:pt x="7883" y="1993"/>
                    <a:pt x="7926" y="2003"/>
                    <a:pt x="7926" y="2003"/>
                  </a:cubicBezTo>
                  <a:cubicBezTo>
                    <a:pt x="7926" y="2003"/>
                    <a:pt x="7914" y="2015"/>
                    <a:pt x="7929" y="2014"/>
                  </a:cubicBezTo>
                  <a:cubicBezTo>
                    <a:pt x="7944" y="2013"/>
                    <a:pt x="7955" y="2008"/>
                    <a:pt x="7955" y="2008"/>
                  </a:cubicBezTo>
                  <a:cubicBezTo>
                    <a:pt x="7955" y="2008"/>
                    <a:pt x="7951" y="2018"/>
                    <a:pt x="7959" y="2015"/>
                  </a:cubicBezTo>
                  <a:cubicBezTo>
                    <a:pt x="7967" y="2012"/>
                    <a:pt x="7986" y="1993"/>
                    <a:pt x="7986" y="1993"/>
                  </a:cubicBezTo>
                  <a:cubicBezTo>
                    <a:pt x="7986" y="1993"/>
                    <a:pt x="8020" y="1981"/>
                    <a:pt x="8031" y="1989"/>
                  </a:cubicBezTo>
                  <a:cubicBezTo>
                    <a:pt x="8042" y="1997"/>
                    <a:pt x="8076" y="2002"/>
                    <a:pt x="8076" y="2002"/>
                  </a:cubicBezTo>
                  <a:cubicBezTo>
                    <a:pt x="8076" y="2002"/>
                    <a:pt x="8045" y="2006"/>
                    <a:pt x="8044" y="2009"/>
                  </a:cubicBezTo>
                  <a:cubicBezTo>
                    <a:pt x="8043" y="2012"/>
                    <a:pt x="8038" y="2021"/>
                    <a:pt x="8038" y="2021"/>
                  </a:cubicBezTo>
                  <a:cubicBezTo>
                    <a:pt x="8005" y="2022"/>
                    <a:pt x="8005" y="2022"/>
                    <a:pt x="8005" y="2022"/>
                  </a:cubicBezTo>
                  <a:cubicBezTo>
                    <a:pt x="7971" y="2019"/>
                    <a:pt x="7971" y="2019"/>
                    <a:pt x="7971" y="2019"/>
                  </a:cubicBezTo>
                  <a:cubicBezTo>
                    <a:pt x="7971" y="2019"/>
                    <a:pt x="7945" y="2025"/>
                    <a:pt x="7941" y="2033"/>
                  </a:cubicBezTo>
                  <a:cubicBezTo>
                    <a:pt x="7937" y="2041"/>
                    <a:pt x="7928" y="2071"/>
                    <a:pt x="7928" y="2071"/>
                  </a:cubicBezTo>
                  <a:cubicBezTo>
                    <a:pt x="7955" y="2070"/>
                    <a:pt x="7955" y="2070"/>
                    <a:pt x="7955" y="2070"/>
                  </a:cubicBezTo>
                  <a:cubicBezTo>
                    <a:pt x="7955" y="2070"/>
                    <a:pt x="7951" y="2079"/>
                    <a:pt x="7956" y="2087"/>
                  </a:cubicBezTo>
                  <a:cubicBezTo>
                    <a:pt x="7961" y="2095"/>
                    <a:pt x="7967" y="2103"/>
                    <a:pt x="7967" y="2103"/>
                  </a:cubicBezTo>
                  <a:cubicBezTo>
                    <a:pt x="7962" y="2114"/>
                    <a:pt x="7962" y="2114"/>
                    <a:pt x="7962" y="2114"/>
                  </a:cubicBezTo>
                  <a:cubicBezTo>
                    <a:pt x="7972" y="2129"/>
                    <a:pt x="7972" y="2129"/>
                    <a:pt x="7972" y="2129"/>
                  </a:cubicBezTo>
                  <a:cubicBezTo>
                    <a:pt x="7963" y="2140"/>
                    <a:pt x="7963" y="2140"/>
                    <a:pt x="7963" y="2140"/>
                  </a:cubicBezTo>
                  <a:cubicBezTo>
                    <a:pt x="7987" y="2162"/>
                    <a:pt x="7987" y="2162"/>
                    <a:pt x="7987" y="2162"/>
                  </a:cubicBezTo>
                  <a:cubicBezTo>
                    <a:pt x="7985" y="2186"/>
                    <a:pt x="7985" y="2186"/>
                    <a:pt x="7985" y="2186"/>
                  </a:cubicBezTo>
                  <a:cubicBezTo>
                    <a:pt x="8019" y="2203"/>
                    <a:pt x="8019" y="2203"/>
                    <a:pt x="8019" y="2203"/>
                  </a:cubicBezTo>
                  <a:cubicBezTo>
                    <a:pt x="8025" y="2225"/>
                    <a:pt x="8025" y="2225"/>
                    <a:pt x="8025" y="2225"/>
                  </a:cubicBezTo>
                  <a:cubicBezTo>
                    <a:pt x="8025" y="2225"/>
                    <a:pt x="8022" y="2213"/>
                    <a:pt x="8041" y="2218"/>
                  </a:cubicBezTo>
                  <a:cubicBezTo>
                    <a:pt x="8060" y="2223"/>
                    <a:pt x="8057" y="2240"/>
                    <a:pt x="8087" y="2243"/>
                  </a:cubicBezTo>
                  <a:cubicBezTo>
                    <a:pt x="8117" y="2246"/>
                    <a:pt x="8129" y="2245"/>
                    <a:pt x="8129" y="2238"/>
                  </a:cubicBezTo>
                  <a:cubicBezTo>
                    <a:pt x="8129" y="2231"/>
                    <a:pt x="8131" y="2212"/>
                    <a:pt x="8141" y="2211"/>
                  </a:cubicBezTo>
                  <a:cubicBezTo>
                    <a:pt x="8151" y="2210"/>
                    <a:pt x="8178" y="2217"/>
                    <a:pt x="8192" y="2222"/>
                  </a:cubicBezTo>
                  <a:cubicBezTo>
                    <a:pt x="8206" y="2227"/>
                    <a:pt x="8192" y="2254"/>
                    <a:pt x="8238" y="2253"/>
                  </a:cubicBezTo>
                  <a:cubicBezTo>
                    <a:pt x="8284" y="2252"/>
                    <a:pt x="8285" y="2227"/>
                    <a:pt x="8301" y="2222"/>
                  </a:cubicBezTo>
                  <a:cubicBezTo>
                    <a:pt x="8317" y="2217"/>
                    <a:pt x="8329" y="2213"/>
                    <a:pt x="8336" y="2219"/>
                  </a:cubicBezTo>
                  <a:cubicBezTo>
                    <a:pt x="8343" y="2225"/>
                    <a:pt x="8345" y="2231"/>
                    <a:pt x="8356" y="2226"/>
                  </a:cubicBezTo>
                  <a:cubicBezTo>
                    <a:pt x="8367" y="2221"/>
                    <a:pt x="8374" y="2205"/>
                    <a:pt x="8381" y="2212"/>
                  </a:cubicBezTo>
                  <a:cubicBezTo>
                    <a:pt x="8388" y="2219"/>
                    <a:pt x="8380" y="2228"/>
                    <a:pt x="8377" y="2234"/>
                  </a:cubicBezTo>
                  <a:cubicBezTo>
                    <a:pt x="8374" y="2240"/>
                    <a:pt x="8367" y="2252"/>
                    <a:pt x="8374" y="2257"/>
                  </a:cubicBezTo>
                  <a:cubicBezTo>
                    <a:pt x="8375" y="2258"/>
                    <a:pt x="8376" y="2259"/>
                    <a:pt x="8375" y="2261"/>
                  </a:cubicBezTo>
                  <a:cubicBezTo>
                    <a:pt x="8373" y="2266"/>
                    <a:pt x="8363" y="2274"/>
                    <a:pt x="8366" y="2281"/>
                  </a:cubicBezTo>
                  <a:cubicBezTo>
                    <a:pt x="8362" y="2282"/>
                    <a:pt x="8362" y="2282"/>
                    <a:pt x="8362" y="2282"/>
                  </a:cubicBezTo>
                  <a:cubicBezTo>
                    <a:pt x="8361" y="2314"/>
                    <a:pt x="8361" y="2314"/>
                    <a:pt x="8361" y="2314"/>
                  </a:cubicBezTo>
                  <a:cubicBezTo>
                    <a:pt x="8361" y="2314"/>
                    <a:pt x="8375" y="2322"/>
                    <a:pt x="8378" y="2330"/>
                  </a:cubicBezTo>
                  <a:cubicBezTo>
                    <a:pt x="8378" y="2332"/>
                    <a:pt x="8378" y="2334"/>
                    <a:pt x="8377" y="2335"/>
                  </a:cubicBezTo>
                  <a:cubicBezTo>
                    <a:pt x="8370" y="2345"/>
                    <a:pt x="8361" y="2351"/>
                    <a:pt x="8361" y="2351"/>
                  </a:cubicBezTo>
                  <a:cubicBezTo>
                    <a:pt x="8352" y="2375"/>
                    <a:pt x="8352" y="2375"/>
                    <a:pt x="8352" y="2375"/>
                  </a:cubicBezTo>
                  <a:cubicBezTo>
                    <a:pt x="8352" y="2375"/>
                    <a:pt x="8342" y="2399"/>
                    <a:pt x="8341" y="2419"/>
                  </a:cubicBezTo>
                  <a:cubicBezTo>
                    <a:pt x="8341" y="2424"/>
                    <a:pt x="8341" y="2430"/>
                    <a:pt x="8342" y="2435"/>
                  </a:cubicBezTo>
                  <a:cubicBezTo>
                    <a:pt x="8343" y="2448"/>
                    <a:pt x="8347" y="2459"/>
                    <a:pt x="8347" y="2459"/>
                  </a:cubicBezTo>
                  <a:cubicBezTo>
                    <a:pt x="8333" y="2485"/>
                    <a:pt x="8333" y="2485"/>
                    <a:pt x="8333" y="2485"/>
                  </a:cubicBezTo>
                  <a:cubicBezTo>
                    <a:pt x="8331" y="2501"/>
                    <a:pt x="8331" y="2501"/>
                    <a:pt x="8331" y="2501"/>
                  </a:cubicBezTo>
                  <a:cubicBezTo>
                    <a:pt x="8320" y="2509"/>
                    <a:pt x="8320" y="2509"/>
                    <a:pt x="8320" y="2509"/>
                  </a:cubicBezTo>
                  <a:cubicBezTo>
                    <a:pt x="8320" y="2509"/>
                    <a:pt x="8282" y="2524"/>
                    <a:pt x="8273" y="2520"/>
                  </a:cubicBezTo>
                  <a:cubicBezTo>
                    <a:pt x="8264" y="2516"/>
                    <a:pt x="8258" y="2512"/>
                    <a:pt x="8258" y="2512"/>
                  </a:cubicBezTo>
                  <a:cubicBezTo>
                    <a:pt x="8258" y="2512"/>
                    <a:pt x="8249" y="2523"/>
                    <a:pt x="8235" y="2516"/>
                  </a:cubicBezTo>
                  <a:cubicBezTo>
                    <a:pt x="8221" y="2509"/>
                    <a:pt x="8226" y="2500"/>
                    <a:pt x="8210" y="2497"/>
                  </a:cubicBezTo>
                  <a:cubicBezTo>
                    <a:pt x="8194" y="2494"/>
                    <a:pt x="8173" y="2504"/>
                    <a:pt x="8173" y="2504"/>
                  </a:cubicBezTo>
                  <a:cubicBezTo>
                    <a:pt x="8173" y="2504"/>
                    <a:pt x="8158" y="2497"/>
                    <a:pt x="8147" y="2501"/>
                  </a:cubicBezTo>
                  <a:cubicBezTo>
                    <a:pt x="8136" y="2505"/>
                    <a:pt x="8128" y="2520"/>
                    <a:pt x="8128" y="2520"/>
                  </a:cubicBezTo>
                  <a:cubicBezTo>
                    <a:pt x="8128" y="2520"/>
                    <a:pt x="8116" y="2518"/>
                    <a:pt x="8112" y="2520"/>
                  </a:cubicBezTo>
                  <a:cubicBezTo>
                    <a:pt x="8108" y="2522"/>
                    <a:pt x="8095" y="2533"/>
                    <a:pt x="8095" y="2533"/>
                  </a:cubicBezTo>
                  <a:cubicBezTo>
                    <a:pt x="8095" y="2533"/>
                    <a:pt x="8061" y="2519"/>
                    <a:pt x="8055" y="2519"/>
                  </a:cubicBezTo>
                  <a:cubicBezTo>
                    <a:pt x="8049" y="2519"/>
                    <a:pt x="8038" y="2522"/>
                    <a:pt x="8025" y="2519"/>
                  </a:cubicBezTo>
                  <a:cubicBezTo>
                    <a:pt x="8012" y="2516"/>
                    <a:pt x="8010" y="2504"/>
                    <a:pt x="7997" y="2503"/>
                  </a:cubicBezTo>
                  <a:cubicBezTo>
                    <a:pt x="7984" y="2502"/>
                    <a:pt x="7974" y="2502"/>
                    <a:pt x="7974" y="2502"/>
                  </a:cubicBezTo>
                  <a:cubicBezTo>
                    <a:pt x="7974" y="2502"/>
                    <a:pt x="7954" y="2491"/>
                    <a:pt x="7945" y="2491"/>
                  </a:cubicBezTo>
                  <a:cubicBezTo>
                    <a:pt x="7936" y="2491"/>
                    <a:pt x="7931" y="2505"/>
                    <a:pt x="7916" y="2496"/>
                  </a:cubicBezTo>
                  <a:cubicBezTo>
                    <a:pt x="7913" y="2494"/>
                    <a:pt x="7911" y="2492"/>
                    <a:pt x="7909" y="2490"/>
                  </a:cubicBezTo>
                  <a:cubicBezTo>
                    <a:pt x="7903" y="2481"/>
                    <a:pt x="7905" y="2472"/>
                    <a:pt x="7905" y="2472"/>
                  </a:cubicBezTo>
                  <a:cubicBezTo>
                    <a:pt x="7890" y="2477"/>
                    <a:pt x="7890" y="2477"/>
                    <a:pt x="7890" y="2477"/>
                  </a:cubicBezTo>
                  <a:cubicBezTo>
                    <a:pt x="7883" y="2468"/>
                    <a:pt x="7883" y="2468"/>
                    <a:pt x="7883" y="2468"/>
                  </a:cubicBezTo>
                  <a:cubicBezTo>
                    <a:pt x="7883" y="2468"/>
                    <a:pt x="7878" y="2476"/>
                    <a:pt x="7871" y="2476"/>
                  </a:cubicBezTo>
                  <a:cubicBezTo>
                    <a:pt x="7864" y="2476"/>
                    <a:pt x="7856" y="2459"/>
                    <a:pt x="7847" y="2459"/>
                  </a:cubicBezTo>
                  <a:cubicBezTo>
                    <a:pt x="7838" y="2459"/>
                    <a:pt x="7828" y="2466"/>
                    <a:pt x="7817" y="2458"/>
                  </a:cubicBezTo>
                  <a:cubicBezTo>
                    <a:pt x="7806" y="2450"/>
                    <a:pt x="7815" y="2441"/>
                    <a:pt x="7806" y="2437"/>
                  </a:cubicBezTo>
                  <a:cubicBezTo>
                    <a:pt x="7797" y="2433"/>
                    <a:pt x="7779" y="2432"/>
                    <a:pt x="7779" y="2432"/>
                  </a:cubicBezTo>
                  <a:cubicBezTo>
                    <a:pt x="7779" y="2432"/>
                    <a:pt x="7758" y="2424"/>
                    <a:pt x="7750" y="2424"/>
                  </a:cubicBezTo>
                  <a:cubicBezTo>
                    <a:pt x="7742" y="2424"/>
                    <a:pt x="7742" y="2432"/>
                    <a:pt x="7742" y="2432"/>
                  </a:cubicBezTo>
                  <a:cubicBezTo>
                    <a:pt x="7742" y="2432"/>
                    <a:pt x="7712" y="2430"/>
                    <a:pt x="7699" y="2440"/>
                  </a:cubicBezTo>
                  <a:cubicBezTo>
                    <a:pt x="7686" y="2450"/>
                    <a:pt x="7669" y="2463"/>
                    <a:pt x="7669" y="2479"/>
                  </a:cubicBezTo>
                  <a:cubicBezTo>
                    <a:pt x="7669" y="2495"/>
                    <a:pt x="7685" y="2514"/>
                    <a:pt x="7685" y="2523"/>
                  </a:cubicBezTo>
                  <a:cubicBezTo>
                    <a:pt x="7685" y="2532"/>
                    <a:pt x="7664" y="2561"/>
                    <a:pt x="7652" y="2563"/>
                  </a:cubicBezTo>
                  <a:cubicBezTo>
                    <a:pt x="7640" y="2565"/>
                    <a:pt x="7622" y="2568"/>
                    <a:pt x="7608" y="2553"/>
                  </a:cubicBezTo>
                  <a:cubicBezTo>
                    <a:pt x="7594" y="2538"/>
                    <a:pt x="7555" y="2515"/>
                    <a:pt x="7540" y="2514"/>
                  </a:cubicBezTo>
                  <a:cubicBezTo>
                    <a:pt x="7525" y="2513"/>
                    <a:pt x="7491" y="2522"/>
                    <a:pt x="7478" y="2506"/>
                  </a:cubicBezTo>
                  <a:cubicBezTo>
                    <a:pt x="7465" y="2490"/>
                    <a:pt x="7469" y="2478"/>
                    <a:pt x="7460" y="2462"/>
                  </a:cubicBezTo>
                  <a:cubicBezTo>
                    <a:pt x="7451" y="2446"/>
                    <a:pt x="7433" y="2449"/>
                    <a:pt x="7433" y="2449"/>
                  </a:cubicBezTo>
                  <a:cubicBezTo>
                    <a:pt x="7433" y="2449"/>
                    <a:pt x="7409" y="2431"/>
                    <a:pt x="7401" y="2430"/>
                  </a:cubicBezTo>
                  <a:cubicBezTo>
                    <a:pt x="7393" y="2429"/>
                    <a:pt x="7369" y="2428"/>
                    <a:pt x="7362" y="2429"/>
                  </a:cubicBezTo>
                  <a:cubicBezTo>
                    <a:pt x="7355" y="2430"/>
                    <a:pt x="7343" y="2437"/>
                    <a:pt x="7332" y="2433"/>
                  </a:cubicBezTo>
                  <a:cubicBezTo>
                    <a:pt x="7321" y="2429"/>
                    <a:pt x="7301" y="2413"/>
                    <a:pt x="7296" y="2412"/>
                  </a:cubicBezTo>
                  <a:cubicBezTo>
                    <a:pt x="7293" y="2411"/>
                    <a:pt x="7289" y="2410"/>
                    <a:pt x="7285" y="2409"/>
                  </a:cubicBezTo>
                  <a:cubicBezTo>
                    <a:pt x="7280" y="2408"/>
                    <a:pt x="7277" y="2407"/>
                    <a:pt x="7277" y="2407"/>
                  </a:cubicBezTo>
                  <a:cubicBezTo>
                    <a:pt x="7270" y="2388"/>
                    <a:pt x="7270" y="2388"/>
                    <a:pt x="7270" y="2388"/>
                  </a:cubicBezTo>
                  <a:cubicBezTo>
                    <a:pt x="7260" y="2382"/>
                    <a:pt x="7260" y="2382"/>
                    <a:pt x="7260" y="2382"/>
                  </a:cubicBezTo>
                  <a:cubicBezTo>
                    <a:pt x="7258" y="2393"/>
                    <a:pt x="7258" y="2393"/>
                    <a:pt x="7258" y="2393"/>
                  </a:cubicBezTo>
                  <a:cubicBezTo>
                    <a:pt x="7252" y="2384"/>
                    <a:pt x="7252" y="2384"/>
                    <a:pt x="7252" y="2384"/>
                  </a:cubicBezTo>
                  <a:cubicBezTo>
                    <a:pt x="7252" y="2384"/>
                    <a:pt x="7221" y="2383"/>
                    <a:pt x="7221" y="2364"/>
                  </a:cubicBezTo>
                  <a:cubicBezTo>
                    <a:pt x="7221" y="2345"/>
                    <a:pt x="7219" y="2355"/>
                    <a:pt x="7242" y="2335"/>
                  </a:cubicBezTo>
                  <a:cubicBezTo>
                    <a:pt x="7265" y="2315"/>
                    <a:pt x="7279" y="2299"/>
                    <a:pt x="7266" y="2283"/>
                  </a:cubicBezTo>
                  <a:cubicBezTo>
                    <a:pt x="7253" y="2267"/>
                    <a:pt x="7238" y="2270"/>
                    <a:pt x="7242" y="2254"/>
                  </a:cubicBezTo>
                  <a:cubicBezTo>
                    <a:pt x="7246" y="2238"/>
                    <a:pt x="7245" y="2240"/>
                    <a:pt x="7255" y="2231"/>
                  </a:cubicBezTo>
                  <a:cubicBezTo>
                    <a:pt x="7265" y="2222"/>
                    <a:pt x="7273" y="2200"/>
                    <a:pt x="7266" y="2199"/>
                  </a:cubicBezTo>
                  <a:cubicBezTo>
                    <a:pt x="7259" y="2198"/>
                    <a:pt x="7240" y="2224"/>
                    <a:pt x="7235" y="2226"/>
                  </a:cubicBezTo>
                  <a:cubicBezTo>
                    <a:pt x="7230" y="2228"/>
                    <a:pt x="7218" y="2214"/>
                    <a:pt x="7218" y="2214"/>
                  </a:cubicBezTo>
                  <a:cubicBezTo>
                    <a:pt x="7218" y="2214"/>
                    <a:pt x="7237" y="2197"/>
                    <a:pt x="7220" y="2189"/>
                  </a:cubicBezTo>
                  <a:cubicBezTo>
                    <a:pt x="7203" y="2181"/>
                    <a:pt x="7176" y="2200"/>
                    <a:pt x="7170" y="2204"/>
                  </a:cubicBezTo>
                  <a:cubicBezTo>
                    <a:pt x="7168" y="2205"/>
                    <a:pt x="7166" y="2206"/>
                    <a:pt x="7163" y="2206"/>
                  </a:cubicBezTo>
                  <a:cubicBezTo>
                    <a:pt x="7163" y="2216"/>
                    <a:pt x="7163" y="2216"/>
                    <a:pt x="7163" y="2216"/>
                  </a:cubicBezTo>
                  <a:cubicBezTo>
                    <a:pt x="7163" y="2206"/>
                    <a:pt x="7163" y="2206"/>
                    <a:pt x="7163" y="2206"/>
                  </a:cubicBezTo>
                  <a:cubicBezTo>
                    <a:pt x="7154" y="2206"/>
                    <a:pt x="7143" y="2205"/>
                    <a:pt x="7143" y="2205"/>
                  </a:cubicBezTo>
                  <a:cubicBezTo>
                    <a:pt x="7134" y="2210"/>
                    <a:pt x="7134" y="2210"/>
                    <a:pt x="7134" y="2210"/>
                  </a:cubicBezTo>
                  <a:cubicBezTo>
                    <a:pt x="7107" y="2198"/>
                    <a:pt x="7107" y="2198"/>
                    <a:pt x="7107" y="2198"/>
                  </a:cubicBezTo>
                  <a:cubicBezTo>
                    <a:pt x="7097" y="2200"/>
                    <a:pt x="7097" y="2200"/>
                    <a:pt x="7097" y="2200"/>
                  </a:cubicBezTo>
                  <a:cubicBezTo>
                    <a:pt x="7097" y="2209"/>
                    <a:pt x="7097" y="2209"/>
                    <a:pt x="7097" y="2209"/>
                  </a:cubicBezTo>
                  <a:cubicBezTo>
                    <a:pt x="7072" y="2207"/>
                    <a:pt x="7072" y="2207"/>
                    <a:pt x="7072" y="2207"/>
                  </a:cubicBezTo>
                  <a:cubicBezTo>
                    <a:pt x="7056" y="2195"/>
                    <a:pt x="7056" y="2195"/>
                    <a:pt x="7056" y="2195"/>
                  </a:cubicBezTo>
                  <a:cubicBezTo>
                    <a:pt x="7052" y="2214"/>
                    <a:pt x="7052" y="2214"/>
                    <a:pt x="7052" y="2214"/>
                  </a:cubicBezTo>
                  <a:cubicBezTo>
                    <a:pt x="7032" y="2209"/>
                    <a:pt x="7032" y="2209"/>
                    <a:pt x="7032" y="2209"/>
                  </a:cubicBezTo>
                  <a:cubicBezTo>
                    <a:pt x="7014" y="2224"/>
                    <a:pt x="7014" y="2224"/>
                    <a:pt x="7014" y="2224"/>
                  </a:cubicBezTo>
                  <a:cubicBezTo>
                    <a:pt x="7014" y="2224"/>
                    <a:pt x="6990" y="2212"/>
                    <a:pt x="6959" y="2213"/>
                  </a:cubicBezTo>
                  <a:cubicBezTo>
                    <a:pt x="6928" y="2214"/>
                    <a:pt x="6927" y="2221"/>
                    <a:pt x="6913" y="2222"/>
                  </a:cubicBezTo>
                  <a:cubicBezTo>
                    <a:pt x="6899" y="2223"/>
                    <a:pt x="6873" y="2222"/>
                    <a:pt x="6873" y="2222"/>
                  </a:cubicBezTo>
                  <a:cubicBezTo>
                    <a:pt x="6870" y="2229"/>
                    <a:pt x="6870" y="2229"/>
                    <a:pt x="6870" y="2229"/>
                  </a:cubicBezTo>
                  <a:cubicBezTo>
                    <a:pt x="6831" y="2228"/>
                    <a:pt x="6831" y="2228"/>
                    <a:pt x="6831" y="2228"/>
                  </a:cubicBezTo>
                  <a:cubicBezTo>
                    <a:pt x="6831" y="2228"/>
                    <a:pt x="6784" y="2238"/>
                    <a:pt x="6783" y="2246"/>
                  </a:cubicBezTo>
                  <a:cubicBezTo>
                    <a:pt x="6782" y="2254"/>
                    <a:pt x="6774" y="2267"/>
                    <a:pt x="6774" y="2267"/>
                  </a:cubicBezTo>
                  <a:cubicBezTo>
                    <a:pt x="6774" y="2267"/>
                    <a:pt x="6724" y="2269"/>
                    <a:pt x="6722" y="2278"/>
                  </a:cubicBezTo>
                  <a:cubicBezTo>
                    <a:pt x="6720" y="2287"/>
                    <a:pt x="6698" y="2308"/>
                    <a:pt x="6683" y="2308"/>
                  </a:cubicBezTo>
                  <a:cubicBezTo>
                    <a:pt x="6681" y="2308"/>
                    <a:pt x="6679" y="2308"/>
                    <a:pt x="6677" y="2307"/>
                  </a:cubicBezTo>
                  <a:cubicBezTo>
                    <a:pt x="6677" y="2307"/>
                    <a:pt x="6677" y="2307"/>
                    <a:pt x="6677" y="2307"/>
                  </a:cubicBezTo>
                  <a:cubicBezTo>
                    <a:pt x="6664" y="2304"/>
                    <a:pt x="6652" y="2294"/>
                    <a:pt x="6643" y="2294"/>
                  </a:cubicBezTo>
                  <a:cubicBezTo>
                    <a:pt x="6633" y="2294"/>
                    <a:pt x="6626" y="2302"/>
                    <a:pt x="6626" y="2302"/>
                  </a:cubicBezTo>
                  <a:cubicBezTo>
                    <a:pt x="6626" y="2302"/>
                    <a:pt x="6603" y="2297"/>
                    <a:pt x="6595" y="2297"/>
                  </a:cubicBezTo>
                  <a:cubicBezTo>
                    <a:pt x="6587" y="2297"/>
                    <a:pt x="6579" y="2306"/>
                    <a:pt x="6564" y="2301"/>
                  </a:cubicBezTo>
                  <a:cubicBezTo>
                    <a:pt x="6549" y="2296"/>
                    <a:pt x="6534" y="2272"/>
                    <a:pt x="6530" y="2270"/>
                  </a:cubicBezTo>
                  <a:cubicBezTo>
                    <a:pt x="6526" y="2268"/>
                    <a:pt x="6510" y="2268"/>
                    <a:pt x="6510" y="2268"/>
                  </a:cubicBezTo>
                  <a:cubicBezTo>
                    <a:pt x="6510" y="2268"/>
                    <a:pt x="6499" y="2303"/>
                    <a:pt x="6493" y="2316"/>
                  </a:cubicBezTo>
                  <a:cubicBezTo>
                    <a:pt x="6487" y="2329"/>
                    <a:pt x="6468" y="2366"/>
                    <a:pt x="6456" y="2375"/>
                  </a:cubicBezTo>
                  <a:cubicBezTo>
                    <a:pt x="6444" y="2384"/>
                    <a:pt x="6428" y="2380"/>
                    <a:pt x="6423" y="2384"/>
                  </a:cubicBezTo>
                  <a:cubicBezTo>
                    <a:pt x="6418" y="2388"/>
                    <a:pt x="6407" y="2399"/>
                    <a:pt x="6407" y="2399"/>
                  </a:cubicBezTo>
                  <a:cubicBezTo>
                    <a:pt x="6395" y="2396"/>
                    <a:pt x="6395" y="2396"/>
                    <a:pt x="6395" y="2396"/>
                  </a:cubicBezTo>
                  <a:cubicBezTo>
                    <a:pt x="6378" y="2405"/>
                    <a:pt x="6378" y="2405"/>
                    <a:pt x="6378" y="2405"/>
                  </a:cubicBezTo>
                  <a:cubicBezTo>
                    <a:pt x="6378" y="2405"/>
                    <a:pt x="6373" y="2418"/>
                    <a:pt x="6367" y="2426"/>
                  </a:cubicBezTo>
                  <a:cubicBezTo>
                    <a:pt x="6367" y="2426"/>
                    <a:pt x="6347" y="2438"/>
                    <a:pt x="6347" y="2442"/>
                  </a:cubicBezTo>
                  <a:cubicBezTo>
                    <a:pt x="6347" y="2446"/>
                    <a:pt x="6351" y="2460"/>
                    <a:pt x="6344" y="2467"/>
                  </a:cubicBezTo>
                  <a:cubicBezTo>
                    <a:pt x="6337" y="2474"/>
                    <a:pt x="6320" y="2498"/>
                    <a:pt x="6321" y="2512"/>
                  </a:cubicBezTo>
                  <a:cubicBezTo>
                    <a:pt x="6322" y="2526"/>
                    <a:pt x="6322" y="2537"/>
                    <a:pt x="6322" y="2537"/>
                  </a:cubicBezTo>
                  <a:cubicBezTo>
                    <a:pt x="6322" y="2537"/>
                    <a:pt x="6314" y="2541"/>
                    <a:pt x="6314" y="2544"/>
                  </a:cubicBezTo>
                  <a:cubicBezTo>
                    <a:pt x="6314" y="2547"/>
                    <a:pt x="6329" y="2545"/>
                    <a:pt x="6326" y="2560"/>
                  </a:cubicBezTo>
                  <a:cubicBezTo>
                    <a:pt x="6323" y="2575"/>
                    <a:pt x="6325" y="2584"/>
                    <a:pt x="6325" y="2584"/>
                  </a:cubicBezTo>
                  <a:cubicBezTo>
                    <a:pt x="6325" y="2584"/>
                    <a:pt x="6319" y="2578"/>
                    <a:pt x="6310" y="2589"/>
                  </a:cubicBezTo>
                  <a:cubicBezTo>
                    <a:pt x="6301" y="2600"/>
                    <a:pt x="6294" y="2616"/>
                    <a:pt x="6286" y="2627"/>
                  </a:cubicBezTo>
                  <a:cubicBezTo>
                    <a:pt x="6278" y="2638"/>
                    <a:pt x="6264" y="2634"/>
                    <a:pt x="6257" y="2644"/>
                  </a:cubicBezTo>
                  <a:cubicBezTo>
                    <a:pt x="6250" y="2654"/>
                    <a:pt x="6242" y="2666"/>
                    <a:pt x="6236" y="2672"/>
                  </a:cubicBezTo>
                  <a:cubicBezTo>
                    <a:pt x="6230" y="2678"/>
                    <a:pt x="6192" y="2688"/>
                    <a:pt x="6188" y="2689"/>
                  </a:cubicBezTo>
                  <a:cubicBezTo>
                    <a:pt x="6184" y="2690"/>
                    <a:pt x="6165" y="2691"/>
                    <a:pt x="6165" y="2691"/>
                  </a:cubicBezTo>
                  <a:cubicBezTo>
                    <a:pt x="6165" y="2691"/>
                    <a:pt x="6160" y="2697"/>
                    <a:pt x="6156" y="2706"/>
                  </a:cubicBezTo>
                  <a:cubicBezTo>
                    <a:pt x="6154" y="2709"/>
                    <a:pt x="6152" y="2714"/>
                    <a:pt x="6150" y="2718"/>
                  </a:cubicBezTo>
                  <a:cubicBezTo>
                    <a:pt x="6145" y="2731"/>
                    <a:pt x="6140" y="2753"/>
                    <a:pt x="6140" y="2753"/>
                  </a:cubicBezTo>
                  <a:cubicBezTo>
                    <a:pt x="6140" y="2753"/>
                    <a:pt x="6128" y="2763"/>
                    <a:pt x="6124" y="2767"/>
                  </a:cubicBezTo>
                  <a:cubicBezTo>
                    <a:pt x="6120" y="2771"/>
                    <a:pt x="6104" y="2772"/>
                    <a:pt x="6104" y="2772"/>
                  </a:cubicBezTo>
                  <a:cubicBezTo>
                    <a:pt x="6104" y="2772"/>
                    <a:pt x="6093" y="2769"/>
                    <a:pt x="6089" y="2778"/>
                  </a:cubicBezTo>
                  <a:cubicBezTo>
                    <a:pt x="6085" y="2787"/>
                    <a:pt x="6087" y="2803"/>
                    <a:pt x="6087" y="2803"/>
                  </a:cubicBezTo>
                  <a:cubicBezTo>
                    <a:pt x="6087" y="2803"/>
                    <a:pt x="6068" y="2822"/>
                    <a:pt x="6068" y="2828"/>
                  </a:cubicBezTo>
                  <a:cubicBezTo>
                    <a:pt x="6068" y="2834"/>
                    <a:pt x="6079" y="2851"/>
                    <a:pt x="6072" y="2864"/>
                  </a:cubicBezTo>
                  <a:cubicBezTo>
                    <a:pt x="6065" y="2877"/>
                    <a:pt x="6056" y="2877"/>
                    <a:pt x="6056" y="2877"/>
                  </a:cubicBezTo>
                  <a:cubicBezTo>
                    <a:pt x="6056" y="2877"/>
                    <a:pt x="6047" y="2891"/>
                    <a:pt x="6042" y="2896"/>
                  </a:cubicBezTo>
                  <a:cubicBezTo>
                    <a:pt x="6037" y="2901"/>
                    <a:pt x="6026" y="2903"/>
                    <a:pt x="6022" y="2907"/>
                  </a:cubicBezTo>
                  <a:cubicBezTo>
                    <a:pt x="6018" y="2911"/>
                    <a:pt x="6016" y="2918"/>
                    <a:pt x="6016" y="2918"/>
                  </a:cubicBezTo>
                  <a:cubicBezTo>
                    <a:pt x="6024" y="2922"/>
                    <a:pt x="6024" y="2922"/>
                    <a:pt x="6024" y="2922"/>
                  </a:cubicBezTo>
                  <a:cubicBezTo>
                    <a:pt x="6024" y="2922"/>
                    <a:pt x="6013" y="2933"/>
                    <a:pt x="6009" y="2943"/>
                  </a:cubicBezTo>
                  <a:cubicBezTo>
                    <a:pt x="6005" y="2953"/>
                    <a:pt x="6005" y="2965"/>
                    <a:pt x="6005" y="2965"/>
                  </a:cubicBezTo>
                  <a:cubicBezTo>
                    <a:pt x="5996" y="2965"/>
                    <a:pt x="5996" y="2965"/>
                    <a:pt x="5996" y="2965"/>
                  </a:cubicBezTo>
                  <a:cubicBezTo>
                    <a:pt x="5996" y="2965"/>
                    <a:pt x="6006" y="2977"/>
                    <a:pt x="5995" y="2987"/>
                  </a:cubicBezTo>
                  <a:cubicBezTo>
                    <a:pt x="5984" y="2997"/>
                    <a:pt x="5982" y="2992"/>
                    <a:pt x="5982" y="2992"/>
                  </a:cubicBezTo>
                  <a:cubicBezTo>
                    <a:pt x="5982" y="2992"/>
                    <a:pt x="5965" y="3010"/>
                    <a:pt x="5965" y="3024"/>
                  </a:cubicBezTo>
                  <a:cubicBezTo>
                    <a:pt x="5965" y="3031"/>
                    <a:pt x="5965" y="3041"/>
                    <a:pt x="5964" y="3049"/>
                  </a:cubicBezTo>
                  <a:cubicBezTo>
                    <a:pt x="5964" y="3049"/>
                    <a:pt x="5964" y="3049"/>
                    <a:pt x="5964" y="3049"/>
                  </a:cubicBezTo>
                  <a:cubicBezTo>
                    <a:pt x="5964" y="3056"/>
                    <a:pt x="5964" y="3062"/>
                    <a:pt x="5964" y="3062"/>
                  </a:cubicBezTo>
                  <a:cubicBezTo>
                    <a:pt x="5964" y="3062"/>
                    <a:pt x="5975" y="3061"/>
                    <a:pt x="5975" y="3066"/>
                  </a:cubicBezTo>
                  <a:cubicBezTo>
                    <a:pt x="5975" y="3071"/>
                    <a:pt x="5975" y="3084"/>
                    <a:pt x="5979" y="3087"/>
                  </a:cubicBezTo>
                  <a:cubicBezTo>
                    <a:pt x="5983" y="3090"/>
                    <a:pt x="5988" y="3079"/>
                    <a:pt x="5988" y="3079"/>
                  </a:cubicBezTo>
                  <a:cubicBezTo>
                    <a:pt x="5996" y="3102"/>
                    <a:pt x="5996" y="3102"/>
                    <a:pt x="5996" y="3102"/>
                  </a:cubicBezTo>
                  <a:cubicBezTo>
                    <a:pt x="5994" y="3133"/>
                    <a:pt x="5994" y="3133"/>
                    <a:pt x="5994" y="3133"/>
                  </a:cubicBezTo>
                  <a:cubicBezTo>
                    <a:pt x="5985" y="3133"/>
                    <a:pt x="5985" y="3133"/>
                    <a:pt x="5985" y="3133"/>
                  </a:cubicBezTo>
                  <a:cubicBezTo>
                    <a:pt x="5988" y="3147"/>
                    <a:pt x="5988" y="3147"/>
                    <a:pt x="5988" y="3147"/>
                  </a:cubicBezTo>
                  <a:cubicBezTo>
                    <a:pt x="5980" y="3153"/>
                    <a:pt x="5980" y="3153"/>
                    <a:pt x="5980" y="3153"/>
                  </a:cubicBezTo>
                  <a:cubicBezTo>
                    <a:pt x="5980" y="3153"/>
                    <a:pt x="6003" y="3182"/>
                    <a:pt x="6003" y="3200"/>
                  </a:cubicBezTo>
                  <a:cubicBezTo>
                    <a:pt x="6003" y="3218"/>
                    <a:pt x="5997" y="3239"/>
                    <a:pt x="5997" y="3239"/>
                  </a:cubicBezTo>
                  <a:cubicBezTo>
                    <a:pt x="5995" y="3268"/>
                    <a:pt x="5995" y="3268"/>
                    <a:pt x="5995" y="3268"/>
                  </a:cubicBezTo>
                  <a:cubicBezTo>
                    <a:pt x="5995" y="3268"/>
                    <a:pt x="5979" y="3285"/>
                    <a:pt x="5976" y="3300"/>
                  </a:cubicBezTo>
                  <a:cubicBezTo>
                    <a:pt x="5974" y="3309"/>
                    <a:pt x="5974" y="3324"/>
                    <a:pt x="5974" y="3335"/>
                  </a:cubicBezTo>
                  <a:cubicBezTo>
                    <a:pt x="5973" y="3342"/>
                    <a:pt x="5973" y="3348"/>
                    <a:pt x="5973" y="3349"/>
                  </a:cubicBezTo>
                  <a:cubicBezTo>
                    <a:pt x="5972" y="3352"/>
                    <a:pt x="5962" y="3359"/>
                    <a:pt x="5955" y="3372"/>
                  </a:cubicBezTo>
                  <a:cubicBezTo>
                    <a:pt x="5948" y="3385"/>
                    <a:pt x="5933" y="3398"/>
                    <a:pt x="5933" y="3398"/>
                  </a:cubicBezTo>
                  <a:cubicBezTo>
                    <a:pt x="5935" y="3405"/>
                    <a:pt x="5935" y="3405"/>
                    <a:pt x="5935" y="3405"/>
                  </a:cubicBezTo>
                  <a:cubicBezTo>
                    <a:pt x="5941" y="3404"/>
                    <a:pt x="5941" y="3404"/>
                    <a:pt x="5941" y="3404"/>
                  </a:cubicBezTo>
                  <a:cubicBezTo>
                    <a:pt x="5941" y="3404"/>
                    <a:pt x="5950" y="3413"/>
                    <a:pt x="5950" y="3420"/>
                  </a:cubicBezTo>
                  <a:cubicBezTo>
                    <a:pt x="5950" y="3427"/>
                    <a:pt x="5953" y="3433"/>
                    <a:pt x="5953" y="3433"/>
                  </a:cubicBezTo>
                  <a:cubicBezTo>
                    <a:pt x="5962" y="3441"/>
                    <a:pt x="5962" y="3441"/>
                    <a:pt x="5962" y="3441"/>
                  </a:cubicBezTo>
                  <a:cubicBezTo>
                    <a:pt x="5962" y="3441"/>
                    <a:pt x="5961" y="3442"/>
                    <a:pt x="5961" y="3449"/>
                  </a:cubicBezTo>
                  <a:cubicBezTo>
                    <a:pt x="5961" y="3454"/>
                    <a:pt x="5965" y="3458"/>
                    <a:pt x="5967" y="3461"/>
                  </a:cubicBezTo>
                  <a:cubicBezTo>
                    <a:pt x="5968" y="3462"/>
                    <a:pt x="5969" y="3463"/>
                    <a:pt x="5969" y="3463"/>
                  </a:cubicBezTo>
                  <a:cubicBezTo>
                    <a:pt x="5969" y="3463"/>
                    <a:pt x="5959" y="3478"/>
                    <a:pt x="5958" y="3485"/>
                  </a:cubicBezTo>
                  <a:cubicBezTo>
                    <a:pt x="5958" y="3486"/>
                    <a:pt x="5958" y="3486"/>
                    <a:pt x="5958" y="3487"/>
                  </a:cubicBezTo>
                  <a:cubicBezTo>
                    <a:pt x="5957" y="3494"/>
                    <a:pt x="5957" y="3504"/>
                    <a:pt x="5957" y="3504"/>
                  </a:cubicBezTo>
                  <a:cubicBezTo>
                    <a:pt x="5951" y="3507"/>
                    <a:pt x="5951" y="3507"/>
                    <a:pt x="5951" y="3507"/>
                  </a:cubicBezTo>
                  <a:cubicBezTo>
                    <a:pt x="5951" y="3507"/>
                    <a:pt x="5955" y="3528"/>
                    <a:pt x="5964" y="3533"/>
                  </a:cubicBezTo>
                  <a:cubicBezTo>
                    <a:pt x="5973" y="3538"/>
                    <a:pt x="5983" y="3533"/>
                    <a:pt x="5983" y="3533"/>
                  </a:cubicBezTo>
                  <a:cubicBezTo>
                    <a:pt x="5979" y="3556"/>
                    <a:pt x="5979" y="3556"/>
                    <a:pt x="5979" y="3556"/>
                  </a:cubicBezTo>
                  <a:cubicBezTo>
                    <a:pt x="5979" y="3556"/>
                    <a:pt x="5987" y="3564"/>
                    <a:pt x="5994" y="3558"/>
                  </a:cubicBezTo>
                  <a:cubicBezTo>
                    <a:pt x="6001" y="3552"/>
                    <a:pt x="6025" y="3553"/>
                    <a:pt x="6025" y="3553"/>
                  </a:cubicBezTo>
                  <a:cubicBezTo>
                    <a:pt x="6042" y="3547"/>
                    <a:pt x="6042" y="3547"/>
                    <a:pt x="6042" y="3547"/>
                  </a:cubicBezTo>
                  <a:cubicBezTo>
                    <a:pt x="6042" y="3562"/>
                    <a:pt x="6042" y="3562"/>
                    <a:pt x="6042" y="3562"/>
                  </a:cubicBezTo>
                  <a:cubicBezTo>
                    <a:pt x="6042" y="3562"/>
                    <a:pt x="6018" y="3550"/>
                    <a:pt x="6016" y="3560"/>
                  </a:cubicBezTo>
                  <a:cubicBezTo>
                    <a:pt x="6014" y="3570"/>
                    <a:pt x="6021" y="3576"/>
                    <a:pt x="6021" y="3576"/>
                  </a:cubicBezTo>
                  <a:cubicBezTo>
                    <a:pt x="6042" y="3571"/>
                    <a:pt x="6042" y="3571"/>
                    <a:pt x="6042" y="3571"/>
                  </a:cubicBezTo>
                  <a:cubicBezTo>
                    <a:pt x="6018" y="3583"/>
                    <a:pt x="6018" y="3583"/>
                    <a:pt x="6018" y="3583"/>
                  </a:cubicBezTo>
                  <a:cubicBezTo>
                    <a:pt x="6037" y="3611"/>
                    <a:pt x="6037" y="3611"/>
                    <a:pt x="6037" y="3611"/>
                  </a:cubicBezTo>
                  <a:cubicBezTo>
                    <a:pt x="6042" y="3596"/>
                    <a:pt x="6042" y="3596"/>
                    <a:pt x="6042" y="3596"/>
                  </a:cubicBezTo>
                  <a:cubicBezTo>
                    <a:pt x="6042" y="3596"/>
                    <a:pt x="6046" y="3610"/>
                    <a:pt x="6051" y="3612"/>
                  </a:cubicBezTo>
                  <a:cubicBezTo>
                    <a:pt x="6056" y="3614"/>
                    <a:pt x="6061" y="3613"/>
                    <a:pt x="6061" y="3613"/>
                  </a:cubicBezTo>
                  <a:cubicBezTo>
                    <a:pt x="6061" y="3613"/>
                    <a:pt x="6052" y="3637"/>
                    <a:pt x="6067" y="3644"/>
                  </a:cubicBezTo>
                  <a:cubicBezTo>
                    <a:pt x="6082" y="3651"/>
                    <a:pt x="6087" y="3648"/>
                    <a:pt x="6087" y="3648"/>
                  </a:cubicBezTo>
                  <a:cubicBezTo>
                    <a:pt x="6087" y="3648"/>
                    <a:pt x="6084" y="3660"/>
                    <a:pt x="6088" y="3664"/>
                  </a:cubicBezTo>
                  <a:cubicBezTo>
                    <a:pt x="6092" y="3668"/>
                    <a:pt x="6101" y="3659"/>
                    <a:pt x="6101" y="3659"/>
                  </a:cubicBezTo>
                  <a:cubicBezTo>
                    <a:pt x="6101" y="3659"/>
                    <a:pt x="6105" y="3679"/>
                    <a:pt x="6109" y="3686"/>
                  </a:cubicBezTo>
                  <a:cubicBezTo>
                    <a:pt x="6113" y="3693"/>
                    <a:pt x="6128" y="3704"/>
                    <a:pt x="6128" y="3704"/>
                  </a:cubicBezTo>
                  <a:cubicBezTo>
                    <a:pt x="6119" y="3709"/>
                    <a:pt x="6119" y="3709"/>
                    <a:pt x="6119" y="3709"/>
                  </a:cubicBezTo>
                  <a:cubicBezTo>
                    <a:pt x="6128" y="3716"/>
                    <a:pt x="6128" y="3716"/>
                    <a:pt x="6128" y="3716"/>
                  </a:cubicBezTo>
                  <a:cubicBezTo>
                    <a:pt x="6128" y="3716"/>
                    <a:pt x="6120" y="3725"/>
                    <a:pt x="6120" y="3734"/>
                  </a:cubicBezTo>
                  <a:cubicBezTo>
                    <a:pt x="6120" y="3743"/>
                    <a:pt x="6135" y="3753"/>
                    <a:pt x="6135" y="3753"/>
                  </a:cubicBezTo>
                  <a:cubicBezTo>
                    <a:pt x="6134" y="3771"/>
                    <a:pt x="6134" y="3771"/>
                    <a:pt x="6134" y="3771"/>
                  </a:cubicBezTo>
                  <a:cubicBezTo>
                    <a:pt x="6148" y="3782"/>
                    <a:pt x="6148" y="3782"/>
                    <a:pt x="6148" y="3782"/>
                  </a:cubicBezTo>
                  <a:cubicBezTo>
                    <a:pt x="6148" y="3782"/>
                    <a:pt x="6147" y="3789"/>
                    <a:pt x="6156" y="3798"/>
                  </a:cubicBezTo>
                  <a:cubicBezTo>
                    <a:pt x="6165" y="3807"/>
                    <a:pt x="6184" y="3807"/>
                    <a:pt x="6184" y="3807"/>
                  </a:cubicBezTo>
                  <a:cubicBezTo>
                    <a:pt x="6204" y="3829"/>
                    <a:pt x="6204" y="3829"/>
                    <a:pt x="6204" y="3829"/>
                  </a:cubicBezTo>
                  <a:cubicBezTo>
                    <a:pt x="6190" y="3813"/>
                    <a:pt x="6190" y="3813"/>
                    <a:pt x="6190" y="3813"/>
                  </a:cubicBezTo>
                  <a:cubicBezTo>
                    <a:pt x="6213" y="3839"/>
                    <a:pt x="6213" y="3839"/>
                    <a:pt x="6213" y="3839"/>
                  </a:cubicBezTo>
                  <a:cubicBezTo>
                    <a:pt x="6230" y="3841"/>
                    <a:pt x="6230" y="3841"/>
                    <a:pt x="6230" y="3841"/>
                  </a:cubicBezTo>
                  <a:cubicBezTo>
                    <a:pt x="6238" y="3859"/>
                    <a:pt x="6238" y="3859"/>
                    <a:pt x="6238" y="3859"/>
                  </a:cubicBezTo>
                  <a:cubicBezTo>
                    <a:pt x="6238" y="3859"/>
                    <a:pt x="6256" y="3855"/>
                    <a:pt x="6260" y="3863"/>
                  </a:cubicBezTo>
                  <a:cubicBezTo>
                    <a:pt x="6264" y="3871"/>
                    <a:pt x="6279" y="3897"/>
                    <a:pt x="6295" y="3911"/>
                  </a:cubicBezTo>
                  <a:cubicBezTo>
                    <a:pt x="6311" y="3925"/>
                    <a:pt x="6339" y="3932"/>
                    <a:pt x="6346" y="3937"/>
                  </a:cubicBezTo>
                  <a:cubicBezTo>
                    <a:pt x="6353" y="3942"/>
                    <a:pt x="6370" y="3960"/>
                    <a:pt x="6385" y="3960"/>
                  </a:cubicBezTo>
                  <a:cubicBezTo>
                    <a:pt x="6386" y="3960"/>
                    <a:pt x="6387" y="3960"/>
                    <a:pt x="6388" y="3960"/>
                  </a:cubicBezTo>
                  <a:cubicBezTo>
                    <a:pt x="6400" y="3958"/>
                    <a:pt x="6403" y="3948"/>
                    <a:pt x="6403" y="3948"/>
                  </a:cubicBezTo>
                  <a:cubicBezTo>
                    <a:pt x="6412" y="3948"/>
                    <a:pt x="6412" y="3948"/>
                    <a:pt x="6412" y="3948"/>
                  </a:cubicBezTo>
                  <a:cubicBezTo>
                    <a:pt x="6422" y="3940"/>
                    <a:pt x="6422" y="3940"/>
                    <a:pt x="6422" y="3940"/>
                  </a:cubicBezTo>
                  <a:cubicBezTo>
                    <a:pt x="6422" y="3940"/>
                    <a:pt x="6468" y="3915"/>
                    <a:pt x="6488" y="3917"/>
                  </a:cubicBezTo>
                  <a:cubicBezTo>
                    <a:pt x="6508" y="3919"/>
                    <a:pt x="6515" y="3913"/>
                    <a:pt x="6515" y="3913"/>
                  </a:cubicBezTo>
                  <a:cubicBezTo>
                    <a:pt x="6515" y="3913"/>
                    <a:pt x="6546" y="3902"/>
                    <a:pt x="6555" y="3907"/>
                  </a:cubicBezTo>
                  <a:cubicBezTo>
                    <a:pt x="6564" y="3912"/>
                    <a:pt x="6566" y="3917"/>
                    <a:pt x="6573" y="3916"/>
                  </a:cubicBezTo>
                  <a:cubicBezTo>
                    <a:pt x="6580" y="3915"/>
                    <a:pt x="6593" y="3906"/>
                    <a:pt x="6593" y="3906"/>
                  </a:cubicBezTo>
                  <a:cubicBezTo>
                    <a:pt x="6593" y="3906"/>
                    <a:pt x="6594" y="3916"/>
                    <a:pt x="6610" y="3923"/>
                  </a:cubicBezTo>
                  <a:cubicBezTo>
                    <a:pt x="6614" y="3925"/>
                    <a:pt x="6618" y="3926"/>
                    <a:pt x="6622" y="3927"/>
                  </a:cubicBezTo>
                  <a:cubicBezTo>
                    <a:pt x="6631" y="3929"/>
                    <a:pt x="6637" y="3929"/>
                    <a:pt x="6637" y="3929"/>
                  </a:cubicBezTo>
                  <a:cubicBezTo>
                    <a:pt x="6637" y="3929"/>
                    <a:pt x="6641" y="3944"/>
                    <a:pt x="6651" y="3940"/>
                  </a:cubicBezTo>
                  <a:cubicBezTo>
                    <a:pt x="6661" y="3936"/>
                    <a:pt x="6682" y="3918"/>
                    <a:pt x="6689" y="3916"/>
                  </a:cubicBezTo>
                  <a:cubicBezTo>
                    <a:pt x="6696" y="3914"/>
                    <a:pt x="6707" y="3916"/>
                    <a:pt x="6707" y="3916"/>
                  </a:cubicBezTo>
                  <a:cubicBezTo>
                    <a:pt x="6707" y="3916"/>
                    <a:pt x="6728" y="3898"/>
                    <a:pt x="6731" y="3897"/>
                  </a:cubicBezTo>
                  <a:cubicBezTo>
                    <a:pt x="6734" y="3896"/>
                    <a:pt x="6749" y="3893"/>
                    <a:pt x="6749" y="3893"/>
                  </a:cubicBezTo>
                  <a:cubicBezTo>
                    <a:pt x="6749" y="3893"/>
                    <a:pt x="6755" y="3877"/>
                    <a:pt x="6763" y="3878"/>
                  </a:cubicBezTo>
                  <a:cubicBezTo>
                    <a:pt x="6771" y="3879"/>
                    <a:pt x="6777" y="3887"/>
                    <a:pt x="6786" y="3882"/>
                  </a:cubicBezTo>
                  <a:cubicBezTo>
                    <a:pt x="6791" y="3879"/>
                    <a:pt x="6797" y="3873"/>
                    <a:pt x="6803" y="3868"/>
                  </a:cubicBezTo>
                  <a:cubicBezTo>
                    <a:pt x="6808" y="3862"/>
                    <a:pt x="6814" y="3858"/>
                    <a:pt x="6820" y="3857"/>
                  </a:cubicBezTo>
                  <a:cubicBezTo>
                    <a:pt x="6824" y="3856"/>
                    <a:pt x="6828" y="3856"/>
                    <a:pt x="6833" y="3856"/>
                  </a:cubicBezTo>
                  <a:cubicBezTo>
                    <a:pt x="6833" y="3856"/>
                    <a:pt x="6833" y="3856"/>
                    <a:pt x="6833" y="3856"/>
                  </a:cubicBezTo>
                  <a:cubicBezTo>
                    <a:pt x="6844" y="3857"/>
                    <a:pt x="6856" y="3859"/>
                    <a:pt x="6856" y="3859"/>
                  </a:cubicBezTo>
                  <a:cubicBezTo>
                    <a:pt x="6864" y="3845"/>
                    <a:pt x="6864" y="3845"/>
                    <a:pt x="6864" y="3845"/>
                  </a:cubicBezTo>
                  <a:cubicBezTo>
                    <a:pt x="6864" y="3845"/>
                    <a:pt x="6868" y="3847"/>
                    <a:pt x="6874" y="3850"/>
                  </a:cubicBezTo>
                  <a:cubicBezTo>
                    <a:pt x="6881" y="3853"/>
                    <a:pt x="6891" y="3856"/>
                    <a:pt x="6897" y="3854"/>
                  </a:cubicBezTo>
                  <a:cubicBezTo>
                    <a:pt x="6908" y="3850"/>
                    <a:pt x="6918" y="3842"/>
                    <a:pt x="6918" y="3842"/>
                  </a:cubicBezTo>
                  <a:cubicBezTo>
                    <a:pt x="6921" y="3849"/>
                    <a:pt x="6921" y="3849"/>
                    <a:pt x="6921" y="3849"/>
                  </a:cubicBezTo>
                  <a:cubicBezTo>
                    <a:pt x="6921" y="3849"/>
                    <a:pt x="6954" y="3842"/>
                    <a:pt x="6970" y="3861"/>
                  </a:cubicBezTo>
                  <a:cubicBezTo>
                    <a:pt x="6986" y="3880"/>
                    <a:pt x="6987" y="3889"/>
                    <a:pt x="6987" y="3889"/>
                  </a:cubicBezTo>
                  <a:cubicBezTo>
                    <a:pt x="7001" y="3888"/>
                    <a:pt x="7001" y="3888"/>
                    <a:pt x="7001" y="3888"/>
                  </a:cubicBezTo>
                  <a:cubicBezTo>
                    <a:pt x="7001" y="3888"/>
                    <a:pt x="6991" y="3903"/>
                    <a:pt x="6994" y="3904"/>
                  </a:cubicBezTo>
                  <a:cubicBezTo>
                    <a:pt x="6997" y="3905"/>
                    <a:pt x="7007" y="3898"/>
                    <a:pt x="7007" y="3901"/>
                  </a:cubicBezTo>
                  <a:cubicBezTo>
                    <a:pt x="7007" y="3904"/>
                    <a:pt x="7002" y="3912"/>
                    <a:pt x="7002" y="3920"/>
                  </a:cubicBezTo>
                  <a:cubicBezTo>
                    <a:pt x="7002" y="3928"/>
                    <a:pt x="7010" y="3957"/>
                    <a:pt x="7031" y="3958"/>
                  </a:cubicBezTo>
                  <a:cubicBezTo>
                    <a:pt x="7052" y="3959"/>
                    <a:pt x="7065" y="3957"/>
                    <a:pt x="7065" y="3957"/>
                  </a:cubicBezTo>
                  <a:cubicBezTo>
                    <a:pt x="7068" y="3939"/>
                    <a:pt x="7068" y="3939"/>
                    <a:pt x="7068" y="3939"/>
                  </a:cubicBezTo>
                  <a:cubicBezTo>
                    <a:pt x="7086" y="3949"/>
                    <a:pt x="7086" y="3949"/>
                    <a:pt x="7086" y="3949"/>
                  </a:cubicBezTo>
                  <a:cubicBezTo>
                    <a:pt x="7102" y="3944"/>
                    <a:pt x="7102" y="3944"/>
                    <a:pt x="7102" y="3944"/>
                  </a:cubicBezTo>
                  <a:cubicBezTo>
                    <a:pt x="7111" y="3953"/>
                    <a:pt x="7111" y="3953"/>
                    <a:pt x="7111" y="3953"/>
                  </a:cubicBezTo>
                  <a:cubicBezTo>
                    <a:pt x="7139" y="3952"/>
                    <a:pt x="7139" y="3952"/>
                    <a:pt x="7139" y="3952"/>
                  </a:cubicBezTo>
                  <a:cubicBezTo>
                    <a:pt x="7139" y="3936"/>
                    <a:pt x="7139" y="3936"/>
                    <a:pt x="7139" y="3936"/>
                  </a:cubicBezTo>
                  <a:cubicBezTo>
                    <a:pt x="7156" y="3935"/>
                    <a:pt x="7156" y="3935"/>
                    <a:pt x="7156" y="3935"/>
                  </a:cubicBezTo>
                  <a:cubicBezTo>
                    <a:pt x="7155" y="3938"/>
                    <a:pt x="7155" y="3938"/>
                    <a:pt x="7155" y="3938"/>
                  </a:cubicBezTo>
                  <a:cubicBezTo>
                    <a:pt x="7151" y="3947"/>
                    <a:pt x="7151" y="3947"/>
                    <a:pt x="7151" y="3947"/>
                  </a:cubicBezTo>
                  <a:cubicBezTo>
                    <a:pt x="7169" y="3944"/>
                    <a:pt x="7169" y="3944"/>
                    <a:pt x="7169" y="3944"/>
                  </a:cubicBezTo>
                  <a:cubicBezTo>
                    <a:pt x="7169" y="3944"/>
                    <a:pt x="7168" y="3966"/>
                    <a:pt x="7178" y="3975"/>
                  </a:cubicBezTo>
                  <a:cubicBezTo>
                    <a:pt x="7188" y="3984"/>
                    <a:pt x="7195" y="3986"/>
                    <a:pt x="7195" y="3986"/>
                  </a:cubicBezTo>
                  <a:cubicBezTo>
                    <a:pt x="7209" y="3973"/>
                    <a:pt x="7209" y="3973"/>
                    <a:pt x="7209" y="3973"/>
                  </a:cubicBezTo>
                  <a:cubicBezTo>
                    <a:pt x="7196" y="3993"/>
                    <a:pt x="7196" y="3993"/>
                    <a:pt x="7196" y="3993"/>
                  </a:cubicBezTo>
                  <a:cubicBezTo>
                    <a:pt x="7208" y="4011"/>
                    <a:pt x="7208" y="4011"/>
                    <a:pt x="7208" y="4011"/>
                  </a:cubicBezTo>
                  <a:cubicBezTo>
                    <a:pt x="7221" y="4016"/>
                    <a:pt x="7221" y="4016"/>
                    <a:pt x="7221" y="4016"/>
                  </a:cubicBezTo>
                  <a:cubicBezTo>
                    <a:pt x="7219" y="4046"/>
                    <a:pt x="7219" y="4046"/>
                    <a:pt x="7219" y="4046"/>
                  </a:cubicBezTo>
                  <a:cubicBezTo>
                    <a:pt x="7212" y="4048"/>
                    <a:pt x="7212" y="4048"/>
                    <a:pt x="7212" y="4048"/>
                  </a:cubicBezTo>
                  <a:cubicBezTo>
                    <a:pt x="7213" y="4069"/>
                    <a:pt x="7213" y="4069"/>
                    <a:pt x="7213" y="4069"/>
                  </a:cubicBezTo>
                  <a:cubicBezTo>
                    <a:pt x="7207" y="4072"/>
                    <a:pt x="7207" y="4072"/>
                    <a:pt x="7207" y="4072"/>
                  </a:cubicBezTo>
                  <a:cubicBezTo>
                    <a:pt x="7207" y="4072"/>
                    <a:pt x="7211" y="4090"/>
                    <a:pt x="7206" y="4098"/>
                  </a:cubicBezTo>
                  <a:cubicBezTo>
                    <a:pt x="7201" y="4106"/>
                    <a:pt x="7183" y="4119"/>
                    <a:pt x="7187" y="4126"/>
                  </a:cubicBezTo>
                  <a:cubicBezTo>
                    <a:pt x="7190" y="4132"/>
                    <a:pt x="7200" y="4135"/>
                    <a:pt x="7204" y="4136"/>
                  </a:cubicBezTo>
                  <a:cubicBezTo>
                    <a:pt x="7212" y="4134"/>
                    <a:pt x="7212" y="4134"/>
                    <a:pt x="7212" y="4134"/>
                  </a:cubicBezTo>
                  <a:cubicBezTo>
                    <a:pt x="7204" y="4136"/>
                    <a:pt x="7204" y="4136"/>
                    <a:pt x="7204" y="4136"/>
                  </a:cubicBezTo>
                  <a:cubicBezTo>
                    <a:pt x="7205" y="4137"/>
                    <a:pt x="7206" y="4137"/>
                    <a:pt x="7206" y="4137"/>
                  </a:cubicBezTo>
                  <a:cubicBezTo>
                    <a:pt x="7198" y="4142"/>
                    <a:pt x="7198" y="4142"/>
                    <a:pt x="7198" y="4142"/>
                  </a:cubicBezTo>
                  <a:cubicBezTo>
                    <a:pt x="7198" y="4142"/>
                    <a:pt x="7207" y="4170"/>
                    <a:pt x="7203" y="4172"/>
                  </a:cubicBezTo>
                  <a:cubicBezTo>
                    <a:pt x="7199" y="4174"/>
                    <a:pt x="7188" y="4172"/>
                    <a:pt x="7188" y="4172"/>
                  </a:cubicBezTo>
                  <a:cubicBezTo>
                    <a:pt x="7188" y="4172"/>
                    <a:pt x="7191" y="4213"/>
                    <a:pt x="7181" y="4224"/>
                  </a:cubicBezTo>
                  <a:cubicBezTo>
                    <a:pt x="7171" y="4235"/>
                    <a:pt x="7158" y="4231"/>
                    <a:pt x="7158" y="4231"/>
                  </a:cubicBezTo>
                  <a:cubicBezTo>
                    <a:pt x="7175" y="4268"/>
                    <a:pt x="7175" y="4268"/>
                    <a:pt x="7175" y="4268"/>
                  </a:cubicBezTo>
                  <a:cubicBezTo>
                    <a:pt x="7186" y="4260"/>
                    <a:pt x="7186" y="4260"/>
                    <a:pt x="7186" y="4260"/>
                  </a:cubicBezTo>
                  <a:cubicBezTo>
                    <a:pt x="7192" y="4273"/>
                    <a:pt x="7192" y="4273"/>
                    <a:pt x="7192" y="4273"/>
                  </a:cubicBezTo>
                  <a:cubicBezTo>
                    <a:pt x="7192" y="4273"/>
                    <a:pt x="7183" y="4286"/>
                    <a:pt x="7185" y="4293"/>
                  </a:cubicBezTo>
                  <a:cubicBezTo>
                    <a:pt x="7187" y="4300"/>
                    <a:pt x="7200" y="4297"/>
                    <a:pt x="7200" y="4297"/>
                  </a:cubicBezTo>
                  <a:cubicBezTo>
                    <a:pt x="7204" y="4324"/>
                    <a:pt x="7204" y="4324"/>
                    <a:pt x="7204" y="4324"/>
                  </a:cubicBezTo>
                  <a:cubicBezTo>
                    <a:pt x="7224" y="4328"/>
                    <a:pt x="7224" y="4328"/>
                    <a:pt x="7224" y="4328"/>
                  </a:cubicBezTo>
                  <a:cubicBezTo>
                    <a:pt x="7219" y="4336"/>
                    <a:pt x="7219" y="4336"/>
                    <a:pt x="7219" y="4336"/>
                  </a:cubicBezTo>
                  <a:cubicBezTo>
                    <a:pt x="7252" y="4371"/>
                    <a:pt x="7252" y="4371"/>
                    <a:pt x="7252" y="4371"/>
                  </a:cubicBezTo>
                  <a:cubicBezTo>
                    <a:pt x="7249" y="4376"/>
                    <a:pt x="7249" y="4376"/>
                    <a:pt x="7249" y="4376"/>
                  </a:cubicBezTo>
                  <a:cubicBezTo>
                    <a:pt x="7271" y="4403"/>
                    <a:pt x="7271" y="4403"/>
                    <a:pt x="7271" y="4403"/>
                  </a:cubicBezTo>
                  <a:cubicBezTo>
                    <a:pt x="7272" y="4404"/>
                    <a:pt x="7272" y="4404"/>
                    <a:pt x="7272" y="4404"/>
                  </a:cubicBezTo>
                  <a:cubicBezTo>
                    <a:pt x="7308" y="4435"/>
                    <a:pt x="7308" y="4435"/>
                    <a:pt x="7308" y="4435"/>
                  </a:cubicBezTo>
                  <a:cubicBezTo>
                    <a:pt x="7309" y="4447"/>
                    <a:pt x="7309" y="4447"/>
                    <a:pt x="7309" y="4447"/>
                  </a:cubicBezTo>
                  <a:cubicBezTo>
                    <a:pt x="7321" y="4463"/>
                    <a:pt x="7321" y="4463"/>
                    <a:pt x="7321" y="4463"/>
                  </a:cubicBezTo>
                  <a:cubicBezTo>
                    <a:pt x="7325" y="4501"/>
                    <a:pt x="7325" y="4501"/>
                    <a:pt x="7325" y="4501"/>
                  </a:cubicBezTo>
                  <a:cubicBezTo>
                    <a:pt x="7325" y="4501"/>
                    <a:pt x="7326" y="4502"/>
                    <a:pt x="7327" y="4503"/>
                  </a:cubicBezTo>
                  <a:cubicBezTo>
                    <a:pt x="7331" y="4501"/>
                    <a:pt x="7334" y="4499"/>
                    <a:pt x="7337" y="4497"/>
                  </a:cubicBezTo>
                  <a:cubicBezTo>
                    <a:pt x="7334" y="4499"/>
                    <a:pt x="7331" y="4501"/>
                    <a:pt x="7327" y="4503"/>
                  </a:cubicBezTo>
                  <a:cubicBezTo>
                    <a:pt x="7331" y="4506"/>
                    <a:pt x="7338" y="4513"/>
                    <a:pt x="7339" y="4518"/>
                  </a:cubicBezTo>
                  <a:cubicBezTo>
                    <a:pt x="7339" y="4519"/>
                    <a:pt x="7339" y="4520"/>
                    <a:pt x="7338" y="4521"/>
                  </a:cubicBezTo>
                  <a:cubicBezTo>
                    <a:pt x="7332" y="4525"/>
                    <a:pt x="7327" y="4526"/>
                    <a:pt x="7327" y="4526"/>
                  </a:cubicBezTo>
                  <a:cubicBezTo>
                    <a:pt x="7327" y="4526"/>
                    <a:pt x="7340" y="4545"/>
                    <a:pt x="7343" y="4552"/>
                  </a:cubicBezTo>
                  <a:cubicBezTo>
                    <a:pt x="7346" y="4559"/>
                    <a:pt x="7355" y="4562"/>
                    <a:pt x="7355" y="4562"/>
                  </a:cubicBezTo>
                  <a:cubicBezTo>
                    <a:pt x="7351" y="4581"/>
                    <a:pt x="7351" y="4581"/>
                    <a:pt x="7351" y="4581"/>
                  </a:cubicBezTo>
                  <a:cubicBezTo>
                    <a:pt x="7351" y="4581"/>
                    <a:pt x="7383" y="4618"/>
                    <a:pt x="7380" y="4645"/>
                  </a:cubicBezTo>
                  <a:cubicBezTo>
                    <a:pt x="7377" y="4672"/>
                    <a:pt x="7364" y="4678"/>
                    <a:pt x="7364" y="4678"/>
                  </a:cubicBezTo>
                  <a:cubicBezTo>
                    <a:pt x="7363" y="4695"/>
                    <a:pt x="7363" y="4695"/>
                    <a:pt x="7363" y="4695"/>
                  </a:cubicBezTo>
                  <a:cubicBezTo>
                    <a:pt x="7370" y="4694"/>
                    <a:pt x="7370" y="4694"/>
                    <a:pt x="7370" y="4694"/>
                  </a:cubicBezTo>
                  <a:cubicBezTo>
                    <a:pt x="7370" y="4694"/>
                    <a:pt x="7366" y="4717"/>
                    <a:pt x="7380" y="4738"/>
                  </a:cubicBezTo>
                  <a:cubicBezTo>
                    <a:pt x="7394" y="4759"/>
                    <a:pt x="7406" y="4797"/>
                    <a:pt x="7403" y="4812"/>
                  </a:cubicBezTo>
                  <a:cubicBezTo>
                    <a:pt x="7400" y="4827"/>
                    <a:pt x="7389" y="4844"/>
                    <a:pt x="7389" y="4844"/>
                  </a:cubicBezTo>
                  <a:cubicBezTo>
                    <a:pt x="7389" y="4844"/>
                    <a:pt x="7396" y="4860"/>
                    <a:pt x="7388" y="4866"/>
                  </a:cubicBezTo>
                  <a:cubicBezTo>
                    <a:pt x="7380" y="4872"/>
                    <a:pt x="7367" y="4870"/>
                    <a:pt x="7367" y="4870"/>
                  </a:cubicBezTo>
                  <a:cubicBezTo>
                    <a:pt x="7361" y="4884"/>
                    <a:pt x="7361" y="4884"/>
                    <a:pt x="7361" y="4884"/>
                  </a:cubicBezTo>
                  <a:cubicBezTo>
                    <a:pt x="7363" y="4899"/>
                    <a:pt x="7363" y="4899"/>
                    <a:pt x="7363" y="4899"/>
                  </a:cubicBezTo>
                  <a:cubicBezTo>
                    <a:pt x="7363" y="4899"/>
                    <a:pt x="7338" y="4896"/>
                    <a:pt x="7339" y="4908"/>
                  </a:cubicBezTo>
                  <a:cubicBezTo>
                    <a:pt x="7340" y="4920"/>
                    <a:pt x="7336" y="4938"/>
                    <a:pt x="7336" y="4938"/>
                  </a:cubicBezTo>
                  <a:cubicBezTo>
                    <a:pt x="7329" y="4948"/>
                    <a:pt x="7329" y="4948"/>
                    <a:pt x="7329" y="4948"/>
                  </a:cubicBezTo>
                  <a:cubicBezTo>
                    <a:pt x="7329" y="4948"/>
                    <a:pt x="7333" y="4980"/>
                    <a:pt x="7330" y="4990"/>
                  </a:cubicBezTo>
                  <a:cubicBezTo>
                    <a:pt x="7327" y="5000"/>
                    <a:pt x="7316" y="5003"/>
                    <a:pt x="7316" y="5003"/>
                  </a:cubicBezTo>
                  <a:cubicBezTo>
                    <a:pt x="7316" y="5030"/>
                    <a:pt x="7316" y="5030"/>
                    <a:pt x="7316" y="5030"/>
                  </a:cubicBezTo>
                  <a:cubicBezTo>
                    <a:pt x="7301" y="5042"/>
                    <a:pt x="7301" y="5042"/>
                    <a:pt x="7301" y="5042"/>
                  </a:cubicBezTo>
                  <a:cubicBezTo>
                    <a:pt x="7301" y="5069"/>
                    <a:pt x="7301" y="5069"/>
                    <a:pt x="7301" y="5069"/>
                  </a:cubicBezTo>
                  <a:cubicBezTo>
                    <a:pt x="7308" y="5078"/>
                    <a:pt x="7308" y="5078"/>
                    <a:pt x="7308" y="5078"/>
                  </a:cubicBezTo>
                  <a:cubicBezTo>
                    <a:pt x="7295" y="5093"/>
                    <a:pt x="7295" y="5093"/>
                    <a:pt x="7295" y="5093"/>
                  </a:cubicBezTo>
                  <a:cubicBezTo>
                    <a:pt x="7298" y="5120"/>
                    <a:pt x="7298" y="5120"/>
                    <a:pt x="7298" y="5120"/>
                  </a:cubicBezTo>
                  <a:cubicBezTo>
                    <a:pt x="7302" y="5166"/>
                    <a:pt x="7302" y="5166"/>
                    <a:pt x="7302" y="5166"/>
                  </a:cubicBezTo>
                  <a:cubicBezTo>
                    <a:pt x="7302" y="5166"/>
                    <a:pt x="7311" y="5183"/>
                    <a:pt x="7320" y="5196"/>
                  </a:cubicBezTo>
                  <a:cubicBezTo>
                    <a:pt x="7329" y="5209"/>
                    <a:pt x="7362" y="5257"/>
                    <a:pt x="7363" y="5274"/>
                  </a:cubicBezTo>
                  <a:cubicBezTo>
                    <a:pt x="7364" y="5291"/>
                    <a:pt x="7377" y="5308"/>
                    <a:pt x="7381" y="5321"/>
                  </a:cubicBezTo>
                  <a:cubicBezTo>
                    <a:pt x="7385" y="5334"/>
                    <a:pt x="7400" y="5349"/>
                    <a:pt x="7400" y="5349"/>
                  </a:cubicBezTo>
                  <a:cubicBezTo>
                    <a:pt x="7400" y="5363"/>
                    <a:pt x="7400" y="5363"/>
                    <a:pt x="7400" y="5363"/>
                  </a:cubicBezTo>
                  <a:cubicBezTo>
                    <a:pt x="7400" y="5363"/>
                    <a:pt x="7429" y="5384"/>
                    <a:pt x="7429" y="5400"/>
                  </a:cubicBezTo>
                  <a:cubicBezTo>
                    <a:pt x="7429" y="5416"/>
                    <a:pt x="7427" y="5490"/>
                    <a:pt x="7427" y="5490"/>
                  </a:cubicBezTo>
                  <a:cubicBezTo>
                    <a:pt x="7427" y="5490"/>
                    <a:pt x="7442" y="5515"/>
                    <a:pt x="7444" y="5535"/>
                  </a:cubicBezTo>
                  <a:cubicBezTo>
                    <a:pt x="7446" y="5555"/>
                    <a:pt x="7438" y="5555"/>
                    <a:pt x="7438" y="5555"/>
                  </a:cubicBezTo>
                  <a:cubicBezTo>
                    <a:pt x="7447" y="5588"/>
                    <a:pt x="7447" y="5588"/>
                    <a:pt x="7447" y="5588"/>
                  </a:cubicBezTo>
                  <a:cubicBezTo>
                    <a:pt x="7449" y="5612"/>
                    <a:pt x="7449" y="5612"/>
                    <a:pt x="7449" y="5612"/>
                  </a:cubicBezTo>
                  <a:cubicBezTo>
                    <a:pt x="7457" y="5612"/>
                    <a:pt x="7457" y="5612"/>
                    <a:pt x="7457" y="5612"/>
                  </a:cubicBezTo>
                  <a:cubicBezTo>
                    <a:pt x="7457" y="5612"/>
                    <a:pt x="7454" y="5632"/>
                    <a:pt x="7455" y="5636"/>
                  </a:cubicBezTo>
                  <a:cubicBezTo>
                    <a:pt x="7456" y="5640"/>
                    <a:pt x="7466" y="5648"/>
                    <a:pt x="7466" y="5648"/>
                  </a:cubicBezTo>
                  <a:cubicBezTo>
                    <a:pt x="7467" y="5667"/>
                    <a:pt x="7467" y="5667"/>
                    <a:pt x="7467" y="5667"/>
                  </a:cubicBezTo>
                  <a:cubicBezTo>
                    <a:pt x="7467" y="5667"/>
                    <a:pt x="7482" y="5699"/>
                    <a:pt x="7488" y="5710"/>
                  </a:cubicBezTo>
                  <a:cubicBezTo>
                    <a:pt x="7494" y="5721"/>
                    <a:pt x="7514" y="5728"/>
                    <a:pt x="7514" y="5728"/>
                  </a:cubicBezTo>
                  <a:cubicBezTo>
                    <a:pt x="7514" y="5728"/>
                    <a:pt x="7521" y="5751"/>
                    <a:pt x="7525" y="5755"/>
                  </a:cubicBezTo>
                  <a:cubicBezTo>
                    <a:pt x="7529" y="5759"/>
                    <a:pt x="7545" y="5777"/>
                    <a:pt x="7545" y="5790"/>
                  </a:cubicBezTo>
                  <a:cubicBezTo>
                    <a:pt x="7545" y="5803"/>
                    <a:pt x="7542" y="5829"/>
                    <a:pt x="7552" y="5844"/>
                  </a:cubicBezTo>
                  <a:cubicBezTo>
                    <a:pt x="7562" y="5859"/>
                    <a:pt x="7597" y="5892"/>
                    <a:pt x="7597" y="5906"/>
                  </a:cubicBezTo>
                  <a:cubicBezTo>
                    <a:pt x="7597" y="5920"/>
                    <a:pt x="7596" y="5947"/>
                    <a:pt x="7592" y="5951"/>
                  </a:cubicBezTo>
                  <a:cubicBezTo>
                    <a:pt x="7588" y="5955"/>
                    <a:pt x="7576" y="5947"/>
                    <a:pt x="7575" y="5955"/>
                  </a:cubicBezTo>
                  <a:cubicBezTo>
                    <a:pt x="7574" y="5963"/>
                    <a:pt x="7577" y="5971"/>
                    <a:pt x="7587" y="5988"/>
                  </a:cubicBezTo>
                  <a:cubicBezTo>
                    <a:pt x="7597" y="6005"/>
                    <a:pt x="7589" y="6024"/>
                    <a:pt x="7595" y="6032"/>
                  </a:cubicBezTo>
                  <a:cubicBezTo>
                    <a:pt x="7601" y="6040"/>
                    <a:pt x="7598" y="6029"/>
                    <a:pt x="7604" y="6026"/>
                  </a:cubicBezTo>
                  <a:cubicBezTo>
                    <a:pt x="7610" y="6023"/>
                    <a:pt x="7617" y="6033"/>
                    <a:pt x="7617" y="6033"/>
                  </a:cubicBezTo>
                  <a:cubicBezTo>
                    <a:pt x="7635" y="6039"/>
                    <a:pt x="7635" y="6039"/>
                    <a:pt x="7635" y="6039"/>
                  </a:cubicBezTo>
                  <a:cubicBezTo>
                    <a:pt x="7635" y="6039"/>
                    <a:pt x="7640" y="6065"/>
                    <a:pt x="7659" y="6062"/>
                  </a:cubicBezTo>
                  <a:cubicBezTo>
                    <a:pt x="7678" y="6059"/>
                    <a:pt x="7679" y="6045"/>
                    <a:pt x="7691" y="6041"/>
                  </a:cubicBezTo>
                  <a:cubicBezTo>
                    <a:pt x="7703" y="6037"/>
                    <a:pt x="7738" y="6048"/>
                    <a:pt x="7747" y="6045"/>
                  </a:cubicBezTo>
                  <a:cubicBezTo>
                    <a:pt x="7756" y="6042"/>
                    <a:pt x="7752" y="6021"/>
                    <a:pt x="7775" y="6021"/>
                  </a:cubicBezTo>
                  <a:cubicBezTo>
                    <a:pt x="7798" y="6021"/>
                    <a:pt x="7806" y="6029"/>
                    <a:pt x="7806" y="6029"/>
                  </a:cubicBezTo>
                  <a:cubicBezTo>
                    <a:pt x="7806" y="6029"/>
                    <a:pt x="7817" y="6018"/>
                    <a:pt x="7840" y="6019"/>
                  </a:cubicBezTo>
                  <a:cubicBezTo>
                    <a:pt x="7863" y="6020"/>
                    <a:pt x="7875" y="6030"/>
                    <a:pt x="7880" y="6029"/>
                  </a:cubicBezTo>
                  <a:cubicBezTo>
                    <a:pt x="7885" y="6028"/>
                    <a:pt x="7897" y="6018"/>
                    <a:pt x="7897" y="6018"/>
                  </a:cubicBezTo>
                  <a:cubicBezTo>
                    <a:pt x="7897" y="6018"/>
                    <a:pt x="7911" y="6025"/>
                    <a:pt x="7920" y="6020"/>
                  </a:cubicBezTo>
                  <a:cubicBezTo>
                    <a:pt x="7929" y="6015"/>
                    <a:pt x="7941" y="6007"/>
                    <a:pt x="7941" y="6007"/>
                  </a:cubicBezTo>
                  <a:cubicBezTo>
                    <a:pt x="7941" y="6007"/>
                    <a:pt x="7965" y="6015"/>
                    <a:pt x="7987" y="6000"/>
                  </a:cubicBezTo>
                  <a:cubicBezTo>
                    <a:pt x="8009" y="5985"/>
                    <a:pt x="8039" y="5956"/>
                    <a:pt x="8039" y="5956"/>
                  </a:cubicBezTo>
                  <a:cubicBezTo>
                    <a:pt x="8052" y="5948"/>
                    <a:pt x="8052" y="5948"/>
                    <a:pt x="8052" y="5948"/>
                  </a:cubicBezTo>
                  <a:cubicBezTo>
                    <a:pt x="8114" y="5882"/>
                    <a:pt x="8114" y="5882"/>
                    <a:pt x="8114" y="5882"/>
                  </a:cubicBezTo>
                  <a:cubicBezTo>
                    <a:pt x="8129" y="5883"/>
                    <a:pt x="8129" y="5883"/>
                    <a:pt x="8129" y="5883"/>
                  </a:cubicBezTo>
                  <a:cubicBezTo>
                    <a:pt x="8129" y="5883"/>
                    <a:pt x="8166" y="5832"/>
                    <a:pt x="8170" y="5818"/>
                  </a:cubicBezTo>
                  <a:cubicBezTo>
                    <a:pt x="8174" y="5804"/>
                    <a:pt x="8191" y="5768"/>
                    <a:pt x="8200" y="5762"/>
                  </a:cubicBezTo>
                  <a:cubicBezTo>
                    <a:pt x="8209" y="5756"/>
                    <a:pt x="8240" y="5743"/>
                    <a:pt x="8243" y="5732"/>
                  </a:cubicBezTo>
                  <a:cubicBezTo>
                    <a:pt x="8246" y="5721"/>
                    <a:pt x="8262" y="5680"/>
                    <a:pt x="8262" y="5680"/>
                  </a:cubicBezTo>
                  <a:cubicBezTo>
                    <a:pt x="8262" y="5680"/>
                    <a:pt x="8268" y="5663"/>
                    <a:pt x="8273" y="5647"/>
                  </a:cubicBezTo>
                  <a:cubicBezTo>
                    <a:pt x="8275" y="5639"/>
                    <a:pt x="8277" y="5632"/>
                    <a:pt x="8277" y="5627"/>
                  </a:cubicBezTo>
                  <a:cubicBezTo>
                    <a:pt x="8278" y="5612"/>
                    <a:pt x="8269" y="5601"/>
                    <a:pt x="8269" y="5601"/>
                  </a:cubicBezTo>
                  <a:cubicBezTo>
                    <a:pt x="8269" y="5601"/>
                    <a:pt x="8250" y="5595"/>
                    <a:pt x="8271" y="5575"/>
                  </a:cubicBezTo>
                  <a:cubicBezTo>
                    <a:pt x="8292" y="5555"/>
                    <a:pt x="8327" y="5541"/>
                    <a:pt x="8348" y="5529"/>
                  </a:cubicBezTo>
                  <a:cubicBezTo>
                    <a:pt x="8369" y="5517"/>
                    <a:pt x="8404" y="5500"/>
                    <a:pt x="8404" y="5491"/>
                  </a:cubicBezTo>
                  <a:cubicBezTo>
                    <a:pt x="8404" y="5482"/>
                    <a:pt x="8404" y="5474"/>
                    <a:pt x="8404" y="5474"/>
                  </a:cubicBezTo>
                  <a:cubicBezTo>
                    <a:pt x="8404" y="5474"/>
                    <a:pt x="8393" y="5483"/>
                    <a:pt x="8392" y="5469"/>
                  </a:cubicBezTo>
                  <a:cubicBezTo>
                    <a:pt x="8391" y="5455"/>
                    <a:pt x="8411" y="5440"/>
                    <a:pt x="8409" y="5430"/>
                  </a:cubicBezTo>
                  <a:cubicBezTo>
                    <a:pt x="8407" y="5420"/>
                    <a:pt x="8403" y="5406"/>
                    <a:pt x="8403" y="5406"/>
                  </a:cubicBezTo>
                  <a:cubicBezTo>
                    <a:pt x="8410" y="5387"/>
                    <a:pt x="8410" y="5387"/>
                    <a:pt x="8410" y="5387"/>
                  </a:cubicBezTo>
                  <a:cubicBezTo>
                    <a:pt x="8408" y="5382"/>
                    <a:pt x="8408" y="5382"/>
                    <a:pt x="8408" y="5382"/>
                  </a:cubicBezTo>
                  <a:cubicBezTo>
                    <a:pt x="8397" y="5395"/>
                    <a:pt x="8397" y="5395"/>
                    <a:pt x="8397" y="5395"/>
                  </a:cubicBezTo>
                  <a:cubicBezTo>
                    <a:pt x="8400" y="5368"/>
                    <a:pt x="8400" y="5368"/>
                    <a:pt x="8400" y="5368"/>
                  </a:cubicBezTo>
                  <a:cubicBezTo>
                    <a:pt x="8400" y="5368"/>
                    <a:pt x="8385" y="5353"/>
                    <a:pt x="8384" y="5343"/>
                  </a:cubicBezTo>
                  <a:cubicBezTo>
                    <a:pt x="8383" y="5333"/>
                    <a:pt x="8392" y="5323"/>
                    <a:pt x="8387" y="5311"/>
                  </a:cubicBezTo>
                  <a:cubicBezTo>
                    <a:pt x="8382" y="5299"/>
                    <a:pt x="8370" y="5310"/>
                    <a:pt x="8370" y="5297"/>
                  </a:cubicBezTo>
                  <a:cubicBezTo>
                    <a:pt x="8370" y="5284"/>
                    <a:pt x="8381" y="5263"/>
                    <a:pt x="8384" y="5259"/>
                  </a:cubicBezTo>
                  <a:cubicBezTo>
                    <a:pt x="8387" y="5255"/>
                    <a:pt x="8411" y="5249"/>
                    <a:pt x="8414" y="5240"/>
                  </a:cubicBezTo>
                  <a:cubicBezTo>
                    <a:pt x="8417" y="5231"/>
                    <a:pt x="8422" y="5216"/>
                    <a:pt x="8429" y="5211"/>
                  </a:cubicBezTo>
                  <a:cubicBezTo>
                    <a:pt x="8436" y="5206"/>
                    <a:pt x="8441" y="5211"/>
                    <a:pt x="8449" y="5205"/>
                  </a:cubicBezTo>
                  <a:cubicBezTo>
                    <a:pt x="8457" y="5199"/>
                    <a:pt x="8472" y="5191"/>
                    <a:pt x="8474" y="5175"/>
                  </a:cubicBezTo>
                  <a:cubicBezTo>
                    <a:pt x="8476" y="5159"/>
                    <a:pt x="8493" y="5141"/>
                    <a:pt x="8510" y="5133"/>
                  </a:cubicBezTo>
                  <a:cubicBezTo>
                    <a:pt x="8527" y="5125"/>
                    <a:pt x="8571" y="5111"/>
                    <a:pt x="8579" y="5104"/>
                  </a:cubicBezTo>
                  <a:cubicBezTo>
                    <a:pt x="8587" y="5097"/>
                    <a:pt x="8620" y="5080"/>
                    <a:pt x="8620" y="5080"/>
                  </a:cubicBezTo>
                  <a:cubicBezTo>
                    <a:pt x="8620" y="5070"/>
                    <a:pt x="8620" y="5070"/>
                    <a:pt x="8620" y="5070"/>
                  </a:cubicBezTo>
                  <a:cubicBezTo>
                    <a:pt x="8620" y="5070"/>
                    <a:pt x="8638" y="5051"/>
                    <a:pt x="8638" y="5046"/>
                  </a:cubicBezTo>
                  <a:cubicBezTo>
                    <a:pt x="8638" y="5041"/>
                    <a:pt x="8660" y="5019"/>
                    <a:pt x="8660" y="5019"/>
                  </a:cubicBezTo>
                  <a:cubicBezTo>
                    <a:pt x="8658" y="5010"/>
                    <a:pt x="8658" y="5010"/>
                    <a:pt x="8658" y="5010"/>
                  </a:cubicBezTo>
                  <a:cubicBezTo>
                    <a:pt x="8658" y="5010"/>
                    <a:pt x="8670" y="4993"/>
                    <a:pt x="8670" y="4985"/>
                  </a:cubicBezTo>
                  <a:cubicBezTo>
                    <a:pt x="8670" y="4977"/>
                    <a:pt x="8669" y="4966"/>
                    <a:pt x="8669" y="4966"/>
                  </a:cubicBezTo>
                  <a:cubicBezTo>
                    <a:pt x="8661" y="4967"/>
                    <a:pt x="8661" y="4967"/>
                    <a:pt x="8661" y="4967"/>
                  </a:cubicBezTo>
                  <a:cubicBezTo>
                    <a:pt x="8661" y="4926"/>
                    <a:pt x="8661" y="4926"/>
                    <a:pt x="8661" y="4926"/>
                  </a:cubicBezTo>
                  <a:cubicBezTo>
                    <a:pt x="8653" y="4918"/>
                    <a:pt x="8653" y="4918"/>
                    <a:pt x="8653" y="4918"/>
                  </a:cubicBezTo>
                  <a:cubicBezTo>
                    <a:pt x="8664" y="4911"/>
                    <a:pt x="8664" y="4911"/>
                    <a:pt x="8664" y="4911"/>
                  </a:cubicBezTo>
                  <a:cubicBezTo>
                    <a:pt x="8657" y="4880"/>
                    <a:pt x="8657" y="4880"/>
                    <a:pt x="8657" y="4880"/>
                  </a:cubicBezTo>
                  <a:cubicBezTo>
                    <a:pt x="8665" y="4860"/>
                    <a:pt x="8665" y="4860"/>
                    <a:pt x="8665" y="4860"/>
                  </a:cubicBezTo>
                  <a:cubicBezTo>
                    <a:pt x="8655" y="4834"/>
                    <a:pt x="8655" y="4834"/>
                    <a:pt x="8655" y="4834"/>
                  </a:cubicBezTo>
                  <a:cubicBezTo>
                    <a:pt x="8655" y="4834"/>
                    <a:pt x="8667" y="4777"/>
                    <a:pt x="8667" y="4769"/>
                  </a:cubicBezTo>
                  <a:cubicBezTo>
                    <a:pt x="8667" y="4761"/>
                    <a:pt x="8659" y="4756"/>
                    <a:pt x="8659" y="4756"/>
                  </a:cubicBezTo>
                  <a:cubicBezTo>
                    <a:pt x="8659" y="4756"/>
                    <a:pt x="8659" y="4756"/>
                    <a:pt x="8659" y="4756"/>
                  </a:cubicBezTo>
                  <a:cubicBezTo>
                    <a:pt x="8656" y="4745"/>
                    <a:pt x="8656" y="4745"/>
                    <a:pt x="8656" y="4745"/>
                  </a:cubicBezTo>
                  <a:cubicBezTo>
                    <a:pt x="8656" y="4745"/>
                    <a:pt x="8628" y="4738"/>
                    <a:pt x="8626" y="4727"/>
                  </a:cubicBezTo>
                  <a:cubicBezTo>
                    <a:pt x="8624" y="4716"/>
                    <a:pt x="8622" y="4685"/>
                    <a:pt x="8622" y="4685"/>
                  </a:cubicBezTo>
                  <a:cubicBezTo>
                    <a:pt x="8607" y="4654"/>
                    <a:pt x="8607" y="4654"/>
                    <a:pt x="8607" y="4654"/>
                  </a:cubicBezTo>
                  <a:cubicBezTo>
                    <a:pt x="8616" y="4623"/>
                    <a:pt x="8616" y="4623"/>
                    <a:pt x="8616" y="4623"/>
                  </a:cubicBezTo>
                  <a:cubicBezTo>
                    <a:pt x="8605" y="4609"/>
                    <a:pt x="8605" y="4609"/>
                    <a:pt x="8605" y="4609"/>
                  </a:cubicBezTo>
                  <a:cubicBezTo>
                    <a:pt x="8605" y="4609"/>
                    <a:pt x="8625" y="4574"/>
                    <a:pt x="8620" y="4566"/>
                  </a:cubicBezTo>
                  <a:cubicBezTo>
                    <a:pt x="8615" y="4558"/>
                    <a:pt x="8588" y="4551"/>
                    <a:pt x="8585" y="4539"/>
                  </a:cubicBezTo>
                  <a:cubicBezTo>
                    <a:pt x="8582" y="4527"/>
                    <a:pt x="8599" y="4488"/>
                    <a:pt x="8600" y="4481"/>
                  </a:cubicBezTo>
                  <a:cubicBezTo>
                    <a:pt x="8601" y="4475"/>
                    <a:pt x="8603" y="4452"/>
                    <a:pt x="8604" y="4447"/>
                  </a:cubicBezTo>
                  <a:cubicBezTo>
                    <a:pt x="8604" y="4446"/>
                    <a:pt x="8604" y="4446"/>
                    <a:pt x="8604" y="4446"/>
                  </a:cubicBezTo>
                  <a:cubicBezTo>
                    <a:pt x="8617" y="4443"/>
                    <a:pt x="8617" y="4443"/>
                    <a:pt x="8617" y="4443"/>
                  </a:cubicBezTo>
                  <a:cubicBezTo>
                    <a:pt x="8637" y="4401"/>
                    <a:pt x="8637" y="4401"/>
                    <a:pt x="8637" y="4401"/>
                  </a:cubicBezTo>
                  <a:cubicBezTo>
                    <a:pt x="8637" y="4401"/>
                    <a:pt x="8635" y="4386"/>
                    <a:pt x="8635" y="4379"/>
                  </a:cubicBezTo>
                  <a:cubicBezTo>
                    <a:pt x="8635" y="4372"/>
                    <a:pt x="8656" y="4372"/>
                    <a:pt x="8655" y="4362"/>
                  </a:cubicBezTo>
                  <a:cubicBezTo>
                    <a:pt x="8654" y="4352"/>
                    <a:pt x="8649" y="4339"/>
                    <a:pt x="8657" y="4336"/>
                  </a:cubicBezTo>
                  <a:cubicBezTo>
                    <a:pt x="8665" y="4333"/>
                    <a:pt x="8680" y="4326"/>
                    <a:pt x="8680" y="4326"/>
                  </a:cubicBezTo>
                  <a:cubicBezTo>
                    <a:pt x="8684" y="4299"/>
                    <a:pt x="8684" y="4299"/>
                    <a:pt x="8684" y="4299"/>
                  </a:cubicBezTo>
                  <a:cubicBezTo>
                    <a:pt x="8684" y="4299"/>
                    <a:pt x="8708" y="4304"/>
                    <a:pt x="8716" y="4289"/>
                  </a:cubicBezTo>
                  <a:cubicBezTo>
                    <a:pt x="8717" y="4287"/>
                    <a:pt x="8718" y="4284"/>
                    <a:pt x="8720" y="4281"/>
                  </a:cubicBezTo>
                  <a:cubicBezTo>
                    <a:pt x="8719" y="4283"/>
                    <a:pt x="8719" y="4284"/>
                    <a:pt x="8718" y="4285"/>
                  </a:cubicBezTo>
                  <a:cubicBezTo>
                    <a:pt x="8727" y="4268"/>
                    <a:pt x="8744" y="4236"/>
                    <a:pt x="8750" y="4226"/>
                  </a:cubicBezTo>
                  <a:cubicBezTo>
                    <a:pt x="8757" y="4215"/>
                    <a:pt x="8789" y="4200"/>
                    <a:pt x="8792" y="4185"/>
                  </a:cubicBezTo>
                  <a:cubicBezTo>
                    <a:pt x="8795" y="4170"/>
                    <a:pt x="8838" y="4132"/>
                    <a:pt x="8849" y="4119"/>
                  </a:cubicBezTo>
                  <a:cubicBezTo>
                    <a:pt x="8860" y="4106"/>
                    <a:pt x="8894" y="4087"/>
                    <a:pt x="8902" y="4082"/>
                  </a:cubicBezTo>
                  <a:cubicBezTo>
                    <a:pt x="8910" y="4077"/>
                    <a:pt x="8967" y="4030"/>
                    <a:pt x="8973" y="4019"/>
                  </a:cubicBezTo>
                  <a:cubicBezTo>
                    <a:pt x="8979" y="4008"/>
                    <a:pt x="9023" y="3959"/>
                    <a:pt x="9027" y="3945"/>
                  </a:cubicBezTo>
                  <a:cubicBezTo>
                    <a:pt x="9031" y="3931"/>
                    <a:pt x="9056" y="3885"/>
                    <a:pt x="9062" y="3880"/>
                  </a:cubicBezTo>
                  <a:cubicBezTo>
                    <a:pt x="9068" y="3875"/>
                    <a:pt x="9076" y="3862"/>
                    <a:pt x="9076" y="3854"/>
                  </a:cubicBezTo>
                  <a:cubicBezTo>
                    <a:pt x="9076" y="3846"/>
                    <a:pt x="9082" y="3817"/>
                    <a:pt x="9089" y="3808"/>
                  </a:cubicBezTo>
                  <a:cubicBezTo>
                    <a:pt x="9096" y="3799"/>
                    <a:pt x="9109" y="3787"/>
                    <a:pt x="9109" y="3774"/>
                  </a:cubicBezTo>
                  <a:cubicBezTo>
                    <a:pt x="9109" y="3761"/>
                    <a:pt x="9119" y="3751"/>
                    <a:pt x="9119" y="3751"/>
                  </a:cubicBezTo>
                  <a:cubicBezTo>
                    <a:pt x="9132" y="3715"/>
                    <a:pt x="9132" y="3715"/>
                    <a:pt x="9132" y="3715"/>
                  </a:cubicBezTo>
                  <a:cubicBezTo>
                    <a:pt x="9132" y="3715"/>
                    <a:pt x="9149" y="3719"/>
                    <a:pt x="9149" y="3693"/>
                  </a:cubicBezTo>
                  <a:cubicBezTo>
                    <a:pt x="9149" y="3667"/>
                    <a:pt x="9149" y="3639"/>
                    <a:pt x="9149" y="3639"/>
                  </a:cubicBezTo>
                  <a:cubicBezTo>
                    <a:pt x="9163" y="3630"/>
                    <a:pt x="9163" y="3630"/>
                    <a:pt x="9163" y="3630"/>
                  </a:cubicBezTo>
                  <a:cubicBezTo>
                    <a:pt x="9159" y="3584"/>
                    <a:pt x="9159" y="3584"/>
                    <a:pt x="9159" y="3584"/>
                  </a:cubicBezTo>
                  <a:cubicBezTo>
                    <a:pt x="9159" y="3584"/>
                    <a:pt x="9172" y="3560"/>
                    <a:pt x="9166" y="3554"/>
                  </a:cubicBezTo>
                  <a:cubicBezTo>
                    <a:pt x="9160" y="3548"/>
                    <a:pt x="9139" y="3546"/>
                    <a:pt x="9139" y="3546"/>
                  </a:cubicBezTo>
                  <a:cubicBezTo>
                    <a:pt x="9139" y="3546"/>
                    <a:pt x="9131" y="3560"/>
                    <a:pt x="9124" y="3567"/>
                  </a:cubicBezTo>
                  <a:cubicBezTo>
                    <a:pt x="9117" y="3574"/>
                    <a:pt x="9080" y="3583"/>
                    <a:pt x="9074" y="3583"/>
                  </a:cubicBezTo>
                  <a:cubicBezTo>
                    <a:pt x="9068" y="3583"/>
                    <a:pt x="9047" y="3577"/>
                    <a:pt x="9037" y="3581"/>
                  </a:cubicBezTo>
                  <a:cubicBezTo>
                    <a:pt x="9027" y="3585"/>
                    <a:pt x="9014" y="3600"/>
                    <a:pt x="9010" y="3600"/>
                  </a:cubicBezTo>
                  <a:cubicBezTo>
                    <a:pt x="9006" y="3600"/>
                    <a:pt x="8996" y="3588"/>
                    <a:pt x="8988" y="3589"/>
                  </a:cubicBezTo>
                  <a:cubicBezTo>
                    <a:pt x="8980" y="3590"/>
                    <a:pt x="8953" y="3618"/>
                    <a:pt x="8944" y="3619"/>
                  </a:cubicBezTo>
                  <a:cubicBezTo>
                    <a:pt x="8935" y="3620"/>
                    <a:pt x="8927" y="3604"/>
                    <a:pt x="8913" y="3608"/>
                  </a:cubicBezTo>
                  <a:cubicBezTo>
                    <a:pt x="8899" y="3612"/>
                    <a:pt x="8881" y="3629"/>
                    <a:pt x="8873" y="3630"/>
                  </a:cubicBezTo>
                  <a:cubicBezTo>
                    <a:pt x="8865" y="3631"/>
                    <a:pt x="8833" y="3631"/>
                    <a:pt x="8833" y="3631"/>
                  </a:cubicBezTo>
                  <a:cubicBezTo>
                    <a:pt x="8833" y="3631"/>
                    <a:pt x="8803" y="3604"/>
                    <a:pt x="8803" y="3594"/>
                  </a:cubicBezTo>
                  <a:cubicBezTo>
                    <a:pt x="8803" y="3586"/>
                    <a:pt x="8794" y="3582"/>
                    <a:pt x="8791" y="3581"/>
                  </a:cubicBezTo>
                  <a:cubicBezTo>
                    <a:pt x="8790" y="3581"/>
                    <a:pt x="8790" y="3581"/>
                    <a:pt x="8790" y="3581"/>
                  </a:cubicBezTo>
                  <a:cubicBezTo>
                    <a:pt x="8783" y="3571"/>
                    <a:pt x="8783" y="3571"/>
                    <a:pt x="8783" y="3571"/>
                  </a:cubicBezTo>
                  <a:cubicBezTo>
                    <a:pt x="8760" y="3573"/>
                    <a:pt x="8760" y="3573"/>
                    <a:pt x="8760" y="3573"/>
                  </a:cubicBezTo>
                  <a:cubicBezTo>
                    <a:pt x="8760" y="3573"/>
                    <a:pt x="8801" y="3540"/>
                    <a:pt x="8792" y="3527"/>
                  </a:cubicBezTo>
                  <a:cubicBezTo>
                    <a:pt x="8789" y="3522"/>
                    <a:pt x="8784" y="3516"/>
                    <a:pt x="8779" y="3510"/>
                  </a:cubicBezTo>
                  <a:cubicBezTo>
                    <a:pt x="8771" y="3500"/>
                    <a:pt x="8763" y="3491"/>
                    <a:pt x="8763" y="3491"/>
                  </a:cubicBezTo>
                  <a:cubicBezTo>
                    <a:pt x="8763" y="3491"/>
                    <a:pt x="8746" y="3494"/>
                    <a:pt x="8744" y="3487"/>
                  </a:cubicBezTo>
                  <a:cubicBezTo>
                    <a:pt x="8742" y="3480"/>
                    <a:pt x="8742" y="3462"/>
                    <a:pt x="8742" y="3462"/>
                  </a:cubicBezTo>
                  <a:cubicBezTo>
                    <a:pt x="8742" y="3462"/>
                    <a:pt x="8703" y="3448"/>
                    <a:pt x="8700" y="3439"/>
                  </a:cubicBezTo>
                  <a:cubicBezTo>
                    <a:pt x="8697" y="3430"/>
                    <a:pt x="8697" y="3408"/>
                    <a:pt x="8690" y="3404"/>
                  </a:cubicBezTo>
                  <a:cubicBezTo>
                    <a:pt x="8683" y="3400"/>
                    <a:pt x="8666" y="3404"/>
                    <a:pt x="8663" y="3400"/>
                  </a:cubicBezTo>
                  <a:cubicBezTo>
                    <a:pt x="8660" y="3396"/>
                    <a:pt x="8649" y="3382"/>
                    <a:pt x="8649" y="3382"/>
                  </a:cubicBezTo>
                  <a:cubicBezTo>
                    <a:pt x="8636" y="3388"/>
                    <a:pt x="8636" y="3388"/>
                    <a:pt x="8636" y="3388"/>
                  </a:cubicBezTo>
                  <a:cubicBezTo>
                    <a:pt x="8628" y="3375"/>
                    <a:pt x="8628" y="3375"/>
                    <a:pt x="8628" y="3375"/>
                  </a:cubicBezTo>
                  <a:cubicBezTo>
                    <a:pt x="8616" y="3372"/>
                    <a:pt x="8616" y="3372"/>
                    <a:pt x="8616" y="3372"/>
                  </a:cubicBezTo>
                  <a:cubicBezTo>
                    <a:pt x="8616" y="3372"/>
                    <a:pt x="8596" y="3352"/>
                    <a:pt x="8593" y="3340"/>
                  </a:cubicBezTo>
                  <a:cubicBezTo>
                    <a:pt x="8590" y="3328"/>
                    <a:pt x="8594" y="3308"/>
                    <a:pt x="8587" y="3285"/>
                  </a:cubicBezTo>
                  <a:cubicBezTo>
                    <a:pt x="8580" y="3262"/>
                    <a:pt x="8559" y="3224"/>
                    <a:pt x="8559" y="3224"/>
                  </a:cubicBezTo>
                  <a:cubicBezTo>
                    <a:pt x="8557" y="3223"/>
                    <a:pt x="8557" y="3223"/>
                    <a:pt x="8557" y="3223"/>
                  </a:cubicBezTo>
                  <a:cubicBezTo>
                    <a:pt x="8532" y="3208"/>
                    <a:pt x="8532" y="3208"/>
                    <a:pt x="8532" y="3208"/>
                  </a:cubicBezTo>
                  <a:cubicBezTo>
                    <a:pt x="8532" y="3208"/>
                    <a:pt x="8529" y="3192"/>
                    <a:pt x="8523" y="3188"/>
                  </a:cubicBezTo>
                  <a:cubicBezTo>
                    <a:pt x="8517" y="3184"/>
                    <a:pt x="8502" y="3194"/>
                    <a:pt x="8498" y="3180"/>
                  </a:cubicBezTo>
                  <a:cubicBezTo>
                    <a:pt x="8494" y="3166"/>
                    <a:pt x="8493" y="3128"/>
                    <a:pt x="8493" y="3128"/>
                  </a:cubicBezTo>
                  <a:cubicBezTo>
                    <a:pt x="8486" y="3126"/>
                    <a:pt x="8486" y="3126"/>
                    <a:pt x="8486" y="3126"/>
                  </a:cubicBezTo>
                  <a:cubicBezTo>
                    <a:pt x="8486" y="3126"/>
                    <a:pt x="8484" y="3084"/>
                    <a:pt x="8484" y="3079"/>
                  </a:cubicBezTo>
                  <a:cubicBezTo>
                    <a:pt x="8484" y="3074"/>
                    <a:pt x="8479" y="3063"/>
                    <a:pt x="8479" y="3063"/>
                  </a:cubicBezTo>
                  <a:cubicBezTo>
                    <a:pt x="8491" y="3060"/>
                    <a:pt x="8491" y="3060"/>
                    <a:pt x="8491" y="3060"/>
                  </a:cubicBezTo>
                  <a:cubicBezTo>
                    <a:pt x="8491" y="3060"/>
                    <a:pt x="8473" y="3045"/>
                    <a:pt x="8472" y="3036"/>
                  </a:cubicBezTo>
                  <a:cubicBezTo>
                    <a:pt x="8471" y="3027"/>
                    <a:pt x="8477" y="3011"/>
                    <a:pt x="8469" y="3005"/>
                  </a:cubicBezTo>
                  <a:cubicBezTo>
                    <a:pt x="8461" y="2999"/>
                    <a:pt x="8450" y="2991"/>
                    <a:pt x="8450" y="2991"/>
                  </a:cubicBezTo>
                  <a:cubicBezTo>
                    <a:pt x="8450" y="2991"/>
                    <a:pt x="8441" y="2979"/>
                    <a:pt x="8437" y="2975"/>
                  </a:cubicBezTo>
                  <a:cubicBezTo>
                    <a:pt x="8433" y="2971"/>
                    <a:pt x="8432" y="2978"/>
                    <a:pt x="8426" y="2974"/>
                  </a:cubicBezTo>
                  <a:cubicBezTo>
                    <a:pt x="8422" y="2971"/>
                    <a:pt x="8415" y="2962"/>
                    <a:pt x="8410" y="2952"/>
                  </a:cubicBezTo>
                  <a:cubicBezTo>
                    <a:pt x="8407" y="2946"/>
                    <a:pt x="8405" y="2940"/>
                    <a:pt x="8405" y="2935"/>
                  </a:cubicBezTo>
                  <a:cubicBezTo>
                    <a:pt x="8404" y="2920"/>
                    <a:pt x="8403" y="2906"/>
                    <a:pt x="8403" y="2906"/>
                  </a:cubicBezTo>
                  <a:cubicBezTo>
                    <a:pt x="8415" y="2905"/>
                    <a:pt x="8415" y="2905"/>
                    <a:pt x="8415" y="2905"/>
                  </a:cubicBezTo>
                  <a:cubicBezTo>
                    <a:pt x="8415" y="2905"/>
                    <a:pt x="8388" y="2887"/>
                    <a:pt x="8375" y="2859"/>
                  </a:cubicBezTo>
                  <a:cubicBezTo>
                    <a:pt x="8362" y="2831"/>
                    <a:pt x="8363" y="2816"/>
                    <a:pt x="8354" y="2805"/>
                  </a:cubicBezTo>
                  <a:cubicBezTo>
                    <a:pt x="8345" y="2794"/>
                    <a:pt x="8341" y="2792"/>
                    <a:pt x="8333" y="2778"/>
                  </a:cubicBezTo>
                  <a:cubicBezTo>
                    <a:pt x="8325" y="2764"/>
                    <a:pt x="8325" y="2742"/>
                    <a:pt x="8325" y="2742"/>
                  </a:cubicBezTo>
                  <a:cubicBezTo>
                    <a:pt x="8300" y="2715"/>
                    <a:pt x="8300" y="2715"/>
                    <a:pt x="8300" y="2715"/>
                  </a:cubicBezTo>
                  <a:cubicBezTo>
                    <a:pt x="8300" y="2715"/>
                    <a:pt x="8303" y="2706"/>
                    <a:pt x="8297" y="2694"/>
                  </a:cubicBezTo>
                  <a:cubicBezTo>
                    <a:pt x="8291" y="2682"/>
                    <a:pt x="8265" y="2660"/>
                    <a:pt x="8263" y="2651"/>
                  </a:cubicBezTo>
                  <a:cubicBezTo>
                    <a:pt x="8261" y="2642"/>
                    <a:pt x="8253" y="2637"/>
                    <a:pt x="8253" y="2637"/>
                  </a:cubicBezTo>
                  <a:cubicBezTo>
                    <a:pt x="8253" y="2637"/>
                    <a:pt x="8261" y="2627"/>
                    <a:pt x="8253" y="2616"/>
                  </a:cubicBezTo>
                  <a:cubicBezTo>
                    <a:pt x="8245" y="2605"/>
                    <a:pt x="8235" y="2602"/>
                    <a:pt x="8235" y="2602"/>
                  </a:cubicBezTo>
                  <a:cubicBezTo>
                    <a:pt x="8246" y="2589"/>
                    <a:pt x="8246" y="2589"/>
                    <a:pt x="8246" y="2589"/>
                  </a:cubicBezTo>
                  <a:cubicBezTo>
                    <a:pt x="8258" y="2597"/>
                    <a:pt x="8258" y="2597"/>
                    <a:pt x="8258" y="2597"/>
                  </a:cubicBezTo>
                  <a:cubicBezTo>
                    <a:pt x="8258" y="2597"/>
                    <a:pt x="8257" y="2614"/>
                    <a:pt x="8266" y="2620"/>
                  </a:cubicBezTo>
                  <a:cubicBezTo>
                    <a:pt x="8275" y="2626"/>
                    <a:pt x="8280" y="2635"/>
                    <a:pt x="8280" y="2635"/>
                  </a:cubicBezTo>
                  <a:cubicBezTo>
                    <a:pt x="8279" y="2652"/>
                    <a:pt x="8279" y="2652"/>
                    <a:pt x="8279" y="2652"/>
                  </a:cubicBezTo>
                  <a:cubicBezTo>
                    <a:pt x="8279" y="2652"/>
                    <a:pt x="8311" y="2704"/>
                    <a:pt x="8323" y="2697"/>
                  </a:cubicBezTo>
                  <a:cubicBezTo>
                    <a:pt x="8335" y="2690"/>
                    <a:pt x="8341" y="2685"/>
                    <a:pt x="8341" y="2685"/>
                  </a:cubicBezTo>
                  <a:cubicBezTo>
                    <a:pt x="8334" y="2673"/>
                    <a:pt x="8334" y="2673"/>
                    <a:pt x="8334" y="2673"/>
                  </a:cubicBezTo>
                  <a:cubicBezTo>
                    <a:pt x="8334" y="2673"/>
                    <a:pt x="8347" y="2647"/>
                    <a:pt x="8347" y="2633"/>
                  </a:cubicBezTo>
                  <a:cubicBezTo>
                    <a:pt x="8347" y="2619"/>
                    <a:pt x="8356" y="2602"/>
                    <a:pt x="8356" y="2602"/>
                  </a:cubicBezTo>
                  <a:cubicBezTo>
                    <a:pt x="8361" y="2612"/>
                    <a:pt x="8361" y="2612"/>
                    <a:pt x="8361" y="2612"/>
                  </a:cubicBezTo>
                  <a:cubicBezTo>
                    <a:pt x="8363" y="2618"/>
                    <a:pt x="8363" y="2618"/>
                    <a:pt x="8363" y="2618"/>
                  </a:cubicBezTo>
                  <a:cubicBezTo>
                    <a:pt x="8363" y="2618"/>
                    <a:pt x="8364" y="2618"/>
                    <a:pt x="8364" y="2618"/>
                  </a:cubicBezTo>
                  <a:cubicBezTo>
                    <a:pt x="8358" y="2619"/>
                    <a:pt x="8358" y="2623"/>
                    <a:pt x="8358" y="2624"/>
                  </a:cubicBezTo>
                  <a:cubicBezTo>
                    <a:pt x="8358" y="2624"/>
                    <a:pt x="8358" y="2624"/>
                    <a:pt x="8358" y="2624"/>
                  </a:cubicBezTo>
                  <a:cubicBezTo>
                    <a:pt x="8358" y="2633"/>
                    <a:pt x="8346" y="2700"/>
                    <a:pt x="8358" y="2712"/>
                  </a:cubicBezTo>
                  <a:cubicBezTo>
                    <a:pt x="8370" y="2723"/>
                    <a:pt x="8395" y="2723"/>
                    <a:pt x="8400" y="2737"/>
                  </a:cubicBezTo>
                  <a:cubicBezTo>
                    <a:pt x="8406" y="2751"/>
                    <a:pt x="8422" y="2788"/>
                    <a:pt x="8431" y="2797"/>
                  </a:cubicBezTo>
                  <a:cubicBezTo>
                    <a:pt x="8440" y="2806"/>
                    <a:pt x="8459" y="2821"/>
                    <a:pt x="8466" y="2833"/>
                  </a:cubicBezTo>
                  <a:cubicBezTo>
                    <a:pt x="8474" y="2846"/>
                    <a:pt x="8478" y="2884"/>
                    <a:pt x="8491" y="2896"/>
                  </a:cubicBezTo>
                  <a:cubicBezTo>
                    <a:pt x="8503" y="2908"/>
                    <a:pt x="8530" y="2897"/>
                    <a:pt x="8547" y="2916"/>
                  </a:cubicBezTo>
                  <a:cubicBezTo>
                    <a:pt x="8564" y="2935"/>
                    <a:pt x="8578" y="2994"/>
                    <a:pt x="8578" y="3023"/>
                  </a:cubicBezTo>
                  <a:cubicBezTo>
                    <a:pt x="8578" y="3053"/>
                    <a:pt x="8613" y="3089"/>
                    <a:pt x="8613" y="3089"/>
                  </a:cubicBezTo>
                  <a:cubicBezTo>
                    <a:pt x="8613" y="3089"/>
                    <a:pt x="8637" y="3086"/>
                    <a:pt x="8646" y="3094"/>
                  </a:cubicBezTo>
                  <a:cubicBezTo>
                    <a:pt x="8654" y="3102"/>
                    <a:pt x="8690" y="3167"/>
                    <a:pt x="8704" y="3191"/>
                  </a:cubicBezTo>
                  <a:cubicBezTo>
                    <a:pt x="8718" y="3215"/>
                    <a:pt x="8766" y="3273"/>
                    <a:pt x="8765" y="3289"/>
                  </a:cubicBezTo>
                  <a:cubicBezTo>
                    <a:pt x="8765" y="3296"/>
                    <a:pt x="8763" y="3305"/>
                    <a:pt x="8760" y="3314"/>
                  </a:cubicBezTo>
                  <a:cubicBezTo>
                    <a:pt x="8758" y="3323"/>
                    <a:pt x="8755" y="3332"/>
                    <a:pt x="8754" y="3337"/>
                  </a:cubicBezTo>
                  <a:cubicBezTo>
                    <a:pt x="8752" y="3347"/>
                    <a:pt x="8776" y="3366"/>
                    <a:pt x="8776" y="3366"/>
                  </a:cubicBezTo>
                  <a:cubicBezTo>
                    <a:pt x="8767" y="3443"/>
                    <a:pt x="8767" y="3443"/>
                    <a:pt x="8767" y="3443"/>
                  </a:cubicBezTo>
                  <a:cubicBezTo>
                    <a:pt x="8788" y="3465"/>
                    <a:pt x="8788" y="3465"/>
                    <a:pt x="8788" y="3465"/>
                  </a:cubicBezTo>
                  <a:cubicBezTo>
                    <a:pt x="8788" y="3465"/>
                    <a:pt x="8793" y="3494"/>
                    <a:pt x="8812" y="3498"/>
                  </a:cubicBezTo>
                  <a:cubicBezTo>
                    <a:pt x="8831" y="3503"/>
                    <a:pt x="8846" y="3502"/>
                    <a:pt x="8858" y="3494"/>
                  </a:cubicBezTo>
                  <a:cubicBezTo>
                    <a:pt x="8870" y="3486"/>
                    <a:pt x="8874" y="3460"/>
                    <a:pt x="8885" y="3460"/>
                  </a:cubicBezTo>
                  <a:cubicBezTo>
                    <a:pt x="8897" y="3459"/>
                    <a:pt x="8912" y="3466"/>
                    <a:pt x="8934" y="3463"/>
                  </a:cubicBezTo>
                  <a:cubicBezTo>
                    <a:pt x="8956" y="3460"/>
                    <a:pt x="8982" y="3455"/>
                    <a:pt x="8995" y="3455"/>
                  </a:cubicBezTo>
                  <a:cubicBezTo>
                    <a:pt x="9008" y="3456"/>
                    <a:pt x="9029" y="3422"/>
                    <a:pt x="9044" y="3416"/>
                  </a:cubicBezTo>
                  <a:cubicBezTo>
                    <a:pt x="9060" y="3411"/>
                    <a:pt x="9068" y="3391"/>
                    <a:pt x="9086" y="3386"/>
                  </a:cubicBezTo>
                  <a:cubicBezTo>
                    <a:pt x="9104" y="3380"/>
                    <a:pt x="9149" y="3354"/>
                    <a:pt x="9149" y="3354"/>
                  </a:cubicBezTo>
                  <a:cubicBezTo>
                    <a:pt x="9198" y="3353"/>
                    <a:pt x="9198" y="3353"/>
                    <a:pt x="9198" y="3353"/>
                  </a:cubicBezTo>
                  <a:cubicBezTo>
                    <a:pt x="9198" y="3353"/>
                    <a:pt x="9218" y="3308"/>
                    <a:pt x="9231" y="3298"/>
                  </a:cubicBezTo>
                  <a:cubicBezTo>
                    <a:pt x="9232" y="3296"/>
                    <a:pt x="9235" y="3295"/>
                    <a:pt x="9239" y="3293"/>
                  </a:cubicBezTo>
                  <a:cubicBezTo>
                    <a:pt x="9266" y="3282"/>
                    <a:pt x="9344" y="3263"/>
                    <a:pt x="9347" y="3258"/>
                  </a:cubicBezTo>
                  <a:cubicBezTo>
                    <a:pt x="9352" y="3252"/>
                    <a:pt x="9354" y="3223"/>
                    <a:pt x="9354" y="3223"/>
                  </a:cubicBezTo>
                  <a:cubicBezTo>
                    <a:pt x="9354" y="3223"/>
                    <a:pt x="9396" y="3217"/>
                    <a:pt x="9405" y="3206"/>
                  </a:cubicBezTo>
                  <a:cubicBezTo>
                    <a:pt x="9413" y="3196"/>
                    <a:pt x="9413" y="3178"/>
                    <a:pt x="9413" y="3178"/>
                  </a:cubicBezTo>
                  <a:cubicBezTo>
                    <a:pt x="9413" y="3178"/>
                    <a:pt x="9445" y="3167"/>
                    <a:pt x="9454" y="3152"/>
                  </a:cubicBezTo>
                  <a:cubicBezTo>
                    <a:pt x="9464" y="3136"/>
                    <a:pt x="9459" y="3098"/>
                    <a:pt x="9468" y="3097"/>
                  </a:cubicBezTo>
                  <a:cubicBezTo>
                    <a:pt x="9477" y="3096"/>
                    <a:pt x="9487" y="3108"/>
                    <a:pt x="9497" y="3097"/>
                  </a:cubicBezTo>
                  <a:cubicBezTo>
                    <a:pt x="9508" y="3086"/>
                    <a:pt x="9503" y="3066"/>
                    <a:pt x="9503" y="3066"/>
                  </a:cubicBezTo>
                  <a:cubicBezTo>
                    <a:pt x="9540" y="3032"/>
                    <a:pt x="9540" y="3032"/>
                    <a:pt x="9540" y="3032"/>
                  </a:cubicBezTo>
                  <a:cubicBezTo>
                    <a:pt x="9540" y="3032"/>
                    <a:pt x="9549" y="2992"/>
                    <a:pt x="9544" y="2982"/>
                  </a:cubicBezTo>
                  <a:cubicBezTo>
                    <a:pt x="9540" y="2972"/>
                    <a:pt x="9524" y="2975"/>
                    <a:pt x="9524" y="2975"/>
                  </a:cubicBezTo>
                  <a:cubicBezTo>
                    <a:pt x="9524" y="2975"/>
                    <a:pt x="9502" y="2935"/>
                    <a:pt x="9487" y="2922"/>
                  </a:cubicBezTo>
                  <a:cubicBezTo>
                    <a:pt x="9472" y="2909"/>
                    <a:pt x="9422" y="2900"/>
                    <a:pt x="9422" y="2900"/>
                  </a:cubicBezTo>
                  <a:cubicBezTo>
                    <a:pt x="9422" y="2900"/>
                    <a:pt x="9379" y="2886"/>
                    <a:pt x="9376" y="2871"/>
                  </a:cubicBezTo>
                  <a:cubicBezTo>
                    <a:pt x="9375" y="2866"/>
                    <a:pt x="9372" y="2861"/>
                    <a:pt x="9369" y="2855"/>
                  </a:cubicBezTo>
                  <a:cubicBezTo>
                    <a:pt x="9364" y="2842"/>
                    <a:pt x="9357" y="2827"/>
                    <a:pt x="9359" y="2815"/>
                  </a:cubicBezTo>
                  <a:cubicBezTo>
                    <a:pt x="9362" y="2798"/>
                    <a:pt x="9367" y="2770"/>
                    <a:pt x="9360" y="2767"/>
                  </a:cubicBezTo>
                  <a:cubicBezTo>
                    <a:pt x="9352" y="2764"/>
                    <a:pt x="9331" y="2815"/>
                    <a:pt x="9331" y="2815"/>
                  </a:cubicBezTo>
                  <a:cubicBezTo>
                    <a:pt x="9331" y="2815"/>
                    <a:pt x="9317" y="2817"/>
                    <a:pt x="9311" y="2825"/>
                  </a:cubicBezTo>
                  <a:cubicBezTo>
                    <a:pt x="9306" y="2834"/>
                    <a:pt x="9276" y="2866"/>
                    <a:pt x="9276" y="2866"/>
                  </a:cubicBezTo>
                  <a:cubicBezTo>
                    <a:pt x="9276" y="2866"/>
                    <a:pt x="9276" y="2894"/>
                    <a:pt x="9267" y="2895"/>
                  </a:cubicBezTo>
                  <a:cubicBezTo>
                    <a:pt x="9258" y="2896"/>
                    <a:pt x="9214" y="2891"/>
                    <a:pt x="9207" y="2891"/>
                  </a:cubicBezTo>
                  <a:cubicBezTo>
                    <a:pt x="9201" y="2891"/>
                    <a:pt x="9170" y="2908"/>
                    <a:pt x="9161" y="2904"/>
                  </a:cubicBezTo>
                  <a:cubicBezTo>
                    <a:pt x="9156" y="2902"/>
                    <a:pt x="9150" y="2896"/>
                    <a:pt x="9146" y="2891"/>
                  </a:cubicBezTo>
                  <a:cubicBezTo>
                    <a:pt x="9146" y="2891"/>
                    <a:pt x="9146" y="2891"/>
                    <a:pt x="9146" y="2891"/>
                  </a:cubicBezTo>
                  <a:cubicBezTo>
                    <a:pt x="9142" y="2886"/>
                    <a:pt x="9139" y="2880"/>
                    <a:pt x="9140" y="2876"/>
                  </a:cubicBezTo>
                  <a:cubicBezTo>
                    <a:pt x="9140" y="2876"/>
                    <a:pt x="9140" y="2875"/>
                    <a:pt x="9140" y="2875"/>
                  </a:cubicBezTo>
                  <a:cubicBezTo>
                    <a:pt x="9145" y="2866"/>
                    <a:pt x="9159" y="2836"/>
                    <a:pt x="9157" y="2815"/>
                  </a:cubicBezTo>
                  <a:cubicBezTo>
                    <a:pt x="9155" y="2794"/>
                    <a:pt x="9141" y="2780"/>
                    <a:pt x="9132" y="2783"/>
                  </a:cubicBezTo>
                  <a:cubicBezTo>
                    <a:pt x="9122" y="2786"/>
                    <a:pt x="9120" y="2812"/>
                    <a:pt x="9119" y="2827"/>
                  </a:cubicBezTo>
                  <a:cubicBezTo>
                    <a:pt x="9119" y="2842"/>
                    <a:pt x="9119" y="2863"/>
                    <a:pt x="9111" y="2864"/>
                  </a:cubicBezTo>
                  <a:cubicBezTo>
                    <a:pt x="9111" y="2864"/>
                    <a:pt x="9111" y="2864"/>
                    <a:pt x="9110" y="2863"/>
                  </a:cubicBezTo>
                  <a:cubicBezTo>
                    <a:pt x="9103" y="2861"/>
                    <a:pt x="9096" y="2822"/>
                    <a:pt x="9090" y="2817"/>
                  </a:cubicBezTo>
                  <a:cubicBezTo>
                    <a:pt x="9084" y="2812"/>
                    <a:pt x="9068" y="2809"/>
                    <a:pt x="9065" y="2795"/>
                  </a:cubicBezTo>
                  <a:cubicBezTo>
                    <a:pt x="9061" y="2781"/>
                    <a:pt x="9066" y="2759"/>
                    <a:pt x="9053" y="2749"/>
                  </a:cubicBezTo>
                  <a:cubicBezTo>
                    <a:pt x="9039" y="2738"/>
                    <a:pt x="9021" y="2740"/>
                    <a:pt x="9015" y="2728"/>
                  </a:cubicBezTo>
                  <a:cubicBezTo>
                    <a:pt x="9009" y="2715"/>
                    <a:pt x="9016" y="2702"/>
                    <a:pt x="9010" y="2698"/>
                  </a:cubicBezTo>
                  <a:cubicBezTo>
                    <a:pt x="9004" y="2694"/>
                    <a:pt x="8992" y="2681"/>
                    <a:pt x="8992" y="2681"/>
                  </a:cubicBezTo>
                  <a:cubicBezTo>
                    <a:pt x="8991" y="2664"/>
                    <a:pt x="8991" y="2664"/>
                    <a:pt x="8991" y="2664"/>
                  </a:cubicBezTo>
                  <a:cubicBezTo>
                    <a:pt x="8991" y="2664"/>
                    <a:pt x="8988" y="2661"/>
                    <a:pt x="8983" y="2658"/>
                  </a:cubicBezTo>
                  <a:cubicBezTo>
                    <a:pt x="8973" y="2650"/>
                    <a:pt x="8957" y="2636"/>
                    <a:pt x="8958" y="2625"/>
                  </a:cubicBezTo>
                  <a:cubicBezTo>
                    <a:pt x="8958" y="2625"/>
                    <a:pt x="8958" y="2625"/>
                    <a:pt x="8958" y="2624"/>
                  </a:cubicBezTo>
                  <a:cubicBezTo>
                    <a:pt x="8950" y="2619"/>
                    <a:pt x="8950" y="2619"/>
                    <a:pt x="8950" y="2619"/>
                  </a:cubicBezTo>
                  <a:cubicBezTo>
                    <a:pt x="8949" y="2605"/>
                    <a:pt x="8949" y="2605"/>
                    <a:pt x="8949" y="2605"/>
                  </a:cubicBezTo>
                  <a:cubicBezTo>
                    <a:pt x="8949" y="2605"/>
                    <a:pt x="8963" y="2603"/>
                    <a:pt x="8967" y="2603"/>
                  </a:cubicBezTo>
                  <a:cubicBezTo>
                    <a:pt x="8971" y="2603"/>
                    <a:pt x="8971" y="2594"/>
                    <a:pt x="8971" y="2594"/>
                  </a:cubicBezTo>
                  <a:cubicBezTo>
                    <a:pt x="8971" y="2594"/>
                    <a:pt x="8971" y="2586"/>
                    <a:pt x="8962" y="2586"/>
                  </a:cubicBezTo>
                  <a:cubicBezTo>
                    <a:pt x="8953" y="2586"/>
                    <a:pt x="8953" y="2591"/>
                    <a:pt x="8953" y="2591"/>
                  </a:cubicBezTo>
                  <a:cubicBezTo>
                    <a:pt x="8949" y="2578"/>
                    <a:pt x="8949" y="2578"/>
                    <a:pt x="8949" y="2578"/>
                  </a:cubicBezTo>
                  <a:cubicBezTo>
                    <a:pt x="8951" y="2583"/>
                    <a:pt x="8951" y="2583"/>
                    <a:pt x="8951" y="2583"/>
                  </a:cubicBezTo>
                  <a:cubicBezTo>
                    <a:pt x="8969" y="2577"/>
                    <a:pt x="8969" y="2577"/>
                    <a:pt x="8969" y="2577"/>
                  </a:cubicBezTo>
                  <a:cubicBezTo>
                    <a:pt x="8972" y="2572"/>
                    <a:pt x="8972" y="2572"/>
                    <a:pt x="8972" y="2572"/>
                  </a:cubicBezTo>
                  <a:cubicBezTo>
                    <a:pt x="8972" y="2572"/>
                    <a:pt x="8972" y="2572"/>
                    <a:pt x="8972" y="2572"/>
                  </a:cubicBezTo>
                  <a:cubicBezTo>
                    <a:pt x="8979" y="2579"/>
                    <a:pt x="8990" y="2584"/>
                    <a:pt x="8995" y="2581"/>
                  </a:cubicBezTo>
                  <a:cubicBezTo>
                    <a:pt x="9002" y="2576"/>
                    <a:pt x="8980" y="2565"/>
                    <a:pt x="8996" y="2558"/>
                  </a:cubicBezTo>
                  <a:cubicBezTo>
                    <a:pt x="9012" y="2551"/>
                    <a:pt x="9011" y="2569"/>
                    <a:pt x="9011" y="2569"/>
                  </a:cubicBezTo>
                  <a:cubicBezTo>
                    <a:pt x="9018" y="2575"/>
                    <a:pt x="9018" y="2575"/>
                    <a:pt x="9018" y="2575"/>
                  </a:cubicBezTo>
                  <a:cubicBezTo>
                    <a:pt x="9019" y="2574"/>
                    <a:pt x="9021" y="2574"/>
                    <a:pt x="9024" y="2575"/>
                  </a:cubicBezTo>
                  <a:cubicBezTo>
                    <a:pt x="9026" y="2576"/>
                    <a:pt x="9027" y="2576"/>
                    <a:pt x="9029" y="2577"/>
                  </a:cubicBezTo>
                  <a:cubicBezTo>
                    <a:pt x="9030" y="2576"/>
                    <a:pt x="9031" y="2574"/>
                    <a:pt x="9031" y="2573"/>
                  </a:cubicBezTo>
                  <a:cubicBezTo>
                    <a:pt x="9032" y="2569"/>
                    <a:pt x="9043" y="2566"/>
                    <a:pt x="9046" y="2568"/>
                  </a:cubicBezTo>
                  <a:cubicBezTo>
                    <a:pt x="9049" y="2570"/>
                    <a:pt x="9044" y="2591"/>
                    <a:pt x="9051" y="2594"/>
                  </a:cubicBezTo>
                  <a:cubicBezTo>
                    <a:pt x="9058" y="2597"/>
                    <a:pt x="9073" y="2608"/>
                    <a:pt x="9073" y="2608"/>
                  </a:cubicBezTo>
                  <a:cubicBezTo>
                    <a:pt x="9073" y="2608"/>
                    <a:pt x="9071" y="2613"/>
                    <a:pt x="9071" y="2618"/>
                  </a:cubicBezTo>
                  <a:cubicBezTo>
                    <a:pt x="9076" y="2624"/>
                    <a:pt x="9081" y="2630"/>
                    <a:pt x="9084" y="2636"/>
                  </a:cubicBezTo>
                  <a:cubicBezTo>
                    <a:pt x="9084" y="2636"/>
                    <a:pt x="9084" y="2636"/>
                    <a:pt x="9084" y="2636"/>
                  </a:cubicBezTo>
                  <a:cubicBezTo>
                    <a:pt x="9088" y="2638"/>
                    <a:pt x="9091" y="2640"/>
                    <a:pt x="9091" y="2640"/>
                  </a:cubicBezTo>
                  <a:cubicBezTo>
                    <a:pt x="9100" y="2653"/>
                    <a:pt x="9100" y="2653"/>
                    <a:pt x="9100" y="2653"/>
                  </a:cubicBezTo>
                  <a:cubicBezTo>
                    <a:pt x="9100" y="2653"/>
                    <a:pt x="9102" y="2677"/>
                    <a:pt x="9112" y="2679"/>
                  </a:cubicBezTo>
                  <a:cubicBezTo>
                    <a:pt x="9122" y="2681"/>
                    <a:pt x="9122" y="2697"/>
                    <a:pt x="9122" y="2697"/>
                  </a:cubicBezTo>
                  <a:cubicBezTo>
                    <a:pt x="9144" y="2697"/>
                    <a:pt x="9144" y="2697"/>
                    <a:pt x="9144" y="2697"/>
                  </a:cubicBezTo>
                  <a:cubicBezTo>
                    <a:pt x="9156" y="2709"/>
                    <a:pt x="9156" y="2709"/>
                    <a:pt x="9156" y="2709"/>
                  </a:cubicBezTo>
                  <a:cubicBezTo>
                    <a:pt x="9164" y="2707"/>
                    <a:pt x="9171" y="2705"/>
                    <a:pt x="9178" y="2709"/>
                  </a:cubicBezTo>
                  <a:cubicBezTo>
                    <a:pt x="9188" y="2714"/>
                    <a:pt x="9217" y="2739"/>
                    <a:pt x="9239" y="2756"/>
                  </a:cubicBezTo>
                  <a:cubicBezTo>
                    <a:pt x="9240" y="2757"/>
                    <a:pt x="9241" y="2757"/>
                    <a:pt x="9242" y="2757"/>
                  </a:cubicBezTo>
                  <a:cubicBezTo>
                    <a:pt x="9248" y="2757"/>
                    <a:pt x="9259" y="2759"/>
                    <a:pt x="9259" y="2759"/>
                  </a:cubicBezTo>
                  <a:cubicBezTo>
                    <a:pt x="9259" y="2759"/>
                    <a:pt x="9262" y="2773"/>
                    <a:pt x="9278" y="2768"/>
                  </a:cubicBezTo>
                  <a:cubicBezTo>
                    <a:pt x="9294" y="2763"/>
                    <a:pt x="9297" y="2756"/>
                    <a:pt x="9297" y="2756"/>
                  </a:cubicBezTo>
                  <a:cubicBezTo>
                    <a:pt x="9313" y="2758"/>
                    <a:pt x="9313" y="2758"/>
                    <a:pt x="9313" y="2758"/>
                  </a:cubicBezTo>
                  <a:cubicBezTo>
                    <a:pt x="9319" y="2744"/>
                    <a:pt x="9319" y="2744"/>
                    <a:pt x="9319" y="2744"/>
                  </a:cubicBezTo>
                  <a:cubicBezTo>
                    <a:pt x="9333" y="2742"/>
                    <a:pt x="9333" y="2742"/>
                    <a:pt x="9333" y="2742"/>
                  </a:cubicBezTo>
                  <a:cubicBezTo>
                    <a:pt x="9349" y="2727"/>
                    <a:pt x="9349" y="2727"/>
                    <a:pt x="9349" y="2727"/>
                  </a:cubicBezTo>
                  <a:cubicBezTo>
                    <a:pt x="9354" y="2735"/>
                    <a:pt x="9354" y="2735"/>
                    <a:pt x="9354" y="2735"/>
                  </a:cubicBezTo>
                  <a:cubicBezTo>
                    <a:pt x="9362" y="2733"/>
                    <a:pt x="9369" y="2732"/>
                    <a:pt x="9372" y="2736"/>
                  </a:cubicBezTo>
                  <a:cubicBezTo>
                    <a:pt x="9385" y="2747"/>
                    <a:pt x="9399" y="2770"/>
                    <a:pt x="9401" y="2788"/>
                  </a:cubicBezTo>
                  <a:cubicBezTo>
                    <a:pt x="9403" y="2807"/>
                    <a:pt x="9431" y="2805"/>
                    <a:pt x="9431" y="2805"/>
                  </a:cubicBezTo>
                  <a:cubicBezTo>
                    <a:pt x="9431" y="2805"/>
                    <a:pt x="9430" y="2812"/>
                    <a:pt x="9443" y="2815"/>
                  </a:cubicBezTo>
                  <a:cubicBezTo>
                    <a:pt x="9456" y="2818"/>
                    <a:pt x="9487" y="2814"/>
                    <a:pt x="9487" y="2814"/>
                  </a:cubicBezTo>
                  <a:cubicBezTo>
                    <a:pt x="9487" y="2814"/>
                    <a:pt x="9513" y="2834"/>
                    <a:pt x="9518" y="2834"/>
                  </a:cubicBezTo>
                  <a:cubicBezTo>
                    <a:pt x="9523" y="2834"/>
                    <a:pt x="9541" y="2825"/>
                    <a:pt x="9541" y="2825"/>
                  </a:cubicBezTo>
                  <a:cubicBezTo>
                    <a:pt x="9541" y="2825"/>
                    <a:pt x="9567" y="2841"/>
                    <a:pt x="9585" y="2842"/>
                  </a:cubicBezTo>
                  <a:cubicBezTo>
                    <a:pt x="9591" y="2842"/>
                    <a:pt x="9597" y="2841"/>
                    <a:pt x="9602" y="2839"/>
                  </a:cubicBezTo>
                  <a:cubicBezTo>
                    <a:pt x="9603" y="2839"/>
                    <a:pt x="9603" y="2839"/>
                    <a:pt x="9603" y="2839"/>
                  </a:cubicBezTo>
                  <a:cubicBezTo>
                    <a:pt x="9613" y="2835"/>
                    <a:pt x="9621" y="2830"/>
                    <a:pt x="9621" y="2830"/>
                  </a:cubicBezTo>
                  <a:cubicBezTo>
                    <a:pt x="9621" y="2830"/>
                    <a:pt x="9643" y="2837"/>
                    <a:pt x="9653" y="2837"/>
                  </a:cubicBezTo>
                  <a:cubicBezTo>
                    <a:pt x="9663" y="2838"/>
                    <a:pt x="9692" y="2822"/>
                    <a:pt x="9692" y="2822"/>
                  </a:cubicBezTo>
                  <a:cubicBezTo>
                    <a:pt x="9692" y="2822"/>
                    <a:pt x="9708" y="2830"/>
                    <a:pt x="9718" y="2828"/>
                  </a:cubicBezTo>
                  <a:cubicBezTo>
                    <a:pt x="9729" y="2826"/>
                    <a:pt x="9751" y="2817"/>
                    <a:pt x="9751" y="2817"/>
                  </a:cubicBezTo>
                  <a:cubicBezTo>
                    <a:pt x="9777" y="2824"/>
                    <a:pt x="9777" y="2824"/>
                    <a:pt x="9777" y="2824"/>
                  </a:cubicBezTo>
                  <a:cubicBezTo>
                    <a:pt x="9777" y="2824"/>
                    <a:pt x="9792" y="2803"/>
                    <a:pt x="9810" y="2815"/>
                  </a:cubicBezTo>
                  <a:cubicBezTo>
                    <a:pt x="9827" y="2826"/>
                    <a:pt x="9828" y="2861"/>
                    <a:pt x="9842" y="2864"/>
                  </a:cubicBezTo>
                  <a:cubicBezTo>
                    <a:pt x="9856" y="2867"/>
                    <a:pt x="9882" y="2867"/>
                    <a:pt x="9891" y="2876"/>
                  </a:cubicBezTo>
                  <a:cubicBezTo>
                    <a:pt x="9901" y="2885"/>
                    <a:pt x="9902" y="2906"/>
                    <a:pt x="9913" y="2907"/>
                  </a:cubicBezTo>
                  <a:cubicBezTo>
                    <a:pt x="9916" y="2907"/>
                    <a:pt x="9920" y="2907"/>
                    <a:pt x="9924" y="2907"/>
                  </a:cubicBezTo>
                  <a:cubicBezTo>
                    <a:pt x="9935" y="2908"/>
                    <a:pt x="9947" y="2908"/>
                    <a:pt x="9947" y="2908"/>
                  </a:cubicBezTo>
                  <a:cubicBezTo>
                    <a:pt x="9947" y="2908"/>
                    <a:pt x="9937" y="2932"/>
                    <a:pt x="9950" y="2941"/>
                  </a:cubicBezTo>
                  <a:cubicBezTo>
                    <a:pt x="9962" y="2951"/>
                    <a:pt x="9995" y="2954"/>
                    <a:pt x="10002" y="2952"/>
                  </a:cubicBezTo>
                  <a:cubicBezTo>
                    <a:pt x="10008" y="2950"/>
                    <a:pt x="10032" y="2933"/>
                    <a:pt x="10032" y="2933"/>
                  </a:cubicBezTo>
                  <a:cubicBezTo>
                    <a:pt x="10032" y="2933"/>
                    <a:pt x="10042" y="2945"/>
                    <a:pt x="10030" y="2956"/>
                  </a:cubicBezTo>
                  <a:cubicBezTo>
                    <a:pt x="10018" y="2967"/>
                    <a:pt x="9994" y="2974"/>
                    <a:pt x="9994" y="2974"/>
                  </a:cubicBezTo>
                  <a:cubicBezTo>
                    <a:pt x="9994" y="2974"/>
                    <a:pt x="9956" y="2979"/>
                    <a:pt x="9954" y="2990"/>
                  </a:cubicBezTo>
                  <a:cubicBezTo>
                    <a:pt x="9952" y="3001"/>
                    <a:pt x="9982" y="3025"/>
                    <a:pt x="9994" y="3034"/>
                  </a:cubicBezTo>
                  <a:cubicBezTo>
                    <a:pt x="10007" y="3043"/>
                    <a:pt x="10030" y="3071"/>
                    <a:pt x="10060" y="3073"/>
                  </a:cubicBezTo>
                  <a:cubicBezTo>
                    <a:pt x="10091" y="3076"/>
                    <a:pt x="10129" y="3049"/>
                    <a:pt x="10125" y="3030"/>
                  </a:cubicBezTo>
                  <a:cubicBezTo>
                    <a:pt x="10121" y="3012"/>
                    <a:pt x="10131" y="2997"/>
                    <a:pt x="10141" y="2988"/>
                  </a:cubicBezTo>
                  <a:cubicBezTo>
                    <a:pt x="10150" y="2978"/>
                    <a:pt x="10172" y="2973"/>
                    <a:pt x="10162" y="2990"/>
                  </a:cubicBezTo>
                  <a:cubicBezTo>
                    <a:pt x="10153" y="3007"/>
                    <a:pt x="10130" y="3022"/>
                    <a:pt x="10137" y="3036"/>
                  </a:cubicBezTo>
                  <a:cubicBezTo>
                    <a:pt x="10144" y="3050"/>
                    <a:pt x="10162" y="3048"/>
                    <a:pt x="10162" y="3063"/>
                  </a:cubicBezTo>
                  <a:cubicBezTo>
                    <a:pt x="10161" y="3077"/>
                    <a:pt x="10157" y="3093"/>
                    <a:pt x="10151" y="3116"/>
                  </a:cubicBezTo>
                  <a:cubicBezTo>
                    <a:pt x="10144" y="3140"/>
                    <a:pt x="10144" y="3162"/>
                    <a:pt x="10151" y="3191"/>
                  </a:cubicBezTo>
                  <a:cubicBezTo>
                    <a:pt x="10159" y="3219"/>
                    <a:pt x="10171" y="3269"/>
                    <a:pt x="10182" y="3284"/>
                  </a:cubicBezTo>
                  <a:cubicBezTo>
                    <a:pt x="10193" y="3300"/>
                    <a:pt x="10196" y="3294"/>
                    <a:pt x="10191" y="3317"/>
                  </a:cubicBezTo>
                  <a:cubicBezTo>
                    <a:pt x="10186" y="3340"/>
                    <a:pt x="10223" y="3347"/>
                    <a:pt x="10223" y="3347"/>
                  </a:cubicBezTo>
                  <a:cubicBezTo>
                    <a:pt x="10223" y="3347"/>
                    <a:pt x="10228" y="3379"/>
                    <a:pt x="10236" y="3390"/>
                  </a:cubicBezTo>
                  <a:cubicBezTo>
                    <a:pt x="10245" y="3402"/>
                    <a:pt x="10263" y="3411"/>
                    <a:pt x="10263" y="3411"/>
                  </a:cubicBezTo>
                  <a:cubicBezTo>
                    <a:pt x="10263" y="3411"/>
                    <a:pt x="10268" y="3477"/>
                    <a:pt x="10278" y="3507"/>
                  </a:cubicBezTo>
                  <a:cubicBezTo>
                    <a:pt x="10289" y="3537"/>
                    <a:pt x="10326" y="3578"/>
                    <a:pt x="10331" y="3590"/>
                  </a:cubicBezTo>
                  <a:cubicBezTo>
                    <a:pt x="10336" y="3603"/>
                    <a:pt x="10338" y="3629"/>
                    <a:pt x="10337" y="3641"/>
                  </a:cubicBezTo>
                  <a:cubicBezTo>
                    <a:pt x="10335" y="3653"/>
                    <a:pt x="10403" y="3757"/>
                    <a:pt x="10403" y="3757"/>
                  </a:cubicBezTo>
                  <a:cubicBezTo>
                    <a:pt x="10403" y="3757"/>
                    <a:pt x="10436" y="3748"/>
                    <a:pt x="10442" y="3739"/>
                  </a:cubicBezTo>
                  <a:cubicBezTo>
                    <a:pt x="10447" y="3729"/>
                    <a:pt x="10439" y="3707"/>
                    <a:pt x="10450" y="3700"/>
                  </a:cubicBezTo>
                  <a:cubicBezTo>
                    <a:pt x="10460" y="3693"/>
                    <a:pt x="10464" y="3701"/>
                    <a:pt x="10474" y="3698"/>
                  </a:cubicBezTo>
                  <a:cubicBezTo>
                    <a:pt x="10485" y="3695"/>
                    <a:pt x="10502" y="3682"/>
                    <a:pt x="10502" y="3682"/>
                  </a:cubicBezTo>
                  <a:cubicBezTo>
                    <a:pt x="10502" y="3682"/>
                    <a:pt x="10487" y="3686"/>
                    <a:pt x="10490" y="3669"/>
                  </a:cubicBezTo>
                  <a:cubicBezTo>
                    <a:pt x="10492" y="3652"/>
                    <a:pt x="10499" y="3649"/>
                    <a:pt x="10511" y="3643"/>
                  </a:cubicBezTo>
                  <a:cubicBezTo>
                    <a:pt x="10523" y="3637"/>
                    <a:pt x="10537" y="3634"/>
                    <a:pt x="10537" y="3626"/>
                  </a:cubicBezTo>
                  <a:cubicBezTo>
                    <a:pt x="10538" y="3617"/>
                    <a:pt x="10525" y="3585"/>
                    <a:pt x="10525" y="3566"/>
                  </a:cubicBezTo>
                  <a:cubicBezTo>
                    <a:pt x="10524" y="3548"/>
                    <a:pt x="10523" y="3519"/>
                    <a:pt x="10529" y="3516"/>
                  </a:cubicBezTo>
                  <a:cubicBezTo>
                    <a:pt x="10536" y="3512"/>
                    <a:pt x="10533" y="3504"/>
                    <a:pt x="10534" y="3472"/>
                  </a:cubicBezTo>
                  <a:cubicBezTo>
                    <a:pt x="10536" y="3440"/>
                    <a:pt x="10516" y="3440"/>
                    <a:pt x="10514" y="3427"/>
                  </a:cubicBezTo>
                  <a:cubicBezTo>
                    <a:pt x="10512" y="3415"/>
                    <a:pt x="10522" y="3409"/>
                    <a:pt x="10523" y="3397"/>
                  </a:cubicBezTo>
                  <a:cubicBezTo>
                    <a:pt x="10525" y="3385"/>
                    <a:pt x="10518" y="3378"/>
                    <a:pt x="10518" y="3362"/>
                  </a:cubicBezTo>
                  <a:cubicBezTo>
                    <a:pt x="10519" y="3346"/>
                    <a:pt x="10555" y="3344"/>
                    <a:pt x="10555" y="3337"/>
                  </a:cubicBezTo>
                  <a:cubicBezTo>
                    <a:pt x="10555" y="3330"/>
                    <a:pt x="10555" y="3314"/>
                    <a:pt x="10562" y="3309"/>
                  </a:cubicBezTo>
                  <a:cubicBezTo>
                    <a:pt x="10570" y="3304"/>
                    <a:pt x="10584" y="3305"/>
                    <a:pt x="10584" y="3305"/>
                  </a:cubicBezTo>
                  <a:cubicBezTo>
                    <a:pt x="10587" y="3299"/>
                    <a:pt x="10587" y="3299"/>
                    <a:pt x="10587" y="3299"/>
                  </a:cubicBezTo>
                  <a:cubicBezTo>
                    <a:pt x="10587" y="3299"/>
                    <a:pt x="10610" y="3310"/>
                    <a:pt x="10612" y="3299"/>
                  </a:cubicBezTo>
                  <a:cubicBezTo>
                    <a:pt x="10614" y="3288"/>
                    <a:pt x="10633" y="3253"/>
                    <a:pt x="10639" y="3243"/>
                  </a:cubicBezTo>
                  <a:cubicBezTo>
                    <a:pt x="10646" y="3234"/>
                    <a:pt x="10668" y="3235"/>
                    <a:pt x="10675" y="3221"/>
                  </a:cubicBezTo>
                  <a:cubicBezTo>
                    <a:pt x="10682" y="3208"/>
                    <a:pt x="10693" y="3180"/>
                    <a:pt x="10703" y="3171"/>
                  </a:cubicBezTo>
                  <a:cubicBezTo>
                    <a:pt x="10712" y="3161"/>
                    <a:pt x="10751" y="3141"/>
                    <a:pt x="10751" y="3141"/>
                  </a:cubicBezTo>
                  <a:cubicBezTo>
                    <a:pt x="10744" y="3121"/>
                    <a:pt x="10744" y="3121"/>
                    <a:pt x="10744" y="3121"/>
                  </a:cubicBezTo>
                  <a:cubicBezTo>
                    <a:pt x="10750" y="3116"/>
                    <a:pt x="10750" y="3116"/>
                    <a:pt x="10750" y="3116"/>
                  </a:cubicBezTo>
                  <a:cubicBezTo>
                    <a:pt x="10763" y="3135"/>
                    <a:pt x="10763" y="3135"/>
                    <a:pt x="10763" y="3135"/>
                  </a:cubicBezTo>
                  <a:cubicBezTo>
                    <a:pt x="10804" y="3096"/>
                    <a:pt x="10804" y="3096"/>
                    <a:pt x="10804" y="3096"/>
                  </a:cubicBezTo>
                  <a:cubicBezTo>
                    <a:pt x="10811" y="3078"/>
                    <a:pt x="10811" y="3078"/>
                    <a:pt x="10811" y="3078"/>
                  </a:cubicBezTo>
                  <a:cubicBezTo>
                    <a:pt x="10811" y="3078"/>
                    <a:pt x="10797" y="3061"/>
                    <a:pt x="10797" y="3050"/>
                  </a:cubicBezTo>
                  <a:cubicBezTo>
                    <a:pt x="10798" y="3039"/>
                    <a:pt x="10821" y="3043"/>
                    <a:pt x="10833" y="3028"/>
                  </a:cubicBezTo>
                  <a:cubicBezTo>
                    <a:pt x="10845" y="3012"/>
                    <a:pt x="10841" y="2999"/>
                    <a:pt x="10841" y="2999"/>
                  </a:cubicBezTo>
                  <a:cubicBezTo>
                    <a:pt x="10852" y="3004"/>
                    <a:pt x="10852" y="3004"/>
                    <a:pt x="10852" y="3004"/>
                  </a:cubicBezTo>
                  <a:cubicBezTo>
                    <a:pt x="10858" y="3022"/>
                    <a:pt x="10858" y="3022"/>
                    <a:pt x="10858" y="3022"/>
                  </a:cubicBezTo>
                  <a:cubicBezTo>
                    <a:pt x="10866" y="2999"/>
                    <a:pt x="10866" y="2999"/>
                    <a:pt x="10866" y="2999"/>
                  </a:cubicBezTo>
                  <a:cubicBezTo>
                    <a:pt x="10866" y="2999"/>
                    <a:pt x="10874" y="3041"/>
                    <a:pt x="10881" y="3044"/>
                  </a:cubicBezTo>
                  <a:cubicBezTo>
                    <a:pt x="10889" y="3046"/>
                    <a:pt x="10892" y="3018"/>
                    <a:pt x="10892" y="3018"/>
                  </a:cubicBezTo>
                  <a:cubicBezTo>
                    <a:pt x="10909" y="3041"/>
                    <a:pt x="10909" y="3041"/>
                    <a:pt x="10909" y="3041"/>
                  </a:cubicBezTo>
                  <a:cubicBezTo>
                    <a:pt x="10911" y="3002"/>
                    <a:pt x="10911" y="3002"/>
                    <a:pt x="10911" y="3002"/>
                  </a:cubicBezTo>
                  <a:cubicBezTo>
                    <a:pt x="10911" y="3002"/>
                    <a:pt x="10953" y="3018"/>
                    <a:pt x="10961" y="3016"/>
                  </a:cubicBezTo>
                  <a:cubicBezTo>
                    <a:pt x="10969" y="3013"/>
                    <a:pt x="10953" y="2995"/>
                    <a:pt x="10962" y="2993"/>
                  </a:cubicBezTo>
                  <a:cubicBezTo>
                    <a:pt x="10971" y="2991"/>
                    <a:pt x="10988" y="3011"/>
                    <a:pt x="11001" y="3006"/>
                  </a:cubicBezTo>
                  <a:cubicBezTo>
                    <a:pt x="11014" y="3002"/>
                    <a:pt x="11009" y="2989"/>
                    <a:pt x="11009" y="2989"/>
                  </a:cubicBezTo>
                  <a:cubicBezTo>
                    <a:pt x="11001" y="2968"/>
                    <a:pt x="11001" y="2968"/>
                    <a:pt x="11001" y="2968"/>
                  </a:cubicBezTo>
                  <a:cubicBezTo>
                    <a:pt x="11032" y="3001"/>
                    <a:pt x="11032" y="3001"/>
                    <a:pt x="11032" y="3001"/>
                  </a:cubicBezTo>
                  <a:cubicBezTo>
                    <a:pt x="11032" y="3001"/>
                    <a:pt x="11020" y="3040"/>
                    <a:pt x="11029" y="3046"/>
                  </a:cubicBezTo>
                  <a:cubicBezTo>
                    <a:pt x="11032" y="3048"/>
                    <a:pt x="11037" y="3049"/>
                    <a:pt x="11041" y="3050"/>
                  </a:cubicBezTo>
                  <a:cubicBezTo>
                    <a:pt x="11041" y="3050"/>
                    <a:pt x="11041" y="3050"/>
                    <a:pt x="11041" y="3050"/>
                  </a:cubicBezTo>
                  <a:cubicBezTo>
                    <a:pt x="11046" y="3050"/>
                    <a:pt x="11050" y="3050"/>
                    <a:pt x="11050" y="3050"/>
                  </a:cubicBezTo>
                  <a:cubicBezTo>
                    <a:pt x="11050" y="3081"/>
                    <a:pt x="11050" y="3081"/>
                    <a:pt x="11050" y="3081"/>
                  </a:cubicBezTo>
                  <a:cubicBezTo>
                    <a:pt x="11050" y="3081"/>
                    <a:pt x="11073" y="3087"/>
                    <a:pt x="11082" y="3097"/>
                  </a:cubicBezTo>
                  <a:cubicBezTo>
                    <a:pt x="11092" y="3107"/>
                    <a:pt x="11100" y="3129"/>
                    <a:pt x="11100" y="3129"/>
                  </a:cubicBezTo>
                  <a:cubicBezTo>
                    <a:pt x="11122" y="3124"/>
                    <a:pt x="11122" y="3124"/>
                    <a:pt x="11122" y="3124"/>
                  </a:cubicBezTo>
                  <a:cubicBezTo>
                    <a:pt x="11108" y="3153"/>
                    <a:pt x="11108" y="3153"/>
                    <a:pt x="11108" y="3153"/>
                  </a:cubicBezTo>
                  <a:cubicBezTo>
                    <a:pt x="11108" y="3153"/>
                    <a:pt x="11139" y="3160"/>
                    <a:pt x="11151" y="3169"/>
                  </a:cubicBezTo>
                  <a:cubicBezTo>
                    <a:pt x="11163" y="3178"/>
                    <a:pt x="11171" y="3214"/>
                    <a:pt x="11173" y="3221"/>
                  </a:cubicBezTo>
                  <a:cubicBezTo>
                    <a:pt x="11175" y="3227"/>
                    <a:pt x="11189" y="3240"/>
                    <a:pt x="11189" y="3240"/>
                  </a:cubicBezTo>
                  <a:cubicBezTo>
                    <a:pt x="11178" y="3252"/>
                    <a:pt x="11178" y="3252"/>
                    <a:pt x="11178" y="3252"/>
                  </a:cubicBezTo>
                  <a:cubicBezTo>
                    <a:pt x="11186" y="3313"/>
                    <a:pt x="11186" y="3313"/>
                    <a:pt x="11186" y="3313"/>
                  </a:cubicBezTo>
                  <a:cubicBezTo>
                    <a:pt x="11175" y="3321"/>
                    <a:pt x="11175" y="3321"/>
                    <a:pt x="11175" y="3321"/>
                  </a:cubicBezTo>
                  <a:cubicBezTo>
                    <a:pt x="11175" y="3321"/>
                    <a:pt x="11181" y="3340"/>
                    <a:pt x="11190" y="3339"/>
                  </a:cubicBezTo>
                  <a:cubicBezTo>
                    <a:pt x="11199" y="3338"/>
                    <a:pt x="11209" y="3330"/>
                    <a:pt x="11209" y="3330"/>
                  </a:cubicBezTo>
                  <a:cubicBezTo>
                    <a:pt x="11209" y="3330"/>
                    <a:pt x="11213" y="3345"/>
                    <a:pt x="11224" y="3340"/>
                  </a:cubicBezTo>
                  <a:cubicBezTo>
                    <a:pt x="11236" y="3336"/>
                    <a:pt x="11247" y="3313"/>
                    <a:pt x="11247" y="3313"/>
                  </a:cubicBezTo>
                  <a:cubicBezTo>
                    <a:pt x="11247" y="3313"/>
                    <a:pt x="11269" y="3309"/>
                    <a:pt x="11281" y="3300"/>
                  </a:cubicBezTo>
                  <a:cubicBezTo>
                    <a:pt x="11293" y="3290"/>
                    <a:pt x="11279" y="3261"/>
                    <a:pt x="11286" y="3255"/>
                  </a:cubicBezTo>
                  <a:close/>
                  <a:moveTo>
                    <a:pt x="8218" y="4658"/>
                  </a:moveTo>
                  <a:cubicBezTo>
                    <a:pt x="8216" y="4663"/>
                    <a:pt x="8213" y="4668"/>
                    <a:pt x="8210" y="4670"/>
                  </a:cubicBezTo>
                  <a:cubicBezTo>
                    <a:pt x="8202" y="4674"/>
                    <a:pt x="8201" y="4657"/>
                    <a:pt x="8201" y="4657"/>
                  </a:cubicBezTo>
                  <a:cubicBezTo>
                    <a:pt x="8201" y="4657"/>
                    <a:pt x="8193" y="4652"/>
                    <a:pt x="8182" y="4648"/>
                  </a:cubicBezTo>
                  <a:cubicBezTo>
                    <a:pt x="8175" y="4645"/>
                    <a:pt x="8180" y="4638"/>
                    <a:pt x="8184" y="4632"/>
                  </a:cubicBezTo>
                  <a:cubicBezTo>
                    <a:pt x="8187" y="4629"/>
                    <a:pt x="8189" y="4627"/>
                    <a:pt x="8189" y="4627"/>
                  </a:cubicBezTo>
                  <a:cubicBezTo>
                    <a:pt x="8189" y="4627"/>
                    <a:pt x="8182" y="4615"/>
                    <a:pt x="8177" y="4611"/>
                  </a:cubicBezTo>
                  <a:cubicBezTo>
                    <a:pt x="8173" y="4607"/>
                    <a:pt x="8176" y="4589"/>
                    <a:pt x="8176" y="4582"/>
                  </a:cubicBezTo>
                  <a:cubicBezTo>
                    <a:pt x="8176" y="4575"/>
                    <a:pt x="8164" y="4579"/>
                    <a:pt x="8161" y="4578"/>
                  </a:cubicBezTo>
                  <a:cubicBezTo>
                    <a:pt x="8158" y="4577"/>
                    <a:pt x="8155" y="4567"/>
                    <a:pt x="8155" y="4559"/>
                  </a:cubicBezTo>
                  <a:cubicBezTo>
                    <a:pt x="8155" y="4551"/>
                    <a:pt x="8146" y="4550"/>
                    <a:pt x="8139" y="4543"/>
                  </a:cubicBezTo>
                  <a:cubicBezTo>
                    <a:pt x="8132" y="4536"/>
                    <a:pt x="8130" y="4519"/>
                    <a:pt x="8131" y="4513"/>
                  </a:cubicBezTo>
                  <a:cubicBezTo>
                    <a:pt x="8132" y="4507"/>
                    <a:pt x="8137" y="4497"/>
                    <a:pt x="8137" y="4490"/>
                  </a:cubicBezTo>
                  <a:cubicBezTo>
                    <a:pt x="8137" y="4483"/>
                    <a:pt x="8127" y="4483"/>
                    <a:pt x="8123" y="4473"/>
                  </a:cubicBezTo>
                  <a:cubicBezTo>
                    <a:pt x="8119" y="4463"/>
                    <a:pt x="8123" y="4451"/>
                    <a:pt x="8124" y="4439"/>
                  </a:cubicBezTo>
                  <a:cubicBezTo>
                    <a:pt x="8125" y="4427"/>
                    <a:pt x="8126" y="4416"/>
                    <a:pt x="8129" y="4403"/>
                  </a:cubicBezTo>
                  <a:cubicBezTo>
                    <a:pt x="8131" y="4395"/>
                    <a:pt x="8137" y="4396"/>
                    <a:pt x="8141" y="4399"/>
                  </a:cubicBezTo>
                  <a:cubicBezTo>
                    <a:pt x="8141" y="4406"/>
                    <a:pt x="8142" y="4425"/>
                    <a:pt x="8147" y="4435"/>
                  </a:cubicBezTo>
                  <a:cubicBezTo>
                    <a:pt x="8148" y="4435"/>
                    <a:pt x="8150" y="4434"/>
                    <a:pt x="8152" y="4434"/>
                  </a:cubicBezTo>
                  <a:cubicBezTo>
                    <a:pt x="8152" y="4434"/>
                    <a:pt x="8151" y="4434"/>
                    <a:pt x="8151" y="4434"/>
                  </a:cubicBezTo>
                  <a:cubicBezTo>
                    <a:pt x="8149" y="4443"/>
                    <a:pt x="8149" y="4443"/>
                    <a:pt x="8149" y="4443"/>
                  </a:cubicBezTo>
                  <a:cubicBezTo>
                    <a:pt x="8149" y="4443"/>
                    <a:pt x="8155" y="4454"/>
                    <a:pt x="8158" y="4458"/>
                  </a:cubicBezTo>
                  <a:cubicBezTo>
                    <a:pt x="8161" y="4462"/>
                    <a:pt x="8157" y="4475"/>
                    <a:pt x="8157" y="4475"/>
                  </a:cubicBezTo>
                  <a:cubicBezTo>
                    <a:pt x="8157" y="4475"/>
                    <a:pt x="8168" y="4505"/>
                    <a:pt x="8164" y="4510"/>
                  </a:cubicBezTo>
                  <a:cubicBezTo>
                    <a:pt x="8160" y="4515"/>
                    <a:pt x="8157" y="4518"/>
                    <a:pt x="8158" y="4528"/>
                  </a:cubicBezTo>
                  <a:cubicBezTo>
                    <a:pt x="8159" y="4538"/>
                    <a:pt x="8167" y="4543"/>
                    <a:pt x="8173" y="4545"/>
                  </a:cubicBezTo>
                  <a:cubicBezTo>
                    <a:pt x="8179" y="4547"/>
                    <a:pt x="8196" y="4565"/>
                    <a:pt x="8200" y="4571"/>
                  </a:cubicBezTo>
                  <a:cubicBezTo>
                    <a:pt x="8204" y="4577"/>
                    <a:pt x="8200" y="4586"/>
                    <a:pt x="8198" y="4594"/>
                  </a:cubicBezTo>
                  <a:cubicBezTo>
                    <a:pt x="8196" y="4602"/>
                    <a:pt x="8205" y="4619"/>
                    <a:pt x="8205" y="4619"/>
                  </a:cubicBezTo>
                  <a:cubicBezTo>
                    <a:pt x="8223" y="4643"/>
                    <a:pt x="8223" y="4643"/>
                    <a:pt x="8223" y="4643"/>
                  </a:cubicBezTo>
                  <a:cubicBezTo>
                    <a:pt x="8223" y="4643"/>
                    <a:pt x="8221" y="4650"/>
                    <a:pt x="8218" y="4658"/>
                  </a:cubicBezTo>
                  <a:close/>
                  <a:moveTo>
                    <a:pt x="8429" y="4817"/>
                  </a:moveTo>
                  <a:cubicBezTo>
                    <a:pt x="8429" y="4817"/>
                    <a:pt x="8429" y="4817"/>
                    <a:pt x="8428" y="4817"/>
                  </a:cubicBezTo>
                  <a:cubicBezTo>
                    <a:pt x="8429" y="4817"/>
                    <a:pt x="8429" y="4817"/>
                    <a:pt x="8429" y="4817"/>
                  </a:cubicBezTo>
                  <a:close/>
                  <a:moveTo>
                    <a:pt x="8428" y="4817"/>
                  </a:moveTo>
                  <a:cubicBezTo>
                    <a:pt x="8425" y="4817"/>
                    <a:pt x="8417" y="4818"/>
                    <a:pt x="8408" y="4818"/>
                  </a:cubicBezTo>
                  <a:cubicBezTo>
                    <a:pt x="8417" y="4818"/>
                    <a:pt x="8425" y="4817"/>
                    <a:pt x="8428" y="4817"/>
                  </a:cubicBezTo>
                  <a:close/>
                  <a:moveTo>
                    <a:pt x="8400" y="4818"/>
                  </a:moveTo>
                  <a:cubicBezTo>
                    <a:pt x="8400" y="4818"/>
                    <a:pt x="8400" y="4818"/>
                    <a:pt x="8399" y="4818"/>
                  </a:cubicBezTo>
                  <a:cubicBezTo>
                    <a:pt x="8398" y="4822"/>
                    <a:pt x="8398" y="4826"/>
                    <a:pt x="8398" y="4828"/>
                  </a:cubicBezTo>
                  <a:cubicBezTo>
                    <a:pt x="8398" y="4831"/>
                    <a:pt x="8395" y="4837"/>
                    <a:pt x="8386" y="4845"/>
                  </a:cubicBezTo>
                  <a:cubicBezTo>
                    <a:pt x="8377" y="4853"/>
                    <a:pt x="8387" y="4860"/>
                    <a:pt x="8391" y="4865"/>
                  </a:cubicBezTo>
                  <a:cubicBezTo>
                    <a:pt x="8395" y="4870"/>
                    <a:pt x="8395" y="4888"/>
                    <a:pt x="8390" y="4900"/>
                  </a:cubicBezTo>
                  <a:cubicBezTo>
                    <a:pt x="8387" y="4907"/>
                    <a:pt x="8387" y="4915"/>
                    <a:pt x="8388" y="4920"/>
                  </a:cubicBezTo>
                  <a:cubicBezTo>
                    <a:pt x="8388" y="4925"/>
                    <a:pt x="8390" y="4928"/>
                    <a:pt x="8392" y="4929"/>
                  </a:cubicBezTo>
                  <a:cubicBezTo>
                    <a:pt x="8397" y="4931"/>
                    <a:pt x="8401" y="4937"/>
                    <a:pt x="8401" y="4937"/>
                  </a:cubicBezTo>
                  <a:cubicBezTo>
                    <a:pt x="8401" y="4937"/>
                    <a:pt x="8406" y="4962"/>
                    <a:pt x="8400" y="4964"/>
                  </a:cubicBezTo>
                  <a:cubicBezTo>
                    <a:pt x="8394" y="4966"/>
                    <a:pt x="8392" y="4953"/>
                    <a:pt x="8392" y="4953"/>
                  </a:cubicBezTo>
                  <a:cubicBezTo>
                    <a:pt x="8392" y="4953"/>
                    <a:pt x="8380" y="4959"/>
                    <a:pt x="8377" y="4957"/>
                  </a:cubicBezTo>
                  <a:cubicBezTo>
                    <a:pt x="8374" y="4955"/>
                    <a:pt x="8374" y="4941"/>
                    <a:pt x="8373" y="4934"/>
                  </a:cubicBezTo>
                  <a:cubicBezTo>
                    <a:pt x="8372" y="4927"/>
                    <a:pt x="8370" y="4924"/>
                    <a:pt x="8368" y="4920"/>
                  </a:cubicBezTo>
                  <a:cubicBezTo>
                    <a:pt x="8366" y="4916"/>
                    <a:pt x="8368" y="4903"/>
                    <a:pt x="8368" y="4895"/>
                  </a:cubicBezTo>
                  <a:cubicBezTo>
                    <a:pt x="8368" y="4887"/>
                    <a:pt x="8363" y="4881"/>
                    <a:pt x="8351" y="4871"/>
                  </a:cubicBezTo>
                  <a:cubicBezTo>
                    <a:pt x="8339" y="4861"/>
                    <a:pt x="8348" y="4863"/>
                    <a:pt x="8346" y="4854"/>
                  </a:cubicBezTo>
                  <a:cubicBezTo>
                    <a:pt x="8344" y="4845"/>
                    <a:pt x="8354" y="4837"/>
                    <a:pt x="8364" y="4826"/>
                  </a:cubicBezTo>
                  <a:cubicBezTo>
                    <a:pt x="8374" y="4815"/>
                    <a:pt x="8370" y="4813"/>
                    <a:pt x="8371" y="4808"/>
                  </a:cubicBezTo>
                  <a:cubicBezTo>
                    <a:pt x="8372" y="4803"/>
                    <a:pt x="8368" y="4798"/>
                    <a:pt x="8368" y="4790"/>
                  </a:cubicBezTo>
                  <a:cubicBezTo>
                    <a:pt x="8368" y="4782"/>
                    <a:pt x="8366" y="4767"/>
                    <a:pt x="8365" y="4751"/>
                  </a:cubicBezTo>
                  <a:cubicBezTo>
                    <a:pt x="8364" y="4735"/>
                    <a:pt x="8362" y="4744"/>
                    <a:pt x="8351" y="4737"/>
                  </a:cubicBezTo>
                  <a:cubicBezTo>
                    <a:pt x="8340" y="4730"/>
                    <a:pt x="8348" y="4721"/>
                    <a:pt x="8347" y="4710"/>
                  </a:cubicBezTo>
                  <a:cubicBezTo>
                    <a:pt x="8347" y="4710"/>
                    <a:pt x="8351" y="4697"/>
                    <a:pt x="8361" y="4702"/>
                  </a:cubicBezTo>
                  <a:cubicBezTo>
                    <a:pt x="8371" y="4707"/>
                    <a:pt x="8379" y="4728"/>
                    <a:pt x="8379" y="4728"/>
                  </a:cubicBezTo>
                  <a:cubicBezTo>
                    <a:pt x="8381" y="4763"/>
                    <a:pt x="8381" y="4763"/>
                    <a:pt x="8381" y="4763"/>
                  </a:cubicBezTo>
                  <a:cubicBezTo>
                    <a:pt x="8381" y="4763"/>
                    <a:pt x="8386" y="4764"/>
                    <a:pt x="8386" y="4771"/>
                  </a:cubicBezTo>
                  <a:cubicBezTo>
                    <a:pt x="8386" y="4778"/>
                    <a:pt x="8383" y="4780"/>
                    <a:pt x="8380" y="4788"/>
                  </a:cubicBezTo>
                  <a:cubicBezTo>
                    <a:pt x="8377" y="4796"/>
                    <a:pt x="8399" y="4806"/>
                    <a:pt x="8399" y="4806"/>
                  </a:cubicBezTo>
                  <a:cubicBezTo>
                    <a:pt x="8398" y="4818"/>
                    <a:pt x="8398" y="4818"/>
                    <a:pt x="8398" y="4818"/>
                  </a:cubicBezTo>
                  <a:cubicBezTo>
                    <a:pt x="8399" y="4818"/>
                    <a:pt x="8399" y="4818"/>
                    <a:pt x="8400" y="4818"/>
                  </a:cubicBezTo>
                  <a:close/>
                  <a:moveTo>
                    <a:pt x="8250" y="4289"/>
                  </a:moveTo>
                  <a:cubicBezTo>
                    <a:pt x="8252" y="4275"/>
                    <a:pt x="8260" y="4257"/>
                    <a:pt x="8261" y="4251"/>
                  </a:cubicBezTo>
                  <a:cubicBezTo>
                    <a:pt x="8261" y="4250"/>
                    <a:pt x="8261" y="4250"/>
                    <a:pt x="8261" y="4249"/>
                  </a:cubicBezTo>
                  <a:cubicBezTo>
                    <a:pt x="8261" y="4244"/>
                    <a:pt x="8255" y="4238"/>
                    <a:pt x="8253" y="4232"/>
                  </a:cubicBezTo>
                  <a:cubicBezTo>
                    <a:pt x="8251" y="4225"/>
                    <a:pt x="8258" y="4217"/>
                    <a:pt x="8262" y="4213"/>
                  </a:cubicBezTo>
                  <a:cubicBezTo>
                    <a:pt x="8266" y="4209"/>
                    <a:pt x="8260" y="4197"/>
                    <a:pt x="8269" y="4190"/>
                  </a:cubicBezTo>
                  <a:cubicBezTo>
                    <a:pt x="8278" y="4183"/>
                    <a:pt x="8308" y="4185"/>
                    <a:pt x="8311" y="4183"/>
                  </a:cubicBezTo>
                  <a:cubicBezTo>
                    <a:pt x="8314" y="4181"/>
                    <a:pt x="8321" y="4169"/>
                    <a:pt x="8327" y="4169"/>
                  </a:cubicBezTo>
                  <a:cubicBezTo>
                    <a:pt x="8333" y="4169"/>
                    <a:pt x="8333" y="4186"/>
                    <a:pt x="8333" y="4186"/>
                  </a:cubicBezTo>
                  <a:cubicBezTo>
                    <a:pt x="8333" y="4186"/>
                    <a:pt x="8340" y="4179"/>
                    <a:pt x="8351" y="4182"/>
                  </a:cubicBezTo>
                  <a:cubicBezTo>
                    <a:pt x="8353" y="4182"/>
                    <a:pt x="8355" y="4183"/>
                    <a:pt x="8358" y="4184"/>
                  </a:cubicBezTo>
                  <a:cubicBezTo>
                    <a:pt x="8358" y="4185"/>
                    <a:pt x="8358" y="4185"/>
                    <a:pt x="8358" y="4186"/>
                  </a:cubicBezTo>
                  <a:cubicBezTo>
                    <a:pt x="8358" y="4197"/>
                    <a:pt x="8367" y="4207"/>
                    <a:pt x="8374" y="4208"/>
                  </a:cubicBezTo>
                  <a:cubicBezTo>
                    <a:pt x="8381" y="4209"/>
                    <a:pt x="8381" y="4200"/>
                    <a:pt x="8381" y="4200"/>
                  </a:cubicBezTo>
                  <a:cubicBezTo>
                    <a:pt x="8395" y="4199"/>
                    <a:pt x="8395" y="4199"/>
                    <a:pt x="8395" y="4199"/>
                  </a:cubicBezTo>
                  <a:cubicBezTo>
                    <a:pt x="8398" y="4211"/>
                    <a:pt x="8398" y="4211"/>
                    <a:pt x="8398" y="4211"/>
                  </a:cubicBezTo>
                  <a:cubicBezTo>
                    <a:pt x="8389" y="4213"/>
                    <a:pt x="8389" y="4213"/>
                    <a:pt x="8389" y="4213"/>
                  </a:cubicBezTo>
                  <a:cubicBezTo>
                    <a:pt x="8379" y="4221"/>
                    <a:pt x="8379" y="4221"/>
                    <a:pt x="8379" y="4221"/>
                  </a:cubicBezTo>
                  <a:cubicBezTo>
                    <a:pt x="8379" y="4221"/>
                    <a:pt x="8374" y="4211"/>
                    <a:pt x="8365" y="4221"/>
                  </a:cubicBezTo>
                  <a:cubicBezTo>
                    <a:pt x="8356" y="4231"/>
                    <a:pt x="8369" y="4240"/>
                    <a:pt x="8369" y="4240"/>
                  </a:cubicBezTo>
                  <a:cubicBezTo>
                    <a:pt x="8366" y="4249"/>
                    <a:pt x="8366" y="4249"/>
                    <a:pt x="8366" y="4249"/>
                  </a:cubicBezTo>
                  <a:cubicBezTo>
                    <a:pt x="8360" y="4249"/>
                    <a:pt x="8355" y="4249"/>
                    <a:pt x="8355" y="4250"/>
                  </a:cubicBezTo>
                  <a:cubicBezTo>
                    <a:pt x="8355" y="4250"/>
                    <a:pt x="8355" y="4250"/>
                    <a:pt x="8355" y="4250"/>
                  </a:cubicBezTo>
                  <a:cubicBezTo>
                    <a:pt x="8355" y="4259"/>
                    <a:pt x="8358" y="4273"/>
                    <a:pt x="8358" y="4273"/>
                  </a:cubicBezTo>
                  <a:cubicBezTo>
                    <a:pt x="8343" y="4280"/>
                    <a:pt x="8343" y="4280"/>
                    <a:pt x="8343" y="4280"/>
                  </a:cubicBezTo>
                  <a:cubicBezTo>
                    <a:pt x="8343" y="4280"/>
                    <a:pt x="8330" y="4289"/>
                    <a:pt x="8325" y="4304"/>
                  </a:cubicBezTo>
                  <a:cubicBezTo>
                    <a:pt x="8320" y="4319"/>
                    <a:pt x="8355" y="4308"/>
                    <a:pt x="8355" y="4308"/>
                  </a:cubicBezTo>
                  <a:cubicBezTo>
                    <a:pt x="8355" y="4308"/>
                    <a:pt x="8336" y="4324"/>
                    <a:pt x="8330" y="4327"/>
                  </a:cubicBezTo>
                  <a:cubicBezTo>
                    <a:pt x="8324" y="4330"/>
                    <a:pt x="8320" y="4321"/>
                    <a:pt x="8311" y="4320"/>
                  </a:cubicBezTo>
                  <a:cubicBezTo>
                    <a:pt x="8302" y="4319"/>
                    <a:pt x="8303" y="4338"/>
                    <a:pt x="8303" y="4338"/>
                  </a:cubicBezTo>
                  <a:cubicBezTo>
                    <a:pt x="8310" y="4348"/>
                    <a:pt x="8310" y="4348"/>
                    <a:pt x="8310" y="4348"/>
                  </a:cubicBezTo>
                  <a:cubicBezTo>
                    <a:pt x="8310" y="4348"/>
                    <a:pt x="8307" y="4349"/>
                    <a:pt x="8297" y="4348"/>
                  </a:cubicBezTo>
                  <a:cubicBezTo>
                    <a:pt x="8287" y="4347"/>
                    <a:pt x="8299" y="4322"/>
                    <a:pt x="8299" y="4322"/>
                  </a:cubicBezTo>
                  <a:cubicBezTo>
                    <a:pt x="8287" y="4327"/>
                    <a:pt x="8287" y="4327"/>
                    <a:pt x="8287" y="4327"/>
                  </a:cubicBezTo>
                  <a:cubicBezTo>
                    <a:pt x="8287" y="4327"/>
                    <a:pt x="8279" y="4315"/>
                    <a:pt x="8272" y="4315"/>
                  </a:cubicBezTo>
                  <a:cubicBezTo>
                    <a:pt x="8262" y="4315"/>
                    <a:pt x="8263" y="4341"/>
                    <a:pt x="8258" y="4341"/>
                  </a:cubicBezTo>
                  <a:cubicBezTo>
                    <a:pt x="8253" y="4341"/>
                    <a:pt x="8253" y="4329"/>
                    <a:pt x="8253" y="4329"/>
                  </a:cubicBezTo>
                  <a:cubicBezTo>
                    <a:pt x="8253" y="4329"/>
                    <a:pt x="8248" y="4303"/>
                    <a:pt x="8250" y="4289"/>
                  </a:cubicBezTo>
                  <a:close/>
                  <a:moveTo>
                    <a:pt x="8586" y="1964"/>
                  </a:moveTo>
                  <a:cubicBezTo>
                    <a:pt x="8578" y="1973"/>
                    <a:pt x="8560" y="1988"/>
                    <a:pt x="8550" y="1992"/>
                  </a:cubicBezTo>
                  <a:cubicBezTo>
                    <a:pt x="8536" y="1997"/>
                    <a:pt x="8492" y="1991"/>
                    <a:pt x="8492" y="1991"/>
                  </a:cubicBezTo>
                  <a:cubicBezTo>
                    <a:pt x="8456" y="2002"/>
                    <a:pt x="8456" y="2002"/>
                    <a:pt x="8456" y="2002"/>
                  </a:cubicBezTo>
                  <a:cubicBezTo>
                    <a:pt x="8413" y="1986"/>
                    <a:pt x="8413" y="1986"/>
                    <a:pt x="8413" y="1986"/>
                  </a:cubicBezTo>
                  <a:cubicBezTo>
                    <a:pt x="8395" y="1992"/>
                    <a:pt x="8395" y="1992"/>
                    <a:pt x="8395" y="1992"/>
                  </a:cubicBezTo>
                  <a:cubicBezTo>
                    <a:pt x="8395" y="1992"/>
                    <a:pt x="8386" y="1970"/>
                    <a:pt x="8378" y="1972"/>
                  </a:cubicBezTo>
                  <a:cubicBezTo>
                    <a:pt x="8370" y="1973"/>
                    <a:pt x="8361" y="1980"/>
                    <a:pt x="8361" y="1980"/>
                  </a:cubicBezTo>
                  <a:cubicBezTo>
                    <a:pt x="8345" y="1970"/>
                    <a:pt x="8345" y="1970"/>
                    <a:pt x="8345" y="1970"/>
                  </a:cubicBezTo>
                  <a:cubicBezTo>
                    <a:pt x="8342" y="1955"/>
                    <a:pt x="8342" y="1955"/>
                    <a:pt x="8342" y="1955"/>
                  </a:cubicBezTo>
                  <a:cubicBezTo>
                    <a:pt x="8312" y="1960"/>
                    <a:pt x="8312" y="1960"/>
                    <a:pt x="8312" y="1960"/>
                  </a:cubicBezTo>
                  <a:cubicBezTo>
                    <a:pt x="8293" y="1950"/>
                    <a:pt x="8293" y="1950"/>
                    <a:pt x="8293" y="1950"/>
                  </a:cubicBezTo>
                  <a:cubicBezTo>
                    <a:pt x="8290" y="1935"/>
                    <a:pt x="8290" y="1935"/>
                    <a:pt x="8290" y="1935"/>
                  </a:cubicBezTo>
                  <a:cubicBezTo>
                    <a:pt x="8290" y="1935"/>
                    <a:pt x="8268" y="1946"/>
                    <a:pt x="8255" y="1946"/>
                  </a:cubicBezTo>
                  <a:cubicBezTo>
                    <a:pt x="8242" y="1946"/>
                    <a:pt x="8224" y="1940"/>
                    <a:pt x="8212" y="1941"/>
                  </a:cubicBezTo>
                  <a:cubicBezTo>
                    <a:pt x="8201" y="1942"/>
                    <a:pt x="8166" y="1956"/>
                    <a:pt x="8160" y="1962"/>
                  </a:cubicBezTo>
                  <a:cubicBezTo>
                    <a:pt x="8155" y="1969"/>
                    <a:pt x="8140" y="1972"/>
                    <a:pt x="8140" y="1972"/>
                  </a:cubicBezTo>
                  <a:cubicBezTo>
                    <a:pt x="8134" y="1987"/>
                    <a:pt x="8134" y="1987"/>
                    <a:pt x="8134" y="1987"/>
                  </a:cubicBezTo>
                  <a:cubicBezTo>
                    <a:pt x="8134" y="1987"/>
                    <a:pt x="8134" y="1991"/>
                    <a:pt x="8120" y="1988"/>
                  </a:cubicBezTo>
                  <a:cubicBezTo>
                    <a:pt x="8108" y="1985"/>
                    <a:pt x="8084" y="1982"/>
                    <a:pt x="8071" y="1982"/>
                  </a:cubicBezTo>
                  <a:cubicBezTo>
                    <a:pt x="8059" y="1982"/>
                    <a:pt x="8019" y="1973"/>
                    <a:pt x="8019" y="1973"/>
                  </a:cubicBezTo>
                  <a:cubicBezTo>
                    <a:pt x="8019" y="1973"/>
                    <a:pt x="7994" y="1976"/>
                    <a:pt x="7991" y="1963"/>
                  </a:cubicBezTo>
                  <a:cubicBezTo>
                    <a:pt x="7989" y="1956"/>
                    <a:pt x="7988" y="1949"/>
                    <a:pt x="7987" y="1944"/>
                  </a:cubicBezTo>
                  <a:cubicBezTo>
                    <a:pt x="7978" y="1945"/>
                    <a:pt x="7964" y="1943"/>
                    <a:pt x="7964" y="1943"/>
                  </a:cubicBezTo>
                  <a:cubicBezTo>
                    <a:pt x="7962" y="1940"/>
                    <a:pt x="7961" y="1938"/>
                    <a:pt x="7960" y="1936"/>
                  </a:cubicBezTo>
                  <a:cubicBezTo>
                    <a:pt x="7966" y="1928"/>
                    <a:pt x="7966" y="1928"/>
                    <a:pt x="7966" y="1928"/>
                  </a:cubicBezTo>
                  <a:cubicBezTo>
                    <a:pt x="7976" y="1941"/>
                    <a:pt x="7976" y="1941"/>
                    <a:pt x="7976" y="1941"/>
                  </a:cubicBezTo>
                  <a:cubicBezTo>
                    <a:pt x="7976" y="1941"/>
                    <a:pt x="7990" y="1943"/>
                    <a:pt x="7999" y="1942"/>
                  </a:cubicBezTo>
                  <a:cubicBezTo>
                    <a:pt x="7998" y="1939"/>
                    <a:pt x="7998" y="1937"/>
                    <a:pt x="7998" y="1937"/>
                  </a:cubicBezTo>
                  <a:cubicBezTo>
                    <a:pt x="7975" y="1909"/>
                    <a:pt x="7975" y="1909"/>
                    <a:pt x="7975" y="1909"/>
                  </a:cubicBezTo>
                  <a:cubicBezTo>
                    <a:pt x="7975" y="1909"/>
                    <a:pt x="7985" y="1904"/>
                    <a:pt x="7989" y="1897"/>
                  </a:cubicBezTo>
                  <a:cubicBezTo>
                    <a:pt x="7993" y="1890"/>
                    <a:pt x="7982" y="1876"/>
                    <a:pt x="7991" y="1869"/>
                  </a:cubicBezTo>
                  <a:cubicBezTo>
                    <a:pt x="8000" y="1862"/>
                    <a:pt x="8017" y="1866"/>
                    <a:pt x="8017" y="1866"/>
                  </a:cubicBezTo>
                  <a:cubicBezTo>
                    <a:pt x="8017" y="1866"/>
                    <a:pt x="8015" y="1857"/>
                    <a:pt x="8014" y="1845"/>
                  </a:cubicBezTo>
                  <a:cubicBezTo>
                    <a:pt x="8012" y="1834"/>
                    <a:pt x="8013" y="1820"/>
                    <a:pt x="8018" y="1813"/>
                  </a:cubicBezTo>
                  <a:cubicBezTo>
                    <a:pt x="8027" y="1801"/>
                    <a:pt x="8033" y="1791"/>
                    <a:pt x="8033" y="1791"/>
                  </a:cubicBezTo>
                  <a:cubicBezTo>
                    <a:pt x="8033" y="1791"/>
                    <a:pt x="8065" y="1801"/>
                    <a:pt x="8061" y="1778"/>
                  </a:cubicBezTo>
                  <a:cubicBezTo>
                    <a:pt x="8058" y="1762"/>
                    <a:pt x="8053" y="1753"/>
                    <a:pt x="8050" y="1750"/>
                  </a:cubicBezTo>
                  <a:cubicBezTo>
                    <a:pt x="8050" y="1748"/>
                    <a:pt x="8049" y="1748"/>
                    <a:pt x="8049" y="1748"/>
                  </a:cubicBezTo>
                  <a:cubicBezTo>
                    <a:pt x="8049" y="1748"/>
                    <a:pt x="8066" y="1741"/>
                    <a:pt x="8074" y="1735"/>
                  </a:cubicBezTo>
                  <a:cubicBezTo>
                    <a:pt x="8083" y="1729"/>
                    <a:pt x="8096" y="1705"/>
                    <a:pt x="8096" y="1705"/>
                  </a:cubicBezTo>
                  <a:cubicBezTo>
                    <a:pt x="8117" y="1696"/>
                    <a:pt x="8117" y="1696"/>
                    <a:pt x="8117" y="1696"/>
                  </a:cubicBezTo>
                  <a:cubicBezTo>
                    <a:pt x="8126" y="1685"/>
                    <a:pt x="8126" y="1685"/>
                    <a:pt x="8126" y="1685"/>
                  </a:cubicBezTo>
                  <a:cubicBezTo>
                    <a:pt x="8137" y="1690"/>
                    <a:pt x="8137" y="1690"/>
                    <a:pt x="8137" y="1690"/>
                  </a:cubicBezTo>
                  <a:cubicBezTo>
                    <a:pt x="8137" y="1690"/>
                    <a:pt x="8159" y="1694"/>
                    <a:pt x="8162" y="1694"/>
                  </a:cubicBezTo>
                  <a:cubicBezTo>
                    <a:pt x="8165" y="1694"/>
                    <a:pt x="8173" y="1688"/>
                    <a:pt x="8173" y="1688"/>
                  </a:cubicBezTo>
                  <a:cubicBezTo>
                    <a:pt x="8161" y="1704"/>
                    <a:pt x="8161" y="1704"/>
                    <a:pt x="8161" y="1704"/>
                  </a:cubicBezTo>
                  <a:cubicBezTo>
                    <a:pt x="8161" y="1704"/>
                    <a:pt x="8143" y="1698"/>
                    <a:pt x="8146" y="1705"/>
                  </a:cubicBezTo>
                  <a:cubicBezTo>
                    <a:pt x="8149" y="1712"/>
                    <a:pt x="8169" y="1717"/>
                    <a:pt x="8169" y="1717"/>
                  </a:cubicBezTo>
                  <a:cubicBezTo>
                    <a:pt x="8201" y="1718"/>
                    <a:pt x="8201" y="1718"/>
                    <a:pt x="8201" y="1718"/>
                  </a:cubicBezTo>
                  <a:cubicBezTo>
                    <a:pt x="8214" y="1719"/>
                    <a:pt x="8214" y="1719"/>
                    <a:pt x="8214" y="1719"/>
                  </a:cubicBezTo>
                  <a:cubicBezTo>
                    <a:pt x="8221" y="1730"/>
                    <a:pt x="8221" y="1730"/>
                    <a:pt x="8221" y="1730"/>
                  </a:cubicBezTo>
                  <a:cubicBezTo>
                    <a:pt x="8221" y="1730"/>
                    <a:pt x="8175" y="1756"/>
                    <a:pt x="8178" y="1759"/>
                  </a:cubicBezTo>
                  <a:cubicBezTo>
                    <a:pt x="8181" y="1762"/>
                    <a:pt x="8223" y="1763"/>
                    <a:pt x="8225" y="1776"/>
                  </a:cubicBezTo>
                  <a:cubicBezTo>
                    <a:pt x="8227" y="1790"/>
                    <a:pt x="8215" y="1804"/>
                    <a:pt x="8220" y="1806"/>
                  </a:cubicBezTo>
                  <a:cubicBezTo>
                    <a:pt x="8226" y="1808"/>
                    <a:pt x="8247" y="1810"/>
                    <a:pt x="8247" y="1810"/>
                  </a:cubicBezTo>
                  <a:cubicBezTo>
                    <a:pt x="8247" y="1810"/>
                    <a:pt x="8261" y="1791"/>
                    <a:pt x="8268" y="1791"/>
                  </a:cubicBezTo>
                  <a:cubicBezTo>
                    <a:pt x="8276" y="1791"/>
                    <a:pt x="8279" y="1797"/>
                    <a:pt x="8289" y="1791"/>
                  </a:cubicBezTo>
                  <a:cubicBezTo>
                    <a:pt x="8299" y="1785"/>
                    <a:pt x="8297" y="1773"/>
                    <a:pt x="8304" y="1772"/>
                  </a:cubicBezTo>
                  <a:cubicBezTo>
                    <a:pt x="8311" y="1771"/>
                    <a:pt x="8317" y="1780"/>
                    <a:pt x="8317" y="1780"/>
                  </a:cubicBezTo>
                  <a:cubicBezTo>
                    <a:pt x="8340" y="1776"/>
                    <a:pt x="8340" y="1776"/>
                    <a:pt x="8340" y="1776"/>
                  </a:cubicBezTo>
                  <a:cubicBezTo>
                    <a:pt x="8342" y="1765"/>
                    <a:pt x="8342" y="1765"/>
                    <a:pt x="8342" y="1765"/>
                  </a:cubicBezTo>
                  <a:cubicBezTo>
                    <a:pt x="8348" y="1756"/>
                    <a:pt x="8348" y="1756"/>
                    <a:pt x="8348" y="1756"/>
                  </a:cubicBezTo>
                  <a:cubicBezTo>
                    <a:pt x="8348" y="1756"/>
                    <a:pt x="8334" y="1750"/>
                    <a:pt x="8328" y="1756"/>
                  </a:cubicBezTo>
                  <a:cubicBezTo>
                    <a:pt x="8322" y="1762"/>
                    <a:pt x="8298" y="1763"/>
                    <a:pt x="8298" y="1763"/>
                  </a:cubicBezTo>
                  <a:cubicBezTo>
                    <a:pt x="8298" y="1763"/>
                    <a:pt x="8280" y="1757"/>
                    <a:pt x="8279" y="1747"/>
                  </a:cubicBezTo>
                  <a:cubicBezTo>
                    <a:pt x="8278" y="1737"/>
                    <a:pt x="8266" y="1738"/>
                    <a:pt x="8266" y="1738"/>
                  </a:cubicBezTo>
                  <a:cubicBezTo>
                    <a:pt x="8254" y="1725"/>
                    <a:pt x="8254" y="1725"/>
                    <a:pt x="8254" y="1725"/>
                  </a:cubicBezTo>
                  <a:cubicBezTo>
                    <a:pt x="8229" y="1723"/>
                    <a:pt x="8229" y="1723"/>
                    <a:pt x="8229" y="1723"/>
                  </a:cubicBezTo>
                  <a:cubicBezTo>
                    <a:pt x="8222" y="1715"/>
                    <a:pt x="8222" y="1715"/>
                    <a:pt x="8222" y="1715"/>
                  </a:cubicBezTo>
                  <a:cubicBezTo>
                    <a:pt x="8238" y="1714"/>
                    <a:pt x="8238" y="1714"/>
                    <a:pt x="8238" y="1714"/>
                  </a:cubicBezTo>
                  <a:cubicBezTo>
                    <a:pt x="8238" y="1714"/>
                    <a:pt x="8257" y="1718"/>
                    <a:pt x="8263" y="1717"/>
                  </a:cubicBezTo>
                  <a:cubicBezTo>
                    <a:pt x="8270" y="1715"/>
                    <a:pt x="8285" y="1703"/>
                    <a:pt x="8285" y="1703"/>
                  </a:cubicBezTo>
                  <a:cubicBezTo>
                    <a:pt x="8291" y="1708"/>
                    <a:pt x="8291" y="1708"/>
                    <a:pt x="8291" y="1708"/>
                  </a:cubicBezTo>
                  <a:cubicBezTo>
                    <a:pt x="8291" y="1708"/>
                    <a:pt x="8305" y="1695"/>
                    <a:pt x="8314" y="1692"/>
                  </a:cubicBezTo>
                  <a:cubicBezTo>
                    <a:pt x="8324" y="1689"/>
                    <a:pt x="8350" y="1688"/>
                    <a:pt x="8350" y="1688"/>
                  </a:cubicBezTo>
                  <a:cubicBezTo>
                    <a:pt x="8378" y="1666"/>
                    <a:pt x="8378" y="1666"/>
                    <a:pt x="8378" y="1666"/>
                  </a:cubicBezTo>
                  <a:cubicBezTo>
                    <a:pt x="8378" y="1666"/>
                    <a:pt x="8378" y="1666"/>
                    <a:pt x="8378" y="1666"/>
                  </a:cubicBezTo>
                  <a:cubicBezTo>
                    <a:pt x="8378" y="1666"/>
                    <a:pt x="8379" y="1666"/>
                    <a:pt x="8379" y="1666"/>
                  </a:cubicBezTo>
                  <a:cubicBezTo>
                    <a:pt x="8379" y="1666"/>
                    <a:pt x="8379" y="1666"/>
                    <a:pt x="8379" y="1666"/>
                  </a:cubicBezTo>
                  <a:cubicBezTo>
                    <a:pt x="8379" y="1666"/>
                    <a:pt x="8379" y="1666"/>
                    <a:pt x="8379" y="1666"/>
                  </a:cubicBezTo>
                  <a:cubicBezTo>
                    <a:pt x="8379" y="1666"/>
                    <a:pt x="8379" y="1666"/>
                    <a:pt x="8380" y="1666"/>
                  </a:cubicBezTo>
                  <a:cubicBezTo>
                    <a:pt x="8380" y="1666"/>
                    <a:pt x="8380" y="1666"/>
                    <a:pt x="8380" y="1666"/>
                  </a:cubicBezTo>
                  <a:cubicBezTo>
                    <a:pt x="8381" y="1667"/>
                    <a:pt x="8381" y="1667"/>
                    <a:pt x="8382" y="1667"/>
                  </a:cubicBezTo>
                  <a:cubicBezTo>
                    <a:pt x="8387" y="1669"/>
                    <a:pt x="8397" y="1671"/>
                    <a:pt x="8405" y="1668"/>
                  </a:cubicBezTo>
                  <a:cubicBezTo>
                    <a:pt x="8404" y="1669"/>
                    <a:pt x="8403" y="1669"/>
                    <a:pt x="8403" y="1669"/>
                  </a:cubicBezTo>
                  <a:cubicBezTo>
                    <a:pt x="8404" y="1669"/>
                    <a:pt x="8405" y="1668"/>
                    <a:pt x="8407" y="1668"/>
                  </a:cubicBezTo>
                  <a:cubicBezTo>
                    <a:pt x="8418" y="1662"/>
                    <a:pt x="8447" y="1653"/>
                    <a:pt x="8448" y="1662"/>
                  </a:cubicBezTo>
                  <a:cubicBezTo>
                    <a:pt x="8449" y="1670"/>
                    <a:pt x="8427" y="1686"/>
                    <a:pt x="8427" y="1686"/>
                  </a:cubicBezTo>
                  <a:cubicBezTo>
                    <a:pt x="8394" y="1696"/>
                    <a:pt x="8394" y="1696"/>
                    <a:pt x="8394" y="1696"/>
                  </a:cubicBezTo>
                  <a:cubicBezTo>
                    <a:pt x="8424" y="1719"/>
                    <a:pt x="8424" y="1719"/>
                    <a:pt x="8424" y="1719"/>
                  </a:cubicBezTo>
                  <a:cubicBezTo>
                    <a:pt x="8424" y="1719"/>
                    <a:pt x="8400" y="1724"/>
                    <a:pt x="8399" y="1734"/>
                  </a:cubicBezTo>
                  <a:cubicBezTo>
                    <a:pt x="8398" y="1744"/>
                    <a:pt x="8398" y="1755"/>
                    <a:pt x="8398" y="1755"/>
                  </a:cubicBezTo>
                  <a:cubicBezTo>
                    <a:pt x="8398" y="1755"/>
                    <a:pt x="8385" y="1764"/>
                    <a:pt x="8380" y="1764"/>
                  </a:cubicBezTo>
                  <a:cubicBezTo>
                    <a:pt x="8375" y="1764"/>
                    <a:pt x="8360" y="1753"/>
                    <a:pt x="8360" y="1753"/>
                  </a:cubicBezTo>
                  <a:cubicBezTo>
                    <a:pt x="8356" y="1764"/>
                    <a:pt x="8356" y="1764"/>
                    <a:pt x="8356" y="1764"/>
                  </a:cubicBezTo>
                  <a:cubicBezTo>
                    <a:pt x="8356" y="1764"/>
                    <a:pt x="8368" y="1777"/>
                    <a:pt x="8371" y="1777"/>
                  </a:cubicBezTo>
                  <a:cubicBezTo>
                    <a:pt x="8374" y="1777"/>
                    <a:pt x="8383" y="1796"/>
                    <a:pt x="8383" y="1796"/>
                  </a:cubicBezTo>
                  <a:cubicBezTo>
                    <a:pt x="8408" y="1794"/>
                    <a:pt x="8408" y="1794"/>
                    <a:pt x="8408" y="1794"/>
                  </a:cubicBezTo>
                  <a:cubicBezTo>
                    <a:pt x="8408" y="1794"/>
                    <a:pt x="8426" y="1813"/>
                    <a:pt x="8432" y="1813"/>
                  </a:cubicBezTo>
                  <a:cubicBezTo>
                    <a:pt x="8438" y="1813"/>
                    <a:pt x="8450" y="1814"/>
                    <a:pt x="8450" y="1814"/>
                  </a:cubicBezTo>
                  <a:cubicBezTo>
                    <a:pt x="8450" y="1814"/>
                    <a:pt x="8481" y="1851"/>
                    <a:pt x="8489" y="1854"/>
                  </a:cubicBezTo>
                  <a:cubicBezTo>
                    <a:pt x="8493" y="1855"/>
                    <a:pt x="8500" y="1858"/>
                    <a:pt x="8505" y="1861"/>
                  </a:cubicBezTo>
                  <a:cubicBezTo>
                    <a:pt x="8504" y="1861"/>
                    <a:pt x="8503" y="1862"/>
                    <a:pt x="8503" y="1863"/>
                  </a:cubicBezTo>
                  <a:cubicBezTo>
                    <a:pt x="8504" y="1864"/>
                    <a:pt x="8505" y="1865"/>
                    <a:pt x="8505" y="1865"/>
                  </a:cubicBezTo>
                  <a:cubicBezTo>
                    <a:pt x="8505" y="1865"/>
                    <a:pt x="8545" y="1888"/>
                    <a:pt x="8554" y="1891"/>
                  </a:cubicBezTo>
                  <a:cubicBezTo>
                    <a:pt x="8562" y="1894"/>
                    <a:pt x="8577" y="1907"/>
                    <a:pt x="8577" y="1907"/>
                  </a:cubicBezTo>
                  <a:cubicBezTo>
                    <a:pt x="8577" y="1907"/>
                    <a:pt x="8581" y="1935"/>
                    <a:pt x="8581" y="1938"/>
                  </a:cubicBezTo>
                  <a:cubicBezTo>
                    <a:pt x="8581" y="1942"/>
                    <a:pt x="8593" y="1957"/>
                    <a:pt x="8593" y="1957"/>
                  </a:cubicBezTo>
                  <a:cubicBezTo>
                    <a:pt x="8593" y="1957"/>
                    <a:pt x="8591" y="1959"/>
                    <a:pt x="8586" y="1964"/>
                  </a:cubicBezTo>
                  <a:close/>
                  <a:moveTo>
                    <a:pt x="8770" y="1610"/>
                  </a:moveTo>
                  <a:cubicBezTo>
                    <a:pt x="8770" y="1610"/>
                    <a:pt x="8770" y="1610"/>
                    <a:pt x="8770" y="1610"/>
                  </a:cubicBezTo>
                  <a:cubicBezTo>
                    <a:pt x="8770" y="1610"/>
                    <a:pt x="8770" y="1610"/>
                    <a:pt x="8770" y="1610"/>
                  </a:cubicBezTo>
                  <a:cubicBezTo>
                    <a:pt x="8770" y="1610"/>
                    <a:pt x="8770" y="1610"/>
                    <a:pt x="8770" y="1610"/>
                  </a:cubicBezTo>
                  <a:close/>
                  <a:moveTo>
                    <a:pt x="8771" y="1494"/>
                  </a:moveTo>
                  <a:cubicBezTo>
                    <a:pt x="8770" y="1493"/>
                    <a:pt x="8769" y="1492"/>
                    <a:pt x="8768" y="1492"/>
                  </a:cubicBezTo>
                  <a:cubicBezTo>
                    <a:pt x="8769" y="1492"/>
                    <a:pt x="8770" y="1493"/>
                    <a:pt x="8771" y="1494"/>
                  </a:cubicBezTo>
                  <a:cubicBezTo>
                    <a:pt x="8771" y="1494"/>
                    <a:pt x="8771" y="1494"/>
                    <a:pt x="8771" y="1494"/>
                  </a:cubicBezTo>
                  <a:close/>
                  <a:moveTo>
                    <a:pt x="9119" y="1937"/>
                  </a:moveTo>
                  <a:cubicBezTo>
                    <a:pt x="9119" y="1941"/>
                    <a:pt x="9122" y="1941"/>
                    <a:pt x="9129" y="1953"/>
                  </a:cubicBezTo>
                  <a:cubicBezTo>
                    <a:pt x="9135" y="1965"/>
                    <a:pt x="9171" y="1974"/>
                    <a:pt x="9169" y="1985"/>
                  </a:cubicBezTo>
                  <a:cubicBezTo>
                    <a:pt x="9166" y="1995"/>
                    <a:pt x="9166" y="2001"/>
                    <a:pt x="9159" y="1999"/>
                  </a:cubicBezTo>
                  <a:cubicBezTo>
                    <a:pt x="9153" y="1998"/>
                    <a:pt x="9138" y="1985"/>
                    <a:pt x="9141" y="1989"/>
                  </a:cubicBezTo>
                  <a:cubicBezTo>
                    <a:pt x="9143" y="1993"/>
                    <a:pt x="9138" y="2002"/>
                    <a:pt x="9138" y="2002"/>
                  </a:cubicBezTo>
                  <a:cubicBezTo>
                    <a:pt x="9111" y="2003"/>
                    <a:pt x="9111" y="2003"/>
                    <a:pt x="9111" y="2003"/>
                  </a:cubicBezTo>
                  <a:cubicBezTo>
                    <a:pt x="9103" y="1990"/>
                    <a:pt x="9103" y="1990"/>
                    <a:pt x="9103" y="1990"/>
                  </a:cubicBezTo>
                  <a:cubicBezTo>
                    <a:pt x="9099" y="1995"/>
                    <a:pt x="9099" y="1995"/>
                    <a:pt x="9099" y="1995"/>
                  </a:cubicBezTo>
                  <a:cubicBezTo>
                    <a:pt x="9099" y="1995"/>
                    <a:pt x="9089" y="1985"/>
                    <a:pt x="9083" y="1975"/>
                  </a:cubicBezTo>
                  <a:cubicBezTo>
                    <a:pt x="9078" y="1966"/>
                    <a:pt x="9082" y="1951"/>
                    <a:pt x="9078" y="1950"/>
                  </a:cubicBezTo>
                  <a:cubicBezTo>
                    <a:pt x="9077" y="1950"/>
                    <a:pt x="9075" y="1949"/>
                    <a:pt x="9073" y="1948"/>
                  </a:cubicBezTo>
                  <a:cubicBezTo>
                    <a:pt x="9073" y="1948"/>
                    <a:pt x="9073" y="1948"/>
                    <a:pt x="9073" y="1948"/>
                  </a:cubicBezTo>
                  <a:cubicBezTo>
                    <a:pt x="9075" y="1942"/>
                    <a:pt x="9081" y="1922"/>
                    <a:pt x="9089" y="1921"/>
                  </a:cubicBezTo>
                  <a:cubicBezTo>
                    <a:pt x="9094" y="1920"/>
                    <a:pt x="9102" y="1921"/>
                    <a:pt x="9108" y="1922"/>
                  </a:cubicBezTo>
                  <a:cubicBezTo>
                    <a:pt x="9108" y="1925"/>
                    <a:pt x="9109" y="1927"/>
                    <a:pt x="9109" y="1927"/>
                  </a:cubicBezTo>
                  <a:cubicBezTo>
                    <a:pt x="9109" y="1927"/>
                    <a:pt x="9119" y="1933"/>
                    <a:pt x="9119" y="1937"/>
                  </a:cubicBezTo>
                  <a:close/>
                  <a:moveTo>
                    <a:pt x="8999" y="1443"/>
                  </a:moveTo>
                  <a:cubicBezTo>
                    <a:pt x="8998" y="1442"/>
                    <a:pt x="8997" y="1441"/>
                    <a:pt x="8997" y="1441"/>
                  </a:cubicBezTo>
                  <a:cubicBezTo>
                    <a:pt x="8997" y="1441"/>
                    <a:pt x="8998" y="1442"/>
                    <a:pt x="8999" y="1443"/>
                  </a:cubicBezTo>
                  <a:close/>
                  <a:moveTo>
                    <a:pt x="8994" y="1439"/>
                  </a:moveTo>
                  <a:cubicBezTo>
                    <a:pt x="8993" y="1439"/>
                    <a:pt x="8991" y="1439"/>
                    <a:pt x="8990" y="1439"/>
                  </a:cubicBezTo>
                  <a:cubicBezTo>
                    <a:pt x="8991" y="1439"/>
                    <a:pt x="8993" y="1439"/>
                    <a:pt x="8994" y="1439"/>
                  </a:cubicBezTo>
                  <a:close/>
                  <a:moveTo>
                    <a:pt x="8852" y="1687"/>
                  </a:moveTo>
                  <a:cubicBezTo>
                    <a:pt x="8851" y="1687"/>
                    <a:pt x="8851" y="1687"/>
                    <a:pt x="8851" y="1687"/>
                  </a:cubicBezTo>
                  <a:cubicBezTo>
                    <a:pt x="8850" y="1687"/>
                    <a:pt x="8850" y="1687"/>
                    <a:pt x="8849" y="1686"/>
                  </a:cubicBezTo>
                  <a:cubicBezTo>
                    <a:pt x="8850" y="1687"/>
                    <a:pt x="8851" y="1687"/>
                    <a:pt x="8852" y="1687"/>
                  </a:cubicBezTo>
                  <a:close/>
                  <a:moveTo>
                    <a:pt x="8846" y="1660"/>
                  </a:moveTo>
                  <a:cubicBezTo>
                    <a:pt x="8846" y="1660"/>
                    <a:pt x="8846" y="1660"/>
                    <a:pt x="8846" y="1660"/>
                  </a:cubicBezTo>
                  <a:cubicBezTo>
                    <a:pt x="8845" y="1683"/>
                    <a:pt x="8845" y="1683"/>
                    <a:pt x="8845" y="1683"/>
                  </a:cubicBezTo>
                  <a:lnTo>
                    <a:pt x="8846" y="1660"/>
                  </a:lnTo>
                  <a:close/>
                  <a:moveTo>
                    <a:pt x="8820" y="1496"/>
                  </a:moveTo>
                  <a:cubicBezTo>
                    <a:pt x="8820" y="1496"/>
                    <a:pt x="8820" y="1496"/>
                    <a:pt x="8820" y="1496"/>
                  </a:cubicBezTo>
                  <a:cubicBezTo>
                    <a:pt x="8820" y="1496"/>
                    <a:pt x="8819" y="1495"/>
                    <a:pt x="8819" y="1495"/>
                  </a:cubicBezTo>
                  <a:cubicBezTo>
                    <a:pt x="8819" y="1495"/>
                    <a:pt x="8820" y="1495"/>
                    <a:pt x="8820" y="1496"/>
                  </a:cubicBezTo>
                  <a:close/>
                  <a:moveTo>
                    <a:pt x="8818" y="1493"/>
                  </a:moveTo>
                  <a:cubicBezTo>
                    <a:pt x="8818" y="1493"/>
                    <a:pt x="8818" y="1493"/>
                    <a:pt x="8818" y="1494"/>
                  </a:cubicBezTo>
                  <a:cubicBezTo>
                    <a:pt x="8818" y="1494"/>
                    <a:pt x="8818" y="1494"/>
                    <a:pt x="8818" y="1494"/>
                  </a:cubicBezTo>
                  <a:cubicBezTo>
                    <a:pt x="8818" y="1493"/>
                    <a:pt x="8818" y="1493"/>
                    <a:pt x="8818" y="1492"/>
                  </a:cubicBezTo>
                  <a:cubicBezTo>
                    <a:pt x="8818" y="1493"/>
                    <a:pt x="8818" y="1493"/>
                    <a:pt x="8818" y="1493"/>
                  </a:cubicBezTo>
                  <a:close/>
                  <a:moveTo>
                    <a:pt x="8817" y="1491"/>
                  </a:moveTo>
                  <a:cubicBezTo>
                    <a:pt x="8817" y="1491"/>
                    <a:pt x="8817" y="1491"/>
                    <a:pt x="8817" y="1491"/>
                  </a:cubicBezTo>
                  <a:cubicBezTo>
                    <a:pt x="8817" y="1491"/>
                    <a:pt x="8816" y="1491"/>
                    <a:pt x="8816" y="1490"/>
                  </a:cubicBezTo>
                  <a:cubicBezTo>
                    <a:pt x="8816" y="1491"/>
                    <a:pt x="8816" y="1491"/>
                    <a:pt x="8817" y="1491"/>
                  </a:cubicBezTo>
                  <a:close/>
                  <a:moveTo>
                    <a:pt x="8814" y="1488"/>
                  </a:moveTo>
                  <a:cubicBezTo>
                    <a:pt x="8814" y="1488"/>
                    <a:pt x="8814" y="1489"/>
                    <a:pt x="8814" y="1489"/>
                  </a:cubicBezTo>
                  <a:cubicBezTo>
                    <a:pt x="8814" y="1489"/>
                    <a:pt x="8815" y="1489"/>
                    <a:pt x="8815" y="1490"/>
                  </a:cubicBezTo>
                  <a:cubicBezTo>
                    <a:pt x="8815" y="1489"/>
                    <a:pt x="8815" y="1489"/>
                    <a:pt x="8814" y="1489"/>
                  </a:cubicBezTo>
                  <a:cubicBezTo>
                    <a:pt x="8815" y="1489"/>
                    <a:pt x="8815" y="1489"/>
                    <a:pt x="8815" y="1490"/>
                  </a:cubicBezTo>
                  <a:cubicBezTo>
                    <a:pt x="8815" y="1490"/>
                    <a:pt x="8815" y="1490"/>
                    <a:pt x="8815" y="1490"/>
                  </a:cubicBezTo>
                  <a:cubicBezTo>
                    <a:pt x="8815" y="1489"/>
                    <a:pt x="8814" y="1489"/>
                    <a:pt x="8814" y="1488"/>
                  </a:cubicBezTo>
                  <a:cubicBezTo>
                    <a:pt x="8814" y="1488"/>
                    <a:pt x="8814" y="1488"/>
                    <a:pt x="8814" y="1488"/>
                  </a:cubicBezTo>
                  <a:close/>
                  <a:moveTo>
                    <a:pt x="8931" y="2133"/>
                  </a:moveTo>
                  <a:cubicBezTo>
                    <a:pt x="8931" y="2133"/>
                    <a:pt x="8931" y="2134"/>
                    <a:pt x="8932" y="2136"/>
                  </a:cubicBezTo>
                  <a:cubicBezTo>
                    <a:pt x="8931" y="2134"/>
                    <a:pt x="8931" y="2133"/>
                    <a:pt x="8931" y="2133"/>
                  </a:cubicBezTo>
                  <a:close/>
                  <a:moveTo>
                    <a:pt x="9173" y="2214"/>
                  </a:moveTo>
                  <a:cubicBezTo>
                    <a:pt x="9161" y="2216"/>
                    <a:pt x="9150" y="2209"/>
                    <a:pt x="9150" y="2209"/>
                  </a:cubicBezTo>
                  <a:cubicBezTo>
                    <a:pt x="9150" y="2209"/>
                    <a:pt x="9125" y="2214"/>
                    <a:pt x="9112" y="2217"/>
                  </a:cubicBezTo>
                  <a:cubicBezTo>
                    <a:pt x="9099" y="2220"/>
                    <a:pt x="9092" y="2229"/>
                    <a:pt x="9084" y="2228"/>
                  </a:cubicBezTo>
                  <a:cubicBezTo>
                    <a:pt x="9076" y="2227"/>
                    <a:pt x="9068" y="2218"/>
                    <a:pt x="9058" y="2218"/>
                  </a:cubicBezTo>
                  <a:cubicBezTo>
                    <a:pt x="9048" y="2218"/>
                    <a:pt x="9036" y="2218"/>
                    <a:pt x="9022" y="2208"/>
                  </a:cubicBezTo>
                  <a:cubicBezTo>
                    <a:pt x="9008" y="2198"/>
                    <a:pt x="9000" y="2181"/>
                    <a:pt x="9000" y="2181"/>
                  </a:cubicBezTo>
                  <a:cubicBezTo>
                    <a:pt x="9000" y="2181"/>
                    <a:pt x="8971" y="2178"/>
                    <a:pt x="8968" y="2178"/>
                  </a:cubicBezTo>
                  <a:cubicBezTo>
                    <a:pt x="8965" y="2178"/>
                    <a:pt x="8953" y="2171"/>
                    <a:pt x="8946" y="2163"/>
                  </a:cubicBezTo>
                  <a:cubicBezTo>
                    <a:pt x="8941" y="2157"/>
                    <a:pt x="8935" y="2143"/>
                    <a:pt x="8932" y="2136"/>
                  </a:cubicBezTo>
                  <a:cubicBezTo>
                    <a:pt x="8934" y="2129"/>
                    <a:pt x="8936" y="2120"/>
                    <a:pt x="8935" y="2116"/>
                  </a:cubicBezTo>
                  <a:cubicBezTo>
                    <a:pt x="8933" y="2110"/>
                    <a:pt x="8923" y="2107"/>
                    <a:pt x="8923" y="2107"/>
                  </a:cubicBezTo>
                  <a:cubicBezTo>
                    <a:pt x="8934" y="2103"/>
                    <a:pt x="8934" y="2103"/>
                    <a:pt x="8934" y="2103"/>
                  </a:cubicBezTo>
                  <a:cubicBezTo>
                    <a:pt x="8934" y="2084"/>
                    <a:pt x="8934" y="2084"/>
                    <a:pt x="8934" y="2084"/>
                  </a:cubicBezTo>
                  <a:cubicBezTo>
                    <a:pt x="8934" y="2084"/>
                    <a:pt x="8946" y="2097"/>
                    <a:pt x="8952" y="2089"/>
                  </a:cubicBezTo>
                  <a:cubicBezTo>
                    <a:pt x="8958" y="2081"/>
                    <a:pt x="8942" y="2071"/>
                    <a:pt x="8942" y="2071"/>
                  </a:cubicBezTo>
                  <a:cubicBezTo>
                    <a:pt x="8945" y="2058"/>
                    <a:pt x="8945" y="2058"/>
                    <a:pt x="8945" y="2058"/>
                  </a:cubicBezTo>
                  <a:cubicBezTo>
                    <a:pt x="8944" y="2035"/>
                    <a:pt x="8944" y="2035"/>
                    <a:pt x="8944" y="2035"/>
                  </a:cubicBezTo>
                  <a:cubicBezTo>
                    <a:pt x="8954" y="2037"/>
                    <a:pt x="8954" y="2037"/>
                    <a:pt x="8954" y="2037"/>
                  </a:cubicBezTo>
                  <a:cubicBezTo>
                    <a:pt x="8962" y="2028"/>
                    <a:pt x="8962" y="2028"/>
                    <a:pt x="8962" y="2028"/>
                  </a:cubicBezTo>
                  <a:cubicBezTo>
                    <a:pt x="8984" y="2030"/>
                    <a:pt x="8984" y="2030"/>
                    <a:pt x="8984" y="2030"/>
                  </a:cubicBezTo>
                  <a:cubicBezTo>
                    <a:pt x="8984" y="2030"/>
                    <a:pt x="8983" y="2025"/>
                    <a:pt x="8979" y="2017"/>
                  </a:cubicBezTo>
                  <a:cubicBezTo>
                    <a:pt x="8975" y="2009"/>
                    <a:pt x="8959" y="2016"/>
                    <a:pt x="8949" y="2016"/>
                  </a:cubicBezTo>
                  <a:cubicBezTo>
                    <a:pt x="8939" y="2016"/>
                    <a:pt x="8937" y="1998"/>
                    <a:pt x="8937" y="1998"/>
                  </a:cubicBezTo>
                  <a:cubicBezTo>
                    <a:pt x="8920" y="1980"/>
                    <a:pt x="8920" y="1980"/>
                    <a:pt x="8920" y="1980"/>
                  </a:cubicBezTo>
                  <a:cubicBezTo>
                    <a:pt x="8921" y="1971"/>
                    <a:pt x="8921" y="1971"/>
                    <a:pt x="8921" y="1971"/>
                  </a:cubicBezTo>
                  <a:cubicBezTo>
                    <a:pt x="8889" y="1944"/>
                    <a:pt x="8889" y="1944"/>
                    <a:pt x="8889" y="1944"/>
                  </a:cubicBezTo>
                  <a:cubicBezTo>
                    <a:pt x="8882" y="1941"/>
                    <a:pt x="8882" y="1941"/>
                    <a:pt x="8882" y="1941"/>
                  </a:cubicBezTo>
                  <a:cubicBezTo>
                    <a:pt x="8882" y="1941"/>
                    <a:pt x="8877" y="1927"/>
                    <a:pt x="8872" y="1919"/>
                  </a:cubicBezTo>
                  <a:cubicBezTo>
                    <a:pt x="8867" y="1911"/>
                    <a:pt x="8848" y="1907"/>
                    <a:pt x="8848" y="1907"/>
                  </a:cubicBezTo>
                  <a:cubicBezTo>
                    <a:pt x="8848" y="1892"/>
                    <a:pt x="8848" y="1892"/>
                    <a:pt x="8848" y="1892"/>
                  </a:cubicBezTo>
                  <a:cubicBezTo>
                    <a:pt x="8848" y="1892"/>
                    <a:pt x="8840" y="1888"/>
                    <a:pt x="8831" y="1877"/>
                  </a:cubicBezTo>
                  <a:cubicBezTo>
                    <a:pt x="8822" y="1866"/>
                    <a:pt x="8834" y="1852"/>
                    <a:pt x="8829" y="1839"/>
                  </a:cubicBezTo>
                  <a:cubicBezTo>
                    <a:pt x="8824" y="1826"/>
                    <a:pt x="8803" y="1812"/>
                    <a:pt x="8803" y="1812"/>
                  </a:cubicBezTo>
                  <a:cubicBezTo>
                    <a:pt x="8803" y="1812"/>
                    <a:pt x="8794" y="1811"/>
                    <a:pt x="8785" y="1806"/>
                  </a:cubicBezTo>
                  <a:cubicBezTo>
                    <a:pt x="8776" y="1801"/>
                    <a:pt x="8798" y="1780"/>
                    <a:pt x="8798" y="1780"/>
                  </a:cubicBezTo>
                  <a:cubicBezTo>
                    <a:pt x="8798" y="1780"/>
                    <a:pt x="8813" y="1767"/>
                    <a:pt x="8816" y="1760"/>
                  </a:cubicBezTo>
                  <a:cubicBezTo>
                    <a:pt x="8819" y="1753"/>
                    <a:pt x="8805" y="1738"/>
                    <a:pt x="8805" y="1738"/>
                  </a:cubicBezTo>
                  <a:cubicBezTo>
                    <a:pt x="8805" y="1738"/>
                    <a:pt x="8819" y="1744"/>
                    <a:pt x="8822" y="1744"/>
                  </a:cubicBezTo>
                  <a:cubicBezTo>
                    <a:pt x="8825" y="1744"/>
                    <a:pt x="8837" y="1743"/>
                    <a:pt x="8840" y="1737"/>
                  </a:cubicBezTo>
                  <a:cubicBezTo>
                    <a:pt x="8843" y="1731"/>
                    <a:pt x="8846" y="1737"/>
                    <a:pt x="8858" y="1735"/>
                  </a:cubicBezTo>
                  <a:cubicBezTo>
                    <a:pt x="8870" y="1733"/>
                    <a:pt x="8853" y="1720"/>
                    <a:pt x="8853" y="1720"/>
                  </a:cubicBezTo>
                  <a:cubicBezTo>
                    <a:pt x="8853" y="1720"/>
                    <a:pt x="8869" y="1721"/>
                    <a:pt x="8872" y="1721"/>
                  </a:cubicBezTo>
                  <a:cubicBezTo>
                    <a:pt x="8874" y="1721"/>
                    <a:pt x="8873" y="1711"/>
                    <a:pt x="8872" y="1708"/>
                  </a:cubicBezTo>
                  <a:cubicBezTo>
                    <a:pt x="8873" y="1708"/>
                    <a:pt x="8874" y="1709"/>
                    <a:pt x="8874" y="1709"/>
                  </a:cubicBezTo>
                  <a:cubicBezTo>
                    <a:pt x="8881" y="1699"/>
                    <a:pt x="8881" y="1699"/>
                    <a:pt x="8881" y="1699"/>
                  </a:cubicBezTo>
                  <a:cubicBezTo>
                    <a:pt x="8881" y="1699"/>
                    <a:pt x="8890" y="1701"/>
                    <a:pt x="8897" y="1694"/>
                  </a:cubicBezTo>
                  <a:cubicBezTo>
                    <a:pt x="8903" y="1687"/>
                    <a:pt x="8953" y="1666"/>
                    <a:pt x="8959" y="1669"/>
                  </a:cubicBezTo>
                  <a:cubicBezTo>
                    <a:pt x="8966" y="1671"/>
                    <a:pt x="8987" y="1687"/>
                    <a:pt x="8997" y="1687"/>
                  </a:cubicBezTo>
                  <a:cubicBezTo>
                    <a:pt x="9006" y="1687"/>
                    <a:pt x="9014" y="1669"/>
                    <a:pt x="9034" y="1694"/>
                  </a:cubicBezTo>
                  <a:cubicBezTo>
                    <a:pt x="9054" y="1719"/>
                    <a:pt x="9038" y="1727"/>
                    <a:pt x="9035" y="1735"/>
                  </a:cubicBezTo>
                  <a:cubicBezTo>
                    <a:pt x="9033" y="1743"/>
                    <a:pt x="9054" y="1759"/>
                    <a:pt x="9061" y="1762"/>
                  </a:cubicBezTo>
                  <a:cubicBezTo>
                    <a:pt x="9067" y="1765"/>
                    <a:pt x="9078" y="1750"/>
                    <a:pt x="9086" y="1746"/>
                  </a:cubicBezTo>
                  <a:cubicBezTo>
                    <a:pt x="9094" y="1742"/>
                    <a:pt x="9097" y="1755"/>
                    <a:pt x="9097" y="1763"/>
                  </a:cubicBezTo>
                  <a:cubicBezTo>
                    <a:pt x="9097" y="1771"/>
                    <a:pt x="9109" y="1781"/>
                    <a:pt x="9109" y="1781"/>
                  </a:cubicBezTo>
                  <a:cubicBezTo>
                    <a:pt x="9082" y="1782"/>
                    <a:pt x="9082" y="1782"/>
                    <a:pt x="9082" y="1782"/>
                  </a:cubicBezTo>
                  <a:cubicBezTo>
                    <a:pt x="9082" y="1782"/>
                    <a:pt x="9083" y="1802"/>
                    <a:pt x="9070" y="1793"/>
                  </a:cubicBezTo>
                  <a:cubicBezTo>
                    <a:pt x="9057" y="1783"/>
                    <a:pt x="9083" y="1770"/>
                    <a:pt x="9083" y="1770"/>
                  </a:cubicBezTo>
                  <a:cubicBezTo>
                    <a:pt x="9083" y="1770"/>
                    <a:pt x="9035" y="1767"/>
                    <a:pt x="9027" y="1765"/>
                  </a:cubicBezTo>
                  <a:cubicBezTo>
                    <a:pt x="9019" y="1762"/>
                    <a:pt x="8977" y="1754"/>
                    <a:pt x="8977" y="1754"/>
                  </a:cubicBezTo>
                  <a:cubicBezTo>
                    <a:pt x="8985" y="1777"/>
                    <a:pt x="8985" y="1777"/>
                    <a:pt x="8985" y="1777"/>
                  </a:cubicBezTo>
                  <a:cubicBezTo>
                    <a:pt x="8985" y="1777"/>
                    <a:pt x="8969" y="1770"/>
                    <a:pt x="8963" y="1783"/>
                  </a:cubicBezTo>
                  <a:cubicBezTo>
                    <a:pt x="8958" y="1797"/>
                    <a:pt x="8994" y="1798"/>
                    <a:pt x="8993" y="1806"/>
                  </a:cubicBezTo>
                  <a:cubicBezTo>
                    <a:pt x="8991" y="1814"/>
                    <a:pt x="8943" y="1789"/>
                    <a:pt x="8938" y="1801"/>
                  </a:cubicBezTo>
                  <a:cubicBezTo>
                    <a:pt x="8933" y="1813"/>
                    <a:pt x="8966" y="1821"/>
                    <a:pt x="8966" y="1821"/>
                  </a:cubicBezTo>
                  <a:cubicBezTo>
                    <a:pt x="8966" y="1821"/>
                    <a:pt x="8966" y="1829"/>
                    <a:pt x="8973" y="1837"/>
                  </a:cubicBezTo>
                  <a:cubicBezTo>
                    <a:pt x="8979" y="1845"/>
                    <a:pt x="8993" y="1861"/>
                    <a:pt x="8993" y="1861"/>
                  </a:cubicBezTo>
                  <a:cubicBezTo>
                    <a:pt x="8991" y="1875"/>
                    <a:pt x="8991" y="1875"/>
                    <a:pt x="8991" y="1875"/>
                  </a:cubicBezTo>
                  <a:cubicBezTo>
                    <a:pt x="9014" y="1878"/>
                    <a:pt x="9014" y="1878"/>
                    <a:pt x="9014" y="1878"/>
                  </a:cubicBezTo>
                  <a:cubicBezTo>
                    <a:pt x="9019" y="1893"/>
                    <a:pt x="9019" y="1893"/>
                    <a:pt x="9019" y="1893"/>
                  </a:cubicBezTo>
                  <a:cubicBezTo>
                    <a:pt x="9019" y="1893"/>
                    <a:pt x="9054" y="1893"/>
                    <a:pt x="9065" y="1903"/>
                  </a:cubicBezTo>
                  <a:cubicBezTo>
                    <a:pt x="9075" y="1914"/>
                    <a:pt x="9053" y="1925"/>
                    <a:pt x="9051" y="1935"/>
                  </a:cubicBezTo>
                  <a:cubicBezTo>
                    <a:pt x="9050" y="1946"/>
                    <a:pt x="9061" y="1947"/>
                    <a:pt x="9061" y="1947"/>
                  </a:cubicBezTo>
                  <a:cubicBezTo>
                    <a:pt x="9059" y="1953"/>
                    <a:pt x="9073" y="1967"/>
                    <a:pt x="9073" y="1967"/>
                  </a:cubicBezTo>
                  <a:cubicBezTo>
                    <a:pt x="9073" y="1967"/>
                    <a:pt x="9093" y="1991"/>
                    <a:pt x="9093" y="1995"/>
                  </a:cubicBezTo>
                  <a:cubicBezTo>
                    <a:pt x="9093" y="1999"/>
                    <a:pt x="9083" y="2010"/>
                    <a:pt x="9083" y="2015"/>
                  </a:cubicBezTo>
                  <a:cubicBezTo>
                    <a:pt x="9083" y="2021"/>
                    <a:pt x="9099" y="2046"/>
                    <a:pt x="9099" y="2046"/>
                  </a:cubicBezTo>
                  <a:cubicBezTo>
                    <a:pt x="9119" y="2043"/>
                    <a:pt x="9119" y="2043"/>
                    <a:pt x="9119" y="2043"/>
                  </a:cubicBezTo>
                  <a:cubicBezTo>
                    <a:pt x="9121" y="2061"/>
                    <a:pt x="9121" y="2061"/>
                    <a:pt x="9121" y="2061"/>
                  </a:cubicBezTo>
                  <a:cubicBezTo>
                    <a:pt x="9134" y="2067"/>
                    <a:pt x="9134" y="2067"/>
                    <a:pt x="9134" y="2067"/>
                  </a:cubicBezTo>
                  <a:cubicBezTo>
                    <a:pt x="9134" y="2067"/>
                    <a:pt x="9105" y="2066"/>
                    <a:pt x="9109" y="2075"/>
                  </a:cubicBezTo>
                  <a:cubicBezTo>
                    <a:pt x="9113" y="2085"/>
                    <a:pt x="9123" y="2079"/>
                    <a:pt x="9130" y="2082"/>
                  </a:cubicBezTo>
                  <a:cubicBezTo>
                    <a:pt x="9137" y="2085"/>
                    <a:pt x="9149" y="2098"/>
                    <a:pt x="9149" y="2098"/>
                  </a:cubicBezTo>
                  <a:cubicBezTo>
                    <a:pt x="9153" y="2133"/>
                    <a:pt x="9153" y="2133"/>
                    <a:pt x="9153" y="2133"/>
                  </a:cubicBezTo>
                  <a:cubicBezTo>
                    <a:pt x="9158" y="2135"/>
                    <a:pt x="9158" y="2135"/>
                    <a:pt x="9158" y="2135"/>
                  </a:cubicBezTo>
                  <a:cubicBezTo>
                    <a:pt x="9158" y="2135"/>
                    <a:pt x="9155" y="2149"/>
                    <a:pt x="9155" y="2157"/>
                  </a:cubicBezTo>
                  <a:cubicBezTo>
                    <a:pt x="9155" y="2165"/>
                    <a:pt x="9165" y="2186"/>
                    <a:pt x="9165" y="2186"/>
                  </a:cubicBezTo>
                  <a:cubicBezTo>
                    <a:pt x="9165" y="2186"/>
                    <a:pt x="9185" y="2212"/>
                    <a:pt x="9173" y="2214"/>
                  </a:cubicBezTo>
                  <a:close/>
                  <a:moveTo>
                    <a:pt x="9387" y="1710"/>
                  </a:moveTo>
                  <a:cubicBezTo>
                    <a:pt x="9384" y="1716"/>
                    <a:pt x="9370" y="1720"/>
                    <a:pt x="9370" y="1720"/>
                  </a:cubicBezTo>
                  <a:cubicBezTo>
                    <a:pt x="9370" y="1720"/>
                    <a:pt x="9362" y="1727"/>
                    <a:pt x="9358" y="1731"/>
                  </a:cubicBezTo>
                  <a:cubicBezTo>
                    <a:pt x="9354" y="1735"/>
                    <a:pt x="9338" y="1730"/>
                    <a:pt x="9335" y="1732"/>
                  </a:cubicBezTo>
                  <a:cubicBezTo>
                    <a:pt x="9332" y="1734"/>
                    <a:pt x="9332" y="1745"/>
                    <a:pt x="9332" y="1745"/>
                  </a:cubicBezTo>
                  <a:cubicBezTo>
                    <a:pt x="9332" y="1745"/>
                    <a:pt x="9347" y="1751"/>
                    <a:pt x="9351" y="1752"/>
                  </a:cubicBezTo>
                  <a:cubicBezTo>
                    <a:pt x="9355" y="1753"/>
                    <a:pt x="9358" y="1762"/>
                    <a:pt x="9352" y="1771"/>
                  </a:cubicBezTo>
                  <a:cubicBezTo>
                    <a:pt x="9349" y="1775"/>
                    <a:pt x="9352" y="1781"/>
                    <a:pt x="9355" y="1788"/>
                  </a:cubicBezTo>
                  <a:cubicBezTo>
                    <a:pt x="9359" y="1797"/>
                    <a:pt x="9364" y="1806"/>
                    <a:pt x="9361" y="1811"/>
                  </a:cubicBezTo>
                  <a:cubicBezTo>
                    <a:pt x="9356" y="1820"/>
                    <a:pt x="9352" y="1825"/>
                    <a:pt x="9352" y="1825"/>
                  </a:cubicBezTo>
                  <a:cubicBezTo>
                    <a:pt x="9352" y="1825"/>
                    <a:pt x="9340" y="1826"/>
                    <a:pt x="9332" y="1820"/>
                  </a:cubicBezTo>
                  <a:cubicBezTo>
                    <a:pt x="9324" y="1814"/>
                    <a:pt x="9327" y="1805"/>
                    <a:pt x="9327" y="1805"/>
                  </a:cubicBezTo>
                  <a:cubicBezTo>
                    <a:pt x="9320" y="1786"/>
                    <a:pt x="9320" y="1786"/>
                    <a:pt x="9320" y="1786"/>
                  </a:cubicBezTo>
                  <a:cubicBezTo>
                    <a:pt x="9323" y="1773"/>
                    <a:pt x="9323" y="1773"/>
                    <a:pt x="9323" y="1773"/>
                  </a:cubicBezTo>
                  <a:cubicBezTo>
                    <a:pt x="9325" y="1764"/>
                    <a:pt x="9325" y="1764"/>
                    <a:pt x="9325" y="1764"/>
                  </a:cubicBezTo>
                  <a:cubicBezTo>
                    <a:pt x="9325" y="1764"/>
                    <a:pt x="9317" y="1749"/>
                    <a:pt x="9310" y="1744"/>
                  </a:cubicBezTo>
                  <a:cubicBezTo>
                    <a:pt x="9303" y="1739"/>
                    <a:pt x="9302" y="1736"/>
                    <a:pt x="9302" y="1736"/>
                  </a:cubicBezTo>
                  <a:cubicBezTo>
                    <a:pt x="9293" y="1750"/>
                    <a:pt x="9293" y="1750"/>
                    <a:pt x="9293" y="1750"/>
                  </a:cubicBezTo>
                  <a:cubicBezTo>
                    <a:pt x="9290" y="1757"/>
                    <a:pt x="9290" y="1757"/>
                    <a:pt x="9290" y="1757"/>
                  </a:cubicBezTo>
                  <a:cubicBezTo>
                    <a:pt x="9284" y="1770"/>
                    <a:pt x="9284" y="1770"/>
                    <a:pt x="9284" y="1770"/>
                  </a:cubicBezTo>
                  <a:cubicBezTo>
                    <a:pt x="9284" y="1770"/>
                    <a:pt x="9297" y="1778"/>
                    <a:pt x="9297" y="1787"/>
                  </a:cubicBezTo>
                  <a:cubicBezTo>
                    <a:pt x="9297" y="1796"/>
                    <a:pt x="9294" y="1795"/>
                    <a:pt x="9294" y="1795"/>
                  </a:cubicBezTo>
                  <a:cubicBezTo>
                    <a:pt x="9294" y="1795"/>
                    <a:pt x="9295" y="1805"/>
                    <a:pt x="9284" y="1807"/>
                  </a:cubicBezTo>
                  <a:cubicBezTo>
                    <a:pt x="9273" y="1809"/>
                    <a:pt x="9276" y="1789"/>
                    <a:pt x="9270" y="1787"/>
                  </a:cubicBezTo>
                  <a:cubicBezTo>
                    <a:pt x="9264" y="1785"/>
                    <a:pt x="9277" y="1771"/>
                    <a:pt x="9277" y="1771"/>
                  </a:cubicBezTo>
                  <a:cubicBezTo>
                    <a:pt x="9281" y="1753"/>
                    <a:pt x="9281" y="1753"/>
                    <a:pt x="9281" y="1753"/>
                  </a:cubicBezTo>
                  <a:cubicBezTo>
                    <a:pt x="9281" y="1752"/>
                    <a:pt x="9281" y="1752"/>
                    <a:pt x="9281" y="1752"/>
                  </a:cubicBezTo>
                  <a:cubicBezTo>
                    <a:pt x="9281" y="1752"/>
                    <a:pt x="9285" y="1740"/>
                    <a:pt x="9286" y="1730"/>
                  </a:cubicBezTo>
                  <a:cubicBezTo>
                    <a:pt x="9287" y="1720"/>
                    <a:pt x="9306" y="1725"/>
                    <a:pt x="9306" y="1725"/>
                  </a:cubicBezTo>
                  <a:cubicBezTo>
                    <a:pt x="9311" y="1740"/>
                    <a:pt x="9311" y="1740"/>
                    <a:pt x="9311" y="1740"/>
                  </a:cubicBezTo>
                  <a:cubicBezTo>
                    <a:pt x="9311" y="1740"/>
                    <a:pt x="9325" y="1734"/>
                    <a:pt x="9327" y="1731"/>
                  </a:cubicBezTo>
                  <a:cubicBezTo>
                    <a:pt x="9329" y="1728"/>
                    <a:pt x="9313" y="1710"/>
                    <a:pt x="9313" y="1710"/>
                  </a:cubicBezTo>
                  <a:cubicBezTo>
                    <a:pt x="9323" y="1710"/>
                    <a:pt x="9323" y="1710"/>
                    <a:pt x="9323" y="1710"/>
                  </a:cubicBezTo>
                  <a:cubicBezTo>
                    <a:pt x="9332" y="1719"/>
                    <a:pt x="9332" y="1719"/>
                    <a:pt x="9332" y="1719"/>
                  </a:cubicBezTo>
                  <a:cubicBezTo>
                    <a:pt x="9349" y="1718"/>
                    <a:pt x="9349" y="1718"/>
                    <a:pt x="9349" y="1718"/>
                  </a:cubicBezTo>
                  <a:cubicBezTo>
                    <a:pt x="9349" y="1718"/>
                    <a:pt x="9363" y="1722"/>
                    <a:pt x="9366" y="1718"/>
                  </a:cubicBezTo>
                  <a:cubicBezTo>
                    <a:pt x="9369" y="1714"/>
                    <a:pt x="9364" y="1710"/>
                    <a:pt x="9360" y="1710"/>
                  </a:cubicBezTo>
                  <a:cubicBezTo>
                    <a:pt x="9356" y="1710"/>
                    <a:pt x="9348" y="1705"/>
                    <a:pt x="9348" y="1705"/>
                  </a:cubicBezTo>
                  <a:cubicBezTo>
                    <a:pt x="9348" y="1705"/>
                    <a:pt x="9332" y="1709"/>
                    <a:pt x="9329" y="1699"/>
                  </a:cubicBezTo>
                  <a:cubicBezTo>
                    <a:pt x="9326" y="1689"/>
                    <a:pt x="9349" y="1691"/>
                    <a:pt x="9349" y="1691"/>
                  </a:cubicBezTo>
                  <a:cubicBezTo>
                    <a:pt x="9358" y="1683"/>
                    <a:pt x="9358" y="1683"/>
                    <a:pt x="9358" y="1683"/>
                  </a:cubicBezTo>
                  <a:cubicBezTo>
                    <a:pt x="9358" y="1683"/>
                    <a:pt x="9370" y="1700"/>
                    <a:pt x="9373" y="1700"/>
                  </a:cubicBezTo>
                  <a:cubicBezTo>
                    <a:pt x="9376" y="1700"/>
                    <a:pt x="9381" y="1694"/>
                    <a:pt x="9381" y="1694"/>
                  </a:cubicBezTo>
                  <a:cubicBezTo>
                    <a:pt x="9381" y="1694"/>
                    <a:pt x="9390" y="1704"/>
                    <a:pt x="9387" y="1710"/>
                  </a:cubicBezTo>
                  <a:close/>
                  <a:moveTo>
                    <a:pt x="10130" y="1704"/>
                  </a:moveTo>
                  <a:cubicBezTo>
                    <a:pt x="10125" y="1709"/>
                    <a:pt x="10108" y="1705"/>
                    <a:pt x="10108" y="1705"/>
                  </a:cubicBezTo>
                  <a:cubicBezTo>
                    <a:pt x="10108" y="1705"/>
                    <a:pt x="10106" y="1711"/>
                    <a:pt x="10101" y="1712"/>
                  </a:cubicBezTo>
                  <a:cubicBezTo>
                    <a:pt x="10096" y="1713"/>
                    <a:pt x="10085" y="1703"/>
                    <a:pt x="10085" y="1703"/>
                  </a:cubicBezTo>
                  <a:cubicBezTo>
                    <a:pt x="10065" y="1706"/>
                    <a:pt x="10065" y="1706"/>
                    <a:pt x="10065" y="1706"/>
                  </a:cubicBezTo>
                  <a:cubicBezTo>
                    <a:pt x="10044" y="1702"/>
                    <a:pt x="10044" y="1702"/>
                    <a:pt x="10044" y="1702"/>
                  </a:cubicBezTo>
                  <a:cubicBezTo>
                    <a:pt x="10032" y="1703"/>
                    <a:pt x="10032" y="1703"/>
                    <a:pt x="10032" y="1703"/>
                  </a:cubicBezTo>
                  <a:cubicBezTo>
                    <a:pt x="10015" y="1698"/>
                    <a:pt x="10015" y="1698"/>
                    <a:pt x="10015" y="1698"/>
                  </a:cubicBezTo>
                  <a:cubicBezTo>
                    <a:pt x="10015" y="1698"/>
                    <a:pt x="10004" y="1699"/>
                    <a:pt x="9991" y="1699"/>
                  </a:cubicBezTo>
                  <a:cubicBezTo>
                    <a:pt x="9978" y="1699"/>
                    <a:pt x="9981" y="1693"/>
                    <a:pt x="9981" y="1693"/>
                  </a:cubicBezTo>
                  <a:cubicBezTo>
                    <a:pt x="9981" y="1693"/>
                    <a:pt x="9973" y="1701"/>
                    <a:pt x="9967" y="1703"/>
                  </a:cubicBezTo>
                  <a:cubicBezTo>
                    <a:pt x="9961" y="1705"/>
                    <a:pt x="9960" y="1715"/>
                    <a:pt x="9954" y="1723"/>
                  </a:cubicBezTo>
                  <a:cubicBezTo>
                    <a:pt x="9948" y="1731"/>
                    <a:pt x="9940" y="1728"/>
                    <a:pt x="9940" y="1728"/>
                  </a:cubicBezTo>
                  <a:cubicBezTo>
                    <a:pt x="9944" y="1746"/>
                    <a:pt x="9944" y="1746"/>
                    <a:pt x="9944" y="1746"/>
                  </a:cubicBezTo>
                  <a:cubicBezTo>
                    <a:pt x="9936" y="1753"/>
                    <a:pt x="9936" y="1753"/>
                    <a:pt x="9936" y="1753"/>
                  </a:cubicBezTo>
                  <a:cubicBezTo>
                    <a:pt x="9946" y="1764"/>
                    <a:pt x="9946" y="1764"/>
                    <a:pt x="9946" y="1764"/>
                  </a:cubicBezTo>
                  <a:cubicBezTo>
                    <a:pt x="9945" y="1781"/>
                    <a:pt x="9945" y="1781"/>
                    <a:pt x="9945" y="1781"/>
                  </a:cubicBezTo>
                  <a:cubicBezTo>
                    <a:pt x="9941" y="1780"/>
                    <a:pt x="9912" y="1746"/>
                    <a:pt x="9912" y="1746"/>
                  </a:cubicBezTo>
                  <a:cubicBezTo>
                    <a:pt x="9912" y="1746"/>
                    <a:pt x="9908" y="1731"/>
                    <a:pt x="9908" y="1720"/>
                  </a:cubicBezTo>
                  <a:cubicBezTo>
                    <a:pt x="9908" y="1709"/>
                    <a:pt x="9926" y="1706"/>
                    <a:pt x="9930" y="1705"/>
                  </a:cubicBezTo>
                  <a:cubicBezTo>
                    <a:pt x="9934" y="1704"/>
                    <a:pt x="9932" y="1693"/>
                    <a:pt x="9938" y="1687"/>
                  </a:cubicBezTo>
                  <a:cubicBezTo>
                    <a:pt x="9944" y="1681"/>
                    <a:pt x="9969" y="1687"/>
                    <a:pt x="9973" y="1687"/>
                  </a:cubicBezTo>
                  <a:cubicBezTo>
                    <a:pt x="9977" y="1687"/>
                    <a:pt x="9985" y="1681"/>
                    <a:pt x="9998" y="1682"/>
                  </a:cubicBezTo>
                  <a:cubicBezTo>
                    <a:pt x="10011" y="1683"/>
                    <a:pt x="10019" y="1690"/>
                    <a:pt x="10026" y="1691"/>
                  </a:cubicBezTo>
                  <a:cubicBezTo>
                    <a:pt x="10033" y="1692"/>
                    <a:pt x="10038" y="1695"/>
                    <a:pt x="10051" y="1697"/>
                  </a:cubicBezTo>
                  <a:cubicBezTo>
                    <a:pt x="10064" y="1699"/>
                    <a:pt x="10060" y="1688"/>
                    <a:pt x="10073" y="1688"/>
                  </a:cubicBezTo>
                  <a:cubicBezTo>
                    <a:pt x="10086" y="1688"/>
                    <a:pt x="10105" y="1693"/>
                    <a:pt x="10105" y="1693"/>
                  </a:cubicBezTo>
                  <a:cubicBezTo>
                    <a:pt x="10105" y="1693"/>
                    <a:pt x="10115" y="1684"/>
                    <a:pt x="10129" y="1682"/>
                  </a:cubicBezTo>
                  <a:cubicBezTo>
                    <a:pt x="10143" y="1680"/>
                    <a:pt x="10135" y="1699"/>
                    <a:pt x="10130" y="1704"/>
                  </a:cubicBezTo>
                  <a:close/>
                  <a:moveTo>
                    <a:pt x="11182" y="1348"/>
                  </a:moveTo>
                  <a:cubicBezTo>
                    <a:pt x="11182" y="1348"/>
                    <a:pt x="11179" y="1362"/>
                    <a:pt x="11178" y="1365"/>
                  </a:cubicBezTo>
                  <a:cubicBezTo>
                    <a:pt x="11177" y="1368"/>
                    <a:pt x="11164" y="1375"/>
                    <a:pt x="11164" y="1375"/>
                  </a:cubicBezTo>
                  <a:cubicBezTo>
                    <a:pt x="11164" y="1375"/>
                    <a:pt x="11152" y="1381"/>
                    <a:pt x="11148" y="1381"/>
                  </a:cubicBezTo>
                  <a:cubicBezTo>
                    <a:pt x="11143" y="1381"/>
                    <a:pt x="11144" y="1393"/>
                    <a:pt x="11144" y="1393"/>
                  </a:cubicBezTo>
                  <a:cubicBezTo>
                    <a:pt x="11144" y="1393"/>
                    <a:pt x="11142" y="1386"/>
                    <a:pt x="11122" y="1393"/>
                  </a:cubicBezTo>
                  <a:cubicBezTo>
                    <a:pt x="11101" y="1399"/>
                    <a:pt x="11130" y="1409"/>
                    <a:pt x="11130" y="1409"/>
                  </a:cubicBezTo>
                  <a:cubicBezTo>
                    <a:pt x="11130" y="1409"/>
                    <a:pt x="11120" y="1417"/>
                    <a:pt x="11118" y="1426"/>
                  </a:cubicBezTo>
                  <a:cubicBezTo>
                    <a:pt x="11117" y="1436"/>
                    <a:pt x="11102" y="1427"/>
                    <a:pt x="11102" y="1427"/>
                  </a:cubicBezTo>
                  <a:cubicBezTo>
                    <a:pt x="11102" y="1427"/>
                    <a:pt x="11099" y="1441"/>
                    <a:pt x="11079" y="1441"/>
                  </a:cubicBezTo>
                  <a:cubicBezTo>
                    <a:pt x="11058" y="1441"/>
                    <a:pt x="11059" y="1436"/>
                    <a:pt x="11059" y="1436"/>
                  </a:cubicBezTo>
                  <a:cubicBezTo>
                    <a:pt x="11036" y="1430"/>
                    <a:pt x="11036" y="1430"/>
                    <a:pt x="11036" y="1430"/>
                  </a:cubicBezTo>
                  <a:cubicBezTo>
                    <a:pt x="11047" y="1424"/>
                    <a:pt x="11047" y="1424"/>
                    <a:pt x="11047" y="1424"/>
                  </a:cubicBezTo>
                  <a:cubicBezTo>
                    <a:pt x="11069" y="1424"/>
                    <a:pt x="11069" y="1424"/>
                    <a:pt x="11069" y="1424"/>
                  </a:cubicBezTo>
                  <a:cubicBezTo>
                    <a:pt x="11070" y="1419"/>
                    <a:pt x="11070" y="1419"/>
                    <a:pt x="11070" y="1419"/>
                  </a:cubicBezTo>
                  <a:cubicBezTo>
                    <a:pt x="11070" y="1419"/>
                    <a:pt x="11086" y="1419"/>
                    <a:pt x="11093" y="1412"/>
                  </a:cubicBezTo>
                  <a:cubicBezTo>
                    <a:pt x="11099" y="1406"/>
                    <a:pt x="11100" y="1387"/>
                    <a:pt x="11100" y="1387"/>
                  </a:cubicBezTo>
                  <a:cubicBezTo>
                    <a:pt x="11100" y="1387"/>
                    <a:pt x="11104" y="1386"/>
                    <a:pt x="11113" y="1384"/>
                  </a:cubicBezTo>
                  <a:cubicBezTo>
                    <a:pt x="11122" y="1382"/>
                    <a:pt x="11122" y="1366"/>
                    <a:pt x="11122" y="1366"/>
                  </a:cubicBezTo>
                  <a:cubicBezTo>
                    <a:pt x="11122" y="1366"/>
                    <a:pt x="11115" y="1362"/>
                    <a:pt x="11116" y="1356"/>
                  </a:cubicBezTo>
                  <a:cubicBezTo>
                    <a:pt x="11117" y="1351"/>
                    <a:pt x="11136" y="1334"/>
                    <a:pt x="11136" y="1334"/>
                  </a:cubicBezTo>
                  <a:cubicBezTo>
                    <a:pt x="11136" y="1323"/>
                    <a:pt x="11136" y="1323"/>
                    <a:pt x="11136" y="1323"/>
                  </a:cubicBezTo>
                  <a:cubicBezTo>
                    <a:pt x="11150" y="1310"/>
                    <a:pt x="11150" y="1310"/>
                    <a:pt x="11150" y="1310"/>
                  </a:cubicBezTo>
                  <a:cubicBezTo>
                    <a:pt x="11142" y="1299"/>
                    <a:pt x="11142" y="1299"/>
                    <a:pt x="11142" y="1299"/>
                  </a:cubicBezTo>
                  <a:cubicBezTo>
                    <a:pt x="11141" y="1246"/>
                    <a:pt x="11141" y="1246"/>
                    <a:pt x="11141" y="1246"/>
                  </a:cubicBezTo>
                  <a:cubicBezTo>
                    <a:pt x="11141" y="1246"/>
                    <a:pt x="11126" y="1224"/>
                    <a:pt x="11144" y="1219"/>
                  </a:cubicBezTo>
                  <a:cubicBezTo>
                    <a:pt x="11163" y="1215"/>
                    <a:pt x="11159" y="1240"/>
                    <a:pt x="11159" y="1240"/>
                  </a:cubicBezTo>
                  <a:cubicBezTo>
                    <a:pt x="11159" y="1240"/>
                    <a:pt x="11168" y="1247"/>
                    <a:pt x="11172" y="1262"/>
                  </a:cubicBezTo>
                  <a:cubicBezTo>
                    <a:pt x="11177" y="1278"/>
                    <a:pt x="11179" y="1288"/>
                    <a:pt x="11179" y="1288"/>
                  </a:cubicBezTo>
                  <a:cubicBezTo>
                    <a:pt x="11193" y="1307"/>
                    <a:pt x="11193" y="1307"/>
                    <a:pt x="11193" y="1307"/>
                  </a:cubicBezTo>
                  <a:cubicBezTo>
                    <a:pt x="11187" y="1318"/>
                    <a:pt x="11187" y="1318"/>
                    <a:pt x="11187" y="1318"/>
                  </a:cubicBezTo>
                  <a:cubicBezTo>
                    <a:pt x="11187" y="1318"/>
                    <a:pt x="11174" y="1324"/>
                    <a:pt x="11176" y="1331"/>
                  </a:cubicBezTo>
                  <a:cubicBezTo>
                    <a:pt x="11177" y="1339"/>
                    <a:pt x="11193" y="1330"/>
                    <a:pt x="11193" y="1330"/>
                  </a:cubicBezTo>
                  <a:cubicBezTo>
                    <a:pt x="11195" y="1341"/>
                    <a:pt x="11195" y="1341"/>
                    <a:pt x="11195" y="1341"/>
                  </a:cubicBezTo>
                  <a:lnTo>
                    <a:pt x="11182" y="1348"/>
                  </a:lnTo>
                  <a:close/>
                  <a:moveTo>
                    <a:pt x="13036" y="1803"/>
                  </a:moveTo>
                  <a:cubicBezTo>
                    <a:pt x="13024" y="1842"/>
                    <a:pt x="13024" y="1842"/>
                    <a:pt x="13024" y="1842"/>
                  </a:cubicBezTo>
                  <a:cubicBezTo>
                    <a:pt x="13033" y="1839"/>
                    <a:pt x="13033" y="1839"/>
                    <a:pt x="13033" y="1839"/>
                  </a:cubicBezTo>
                  <a:cubicBezTo>
                    <a:pt x="13049" y="1812"/>
                    <a:pt x="13049" y="1812"/>
                    <a:pt x="13049" y="1812"/>
                  </a:cubicBezTo>
                  <a:lnTo>
                    <a:pt x="13036" y="1803"/>
                  </a:lnTo>
                  <a:close/>
                  <a:moveTo>
                    <a:pt x="12612" y="2401"/>
                  </a:moveTo>
                  <a:cubicBezTo>
                    <a:pt x="12631" y="2434"/>
                    <a:pt x="12631" y="2434"/>
                    <a:pt x="12631" y="2434"/>
                  </a:cubicBezTo>
                  <a:cubicBezTo>
                    <a:pt x="12643" y="2428"/>
                    <a:pt x="12643" y="2428"/>
                    <a:pt x="12643" y="2428"/>
                  </a:cubicBezTo>
                  <a:cubicBezTo>
                    <a:pt x="12643" y="2428"/>
                    <a:pt x="12636" y="2409"/>
                    <a:pt x="12644" y="2413"/>
                  </a:cubicBezTo>
                  <a:cubicBezTo>
                    <a:pt x="12652" y="2417"/>
                    <a:pt x="12664" y="2438"/>
                    <a:pt x="12664" y="2438"/>
                  </a:cubicBezTo>
                  <a:cubicBezTo>
                    <a:pt x="12663" y="2463"/>
                    <a:pt x="12663" y="2463"/>
                    <a:pt x="12663" y="2463"/>
                  </a:cubicBezTo>
                  <a:cubicBezTo>
                    <a:pt x="12651" y="2468"/>
                    <a:pt x="12651" y="2468"/>
                    <a:pt x="12651" y="2468"/>
                  </a:cubicBezTo>
                  <a:cubicBezTo>
                    <a:pt x="12651" y="2468"/>
                    <a:pt x="12662" y="2515"/>
                    <a:pt x="12672" y="2517"/>
                  </a:cubicBezTo>
                  <a:cubicBezTo>
                    <a:pt x="12682" y="2519"/>
                    <a:pt x="12680" y="2487"/>
                    <a:pt x="12680" y="2487"/>
                  </a:cubicBezTo>
                  <a:cubicBezTo>
                    <a:pt x="12701" y="2494"/>
                    <a:pt x="12701" y="2494"/>
                    <a:pt x="12701" y="2494"/>
                  </a:cubicBezTo>
                  <a:cubicBezTo>
                    <a:pt x="12701" y="2494"/>
                    <a:pt x="12698" y="2521"/>
                    <a:pt x="12702" y="2521"/>
                  </a:cubicBezTo>
                  <a:cubicBezTo>
                    <a:pt x="12706" y="2521"/>
                    <a:pt x="12720" y="2497"/>
                    <a:pt x="12720" y="2497"/>
                  </a:cubicBezTo>
                  <a:cubicBezTo>
                    <a:pt x="12720" y="2497"/>
                    <a:pt x="12710" y="2461"/>
                    <a:pt x="12710" y="2450"/>
                  </a:cubicBezTo>
                  <a:cubicBezTo>
                    <a:pt x="12710" y="2439"/>
                    <a:pt x="12725" y="2430"/>
                    <a:pt x="12725" y="2430"/>
                  </a:cubicBezTo>
                  <a:cubicBezTo>
                    <a:pt x="12724" y="2418"/>
                    <a:pt x="12701" y="2403"/>
                    <a:pt x="12701" y="2403"/>
                  </a:cubicBezTo>
                  <a:cubicBezTo>
                    <a:pt x="12701" y="2403"/>
                    <a:pt x="12700" y="2393"/>
                    <a:pt x="12693" y="2390"/>
                  </a:cubicBezTo>
                  <a:cubicBezTo>
                    <a:pt x="12686" y="2387"/>
                    <a:pt x="12681" y="2389"/>
                    <a:pt x="12681" y="2389"/>
                  </a:cubicBezTo>
                  <a:cubicBezTo>
                    <a:pt x="12681" y="2389"/>
                    <a:pt x="12660" y="2375"/>
                    <a:pt x="12653" y="2375"/>
                  </a:cubicBezTo>
                  <a:cubicBezTo>
                    <a:pt x="12646" y="2375"/>
                    <a:pt x="12637" y="2387"/>
                    <a:pt x="12637" y="2387"/>
                  </a:cubicBezTo>
                  <a:lnTo>
                    <a:pt x="12612" y="2401"/>
                  </a:lnTo>
                  <a:close/>
                  <a:moveTo>
                    <a:pt x="12893" y="2165"/>
                  </a:moveTo>
                  <a:cubicBezTo>
                    <a:pt x="12901" y="2164"/>
                    <a:pt x="12901" y="2164"/>
                    <a:pt x="12901" y="2164"/>
                  </a:cubicBezTo>
                  <a:cubicBezTo>
                    <a:pt x="12900" y="2148"/>
                    <a:pt x="12900" y="2148"/>
                    <a:pt x="12900" y="2148"/>
                  </a:cubicBezTo>
                  <a:cubicBezTo>
                    <a:pt x="12894" y="2146"/>
                    <a:pt x="12894" y="2146"/>
                    <a:pt x="12894" y="2146"/>
                  </a:cubicBezTo>
                  <a:cubicBezTo>
                    <a:pt x="12884" y="2133"/>
                    <a:pt x="12884" y="2133"/>
                    <a:pt x="12884" y="2133"/>
                  </a:cubicBezTo>
                  <a:cubicBezTo>
                    <a:pt x="12880" y="2141"/>
                    <a:pt x="12880" y="2141"/>
                    <a:pt x="12880" y="2141"/>
                  </a:cubicBezTo>
                  <a:cubicBezTo>
                    <a:pt x="12888" y="2150"/>
                    <a:pt x="12888" y="2150"/>
                    <a:pt x="12888" y="2150"/>
                  </a:cubicBezTo>
                  <a:lnTo>
                    <a:pt x="12893" y="2165"/>
                  </a:lnTo>
                  <a:close/>
                  <a:moveTo>
                    <a:pt x="12653" y="2749"/>
                  </a:moveTo>
                  <a:cubicBezTo>
                    <a:pt x="12643" y="2759"/>
                    <a:pt x="12634" y="2791"/>
                    <a:pt x="12634" y="2791"/>
                  </a:cubicBezTo>
                  <a:cubicBezTo>
                    <a:pt x="12647" y="2794"/>
                    <a:pt x="12647" y="2794"/>
                    <a:pt x="12647" y="2794"/>
                  </a:cubicBezTo>
                  <a:cubicBezTo>
                    <a:pt x="12647" y="2794"/>
                    <a:pt x="12659" y="2773"/>
                    <a:pt x="12655" y="2773"/>
                  </a:cubicBezTo>
                  <a:cubicBezTo>
                    <a:pt x="12651" y="2773"/>
                    <a:pt x="12667" y="2755"/>
                    <a:pt x="12667" y="2755"/>
                  </a:cubicBezTo>
                  <a:cubicBezTo>
                    <a:pt x="12667" y="2755"/>
                    <a:pt x="12662" y="2738"/>
                    <a:pt x="12653" y="2749"/>
                  </a:cubicBezTo>
                  <a:close/>
                  <a:moveTo>
                    <a:pt x="12661" y="2713"/>
                  </a:moveTo>
                  <a:cubicBezTo>
                    <a:pt x="12663" y="2725"/>
                    <a:pt x="12663" y="2725"/>
                    <a:pt x="12663" y="2725"/>
                  </a:cubicBezTo>
                  <a:cubicBezTo>
                    <a:pt x="12678" y="2725"/>
                    <a:pt x="12678" y="2725"/>
                    <a:pt x="12678" y="2725"/>
                  </a:cubicBezTo>
                  <a:lnTo>
                    <a:pt x="12661" y="2713"/>
                  </a:lnTo>
                  <a:close/>
                  <a:moveTo>
                    <a:pt x="13004" y="1819"/>
                  </a:moveTo>
                  <a:cubicBezTo>
                    <a:pt x="12997" y="1813"/>
                    <a:pt x="12992" y="1837"/>
                    <a:pt x="12992" y="1837"/>
                  </a:cubicBezTo>
                  <a:cubicBezTo>
                    <a:pt x="12992" y="1837"/>
                    <a:pt x="12924" y="1821"/>
                    <a:pt x="12909" y="1810"/>
                  </a:cubicBezTo>
                  <a:cubicBezTo>
                    <a:pt x="12893" y="1799"/>
                    <a:pt x="12819" y="1741"/>
                    <a:pt x="12809" y="1752"/>
                  </a:cubicBezTo>
                  <a:cubicBezTo>
                    <a:pt x="12799" y="1763"/>
                    <a:pt x="12841" y="1798"/>
                    <a:pt x="12841" y="1798"/>
                  </a:cubicBezTo>
                  <a:cubicBezTo>
                    <a:pt x="12843" y="1813"/>
                    <a:pt x="12843" y="1813"/>
                    <a:pt x="12843" y="1813"/>
                  </a:cubicBezTo>
                  <a:cubicBezTo>
                    <a:pt x="12843" y="1813"/>
                    <a:pt x="12860" y="1824"/>
                    <a:pt x="12860" y="1831"/>
                  </a:cubicBezTo>
                  <a:cubicBezTo>
                    <a:pt x="12860" y="1838"/>
                    <a:pt x="12853" y="1851"/>
                    <a:pt x="12853" y="1851"/>
                  </a:cubicBezTo>
                  <a:cubicBezTo>
                    <a:pt x="12853" y="1851"/>
                    <a:pt x="12871" y="1873"/>
                    <a:pt x="12866" y="1874"/>
                  </a:cubicBezTo>
                  <a:cubicBezTo>
                    <a:pt x="12860" y="1875"/>
                    <a:pt x="12828" y="1866"/>
                    <a:pt x="12823" y="1864"/>
                  </a:cubicBezTo>
                  <a:cubicBezTo>
                    <a:pt x="12817" y="1863"/>
                    <a:pt x="12838" y="1884"/>
                    <a:pt x="12838" y="1884"/>
                  </a:cubicBezTo>
                  <a:cubicBezTo>
                    <a:pt x="12821" y="1902"/>
                    <a:pt x="12821" y="1902"/>
                    <a:pt x="12821" y="1902"/>
                  </a:cubicBezTo>
                  <a:cubicBezTo>
                    <a:pt x="12821" y="1902"/>
                    <a:pt x="12827" y="1914"/>
                    <a:pt x="12830" y="1920"/>
                  </a:cubicBezTo>
                  <a:cubicBezTo>
                    <a:pt x="12832" y="1925"/>
                    <a:pt x="12859" y="1939"/>
                    <a:pt x="12859" y="1939"/>
                  </a:cubicBezTo>
                  <a:cubicBezTo>
                    <a:pt x="12859" y="1939"/>
                    <a:pt x="12850" y="1972"/>
                    <a:pt x="12873" y="1971"/>
                  </a:cubicBezTo>
                  <a:cubicBezTo>
                    <a:pt x="12883" y="1970"/>
                    <a:pt x="12867" y="1952"/>
                    <a:pt x="12879" y="1952"/>
                  </a:cubicBezTo>
                  <a:cubicBezTo>
                    <a:pt x="12892" y="1952"/>
                    <a:pt x="12902" y="1952"/>
                    <a:pt x="12902" y="1952"/>
                  </a:cubicBezTo>
                  <a:cubicBezTo>
                    <a:pt x="12906" y="1946"/>
                    <a:pt x="12906" y="1946"/>
                    <a:pt x="12906" y="1946"/>
                  </a:cubicBezTo>
                  <a:cubicBezTo>
                    <a:pt x="12881" y="1930"/>
                    <a:pt x="12881" y="1930"/>
                    <a:pt x="12881" y="1930"/>
                  </a:cubicBezTo>
                  <a:cubicBezTo>
                    <a:pt x="12868" y="1930"/>
                    <a:pt x="12868" y="1930"/>
                    <a:pt x="12868" y="1930"/>
                  </a:cubicBezTo>
                  <a:cubicBezTo>
                    <a:pt x="12868" y="1930"/>
                    <a:pt x="12834" y="1917"/>
                    <a:pt x="12850" y="1910"/>
                  </a:cubicBezTo>
                  <a:cubicBezTo>
                    <a:pt x="12867" y="1903"/>
                    <a:pt x="12878" y="1920"/>
                    <a:pt x="12878" y="1920"/>
                  </a:cubicBezTo>
                  <a:cubicBezTo>
                    <a:pt x="12878" y="1920"/>
                    <a:pt x="12892" y="1909"/>
                    <a:pt x="12902" y="1907"/>
                  </a:cubicBezTo>
                  <a:cubicBezTo>
                    <a:pt x="12911" y="1906"/>
                    <a:pt x="12982" y="1943"/>
                    <a:pt x="12988" y="1939"/>
                  </a:cubicBezTo>
                  <a:cubicBezTo>
                    <a:pt x="12993" y="1935"/>
                    <a:pt x="12974" y="1896"/>
                    <a:pt x="12992" y="1889"/>
                  </a:cubicBezTo>
                  <a:cubicBezTo>
                    <a:pt x="13010" y="1882"/>
                    <a:pt x="13008" y="1898"/>
                    <a:pt x="13026" y="1888"/>
                  </a:cubicBezTo>
                  <a:cubicBezTo>
                    <a:pt x="13044" y="1878"/>
                    <a:pt x="13047" y="1871"/>
                    <a:pt x="13047" y="1871"/>
                  </a:cubicBezTo>
                  <a:cubicBezTo>
                    <a:pt x="13011" y="1848"/>
                    <a:pt x="13011" y="1848"/>
                    <a:pt x="13011" y="1848"/>
                  </a:cubicBezTo>
                  <a:cubicBezTo>
                    <a:pt x="13011" y="1848"/>
                    <a:pt x="13011" y="1824"/>
                    <a:pt x="13004" y="1819"/>
                  </a:cubicBezTo>
                  <a:close/>
                  <a:moveTo>
                    <a:pt x="8625" y="4453"/>
                  </a:moveTo>
                  <a:cubicBezTo>
                    <a:pt x="8617" y="4461"/>
                    <a:pt x="8617" y="4488"/>
                    <a:pt x="8630" y="4486"/>
                  </a:cubicBezTo>
                  <a:cubicBezTo>
                    <a:pt x="8646" y="4484"/>
                    <a:pt x="8632" y="4445"/>
                    <a:pt x="8625" y="4453"/>
                  </a:cubicBezTo>
                  <a:close/>
                  <a:moveTo>
                    <a:pt x="8607" y="4500"/>
                  </a:moveTo>
                  <a:cubicBezTo>
                    <a:pt x="8591" y="4500"/>
                    <a:pt x="8601" y="4527"/>
                    <a:pt x="8601" y="4527"/>
                  </a:cubicBezTo>
                  <a:cubicBezTo>
                    <a:pt x="8601" y="4527"/>
                    <a:pt x="8617" y="4545"/>
                    <a:pt x="8627" y="4543"/>
                  </a:cubicBezTo>
                  <a:cubicBezTo>
                    <a:pt x="8636" y="4541"/>
                    <a:pt x="8619" y="4521"/>
                    <a:pt x="8619" y="4521"/>
                  </a:cubicBezTo>
                  <a:cubicBezTo>
                    <a:pt x="8619" y="4521"/>
                    <a:pt x="8623" y="4500"/>
                    <a:pt x="8607" y="4500"/>
                  </a:cubicBezTo>
                  <a:close/>
                  <a:moveTo>
                    <a:pt x="9132" y="4961"/>
                  </a:moveTo>
                  <a:cubicBezTo>
                    <a:pt x="9132" y="4961"/>
                    <a:pt x="9109" y="4913"/>
                    <a:pt x="9109" y="4907"/>
                  </a:cubicBezTo>
                  <a:cubicBezTo>
                    <a:pt x="9109" y="4902"/>
                    <a:pt x="9109" y="4892"/>
                    <a:pt x="9109" y="4892"/>
                  </a:cubicBezTo>
                  <a:cubicBezTo>
                    <a:pt x="9073" y="4851"/>
                    <a:pt x="9073" y="4851"/>
                    <a:pt x="9073" y="4851"/>
                  </a:cubicBezTo>
                  <a:cubicBezTo>
                    <a:pt x="9052" y="4877"/>
                    <a:pt x="9052" y="4877"/>
                    <a:pt x="9052" y="4877"/>
                  </a:cubicBezTo>
                  <a:cubicBezTo>
                    <a:pt x="9052" y="4877"/>
                    <a:pt x="9054" y="4900"/>
                    <a:pt x="9049" y="4913"/>
                  </a:cubicBezTo>
                  <a:cubicBezTo>
                    <a:pt x="9043" y="4925"/>
                    <a:pt x="9025" y="4939"/>
                    <a:pt x="9025" y="4939"/>
                  </a:cubicBezTo>
                  <a:cubicBezTo>
                    <a:pt x="9025" y="4939"/>
                    <a:pt x="9015" y="4932"/>
                    <a:pt x="9008" y="4939"/>
                  </a:cubicBezTo>
                  <a:cubicBezTo>
                    <a:pt x="9001" y="4946"/>
                    <a:pt x="9015" y="4966"/>
                    <a:pt x="9006" y="4977"/>
                  </a:cubicBezTo>
                  <a:cubicBezTo>
                    <a:pt x="8997" y="4987"/>
                    <a:pt x="8992" y="4989"/>
                    <a:pt x="8992" y="4989"/>
                  </a:cubicBezTo>
                  <a:cubicBezTo>
                    <a:pt x="8992" y="4989"/>
                    <a:pt x="8988" y="4969"/>
                    <a:pt x="8981" y="4975"/>
                  </a:cubicBezTo>
                  <a:cubicBezTo>
                    <a:pt x="8974" y="4980"/>
                    <a:pt x="8976" y="5010"/>
                    <a:pt x="8976" y="5010"/>
                  </a:cubicBezTo>
                  <a:cubicBezTo>
                    <a:pt x="8967" y="5037"/>
                    <a:pt x="8967" y="5037"/>
                    <a:pt x="8967" y="5037"/>
                  </a:cubicBezTo>
                  <a:cubicBezTo>
                    <a:pt x="8962" y="5023"/>
                    <a:pt x="8962" y="5023"/>
                    <a:pt x="8962" y="5023"/>
                  </a:cubicBezTo>
                  <a:cubicBezTo>
                    <a:pt x="8960" y="5001"/>
                    <a:pt x="8960" y="5001"/>
                    <a:pt x="8960" y="5001"/>
                  </a:cubicBezTo>
                  <a:cubicBezTo>
                    <a:pt x="8951" y="5023"/>
                    <a:pt x="8951" y="5023"/>
                    <a:pt x="8951" y="5023"/>
                  </a:cubicBezTo>
                  <a:cubicBezTo>
                    <a:pt x="8953" y="5044"/>
                    <a:pt x="8953" y="5044"/>
                    <a:pt x="8953" y="5044"/>
                  </a:cubicBezTo>
                  <a:cubicBezTo>
                    <a:pt x="8923" y="5039"/>
                    <a:pt x="8923" y="5039"/>
                    <a:pt x="8923" y="5039"/>
                  </a:cubicBezTo>
                  <a:cubicBezTo>
                    <a:pt x="8910" y="5058"/>
                    <a:pt x="8910" y="5058"/>
                    <a:pt x="8910" y="5058"/>
                  </a:cubicBezTo>
                  <a:cubicBezTo>
                    <a:pt x="8871" y="5053"/>
                    <a:pt x="8871" y="5053"/>
                    <a:pt x="8871" y="5053"/>
                  </a:cubicBezTo>
                  <a:cubicBezTo>
                    <a:pt x="8871" y="5069"/>
                    <a:pt x="8871" y="5069"/>
                    <a:pt x="8871" y="5069"/>
                  </a:cubicBezTo>
                  <a:cubicBezTo>
                    <a:pt x="8841" y="5065"/>
                    <a:pt x="8841" y="5065"/>
                    <a:pt x="8841" y="5065"/>
                  </a:cubicBezTo>
                  <a:cubicBezTo>
                    <a:pt x="8825" y="5070"/>
                    <a:pt x="8825" y="5070"/>
                    <a:pt x="8825" y="5070"/>
                  </a:cubicBezTo>
                  <a:cubicBezTo>
                    <a:pt x="8831" y="5090"/>
                    <a:pt x="8831" y="5090"/>
                    <a:pt x="8831" y="5090"/>
                  </a:cubicBezTo>
                  <a:cubicBezTo>
                    <a:pt x="8831" y="5090"/>
                    <a:pt x="8818" y="5110"/>
                    <a:pt x="8804" y="5122"/>
                  </a:cubicBezTo>
                  <a:cubicBezTo>
                    <a:pt x="8790" y="5134"/>
                    <a:pt x="8806" y="5178"/>
                    <a:pt x="8808" y="5200"/>
                  </a:cubicBezTo>
                  <a:cubicBezTo>
                    <a:pt x="8809" y="5221"/>
                    <a:pt x="8816" y="5287"/>
                    <a:pt x="8816" y="5287"/>
                  </a:cubicBezTo>
                  <a:cubicBezTo>
                    <a:pt x="8816" y="5287"/>
                    <a:pt x="8792" y="5304"/>
                    <a:pt x="8776" y="5324"/>
                  </a:cubicBezTo>
                  <a:cubicBezTo>
                    <a:pt x="8760" y="5343"/>
                    <a:pt x="8737" y="5341"/>
                    <a:pt x="8742" y="5407"/>
                  </a:cubicBezTo>
                  <a:cubicBezTo>
                    <a:pt x="8747" y="5473"/>
                    <a:pt x="8778" y="5510"/>
                    <a:pt x="8778" y="5510"/>
                  </a:cubicBezTo>
                  <a:cubicBezTo>
                    <a:pt x="8765" y="5526"/>
                    <a:pt x="8765" y="5526"/>
                    <a:pt x="8765" y="5526"/>
                  </a:cubicBezTo>
                  <a:cubicBezTo>
                    <a:pt x="8765" y="5526"/>
                    <a:pt x="8767" y="5540"/>
                    <a:pt x="8797" y="5568"/>
                  </a:cubicBezTo>
                  <a:cubicBezTo>
                    <a:pt x="8827" y="5597"/>
                    <a:pt x="8870" y="5561"/>
                    <a:pt x="8870" y="5561"/>
                  </a:cubicBezTo>
                  <a:cubicBezTo>
                    <a:pt x="8870" y="5561"/>
                    <a:pt x="8878" y="5566"/>
                    <a:pt x="8886" y="5563"/>
                  </a:cubicBezTo>
                  <a:cubicBezTo>
                    <a:pt x="8893" y="5559"/>
                    <a:pt x="8902" y="5550"/>
                    <a:pt x="8926" y="5527"/>
                  </a:cubicBezTo>
                  <a:cubicBezTo>
                    <a:pt x="8951" y="5504"/>
                    <a:pt x="8948" y="5460"/>
                    <a:pt x="8948" y="5460"/>
                  </a:cubicBezTo>
                  <a:cubicBezTo>
                    <a:pt x="8948" y="5460"/>
                    <a:pt x="8965" y="5398"/>
                    <a:pt x="9004" y="5329"/>
                  </a:cubicBezTo>
                  <a:cubicBezTo>
                    <a:pt x="9043" y="5260"/>
                    <a:pt x="9068" y="5187"/>
                    <a:pt x="9075" y="5163"/>
                  </a:cubicBezTo>
                  <a:cubicBezTo>
                    <a:pt x="9082" y="5138"/>
                    <a:pt x="9068" y="5124"/>
                    <a:pt x="9070" y="5110"/>
                  </a:cubicBezTo>
                  <a:cubicBezTo>
                    <a:pt x="9072" y="5096"/>
                    <a:pt x="9095" y="5072"/>
                    <a:pt x="9095" y="5072"/>
                  </a:cubicBezTo>
                  <a:cubicBezTo>
                    <a:pt x="9091" y="5044"/>
                    <a:pt x="9091" y="5044"/>
                    <a:pt x="9091" y="5044"/>
                  </a:cubicBezTo>
                  <a:cubicBezTo>
                    <a:pt x="9112" y="5039"/>
                    <a:pt x="9112" y="5039"/>
                    <a:pt x="9112" y="5039"/>
                  </a:cubicBezTo>
                  <a:cubicBezTo>
                    <a:pt x="9112" y="5039"/>
                    <a:pt x="9132" y="5049"/>
                    <a:pt x="9139" y="5044"/>
                  </a:cubicBezTo>
                  <a:cubicBezTo>
                    <a:pt x="9146" y="5039"/>
                    <a:pt x="9119" y="4994"/>
                    <a:pt x="9119" y="4994"/>
                  </a:cubicBezTo>
                  <a:lnTo>
                    <a:pt x="9132" y="4961"/>
                  </a:lnTo>
                  <a:close/>
                </a:path>
              </a:pathLst>
            </a:custGeom>
            <a:solidFill>
              <a:srgbClr val="FFFFFF"/>
            </a:solidFill>
            <a:ln w="3175" cap="flat" cmpd="sng">
              <a:solidFill>
                <a:srgbClr val="FFFFFF"/>
              </a:solidFill>
              <a:prstDash val="solid"/>
              <a:round/>
              <a:headEnd type="none" w="med" len="med"/>
              <a:tailEnd type="none" w="med" len="med"/>
            </a:ln>
            <a:effectLst>
              <a:outerShdw blurRad="152400" dist="38100" dir="5400000" algn="t" rotWithShape="0">
                <a:srgbClr val="000000">
                  <a:alpha val="62000"/>
                </a:srgbClr>
              </a:outerShdw>
            </a:effectLst>
          </p:spPr>
          <p:txBody>
            <a:bodyPr/>
            <a:lstStyle/>
            <a:p>
              <a:pPr>
                <a:defRPr/>
              </a:pPr>
              <a:endParaRPr lang="en-US"/>
            </a:p>
          </p:txBody>
        </p:sp>
        <p:sp>
          <p:nvSpPr>
            <p:cNvPr id="24" name="AutoShape 26" descr="© INSCALE GmbH, 05.05.2010&#10;http://www.presentationload.com/"/>
            <p:cNvSpPr>
              <a:spLocks/>
            </p:cNvSpPr>
            <p:nvPr/>
          </p:nvSpPr>
          <p:spPr bwMode="gray">
            <a:xfrm>
              <a:off x="5578841" y="3098613"/>
              <a:ext cx="11114" cy="22222"/>
            </a:xfrm>
            <a:custGeom>
              <a:avLst/>
              <a:gdLst>
                <a:gd name="T0" fmla="*/ 2 w 15"/>
                <a:gd name="T1" fmla="*/ 0 h 28"/>
                <a:gd name="T2" fmla="*/ 3 w 15"/>
                <a:gd name="T3" fmla="*/ 4 h 28"/>
                <a:gd name="T4" fmla="*/ 2 w 15"/>
                <a:gd name="T5" fmla="*/ 7 h 28"/>
                <a:gd name="T6" fmla="*/ 1 w 15"/>
                <a:gd name="T7" fmla="*/ 5 h 28"/>
                <a:gd name="T8" fmla="*/ 0 w 15"/>
                <a:gd name="T9" fmla="*/ 2 h 28"/>
                <a:gd name="T10" fmla="*/ 2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gradFill rotWithShape="1">
              <a:gsLst>
                <a:gs pos="0">
                  <a:srgbClr val="FFFFFF"/>
                </a:gs>
                <a:gs pos="100000">
                  <a:srgbClr val="DDDDDD"/>
                </a:gs>
              </a:gsLst>
              <a:lin ang="5400000" scaled="1"/>
            </a:gradFill>
            <a:ln w="3175">
              <a:solidFill>
                <a:srgbClr val="5F5F5F"/>
              </a:solidFill>
              <a:round/>
              <a:headEnd/>
              <a:tailEnd/>
            </a:ln>
            <a:effectLst/>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4" name="Freeform 13"/>
            <p:cNvSpPr>
              <a:spLocks/>
            </p:cNvSpPr>
            <p:nvPr/>
          </p:nvSpPr>
          <p:spPr bwMode="gray">
            <a:xfrm rot="20976529">
              <a:off x="1222295" y="2855759"/>
              <a:ext cx="979588" cy="203172"/>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solidFill>
              <a:prstDash val="sysDash"/>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50" name="Freeform 13"/>
            <p:cNvSpPr>
              <a:spLocks/>
            </p:cNvSpPr>
            <p:nvPr/>
          </p:nvSpPr>
          <p:spPr bwMode="gray">
            <a:xfrm rot="21412602">
              <a:off x="2371763" y="2425605"/>
              <a:ext cx="1902020" cy="446027"/>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solidFill>
              <a:prstDash val="sysDash"/>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51" name="Freeform 13"/>
            <p:cNvSpPr>
              <a:spLocks/>
            </p:cNvSpPr>
            <p:nvPr/>
          </p:nvSpPr>
          <p:spPr bwMode="gray">
            <a:xfrm rot="2871818">
              <a:off x="1079569" y="3493822"/>
              <a:ext cx="1366650" cy="204809"/>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solidFill>
              <a:prstDash val="sysDash"/>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52" name="Freeform 13"/>
            <p:cNvSpPr>
              <a:spLocks/>
            </p:cNvSpPr>
            <p:nvPr/>
          </p:nvSpPr>
          <p:spPr bwMode="gray">
            <a:xfrm rot="2519089">
              <a:off x="2238399" y="4366852"/>
              <a:ext cx="792244" cy="203172"/>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solidFill>
              <a:prstDash val="sysDash"/>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53" name="Freeform 13"/>
            <p:cNvSpPr>
              <a:spLocks/>
            </p:cNvSpPr>
            <p:nvPr/>
          </p:nvSpPr>
          <p:spPr bwMode="gray">
            <a:xfrm rot="18075534">
              <a:off x="2237700" y="5010475"/>
              <a:ext cx="792055" cy="168292"/>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solidFill>
              <a:prstDash val="sysDash"/>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54" name="Freeform 13"/>
            <p:cNvSpPr>
              <a:spLocks/>
            </p:cNvSpPr>
            <p:nvPr/>
          </p:nvSpPr>
          <p:spPr bwMode="gray">
            <a:xfrm rot="21320428">
              <a:off x="2238399" y="3741463"/>
              <a:ext cx="1902020" cy="446026"/>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solidFill>
              <a:prstDash val="sysDash"/>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55" name="Freeform 13"/>
            <p:cNvSpPr>
              <a:spLocks/>
            </p:cNvSpPr>
            <p:nvPr/>
          </p:nvSpPr>
          <p:spPr bwMode="gray">
            <a:xfrm rot="993689">
              <a:off x="1230234" y="3160517"/>
              <a:ext cx="3037198" cy="446026"/>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solidFill>
              <a:prstDash val="sysDash"/>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56" name="Freeform 13"/>
            <p:cNvSpPr>
              <a:spLocks/>
            </p:cNvSpPr>
            <p:nvPr/>
          </p:nvSpPr>
          <p:spPr bwMode="gray">
            <a:xfrm rot="889843">
              <a:off x="2992539" y="4614468"/>
              <a:ext cx="1902020" cy="446026"/>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solidFill>
              <a:prstDash val="sysDash"/>
              <a:miter lim="800000"/>
              <a:headEnd/>
              <a:tailEnd/>
            </a:ln>
            <a:effectLst/>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57" name="Freeform 13"/>
            <p:cNvSpPr>
              <a:spLocks/>
            </p:cNvSpPr>
            <p:nvPr/>
          </p:nvSpPr>
          <p:spPr bwMode="gray">
            <a:xfrm>
              <a:off x="4969179" y="4463676"/>
              <a:ext cx="2954641" cy="847609"/>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solidFill>
              <a:prstDash val="sysDash"/>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58" name="Freeform 13"/>
            <p:cNvSpPr>
              <a:spLocks/>
            </p:cNvSpPr>
            <p:nvPr/>
          </p:nvSpPr>
          <p:spPr bwMode="gray">
            <a:xfrm rot="20978053">
              <a:off x="4084851" y="3449403"/>
              <a:ext cx="2190975" cy="461899"/>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solidFill>
              <a:prstDash val="sysDash"/>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59" name="Freeform 13"/>
            <p:cNvSpPr>
              <a:spLocks/>
            </p:cNvSpPr>
            <p:nvPr/>
          </p:nvSpPr>
          <p:spPr bwMode="gray">
            <a:xfrm rot="19768725">
              <a:off x="4027695" y="3563687"/>
              <a:ext cx="885916" cy="253965"/>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solidFill>
              <a:prstDash val="sysDash"/>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60" name="Freeform 13"/>
            <p:cNvSpPr>
              <a:spLocks/>
            </p:cNvSpPr>
            <p:nvPr/>
          </p:nvSpPr>
          <p:spPr bwMode="gray">
            <a:xfrm rot="17247998">
              <a:off x="3657128" y="3320024"/>
              <a:ext cx="1273001" cy="131776"/>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solidFill>
              <a:prstDash val="sysDash"/>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61" name="Freeform 13"/>
            <p:cNvSpPr>
              <a:spLocks/>
            </p:cNvSpPr>
            <p:nvPr/>
          </p:nvSpPr>
          <p:spPr bwMode="gray">
            <a:xfrm rot="20438541">
              <a:off x="4505581" y="2455764"/>
              <a:ext cx="885916" cy="207934"/>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solidFill>
              <a:prstDash val="sysDash"/>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62" name="Freeform 13"/>
            <p:cNvSpPr>
              <a:spLocks/>
            </p:cNvSpPr>
            <p:nvPr/>
          </p:nvSpPr>
          <p:spPr bwMode="gray">
            <a:xfrm rot="974501">
              <a:off x="5604244" y="2343066"/>
              <a:ext cx="2356091" cy="480947"/>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solidFill>
              <a:prstDash val="sysDash"/>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63" name="Freeform 13"/>
            <p:cNvSpPr>
              <a:spLocks/>
            </p:cNvSpPr>
            <p:nvPr/>
          </p:nvSpPr>
          <p:spPr bwMode="gray">
            <a:xfrm rot="20429652">
              <a:off x="6337744" y="3124009"/>
              <a:ext cx="1508280" cy="314282"/>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solidFill>
              <a:prstDash val="sysDash"/>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65" name="Freeform 13"/>
            <p:cNvSpPr>
              <a:spLocks/>
            </p:cNvSpPr>
            <p:nvPr/>
          </p:nvSpPr>
          <p:spPr bwMode="gray">
            <a:xfrm rot="3554640">
              <a:off x="5327366" y="2937477"/>
              <a:ext cx="1407919" cy="222273"/>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solidFill>
              <a:prstDash val="sysDash"/>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66" name="Freeform 13"/>
            <p:cNvSpPr>
              <a:spLocks/>
            </p:cNvSpPr>
            <p:nvPr/>
          </p:nvSpPr>
          <p:spPr bwMode="gray">
            <a:xfrm rot="2658423">
              <a:off x="6231371" y="4189077"/>
              <a:ext cx="2075075" cy="293647"/>
            </a:xfrm>
            <a:custGeom>
              <a:avLst/>
              <a:gdLst/>
              <a:ahLst/>
              <a:cxnLst>
                <a:cxn ang="0">
                  <a:pos x="0" y="254"/>
                </a:cxn>
                <a:cxn ang="0">
                  <a:pos x="1156" y="254"/>
                </a:cxn>
              </a:cxnLst>
              <a:rect l="0" t="0" r="r" b="b"/>
              <a:pathLst>
                <a:path w="1156" h="254">
                  <a:moveTo>
                    <a:pt x="0" y="254"/>
                  </a:moveTo>
                  <a:cubicBezTo>
                    <a:pt x="0" y="254"/>
                    <a:pt x="570" y="0"/>
                    <a:pt x="1156" y="254"/>
                  </a:cubicBezTo>
                </a:path>
              </a:pathLst>
            </a:custGeom>
            <a:noFill/>
            <a:ln w="12700" cap="flat">
              <a:solidFill>
                <a:schemeClr val="accent1"/>
              </a:solidFill>
              <a:prstDash val="sysDash"/>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82" name="Ellipse 1081"/>
            <p:cNvSpPr/>
            <p:nvPr/>
          </p:nvSpPr>
          <p:spPr bwMode="gray">
            <a:xfrm>
              <a:off x="898412" y="3055757"/>
              <a:ext cx="479474" cy="176188"/>
            </a:xfrm>
            <a:prstGeom prst="ellipse">
              <a:avLst/>
            </a:prstGeom>
            <a:gradFill flip="none" rotWithShape="1">
              <a:gsLst>
                <a:gs pos="0">
                  <a:schemeClr val="tx1">
                    <a:alpha val="73000"/>
                  </a:schemeClr>
                </a:gs>
                <a:gs pos="100000">
                  <a:schemeClr val="bg1">
                    <a:alpha val="0"/>
                  </a:schemeClr>
                </a:gs>
              </a:gsLst>
              <a:path path="shape">
                <a:fillToRect l="50000" t="50000" r="50000" b="50000"/>
              </a:path>
              <a:tileRect/>
            </a:gradFill>
            <a:ln w="12700">
              <a:noFill/>
              <a:round/>
              <a:headEnd/>
              <a:tailEnd/>
            </a:ln>
          </p:spPr>
          <p:txBody>
            <a:bodyPr anchor="ctr"/>
            <a:lstStyle/>
            <a:p>
              <a:pPr algn="ctr" defTabSz="457200"/>
              <a:endParaRPr lang="en-US">
                <a:solidFill>
                  <a:srgbClr val="000000"/>
                </a:solidFill>
              </a:endParaRPr>
            </a:p>
          </p:txBody>
        </p:sp>
        <p:sp>
          <p:nvSpPr>
            <p:cNvPr id="1083" name="Ellipse 1082"/>
            <p:cNvSpPr/>
            <p:nvPr/>
          </p:nvSpPr>
          <p:spPr bwMode="gray">
            <a:xfrm>
              <a:off x="2060581" y="2884330"/>
              <a:ext cx="481062" cy="176188"/>
            </a:xfrm>
            <a:prstGeom prst="ellipse">
              <a:avLst/>
            </a:prstGeom>
            <a:gradFill flip="none" rotWithShape="1">
              <a:gsLst>
                <a:gs pos="0">
                  <a:schemeClr val="tx1">
                    <a:alpha val="73000"/>
                  </a:schemeClr>
                </a:gs>
                <a:gs pos="100000">
                  <a:schemeClr val="bg1">
                    <a:alpha val="0"/>
                  </a:schemeClr>
                </a:gs>
              </a:gsLst>
              <a:path path="shape">
                <a:fillToRect l="50000" t="50000" r="50000" b="50000"/>
              </a:path>
              <a:tileRect/>
            </a:gradFill>
            <a:ln w="12700">
              <a:noFill/>
              <a:round/>
              <a:headEnd/>
              <a:tailEnd/>
            </a:ln>
          </p:spPr>
          <p:txBody>
            <a:bodyPr anchor="ctr"/>
            <a:lstStyle/>
            <a:p>
              <a:pPr algn="ctr" defTabSz="457200"/>
              <a:endParaRPr lang="en-US">
                <a:solidFill>
                  <a:srgbClr val="000000"/>
                </a:solidFill>
              </a:endParaRPr>
            </a:p>
          </p:txBody>
        </p:sp>
        <p:sp>
          <p:nvSpPr>
            <p:cNvPr id="1084" name="Ellipse 1083"/>
            <p:cNvSpPr/>
            <p:nvPr/>
          </p:nvSpPr>
          <p:spPr bwMode="gray">
            <a:xfrm>
              <a:off x="1939918" y="4179553"/>
              <a:ext cx="481062" cy="176188"/>
            </a:xfrm>
            <a:prstGeom prst="ellipse">
              <a:avLst/>
            </a:prstGeom>
            <a:gradFill flip="none" rotWithShape="1">
              <a:gsLst>
                <a:gs pos="0">
                  <a:schemeClr val="tx1">
                    <a:alpha val="73000"/>
                  </a:schemeClr>
                </a:gs>
                <a:gs pos="100000">
                  <a:schemeClr val="bg1">
                    <a:alpha val="0"/>
                  </a:schemeClr>
                </a:gs>
              </a:gsLst>
              <a:path path="shape">
                <a:fillToRect l="50000" t="50000" r="50000" b="50000"/>
              </a:path>
              <a:tileRect/>
            </a:gradFill>
            <a:ln w="12700">
              <a:noFill/>
              <a:round/>
              <a:headEnd/>
              <a:tailEnd/>
            </a:ln>
          </p:spPr>
          <p:txBody>
            <a:bodyPr anchor="ctr"/>
            <a:lstStyle/>
            <a:p>
              <a:pPr algn="ctr" defTabSz="457200"/>
              <a:endParaRPr lang="en-US">
                <a:solidFill>
                  <a:srgbClr val="000000"/>
                </a:solidFill>
              </a:endParaRPr>
            </a:p>
          </p:txBody>
        </p:sp>
        <p:sp>
          <p:nvSpPr>
            <p:cNvPr id="1085" name="Ellipse 1084"/>
            <p:cNvSpPr/>
            <p:nvPr/>
          </p:nvSpPr>
          <p:spPr bwMode="gray">
            <a:xfrm>
              <a:off x="2663893" y="4755736"/>
              <a:ext cx="481062" cy="176189"/>
            </a:xfrm>
            <a:prstGeom prst="ellipse">
              <a:avLst/>
            </a:prstGeom>
            <a:gradFill flip="none" rotWithShape="1">
              <a:gsLst>
                <a:gs pos="0">
                  <a:schemeClr val="tx1">
                    <a:alpha val="73000"/>
                  </a:schemeClr>
                </a:gs>
                <a:gs pos="100000">
                  <a:schemeClr val="bg1">
                    <a:alpha val="0"/>
                  </a:schemeClr>
                </a:gs>
              </a:gsLst>
              <a:path path="shape">
                <a:fillToRect l="50000" t="50000" r="50000" b="50000"/>
              </a:path>
              <a:tileRect/>
            </a:gradFill>
            <a:ln w="12700">
              <a:noFill/>
              <a:round/>
              <a:headEnd/>
              <a:tailEnd/>
            </a:ln>
          </p:spPr>
          <p:txBody>
            <a:bodyPr anchor="ctr"/>
            <a:lstStyle/>
            <a:p>
              <a:pPr algn="ctr" defTabSz="457200"/>
              <a:endParaRPr lang="en-US">
                <a:solidFill>
                  <a:srgbClr val="000000"/>
                </a:solidFill>
              </a:endParaRPr>
            </a:p>
          </p:txBody>
        </p:sp>
        <p:sp>
          <p:nvSpPr>
            <p:cNvPr id="1087" name="Ellipse 1086"/>
            <p:cNvSpPr/>
            <p:nvPr/>
          </p:nvSpPr>
          <p:spPr bwMode="gray">
            <a:xfrm>
              <a:off x="4607192" y="5254143"/>
              <a:ext cx="479474" cy="177776"/>
            </a:xfrm>
            <a:prstGeom prst="ellipse">
              <a:avLst/>
            </a:prstGeom>
            <a:gradFill flip="none" rotWithShape="1">
              <a:gsLst>
                <a:gs pos="0">
                  <a:schemeClr val="tx1">
                    <a:alpha val="73000"/>
                  </a:schemeClr>
                </a:gs>
                <a:gs pos="100000">
                  <a:schemeClr val="bg1">
                    <a:alpha val="0"/>
                  </a:schemeClr>
                </a:gs>
              </a:gsLst>
              <a:path path="shape">
                <a:fillToRect l="50000" t="50000" r="50000" b="50000"/>
              </a:path>
              <a:tileRect/>
            </a:gradFill>
            <a:ln w="12700">
              <a:noFill/>
              <a:round/>
              <a:headEnd/>
              <a:tailEnd/>
            </a:ln>
          </p:spPr>
          <p:txBody>
            <a:bodyPr anchor="ctr"/>
            <a:lstStyle/>
            <a:p>
              <a:pPr algn="ctr" defTabSz="457200"/>
              <a:endParaRPr lang="en-US">
                <a:solidFill>
                  <a:srgbClr val="000000"/>
                </a:solidFill>
              </a:endParaRPr>
            </a:p>
          </p:txBody>
        </p:sp>
        <p:sp>
          <p:nvSpPr>
            <p:cNvPr id="1088" name="Ellipse 1087"/>
            <p:cNvSpPr/>
            <p:nvPr/>
          </p:nvSpPr>
          <p:spPr bwMode="gray">
            <a:xfrm>
              <a:off x="3895919" y="3971618"/>
              <a:ext cx="481062" cy="177776"/>
            </a:xfrm>
            <a:prstGeom prst="ellipse">
              <a:avLst/>
            </a:prstGeom>
            <a:gradFill flip="none" rotWithShape="1">
              <a:gsLst>
                <a:gs pos="0">
                  <a:schemeClr val="tx1">
                    <a:alpha val="73000"/>
                  </a:schemeClr>
                </a:gs>
                <a:gs pos="100000">
                  <a:schemeClr val="bg1">
                    <a:alpha val="0"/>
                  </a:schemeClr>
                </a:gs>
              </a:gsLst>
              <a:path path="shape">
                <a:fillToRect l="50000" t="50000" r="50000" b="50000"/>
              </a:path>
              <a:tileRect/>
            </a:gradFill>
            <a:ln w="12700">
              <a:noFill/>
              <a:round/>
              <a:headEnd/>
              <a:tailEnd/>
            </a:ln>
          </p:spPr>
          <p:txBody>
            <a:bodyPr anchor="ctr"/>
            <a:lstStyle/>
            <a:p>
              <a:pPr algn="ctr" defTabSz="457200"/>
              <a:endParaRPr lang="en-US">
                <a:solidFill>
                  <a:srgbClr val="000000"/>
                </a:solidFill>
              </a:endParaRPr>
            </a:p>
          </p:txBody>
        </p:sp>
        <p:sp>
          <p:nvSpPr>
            <p:cNvPr id="1089" name="Ellipse 1088"/>
            <p:cNvSpPr/>
            <p:nvPr/>
          </p:nvSpPr>
          <p:spPr bwMode="gray">
            <a:xfrm>
              <a:off x="4708802" y="3527179"/>
              <a:ext cx="481062" cy="176189"/>
            </a:xfrm>
            <a:prstGeom prst="ellipse">
              <a:avLst/>
            </a:prstGeom>
            <a:gradFill flip="none" rotWithShape="1">
              <a:gsLst>
                <a:gs pos="0">
                  <a:schemeClr val="tx1">
                    <a:alpha val="73000"/>
                  </a:schemeClr>
                </a:gs>
                <a:gs pos="100000">
                  <a:schemeClr val="bg1">
                    <a:alpha val="0"/>
                  </a:schemeClr>
                </a:gs>
              </a:gsLst>
              <a:path path="shape">
                <a:fillToRect l="50000" t="50000" r="50000" b="50000"/>
              </a:path>
              <a:tileRect/>
            </a:gradFill>
            <a:ln w="12700">
              <a:noFill/>
              <a:round/>
              <a:headEnd/>
              <a:tailEnd/>
            </a:ln>
          </p:spPr>
          <p:txBody>
            <a:bodyPr anchor="ctr"/>
            <a:lstStyle/>
            <a:p>
              <a:pPr algn="ctr" defTabSz="457200"/>
              <a:endParaRPr lang="en-US">
                <a:solidFill>
                  <a:srgbClr val="000000"/>
                </a:solidFill>
              </a:endParaRPr>
            </a:p>
          </p:txBody>
        </p:sp>
        <p:sp>
          <p:nvSpPr>
            <p:cNvPr id="1090" name="Ellipse 1089"/>
            <p:cNvSpPr/>
            <p:nvPr/>
          </p:nvSpPr>
          <p:spPr bwMode="gray">
            <a:xfrm>
              <a:off x="4175347" y="2728776"/>
              <a:ext cx="479474" cy="176188"/>
            </a:xfrm>
            <a:prstGeom prst="ellipse">
              <a:avLst/>
            </a:prstGeom>
            <a:gradFill flip="none" rotWithShape="1">
              <a:gsLst>
                <a:gs pos="0">
                  <a:schemeClr val="tx1">
                    <a:alpha val="73000"/>
                  </a:schemeClr>
                </a:gs>
                <a:gs pos="100000">
                  <a:schemeClr val="bg1">
                    <a:alpha val="0"/>
                  </a:schemeClr>
                </a:gs>
              </a:gsLst>
              <a:path path="shape">
                <a:fillToRect l="50000" t="50000" r="50000" b="50000"/>
              </a:path>
              <a:tileRect/>
            </a:gradFill>
            <a:ln w="12700">
              <a:noFill/>
              <a:round/>
              <a:headEnd/>
              <a:tailEnd/>
            </a:ln>
          </p:spPr>
          <p:txBody>
            <a:bodyPr anchor="ctr"/>
            <a:lstStyle/>
            <a:p>
              <a:pPr algn="ctr" defTabSz="457200"/>
              <a:endParaRPr lang="en-US">
                <a:solidFill>
                  <a:srgbClr val="000000"/>
                </a:solidFill>
              </a:endParaRPr>
            </a:p>
          </p:txBody>
        </p:sp>
        <p:sp>
          <p:nvSpPr>
            <p:cNvPr id="1091" name="Ellipse 1090"/>
            <p:cNvSpPr/>
            <p:nvPr/>
          </p:nvSpPr>
          <p:spPr bwMode="gray">
            <a:xfrm>
              <a:off x="5254958" y="2422430"/>
              <a:ext cx="479474" cy="177776"/>
            </a:xfrm>
            <a:prstGeom prst="ellipse">
              <a:avLst/>
            </a:prstGeom>
            <a:gradFill flip="none" rotWithShape="1">
              <a:gsLst>
                <a:gs pos="0">
                  <a:schemeClr val="tx1">
                    <a:alpha val="73000"/>
                  </a:schemeClr>
                </a:gs>
                <a:gs pos="100000">
                  <a:schemeClr val="bg1">
                    <a:alpha val="0"/>
                  </a:schemeClr>
                </a:gs>
              </a:gsLst>
              <a:path path="shape">
                <a:fillToRect l="50000" t="50000" r="50000" b="50000"/>
              </a:path>
              <a:tileRect/>
            </a:gradFill>
            <a:ln w="12700">
              <a:noFill/>
              <a:round/>
              <a:headEnd/>
              <a:tailEnd/>
            </a:ln>
          </p:spPr>
          <p:txBody>
            <a:bodyPr anchor="ctr"/>
            <a:lstStyle/>
            <a:p>
              <a:pPr algn="ctr" defTabSz="457200"/>
              <a:endParaRPr lang="en-US">
                <a:solidFill>
                  <a:srgbClr val="000000"/>
                </a:solidFill>
              </a:endParaRPr>
            </a:p>
          </p:txBody>
        </p:sp>
        <p:sp>
          <p:nvSpPr>
            <p:cNvPr id="1092" name="Ellipse 1091"/>
            <p:cNvSpPr/>
            <p:nvPr/>
          </p:nvSpPr>
          <p:spPr bwMode="gray">
            <a:xfrm>
              <a:off x="6121822" y="3655749"/>
              <a:ext cx="479474" cy="176188"/>
            </a:xfrm>
            <a:prstGeom prst="ellipse">
              <a:avLst/>
            </a:prstGeom>
            <a:gradFill flip="none" rotWithShape="1">
              <a:gsLst>
                <a:gs pos="0">
                  <a:schemeClr val="tx1">
                    <a:alpha val="73000"/>
                  </a:schemeClr>
                </a:gs>
                <a:gs pos="100000">
                  <a:schemeClr val="bg1">
                    <a:alpha val="0"/>
                  </a:schemeClr>
                </a:gs>
              </a:gsLst>
              <a:path path="shape">
                <a:fillToRect l="50000" t="50000" r="50000" b="50000"/>
              </a:path>
              <a:tileRect/>
            </a:gradFill>
            <a:ln w="12700">
              <a:noFill/>
              <a:round/>
              <a:headEnd/>
              <a:tailEnd/>
            </a:ln>
          </p:spPr>
          <p:txBody>
            <a:bodyPr anchor="ctr"/>
            <a:lstStyle/>
            <a:p>
              <a:pPr algn="ctr" defTabSz="457200"/>
              <a:endParaRPr lang="en-US">
                <a:solidFill>
                  <a:srgbClr val="000000"/>
                </a:solidFill>
              </a:endParaRPr>
            </a:p>
          </p:txBody>
        </p:sp>
        <p:sp>
          <p:nvSpPr>
            <p:cNvPr id="1093" name="Ellipse 1092"/>
            <p:cNvSpPr/>
            <p:nvPr/>
          </p:nvSpPr>
          <p:spPr bwMode="gray">
            <a:xfrm>
              <a:off x="7633277" y="3141470"/>
              <a:ext cx="481062" cy="176188"/>
            </a:xfrm>
            <a:prstGeom prst="ellipse">
              <a:avLst/>
            </a:prstGeom>
            <a:gradFill flip="none" rotWithShape="1">
              <a:gsLst>
                <a:gs pos="0">
                  <a:schemeClr val="tx1">
                    <a:alpha val="73000"/>
                  </a:schemeClr>
                </a:gs>
                <a:gs pos="100000">
                  <a:schemeClr val="bg1">
                    <a:alpha val="0"/>
                  </a:schemeClr>
                </a:gs>
              </a:gsLst>
              <a:path path="shape">
                <a:fillToRect l="50000" t="50000" r="50000" b="50000"/>
              </a:path>
              <a:tileRect/>
            </a:gradFill>
            <a:ln w="12700">
              <a:noFill/>
              <a:round/>
              <a:headEnd/>
              <a:tailEnd/>
            </a:ln>
          </p:spPr>
          <p:txBody>
            <a:bodyPr anchor="ctr"/>
            <a:lstStyle/>
            <a:p>
              <a:pPr algn="ctr" defTabSz="457200"/>
              <a:endParaRPr lang="en-US">
                <a:solidFill>
                  <a:srgbClr val="000000"/>
                </a:solidFill>
              </a:endParaRPr>
            </a:p>
          </p:txBody>
        </p:sp>
        <p:grpSp>
          <p:nvGrpSpPr>
            <p:cNvPr id="544812" name="Gruppieren 366"/>
            <p:cNvGrpSpPr>
              <a:grpSpLocks/>
            </p:cNvGrpSpPr>
            <p:nvPr/>
          </p:nvGrpSpPr>
          <p:grpSpPr bwMode="auto">
            <a:xfrm>
              <a:off x="2019913" y="3110082"/>
              <a:ext cx="312898" cy="1208431"/>
              <a:chOff x="15849600" y="5499101"/>
              <a:chExt cx="5478462" cy="21158200"/>
            </a:xfrm>
          </p:grpSpPr>
          <p:sp>
            <p:nvSpPr>
              <p:cNvPr id="368" name="Freeform 346"/>
              <p:cNvSpPr>
                <a:spLocks/>
              </p:cNvSpPr>
              <p:nvPr/>
            </p:nvSpPr>
            <p:spPr bwMode="gray">
              <a:xfrm>
                <a:off x="17339995" y="15914621"/>
                <a:ext cx="3419166" cy="4863514"/>
              </a:xfrm>
              <a:custGeom>
                <a:avLst/>
                <a:gdLst/>
                <a:ahLst/>
                <a:cxnLst>
                  <a:cxn ang="0">
                    <a:pos x="0" y="1226"/>
                  </a:cxn>
                  <a:cxn ang="0">
                    <a:pos x="513" y="1294"/>
                  </a:cxn>
                  <a:cxn ang="0">
                    <a:pos x="762" y="1286"/>
                  </a:cxn>
                  <a:cxn ang="0">
                    <a:pos x="871" y="1202"/>
                  </a:cxn>
                  <a:cxn ang="0">
                    <a:pos x="904" y="1174"/>
                  </a:cxn>
                  <a:cxn ang="0">
                    <a:pos x="904" y="1004"/>
                  </a:cxn>
                  <a:cxn ang="0">
                    <a:pos x="866" y="652"/>
                  </a:cxn>
                  <a:cxn ang="0">
                    <a:pos x="795" y="271"/>
                  </a:cxn>
                  <a:cxn ang="0">
                    <a:pos x="755" y="131"/>
                  </a:cxn>
                  <a:cxn ang="0">
                    <a:pos x="690" y="19"/>
                  </a:cxn>
                  <a:cxn ang="0">
                    <a:pos x="295" y="0"/>
                  </a:cxn>
                  <a:cxn ang="0">
                    <a:pos x="193" y="49"/>
                  </a:cxn>
                  <a:cxn ang="0">
                    <a:pos x="89" y="484"/>
                  </a:cxn>
                  <a:cxn ang="0">
                    <a:pos x="85" y="693"/>
                  </a:cxn>
                  <a:cxn ang="0">
                    <a:pos x="60" y="887"/>
                  </a:cxn>
                  <a:cxn ang="0">
                    <a:pos x="57" y="1065"/>
                  </a:cxn>
                  <a:cxn ang="0">
                    <a:pos x="69" y="1210"/>
                  </a:cxn>
                </a:cxnLst>
                <a:rect l="0" t="0" r="r" b="b"/>
                <a:pathLst>
                  <a:path w="918" h="1301">
                    <a:moveTo>
                      <a:pt x="0" y="1226"/>
                    </a:moveTo>
                    <a:cubicBezTo>
                      <a:pt x="131" y="1266"/>
                      <a:pt x="372" y="1301"/>
                      <a:pt x="513" y="1294"/>
                    </a:cubicBezTo>
                    <a:cubicBezTo>
                      <a:pt x="592" y="1290"/>
                      <a:pt x="685" y="1301"/>
                      <a:pt x="762" y="1286"/>
                    </a:cubicBezTo>
                    <a:cubicBezTo>
                      <a:pt x="795" y="1280"/>
                      <a:pt x="838" y="1212"/>
                      <a:pt x="871" y="1202"/>
                    </a:cubicBezTo>
                    <a:cubicBezTo>
                      <a:pt x="898" y="1193"/>
                      <a:pt x="894" y="1200"/>
                      <a:pt x="904" y="1174"/>
                    </a:cubicBezTo>
                    <a:cubicBezTo>
                      <a:pt x="918" y="1133"/>
                      <a:pt x="905" y="1047"/>
                      <a:pt x="904" y="1004"/>
                    </a:cubicBezTo>
                    <a:cubicBezTo>
                      <a:pt x="900" y="887"/>
                      <a:pt x="880" y="767"/>
                      <a:pt x="866" y="652"/>
                    </a:cubicBezTo>
                    <a:cubicBezTo>
                      <a:pt x="852" y="530"/>
                      <a:pt x="842" y="383"/>
                      <a:pt x="795" y="271"/>
                    </a:cubicBezTo>
                    <a:cubicBezTo>
                      <a:pt x="777" y="228"/>
                      <a:pt x="766" y="178"/>
                      <a:pt x="755" y="131"/>
                    </a:cubicBezTo>
                    <a:cubicBezTo>
                      <a:pt x="742" y="75"/>
                      <a:pt x="756" y="26"/>
                      <a:pt x="690" y="19"/>
                    </a:cubicBezTo>
                    <a:cubicBezTo>
                      <a:pt x="558" y="6"/>
                      <a:pt x="427" y="1"/>
                      <a:pt x="295" y="0"/>
                    </a:cubicBezTo>
                    <a:cubicBezTo>
                      <a:pt x="246" y="0"/>
                      <a:pt x="214" y="3"/>
                      <a:pt x="193" y="49"/>
                    </a:cubicBezTo>
                    <a:cubicBezTo>
                      <a:pt x="134" y="185"/>
                      <a:pt x="107" y="336"/>
                      <a:pt x="89" y="484"/>
                    </a:cubicBezTo>
                    <a:cubicBezTo>
                      <a:pt x="81" y="552"/>
                      <a:pt x="86" y="623"/>
                      <a:pt x="85" y="693"/>
                    </a:cubicBezTo>
                    <a:cubicBezTo>
                      <a:pt x="85" y="760"/>
                      <a:pt x="67" y="821"/>
                      <a:pt x="60" y="887"/>
                    </a:cubicBezTo>
                    <a:cubicBezTo>
                      <a:pt x="54" y="947"/>
                      <a:pt x="51" y="1005"/>
                      <a:pt x="57" y="1065"/>
                    </a:cubicBezTo>
                    <a:cubicBezTo>
                      <a:pt x="61" y="1111"/>
                      <a:pt x="72" y="1165"/>
                      <a:pt x="69" y="1210"/>
                    </a:cubicBezTo>
                  </a:path>
                </a:pathLst>
              </a:custGeom>
              <a:solidFill>
                <a:srgbClr val="00000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69" name="Freeform 347"/>
              <p:cNvSpPr>
                <a:spLocks/>
              </p:cNvSpPr>
              <p:nvPr/>
            </p:nvSpPr>
            <p:spPr bwMode="gray">
              <a:xfrm>
                <a:off x="16700649" y="15303209"/>
                <a:ext cx="2640804" cy="10922051"/>
              </a:xfrm>
              <a:custGeom>
                <a:avLst/>
                <a:gdLst/>
                <a:ahLst/>
                <a:cxnLst>
                  <a:cxn ang="0">
                    <a:pos x="691" y="256"/>
                  </a:cxn>
                  <a:cxn ang="0">
                    <a:pos x="658" y="957"/>
                  </a:cxn>
                  <a:cxn ang="0">
                    <a:pos x="634" y="1207"/>
                  </a:cxn>
                  <a:cxn ang="0">
                    <a:pos x="610" y="1401"/>
                  </a:cxn>
                  <a:cxn ang="0">
                    <a:pos x="578" y="1816"/>
                  </a:cxn>
                  <a:cxn ang="0">
                    <a:pos x="521" y="1990"/>
                  </a:cxn>
                  <a:cxn ang="0">
                    <a:pos x="481" y="2171"/>
                  </a:cxn>
                  <a:cxn ang="0">
                    <a:pos x="444" y="2344"/>
                  </a:cxn>
                  <a:cxn ang="0">
                    <a:pos x="488" y="2510"/>
                  </a:cxn>
                  <a:cxn ang="0">
                    <a:pos x="411" y="2646"/>
                  </a:cxn>
                  <a:cxn ang="0">
                    <a:pos x="279" y="2781"/>
                  </a:cxn>
                  <a:cxn ang="0">
                    <a:pos x="187" y="2842"/>
                  </a:cxn>
                  <a:cxn ang="0">
                    <a:pos x="87" y="2904"/>
                  </a:cxn>
                  <a:cxn ang="0">
                    <a:pos x="63" y="2892"/>
                  </a:cxn>
                  <a:cxn ang="0">
                    <a:pos x="18" y="2860"/>
                  </a:cxn>
                  <a:cxn ang="0">
                    <a:pos x="93" y="2722"/>
                  </a:cxn>
                  <a:cxn ang="0">
                    <a:pos x="166" y="2578"/>
                  </a:cxn>
                  <a:cxn ang="0">
                    <a:pos x="251" y="2227"/>
                  </a:cxn>
                  <a:cxn ang="0">
                    <a:pos x="276" y="1797"/>
                  </a:cxn>
                  <a:cxn ang="0">
                    <a:pos x="304" y="1392"/>
                  </a:cxn>
                  <a:cxn ang="0">
                    <a:pos x="276" y="1134"/>
                  </a:cxn>
                  <a:cxn ang="0">
                    <a:pos x="280" y="781"/>
                  </a:cxn>
                  <a:cxn ang="0">
                    <a:pos x="303" y="476"/>
                  </a:cxn>
                  <a:cxn ang="0">
                    <a:pos x="340" y="227"/>
                  </a:cxn>
                  <a:cxn ang="0">
                    <a:pos x="401" y="43"/>
                  </a:cxn>
                  <a:cxn ang="0">
                    <a:pos x="578" y="6"/>
                  </a:cxn>
                  <a:cxn ang="0">
                    <a:pos x="667" y="70"/>
                  </a:cxn>
                  <a:cxn ang="0">
                    <a:pos x="691" y="264"/>
                  </a:cxn>
                </a:cxnLst>
                <a:rect l="0" t="0" r="r" b="b"/>
                <a:pathLst>
                  <a:path w="702" h="2910">
                    <a:moveTo>
                      <a:pt x="691" y="256"/>
                    </a:moveTo>
                    <a:cubicBezTo>
                      <a:pt x="691" y="491"/>
                      <a:pt x="670" y="724"/>
                      <a:pt x="658" y="957"/>
                    </a:cubicBezTo>
                    <a:cubicBezTo>
                      <a:pt x="654" y="1045"/>
                      <a:pt x="650" y="1125"/>
                      <a:pt x="634" y="1207"/>
                    </a:cubicBezTo>
                    <a:cubicBezTo>
                      <a:pt x="622" y="1271"/>
                      <a:pt x="610" y="1331"/>
                      <a:pt x="610" y="1401"/>
                    </a:cubicBezTo>
                    <a:cubicBezTo>
                      <a:pt x="610" y="1544"/>
                      <a:pt x="617" y="1684"/>
                      <a:pt x="578" y="1816"/>
                    </a:cubicBezTo>
                    <a:cubicBezTo>
                      <a:pt x="560" y="1877"/>
                      <a:pt x="533" y="1928"/>
                      <a:pt x="521" y="1990"/>
                    </a:cubicBezTo>
                    <a:cubicBezTo>
                      <a:pt x="509" y="2049"/>
                      <a:pt x="496" y="2113"/>
                      <a:pt x="481" y="2171"/>
                    </a:cubicBezTo>
                    <a:cubicBezTo>
                      <a:pt x="467" y="2226"/>
                      <a:pt x="452" y="2288"/>
                      <a:pt x="444" y="2344"/>
                    </a:cubicBezTo>
                    <a:cubicBezTo>
                      <a:pt x="434" y="2410"/>
                      <a:pt x="479" y="2447"/>
                      <a:pt x="488" y="2510"/>
                    </a:cubicBezTo>
                    <a:cubicBezTo>
                      <a:pt x="500" y="2590"/>
                      <a:pt x="475" y="2613"/>
                      <a:pt x="411" y="2646"/>
                    </a:cubicBezTo>
                    <a:cubicBezTo>
                      <a:pt x="345" y="2679"/>
                      <a:pt x="339" y="2742"/>
                      <a:pt x="279" y="2781"/>
                    </a:cubicBezTo>
                    <a:cubicBezTo>
                      <a:pt x="248" y="2801"/>
                      <a:pt x="215" y="2818"/>
                      <a:pt x="187" y="2842"/>
                    </a:cubicBezTo>
                    <a:cubicBezTo>
                      <a:pt x="163" y="2861"/>
                      <a:pt x="118" y="2910"/>
                      <a:pt x="87" y="2904"/>
                    </a:cubicBezTo>
                    <a:cubicBezTo>
                      <a:pt x="81" y="2902"/>
                      <a:pt x="73" y="2895"/>
                      <a:pt x="63" y="2892"/>
                    </a:cubicBezTo>
                    <a:cubicBezTo>
                      <a:pt x="68" y="2865"/>
                      <a:pt x="38" y="2862"/>
                      <a:pt x="18" y="2860"/>
                    </a:cubicBezTo>
                    <a:cubicBezTo>
                      <a:pt x="0" y="2821"/>
                      <a:pt x="71" y="2754"/>
                      <a:pt x="93" y="2722"/>
                    </a:cubicBezTo>
                    <a:cubicBezTo>
                      <a:pt x="123" y="2677"/>
                      <a:pt x="137" y="2625"/>
                      <a:pt x="166" y="2578"/>
                    </a:cubicBezTo>
                    <a:cubicBezTo>
                      <a:pt x="233" y="2468"/>
                      <a:pt x="251" y="2360"/>
                      <a:pt x="251" y="2227"/>
                    </a:cubicBezTo>
                    <a:cubicBezTo>
                      <a:pt x="251" y="2082"/>
                      <a:pt x="255" y="1938"/>
                      <a:pt x="276" y="1797"/>
                    </a:cubicBezTo>
                    <a:cubicBezTo>
                      <a:pt x="296" y="1665"/>
                      <a:pt x="297" y="1528"/>
                      <a:pt x="304" y="1392"/>
                    </a:cubicBezTo>
                    <a:cubicBezTo>
                      <a:pt x="308" y="1301"/>
                      <a:pt x="285" y="1222"/>
                      <a:pt x="276" y="1134"/>
                    </a:cubicBezTo>
                    <a:cubicBezTo>
                      <a:pt x="263" y="1018"/>
                      <a:pt x="269" y="896"/>
                      <a:pt x="280" y="781"/>
                    </a:cubicBezTo>
                    <a:cubicBezTo>
                      <a:pt x="289" y="679"/>
                      <a:pt x="289" y="577"/>
                      <a:pt x="303" y="476"/>
                    </a:cubicBezTo>
                    <a:cubicBezTo>
                      <a:pt x="315" y="393"/>
                      <a:pt x="326" y="307"/>
                      <a:pt x="340" y="227"/>
                    </a:cubicBezTo>
                    <a:cubicBezTo>
                      <a:pt x="350" y="167"/>
                      <a:pt x="355" y="88"/>
                      <a:pt x="401" y="43"/>
                    </a:cubicBezTo>
                    <a:cubicBezTo>
                      <a:pt x="441" y="4"/>
                      <a:pt x="525" y="0"/>
                      <a:pt x="578" y="6"/>
                    </a:cubicBezTo>
                    <a:cubicBezTo>
                      <a:pt x="618" y="10"/>
                      <a:pt x="648" y="35"/>
                      <a:pt x="667" y="70"/>
                    </a:cubicBezTo>
                    <a:cubicBezTo>
                      <a:pt x="690" y="112"/>
                      <a:pt x="702" y="224"/>
                      <a:pt x="691" y="264"/>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70" name="Freeform 348"/>
              <p:cNvSpPr>
                <a:spLocks/>
              </p:cNvSpPr>
              <p:nvPr/>
            </p:nvSpPr>
            <p:spPr bwMode="gray">
              <a:xfrm>
                <a:off x="19702836" y="17137445"/>
                <a:ext cx="1473287" cy="9060015"/>
              </a:xfrm>
              <a:custGeom>
                <a:avLst/>
                <a:gdLst/>
                <a:ahLst/>
                <a:cxnLst>
                  <a:cxn ang="0">
                    <a:pos x="346" y="812"/>
                  </a:cxn>
                  <a:cxn ang="0">
                    <a:pos x="362" y="1014"/>
                  </a:cxn>
                  <a:cxn ang="0">
                    <a:pos x="378" y="1380"/>
                  </a:cxn>
                  <a:cxn ang="0">
                    <a:pos x="334" y="1586"/>
                  </a:cxn>
                  <a:cxn ang="0">
                    <a:pos x="310" y="1828"/>
                  </a:cxn>
                  <a:cxn ang="0">
                    <a:pos x="314" y="2042"/>
                  </a:cxn>
                  <a:cxn ang="0">
                    <a:pos x="276" y="2234"/>
                  </a:cxn>
                  <a:cxn ang="0">
                    <a:pos x="161" y="2386"/>
                  </a:cxn>
                  <a:cxn ang="0">
                    <a:pos x="16" y="2316"/>
                  </a:cxn>
                  <a:cxn ang="0">
                    <a:pos x="72" y="2143"/>
                  </a:cxn>
                  <a:cxn ang="0">
                    <a:pos x="120" y="1731"/>
                  </a:cxn>
                  <a:cxn ang="0">
                    <a:pos x="92" y="1522"/>
                  </a:cxn>
                  <a:cxn ang="0">
                    <a:pos x="67" y="1324"/>
                  </a:cxn>
                  <a:cxn ang="0">
                    <a:pos x="56" y="1106"/>
                  </a:cxn>
                  <a:cxn ang="0">
                    <a:pos x="14" y="330"/>
                  </a:cxn>
                  <a:cxn ang="0">
                    <a:pos x="7" y="90"/>
                  </a:cxn>
                  <a:cxn ang="0">
                    <a:pos x="12" y="19"/>
                  </a:cxn>
                  <a:cxn ang="0">
                    <a:pos x="132" y="15"/>
                  </a:cxn>
                  <a:cxn ang="0">
                    <a:pos x="270" y="168"/>
                  </a:cxn>
                  <a:cxn ang="0">
                    <a:pos x="278" y="513"/>
                  </a:cxn>
                  <a:cxn ang="0">
                    <a:pos x="298" y="727"/>
                  </a:cxn>
                  <a:cxn ang="0">
                    <a:pos x="346" y="808"/>
                  </a:cxn>
                </a:cxnLst>
                <a:rect l="0" t="0" r="r" b="b"/>
                <a:pathLst>
                  <a:path w="393" h="2413">
                    <a:moveTo>
                      <a:pt x="346" y="812"/>
                    </a:moveTo>
                    <a:cubicBezTo>
                      <a:pt x="341" y="877"/>
                      <a:pt x="357" y="948"/>
                      <a:pt x="362" y="1014"/>
                    </a:cubicBezTo>
                    <a:cubicBezTo>
                      <a:pt x="372" y="1138"/>
                      <a:pt x="393" y="1259"/>
                      <a:pt x="378" y="1380"/>
                    </a:cubicBezTo>
                    <a:cubicBezTo>
                      <a:pt x="370" y="1450"/>
                      <a:pt x="348" y="1520"/>
                      <a:pt x="334" y="1586"/>
                    </a:cubicBezTo>
                    <a:cubicBezTo>
                      <a:pt x="318" y="1663"/>
                      <a:pt x="317" y="1750"/>
                      <a:pt x="310" y="1828"/>
                    </a:cubicBezTo>
                    <a:cubicBezTo>
                      <a:pt x="303" y="1896"/>
                      <a:pt x="298" y="1977"/>
                      <a:pt x="314" y="2042"/>
                    </a:cubicBezTo>
                    <a:cubicBezTo>
                      <a:pt x="333" y="2124"/>
                      <a:pt x="320" y="2165"/>
                      <a:pt x="276" y="2234"/>
                    </a:cubicBezTo>
                    <a:cubicBezTo>
                      <a:pt x="245" y="2283"/>
                      <a:pt x="220" y="2356"/>
                      <a:pt x="161" y="2386"/>
                    </a:cubicBezTo>
                    <a:cubicBezTo>
                      <a:pt x="105" y="2413"/>
                      <a:pt x="21" y="2378"/>
                      <a:pt x="16" y="2316"/>
                    </a:cubicBezTo>
                    <a:cubicBezTo>
                      <a:pt x="10" y="2256"/>
                      <a:pt x="58" y="2197"/>
                      <a:pt x="72" y="2143"/>
                    </a:cubicBezTo>
                    <a:cubicBezTo>
                      <a:pt x="89" y="2078"/>
                      <a:pt x="120" y="1809"/>
                      <a:pt x="120" y="1731"/>
                    </a:cubicBezTo>
                    <a:cubicBezTo>
                      <a:pt x="120" y="1659"/>
                      <a:pt x="103" y="1590"/>
                      <a:pt x="92" y="1522"/>
                    </a:cubicBezTo>
                    <a:cubicBezTo>
                      <a:pt x="81" y="1457"/>
                      <a:pt x="70" y="1392"/>
                      <a:pt x="67" y="1324"/>
                    </a:cubicBezTo>
                    <a:cubicBezTo>
                      <a:pt x="64" y="1252"/>
                      <a:pt x="66" y="1174"/>
                      <a:pt x="56" y="1106"/>
                    </a:cubicBezTo>
                    <a:cubicBezTo>
                      <a:pt x="19" y="855"/>
                      <a:pt x="38" y="589"/>
                      <a:pt x="14" y="330"/>
                    </a:cubicBezTo>
                    <a:cubicBezTo>
                      <a:pt x="7" y="250"/>
                      <a:pt x="7" y="170"/>
                      <a:pt x="7" y="90"/>
                    </a:cubicBezTo>
                    <a:cubicBezTo>
                      <a:pt x="7" y="74"/>
                      <a:pt x="0" y="32"/>
                      <a:pt x="12" y="19"/>
                    </a:cubicBezTo>
                    <a:cubicBezTo>
                      <a:pt x="31" y="0"/>
                      <a:pt x="109" y="9"/>
                      <a:pt x="132" y="15"/>
                    </a:cubicBezTo>
                    <a:cubicBezTo>
                      <a:pt x="206" y="33"/>
                      <a:pt x="260" y="96"/>
                      <a:pt x="270" y="168"/>
                    </a:cubicBezTo>
                    <a:cubicBezTo>
                      <a:pt x="287" y="279"/>
                      <a:pt x="278" y="399"/>
                      <a:pt x="278" y="513"/>
                    </a:cubicBezTo>
                    <a:cubicBezTo>
                      <a:pt x="278" y="584"/>
                      <a:pt x="270" y="661"/>
                      <a:pt x="298" y="727"/>
                    </a:cubicBezTo>
                    <a:cubicBezTo>
                      <a:pt x="310" y="757"/>
                      <a:pt x="334" y="782"/>
                      <a:pt x="346" y="808"/>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71" name="Freeform 349"/>
              <p:cNvSpPr>
                <a:spLocks/>
              </p:cNvSpPr>
              <p:nvPr/>
            </p:nvSpPr>
            <p:spPr bwMode="gray">
              <a:xfrm>
                <a:off x="17784763" y="20166722"/>
                <a:ext cx="1306516" cy="1417356"/>
              </a:xfrm>
              <a:custGeom>
                <a:avLst/>
                <a:gdLst/>
                <a:ahLst/>
                <a:cxnLst>
                  <a:cxn ang="0">
                    <a:pos x="15" y="63"/>
                  </a:cxn>
                  <a:cxn ang="0">
                    <a:pos x="204" y="186"/>
                  </a:cxn>
                  <a:cxn ang="0">
                    <a:pos x="315" y="380"/>
                  </a:cxn>
                  <a:cxn ang="0">
                    <a:pos x="296" y="78"/>
                  </a:cxn>
                  <a:cxn ang="0">
                    <a:pos x="15" y="69"/>
                  </a:cxn>
                </a:cxnLst>
                <a:rect l="0" t="0" r="r" b="b"/>
                <a:pathLst>
                  <a:path w="352" h="380">
                    <a:moveTo>
                      <a:pt x="15" y="63"/>
                    </a:moveTo>
                    <a:cubicBezTo>
                      <a:pt x="0" y="154"/>
                      <a:pt x="148" y="159"/>
                      <a:pt x="204" y="186"/>
                    </a:cubicBezTo>
                    <a:cubicBezTo>
                      <a:pt x="282" y="225"/>
                      <a:pt x="298" y="310"/>
                      <a:pt x="315" y="380"/>
                    </a:cubicBezTo>
                    <a:cubicBezTo>
                      <a:pt x="336" y="298"/>
                      <a:pt x="352" y="147"/>
                      <a:pt x="296" y="78"/>
                    </a:cubicBezTo>
                    <a:cubicBezTo>
                      <a:pt x="244" y="14"/>
                      <a:pt x="61" y="0"/>
                      <a:pt x="15" y="69"/>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72" name="Freeform 350"/>
              <p:cNvSpPr>
                <a:spLocks/>
              </p:cNvSpPr>
              <p:nvPr/>
            </p:nvSpPr>
            <p:spPr bwMode="gray">
              <a:xfrm>
                <a:off x="19702836" y="20250088"/>
                <a:ext cx="1389901" cy="611412"/>
              </a:xfrm>
              <a:custGeom>
                <a:avLst/>
                <a:gdLst/>
                <a:ahLst/>
                <a:cxnLst>
                  <a:cxn ang="0">
                    <a:pos x="44" y="159"/>
                  </a:cxn>
                  <a:cxn ang="0">
                    <a:pos x="194" y="95"/>
                  </a:cxn>
                  <a:cxn ang="0">
                    <a:pos x="329" y="32"/>
                  </a:cxn>
                  <a:cxn ang="0">
                    <a:pos x="108" y="14"/>
                  </a:cxn>
                  <a:cxn ang="0">
                    <a:pos x="44" y="154"/>
                  </a:cxn>
                </a:cxnLst>
                <a:rect l="0" t="0" r="r" b="b"/>
                <a:pathLst>
                  <a:path w="370" h="159">
                    <a:moveTo>
                      <a:pt x="44" y="159"/>
                    </a:moveTo>
                    <a:cubicBezTo>
                      <a:pt x="72" y="95"/>
                      <a:pt x="127" y="101"/>
                      <a:pt x="194" y="95"/>
                    </a:cubicBezTo>
                    <a:cubicBezTo>
                      <a:pt x="224" y="92"/>
                      <a:pt x="370" y="74"/>
                      <a:pt x="329" y="32"/>
                    </a:cubicBezTo>
                    <a:cubicBezTo>
                      <a:pt x="298" y="0"/>
                      <a:pt x="152" y="9"/>
                      <a:pt x="108" y="14"/>
                    </a:cubicBezTo>
                    <a:cubicBezTo>
                      <a:pt x="0" y="27"/>
                      <a:pt x="48" y="76"/>
                      <a:pt x="44" y="154"/>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73" name="Freeform 351"/>
              <p:cNvSpPr>
                <a:spLocks/>
              </p:cNvSpPr>
              <p:nvPr/>
            </p:nvSpPr>
            <p:spPr bwMode="gray">
              <a:xfrm>
                <a:off x="17284399" y="13552356"/>
                <a:ext cx="3724936" cy="7142395"/>
              </a:xfrm>
              <a:custGeom>
                <a:avLst/>
                <a:gdLst/>
                <a:ahLst/>
                <a:cxnLst>
                  <a:cxn ang="0">
                    <a:pos x="99" y="228"/>
                  </a:cxn>
                  <a:cxn ang="0">
                    <a:pos x="81" y="631"/>
                  </a:cxn>
                  <a:cxn ang="0">
                    <a:pos x="35" y="1041"/>
                  </a:cxn>
                  <a:cxn ang="0">
                    <a:pos x="27" y="1438"/>
                  </a:cxn>
                  <a:cxn ang="0">
                    <a:pos x="27" y="1647"/>
                  </a:cxn>
                  <a:cxn ang="0">
                    <a:pos x="12" y="1856"/>
                  </a:cxn>
                  <a:cxn ang="0">
                    <a:pos x="464" y="1902"/>
                  </a:cxn>
                  <a:cxn ang="0">
                    <a:pos x="762" y="1851"/>
                  </a:cxn>
                  <a:cxn ang="0">
                    <a:pos x="993" y="1823"/>
                  </a:cxn>
                  <a:cxn ang="0">
                    <a:pos x="962" y="1413"/>
                  </a:cxn>
                  <a:cxn ang="0">
                    <a:pos x="954" y="970"/>
                  </a:cxn>
                  <a:cxn ang="0">
                    <a:pos x="978" y="543"/>
                  </a:cxn>
                  <a:cxn ang="0">
                    <a:pos x="857" y="214"/>
                  </a:cxn>
                  <a:cxn ang="0">
                    <a:pos x="99" y="228"/>
                  </a:cxn>
                </a:cxnLst>
                <a:rect l="0" t="0" r="r" b="b"/>
                <a:pathLst>
                  <a:path w="993" h="1902">
                    <a:moveTo>
                      <a:pt x="99" y="228"/>
                    </a:moveTo>
                    <a:cubicBezTo>
                      <a:pt x="164" y="335"/>
                      <a:pt x="100" y="516"/>
                      <a:pt x="81" y="631"/>
                    </a:cubicBezTo>
                    <a:cubicBezTo>
                      <a:pt x="59" y="768"/>
                      <a:pt x="35" y="896"/>
                      <a:pt x="35" y="1041"/>
                    </a:cubicBezTo>
                    <a:cubicBezTo>
                      <a:pt x="35" y="1172"/>
                      <a:pt x="27" y="1303"/>
                      <a:pt x="27" y="1438"/>
                    </a:cubicBezTo>
                    <a:cubicBezTo>
                      <a:pt x="27" y="1507"/>
                      <a:pt x="27" y="1577"/>
                      <a:pt x="27" y="1647"/>
                    </a:cubicBezTo>
                    <a:cubicBezTo>
                      <a:pt x="27" y="1715"/>
                      <a:pt x="0" y="1796"/>
                      <a:pt x="12" y="1856"/>
                    </a:cubicBezTo>
                    <a:cubicBezTo>
                      <a:pt x="135" y="1862"/>
                      <a:pt x="360" y="1846"/>
                      <a:pt x="464" y="1902"/>
                    </a:cubicBezTo>
                    <a:cubicBezTo>
                      <a:pt x="518" y="1868"/>
                      <a:pt x="698" y="1856"/>
                      <a:pt x="762" y="1851"/>
                    </a:cubicBezTo>
                    <a:cubicBezTo>
                      <a:pt x="835" y="1844"/>
                      <a:pt x="926" y="1850"/>
                      <a:pt x="993" y="1823"/>
                    </a:cubicBezTo>
                    <a:cubicBezTo>
                      <a:pt x="982" y="1688"/>
                      <a:pt x="962" y="1558"/>
                      <a:pt x="962" y="1413"/>
                    </a:cubicBezTo>
                    <a:cubicBezTo>
                      <a:pt x="962" y="1266"/>
                      <a:pt x="954" y="1119"/>
                      <a:pt x="954" y="970"/>
                    </a:cubicBezTo>
                    <a:cubicBezTo>
                      <a:pt x="954" y="823"/>
                      <a:pt x="974" y="686"/>
                      <a:pt x="978" y="543"/>
                    </a:cubicBezTo>
                    <a:cubicBezTo>
                      <a:pt x="982" y="401"/>
                      <a:pt x="951" y="315"/>
                      <a:pt x="857" y="214"/>
                    </a:cubicBezTo>
                    <a:cubicBezTo>
                      <a:pt x="657" y="0"/>
                      <a:pt x="281" y="14"/>
                      <a:pt x="99" y="228"/>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74" name="Freeform 352"/>
              <p:cNvSpPr>
                <a:spLocks/>
              </p:cNvSpPr>
              <p:nvPr/>
            </p:nvSpPr>
            <p:spPr bwMode="gray">
              <a:xfrm>
                <a:off x="17812570" y="14386100"/>
                <a:ext cx="2890995" cy="5780623"/>
              </a:xfrm>
              <a:custGeom>
                <a:avLst/>
                <a:gdLst/>
                <a:ahLst/>
                <a:cxnLst>
                  <a:cxn ang="0">
                    <a:pos x="3" y="58"/>
                  </a:cxn>
                  <a:cxn ang="0">
                    <a:pos x="95" y="111"/>
                  </a:cxn>
                  <a:cxn ang="0">
                    <a:pos x="242" y="146"/>
                  </a:cxn>
                  <a:cxn ang="0">
                    <a:pos x="462" y="163"/>
                  </a:cxn>
                  <a:cxn ang="0">
                    <a:pos x="604" y="147"/>
                  </a:cxn>
                  <a:cxn ang="0">
                    <a:pos x="642" y="286"/>
                  </a:cxn>
                  <a:cxn ang="0">
                    <a:pos x="645" y="457"/>
                  </a:cxn>
                  <a:cxn ang="0">
                    <a:pos x="656" y="558"/>
                  </a:cxn>
                  <a:cxn ang="0">
                    <a:pos x="677" y="670"/>
                  </a:cxn>
                  <a:cxn ang="0">
                    <a:pos x="691" y="870"/>
                  </a:cxn>
                  <a:cxn ang="0">
                    <a:pos x="726" y="1233"/>
                  </a:cxn>
                  <a:cxn ang="0">
                    <a:pos x="712" y="1423"/>
                  </a:cxn>
                  <a:cxn ang="0">
                    <a:pos x="715" y="1541"/>
                  </a:cxn>
                  <a:cxn ang="0">
                    <a:pos x="722" y="1417"/>
                  </a:cxn>
                  <a:cxn ang="0">
                    <a:pos x="734" y="1281"/>
                  </a:cxn>
                  <a:cxn ang="0">
                    <a:pos x="699" y="991"/>
                  </a:cxn>
                  <a:cxn ang="0">
                    <a:pos x="696" y="689"/>
                  </a:cxn>
                  <a:cxn ang="0">
                    <a:pos x="664" y="574"/>
                  </a:cxn>
                  <a:cxn ang="0">
                    <a:pos x="659" y="510"/>
                  </a:cxn>
                  <a:cxn ang="0">
                    <a:pos x="648" y="439"/>
                  </a:cxn>
                  <a:cxn ang="0">
                    <a:pos x="648" y="281"/>
                  </a:cxn>
                  <a:cxn ang="0">
                    <a:pos x="619" y="139"/>
                  </a:cxn>
                  <a:cxn ang="0">
                    <a:pos x="669" y="117"/>
                  </a:cxn>
                  <a:cxn ang="0">
                    <a:pos x="726" y="98"/>
                  </a:cxn>
                  <a:cxn ang="0">
                    <a:pos x="763" y="66"/>
                  </a:cxn>
                  <a:cxn ang="0">
                    <a:pos x="674" y="47"/>
                  </a:cxn>
                  <a:cxn ang="0">
                    <a:pos x="441" y="25"/>
                  </a:cxn>
                  <a:cxn ang="0">
                    <a:pos x="158" y="4"/>
                  </a:cxn>
                  <a:cxn ang="0">
                    <a:pos x="27" y="34"/>
                  </a:cxn>
                  <a:cxn ang="0">
                    <a:pos x="22" y="34"/>
                  </a:cxn>
                  <a:cxn ang="0">
                    <a:pos x="0" y="55"/>
                  </a:cxn>
                </a:cxnLst>
                <a:rect l="0" t="0" r="r" b="b"/>
                <a:pathLst>
                  <a:path w="768" h="1541">
                    <a:moveTo>
                      <a:pt x="3" y="58"/>
                    </a:moveTo>
                    <a:cubicBezTo>
                      <a:pt x="23" y="92"/>
                      <a:pt x="59" y="99"/>
                      <a:pt x="95" y="111"/>
                    </a:cubicBezTo>
                    <a:cubicBezTo>
                      <a:pt x="141" y="128"/>
                      <a:pt x="195" y="139"/>
                      <a:pt x="242" y="146"/>
                    </a:cubicBezTo>
                    <a:cubicBezTo>
                      <a:pt x="315" y="158"/>
                      <a:pt x="387" y="163"/>
                      <a:pt x="462" y="163"/>
                    </a:cubicBezTo>
                    <a:cubicBezTo>
                      <a:pt x="511" y="162"/>
                      <a:pt x="556" y="144"/>
                      <a:pt x="604" y="147"/>
                    </a:cubicBezTo>
                    <a:cubicBezTo>
                      <a:pt x="611" y="195"/>
                      <a:pt x="636" y="238"/>
                      <a:pt x="642" y="286"/>
                    </a:cubicBezTo>
                    <a:cubicBezTo>
                      <a:pt x="649" y="342"/>
                      <a:pt x="641" y="400"/>
                      <a:pt x="645" y="457"/>
                    </a:cubicBezTo>
                    <a:cubicBezTo>
                      <a:pt x="648" y="491"/>
                      <a:pt x="656" y="523"/>
                      <a:pt x="656" y="558"/>
                    </a:cubicBezTo>
                    <a:cubicBezTo>
                      <a:pt x="656" y="598"/>
                      <a:pt x="670" y="631"/>
                      <a:pt x="677" y="670"/>
                    </a:cubicBezTo>
                    <a:cubicBezTo>
                      <a:pt x="690" y="735"/>
                      <a:pt x="691" y="802"/>
                      <a:pt x="691" y="870"/>
                    </a:cubicBezTo>
                    <a:cubicBezTo>
                      <a:pt x="691" y="994"/>
                      <a:pt x="721" y="1111"/>
                      <a:pt x="726" y="1233"/>
                    </a:cubicBezTo>
                    <a:cubicBezTo>
                      <a:pt x="728" y="1297"/>
                      <a:pt x="721" y="1361"/>
                      <a:pt x="712" y="1423"/>
                    </a:cubicBezTo>
                    <a:cubicBezTo>
                      <a:pt x="709" y="1450"/>
                      <a:pt x="688" y="1521"/>
                      <a:pt x="715" y="1541"/>
                    </a:cubicBezTo>
                    <a:cubicBezTo>
                      <a:pt x="717" y="1497"/>
                      <a:pt x="709" y="1458"/>
                      <a:pt x="722" y="1417"/>
                    </a:cubicBezTo>
                    <a:cubicBezTo>
                      <a:pt x="735" y="1378"/>
                      <a:pt x="734" y="1323"/>
                      <a:pt x="734" y="1281"/>
                    </a:cubicBezTo>
                    <a:cubicBezTo>
                      <a:pt x="734" y="1180"/>
                      <a:pt x="710" y="1088"/>
                      <a:pt x="699" y="991"/>
                    </a:cubicBezTo>
                    <a:cubicBezTo>
                      <a:pt x="688" y="894"/>
                      <a:pt x="710" y="789"/>
                      <a:pt x="696" y="689"/>
                    </a:cubicBezTo>
                    <a:cubicBezTo>
                      <a:pt x="690" y="646"/>
                      <a:pt x="677" y="614"/>
                      <a:pt x="664" y="574"/>
                    </a:cubicBezTo>
                    <a:cubicBezTo>
                      <a:pt x="657" y="554"/>
                      <a:pt x="660" y="532"/>
                      <a:pt x="659" y="510"/>
                    </a:cubicBezTo>
                    <a:cubicBezTo>
                      <a:pt x="657" y="485"/>
                      <a:pt x="650" y="464"/>
                      <a:pt x="648" y="439"/>
                    </a:cubicBezTo>
                    <a:cubicBezTo>
                      <a:pt x="643" y="387"/>
                      <a:pt x="648" y="333"/>
                      <a:pt x="648" y="281"/>
                    </a:cubicBezTo>
                    <a:cubicBezTo>
                      <a:pt x="647" y="231"/>
                      <a:pt x="620" y="186"/>
                      <a:pt x="619" y="139"/>
                    </a:cubicBezTo>
                    <a:cubicBezTo>
                      <a:pt x="636" y="135"/>
                      <a:pt x="653" y="122"/>
                      <a:pt x="669" y="117"/>
                    </a:cubicBezTo>
                    <a:cubicBezTo>
                      <a:pt x="688" y="111"/>
                      <a:pt x="709" y="106"/>
                      <a:pt x="726" y="98"/>
                    </a:cubicBezTo>
                    <a:cubicBezTo>
                      <a:pt x="739" y="93"/>
                      <a:pt x="768" y="86"/>
                      <a:pt x="763" y="66"/>
                    </a:cubicBezTo>
                    <a:cubicBezTo>
                      <a:pt x="756" y="42"/>
                      <a:pt x="692" y="49"/>
                      <a:pt x="674" y="47"/>
                    </a:cubicBezTo>
                    <a:cubicBezTo>
                      <a:pt x="597" y="41"/>
                      <a:pt x="519" y="29"/>
                      <a:pt x="441" y="25"/>
                    </a:cubicBezTo>
                    <a:cubicBezTo>
                      <a:pt x="347" y="20"/>
                      <a:pt x="252" y="0"/>
                      <a:pt x="158" y="4"/>
                    </a:cubicBezTo>
                    <a:cubicBezTo>
                      <a:pt x="117" y="6"/>
                      <a:pt x="62" y="15"/>
                      <a:pt x="27" y="34"/>
                    </a:cubicBezTo>
                    <a:cubicBezTo>
                      <a:pt x="25" y="33"/>
                      <a:pt x="24" y="33"/>
                      <a:pt x="22" y="34"/>
                    </a:cubicBezTo>
                    <a:cubicBezTo>
                      <a:pt x="16" y="42"/>
                      <a:pt x="8" y="48"/>
                      <a:pt x="0" y="55"/>
                    </a:cubicBezTo>
                  </a:path>
                </a:pathLst>
              </a:custGeom>
              <a:solidFill>
                <a:srgbClr val="1A1A1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75" name="Freeform 353"/>
              <p:cNvSpPr>
                <a:spLocks/>
              </p:cNvSpPr>
              <p:nvPr/>
            </p:nvSpPr>
            <p:spPr bwMode="gray">
              <a:xfrm>
                <a:off x="15838901" y="24502190"/>
                <a:ext cx="3057783" cy="1889819"/>
              </a:xfrm>
              <a:custGeom>
                <a:avLst/>
                <a:gdLst/>
                <a:ahLst/>
                <a:cxnLst>
                  <a:cxn ang="0">
                    <a:pos x="709" y="0"/>
                  </a:cxn>
                  <a:cxn ang="0">
                    <a:pos x="617" y="122"/>
                  </a:cxn>
                  <a:cxn ang="0">
                    <a:pos x="500" y="227"/>
                  </a:cxn>
                  <a:cxn ang="0">
                    <a:pos x="385" y="334"/>
                  </a:cxn>
                  <a:cxn ang="0">
                    <a:pos x="291" y="342"/>
                  </a:cxn>
                  <a:cxn ang="0">
                    <a:pos x="209" y="355"/>
                  </a:cxn>
                  <a:cxn ang="0">
                    <a:pos x="20" y="404"/>
                  </a:cxn>
                  <a:cxn ang="0">
                    <a:pos x="378" y="468"/>
                  </a:cxn>
                  <a:cxn ang="0">
                    <a:pos x="637" y="255"/>
                  </a:cxn>
                  <a:cxn ang="0">
                    <a:pos x="688" y="251"/>
                  </a:cxn>
                  <a:cxn ang="0">
                    <a:pos x="681" y="447"/>
                  </a:cxn>
                  <a:cxn ang="0">
                    <a:pos x="724" y="447"/>
                  </a:cxn>
                  <a:cxn ang="0">
                    <a:pos x="725" y="306"/>
                  </a:cxn>
                  <a:cxn ang="0">
                    <a:pos x="769" y="202"/>
                  </a:cxn>
                  <a:cxn ang="0">
                    <a:pos x="713" y="0"/>
                  </a:cxn>
                </a:cxnLst>
                <a:rect l="0" t="0" r="r" b="b"/>
                <a:pathLst>
                  <a:path w="813" h="508">
                    <a:moveTo>
                      <a:pt x="709" y="0"/>
                    </a:moveTo>
                    <a:cubicBezTo>
                      <a:pt x="668" y="32"/>
                      <a:pt x="651" y="82"/>
                      <a:pt x="617" y="122"/>
                    </a:cubicBezTo>
                    <a:cubicBezTo>
                      <a:pt x="584" y="162"/>
                      <a:pt x="543" y="196"/>
                      <a:pt x="500" y="227"/>
                    </a:cubicBezTo>
                    <a:cubicBezTo>
                      <a:pt x="459" y="258"/>
                      <a:pt x="435" y="311"/>
                      <a:pt x="385" y="334"/>
                    </a:cubicBezTo>
                    <a:cubicBezTo>
                      <a:pt x="359" y="346"/>
                      <a:pt x="320" y="345"/>
                      <a:pt x="291" y="342"/>
                    </a:cubicBezTo>
                    <a:cubicBezTo>
                      <a:pt x="254" y="338"/>
                      <a:pt x="244" y="339"/>
                      <a:pt x="209" y="355"/>
                    </a:cubicBezTo>
                    <a:cubicBezTo>
                      <a:pt x="150" y="381"/>
                      <a:pt x="75" y="374"/>
                      <a:pt x="20" y="404"/>
                    </a:cubicBezTo>
                    <a:cubicBezTo>
                      <a:pt x="0" y="508"/>
                      <a:pt x="327" y="481"/>
                      <a:pt x="378" y="468"/>
                    </a:cubicBezTo>
                    <a:cubicBezTo>
                      <a:pt x="492" y="437"/>
                      <a:pt x="525" y="301"/>
                      <a:pt x="637" y="255"/>
                    </a:cubicBezTo>
                    <a:cubicBezTo>
                      <a:pt x="651" y="249"/>
                      <a:pt x="673" y="248"/>
                      <a:pt x="688" y="251"/>
                    </a:cubicBezTo>
                    <a:cubicBezTo>
                      <a:pt x="708" y="319"/>
                      <a:pt x="673" y="380"/>
                      <a:pt x="681" y="447"/>
                    </a:cubicBezTo>
                    <a:cubicBezTo>
                      <a:pt x="695" y="448"/>
                      <a:pt x="710" y="448"/>
                      <a:pt x="724" y="447"/>
                    </a:cubicBezTo>
                    <a:cubicBezTo>
                      <a:pt x="727" y="400"/>
                      <a:pt x="723" y="353"/>
                      <a:pt x="725" y="306"/>
                    </a:cubicBezTo>
                    <a:cubicBezTo>
                      <a:pt x="727" y="256"/>
                      <a:pt x="745" y="240"/>
                      <a:pt x="769" y="202"/>
                    </a:cubicBezTo>
                    <a:cubicBezTo>
                      <a:pt x="813" y="134"/>
                      <a:pt x="780" y="45"/>
                      <a:pt x="713" y="0"/>
                    </a:cubicBezTo>
                  </a:path>
                </a:pathLst>
              </a:custGeom>
              <a:solidFill>
                <a:srgbClr val="0B0C0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76" name="Freeform 354"/>
              <p:cNvSpPr>
                <a:spLocks/>
              </p:cNvSpPr>
              <p:nvPr/>
            </p:nvSpPr>
            <p:spPr bwMode="gray">
              <a:xfrm>
                <a:off x="19258067" y="24418806"/>
                <a:ext cx="1862459" cy="2251117"/>
              </a:xfrm>
              <a:custGeom>
                <a:avLst/>
                <a:gdLst/>
                <a:ahLst/>
                <a:cxnLst>
                  <a:cxn ang="0">
                    <a:pos x="138" y="363"/>
                  </a:cxn>
                  <a:cxn ang="0">
                    <a:pos x="279" y="407"/>
                  </a:cxn>
                  <a:cxn ang="0">
                    <a:pos x="378" y="330"/>
                  </a:cxn>
                  <a:cxn ang="0">
                    <a:pos x="412" y="13"/>
                  </a:cxn>
                  <a:cxn ang="0">
                    <a:pos x="484" y="230"/>
                  </a:cxn>
                  <a:cxn ang="0">
                    <a:pos x="448" y="326"/>
                  </a:cxn>
                  <a:cxn ang="0">
                    <a:pos x="443" y="459"/>
                  </a:cxn>
                  <a:cxn ang="0">
                    <a:pos x="412" y="459"/>
                  </a:cxn>
                  <a:cxn ang="0">
                    <a:pos x="391" y="362"/>
                  </a:cxn>
                  <a:cxn ang="0">
                    <a:pos x="368" y="500"/>
                  </a:cxn>
                  <a:cxn ang="0">
                    <a:pos x="271" y="569"/>
                  </a:cxn>
                  <a:cxn ang="0">
                    <a:pos x="0" y="528"/>
                  </a:cxn>
                  <a:cxn ang="0">
                    <a:pos x="137" y="355"/>
                  </a:cxn>
                  <a:cxn ang="0">
                    <a:pos x="138" y="367"/>
                  </a:cxn>
                </a:cxnLst>
                <a:rect l="0" t="0" r="r" b="b"/>
                <a:pathLst>
                  <a:path w="500" h="603">
                    <a:moveTo>
                      <a:pt x="138" y="363"/>
                    </a:moveTo>
                    <a:cubicBezTo>
                      <a:pt x="149" y="408"/>
                      <a:pt x="238" y="416"/>
                      <a:pt x="279" y="407"/>
                    </a:cubicBezTo>
                    <a:cubicBezTo>
                      <a:pt x="318" y="399"/>
                      <a:pt x="359" y="361"/>
                      <a:pt x="378" y="330"/>
                    </a:cubicBezTo>
                    <a:cubicBezTo>
                      <a:pt x="434" y="240"/>
                      <a:pt x="404" y="115"/>
                      <a:pt x="412" y="13"/>
                    </a:cubicBezTo>
                    <a:cubicBezTo>
                      <a:pt x="469" y="0"/>
                      <a:pt x="500" y="193"/>
                      <a:pt x="484" y="230"/>
                    </a:cubicBezTo>
                    <a:cubicBezTo>
                      <a:pt x="468" y="267"/>
                      <a:pt x="448" y="276"/>
                      <a:pt x="448" y="326"/>
                    </a:cubicBezTo>
                    <a:cubicBezTo>
                      <a:pt x="448" y="372"/>
                      <a:pt x="446" y="414"/>
                      <a:pt x="443" y="459"/>
                    </a:cubicBezTo>
                    <a:cubicBezTo>
                      <a:pt x="436" y="461"/>
                      <a:pt x="420" y="461"/>
                      <a:pt x="412" y="459"/>
                    </a:cubicBezTo>
                    <a:cubicBezTo>
                      <a:pt x="411" y="429"/>
                      <a:pt x="414" y="381"/>
                      <a:pt x="391" y="362"/>
                    </a:cubicBezTo>
                    <a:cubicBezTo>
                      <a:pt x="364" y="398"/>
                      <a:pt x="397" y="460"/>
                      <a:pt x="368" y="500"/>
                    </a:cubicBezTo>
                    <a:cubicBezTo>
                      <a:pt x="345" y="532"/>
                      <a:pt x="310" y="557"/>
                      <a:pt x="271" y="569"/>
                    </a:cubicBezTo>
                    <a:cubicBezTo>
                      <a:pt x="209" y="589"/>
                      <a:pt x="32" y="603"/>
                      <a:pt x="0" y="528"/>
                    </a:cubicBezTo>
                    <a:cubicBezTo>
                      <a:pt x="58" y="489"/>
                      <a:pt x="78" y="400"/>
                      <a:pt x="137" y="355"/>
                    </a:cubicBezTo>
                    <a:cubicBezTo>
                      <a:pt x="138" y="359"/>
                      <a:pt x="137" y="363"/>
                      <a:pt x="138" y="367"/>
                    </a:cubicBezTo>
                  </a:path>
                </a:pathLst>
              </a:custGeom>
              <a:solidFill>
                <a:srgbClr val="0B0C0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77" name="Freeform 355"/>
              <p:cNvSpPr>
                <a:spLocks/>
              </p:cNvSpPr>
              <p:nvPr/>
            </p:nvSpPr>
            <p:spPr bwMode="gray">
              <a:xfrm>
                <a:off x="16589457" y="26002928"/>
                <a:ext cx="416962" cy="111166"/>
              </a:xfrm>
              <a:custGeom>
                <a:avLst/>
                <a:gdLst/>
                <a:ahLst/>
                <a:cxnLst>
                  <a:cxn ang="0">
                    <a:pos x="6" y="27"/>
                  </a:cxn>
                  <a:cxn ang="0">
                    <a:pos x="104" y="4"/>
                  </a:cxn>
                  <a:cxn ang="0">
                    <a:pos x="52" y="17"/>
                  </a:cxn>
                  <a:cxn ang="0">
                    <a:pos x="0" y="29"/>
                  </a:cxn>
                  <a:cxn ang="0">
                    <a:pos x="12" y="27"/>
                  </a:cxn>
                </a:cxnLst>
                <a:rect l="0" t="0" r="r" b="b"/>
                <a:pathLst>
                  <a:path w="111" h="34">
                    <a:moveTo>
                      <a:pt x="6" y="27"/>
                    </a:moveTo>
                    <a:cubicBezTo>
                      <a:pt x="23" y="30"/>
                      <a:pt x="111" y="34"/>
                      <a:pt x="104" y="4"/>
                    </a:cubicBezTo>
                    <a:cubicBezTo>
                      <a:pt x="86" y="0"/>
                      <a:pt x="70" y="15"/>
                      <a:pt x="52" y="17"/>
                    </a:cubicBezTo>
                    <a:cubicBezTo>
                      <a:pt x="38" y="19"/>
                      <a:pt x="1" y="8"/>
                      <a:pt x="0" y="29"/>
                    </a:cubicBezTo>
                    <a:cubicBezTo>
                      <a:pt x="4" y="29"/>
                      <a:pt x="8" y="29"/>
                      <a:pt x="12" y="27"/>
                    </a:cubicBezTo>
                  </a:path>
                </a:pathLst>
              </a:custGeom>
              <a:solidFill>
                <a:srgbClr val="CCCCC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78" name="Freeform 356"/>
              <p:cNvSpPr>
                <a:spLocks/>
              </p:cNvSpPr>
              <p:nvPr/>
            </p:nvSpPr>
            <p:spPr bwMode="gray">
              <a:xfrm>
                <a:off x="19508241" y="26002928"/>
                <a:ext cx="694960" cy="277915"/>
              </a:xfrm>
              <a:custGeom>
                <a:avLst/>
                <a:gdLst/>
                <a:ahLst/>
                <a:cxnLst>
                  <a:cxn ang="0">
                    <a:pos x="65" y="3"/>
                  </a:cxn>
                  <a:cxn ang="0">
                    <a:pos x="175" y="18"/>
                  </a:cxn>
                  <a:cxn ang="0">
                    <a:pos x="109" y="29"/>
                  </a:cxn>
                  <a:cxn ang="0">
                    <a:pos x="66" y="27"/>
                  </a:cxn>
                  <a:cxn ang="0">
                    <a:pos x="56" y="40"/>
                  </a:cxn>
                  <a:cxn ang="0">
                    <a:pos x="71" y="51"/>
                  </a:cxn>
                  <a:cxn ang="0">
                    <a:pos x="13" y="45"/>
                  </a:cxn>
                  <a:cxn ang="0">
                    <a:pos x="48" y="33"/>
                  </a:cxn>
                  <a:cxn ang="0">
                    <a:pos x="63" y="5"/>
                  </a:cxn>
                </a:cxnLst>
                <a:rect l="0" t="0" r="r" b="b"/>
                <a:pathLst>
                  <a:path w="186" h="74">
                    <a:moveTo>
                      <a:pt x="65" y="3"/>
                    </a:moveTo>
                    <a:cubicBezTo>
                      <a:pt x="100" y="17"/>
                      <a:pt x="139" y="6"/>
                      <a:pt x="175" y="18"/>
                    </a:cubicBezTo>
                    <a:cubicBezTo>
                      <a:pt x="186" y="54"/>
                      <a:pt x="122" y="32"/>
                      <a:pt x="109" y="29"/>
                    </a:cubicBezTo>
                    <a:cubicBezTo>
                      <a:pt x="100" y="28"/>
                      <a:pt x="74" y="24"/>
                      <a:pt x="66" y="27"/>
                    </a:cubicBezTo>
                    <a:cubicBezTo>
                      <a:pt x="61" y="30"/>
                      <a:pt x="57" y="33"/>
                      <a:pt x="56" y="40"/>
                    </a:cubicBezTo>
                    <a:cubicBezTo>
                      <a:pt x="56" y="55"/>
                      <a:pt x="68" y="43"/>
                      <a:pt x="71" y="51"/>
                    </a:cubicBezTo>
                    <a:cubicBezTo>
                      <a:pt x="79" y="74"/>
                      <a:pt x="0" y="67"/>
                      <a:pt x="13" y="45"/>
                    </a:cubicBezTo>
                    <a:cubicBezTo>
                      <a:pt x="20" y="34"/>
                      <a:pt x="42" y="42"/>
                      <a:pt x="48" y="33"/>
                    </a:cubicBezTo>
                    <a:cubicBezTo>
                      <a:pt x="54" y="24"/>
                      <a:pt x="36" y="0"/>
                      <a:pt x="63" y="5"/>
                    </a:cubicBezTo>
                  </a:path>
                </a:pathLst>
              </a:custGeom>
              <a:solidFill>
                <a:srgbClr val="CCCCC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79" name="Freeform 357"/>
              <p:cNvSpPr>
                <a:spLocks/>
              </p:cNvSpPr>
              <p:nvPr/>
            </p:nvSpPr>
            <p:spPr bwMode="gray">
              <a:xfrm>
                <a:off x="18396320" y="5881914"/>
                <a:ext cx="2446227" cy="2862511"/>
              </a:xfrm>
              <a:custGeom>
                <a:avLst/>
                <a:gdLst/>
                <a:ahLst/>
                <a:cxnLst>
                  <a:cxn ang="0">
                    <a:pos x="268" y="11"/>
                  </a:cxn>
                  <a:cxn ang="0">
                    <a:pos x="21" y="226"/>
                  </a:cxn>
                  <a:cxn ang="0">
                    <a:pos x="109" y="600"/>
                  </a:cxn>
                  <a:cxn ang="0">
                    <a:pos x="453" y="496"/>
                  </a:cxn>
                  <a:cxn ang="0">
                    <a:pos x="450" y="328"/>
                  </a:cxn>
                  <a:cxn ang="0">
                    <a:pos x="258" y="0"/>
                  </a:cxn>
                </a:cxnLst>
                <a:rect l="0" t="0" r="r" b="b"/>
                <a:pathLst>
                  <a:path w="649" h="766">
                    <a:moveTo>
                      <a:pt x="268" y="11"/>
                    </a:moveTo>
                    <a:cubicBezTo>
                      <a:pt x="149" y="3"/>
                      <a:pt x="36" y="118"/>
                      <a:pt x="21" y="226"/>
                    </a:cubicBezTo>
                    <a:cubicBezTo>
                      <a:pt x="0" y="370"/>
                      <a:pt x="106" y="473"/>
                      <a:pt x="109" y="600"/>
                    </a:cubicBezTo>
                    <a:cubicBezTo>
                      <a:pt x="189" y="766"/>
                      <a:pt x="395" y="606"/>
                      <a:pt x="453" y="496"/>
                    </a:cubicBezTo>
                    <a:cubicBezTo>
                      <a:pt x="556" y="490"/>
                      <a:pt x="562" y="282"/>
                      <a:pt x="450" y="328"/>
                    </a:cubicBezTo>
                    <a:cubicBezTo>
                      <a:pt x="649" y="193"/>
                      <a:pt x="404" y="8"/>
                      <a:pt x="258" y="0"/>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80" name="Freeform 358"/>
              <p:cNvSpPr>
                <a:spLocks/>
              </p:cNvSpPr>
              <p:nvPr/>
            </p:nvSpPr>
            <p:spPr bwMode="gray">
              <a:xfrm>
                <a:off x="18229532" y="5492834"/>
                <a:ext cx="2946591" cy="4307667"/>
              </a:xfrm>
              <a:custGeom>
                <a:avLst/>
                <a:gdLst/>
                <a:ahLst/>
                <a:cxnLst>
                  <a:cxn ang="0">
                    <a:pos x="348" y="108"/>
                  </a:cxn>
                  <a:cxn ang="0">
                    <a:pos x="222" y="204"/>
                  </a:cxn>
                  <a:cxn ang="0">
                    <a:pos x="123" y="354"/>
                  </a:cxn>
                  <a:cxn ang="0">
                    <a:pos x="227" y="721"/>
                  </a:cxn>
                  <a:cxn ang="0">
                    <a:pos x="292" y="859"/>
                  </a:cxn>
                  <a:cxn ang="0">
                    <a:pos x="280" y="1008"/>
                  </a:cxn>
                  <a:cxn ang="0">
                    <a:pos x="191" y="867"/>
                  </a:cxn>
                  <a:cxn ang="0">
                    <a:pos x="175" y="1083"/>
                  </a:cxn>
                  <a:cxn ang="0">
                    <a:pos x="171" y="1021"/>
                  </a:cxn>
                  <a:cxn ang="0">
                    <a:pos x="112" y="1080"/>
                  </a:cxn>
                  <a:cxn ang="0">
                    <a:pos x="126" y="987"/>
                  </a:cxn>
                  <a:cxn ang="0">
                    <a:pos x="87" y="899"/>
                  </a:cxn>
                  <a:cxn ang="0">
                    <a:pos x="78" y="798"/>
                  </a:cxn>
                  <a:cxn ang="0">
                    <a:pos x="57" y="706"/>
                  </a:cxn>
                  <a:cxn ang="0">
                    <a:pos x="9" y="524"/>
                  </a:cxn>
                  <a:cxn ang="0">
                    <a:pos x="30" y="431"/>
                  </a:cxn>
                  <a:cxn ang="0">
                    <a:pos x="5" y="330"/>
                  </a:cxn>
                  <a:cxn ang="0">
                    <a:pos x="146" y="96"/>
                  </a:cxn>
                  <a:cxn ang="0">
                    <a:pos x="384" y="83"/>
                  </a:cxn>
                  <a:cxn ang="0">
                    <a:pos x="408" y="57"/>
                  </a:cxn>
                  <a:cxn ang="0">
                    <a:pos x="401" y="88"/>
                  </a:cxn>
                  <a:cxn ang="0">
                    <a:pos x="439" y="76"/>
                  </a:cxn>
                  <a:cxn ang="0">
                    <a:pos x="433" y="96"/>
                  </a:cxn>
                  <a:cxn ang="0">
                    <a:pos x="573" y="201"/>
                  </a:cxn>
                  <a:cxn ang="0">
                    <a:pos x="690" y="358"/>
                  </a:cxn>
                  <a:cxn ang="0">
                    <a:pos x="754" y="556"/>
                  </a:cxn>
                  <a:cxn ang="0">
                    <a:pos x="762" y="781"/>
                  </a:cxn>
                  <a:cxn ang="0">
                    <a:pos x="682" y="990"/>
                  </a:cxn>
                  <a:cxn ang="0">
                    <a:pos x="602" y="1065"/>
                  </a:cxn>
                  <a:cxn ang="0">
                    <a:pos x="518" y="1144"/>
                  </a:cxn>
                  <a:cxn ang="0">
                    <a:pos x="517" y="1101"/>
                  </a:cxn>
                  <a:cxn ang="0">
                    <a:pos x="498" y="1108"/>
                  </a:cxn>
                  <a:cxn ang="0">
                    <a:pos x="505" y="1044"/>
                  </a:cxn>
                  <a:cxn ang="0">
                    <a:pos x="481" y="1058"/>
                  </a:cxn>
                  <a:cxn ang="0">
                    <a:pos x="489" y="956"/>
                  </a:cxn>
                  <a:cxn ang="0">
                    <a:pos x="462" y="967"/>
                  </a:cxn>
                  <a:cxn ang="0">
                    <a:pos x="470" y="863"/>
                  </a:cxn>
                  <a:cxn ang="0">
                    <a:pos x="509" y="794"/>
                  </a:cxn>
                  <a:cxn ang="0">
                    <a:pos x="510" y="601"/>
                  </a:cxn>
                  <a:cxn ang="0">
                    <a:pos x="563" y="444"/>
                  </a:cxn>
                  <a:cxn ang="0">
                    <a:pos x="466" y="439"/>
                  </a:cxn>
                  <a:cxn ang="0">
                    <a:pos x="409" y="253"/>
                  </a:cxn>
                  <a:cxn ang="0">
                    <a:pos x="351" y="113"/>
                  </a:cxn>
                  <a:cxn ang="0">
                    <a:pos x="340" y="112"/>
                  </a:cxn>
                </a:cxnLst>
                <a:rect l="0" t="0" r="r" b="b"/>
                <a:pathLst>
                  <a:path w="784" h="1144">
                    <a:moveTo>
                      <a:pt x="348" y="108"/>
                    </a:moveTo>
                    <a:cubicBezTo>
                      <a:pt x="281" y="115"/>
                      <a:pt x="264" y="161"/>
                      <a:pt x="222" y="204"/>
                    </a:cubicBezTo>
                    <a:cubicBezTo>
                      <a:pt x="175" y="253"/>
                      <a:pt x="144" y="293"/>
                      <a:pt x="123" y="354"/>
                    </a:cubicBezTo>
                    <a:cubicBezTo>
                      <a:pt x="77" y="485"/>
                      <a:pt x="125" y="621"/>
                      <a:pt x="227" y="721"/>
                    </a:cubicBezTo>
                    <a:cubicBezTo>
                      <a:pt x="268" y="761"/>
                      <a:pt x="272" y="802"/>
                      <a:pt x="292" y="859"/>
                    </a:cubicBezTo>
                    <a:cubicBezTo>
                      <a:pt x="308" y="906"/>
                      <a:pt x="317" y="974"/>
                      <a:pt x="280" y="1008"/>
                    </a:cubicBezTo>
                    <a:cubicBezTo>
                      <a:pt x="240" y="985"/>
                      <a:pt x="257" y="868"/>
                      <a:pt x="191" y="867"/>
                    </a:cubicBezTo>
                    <a:cubicBezTo>
                      <a:pt x="187" y="952"/>
                      <a:pt x="256" y="1012"/>
                      <a:pt x="175" y="1083"/>
                    </a:cubicBezTo>
                    <a:cubicBezTo>
                      <a:pt x="175" y="1060"/>
                      <a:pt x="194" y="1029"/>
                      <a:pt x="171" y="1021"/>
                    </a:cubicBezTo>
                    <a:cubicBezTo>
                      <a:pt x="174" y="1056"/>
                      <a:pt x="143" y="1072"/>
                      <a:pt x="112" y="1080"/>
                    </a:cubicBezTo>
                    <a:cubicBezTo>
                      <a:pt x="126" y="1053"/>
                      <a:pt x="131" y="1019"/>
                      <a:pt x="126" y="987"/>
                    </a:cubicBezTo>
                    <a:cubicBezTo>
                      <a:pt x="121" y="952"/>
                      <a:pt x="99" y="932"/>
                      <a:pt x="87" y="899"/>
                    </a:cubicBezTo>
                    <a:cubicBezTo>
                      <a:pt x="75" y="866"/>
                      <a:pt x="78" y="833"/>
                      <a:pt x="78" y="798"/>
                    </a:cubicBezTo>
                    <a:cubicBezTo>
                      <a:pt x="78" y="758"/>
                      <a:pt x="69" y="741"/>
                      <a:pt x="57" y="706"/>
                    </a:cubicBezTo>
                    <a:cubicBezTo>
                      <a:pt x="37" y="653"/>
                      <a:pt x="0" y="584"/>
                      <a:pt x="9" y="524"/>
                    </a:cubicBezTo>
                    <a:cubicBezTo>
                      <a:pt x="14" y="492"/>
                      <a:pt x="32" y="465"/>
                      <a:pt x="30" y="431"/>
                    </a:cubicBezTo>
                    <a:cubicBezTo>
                      <a:pt x="27" y="395"/>
                      <a:pt x="7" y="367"/>
                      <a:pt x="5" y="330"/>
                    </a:cubicBezTo>
                    <a:cubicBezTo>
                      <a:pt x="1" y="237"/>
                      <a:pt x="76" y="148"/>
                      <a:pt x="146" y="96"/>
                    </a:cubicBezTo>
                    <a:cubicBezTo>
                      <a:pt x="208" y="50"/>
                      <a:pt x="334" y="0"/>
                      <a:pt x="384" y="83"/>
                    </a:cubicBezTo>
                    <a:cubicBezTo>
                      <a:pt x="392" y="73"/>
                      <a:pt x="399" y="65"/>
                      <a:pt x="408" y="57"/>
                    </a:cubicBezTo>
                    <a:cubicBezTo>
                      <a:pt x="399" y="66"/>
                      <a:pt x="401" y="73"/>
                      <a:pt x="401" y="88"/>
                    </a:cubicBezTo>
                    <a:cubicBezTo>
                      <a:pt x="412" y="82"/>
                      <a:pt x="425" y="78"/>
                      <a:pt x="439" y="76"/>
                    </a:cubicBezTo>
                    <a:cubicBezTo>
                      <a:pt x="434" y="83"/>
                      <a:pt x="436" y="89"/>
                      <a:pt x="433" y="96"/>
                    </a:cubicBezTo>
                    <a:cubicBezTo>
                      <a:pt x="520" y="100"/>
                      <a:pt x="526" y="133"/>
                      <a:pt x="573" y="201"/>
                    </a:cubicBezTo>
                    <a:cubicBezTo>
                      <a:pt x="609" y="254"/>
                      <a:pt x="656" y="303"/>
                      <a:pt x="690" y="358"/>
                    </a:cubicBezTo>
                    <a:cubicBezTo>
                      <a:pt x="725" y="417"/>
                      <a:pt x="739" y="491"/>
                      <a:pt x="754" y="556"/>
                    </a:cubicBezTo>
                    <a:cubicBezTo>
                      <a:pt x="773" y="632"/>
                      <a:pt x="784" y="705"/>
                      <a:pt x="762" y="781"/>
                    </a:cubicBezTo>
                    <a:cubicBezTo>
                      <a:pt x="744" y="845"/>
                      <a:pt x="722" y="934"/>
                      <a:pt x="682" y="990"/>
                    </a:cubicBezTo>
                    <a:cubicBezTo>
                      <a:pt x="659" y="1022"/>
                      <a:pt x="634" y="1045"/>
                      <a:pt x="602" y="1065"/>
                    </a:cubicBezTo>
                    <a:cubicBezTo>
                      <a:pt x="564" y="1089"/>
                      <a:pt x="546" y="1116"/>
                      <a:pt x="518" y="1144"/>
                    </a:cubicBezTo>
                    <a:cubicBezTo>
                      <a:pt x="517" y="1130"/>
                      <a:pt x="518" y="1115"/>
                      <a:pt x="517" y="1101"/>
                    </a:cubicBezTo>
                    <a:cubicBezTo>
                      <a:pt x="513" y="1103"/>
                      <a:pt x="503" y="1104"/>
                      <a:pt x="498" y="1108"/>
                    </a:cubicBezTo>
                    <a:cubicBezTo>
                      <a:pt x="494" y="1086"/>
                      <a:pt x="501" y="1064"/>
                      <a:pt x="505" y="1044"/>
                    </a:cubicBezTo>
                    <a:cubicBezTo>
                      <a:pt x="499" y="1049"/>
                      <a:pt x="487" y="1053"/>
                      <a:pt x="481" y="1058"/>
                    </a:cubicBezTo>
                    <a:cubicBezTo>
                      <a:pt x="482" y="1024"/>
                      <a:pt x="477" y="987"/>
                      <a:pt x="489" y="956"/>
                    </a:cubicBezTo>
                    <a:cubicBezTo>
                      <a:pt x="481" y="963"/>
                      <a:pt x="470" y="963"/>
                      <a:pt x="462" y="967"/>
                    </a:cubicBezTo>
                    <a:cubicBezTo>
                      <a:pt x="460" y="931"/>
                      <a:pt x="458" y="895"/>
                      <a:pt x="470" y="863"/>
                    </a:cubicBezTo>
                    <a:cubicBezTo>
                      <a:pt x="479" y="839"/>
                      <a:pt x="502" y="819"/>
                      <a:pt x="509" y="794"/>
                    </a:cubicBezTo>
                    <a:cubicBezTo>
                      <a:pt x="525" y="740"/>
                      <a:pt x="504" y="660"/>
                      <a:pt x="510" y="601"/>
                    </a:cubicBezTo>
                    <a:cubicBezTo>
                      <a:pt x="551" y="591"/>
                      <a:pt x="603" y="512"/>
                      <a:pt x="563" y="444"/>
                    </a:cubicBezTo>
                    <a:cubicBezTo>
                      <a:pt x="536" y="397"/>
                      <a:pt x="501" y="484"/>
                      <a:pt x="466" y="439"/>
                    </a:cubicBezTo>
                    <a:cubicBezTo>
                      <a:pt x="432" y="394"/>
                      <a:pt x="408" y="309"/>
                      <a:pt x="409" y="253"/>
                    </a:cubicBezTo>
                    <a:cubicBezTo>
                      <a:pt x="409" y="185"/>
                      <a:pt x="382" y="167"/>
                      <a:pt x="351" y="113"/>
                    </a:cubicBezTo>
                    <a:cubicBezTo>
                      <a:pt x="347" y="112"/>
                      <a:pt x="344" y="113"/>
                      <a:pt x="340" y="112"/>
                    </a:cubicBezTo>
                  </a:path>
                </a:pathLst>
              </a:custGeom>
              <a:solidFill>
                <a:srgbClr val="C69C6D"/>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81" name="Freeform 359"/>
              <p:cNvSpPr>
                <a:spLocks/>
              </p:cNvSpPr>
              <p:nvPr/>
            </p:nvSpPr>
            <p:spPr bwMode="gray">
              <a:xfrm>
                <a:off x="20203200" y="6965772"/>
                <a:ext cx="389172" cy="1167241"/>
              </a:xfrm>
              <a:custGeom>
                <a:avLst/>
                <a:gdLst/>
                <a:ahLst/>
                <a:cxnLst>
                  <a:cxn ang="0">
                    <a:pos x="41" y="53"/>
                  </a:cxn>
                  <a:cxn ang="0">
                    <a:pos x="58" y="182"/>
                  </a:cxn>
                  <a:cxn ang="0">
                    <a:pos x="16" y="233"/>
                  </a:cxn>
                  <a:cxn ang="0">
                    <a:pos x="21" y="310"/>
                  </a:cxn>
                  <a:cxn ang="0">
                    <a:pos x="105" y="147"/>
                  </a:cxn>
                  <a:cxn ang="0">
                    <a:pos x="0" y="0"/>
                  </a:cxn>
                </a:cxnLst>
                <a:rect l="0" t="0" r="r" b="b"/>
                <a:pathLst>
                  <a:path w="105" h="310">
                    <a:moveTo>
                      <a:pt x="41" y="53"/>
                    </a:moveTo>
                    <a:cubicBezTo>
                      <a:pt x="58" y="67"/>
                      <a:pt x="88" y="145"/>
                      <a:pt x="58" y="182"/>
                    </a:cubicBezTo>
                    <a:cubicBezTo>
                      <a:pt x="44" y="199"/>
                      <a:pt x="24" y="208"/>
                      <a:pt x="16" y="233"/>
                    </a:cubicBezTo>
                    <a:cubicBezTo>
                      <a:pt x="8" y="257"/>
                      <a:pt x="12" y="289"/>
                      <a:pt x="21" y="310"/>
                    </a:cubicBezTo>
                    <a:cubicBezTo>
                      <a:pt x="22" y="237"/>
                      <a:pt x="105" y="226"/>
                      <a:pt x="105" y="147"/>
                    </a:cubicBezTo>
                    <a:cubicBezTo>
                      <a:pt x="104" y="66"/>
                      <a:pt x="39" y="58"/>
                      <a:pt x="0" y="0"/>
                    </a:cubicBezTo>
                  </a:path>
                </a:pathLst>
              </a:custGeom>
              <a:solidFill>
                <a:srgbClr val="A67C5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82" name="Freeform 360"/>
              <p:cNvSpPr>
                <a:spLocks/>
              </p:cNvSpPr>
              <p:nvPr/>
            </p:nvSpPr>
            <p:spPr bwMode="gray">
              <a:xfrm>
                <a:off x="18257338" y="7104738"/>
                <a:ext cx="2196036" cy="4474416"/>
              </a:xfrm>
              <a:custGeom>
                <a:avLst/>
                <a:gdLst/>
                <a:ahLst/>
                <a:cxnLst>
                  <a:cxn ang="0">
                    <a:pos x="213" y="229"/>
                  </a:cxn>
                  <a:cxn ang="0">
                    <a:pos x="206" y="543"/>
                  </a:cxn>
                  <a:cxn ang="0">
                    <a:pos x="0" y="863"/>
                  </a:cxn>
                  <a:cxn ang="0">
                    <a:pos x="546" y="431"/>
                  </a:cxn>
                  <a:cxn ang="0">
                    <a:pos x="556" y="356"/>
                  </a:cxn>
                  <a:cxn ang="0">
                    <a:pos x="543" y="225"/>
                  </a:cxn>
                  <a:cxn ang="0">
                    <a:pos x="461" y="99"/>
                  </a:cxn>
                  <a:cxn ang="0">
                    <a:pos x="213" y="229"/>
                  </a:cxn>
                </a:cxnLst>
                <a:rect l="0" t="0" r="r" b="b"/>
                <a:pathLst>
                  <a:path w="589" h="1191">
                    <a:moveTo>
                      <a:pt x="213" y="229"/>
                    </a:moveTo>
                    <a:cubicBezTo>
                      <a:pt x="231" y="335"/>
                      <a:pt x="269" y="460"/>
                      <a:pt x="206" y="543"/>
                    </a:cubicBezTo>
                    <a:cubicBezTo>
                      <a:pt x="127" y="579"/>
                      <a:pt x="203" y="616"/>
                      <a:pt x="0" y="863"/>
                    </a:cubicBezTo>
                    <a:cubicBezTo>
                      <a:pt x="316" y="1191"/>
                      <a:pt x="589" y="580"/>
                      <a:pt x="546" y="431"/>
                    </a:cubicBezTo>
                    <a:cubicBezTo>
                      <a:pt x="541" y="410"/>
                      <a:pt x="566" y="382"/>
                      <a:pt x="556" y="356"/>
                    </a:cubicBezTo>
                    <a:cubicBezTo>
                      <a:pt x="546" y="329"/>
                      <a:pt x="546" y="253"/>
                      <a:pt x="543" y="225"/>
                    </a:cubicBezTo>
                    <a:cubicBezTo>
                      <a:pt x="540" y="190"/>
                      <a:pt x="483" y="124"/>
                      <a:pt x="461" y="99"/>
                    </a:cubicBezTo>
                    <a:cubicBezTo>
                      <a:pt x="369" y="0"/>
                      <a:pt x="255" y="157"/>
                      <a:pt x="213" y="229"/>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83" name="Freeform 361"/>
              <p:cNvSpPr>
                <a:spLocks/>
              </p:cNvSpPr>
              <p:nvPr/>
            </p:nvSpPr>
            <p:spPr bwMode="gray">
              <a:xfrm>
                <a:off x="19035683" y="7716150"/>
                <a:ext cx="1223113" cy="861526"/>
              </a:xfrm>
              <a:custGeom>
                <a:avLst/>
                <a:gdLst/>
                <a:ahLst/>
                <a:cxnLst>
                  <a:cxn ang="0">
                    <a:pos x="66" y="203"/>
                  </a:cxn>
                  <a:cxn ang="0">
                    <a:pos x="186" y="196"/>
                  </a:cxn>
                  <a:cxn ang="0">
                    <a:pos x="323" y="39"/>
                  </a:cxn>
                  <a:cxn ang="0">
                    <a:pos x="303" y="0"/>
                  </a:cxn>
                  <a:cxn ang="0">
                    <a:pos x="177" y="74"/>
                  </a:cxn>
                  <a:cxn ang="0">
                    <a:pos x="64" y="90"/>
                  </a:cxn>
                  <a:cxn ang="0">
                    <a:pos x="0" y="116"/>
                  </a:cxn>
                </a:cxnLst>
                <a:rect l="0" t="0" r="r" b="b"/>
                <a:pathLst>
                  <a:path w="326" h="228">
                    <a:moveTo>
                      <a:pt x="66" y="203"/>
                    </a:moveTo>
                    <a:cubicBezTo>
                      <a:pt x="107" y="228"/>
                      <a:pt x="148" y="208"/>
                      <a:pt x="186" y="196"/>
                    </a:cubicBezTo>
                    <a:cubicBezTo>
                      <a:pt x="272" y="167"/>
                      <a:pt x="295" y="119"/>
                      <a:pt x="323" y="39"/>
                    </a:cubicBezTo>
                    <a:cubicBezTo>
                      <a:pt x="314" y="26"/>
                      <a:pt x="326" y="5"/>
                      <a:pt x="303" y="0"/>
                    </a:cubicBezTo>
                    <a:cubicBezTo>
                      <a:pt x="298" y="45"/>
                      <a:pt x="215" y="68"/>
                      <a:pt x="177" y="74"/>
                    </a:cubicBezTo>
                    <a:cubicBezTo>
                      <a:pt x="140" y="79"/>
                      <a:pt x="100" y="78"/>
                      <a:pt x="64" y="90"/>
                    </a:cubicBezTo>
                    <a:cubicBezTo>
                      <a:pt x="40" y="98"/>
                      <a:pt x="28" y="114"/>
                      <a:pt x="0" y="116"/>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84" name="Freeform 362"/>
              <p:cNvSpPr>
                <a:spLocks/>
              </p:cNvSpPr>
              <p:nvPr/>
            </p:nvSpPr>
            <p:spPr bwMode="gray">
              <a:xfrm>
                <a:off x="19035683" y="7688350"/>
                <a:ext cx="1223113" cy="1056075"/>
              </a:xfrm>
              <a:custGeom>
                <a:avLst/>
                <a:gdLst/>
                <a:ahLst/>
                <a:cxnLst>
                  <a:cxn ang="0">
                    <a:pos x="0" y="119"/>
                  </a:cxn>
                  <a:cxn ang="0">
                    <a:pos x="324" y="0"/>
                  </a:cxn>
                </a:cxnLst>
                <a:rect l="0" t="0" r="r" b="b"/>
                <a:pathLst>
                  <a:path w="324" h="282">
                    <a:moveTo>
                      <a:pt x="0" y="119"/>
                    </a:moveTo>
                    <a:cubicBezTo>
                      <a:pt x="104" y="282"/>
                      <a:pt x="266" y="109"/>
                      <a:pt x="324" y="0"/>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85" name="Freeform 363"/>
              <p:cNvSpPr>
                <a:spLocks/>
              </p:cNvSpPr>
              <p:nvPr/>
            </p:nvSpPr>
            <p:spPr bwMode="gray">
              <a:xfrm>
                <a:off x="17812570" y="15442175"/>
                <a:ext cx="277980" cy="611412"/>
              </a:xfrm>
              <a:custGeom>
                <a:avLst/>
                <a:gdLst/>
                <a:ahLst/>
                <a:cxnLst>
                  <a:cxn ang="0">
                    <a:pos x="13" y="0"/>
                  </a:cxn>
                  <a:cxn ang="0">
                    <a:pos x="37" y="146"/>
                  </a:cxn>
                  <a:cxn ang="0">
                    <a:pos x="0" y="8"/>
                  </a:cxn>
                </a:cxnLst>
                <a:rect l="0" t="0" r="r" b="b"/>
                <a:pathLst>
                  <a:path w="79" h="160">
                    <a:moveTo>
                      <a:pt x="13" y="0"/>
                    </a:moveTo>
                    <a:cubicBezTo>
                      <a:pt x="29" y="19"/>
                      <a:pt x="79" y="123"/>
                      <a:pt x="37" y="146"/>
                    </a:cubicBezTo>
                    <a:cubicBezTo>
                      <a:pt x="12" y="160"/>
                      <a:pt x="28" y="25"/>
                      <a:pt x="0" y="8"/>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86" name="Freeform 364"/>
              <p:cNvSpPr>
                <a:spLocks/>
              </p:cNvSpPr>
              <p:nvPr/>
            </p:nvSpPr>
            <p:spPr bwMode="gray">
              <a:xfrm>
                <a:off x="17812570" y="14497265"/>
                <a:ext cx="528154" cy="1000492"/>
              </a:xfrm>
              <a:custGeom>
                <a:avLst/>
                <a:gdLst/>
                <a:ahLst/>
                <a:cxnLst>
                  <a:cxn ang="0">
                    <a:pos x="0" y="4"/>
                  </a:cxn>
                  <a:cxn ang="0">
                    <a:pos x="58" y="266"/>
                  </a:cxn>
                  <a:cxn ang="0">
                    <a:pos x="33" y="129"/>
                  </a:cxn>
                  <a:cxn ang="0">
                    <a:pos x="0" y="0"/>
                  </a:cxn>
                </a:cxnLst>
                <a:rect l="0" t="0" r="r" b="b"/>
                <a:pathLst>
                  <a:path w="141" h="266">
                    <a:moveTo>
                      <a:pt x="0" y="4"/>
                    </a:moveTo>
                    <a:cubicBezTo>
                      <a:pt x="37" y="34"/>
                      <a:pt x="141" y="257"/>
                      <a:pt x="58" y="266"/>
                    </a:cubicBezTo>
                    <a:cubicBezTo>
                      <a:pt x="30" y="226"/>
                      <a:pt x="46" y="172"/>
                      <a:pt x="33" y="129"/>
                    </a:cubicBezTo>
                    <a:cubicBezTo>
                      <a:pt x="18" y="81"/>
                      <a:pt x="0" y="53"/>
                      <a:pt x="0" y="0"/>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87" name="Freeform 365"/>
              <p:cNvSpPr>
                <a:spLocks/>
              </p:cNvSpPr>
              <p:nvPr/>
            </p:nvSpPr>
            <p:spPr bwMode="gray">
              <a:xfrm>
                <a:off x="16478264" y="8410928"/>
                <a:ext cx="4836857" cy="6531001"/>
              </a:xfrm>
              <a:custGeom>
                <a:avLst/>
                <a:gdLst/>
                <a:ahLst/>
                <a:cxnLst>
                  <a:cxn ang="0">
                    <a:pos x="530" y="466"/>
                  </a:cxn>
                  <a:cxn ang="0">
                    <a:pos x="636" y="308"/>
                  </a:cxn>
                  <a:cxn ang="0">
                    <a:pos x="710" y="120"/>
                  </a:cxn>
                  <a:cxn ang="0">
                    <a:pos x="583" y="280"/>
                  </a:cxn>
                  <a:cxn ang="0">
                    <a:pos x="401" y="380"/>
                  </a:cxn>
                  <a:cxn ang="0">
                    <a:pos x="386" y="477"/>
                  </a:cxn>
                  <a:cxn ang="0">
                    <a:pos x="342" y="555"/>
                  </a:cxn>
                  <a:cxn ang="0">
                    <a:pos x="302" y="660"/>
                  </a:cxn>
                  <a:cxn ang="0">
                    <a:pos x="264" y="662"/>
                  </a:cxn>
                  <a:cxn ang="0">
                    <a:pos x="197" y="820"/>
                  </a:cxn>
                  <a:cxn ang="0">
                    <a:pos x="108" y="958"/>
                  </a:cxn>
                  <a:cxn ang="0">
                    <a:pos x="6" y="1009"/>
                  </a:cxn>
                  <a:cxn ang="0">
                    <a:pos x="125" y="1314"/>
                  </a:cxn>
                  <a:cxn ang="0">
                    <a:pos x="311" y="1107"/>
                  </a:cxn>
                  <a:cxn ang="0">
                    <a:pos x="423" y="1224"/>
                  </a:cxn>
                  <a:cxn ang="0">
                    <a:pos x="337" y="1234"/>
                  </a:cxn>
                  <a:cxn ang="0">
                    <a:pos x="183" y="1566"/>
                  </a:cxn>
                  <a:cxn ang="0">
                    <a:pos x="634" y="1691"/>
                  </a:cxn>
                  <a:cxn ang="0">
                    <a:pos x="1134" y="1644"/>
                  </a:cxn>
                  <a:cxn ang="0">
                    <a:pos x="1076" y="1517"/>
                  </a:cxn>
                  <a:cxn ang="0">
                    <a:pos x="988" y="1169"/>
                  </a:cxn>
                  <a:cxn ang="0">
                    <a:pos x="1111" y="872"/>
                  </a:cxn>
                  <a:cxn ang="0">
                    <a:pos x="1158" y="185"/>
                  </a:cxn>
                  <a:cxn ang="0">
                    <a:pos x="1077" y="94"/>
                  </a:cxn>
                  <a:cxn ang="0">
                    <a:pos x="1029" y="0"/>
                  </a:cxn>
                </a:cxnLst>
                <a:rect l="0" t="0" r="r" b="b"/>
                <a:pathLst>
                  <a:path w="1289" h="1739">
                    <a:moveTo>
                      <a:pt x="530" y="466"/>
                    </a:moveTo>
                    <a:cubicBezTo>
                      <a:pt x="550" y="401"/>
                      <a:pt x="583" y="351"/>
                      <a:pt x="636" y="308"/>
                    </a:cubicBezTo>
                    <a:cubicBezTo>
                      <a:pt x="701" y="255"/>
                      <a:pt x="687" y="195"/>
                      <a:pt x="710" y="120"/>
                    </a:cubicBezTo>
                    <a:cubicBezTo>
                      <a:pt x="677" y="180"/>
                      <a:pt x="635" y="245"/>
                      <a:pt x="583" y="280"/>
                    </a:cubicBezTo>
                    <a:cubicBezTo>
                      <a:pt x="539" y="309"/>
                      <a:pt x="454" y="365"/>
                      <a:pt x="401" y="380"/>
                    </a:cubicBezTo>
                    <a:cubicBezTo>
                      <a:pt x="391" y="411"/>
                      <a:pt x="397" y="448"/>
                      <a:pt x="386" y="477"/>
                    </a:cubicBezTo>
                    <a:cubicBezTo>
                      <a:pt x="372" y="514"/>
                      <a:pt x="332" y="500"/>
                      <a:pt x="342" y="555"/>
                    </a:cubicBezTo>
                    <a:cubicBezTo>
                      <a:pt x="289" y="563"/>
                      <a:pt x="280" y="620"/>
                      <a:pt x="302" y="660"/>
                    </a:cubicBezTo>
                    <a:cubicBezTo>
                      <a:pt x="290" y="659"/>
                      <a:pt x="276" y="663"/>
                      <a:pt x="264" y="662"/>
                    </a:cubicBezTo>
                    <a:cubicBezTo>
                      <a:pt x="227" y="692"/>
                      <a:pt x="224" y="776"/>
                      <a:pt x="197" y="820"/>
                    </a:cubicBezTo>
                    <a:cubicBezTo>
                      <a:pt x="170" y="862"/>
                      <a:pt x="99" y="907"/>
                      <a:pt x="108" y="958"/>
                    </a:cubicBezTo>
                    <a:cubicBezTo>
                      <a:pt x="71" y="972"/>
                      <a:pt x="42" y="997"/>
                      <a:pt x="6" y="1009"/>
                    </a:cubicBezTo>
                    <a:cubicBezTo>
                      <a:pt x="0" y="1119"/>
                      <a:pt x="1" y="1277"/>
                      <a:pt x="125" y="1314"/>
                    </a:cubicBezTo>
                    <a:cubicBezTo>
                      <a:pt x="246" y="1350"/>
                      <a:pt x="402" y="1227"/>
                      <a:pt x="311" y="1107"/>
                    </a:cubicBezTo>
                    <a:cubicBezTo>
                      <a:pt x="336" y="1151"/>
                      <a:pt x="421" y="1171"/>
                      <a:pt x="423" y="1224"/>
                    </a:cubicBezTo>
                    <a:cubicBezTo>
                      <a:pt x="396" y="1233"/>
                      <a:pt x="366" y="1235"/>
                      <a:pt x="337" y="1234"/>
                    </a:cubicBezTo>
                    <a:cubicBezTo>
                      <a:pt x="329" y="1389"/>
                      <a:pt x="276" y="1449"/>
                      <a:pt x="183" y="1566"/>
                    </a:cubicBezTo>
                    <a:cubicBezTo>
                      <a:pt x="274" y="1673"/>
                      <a:pt x="496" y="1683"/>
                      <a:pt x="634" y="1691"/>
                    </a:cubicBezTo>
                    <a:cubicBezTo>
                      <a:pt x="758" y="1699"/>
                      <a:pt x="1048" y="1739"/>
                      <a:pt x="1134" y="1644"/>
                    </a:cubicBezTo>
                    <a:cubicBezTo>
                      <a:pt x="1109" y="1609"/>
                      <a:pt x="1087" y="1557"/>
                      <a:pt x="1076" y="1517"/>
                    </a:cubicBezTo>
                    <a:cubicBezTo>
                      <a:pt x="973" y="1421"/>
                      <a:pt x="989" y="1307"/>
                      <a:pt x="988" y="1169"/>
                    </a:cubicBezTo>
                    <a:cubicBezTo>
                      <a:pt x="988" y="1052"/>
                      <a:pt x="1066" y="973"/>
                      <a:pt x="1111" y="872"/>
                    </a:cubicBezTo>
                    <a:cubicBezTo>
                      <a:pt x="1203" y="669"/>
                      <a:pt x="1289" y="402"/>
                      <a:pt x="1158" y="185"/>
                    </a:cubicBezTo>
                    <a:cubicBezTo>
                      <a:pt x="1138" y="152"/>
                      <a:pt x="1098" y="127"/>
                      <a:pt x="1077" y="94"/>
                    </a:cubicBezTo>
                    <a:cubicBezTo>
                      <a:pt x="1060" y="66"/>
                      <a:pt x="1063" y="15"/>
                      <a:pt x="1029" y="0"/>
                    </a:cubicBezTo>
                  </a:path>
                </a:pathLst>
              </a:custGeom>
              <a:solidFill>
                <a:srgbClr val="292949"/>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88" name="Freeform 366"/>
              <p:cNvSpPr>
                <a:spLocks/>
              </p:cNvSpPr>
              <p:nvPr/>
            </p:nvSpPr>
            <p:spPr bwMode="gray">
              <a:xfrm>
                <a:off x="19869624" y="11301239"/>
                <a:ext cx="528154" cy="639212"/>
              </a:xfrm>
              <a:custGeom>
                <a:avLst/>
                <a:gdLst/>
                <a:ahLst/>
                <a:cxnLst>
                  <a:cxn ang="0">
                    <a:pos x="140" y="167"/>
                  </a:cxn>
                  <a:cxn ang="0">
                    <a:pos x="35" y="53"/>
                  </a:cxn>
                  <a:cxn ang="0">
                    <a:pos x="65" y="116"/>
                  </a:cxn>
                  <a:cxn ang="0">
                    <a:pos x="140" y="167"/>
                  </a:cxn>
                </a:cxnLst>
                <a:rect l="0" t="0" r="r" b="b"/>
                <a:pathLst>
                  <a:path w="140" h="169">
                    <a:moveTo>
                      <a:pt x="140" y="167"/>
                    </a:moveTo>
                    <a:cubicBezTo>
                      <a:pt x="130" y="133"/>
                      <a:pt x="89" y="0"/>
                      <a:pt x="35" y="53"/>
                    </a:cubicBezTo>
                    <a:cubicBezTo>
                      <a:pt x="0" y="87"/>
                      <a:pt x="36" y="103"/>
                      <a:pt x="65" y="116"/>
                    </a:cubicBezTo>
                    <a:cubicBezTo>
                      <a:pt x="88" y="126"/>
                      <a:pt x="115" y="169"/>
                      <a:pt x="140" y="167"/>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89" name="Freeform 367"/>
              <p:cNvSpPr>
                <a:spLocks/>
              </p:cNvSpPr>
              <p:nvPr/>
            </p:nvSpPr>
            <p:spPr bwMode="gray">
              <a:xfrm>
                <a:off x="20203200" y="11217874"/>
                <a:ext cx="361366" cy="444663"/>
              </a:xfrm>
              <a:custGeom>
                <a:avLst/>
                <a:gdLst/>
                <a:ahLst/>
                <a:cxnLst>
                  <a:cxn ang="0">
                    <a:pos x="44" y="8"/>
                  </a:cxn>
                  <a:cxn ang="0">
                    <a:pos x="53" y="18"/>
                  </a:cxn>
                  <a:cxn ang="0">
                    <a:pos x="95" y="118"/>
                  </a:cxn>
                  <a:cxn ang="0">
                    <a:pos x="47" y="65"/>
                  </a:cxn>
                  <a:cxn ang="0">
                    <a:pos x="41" y="11"/>
                  </a:cxn>
                </a:cxnLst>
                <a:rect l="0" t="0" r="r" b="b"/>
                <a:pathLst>
                  <a:path w="99" h="124">
                    <a:moveTo>
                      <a:pt x="44" y="8"/>
                    </a:moveTo>
                    <a:cubicBezTo>
                      <a:pt x="48" y="12"/>
                      <a:pt x="50" y="13"/>
                      <a:pt x="53" y="18"/>
                    </a:cubicBezTo>
                    <a:cubicBezTo>
                      <a:pt x="87" y="24"/>
                      <a:pt x="99" y="86"/>
                      <a:pt x="95" y="118"/>
                    </a:cubicBezTo>
                    <a:cubicBezTo>
                      <a:pt x="75" y="124"/>
                      <a:pt x="62" y="81"/>
                      <a:pt x="47" y="65"/>
                    </a:cubicBezTo>
                    <a:cubicBezTo>
                      <a:pt x="38" y="55"/>
                      <a:pt x="0" y="0"/>
                      <a:pt x="41" y="11"/>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90" name="Freeform 368"/>
              <p:cNvSpPr>
                <a:spLocks/>
              </p:cNvSpPr>
              <p:nvPr/>
            </p:nvSpPr>
            <p:spPr bwMode="gray">
              <a:xfrm>
                <a:off x="19619433" y="13246641"/>
                <a:ext cx="750556" cy="694795"/>
              </a:xfrm>
              <a:custGeom>
                <a:avLst/>
                <a:gdLst/>
                <a:ahLst/>
                <a:cxnLst>
                  <a:cxn ang="0">
                    <a:pos x="203" y="185"/>
                  </a:cxn>
                  <a:cxn ang="0">
                    <a:pos x="128" y="85"/>
                  </a:cxn>
                  <a:cxn ang="0">
                    <a:pos x="7" y="6"/>
                  </a:cxn>
                  <a:cxn ang="0">
                    <a:pos x="46" y="46"/>
                  </a:cxn>
                  <a:cxn ang="0">
                    <a:pos x="106" y="84"/>
                  </a:cxn>
                  <a:cxn ang="0">
                    <a:pos x="197" y="180"/>
                  </a:cxn>
                </a:cxnLst>
                <a:rect l="0" t="0" r="r" b="b"/>
                <a:pathLst>
                  <a:path w="203" h="185">
                    <a:moveTo>
                      <a:pt x="203" y="185"/>
                    </a:moveTo>
                    <a:cubicBezTo>
                      <a:pt x="179" y="150"/>
                      <a:pt x="154" y="116"/>
                      <a:pt x="128" y="85"/>
                    </a:cubicBezTo>
                    <a:cubicBezTo>
                      <a:pt x="103" y="56"/>
                      <a:pt x="52" y="0"/>
                      <a:pt x="7" y="6"/>
                    </a:cubicBezTo>
                    <a:cubicBezTo>
                      <a:pt x="0" y="35"/>
                      <a:pt x="28" y="37"/>
                      <a:pt x="46" y="46"/>
                    </a:cubicBezTo>
                    <a:cubicBezTo>
                      <a:pt x="67" y="57"/>
                      <a:pt x="86" y="69"/>
                      <a:pt x="106" y="84"/>
                    </a:cubicBezTo>
                    <a:cubicBezTo>
                      <a:pt x="144" y="113"/>
                      <a:pt x="168" y="147"/>
                      <a:pt x="197" y="180"/>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91" name="Freeform 369"/>
              <p:cNvSpPr>
                <a:spLocks/>
              </p:cNvSpPr>
              <p:nvPr/>
            </p:nvSpPr>
            <p:spPr bwMode="gray">
              <a:xfrm>
                <a:off x="19730625" y="9883884"/>
                <a:ext cx="667153" cy="528029"/>
              </a:xfrm>
              <a:custGeom>
                <a:avLst/>
                <a:gdLst/>
                <a:ahLst/>
                <a:cxnLst>
                  <a:cxn ang="0">
                    <a:pos x="0" y="90"/>
                  </a:cxn>
                  <a:cxn ang="0">
                    <a:pos x="155" y="29"/>
                  </a:cxn>
                  <a:cxn ang="0">
                    <a:pos x="155" y="39"/>
                  </a:cxn>
                  <a:cxn ang="0">
                    <a:pos x="19" y="82"/>
                  </a:cxn>
                  <a:cxn ang="0">
                    <a:pos x="180" y="130"/>
                  </a:cxn>
                  <a:cxn ang="0">
                    <a:pos x="5" y="93"/>
                  </a:cxn>
                </a:cxnLst>
                <a:rect l="0" t="0" r="r" b="b"/>
                <a:pathLst>
                  <a:path w="180" h="138">
                    <a:moveTo>
                      <a:pt x="0" y="90"/>
                    </a:moveTo>
                    <a:cubicBezTo>
                      <a:pt x="20" y="52"/>
                      <a:pt x="116" y="0"/>
                      <a:pt x="155" y="29"/>
                    </a:cubicBezTo>
                    <a:cubicBezTo>
                      <a:pt x="156" y="32"/>
                      <a:pt x="156" y="35"/>
                      <a:pt x="155" y="39"/>
                    </a:cubicBezTo>
                    <a:cubicBezTo>
                      <a:pt x="105" y="47"/>
                      <a:pt x="47" y="28"/>
                      <a:pt x="19" y="82"/>
                    </a:cubicBezTo>
                    <a:cubicBezTo>
                      <a:pt x="66" y="85"/>
                      <a:pt x="174" y="65"/>
                      <a:pt x="180" y="130"/>
                    </a:cubicBezTo>
                    <a:cubicBezTo>
                      <a:pt x="129" y="138"/>
                      <a:pt x="55" y="44"/>
                      <a:pt x="5" y="93"/>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92" name="Freeform 370"/>
              <p:cNvSpPr>
                <a:spLocks/>
              </p:cNvSpPr>
              <p:nvPr/>
            </p:nvSpPr>
            <p:spPr bwMode="gray">
              <a:xfrm>
                <a:off x="20369989" y="9633752"/>
                <a:ext cx="444768" cy="166749"/>
              </a:xfrm>
              <a:custGeom>
                <a:avLst/>
                <a:gdLst/>
                <a:ahLst/>
                <a:cxnLst>
                  <a:cxn ang="0">
                    <a:pos x="119" y="38"/>
                  </a:cxn>
                  <a:cxn ang="0">
                    <a:pos x="15" y="14"/>
                  </a:cxn>
                  <a:cxn ang="0">
                    <a:pos x="57" y="29"/>
                  </a:cxn>
                  <a:cxn ang="0">
                    <a:pos x="116" y="43"/>
                  </a:cxn>
                </a:cxnLst>
                <a:rect l="0" t="0" r="r" b="b"/>
                <a:pathLst>
                  <a:path w="119" h="43">
                    <a:moveTo>
                      <a:pt x="119" y="38"/>
                    </a:moveTo>
                    <a:cubicBezTo>
                      <a:pt x="116" y="7"/>
                      <a:pt x="35" y="0"/>
                      <a:pt x="15" y="14"/>
                    </a:cubicBezTo>
                    <a:cubicBezTo>
                      <a:pt x="0" y="42"/>
                      <a:pt x="43" y="32"/>
                      <a:pt x="57" y="29"/>
                    </a:cubicBezTo>
                    <a:cubicBezTo>
                      <a:pt x="84" y="25"/>
                      <a:pt x="95" y="25"/>
                      <a:pt x="116" y="43"/>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93" name="Freeform 371"/>
              <p:cNvSpPr>
                <a:spLocks/>
              </p:cNvSpPr>
              <p:nvPr/>
            </p:nvSpPr>
            <p:spPr bwMode="gray">
              <a:xfrm>
                <a:off x="20481181" y="10967742"/>
                <a:ext cx="389172" cy="277915"/>
              </a:xfrm>
              <a:custGeom>
                <a:avLst/>
                <a:gdLst/>
                <a:ahLst/>
                <a:cxnLst>
                  <a:cxn ang="0">
                    <a:pos x="3" y="67"/>
                  </a:cxn>
                  <a:cxn ang="0">
                    <a:pos x="70" y="56"/>
                  </a:cxn>
                  <a:cxn ang="0">
                    <a:pos x="97" y="0"/>
                  </a:cxn>
                  <a:cxn ang="0">
                    <a:pos x="80" y="29"/>
                  </a:cxn>
                  <a:cxn ang="0">
                    <a:pos x="0" y="65"/>
                  </a:cxn>
                </a:cxnLst>
                <a:rect l="0" t="0" r="r" b="b"/>
                <a:pathLst>
                  <a:path w="102" h="74">
                    <a:moveTo>
                      <a:pt x="3" y="67"/>
                    </a:moveTo>
                    <a:cubicBezTo>
                      <a:pt x="32" y="69"/>
                      <a:pt x="47" y="74"/>
                      <a:pt x="70" y="56"/>
                    </a:cubicBezTo>
                    <a:cubicBezTo>
                      <a:pt x="87" y="43"/>
                      <a:pt x="102" y="24"/>
                      <a:pt x="97" y="0"/>
                    </a:cubicBezTo>
                    <a:cubicBezTo>
                      <a:pt x="95" y="6"/>
                      <a:pt x="86" y="20"/>
                      <a:pt x="80" y="29"/>
                    </a:cubicBezTo>
                    <a:cubicBezTo>
                      <a:pt x="54" y="38"/>
                      <a:pt x="33" y="64"/>
                      <a:pt x="0" y="65"/>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94" name="Freeform 372"/>
              <p:cNvSpPr>
                <a:spLocks/>
              </p:cNvSpPr>
              <p:nvPr/>
            </p:nvSpPr>
            <p:spPr bwMode="gray">
              <a:xfrm>
                <a:off x="19925220" y="9161306"/>
                <a:ext cx="667153" cy="361280"/>
              </a:xfrm>
              <a:custGeom>
                <a:avLst/>
                <a:gdLst/>
                <a:ahLst/>
                <a:cxnLst>
                  <a:cxn ang="0">
                    <a:pos x="11" y="82"/>
                  </a:cxn>
                  <a:cxn ang="0">
                    <a:pos x="11" y="74"/>
                  </a:cxn>
                  <a:cxn ang="0">
                    <a:pos x="182" y="49"/>
                  </a:cxn>
                  <a:cxn ang="0">
                    <a:pos x="132" y="39"/>
                  </a:cxn>
                  <a:cxn ang="0">
                    <a:pos x="83" y="52"/>
                  </a:cxn>
                  <a:cxn ang="0">
                    <a:pos x="0" y="93"/>
                  </a:cxn>
                </a:cxnLst>
                <a:rect l="0" t="0" r="r" b="b"/>
                <a:pathLst>
                  <a:path w="182" h="93">
                    <a:moveTo>
                      <a:pt x="11" y="82"/>
                    </a:moveTo>
                    <a:cubicBezTo>
                      <a:pt x="11" y="79"/>
                      <a:pt x="10" y="77"/>
                      <a:pt x="11" y="74"/>
                    </a:cubicBezTo>
                    <a:cubicBezTo>
                      <a:pt x="52" y="49"/>
                      <a:pt x="144" y="0"/>
                      <a:pt x="182" y="49"/>
                    </a:cubicBezTo>
                    <a:cubicBezTo>
                      <a:pt x="163" y="51"/>
                      <a:pt x="150" y="40"/>
                      <a:pt x="132" y="39"/>
                    </a:cubicBezTo>
                    <a:cubicBezTo>
                      <a:pt x="114" y="37"/>
                      <a:pt x="98" y="46"/>
                      <a:pt x="83" y="52"/>
                    </a:cubicBezTo>
                    <a:cubicBezTo>
                      <a:pt x="52" y="63"/>
                      <a:pt x="25" y="72"/>
                      <a:pt x="0" y="93"/>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95" name="Freeform 373"/>
              <p:cNvSpPr>
                <a:spLocks/>
              </p:cNvSpPr>
              <p:nvPr/>
            </p:nvSpPr>
            <p:spPr bwMode="gray">
              <a:xfrm>
                <a:off x="18424127" y="9661552"/>
                <a:ext cx="1195307" cy="1723070"/>
              </a:xfrm>
              <a:custGeom>
                <a:avLst/>
                <a:gdLst/>
                <a:ahLst/>
                <a:cxnLst>
                  <a:cxn ang="0">
                    <a:pos x="314" y="0"/>
                  </a:cxn>
                  <a:cxn ang="0">
                    <a:pos x="257" y="126"/>
                  </a:cxn>
                  <a:cxn ang="0">
                    <a:pos x="197" y="239"/>
                  </a:cxn>
                  <a:cxn ang="0">
                    <a:pos x="135" y="344"/>
                  </a:cxn>
                  <a:cxn ang="0">
                    <a:pos x="86" y="385"/>
                  </a:cxn>
                  <a:cxn ang="0">
                    <a:pos x="47" y="432"/>
                  </a:cxn>
                  <a:cxn ang="0">
                    <a:pos x="0" y="459"/>
                  </a:cxn>
                  <a:cxn ang="0">
                    <a:pos x="49" y="422"/>
                  </a:cxn>
                  <a:cxn ang="0">
                    <a:pos x="88" y="368"/>
                  </a:cxn>
                  <a:cxn ang="0">
                    <a:pos x="155" y="277"/>
                  </a:cxn>
                  <a:cxn ang="0">
                    <a:pos x="212" y="181"/>
                  </a:cxn>
                  <a:cxn ang="0">
                    <a:pos x="243" y="137"/>
                  </a:cxn>
                  <a:cxn ang="0">
                    <a:pos x="262" y="89"/>
                  </a:cxn>
                  <a:cxn ang="0">
                    <a:pos x="314" y="3"/>
                  </a:cxn>
                </a:cxnLst>
                <a:rect l="0" t="0" r="r" b="b"/>
                <a:pathLst>
                  <a:path w="320" h="459">
                    <a:moveTo>
                      <a:pt x="314" y="0"/>
                    </a:moveTo>
                    <a:cubicBezTo>
                      <a:pt x="320" y="39"/>
                      <a:pt x="272" y="92"/>
                      <a:pt x="257" y="126"/>
                    </a:cubicBezTo>
                    <a:cubicBezTo>
                      <a:pt x="241" y="162"/>
                      <a:pt x="220" y="206"/>
                      <a:pt x="197" y="239"/>
                    </a:cubicBezTo>
                    <a:cubicBezTo>
                      <a:pt x="174" y="275"/>
                      <a:pt x="164" y="312"/>
                      <a:pt x="135" y="344"/>
                    </a:cubicBezTo>
                    <a:cubicBezTo>
                      <a:pt x="121" y="361"/>
                      <a:pt x="102" y="369"/>
                      <a:pt x="86" y="385"/>
                    </a:cubicBezTo>
                    <a:cubicBezTo>
                      <a:pt x="71" y="399"/>
                      <a:pt x="64" y="419"/>
                      <a:pt x="47" y="432"/>
                    </a:cubicBezTo>
                    <a:cubicBezTo>
                      <a:pt x="32" y="442"/>
                      <a:pt x="14" y="448"/>
                      <a:pt x="0" y="459"/>
                    </a:cubicBezTo>
                    <a:cubicBezTo>
                      <a:pt x="17" y="444"/>
                      <a:pt x="34" y="439"/>
                      <a:pt x="49" y="422"/>
                    </a:cubicBezTo>
                    <a:cubicBezTo>
                      <a:pt x="64" y="406"/>
                      <a:pt x="76" y="386"/>
                      <a:pt x="88" y="368"/>
                    </a:cubicBezTo>
                    <a:cubicBezTo>
                      <a:pt x="111" y="337"/>
                      <a:pt x="135" y="308"/>
                      <a:pt x="155" y="277"/>
                    </a:cubicBezTo>
                    <a:cubicBezTo>
                      <a:pt x="178" y="245"/>
                      <a:pt x="192" y="214"/>
                      <a:pt x="212" y="181"/>
                    </a:cubicBezTo>
                    <a:cubicBezTo>
                      <a:pt x="221" y="166"/>
                      <a:pt x="235" y="153"/>
                      <a:pt x="243" y="137"/>
                    </a:cubicBezTo>
                    <a:cubicBezTo>
                      <a:pt x="251" y="121"/>
                      <a:pt x="254" y="104"/>
                      <a:pt x="262" y="89"/>
                    </a:cubicBezTo>
                    <a:cubicBezTo>
                      <a:pt x="278" y="63"/>
                      <a:pt x="314" y="37"/>
                      <a:pt x="314" y="3"/>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96" name="Freeform 374"/>
              <p:cNvSpPr>
                <a:spLocks/>
              </p:cNvSpPr>
              <p:nvPr/>
            </p:nvSpPr>
            <p:spPr bwMode="gray">
              <a:xfrm>
                <a:off x="18340724" y="8827808"/>
                <a:ext cx="2196053" cy="1723070"/>
              </a:xfrm>
              <a:custGeom>
                <a:avLst/>
                <a:gdLst/>
                <a:ahLst/>
                <a:cxnLst>
                  <a:cxn ang="0">
                    <a:pos x="588" y="8"/>
                  </a:cxn>
                  <a:cxn ang="0">
                    <a:pos x="460" y="28"/>
                  </a:cxn>
                  <a:cxn ang="0">
                    <a:pos x="352" y="80"/>
                  </a:cxn>
                  <a:cxn ang="0">
                    <a:pos x="272" y="178"/>
                  </a:cxn>
                  <a:cxn ang="0">
                    <a:pos x="242" y="220"/>
                  </a:cxn>
                  <a:cxn ang="0">
                    <a:pos x="199" y="263"/>
                  </a:cxn>
                  <a:cxn ang="0">
                    <a:pos x="83" y="370"/>
                  </a:cxn>
                  <a:cxn ang="0">
                    <a:pos x="43" y="427"/>
                  </a:cxn>
                  <a:cxn ang="0">
                    <a:pos x="0" y="463"/>
                  </a:cxn>
                  <a:cxn ang="0">
                    <a:pos x="97" y="385"/>
                  </a:cxn>
                  <a:cxn ang="0">
                    <a:pos x="188" y="296"/>
                  </a:cxn>
                  <a:cxn ang="0">
                    <a:pos x="230" y="250"/>
                  </a:cxn>
                  <a:cxn ang="0">
                    <a:pos x="277" y="215"/>
                  </a:cxn>
                  <a:cxn ang="0">
                    <a:pos x="302" y="162"/>
                  </a:cxn>
                  <a:cxn ang="0">
                    <a:pos x="349" y="116"/>
                  </a:cxn>
                  <a:cxn ang="0">
                    <a:pos x="452" y="49"/>
                  </a:cxn>
                  <a:cxn ang="0">
                    <a:pos x="521" y="21"/>
                  </a:cxn>
                  <a:cxn ang="0">
                    <a:pos x="583" y="3"/>
                  </a:cxn>
                </a:cxnLst>
                <a:rect l="0" t="0" r="r" b="b"/>
                <a:pathLst>
                  <a:path w="588" h="463">
                    <a:moveTo>
                      <a:pt x="588" y="8"/>
                    </a:moveTo>
                    <a:cubicBezTo>
                      <a:pt x="539" y="8"/>
                      <a:pt x="503" y="11"/>
                      <a:pt x="460" y="28"/>
                    </a:cubicBezTo>
                    <a:cubicBezTo>
                      <a:pt x="422" y="42"/>
                      <a:pt x="386" y="54"/>
                      <a:pt x="352" y="80"/>
                    </a:cubicBezTo>
                    <a:cubicBezTo>
                      <a:pt x="319" y="105"/>
                      <a:pt x="286" y="138"/>
                      <a:pt x="272" y="178"/>
                    </a:cubicBezTo>
                    <a:cubicBezTo>
                      <a:pt x="263" y="204"/>
                      <a:pt x="265" y="205"/>
                      <a:pt x="242" y="220"/>
                    </a:cubicBezTo>
                    <a:cubicBezTo>
                      <a:pt x="225" y="231"/>
                      <a:pt x="212" y="247"/>
                      <a:pt x="199" y="263"/>
                    </a:cubicBezTo>
                    <a:cubicBezTo>
                      <a:pt x="168" y="305"/>
                      <a:pt x="118" y="330"/>
                      <a:pt x="83" y="370"/>
                    </a:cubicBezTo>
                    <a:cubicBezTo>
                      <a:pt x="68" y="387"/>
                      <a:pt x="59" y="409"/>
                      <a:pt x="43" y="427"/>
                    </a:cubicBezTo>
                    <a:cubicBezTo>
                      <a:pt x="30" y="442"/>
                      <a:pt x="12" y="453"/>
                      <a:pt x="0" y="463"/>
                    </a:cubicBezTo>
                    <a:cubicBezTo>
                      <a:pt x="36" y="445"/>
                      <a:pt x="72" y="419"/>
                      <a:pt x="97" y="385"/>
                    </a:cubicBezTo>
                    <a:cubicBezTo>
                      <a:pt x="125" y="348"/>
                      <a:pt x="152" y="324"/>
                      <a:pt x="188" y="296"/>
                    </a:cubicBezTo>
                    <a:cubicBezTo>
                      <a:pt x="205" y="282"/>
                      <a:pt x="217" y="268"/>
                      <a:pt x="230" y="250"/>
                    </a:cubicBezTo>
                    <a:cubicBezTo>
                      <a:pt x="245" y="231"/>
                      <a:pt x="262" y="229"/>
                      <a:pt x="277" y="215"/>
                    </a:cubicBezTo>
                    <a:cubicBezTo>
                      <a:pt x="291" y="201"/>
                      <a:pt x="291" y="178"/>
                      <a:pt x="302" y="162"/>
                    </a:cubicBezTo>
                    <a:cubicBezTo>
                      <a:pt x="314" y="142"/>
                      <a:pt x="331" y="129"/>
                      <a:pt x="349" y="116"/>
                    </a:cubicBezTo>
                    <a:cubicBezTo>
                      <a:pt x="382" y="93"/>
                      <a:pt x="416" y="64"/>
                      <a:pt x="452" y="49"/>
                    </a:cubicBezTo>
                    <a:cubicBezTo>
                      <a:pt x="475" y="39"/>
                      <a:pt x="498" y="29"/>
                      <a:pt x="521" y="21"/>
                    </a:cubicBezTo>
                    <a:cubicBezTo>
                      <a:pt x="539" y="16"/>
                      <a:pt x="564" y="0"/>
                      <a:pt x="583" y="3"/>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97" name="Freeform 375"/>
              <p:cNvSpPr>
                <a:spLocks/>
              </p:cNvSpPr>
              <p:nvPr/>
            </p:nvSpPr>
            <p:spPr bwMode="gray">
              <a:xfrm>
                <a:off x="18090550" y="10717627"/>
                <a:ext cx="222384" cy="917109"/>
              </a:xfrm>
              <a:custGeom>
                <a:avLst/>
                <a:gdLst/>
                <a:ahLst/>
                <a:cxnLst>
                  <a:cxn ang="0">
                    <a:pos x="58" y="0"/>
                  </a:cxn>
                  <a:cxn ang="0">
                    <a:pos x="28" y="148"/>
                  </a:cxn>
                  <a:cxn ang="0">
                    <a:pos x="51" y="216"/>
                  </a:cxn>
                  <a:cxn ang="0">
                    <a:pos x="2" y="247"/>
                  </a:cxn>
                  <a:cxn ang="0">
                    <a:pos x="7" y="113"/>
                  </a:cxn>
                  <a:cxn ang="0">
                    <a:pos x="52" y="3"/>
                  </a:cxn>
                </a:cxnLst>
                <a:rect l="0" t="0" r="r" b="b"/>
                <a:pathLst>
                  <a:path w="59" h="247">
                    <a:moveTo>
                      <a:pt x="58" y="0"/>
                    </a:moveTo>
                    <a:cubicBezTo>
                      <a:pt x="42" y="52"/>
                      <a:pt x="20" y="88"/>
                      <a:pt x="28" y="148"/>
                    </a:cubicBezTo>
                    <a:cubicBezTo>
                      <a:pt x="31" y="167"/>
                      <a:pt x="59" y="198"/>
                      <a:pt x="51" y="216"/>
                    </a:cubicBezTo>
                    <a:cubicBezTo>
                      <a:pt x="47" y="224"/>
                      <a:pt x="9" y="246"/>
                      <a:pt x="2" y="247"/>
                    </a:cubicBezTo>
                    <a:cubicBezTo>
                      <a:pt x="0" y="203"/>
                      <a:pt x="4" y="158"/>
                      <a:pt x="7" y="113"/>
                    </a:cubicBezTo>
                    <a:cubicBezTo>
                      <a:pt x="8" y="90"/>
                      <a:pt x="30" y="8"/>
                      <a:pt x="52" y="3"/>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98" name="Freeform 376"/>
              <p:cNvSpPr>
                <a:spLocks/>
              </p:cNvSpPr>
              <p:nvPr/>
            </p:nvSpPr>
            <p:spPr bwMode="gray">
              <a:xfrm>
                <a:off x="17284399" y="11106708"/>
                <a:ext cx="583767" cy="1222824"/>
              </a:xfrm>
              <a:custGeom>
                <a:avLst/>
                <a:gdLst/>
                <a:ahLst/>
                <a:cxnLst>
                  <a:cxn ang="0">
                    <a:pos x="96" y="0"/>
                  </a:cxn>
                  <a:cxn ang="0">
                    <a:pos x="157" y="194"/>
                  </a:cxn>
                  <a:cxn ang="0">
                    <a:pos x="73" y="259"/>
                  </a:cxn>
                  <a:cxn ang="0">
                    <a:pos x="0" y="330"/>
                  </a:cxn>
                  <a:cxn ang="0">
                    <a:pos x="82" y="191"/>
                  </a:cxn>
                  <a:cxn ang="0">
                    <a:pos x="96" y="0"/>
                  </a:cxn>
                </a:cxnLst>
                <a:rect l="0" t="0" r="r" b="b"/>
                <a:pathLst>
                  <a:path w="157" h="330">
                    <a:moveTo>
                      <a:pt x="96" y="0"/>
                    </a:moveTo>
                    <a:cubicBezTo>
                      <a:pt x="96" y="69"/>
                      <a:pt x="125" y="137"/>
                      <a:pt x="157" y="194"/>
                    </a:cubicBezTo>
                    <a:cubicBezTo>
                      <a:pt x="132" y="219"/>
                      <a:pt x="101" y="236"/>
                      <a:pt x="73" y="259"/>
                    </a:cubicBezTo>
                    <a:cubicBezTo>
                      <a:pt x="47" y="281"/>
                      <a:pt x="24" y="308"/>
                      <a:pt x="0" y="330"/>
                    </a:cubicBezTo>
                    <a:cubicBezTo>
                      <a:pt x="1" y="258"/>
                      <a:pt x="51" y="247"/>
                      <a:pt x="82" y="191"/>
                    </a:cubicBezTo>
                    <a:cubicBezTo>
                      <a:pt x="116" y="131"/>
                      <a:pt x="74" y="60"/>
                      <a:pt x="96" y="0"/>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99" name="Freeform 377"/>
              <p:cNvSpPr>
                <a:spLocks/>
              </p:cNvSpPr>
              <p:nvPr/>
            </p:nvSpPr>
            <p:spPr bwMode="gray">
              <a:xfrm>
                <a:off x="17784763" y="9522586"/>
                <a:ext cx="889537" cy="1333990"/>
              </a:xfrm>
              <a:custGeom>
                <a:avLst/>
                <a:gdLst/>
                <a:ahLst/>
                <a:cxnLst>
                  <a:cxn ang="0">
                    <a:pos x="231" y="0"/>
                  </a:cxn>
                  <a:cxn ang="0">
                    <a:pos x="172" y="86"/>
                  </a:cxn>
                  <a:cxn ang="0">
                    <a:pos x="118" y="169"/>
                  </a:cxn>
                  <a:cxn ang="0">
                    <a:pos x="0" y="351"/>
                  </a:cxn>
                  <a:cxn ang="0">
                    <a:pos x="48" y="269"/>
                  </a:cxn>
                  <a:cxn ang="0">
                    <a:pos x="94" y="173"/>
                  </a:cxn>
                  <a:cxn ang="0">
                    <a:pos x="162" y="81"/>
                  </a:cxn>
                  <a:cxn ang="0">
                    <a:pos x="195" y="40"/>
                  </a:cxn>
                  <a:cxn ang="0">
                    <a:pos x="234" y="5"/>
                  </a:cxn>
                </a:cxnLst>
                <a:rect l="0" t="0" r="r" b="b"/>
                <a:pathLst>
                  <a:path w="234" h="351">
                    <a:moveTo>
                      <a:pt x="231" y="0"/>
                    </a:moveTo>
                    <a:cubicBezTo>
                      <a:pt x="227" y="29"/>
                      <a:pt x="190" y="63"/>
                      <a:pt x="172" y="86"/>
                    </a:cubicBezTo>
                    <a:cubicBezTo>
                      <a:pt x="153" y="112"/>
                      <a:pt x="137" y="141"/>
                      <a:pt x="118" y="169"/>
                    </a:cubicBezTo>
                    <a:cubicBezTo>
                      <a:pt x="77" y="228"/>
                      <a:pt x="50" y="294"/>
                      <a:pt x="0" y="351"/>
                    </a:cubicBezTo>
                    <a:cubicBezTo>
                      <a:pt x="5" y="323"/>
                      <a:pt x="36" y="296"/>
                      <a:pt x="48" y="269"/>
                    </a:cubicBezTo>
                    <a:cubicBezTo>
                      <a:pt x="63" y="236"/>
                      <a:pt x="72" y="201"/>
                      <a:pt x="94" y="173"/>
                    </a:cubicBezTo>
                    <a:cubicBezTo>
                      <a:pt x="118" y="142"/>
                      <a:pt x="139" y="111"/>
                      <a:pt x="162" y="81"/>
                    </a:cubicBezTo>
                    <a:cubicBezTo>
                      <a:pt x="172" y="67"/>
                      <a:pt x="183" y="52"/>
                      <a:pt x="195" y="40"/>
                    </a:cubicBezTo>
                    <a:cubicBezTo>
                      <a:pt x="207" y="28"/>
                      <a:pt x="224" y="19"/>
                      <a:pt x="234" y="5"/>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00" name="Freeform 378"/>
              <p:cNvSpPr>
                <a:spLocks/>
              </p:cNvSpPr>
              <p:nvPr/>
            </p:nvSpPr>
            <p:spPr bwMode="gray">
              <a:xfrm>
                <a:off x="17617975" y="12301732"/>
                <a:ext cx="1723478" cy="1667487"/>
              </a:xfrm>
              <a:custGeom>
                <a:avLst/>
                <a:gdLst/>
                <a:ahLst/>
                <a:cxnLst>
                  <a:cxn ang="0">
                    <a:pos x="41" y="249"/>
                  </a:cxn>
                  <a:cxn ang="0">
                    <a:pos x="98" y="255"/>
                  </a:cxn>
                  <a:cxn ang="0">
                    <a:pos x="83" y="364"/>
                  </a:cxn>
                  <a:cxn ang="0">
                    <a:pos x="51" y="441"/>
                  </a:cxn>
                  <a:cxn ang="0">
                    <a:pos x="124" y="318"/>
                  </a:cxn>
                  <a:cxn ang="0">
                    <a:pos x="202" y="219"/>
                  </a:cxn>
                  <a:cxn ang="0">
                    <a:pos x="452" y="93"/>
                  </a:cxn>
                  <a:cxn ang="0">
                    <a:pos x="434" y="29"/>
                  </a:cxn>
                  <a:cxn ang="0">
                    <a:pos x="27" y="178"/>
                  </a:cxn>
                  <a:cxn ang="0">
                    <a:pos x="14" y="219"/>
                  </a:cxn>
                  <a:cxn ang="0">
                    <a:pos x="44" y="254"/>
                  </a:cxn>
                </a:cxnLst>
                <a:rect l="0" t="0" r="r" b="b"/>
                <a:pathLst>
                  <a:path w="460" h="441">
                    <a:moveTo>
                      <a:pt x="41" y="249"/>
                    </a:moveTo>
                    <a:cubicBezTo>
                      <a:pt x="59" y="260"/>
                      <a:pt x="79" y="270"/>
                      <a:pt x="98" y="255"/>
                    </a:cubicBezTo>
                    <a:cubicBezTo>
                      <a:pt x="97" y="296"/>
                      <a:pt x="97" y="327"/>
                      <a:pt x="83" y="364"/>
                    </a:cubicBezTo>
                    <a:cubicBezTo>
                      <a:pt x="74" y="390"/>
                      <a:pt x="62" y="416"/>
                      <a:pt x="51" y="441"/>
                    </a:cubicBezTo>
                    <a:cubicBezTo>
                      <a:pt x="87" y="402"/>
                      <a:pt x="107" y="367"/>
                      <a:pt x="124" y="318"/>
                    </a:cubicBezTo>
                    <a:cubicBezTo>
                      <a:pt x="142" y="267"/>
                      <a:pt x="147" y="237"/>
                      <a:pt x="202" y="219"/>
                    </a:cubicBezTo>
                    <a:cubicBezTo>
                      <a:pt x="284" y="193"/>
                      <a:pt x="395" y="164"/>
                      <a:pt x="452" y="93"/>
                    </a:cubicBezTo>
                    <a:cubicBezTo>
                      <a:pt x="460" y="83"/>
                      <a:pt x="441" y="45"/>
                      <a:pt x="434" y="29"/>
                    </a:cubicBezTo>
                    <a:cubicBezTo>
                      <a:pt x="422" y="0"/>
                      <a:pt x="173" y="268"/>
                      <a:pt x="27" y="178"/>
                    </a:cubicBezTo>
                    <a:cubicBezTo>
                      <a:pt x="0" y="162"/>
                      <a:pt x="1" y="196"/>
                      <a:pt x="14" y="219"/>
                    </a:cubicBezTo>
                    <a:cubicBezTo>
                      <a:pt x="22" y="232"/>
                      <a:pt x="28" y="251"/>
                      <a:pt x="44" y="254"/>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01" name="Freeform 379"/>
              <p:cNvSpPr>
                <a:spLocks/>
              </p:cNvSpPr>
              <p:nvPr/>
            </p:nvSpPr>
            <p:spPr bwMode="gray">
              <a:xfrm>
                <a:off x="16923033" y="11912651"/>
                <a:ext cx="500365" cy="416881"/>
              </a:xfrm>
              <a:custGeom>
                <a:avLst/>
                <a:gdLst/>
                <a:ahLst/>
                <a:cxnLst>
                  <a:cxn ang="0">
                    <a:pos x="101" y="107"/>
                  </a:cxn>
                  <a:cxn ang="0">
                    <a:pos x="0" y="56"/>
                  </a:cxn>
                  <a:cxn ang="0">
                    <a:pos x="79" y="58"/>
                  </a:cxn>
                  <a:cxn ang="0">
                    <a:pos x="58" y="0"/>
                  </a:cxn>
                  <a:cxn ang="0">
                    <a:pos x="98" y="58"/>
                  </a:cxn>
                  <a:cxn ang="0">
                    <a:pos x="98" y="107"/>
                  </a:cxn>
                </a:cxnLst>
                <a:rect l="0" t="0" r="r" b="b"/>
                <a:pathLst>
                  <a:path w="138" h="107">
                    <a:moveTo>
                      <a:pt x="101" y="107"/>
                    </a:moveTo>
                    <a:cubicBezTo>
                      <a:pt x="76" y="75"/>
                      <a:pt x="46" y="40"/>
                      <a:pt x="0" y="56"/>
                    </a:cubicBezTo>
                    <a:cubicBezTo>
                      <a:pt x="22" y="43"/>
                      <a:pt x="57" y="50"/>
                      <a:pt x="79" y="58"/>
                    </a:cubicBezTo>
                    <a:cubicBezTo>
                      <a:pt x="71" y="38"/>
                      <a:pt x="56" y="25"/>
                      <a:pt x="58" y="0"/>
                    </a:cubicBezTo>
                    <a:cubicBezTo>
                      <a:pt x="68" y="20"/>
                      <a:pt x="85" y="40"/>
                      <a:pt x="98" y="58"/>
                    </a:cubicBezTo>
                    <a:cubicBezTo>
                      <a:pt x="112" y="77"/>
                      <a:pt x="138" y="98"/>
                      <a:pt x="98" y="107"/>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02" name="Freeform 380"/>
              <p:cNvSpPr>
                <a:spLocks/>
              </p:cNvSpPr>
              <p:nvPr/>
            </p:nvSpPr>
            <p:spPr bwMode="gray">
              <a:xfrm>
                <a:off x="16672842" y="11773703"/>
                <a:ext cx="2918802" cy="1528521"/>
              </a:xfrm>
              <a:custGeom>
                <a:avLst/>
                <a:gdLst/>
                <a:ahLst/>
                <a:cxnLst>
                  <a:cxn ang="0">
                    <a:pos x="145" y="131"/>
                  </a:cxn>
                  <a:cxn ang="0">
                    <a:pos x="79" y="326"/>
                  </a:cxn>
                  <a:cxn ang="0">
                    <a:pos x="353" y="360"/>
                  </a:cxn>
                  <a:cxn ang="0">
                    <a:pos x="756" y="89"/>
                  </a:cxn>
                  <a:cxn ang="0">
                    <a:pos x="728" y="109"/>
                  </a:cxn>
                  <a:cxn ang="0">
                    <a:pos x="692" y="4"/>
                  </a:cxn>
                  <a:cxn ang="0">
                    <a:pos x="642" y="4"/>
                  </a:cxn>
                  <a:cxn ang="0">
                    <a:pos x="447" y="196"/>
                  </a:cxn>
                  <a:cxn ang="0">
                    <a:pos x="145" y="131"/>
                  </a:cxn>
                </a:cxnLst>
                <a:rect l="0" t="0" r="r" b="b"/>
                <a:pathLst>
                  <a:path w="777" h="407">
                    <a:moveTo>
                      <a:pt x="145" y="131"/>
                    </a:moveTo>
                    <a:cubicBezTo>
                      <a:pt x="30" y="173"/>
                      <a:pt x="0" y="243"/>
                      <a:pt x="79" y="326"/>
                    </a:cubicBezTo>
                    <a:cubicBezTo>
                      <a:pt x="154" y="407"/>
                      <a:pt x="254" y="400"/>
                      <a:pt x="353" y="360"/>
                    </a:cubicBezTo>
                    <a:cubicBezTo>
                      <a:pt x="496" y="302"/>
                      <a:pt x="777" y="297"/>
                      <a:pt x="756" y="89"/>
                    </a:cubicBezTo>
                    <a:cubicBezTo>
                      <a:pt x="748" y="95"/>
                      <a:pt x="737" y="104"/>
                      <a:pt x="728" y="109"/>
                    </a:cubicBezTo>
                    <a:cubicBezTo>
                      <a:pt x="717" y="73"/>
                      <a:pt x="705" y="38"/>
                      <a:pt x="692" y="4"/>
                    </a:cubicBezTo>
                    <a:cubicBezTo>
                      <a:pt x="676" y="0"/>
                      <a:pt x="658" y="0"/>
                      <a:pt x="642" y="4"/>
                    </a:cubicBezTo>
                    <a:cubicBezTo>
                      <a:pt x="593" y="86"/>
                      <a:pt x="551" y="172"/>
                      <a:pt x="447" y="196"/>
                    </a:cubicBezTo>
                    <a:cubicBezTo>
                      <a:pt x="329" y="222"/>
                      <a:pt x="254" y="134"/>
                      <a:pt x="145" y="131"/>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03" name="Freeform 381"/>
              <p:cNvSpPr>
                <a:spLocks/>
              </p:cNvSpPr>
              <p:nvPr/>
            </p:nvSpPr>
            <p:spPr bwMode="gray">
              <a:xfrm>
                <a:off x="19285857" y="12134983"/>
                <a:ext cx="250191" cy="555829"/>
              </a:xfrm>
              <a:custGeom>
                <a:avLst/>
                <a:gdLst/>
                <a:ahLst/>
                <a:cxnLst>
                  <a:cxn ang="0">
                    <a:pos x="40" y="9"/>
                  </a:cxn>
                  <a:cxn ang="0">
                    <a:pos x="40" y="44"/>
                  </a:cxn>
                  <a:cxn ang="0">
                    <a:pos x="29" y="84"/>
                  </a:cxn>
                  <a:cxn ang="0">
                    <a:pos x="16" y="119"/>
                  </a:cxn>
                  <a:cxn ang="0">
                    <a:pos x="0" y="145"/>
                  </a:cxn>
                  <a:cxn ang="0">
                    <a:pos x="50" y="87"/>
                  </a:cxn>
                  <a:cxn ang="0">
                    <a:pos x="61" y="47"/>
                  </a:cxn>
                  <a:cxn ang="0">
                    <a:pos x="57" y="0"/>
                  </a:cxn>
                  <a:cxn ang="0">
                    <a:pos x="41" y="9"/>
                  </a:cxn>
                </a:cxnLst>
                <a:rect l="0" t="0" r="r" b="b"/>
                <a:pathLst>
                  <a:path w="68" h="145">
                    <a:moveTo>
                      <a:pt x="40" y="9"/>
                    </a:moveTo>
                    <a:cubicBezTo>
                      <a:pt x="42" y="22"/>
                      <a:pt x="44" y="32"/>
                      <a:pt x="40" y="44"/>
                    </a:cubicBezTo>
                    <a:cubicBezTo>
                      <a:pt x="36" y="57"/>
                      <a:pt x="32" y="70"/>
                      <a:pt x="29" y="84"/>
                    </a:cubicBezTo>
                    <a:cubicBezTo>
                      <a:pt x="26" y="96"/>
                      <a:pt x="22" y="109"/>
                      <a:pt x="16" y="119"/>
                    </a:cubicBezTo>
                    <a:cubicBezTo>
                      <a:pt x="12" y="126"/>
                      <a:pt x="0" y="137"/>
                      <a:pt x="0" y="145"/>
                    </a:cubicBezTo>
                    <a:cubicBezTo>
                      <a:pt x="22" y="128"/>
                      <a:pt x="41" y="114"/>
                      <a:pt x="50" y="87"/>
                    </a:cubicBezTo>
                    <a:cubicBezTo>
                      <a:pt x="55" y="73"/>
                      <a:pt x="59" y="62"/>
                      <a:pt x="61" y="47"/>
                    </a:cubicBezTo>
                    <a:cubicBezTo>
                      <a:pt x="63" y="35"/>
                      <a:pt x="68" y="9"/>
                      <a:pt x="57" y="0"/>
                    </a:cubicBezTo>
                    <a:cubicBezTo>
                      <a:pt x="52" y="3"/>
                      <a:pt x="47" y="7"/>
                      <a:pt x="41" y="9"/>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04" name="Freeform 382"/>
              <p:cNvSpPr>
                <a:spLocks/>
              </p:cNvSpPr>
              <p:nvPr/>
            </p:nvSpPr>
            <p:spPr bwMode="gray">
              <a:xfrm>
                <a:off x="17228803" y="11773703"/>
                <a:ext cx="889537" cy="889327"/>
              </a:xfrm>
              <a:custGeom>
                <a:avLst/>
                <a:gdLst/>
                <a:ahLst/>
                <a:cxnLst>
                  <a:cxn ang="0">
                    <a:pos x="235" y="0"/>
                  </a:cxn>
                  <a:cxn ang="0">
                    <a:pos x="65" y="44"/>
                  </a:cxn>
                  <a:cxn ang="0">
                    <a:pos x="0" y="148"/>
                  </a:cxn>
                  <a:cxn ang="0">
                    <a:pos x="83" y="152"/>
                  </a:cxn>
                  <a:cxn ang="0">
                    <a:pos x="130" y="224"/>
                  </a:cxn>
                  <a:cxn ang="0">
                    <a:pos x="223" y="234"/>
                  </a:cxn>
                  <a:cxn ang="0">
                    <a:pos x="214" y="21"/>
                  </a:cxn>
                </a:cxnLst>
                <a:rect l="0" t="0" r="r" b="b"/>
                <a:pathLst>
                  <a:path w="236" h="240">
                    <a:moveTo>
                      <a:pt x="235" y="0"/>
                    </a:moveTo>
                    <a:cubicBezTo>
                      <a:pt x="194" y="28"/>
                      <a:pt x="121" y="36"/>
                      <a:pt x="65" y="44"/>
                    </a:cubicBezTo>
                    <a:cubicBezTo>
                      <a:pt x="41" y="73"/>
                      <a:pt x="13" y="108"/>
                      <a:pt x="0" y="148"/>
                    </a:cubicBezTo>
                    <a:cubicBezTo>
                      <a:pt x="25" y="143"/>
                      <a:pt x="58" y="156"/>
                      <a:pt x="83" y="152"/>
                    </a:cubicBezTo>
                    <a:cubicBezTo>
                      <a:pt x="96" y="179"/>
                      <a:pt x="118" y="195"/>
                      <a:pt x="130" y="224"/>
                    </a:cubicBezTo>
                    <a:cubicBezTo>
                      <a:pt x="155" y="236"/>
                      <a:pt x="194" y="240"/>
                      <a:pt x="223" y="234"/>
                    </a:cubicBezTo>
                    <a:cubicBezTo>
                      <a:pt x="226" y="168"/>
                      <a:pt x="236" y="82"/>
                      <a:pt x="214" y="21"/>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05" name="Freeform 383"/>
              <p:cNvSpPr>
                <a:spLocks/>
              </p:cNvSpPr>
              <p:nvPr/>
            </p:nvSpPr>
            <p:spPr bwMode="gray">
              <a:xfrm>
                <a:off x="16811841" y="12718612"/>
                <a:ext cx="1584479" cy="555829"/>
              </a:xfrm>
              <a:custGeom>
                <a:avLst/>
                <a:gdLst/>
                <a:ahLst/>
                <a:cxnLst>
                  <a:cxn ang="0">
                    <a:pos x="5" y="0"/>
                  </a:cxn>
                  <a:cxn ang="0">
                    <a:pos x="136" y="118"/>
                  </a:cxn>
                  <a:cxn ang="0">
                    <a:pos x="307" y="110"/>
                  </a:cxn>
                  <a:cxn ang="0">
                    <a:pos x="421" y="81"/>
                  </a:cxn>
                  <a:cxn ang="0">
                    <a:pos x="249" y="135"/>
                  </a:cxn>
                  <a:cxn ang="0">
                    <a:pos x="73" y="105"/>
                  </a:cxn>
                  <a:cxn ang="0">
                    <a:pos x="5" y="0"/>
                  </a:cxn>
                </a:cxnLst>
                <a:rect l="0" t="0" r="r" b="b"/>
                <a:pathLst>
                  <a:path w="421" h="148">
                    <a:moveTo>
                      <a:pt x="5" y="0"/>
                    </a:moveTo>
                    <a:cubicBezTo>
                      <a:pt x="9" y="48"/>
                      <a:pt x="93" y="101"/>
                      <a:pt x="136" y="118"/>
                    </a:cubicBezTo>
                    <a:cubicBezTo>
                      <a:pt x="194" y="140"/>
                      <a:pt x="250" y="131"/>
                      <a:pt x="307" y="110"/>
                    </a:cubicBezTo>
                    <a:cubicBezTo>
                      <a:pt x="323" y="104"/>
                      <a:pt x="399" y="75"/>
                      <a:pt x="421" y="81"/>
                    </a:cubicBezTo>
                    <a:cubicBezTo>
                      <a:pt x="371" y="91"/>
                      <a:pt x="305" y="123"/>
                      <a:pt x="249" y="135"/>
                    </a:cubicBezTo>
                    <a:cubicBezTo>
                      <a:pt x="188" y="148"/>
                      <a:pt x="129" y="147"/>
                      <a:pt x="73" y="105"/>
                    </a:cubicBezTo>
                    <a:cubicBezTo>
                      <a:pt x="46" y="87"/>
                      <a:pt x="0" y="37"/>
                      <a:pt x="5" y="0"/>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06" name="Freeform 384"/>
              <p:cNvSpPr>
                <a:spLocks/>
              </p:cNvSpPr>
              <p:nvPr/>
            </p:nvSpPr>
            <p:spPr bwMode="gray">
              <a:xfrm>
                <a:off x="17312205" y="11912651"/>
                <a:ext cx="861730" cy="639212"/>
              </a:xfrm>
              <a:custGeom>
                <a:avLst/>
                <a:gdLst/>
                <a:ahLst/>
                <a:cxnLst>
                  <a:cxn ang="0">
                    <a:pos x="0" y="89"/>
                  </a:cxn>
                  <a:cxn ang="0">
                    <a:pos x="226" y="163"/>
                  </a:cxn>
                  <a:cxn ang="0">
                    <a:pos x="200" y="0"/>
                  </a:cxn>
                  <a:cxn ang="0">
                    <a:pos x="134" y="122"/>
                  </a:cxn>
                  <a:cxn ang="0">
                    <a:pos x="0" y="89"/>
                  </a:cxn>
                </a:cxnLst>
                <a:rect l="0" t="0" r="r" b="b"/>
                <a:pathLst>
                  <a:path w="229" h="164">
                    <a:moveTo>
                      <a:pt x="0" y="89"/>
                    </a:moveTo>
                    <a:cubicBezTo>
                      <a:pt x="74" y="77"/>
                      <a:pt x="140" y="164"/>
                      <a:pt x="226" y="163"/>
                    </a:cubicBezTo>
                    <a:cubicBezTo>
                      <a:pt x="229" y="109"/>
                      <a:pt x="214" y="47"/>
                      <a:pt x="200" y="0"/>
                    </a:cubicBezTo>
                    <a:cubicBezTo>
                      <a:pt x="196" y="46"/>
                      <a:pt x="190" y="122"/>
                      <a:pt x="134" y="122"/>
                    </a:cubicBezTo>
                    <a:cubicBezTo>
                      <a:pt x="89" y="121"/>
                      <a:pt x="46" y="34"/>
                      <a:pt x="0" y="89"/>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07" name="Freeform 385"/>
              <p:cNvSpPr>
                <a:spLocks/>
              </p:cNvSpPr>
              <p:nvPr/>
            </p:nvSpPr>
            <p:spPr bwMode="gray">
              <a:xfrm>
                <a:off x="19397049" y="11773703"/>
                <a:ext cx="917344" cy="1500739"/>
              </a:xfrm>
              <a:custGeom>
                <a:avLst/>
                <a:gdLst/>
                <a:ahLst/>
                <a:cxnLst>
                  <a:cxn ang="0">
                    <a:pos x="86" y="24"/>
                  </a:cxn>
                  <a:cxn ang="0">
                    <a:pos x="115" y="123"/>
                  </a:cxn>
                  <a:cxn ang="0">
                    <a:pos x="152" y="215"/>
                  </a:cxn>
                  <a:cxn ang="0">
                    <a:pos x="183" y="402"/>
                  </a:cxn>
                  <a:cxn ang="0">
                    <a:pos x="84" y="174"/>
                  </a:cxn>
                  <a:cxn ang="0">
                    <a:pos x="21" y="86"/>
                  </a:cxn>
                  <a:cxn ang="0">
                    <a:pos x="77" y="3"/>
                  </a:cxn>
                  <a:cxn ang="0">
                    <a:pos x="86" y="26"/>
                  </a:cxn>
                </a:cxnLst>
                <a:rect l="0" t="0" r="r" b="b"/>
                <a:pathLst>
                  <a:path w="244" h="402">
                    <a:moveTo>
                      <a:pt x="86" y="24"/>
                    </a:moveTo>
                    <a:cubicBezTo>
                      <a:pt x="84" y="57"/>
                      <a:pt x="103" y="93"/>
                      <a:pt x="115" y="123"/>
                    </a:cubicBezTo>
                    <a:cubicBezTo>
                      <a:pt x="128" y="154"/>
                      <a:pt x="140" y="184"/>
                      <a:pt x="152" y="215"/>
                    </a:cubicBezTo>
                    <a:cubicBezTo>
                      <a:pt x="162" y="238"/>
                      <a:pt x="244" y="397"/>
                      <a:pt x="183" y="402"/>
                    </a:cubicBezTo>
                    <a:cubicBezTo>
                      <a:pt x="147" y="329"/>
                      <a:pt x="124" y="248"/>
                      <a:pt x="84" y="174"/>
                    </a:cubicBezTo>
                    <a:cubicBezTo>
                      <a:pt x="67" y="143"/>
                      <a:pt x="36" y="117"/>
                      <a:pt x="21" y="86"/>
                    </a:cubicBezTo>
                    <a:cubicBezTo>
                      <a:pt x="0" y="43"/>
                      <a:pt x="29" y="0"/>
                      <a:pt x="77" y="3"/>
                    </a:cubicBezTo>
                    <a:cubicBezTo>
                      <a:pt x="80" y="11"/>
                      <a:pt x="83" y="17"/>
                      <a:pt x="86" y="26"/>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08" name="Freeform 386"/>
              <p:cNvSpPr>
                <a:spLocks/>
              </p:cNvSpPr>
              <p:nvPr/>
            </p:nvSpPr>
            <p:spPr bwMode="gray">
              <a:xfrm>
                <a:off x="19563837" y="5715165"/>
                <a:ext cx="806152" cy="778161"/>
              </a:xfrm>
              <a:custGeom>
                <a:avLst/>
                <a:gdLst/>
                <a:ahLst/>
                <a:cxnLst>
                  <a:cxn ang="0">
                    <a:pos x="1" y="49"/>
                  </a:cxn>
                  <a:cxn ang="0">
                    <a:pos x="64" y="106"/>
                  </a:cxn>
                  <a:cxn ang="0">
                    <a:pos x="42" y="56"/>
                  </a:cxn>
                  <a:cxn ang="0">
                    <a:pos x="88" y="92"/>
                  </a:cxn>
                  <a:cxn ang="0">
                    <a:pos x="67" y="53"/>
                  </a:cxn>
                  <a:cxn ang="0">
                    <a:pos x="145" y="115"/>
                  </a:cxn>
                  <a:cxn ang="0">
                    <a:pos x="187" y="173"/>
                  </a:cxn>
                  <a:cxn ang="0">
                    <a:pos x="221" y="205"/>
                  </a:cxn>
                  <a:cxn ang="0">
                    <a:pos x="192" y="164"/>
                  </a:cxn>
                  <a:cxn ang="0">
                    <a:pos x="168" y="119"/>
                  </a:cxn>
                  <a:cxn ang="0">
                    <a:pos x="100" y="52"/>
                  </a:cxn>
                  <a:cxn ang="0">
                    <a:pos x="159" y="97"/>
                  </a:cxn>
                  <a:cxn ang="0">
                    <a:pos x="212" y="150"/>
                  </a:cxn>
                  <a:cxn ang="0">
                    <a:pos x="153" y="70"/>
                  </a:cxn>
                  <a:cxn ang="0">
                    <a:pos x="119" y="43"/>
                  </a:cxn>
                  <a:cxn ang="0">
                    <a:pos x="73" y="45"/>
                  </a:cxn>
                  <a:cxn ang="0">
                    <a:pos x="84" y="17"/>
                  </a:cxn>
                  <a:cxn ang="0">
                    <a:pos x="34" y="45"/>
                  </a:cxn>
                  <a:cxn ang="0">
                    <a:pos x="51" y="28"/>
                  </a:cxn>
                  <a:cxn ang="0">
                    <a:pos x="56" y="0"/>
                  </a:cxn>
                  <a:cxn ang="0">
                    <a:pos x="0" y="52"/>
                  </a:cxn>
                </a:cxnLst>
                <a:rect l="0" t="0" r="r" b="b"/>
                <a:pathLst>
                  <a:path w="221" h="205">
                    <a:moveTo>
                      <a:pt x="1" y="49"/>
                    </a:moveTo>
                    <a:cubicBezTo>
                      <a:pt x="36" y="45"/>
                      <a:pt x="54" y="79"/>
                      <a:pt x="64" y="106"/>
                    </a:cubicBezTo>
                    <a:cubicBezTo>
                      <a:pt x="64" y="85"/>
                      <a:pt x="53" y="73"/>
                      <a:pt x="42" y="56"/>
                    </a:cubicBezTo>
                    <a:cubicBezTo>
                      <a:pt x="63" y="56"/>
                      <a:pt x="84" y="71"/>
                      <a:pt x="88" y="92"/>
                    </a:cubicBezTo>
                    <a:cubicBezTo>
                      <a:pt x="90" y="74"/>
                      <a:pt x="79" y="63"/>
                      <a:pt x="67" y="53"/>
                    </a:cubicBezTo>
                    <a:cubicBezTo>
                      <a:pt x="103" y="46"/>
                      <a:pt x="129" y="90"/>
                      <a:pt x="145" y="115"/>
                    </a:cubicBezTo>
                    <a:cubicBezTo>
                      <a:pt x="158" y="134"/>
                      <a:pt x="171" y="157"/>
                      <a:pt x="187" y="173"/>
                    </a:cubicBezTo>
                    <a:cubicBezTo>
                      <a:pt x="196" y="183"/>
                      <a:pt x="208" y="201"/>
                      <a:pt x="221" y="205"/>
                    </a:cubicBezTo>
                    <a:cubicBezTo>
                      <a:pt x="217" y="188"/>
                      <a:pt x="201" y="176"/>
                      <a:pt x="192" y="164"/>
                    </a:cubicBezTo>
                    <a:cubicBezTo>
                      <a:pt x="181" y="149"/>
                      <a:pt x="175" y="135"/>
                      <a:pt x="168" y="119"/>
                    </a:cubicBezTo>
                    <a:cubicBezTo>
                      <a:pt x="157" y="95"/>
                      <a:pt x="129" y="49"/>
                      <a:pt x="100" y="52"/>
                    </a:cubicBezTo>
                    <a:cubicBezTo>
                      <a:pt x="134" y="52"/>
                      <a:pt x="141" y="73"/>
                      <a:pt x="159" y="97"/>
                    </a:cubicBezTo>
                    <a:cubicBezTo>
                      <a:pt x="173" y="118"/>
                      <a:pt x="189" y="137"/>
                      <a:pt x="212" y="150"/>
                    </a:cubicBezTo>
                    <a:cubicBezTo>
                      <a:pt x="204" y="122"/>
                      <a:pt x="172" y="90"/>
                      <a:pt x="153" y="70"/>
                    </a:cubicBezTo>
                    <a:cubicBezTo>
                      <a:pt x="142" y="58"/>
                      <a:pt x="134" y="46"/>
                      <a:pt x="119" y="43"/>
                    </a:cubicBezTo>
                    <a:cubicBezTo>
                      <a:pt x="109" y="40"/>
                      <a:pt x="80" y="37"/>
                      <a:pt x="73" y="45"/>
                    </a:cubicBezTo>
                    <a:cubicBezTo>
                      <a:pt x="75" y="36"/>
                      <a:pt x="79" y="25"/>
                      <a:pt x="84" y="17"/>
                    </a:cubicBezTo>
                    <a:cubicBezTo>
                      <a:pt x="68" y="25"/>
                      <a:pt x="53" y="43"/>
                      <a:pt x="34" y="45"/>
                    </a:cubicBezTo>
                    <a:cubicBezTo>
                      <a:pt x="38" y="40"/>
                      <a:pt x="48" y="33"/>
                      <a:pt x="51" y="28"/>
                    </a:cubicBezTo>
                    <a:cubicBezTo>
                      <a:pt x="55" y="21"/>
                      <a:pt x="54" y="7"/>
                      <a:pt x="56" y="0"/>
                    </a:cubicBezTo>
                    <a:cubicBezTo>
                      <a:pt x="37" y="17"/>
                      <a:pt x="28" y="50"/>
                      <a:pt x="0" y="52"/>
                    </a:cubicBezTo>
                  </a:path>
                </a:pathLst>
              </a:custGeom>
              <a:solidFill>
                <a:srgbClr val="A67C5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09" name="Freeform 387"/>
              <p:cNvSpPr>
                <a:spLocks/>
              </p:cNvSpPr>
              <p:nvPr/>
            </p:nvSpPr>
            <p:spPr bwMode="gray">
              <a:xfrm>
                <a:off x="19452645" y="14608431"/>
                <a:ext cx="1195324" cy="500246"/>
              </a:xfrm>
              <a:custGeom>
                <a:avLst/>
                <a:gdLst/>
                <a:ahLst/>
                <a:cxnLst>
                  <a:cxn ang="0">
                    <a:pos x="301" y="40"/>
                  </a:cxn>
                  <a:cxn ang="0">
                    <a:pos x="0" y="48"/>
                  </a:cxn>
                  <a:cxn ang="0">
                    <a:pos x="184" y="67"/>
                  </a:cxn>
                  <a:cxn ang="0">
                    <a:pos x="308" y="0"/>
                  </a:cxn>
                  <a:cxn ang="0">
                    <a:pos x="301" y="48"/>
                  </a:cxn>
                </a:cxnLst>
                <a:rect l="0" t="0" r="r" b="b"/>
                <a:pathLst>
                  <a:path w="317" h="134">
                    <a:moveTo>
                      <a:pt x="301" y="40"/>
                    </a:moveTo>
                    <a:cubicBezTo>
                      <a:pt x="252" y="134"/>
                      <a:pt x="71" y="84"/>
                      <a:pt x="0" y="48"/>
                    </a:cubicBezTo>
                    <a:cubicBezTo>
                      <a:pt x="62" y="49"/>
                      <a:pt x="123" y="61"/>
                      <a:pt x="184" y="67"/>
                    </a:cubicBezTo>
                    <a:cubicBezTo>
                      <a:pt x="260" y="75"/>
                      <a:pt x="262" y="39"/>
                      <a:pt x="308" y="0"/>
                    </a:cubicBezTo>
                    <a:cubicBezTo>
                      <a:pt x="317" y="16"/>
                      <a:pt x="315" y="37"/>
                      <a:pt x="301" y="48"/>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10" name="Freeform 388"/>
              <p:cNvSpPr>
                <a:spLocks/>
              </p:cNvSpPr>
              <p:nvPr/>
            </p:nvSpPr>
            <p:spPr bwMode="gray">
              <a:xfrm>
                <a:off x="18507512" y="6132028"/>
                <a:ext cx="694960" cy="2945894"/>
              </a:xfrm>
              <a:custGeom>
                <a:avLst/>
                <a:gdLst/>
                <a:ahLst/>
                <a:cxnLst>
                  <a:cxn ang="0">
                    <a:pos x="174" y="0"/>
                  </a:cxn>
                  <a:cxn ang="0">
                    <a:pos x="32" y="212"/>
                  </a:cxn>
                  <a:cxn ang="0">
                    <a:pos x="69" y="509"/>
                  </a:cxn>
                  <a:cxn ang="0">
                    <a:pos x="105" y="565"/>
                  </a:cxn>
                  <a:cxn ang="0">
                    <a:pos x="155" y="616"/>
                  </a:cxn>
                  <a:cxn ang="0">
                    <a:pos x="156" y="753"/>
                  </a:cxn>
                  <a:cxn ang="0">
                    <a:pos x="110" y="678"/>
                  </a:cxn>
                  <a:cxn ang="0">
                    <a:pos x="123" y="785"/>
                  </a:cxn>
                  <a:cxn ang="0">
                    <a:pos x="75" y="670"/>
                  </a:cxn>
                  <a:cxn ang="0">
                    <a:pos x="37" y="543"/>
                  </a:cxn>
                  <a:cxn ang="0">
                    <a:pos x="37" y="476"/>
                  </a:cxn>
                  <a:cxn ang="0">
                    <a:pos x="20" y="420"/>
                  </a:cxn>
                  <a:cxn ang="0">
                    <a:pos x="2" y="291"/>
                  </a:cxn>
                  <a:cxn ang="0">
                    <a:pos x="49" y="109"/>
                  </a:cxn>
                  <a:cxn ang="0">
                    <a:pos x="172" y="0"/>
                  </a:cxn>
                </a:cxnLst>
                <a:rect l="0" t="0" r="r" b="b"/>
                <a:pathLst>
                  <a:path w="183" h="785">
                    <a:moveTo>
                      <a:pt x="174" y="0"/>
                    </a:moveTo>
                    <a:cubicBezTo>
                      <a:pt x="120" y="52"/>
                      <a:pt x="39" y="134"/>
                      <a:pt x="32" y="212"/>
                    </a:cubicBezTo>
                    <a:cubicBezTo>
                      <a:pt x="23" y="310"/>
                      <a:pt x="26" y="424"/>
                      <a:pt x="69" y="509"/>
                    </a:cubicBezTo>
                    <a:cubicBezTo>
                      <a:pt x="79" y="529"/>
                      <a:pt x="92" y="545"/>
                      <a:pt x="105" y="565"/>
                    </a:cubicBezTo>
                    <a:cubicBezTo>
                      <a:pt x="120" y="587"/>
                      <a:pt x="140" y="598"/>
                      <a:pt x="155" y="616"/>
                    </a:cubicBezTo>
                    <a:cubicBezTo>
                      <a:pt x="183" y="651"/>
                      <a:pt x="170" y="719"/>
                      <a:pt x="156" y="753"/>
                    </a:cubicBezTo>
                    <a:cubicBezTo>
                      <a:pt x="157" y="720"/>
                      <a:pt x="132" y="698"/>
                      <a:pt x="110" y="678"/>
                    </a:cubicBezTo>
                    <a:cubicBezTo>
                      <a:pt x="100" y="714"/>
                      <a:pt x="113" y="752"/>
                      <a:pt x="123" y="785"/>
                    </a:cubicBezTo>
                    <a:cubicBezTo>
                      <a:pt x="80" y="765"/>
                      <a:pt x="81" y="710"/>
                      <a:pt x="75" y="670"/>
                    </a:cubicBezTo>
                    <a:cubicBezTo>
                      <a:pt x="68" y="625"/>
                      <a:pt x="39" y="589"/>
                      <a:pt x="37" y="543"/>
                    </a:cubicBezTo>
                    <a:cubicBezTo>
                      <a:pt x="36" y="521"/>
                      <a:pt x="37" y="498"/>
                      <a:pt x="37" y="476"/>
                    </a:cubicBezTo>
                    <a:cubicBezTo>
                      <a:pt x="37" y="447"/>
                      <a:pt x="34" y="443"/>
                      <a:pt x="20" y="420"/>
                    </a:cubicBezTo>
                    <a:cubicBezTo>
                      <a:pt x="0" y="386"/>
                      <a:pt x="2" y="332"/>
                      <a:pt x="2" y="291"/>
                    </a:cubicBezTo>
                    <a:cubicBezTo>
                      <a:pt x="2" y="225"/>
                      <a:pt x="19" y="166"/>
                      <a:pt x="49" y="109"/>
                    </a:cubicBezTo>
                    <a:cubicBezTo>
                      <a:pt x="70" y="67"/>
                      <a:pt x="133" y="24"/>
                      <a:pt x="172" y="0"/>
                    </a:cubicBezTo>
                  </a:path>
                </a:pathLst>
              </a:custGeom>
              <a:solidFill>
                <a:srgbClr val="A67C5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11" name="Freeform 389"/>
              <p:cNvSpPr>
                <a:spLocks/>
              </p:cNvSpPr>
              <p:nvPr/>
            </p:nvSpPr>
            <p:spPr bwMode="gray">
              <a:xfrm>
                <a:off x="20119798" y="6270994"/>
                <a:ext cx="945133" cy="2334482"/>
              </a:xfrm>
              <a:custGeom>
                <a:avLst/>
                <a:gdLst/>
                <a:ahLst/>
                <a:cxnLst>
                  <a:cxn ang="0">
                    <a:pos x="13" y="26"/>
                  </a:cxn>
                  <a:cxn ang="0">
                    <a:pos x="150" y="220"/>
                  </a:cxn>
                  <a:cxn ang="0">
                    <a:pos x="253" y="450"/>
                  </a:cxn>
                  <a:cxn ang="0">
                    <a:pos x="208" y="572"/>
                  </a:cxn>
                  <a:cxn ang="0">
                    <a:pos x="97" y="625"/>
                  </a:cxn>
                  <a:cxn ang="0">
                    <a:pos x="63" y="566"/>
                  </a:cxn>
                  <a:cxn ang="0">
                    <a:pos x="194" y="391"/>
                  </a:cxn>
                  <a:cxn ang="0">
                    <a:pos x="85" y="177"/>
                  </a:cxn>
                  <a:cxn ang="0">
                    <a:pos x="0" y="0"/>
                  </a:cxn>
                  <a:cxn ang="0">
                    <a:pos x="16" y="26"/>
                  </a:cxn>
                </a:cxnLst>
                <a:rect l="0" t="0" r="r" b="b"/>
                <a:pathLst>
                  <a:path w="253" h="625">
                    <a:moveTo>
                      <a:pt x="13" y="26"/>
                    </a:moveTo>
                    <a:cubicBezTo>
                      <a:pt x="43" y="104"/>
                      <a:pt x="86" y="166"/>
                      <a:pt x="150" y="220"/>
                    </a:cubicBezTo>
                    <a:cubicBezTo>
                      <a:pt x="217" y="278"/>
                      <a:pt x="253" y="360"/>
                      <a:pt x="253" y="450"/>
                    </a:cubicBezTo>
                    <a:cubicBezTo>
                      <a:pt x="252" y="504"/>
                      <a:pt x="249" y="541"/>
                      <a:pt x="208" y="572"/>
                    </a:cubicBezTo>
                    <a:cubicBezTo>
                      <a:pt x="173" y="598"/>
                      <a:pt x="138" y="610"/>
                      <a:pt x="97" y="625"/>
                    </a:cubicBezTo>
                    <a:cubicBezTo>
                      <a:pt x="90" y="601"/>
                      <a:pt x="76" y="583"/>
                      <a:pt x="63" y="566"/>
                    </a:cubicBezTo>
                    <a:cubicBezTo>
                      <a:pt x="129" y="543"/>
                      <a:pt x="185" y="456"/>
                      <a:pt x="194" y="391"/>
                    </a:cubicBezTo>
                    <a:cubicBezTo>
                      <a:pt x="205" y="302"/>
                      <a:pt x="132" y="238"/>
                      <a:pt x="85" y="177"/>
                    </a:cubicBezTo>
                    <a:cubicBezTo>
                      <a:pt x="43" y="122"/>
                      <a:pt x="8" y="68"/>
                      <a:pt x="0" y="0"/>
                    </a:cubicBezTo>
                    <a:cubicBezTo>
                      <a:pt x="1" y="11"/>
                      <a:pt x="8" y="20"/>
                      <a:pt x="16" y="26"/>
                    </a:cubicBezTo>
                  </a:path>
                </a:pathLst>
              </a:custGeom>
              <a:solidFill>
                <a:srgbClr val="A67C5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12" name="Freeform 390"/>
              <p:cNvSpPr>
                <a:spLocks/>
              </p:cNvSpPr>
              <p:nvPr/>
            </p:nvSpPr>
            <p:spPr bwMode="gray">
              <a:xfrm>
                <a:off x="18173936" y="24752304"/>
                <a:ext cx="416979" cy="333497"/>
              </a:xfrm>
              <a:custGeom>
                <a:avLst/>
                <a:gdLst/>
                <a:ahLst/>
                <a:cxnLst>
                  <a:cxn ang="0">
                    <a:pos x="16" y="60"/>
                  </a:cxn>
                  <a:cxn ang="0">
                    <a:pos x="86" y="0"/>
                  </a:cxn>
                  <a:cxn ang="0">
                    <a:pos x="107" y="59"/>
                  </a:cxn>
                  <a:cxn ang="0">
                    <a:pos x="49" y="61"/>
                  </a:cxn>
                  <a:cxn ang="0">
                    <a:pos x="2" y="87"/>
                  </a:cxn>
                  <a:cxn ang="0">
                    <a:pos x="27" y="60"/>
                  </a:cxn>
                </a:cxnLst>
                <a:rect l="0" t="0" r="r" b="b"/>
                <a:pathLst>
                  <a:path w="112" h="90">
                    <a:moveTo>
                      <a:pt x="16" y="60"/>
                    </a:moveTo>
                    <a:cubicBezTo>
                      <a:pt x="42" y="45"/>
                      <a:pt x="68" y="23"/>
                      <a:pt x="86" y="0"/>
                    </a:cubicBezTo>
                    <a:cubicBezTo>
                      <a:pt x="104" y="14"/>
                      <a:pt x="112" y="37"/>
                      <a:pt x="107" y="59"/>
                    </a:cubicBezTo>
                    <a:cubicBezTo>
                      <a:pt x="91" y="78"/>
                      <a:pt x="68" y="60"/>
                      <a:pt x="49" y="61"/>
                    </a:cubicBezTo>
                    <a:cubicBezTo>
                      <a:pt x="47" y="81"/>
                      <a:pt x="23" y="90"/>
                      <a:pt x="2" y="87"/>
                    </a:cubicBezTo>
                    <a:cubicBezTo>
                      <a:pt x="0" y="79"/>
                      <a:pt x="23" y="62"/>
                      <a:pt x="27" y="60"/>
                    </a:cubicBezTo>
                  </a:path>
                </a:pathLst>
              </a:custGeom>
              <a:solidFill>
                <a:srgbClr val="CCCCC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grpSp>
        <p:grpSp>
          <p:nvGrpSpPr>
            <p:cNvPr id="544813" name="Gruppieren 286"/>
            <p:cNvGrpSpPr>
              <a:grpSpLocks/>
            </p:cNvGrpSpPr>
            <p:nvPr/>
          </p:nvGrpSpPr>
          <p:grpSpPr bwMode="auto">
            <a:xfrm>
              <a:off x="940257" y="1937370"/>
              <a:ext cx="410680" cy="1243751"/>
              <a:chOff x="-4095750" y="5688013"/>
              <a:chExt cx="6791325" cy="20567650"/>
            </a:xfrm>
          </p:grpSpPr>
          <p:sp>
            <p:nvSpPr>
              <p:cNvPr id="288" name="Freeform 267"/>
              <p:cNvSpPr>
                <a:spLocks/>
              </p:cNvSpPr>
              <p:nvPr/>
            </p:nvSpPr>
            <p:spPr bwMode="gray">
              <a:xfrm>
                <a:off x="1250873" y="10428298"/>
                <a:ext cx="630116" cy="3333560"/>
              </a:xfrm>
              <a:custGeom>
                <a:avLst/>
                <a:gdLst/>
                <a:ahLst/>
                <a:cxnLst>
                  <a:cxn ang="0">
                    <a:pos x="12" y="41"/>
                  </a:cxn>
                  <a:cxn ang="0">
                    <a:pos x="0" y="275"/>
                  </a:cxn>
                  <a:cxn ang="0">
                    <a:pos x="34" y="498"/>
                  </a:cxn>
                  <a:cxn ang="0">
                    <a:pos x="1" y="887"/>
                  </a:cxn>
                  <a:cxn ang="0">
                    <a:pos x="35" y="736"/>
                  </a:cxn>
                  <a:cxn ang="0">
                    <a:pos x="18" y="415"/>
                  </a:cxn>
                  <a:cxn ang="0">
                    <a:pos x="24" y="211"/>
                  </a:cxn>
                  <a:cxn ang="0">
                    <a:pos x="29" y="0"/>
                  </a:cxn>
                </a:cxnLst>
                <a:rect l="0" t="0" r="r" b="b"/>
                <a:pathLst>
                  <a:path w="171" h="887">
                    <a:moveTo>
                      <a:pt x="12" y="41"/>
                    </a:moveTo>
                    <a:cubicBezTo>
                      <a:pt x="37" y="97"/>
                      <a:pt x="0" y="207"/>
                      <a:pt x="0" y="275"/>
                    </a:cubicBezTo>
                    <a:cubicBezTo>
                      <a:pt x="0" y="361"/>
                      <a:pt x="6" y="422"/>
                      <a:pt x="34" y="498"/>
                    </a:cubicBezTo>
                    <a:cubicBezTo>
                      <a:pt x="80" y="621"/>
                      <a:pt x="171" y="811"/>
                      <a:pt x="1" y="887"/>
                    </a:cubicBezTo>
                    <a:cubicBezTo>
                      <a:pt x="13" y="832"/>
                      <a:pt x="35" y="802"/>
                      <a:pt x="35" y="736"/>
                    </a:cubicBezTo>
                    <a:cubicBezTo>
                      <a:pt x="35" y="631"/>
                      <a:pt x="28" y="520"/>
                      <a:pt x="18" y="415"/>
                    </a:cubicBezTo>
                    <a:cubicBezTo>
                      <a:pt x="11" y="345"/>
                      <a:pt x="18" y="278"/>
                      <a:pt x="24" y="211"/>
                    </a:cubicBezTo>
                    <a:cubicBezTo>
                      <a:pt x="30" y="144"/>
                      <a:pt x="7" y="62"/>
                      <a:pt x="29" y="0"/>
                    </a:cubicBezTo>
                  </a:path>
                </a:pathLst>
              </a:custGeom>
              <a:solidFill>
                <a:srgbClr val="1B242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89" name="Freeform 268"/>
              <p:cNvSpPr>
                <a:spLocks/>
              </p:cNvSpPr>
              <p:nvPr/>
            </p:nvSpPr>
            <p:spPr bwMode="gray">
              <a:xfrm>
                <a:off x="-3133674" y="23972558"/>
                <a:ext cx="1890347" cy="2021131"/>
              </a:xfrm>
              <a:custGeom>
                <a:avLst/>
                <a:gdLst/>
                <a:ahLst/>
                <a:cxnLst>
                  <a:cxn ang="0">
                    <a:pos x="453" y="0"/>
                  </a:cxn>
                  <a:cxn ang="0">
                    <a:pos x="491" y="43"/>
                  </a:cxn>
                  <a:cxn ang="0">
                    <a:pos x="503" y="116"/>
                  </a:cxn>
                  <a:cxn ang="0">
                    <a:pos x="451" y="228"/>
                  </a:cxn>
                  <a:cxn ang="0">
                    <a:pos x="385" y="327"/>
                  </a:cxn>
                  <a:cxn ang="0">
                    <a:pos x="343" y="382"/>
                  </a:cxn>
                  <a:cxn ang="0">
                    <a:pos x="324" y="452"/>
                  </a:cxn>
                  <a:cxn ang="0">
                    <a:pos x="196" y="515"/>
                  </a:cxn>
                  <a:cxn ang="0">
                    <a:pos x="56" y="537"/>
                  </a:cxn>
                  <a:cxn ang="0">
                    <a:pos x="4" y="531"/>
                  </a:cxn>
                  <a:cxn ang="0">
                    <a:pos x="44" y="415"/>
                  </a:cxn>
                  <a:cxn ang="0">
                    <a:pos x="94" y="301"/>
                  </a:cxn>
                  <a:cxn ang="0">
                    <a:pos x="205" y="239"/>
                  </a:cxn>
                  <a:cxn ang="0">
                    <a:pos x="318" y="133"/>
                  </a:cxn>
                  <a:cxn ang="0">
                    <a:pos x="372" y="26"/>
                  </a:cxn>
                  <a:cxn ang="0">
                    <a:pos x="471" y="11"/>
                  </a:cxn>
                </a:cxnLst>
                <a:rect l="0" t="0" r="r" b="b"/>
                <a:pathLst>
                  <a:path w="504" h="538">
                    <a:moveTo>
                      <a:pt x="453" y="0"/>
                    </a:moveTo>
                    <a:cubicBezTo>
                      <a:pt x="468" y="18"/>
                      <a:pt x="482" y="20"/>
                      <a:pt x="491" y="43"/>
                    </a:cubicBezTo>
                    <a:cubicBezTo>
                      <a:pt x="500" y="66"/>
                      <a:pt x="502" y="91"/>
                      <a:pt x="503" y="116"/>
                    </a:cubicBezTo>
                    <a:cubicBezTo>
                      <a:pt x="504" y="156"/>
                      <a:pt x="497" y="220"/>
                      <a:pt x="451" y="228"/>
                    </a:cubicBezTo>
                    <a:cubicBezTo>
                      <a:pt x="427" y="259"/>
                      <a:pt x="408" y="295"/>
                      <a:pt x="385" y="327"/>
                    </a:cubicBezTo>
                    <a:cubicBezTo>
                      <a:pt x="373" y="344"/>
                      <a:pt x="349" y="362"/>
                      <a:pt x="343" y="382"/>
                    </a:cubicBezTo>
                    <a:cubicBezTo>
                      <a:pt x="334" y="411"/>
                      <a:pt x="345" y="427"/>
                      <a:pt x="324" y="452"/>
                    </a:cubicBezTo>
                    <a:cubicBezTo>
                      <a:pt x="289" y="493"/>
                      <a:pt x="242" y="495"/>
                      <a:pt x="196" y="515"/>
                    </a:cubicBezTo>
                    <a:cubicBezTo>
                      <a:pt x="151" y="535"/>
                      <a:pt x="109" y="535"/>
                      <a:pt x="56" y="537"/>
                    </a:cubicBezTo>
                    <a:cubicBezTo>
                      <a:pt x="42" y="538"/>
                      <a:pt x="19" y="532"/>
                      <a:pt x="4" y="531"/>
                    </a:cubicBezTo>
                    <a:cubicBezTo>
                      <a:pt x="0" y="499"/>
                      <a:pt x="30" y="441"/>
                      <a:pt x="44" y="415"/>
                    </a:cubicBezTo>
                    <a:cubicBezTo>
                      <a:pt x="62" y="381"/>
                      <a:pt x="70" y="333"/>
                      <a:pt x="94" y="301"/>
                    </a:cubicBezTo>
                    <a:cubicBezTo>
                      <a:pt x="120" y="267"/>
                      <a:pt x="170" y="258"/>
                      <a:pt x="205" y="239"/>
                    </a:cubicBezTo>
                    <a:cubicBezTo>
                      <a:pt x="250" y="213"/>
                      <a:pt x="288" y="178"/>
                      <a:pt x="318" y="133"/>
                    </a:cubicBezTo>
                    <a:cubicBezTo>
                      <a:pt x="340" y="101"/>
                      <a:pt x="341" y="52"/>
                      <a:pt x="372" y="26"/>
                    </a:cubicBezTo>
                    <a:cubicBezTo>
                      <a:pt x="398" y="5"/>
                      <a:pt x="439" y="6"/>
                      <a:pt x="471" y="11"/>
                    </a:cubicBezTo>
                  </a:path>
                </a:pathLst>
              </a:custGeom>
              <a:solidFill>
                <a:srgbClr val="2B2B3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90" name="Freeform 269"/>
              <p:cNvSpPr>
                <a:spLocks/>
              </p:cNvSpPr>
              <p:nvPr/>
            </p:nvSpPr>
            <p:spPr bwMode="gray">
              <a:xfrm>
                <a:off x="-2792370" y="15520520"/>
                <a:ext cx="2914294" cy="9948199"/>
              </a:xfrm>
              <a:custGeom>
                <a:avLst/>
                <a:gdLst/>
                <a:ahLst/>
                <a:cxnLst>
                  <a:cxn ang="0">
                    <a:pos x="751" y="46"/>
                  </a:cxn>
                  <a:cxn ang="0">
                    <a:pos x="715" y="302"/>
                  </a:cxn>
                  <a:cxn ang="0">
                    <a:pos x="696" y="587"/>
                  </a:cxn>
                  <a:cxn ang="0">
                    <a:pos x="681" y="884"/>
                  </a:cxn>
                  <a:cxn ang="0">
                    <a:pos x="689" y="1016"/>
                  </a:cxn>
                  <a:cxn ang="0">
                    <a:pos x="651" y="1113"/>
                  </a:cxn>
                  <a:cxn ang="0">
                    <a:pos x="622" y="1298"/>
                  </a:cxn>
                  <a:cxn ang="0">
                    <a:pos x="568" y="1465"/>
                  </a:cxn>
                  <a:cxn ang="0">
                    <a:pos x="547" y="1679"/>
                  </a:cxn>
                  <a:cxn ang="0">
                    <a:pos x="424" y="2026"/>
                  </a:cxn>
                  <a:cxn ang="0">
                    <a:pos x="377" y="2201"/>
                  </a:cxn>
                  <a:cxn ang="0">
                    <a:pos x="377" y="2291"/>
                  </a:cxn>
                  <a:cxn ang="0">
                    <a:pos x="374" y="2408"/>
                  </a:cxn>
                  <a:cxn ang="0">
                    <a:pos x="286" y="2521"/>
                  </a:cxn>
                  <a:cxn ang="0">
                    <a:pos x="211" y="2655"/>
                  </a:cxn>
                  <a:cxn ang="0">
                    <a:pos x="12" y="2581"/>
                  </a:cxn>
                  <a:cxn ang="0">
                    <a:pos x="113" y="2475"/>
                  </a:cxn>
                  <a:cxn ang="0">
                    <a:pos x="210" y="2354"/>
                  </a:cxn>
                  <a:cxn ang="0">
                    <a:pos x="252" y="1741"/>
                  </a:cxn>
                  <a:cxn ang="0">
                    <a:pos x="270" y="1473"/>
                  </a:cxn>
                  <a:cxn ang="0">
                    <a:pos x="283" y="1380"/>
                  </a:cxn>
                  <a:cxn ang="0">
                    <a:pos x="345" y="1184"/>
                  </a:cxn>
                  <a:cxn ang="0">
                    <a:pos x="354" y="1079"/>
                  </a:cxn>
                  <a:cxn ang="0">
                    <a:pos x="372" y="967"/>
                  </a:cxn>
                  <a:cxn ang="0">
                    <a:pos x="357" y="676"/>
                  </a:cxn>
                  <a:cxn ang="0">
                    <a:pos x="358" y="8"/>
                  </a:cxn>
                  <a:cxn ang="0">
                    <a:pos x="778" y="50"/>
                  </a:cxn>
                </a:cxnLst>
                <a:rect l="0" t="0" r="r" b="b"/>
                <a:pathLst>
                  <a:path w="778" h="2655">
                    <a:moveTo>
                      <a:pt x="751" y="46"/>
                    </a:moveTo>
                    <a:cubicBezTo>
                      <a:pt x="750" y="133"/>
                      <a:pt x="733" y="218"/>
                      <a:pt x="715" y="302"/>
                    </a:cubicBezTo>
                    <a:cubicBezTo>
                      <a:pt x="694" y="393"/>
                      <a:pt x="701" y="495"/>
                      <a:pt x="696" y="587"/>
                    </a:cubicBezTo>
                    <a:cubicBezTo>
                      <a:pt x="692" y="687"/>
                      <a:pt x="680" y="784"/>
                      <a:pt x="681" y="884"/>
                    </a:cubicBezTo>
                    <a:cubicBezTo>
                      <a:pt x="681" y="929"/>
                      <a:pt x="689" y="970"/>
                      <a:pt x="689" y="1016"/>
                    </a:cubicBezTo>
                    <a:cubicBezTo>
                      <a:pt x="688" y="1062"/>
                      <a:pt x="669" y="1075"/>
                      <a:pt x="651" y="1113"/>
                    </a:cubicBezTo>
                    <a:cubicBezTo>
                      <a:pt x="634" y="1151"/>
                      <a:pt x="641" y="1272"/>
                      <a:pt x="622" y="1298"/>
                    </a:cubicBezTo>
                    <a:cubicBezTo>
                      <a:pt x="592" y="1340"/>
                      <a:pt x="568" y="1404"/>
                      <a:pt x="568" y="1465"/>
                    </a:cubicBezTo>
                    <a:cubicBezTo>
                      <a:pt x="568" y="1538"/>
                      <a:pt x="568" y="1609"/>
                      <a:pt x="547" y="1679"/>
                    </a:cubicBezTo>
                    <a:cubicBezTo>
                      <a:pt x="529" y="1741"/>
                      <a:pt x="445" y="1972"/>
                      <a:pt x="424" y="2026"/>
                    </a:cubicBezTo>
                    <a:cubicBezTo>
                      <a:pt x="402" y="2084"/>
                      <a:pt x="382" y="2137"/>
                      <a:pt x="377" y="2201"/>
                    </a:cubicBezTo>
                    <a:cubicBezTo>
                      <a:pt x="374" y="2231"/>
                      <a:pt x="370" y="2262"/>
                      <a:pt x="377" y="2291"/>
                    </a:cubicBezTo>
                    <a:cubicBezTo>
                      <a:pt x="384" y="2320"/>
                      <a:pt x="384" y="2374"/>
                      <a:pt x="374" y="2408"/>
                    </a:cubicBezTo>
                    <a:cubicBezTo>
                      <a:pt x="358" y="2461"/>
                      <a:pt x="327" y="2480"/>
                      <a:pt x="286" y="2521"/>
                    </a:cubicBezTo>
                    <a:cubicBezTo>
                      <a:pt x="255" y="2552"/>
                      <a:pt x="255" y="2616"/>
                      <a:pt x="211" y="2655"/>
                    </a:cubicBezTo>
                    <a:cubicBezTo>
                      <a:pt x="211" y="2655"/>
                      <a:pt x="0" y="2611"/>
                      <a:pt x="12" y="2581"/>
                    </a:cubicBezTo>
                    <a:cubicBezTo>
                      <a:pt x="29" y="2541"/>
                      <a:pt x="79" y="2502"/>
                      <a:pt x="113" y="2475"/>
                    </a:cubicBezTo>
                    <a:cubicBezTo>
                      <a:pt x="148" y="2445"/>
                      <a:pt x="189" y="2396"/>
                      <a:pt x="210" y="2354"/>
                    </a:cubicBezTo>
                    <a:cubicBezTo>
                      <a:pt x="236" y="2303"/>
                      <a:pt x="255" y="1803"/>
                      <a:pt x="252" y="1741"/>
                    </a:cubicBezTo>
                    <a:cubicBezTo>
                      <a:pt x="251" y="1710"/>
                      <a:pt x="264" y="1503"/>
                      <a:pt x="270" y="1473"/>
                    </a:cubicBezTo>
                    <a:cubicBezTo>
                      <a:pt x="277" y="1436"/>
                      <a:pt x="286" y="1414"/>
                      <a:pt x="283" y="1380"/>
                    </a:cubicBezTo>
                    <a:cubicBezTo>
                      <a:pt x="278" y="1310"/>
                      <a:pt x="329" y="1249"/>
                      <a:pt x="345" y="1184"/>
                    </a:cubicBezTo>
                    <a:cubicBezTo>
                      <a:pt x="354" y="1152"/>
                      <a:pt x="350" y="1112"/>
                      <a:pt x="354" y="1079"/>
                    </a:cubicBezTo>
                    <a:cubicBezTo>
                      <a:pt x="357" y="1041"/>
                      <a:pt x="368" y="1005"/>
                      <a:pt x="372" y="967"/>
                    </a:cubicBezTo>
                    <a:cubicBezTo>
                      <a:pt x="382" y="870"/>
                      <a:pt x="373" y="768"/>
                      <a:pt x="357" y="676"/>
                    </a:cubicBezTo>
                    <a:cubicBezTo>
                      <a:pt x="321" y="456"/>
                      <a:pt x="347" y="227"/>
                      <a:pt x="358" y="8"/>
                    </a:cubicBezTo>
                    <a:cubicBezTo>
                      <a:pt x="506" y="0"/>
                      <a:pt x="644" y="5"/>
                      <a:pt x="778" y="50"/>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91" name="Freeform 270"/>
              <p:cNvSpPr>
                <a:spLocks/>
              </p:cNvSpPr>
              <p:nvPr/>
            </p:nvSpPr>
            <p:spPr bwMode="gray">
              <a:xfrm>
                <a:off x="-1138307" y="7908435"/>
                <a:ext cx="2126632" cy="3596045"/>
              </a:xfrm>
              <a:custGeom>
                <a:avLst/>
                <a:gdLst/>
                <a:ahLst/>
                <a:cxnLst>
                  <a:cxn ang="0">
                    <a:pos x="136" y="59"/>
                  </a:cxn>
                  <a:cxn ang="0">
                    <a:pos x="84" y="133"/>
                  </a:cxn>
                  <a:cxn ang="0">
                    <a:pos x="53" y="222"/>
                  </a:cxn>
                  <a:cxn ang="0">
                    <a:pos x="12" y="339"/>
                  </a:cxn>
                  <a:cxn ang="0">
                    <a:pos x="3" y="386"/>
                  </a:cxn>
                  <a:cxn ang="0">
                    <a:pos x="46" y="494"/>
                  </a:cxn>
                  <a:cxn ang="0">
                    <a:pos x="96" y="654"/>
                  </a:cxn>
                  <a:cxn ang="0">
                    <a:pos x="136" y="714"/>
                  </a:cxn>
                  <a:cxn ang="0">
                    <a:pos x="142" y="820"/>
                  </a:cxn>
                  <a:cxn ang="0">
                    <a:pos x="260" y="931"/>
                  </a:cxn>
                  <a:cxn ang="0">
                    <a:pos x="377" y="829"/>
                  </a:cxn>
                  <a:cxn ang="0">
                    <a:pos x="429" y="674"/>
                  </a:cxn>
                  <a:cxn ang="0">
                    <a:pos x="471" y="538"/>
                  </a:cxn>
                  <a:cxn ang="0">
                    <a:pos x="534" y="445"/>
                  </a:cxn>
                  <a:cxn ang="0">
                    <a:pos x="560" y="355"/>
                  </a:cxn>
                  <a:cxn ang="0">
                    <a:pos x="514" y="238"/>
                  </a:cxn>
                  <a:cxn ang="0">
                    <a:pos x="436" y="124"/>
                  </a:cxn>
                  <a:cxn ang="0">
                    <a:pos x="322" y="4"/>
                  </a:cxn>
                  <a:cxn ang="0">
                    <a:pos x="179" y="36"/>
                  </a:cxn>
                </a:cxnLst>
                <a:rect l="0" t="0" r="r" b="b"/>
                <a:pathLst>
                  <a:path w="566" h="953">
                    <a:moveTo>
                      <a:pt x="136" y="59"/>
                    </a:moveTo>
                    <a:cubicBezTo>
                      <a:pt x="136" y="88"/>
                      <a:pt x="99" y="110"/>
                      <a:pt x="84" y="133"/>
                    </a:cubicBezTo>
                    <a:cubicBezTo>
                      <a:pt x="65" y="163"/>
                      <a:pt x="62" y="189"/>
                      <a:pt x="53" y="222"/>
                    </a:cubicBezTo>
                    <a:cubicBezTo>
                      <a:pt x="43" y="258"/>
                      <a:pt x="23" y="300"/>
                      <a:pt x="12" y="339"/>
                    </a:cubicBezTo>
                    <a:cubicBezTo>
                      <a:pt x="7" y="356"/>
                      <a:pt x="4" y="368"/>
                      <a:pt x="3" y="386"/>
                    </a:cubicBezTo>
                    <a:cubicBezTo>
                      <a:pt x="0" y="439"/>
                      <a:pt x="30" y="452"/>
                      <a:pt x="46" y="494"/>
                    </a:cubicBezTo>
                    <a:cubicBezTo>
                      <a:pt x="66" y="547"/>
                      <a:pt x="69" y="601"/>
                      <a:pt x="96" y="654"/>
                    </a:cubicBezTo>
                    <a:cubicBezTo>
                      <a:pt x="106" y="675"/>
                      <a:pt x="127" y="692"/>
                      <a:pt x="136" y="714"/>
                    </a:cubicBezTo>
                    <a:cubicBezTo>
                      <a:pt x="148" y="744"/>
                      <a:pt x="137" y="786"/>
                      <a:pt x="142" y="820"/>
                    </a:cubicBezTo>
                    <a:cubicBezTo>
                      <a:pt x="153" y="889"/>
                      <a:pt x="176" y="953"/>
                      <a:pt x="260" y="931"/>
                    </a:cubicBezTo>
                    <a:cubicBezTo>
                      <a:pt x="282" y="880"/>
                      <a:pt x="342" y="868"/>
                      <a:pt x="377" y="829"/>
                    </a:cubicBezTo>
                    <a:cubicBezTo>
                      <a:pt x="417" y="784"/>
                      <a:pt x="421" y="730"/>
                      <a:pt x="429" y="674"/>
                    </a:cubicBezTo>
                    <a:cubicBezTo>
                      <a:pt x="435" y="631"/>
                      <a:pt x="447" y="575"/>
                      <a:pt x="471" y="538"/>
                    </a:cubicBezTo>
                    <a:cubicBezTo>
                      <a:pt x="494" y="502"/>
                      <a:pt x="520" y="487"/>
                      <a:pt x="534" y="445"/>
                    </a:cubicBezTo>
                    <a:cubicBezTo>
                      <a:pt x="544" y="414"/>
                      <a:pt x="557" y="388"/>
                      <a:pt x="560" y="355"/>
                    </a:cubicBezTo>
                    <a:cubicBezTo>
                      <a:pt x="566" y="305"/>
                      <a:pt x="541" y="281"/>
                      <a:pt x="514" y="238"/>
                    </a:cubicBezTo>
                    <a:cubicBezTo>
                      <a:pt x="487" y="197"/>
                      <a:pt x="453" y="170"/>
                      <a:pt x="436" y="124"/>
                    </a:cubicBezTo>
                    <a:cubicBezTo>
                      <a:pt x="413" y="64"/>
                      <a:pt x="396" y="10"/>
                      <a:pt x="322" y="4"/>
                    </a:cubicBezTo>
                    <a:cubicBezTo>
                      <a:pt x="271" y="0"/>
                      <a:pt x="227" y="27"/>
                      <a:pt x="179" y="36"/>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92" name="Freeform 271"/>
              <p:cNvSpPr>
                <a:spLocks/>
              </p:cNvSpPr>
              <p:nvPr/>
            </p:nvSpPr>
            <p:spPr bwMode="gray">
              <a:xfrm>
                <a:off x="-298153" y="23867564"/>
                <a:ext cx="1417760" cy="2388611"/>
              </a:xfrm>
              <a:custGeom>
                <a:avLst/>
                <a:gdLst/>
                <a:ahLst/>
                <a:cxnLst>
                  <a:cxn ang="0">
                    <a:pos x="99" y="26"/>
                  </a:cxn>
                  <a:cxn ang="0">
                    <a:pos x="29" y="111"/>
                  </a:cxn>
                  <a:cxn ang="0">
                    <a:pos x="8" y="172"/>
                  </a:cxn>
                  <a:cxn ang="0">
                    <a:pos x="31" y="239"/>
                  </a:cxn>
                  <a:cxn ang="0">
                    <a:pos x="78" y="368"/>
                  </a:cxn>
                  <a:cxn ang="0">
                    <a:pos x="93" y="429"/>
                  </a:cxn>
                  <a:cxn ang="0">
                    <a:pos x="99" y="508"/>
                  </a:cxn>
                  <a:cxn ang="0">
                    <a:pos x="209" y="588"/>
                  </a:cxn>
                  <a:cxn ang="0">
                    <a:pos x="370" y="639"/>
                  </a:cxn>
                  <a:cxn ang="0">
                    <a:pos x="377" y="496"/>
                  </a:cxn>
                  <a:cxn ang="0">
                    <a:pos x="362" y="438"/>
                  </a:cxn>
                  <a:cxn ang="0">
                    <a:pos x="327" y="390"/>
                  </a:cxn>
                  <a:cxn ang="0">
                    <a:pos x="279" y="275"/>
                  </a:cxn>
                  <a:cxn ang="0">
                    <a:pos x="238" y="146"/>
                  </a:cxn>
                  <a:cxn ang="0">
                    <a:pos x="186" y="38"/>
                  </a:cxn>
                  <a:cxn ang="0">
                    <a:pos x="81" y="26"/>
                  </a:cxn>
                </a:cxnLst>
                <a:rect l="0" t="0" r="r" b="b"/>
                <a:pathLst>
                  <a:path w="382" h="640">
                    <a:moveTo>
                      <a:pt x="99" y="26"/>
                    </a:moveTo>
                    <a:cubicBezTo>
                      <a:pt x="49" y="19"/>
                      <a:pt x="36" y="75"/>
                      <a:pt x="29" y="111"/>
                    </a:cubicBezTo>
                    <a:cubicBezTo>
                      <a:pt x="25" y="132"/>
                      <a:pt x="13" y="152"/>
                      <a:pt x="8" y="172"/>
                    </a:cubicBezTo>
                    <a:cubicBezTo>
                      <a:pt x="0" y="203"/>
                      <a:pt x="19" y="212"/>
                      <a:pt x="31" y="239"/>
                    </a:cubicBezTo>
                    <a:cubicBezTo>
                      <a:pt x="49" y="281"/>
                      <a:pt x="70" y="324"/>
                      <a:pt x="78" y="368"/>
                    </a:cubicBezTo>
                    <a:cubicBezTo>
                      <a:pt x="82" y="389"/>
                      <a:pt x="89" y="408"/>
                      <a:pt x="93" y="429"/>
                    </a:cubicBezTo>
                    <a:cubicBezTo>
                      <a:pt x="98" y="453"/>
                      <a:pt x="91" y="484"/>
                      <a:pt x="99" y="508"/>
                    </a:cubicBezTo>
                    <a:cubicBezTo>
                      <a:pt x="113" y="556"/>
                      <a:pt x="168" y="570"/>
                      <a:pt x="209" y="588"/>
                    </a:cubicBezTo>
                    <a:cubicBezTo>
                      <a:pt x="259" y="609"/>
                      <a:pt x="315" y="640"/>
                      <a:pt x="370" y="639"/>
                    </a:cubicBezTo>
                    <a:cubicBezTo>
                      <a:pt x="376" y="592"/>
                      <a:pt x="382" y="545"/>
                      <a:pt x="377" y="496"/>
                    </a:cubicBezTo>
                    <a:cubicBezTo>
                      <a:pt x="375" y="474"/>
                      <a:pt x="372" y="457"/>
                      <a:pt x="362" y="438"/>
                    </a:cubicBezTo>
                    <a:cubicBezTo>
                      <a:pt x="352" y="421"/>
                      <a:pt x="338" y="407"/>
                      <a:pt x="327" y="390"/>
                    </a:cubicBezTo>
                    <a:cubicBezTo>
                      <a:pt x="306" y="355"/>
                      <a:pt x="294" y="313"/>
                      <a:pt x="279" y="275"/>
                    </a:cubicBezTo>
                    <a:cubicBezTo>
                      <a:pt x="263" y="233"/>
                      <a:pt x="245" y="189"/>
                      <a:pt x="238" y="146"/>
                    </a:cubicBezTo>
                    <a:cubicBezTo>
                      <a:pt x="232" y="107"/>
                      <a:pt x="215" y="66"/>
                      <a:pt x="186" y="38"/>
                    </a:cubicBezTo>
                    <a:cubicBezTo>
                      <a:pt x="162" y="15"/>
                      <a:pt x="107" y="0"/>
                      <a:pt x="81" y="26"/>
                    </a:cubicBezTo>
                  </a:path>
                </a:pathLst>
              </a:custGeom>
              <a:solidFill>
                <a:srgbClr val="2B2B3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93" name="Freeform 272"/>
              <p:cNvSpPr>
                <a:spLocks/>
              </p:cNvSpPr>
              <p:nvPr/>
            </p:nvSpPr>
            <p:spPr bwMode="gray">
              <a:xfrm>
                <a:off x="-114378" y="15625514"/>
                <a:ext cx="1759081" cy="10000696"/>
              </a:xfrm>
              <a:custGeom>
                <a:avLst/>
                <a:gdLst/>
                <a:ahLst/>
                <a:cxnLst>
                  <a:cxn ang="0">
                    <a:pos x="66" y="16"/>
                  </a:cxn>
                  <a:cxn ang="0">
                    <a:pos x="48" y="498"/>
                  </a:cxn>
                  <a:cxn ang="0">
                    <a:pos x="84" y="980"/>
                  </a:cxn>
                  <a:cxn ang="0">
                    <a:pos x="89" y="1181"/>
                  </a:cxn>
                  <a:cxn ang="0">
                    <a:pos x="62" y="1388"/>
                  </a:cxn>
                  <a:cxn ang="0">
                    <a:pos x="66" y="1789"/>
                  </a:cxn>
                  <a:cxn ang="0">
                    <a:pos x="20" y="2297"/>
                  </a:cxn>
                  <a:cxn ang="0">
                    <a:pos x="4" y="2358"/>
                  </a:cxn>
                  <a:cxn ang="0">
                    <a:pos x="48" y="2479"/>
                  </a:cxn>
                  <a:cxn ang="0">
                    <a:pos x="91" y="2636"/>
                  </a:cxn>
                  <a:cxn ang="0">
                    <a:pos x="273" y="2631"/>
                  </a:cxn>
                  <a:cxn ang="0">
                    <a:pos x="201" y="2214"/>
                  </a:cxn>
                  <a:cxn ang="0">
                    <a:pos x="364" y="1357"/>
                  </a:cxn>
                  <a:cxn ang="0">
                    <a:pos x="353" y="1118"/>
                  </a:cxn>
                  <a:cxn ang="0">
                    <a:pos x="407" y="761"/>
                  </a:cxn>
                  <a:cxn ang="0">
                    <a:pos x="434" y="515"/>
                  </a:cxn>
                  <a:cxn ang="0">
                    <a:pos x="407" y="8"/>
                  </a:cxn>
                  <a:cxn ang="0">
                    <a:pos x="66" y="7"/>
                  </a:cxn>
                </a:cxnLst>
                <a:rect l="0" t="0" r="r" b="b"/>
                <a:pathLst>
                  <a:path w="471" h="2667">
                    <a:moveTo>
                      <a:pt x="66" y="16"/>
                    </a:moveTo>
                    <a:cubicBezTo>
                      <a:pt x="97" y="171"/>
                      <a:pt x="48" y="335"/>
                      <a:pt x="48" y="498"/>
                    </a:cubicBezTo>
                    <a:cubicBezTo>
                      <a:pt x="48" y="668"/>
                      <a:pt x="53" y="823"/>
                      <a:pt x="84" y="980"/>
                    </a:cubicBezTo>
                    <a:cubicBezTo>
                      <a:pt x="97" y="1046"/>
                      <a:pt x="92" y="1111"/>
                      <a:pt x="89" y="1181"/>
                    </a:cubicBezTo>
                    <a:cubicBezTo>
                      <a:pt x="85" y="1254"/>
                      <a:pt x="89" y="1324"/>
                      <a:pt x="62" y="1388"/>
                    </a:cubicBezTo>
                    <a:cubicBezTo>
                      <a:pt x="0" y="1540"/>
                      <a:pt x="59" y="1653"/>
                      <a:pt x="66" y="1789"/>
                    </a:cubicBezTo>
                    <a:cubicBezTo>
                      <a:pt x="72" y="1893"/>
                      <a:pt x="35" y="2179"/>
                      <a:pt x="20" y="2297"/>
                    </a:cubicBezTo>
                    <a:cubicBezTo>
                      <a:pt x="19" y="2307"/>
                      <a:pt x="1" y="2333"/>
                      <a:pt x="4" y="2358"/>
                    </a:cubicBezTo>
                    <a:cubicBezTo>
                      <a:pt x="8" y="2405"/>
                      <a:pt x="36" y="2460"/>
                      <a:pt x="48" y="2479"/>
                    </a:cubicBezTo>
                    <a:cubicBezTo>
                      <a:pt x="75" y="2521"/>
                      <a:pt x="52" y="2613"/>
                      <a:pt x="91" y="2636"/>
                    </a:cubicBezTo>
                    <a:cubicBezTo>
                      <a:pt x="144" y="2667"/>
                      <a:pt x="273" y="2631"/>
                      <a:pt x="273" y="2631"/>
                    </a:cubicBezTo>
                    <a:cubicBezTo>
                      <a:pt x="232" y="2565"/>
                      <a:pt x="185" y="2354"/>
                      <a:pt x="201" y="2214"/>
                    </a:cubicBezTo>
                    <a:cubicBezTo>
                      <a:pt x="216" y="2078"/>
                      <a:pt x="371" y="1520"/>
                      <a:pt x="364" y="1357"/>
                    </a:cubicBezTo>
                    <a:cubicBezTo>
                      <a:pt x="359" y="1232"/>
                      <a:pt x="343" y="1241"/>
                      <a:pt x="353" y="1118"/>
                    </a:cubicBezTo>
                    <a:cubicBezTo>
                      <a:pt x="359" y="1043"/>
                      <a:pt x="391" y="831"/>
                      <a:pt x="407" y="761"/>
                    </a:cubicBezTo>
                    <a:cubicBezTo>
                      <a:pt x="426" y="679"/>
                      <a:pt x="434" y="601"/>
                      <a:pt x="434" y="515"/>
                    </a:cubicBezTo>
                    <a:cubicBezTo>
                      <a:pt x="434" y="360"/>
                      <a:pt x="471" y="144"/>
                      <a:pt x="407" y="8"/>
                    </a:cubicBezTo>
                    <a:cubicBezTo>
                      <a:pt x="295" y="0"/>
                      <a:pt x="179" y="7"/>
                      <a:pt x="66" y="7"/>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94" name="Freeform 273"/>
              <p:cNvSpPr>
                <a:spLocks/>
              </p:cNvSpPr>
              <p:nvPr/>
            </p:nvSpPr>
            <p:spPr bwMode="gray">
              <a:xfrm>
                <a:off x="-88114" y="19405308"/>
                <a:ext cx="1601536" cy="2624857"/>
              </a:xfrm>
              <a:custGeom>
                <a:avLst/>
                <a:gdLst/>
                <a:ahLst/>
                <a:cxnLst>
                  <a:cxn ang="0">
                    <a:pos x="54" y="701"/>
                  </a:cxn>
                  <a:cxn ang="0">
                    <a:pos x="71" y="427"/>
                  </a:cxn>
                  <a:cxn ang="0">
                    <a:pos x="195" y="194"/>
                  </a:cxn>
                  <a:cxn ang="0">
                    <a:pos x="329" y="35"/>
                  </a:cxn>
                  <a:cxn ang="0">
                    <a:pos x="88" y="121"/>
                  </a:cxn>
                  <a:cxn ang="0">
                    <a:pos x="72" y="275"/>
                  </a:cxn>
                  <a:cxn ang="0">
                    <a:pos x="24" y="409"/>
                  </a:cxn>
                  <a:cxn ang="0">
                    <a:pos x="54" y="701"/>
                  </a:cxn>
                </a:cxnLst>
                <a:rect l="0" t="0" r="r" b="b"/>
                <a:pathLst>
                  <a:path w="421" h="701">
                    <a:moveTo>
                      <a:pt x="54" y="701"/>
                    </a:moveTo>
                    <a:cubicBezTo>
                      <a:pt x="64" y="608"/>
                      <a:pt x="46" y="519"/>
                      <a:pt x="71" y="427"/>
                    </a:cubicBezTo>
                    <a:cubicBezTo>
                      <a:pt x="89" y="362"/>
                      <a:pt x="145" y="234"/>
                      <a:pt x="195" y="194"/>
                    </a:cubicBezTo>
                    <a:cubicBezTo>
                      <a:pt x="230" y="166"/>
                      <a:pt x="421" y="104"/>
                      <a:pt x="329" y="35"/>
                    </a:cubicBezTo>
                    <a:cubicBezTo>
                      <a:pt x="283" y="0"/>
                      <a:pt x="115" y="77"/>
                      <a:pt x="88" y="121"/>
                    </a:cubicBezTo>
                    <a:cubicBezTo>
                      <a:pt x="65" y="159"/>
                      <a:pt x="78" y="232"/>
                      <a:pt x="72" y="275"/>
                    </a:cubicBezTo>
                    <a:cubicBezTo>
                      <a:pt x="64" y="323"/>
                      <a:pt x="34" y="361"/>
                      <a:pt x="24" y="409"/>
                    </a:cubicBezTo>
                    <a:cubicBezTo>
                      <a:pt x="0" y="523"/>
                      <a:pt x="41" y="601"/>
                      <a:pt x="54" y="701"/>
                    </a:cubicBezTo>
                  </a:path>
                </a:pathLst>
              </a:custGeom>
              <a:solidFill>
                <a:srgbClr val="CEBEB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95" name="Freeform 274"/>
              <p:cNvSpPr>
                <a:spLocks/>
              </p:cNvSpPr>
              <p:nvPr/>
            </p:nvSpPr>
            <p:spPr bwMode="gray">
              <a:xfrm>
                <a:off x="-1558385" y="19746531"/>
                <a:ext cx="1207722" cy="1942394"/>
              </a:xfrm>
              <a:custGeom>
                <a:avLst/>
                <a:gdLst/>
                <a:ahLst/>
                <a:cxnLst>
                  <a:cxn ang="0">
                    <a:pos x="23" y="109"/>
                  </a:cxn>
                  <a:cxn ang="0">
                    <a:pos x="107" y="178"/>
                  </a:cxn>
                  <a:cxn ang="0">
                    <a:pos x="205" y="237"/>
                  </a:cxn>
                  <a:cxn ang="0">
                    <a:pos x="210" y="390"/>
                  </a:cxn>
                  <a:cxn ang="0">
                    <a:pos x="216" y="522"/>
                  </a:cxn>
                  <a:cxn ang="0">
                    <a:pos x="246" y="337"/>
                  </a:cxn>
                  <a:cxn ang="0">
                    <a:pos x="300" y="163"/>
                  </a:cxn>
                  <a:cxn ang="0">
                    <a:pos x="199" y="43"/>
                  </a:cxn>
                  <a:cxn ang="0">
                    <a:pos x="0" y="62"/>
                  </a:cxn>
                </a:cxnLst>
                <a:rect l="0" t="0" r="r" b="b"/>
                <a:pathLst>
                  <a:path w="325" h="522">
                    <a:moveTo>
                      <a:pt x="23" y="109"/>
                    </a:moveTo>
                    <a:cubicBezTo>
                      <a:pt x="61" y="126"/>
                      <a:pt x="76" y="155"/>
                      <a:pt x="107" y="178"/>
                    </a:cubicBezTo>
                    <a:cubicBezTo>
                      <a:pt x="135" y="199"/>
                      <a:pt x="186" y="202"/>
                      <a:pt x="205" y="237"/>
                    </a:cubicBezTo>
                    <a:cubicBezTo>
                      <a:pt x="226" y="276"/>
                      <a:pt x="204" y="345"/>
                      <a:pt x="210" y="390"/>
                    </a:cubicBezTo>
                    <a:cubicBezTo>
                      <a:pt x="217" y="436"/>
                      <a:pt x="241" y="473"/>
                      <a:pt x="216" y="522"/>
                    </a:cubicBezTo>
                    <a:cubicBezTo>
                      <a:pt x="263" y="493"/>
                      <a:pt x="243" y="387"/>
                      <a:pt x="246" y="337"/>
                    </a:cubicBezTo>
                    <a:cubicBezTo>
                      <a:pt x="249" y="268"/>
                      <a:pt x="280" y="226"/>
                      <a:pt x="300" y="163"/>
                    </a:cubicBezTo>
                    <a:cubicBezTo>
                      <a:pt x="325" y="84"/>
                      <a:pt x="269" y="64"/>
                      <a:pt x="199" y="43"/>
                    </a:cubicBezTo>
                    <a:cubicBezTo>
                      <a:pt x="152" y="29"/>
                      <a:pt x="25" y="0"/>
                      <a:pt x="0" y="62"/>
                    </a:cubicBezTo>
                  </a:path>
                </a:pathLst>
              </a:custGeom>
              <a:solidFill>
                <a:srgbClr val="CEBEB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96" name="Freeform 275"/>
              <p:cNvSpPr>
                <a:spLocks/>
              </p:cNvSpPr>
              <p:nvPr/>
            </p:nvSpPr>
            <p:spPr bwMode="gray">
              <a:xfrm>
                <a:off x="-1925952" y="9535846"/>
                <a:ext cx="4227018" cy="5695931"/>
              </a:xfrm>
              <a:custGeom>
                <a:avLst/>
                <a:gdLst/>
                <a:ahLst/>
                <a:cxnLst>
                  <a:cxn ang="0">
                    <a:pos x="22" y="1482"/>
                  </a:cxn>
                  <a:cxn ang="0">
                    <a:pos x="50" y="1171"/>
                  </a:cxn>
                  <a:cxn ang="0">
                    <a:pos x="103" y="1012"/>
                  </a:cxn>
                  <a:cxn ang="0">
                    <a:pos x="220" y="880"/>
                  </a:cxn>
                  <a:cxn ang="0">
                    <a:pos x="268" y="712"/>
                  </a:cxn>
                  <a:cxn ang="0">
                    <a:pos x="237" y="502"/>
                  </a:cxn>
                  <a:cxn ang="0">
                    <a:pos x="190" y="437"/>
                  </a:cxn>
                  <a:cxn ang="0">
                    <a:pos x="227" y="56"/>
                  </a:cxn>
                  <a:cxn ang="0">
                    <a:pos x="390" y="296"/>
                  </a:cxn>
                  <a:cxn ang="0">
                    <a:pos x="507" y="220"/>
                  </a:cxn>
                  <a:cxn ang="0">
                    <a:pos x="642" y="179"/>
                  </a:cxn>
                  <a:cxn ang="0">
                    <a:pos x="792" y="489"/>
                  </a:cxn>
                  <a:cxn ang="0">
                    <a:pos x="954" y="897"/>
                  </a:cxn>
                  <a:cxn ang="0">
                    <a:pos x="1032" y="950"/>
                  </a:cxn>
                  <a:cxn ang="0">
                    <a:pos x="1051" y="1086"/>
                  </a:cxn>
                  <a:cxn ang="0">
                    <a:pos x="1111" y="1312"/>
                  </a:cxn>
                  <a:cxn ang="0">
                    <a:pos x="1126" y="1481"/>
                  </a:cxn>
                  <a:cxn ang="0">
                    <a:pos x="870" y="1517"/>
                  </a:cxn>
                  <a:cxn ang="0">
                    <a:pos x="624" y="1499"/>
                  </a:cxn>
                  <a:cxn ang="0">
                    <a:pos x="344" y="1505"/>
                  </a:cxn>
                  <a:cxn ang="0">
                    <a:pos x="222" y="1504"/>
                  </a:cxn>
                  <a:cxn ang="0">
                    <a:pos x="122" y="1395"/>
                  </a:cxn>
                  <a:cxn ang="0">
                    <a:pos x="22" y="1476"/>
                  </a:cxn>
                </a:cxnLst>
                <a:rect l="0" t="0" r="r" b="b"/>
                <a:pathLst>
                  <a:path w="1129" h="1525">
                    <a:moveTo>
                      <a:pt x="22" y="1482"/>
                    </a:moveTo>
                    <a:cubicBezTo>
                      <a:pt x="57" y="1380"/>
                      <a:pt x="0" y="1268"/>
                      <a:pt x="50" y="1171"/>
                    </a:cubicBezTo>
                    <a:cubicBezTo>
                      <a:pt x="78" y="1116"/>
                      <a:pt x="86" y="1070"/>
                      <a:pt x="103" y="1012"/>
                    </a:cubicBezTo>
                    <a:cubicBezTo>
                      <a:pt x="127" y="930"/>
                      <a:pt x="156" y="924"/>
                      <a:pt x="220" y="880"/>
                    </a:cubicBezTo>
                    <a:cubicBezTo>
                      <a:pt x="287" y="833"/>
                      <a:pt x="283" y="799"/>
                      <a:pt x="268" y="712"/>
                    </a:cubicBezTo>
                    <a:cubicBezTo>
                      <a:pt x="256" y="646"/>
                      <a:pt x="263" y="566"/>
                      <a:pt x="237" y="502"/>
                    </a:cubicBezTo>
                    <a:cubicBezTo>
                      <a:pt x="226" y="474"/>
                      <a:pt x="204" y="462"/>
                      <a:pt x="190" y="437"/>
                    </a:cubicBezTo>
                    <a:cubicBezTo>
                      <a:pt x="147" y="359"/>
                      <a:pt x="119" y="106"/>
                      <a:pt x="227" y="56"/>
                    </a:cubicBezTo>
                    <a:cubicBezTo>
                      <a:pt x="346" y="0"/>
                      <a:pt x="336" y="256"/>
                      <a:pt x="390" y="296"/>
                    </a:cubicBezTo>
                    <a:cubicBezTo>
                      <a:pt x="455" y="344"/>
                      <a:pt x="484" y="256"/>
                      <a:pt x="507" y="220"/>
                    </a:cubicBezTo>
                    <a:cubicBezTo>
                      <a:pt x="534" y="178"/>
                      <a:pt x="590" y="161"/>
                      <a:pt x="642" y="179"/>
                    </a:cubicBezTo>
                    <a:cubicBezTo>
                      <a:pt x="769" y="223"/>
                      <a:pt x="784" y="376"/>
                      <a:pt x="792" y="489"/>
                    </a:cubicBezTo>
                    <a:cubicBezTo>
                      <a:pt x="804" y="649"/>
                      <a:pt x="825" y="792"/>
                      <a:pt x="954" y="897"/>
                    </a:cubicBezTo>
                    <a:cubicBezTo>
                      <a:pt x="976" y="915"/>
                      <a:pt x="1018" y="925"/>
                      <a:pt x="1032" y="950"/>
                    </a:cubicBezTo>
                    <a:cubicBezTo>
                      <a:pt x="1050" y="982"/>
                      <a:pt x="1046" y="1048"/>
                      <a:pt x="1051" y="1086"/>
                    </a:cubicBezTo>
                    <a:cubicBezTo>
                      <a:pt x="1060" y="1168"/>
                      <a:pt x="1091" y="1231"/>
                      <a:pt x="1111" y="1312"/>
                    </a:cubicBezTo>
                    <a:cubicBezTo>
                      <a:pt x="1125" y="1367"/>
                      <a:pt x="1129" y="1423"/>
                      <a:pt x="1126" y="1481"/>
                    </a:cubicBezTo>
                    <a:cubicBezTo>
                      <a:pt x="1041" y="1476"/>
                      <a:pt x="952" y="1509"/>
                      <a:pt x="870" y="1517"/>
                    </a:cubicBezTo>
                    <a:cubicBezTo>
                      <a:pt x="789" y="1525"/>
                      <a:pt x="705" y="1503"/>
                      <a:pt x="624" y="1499"/>
                    </a:cubicBezTo>
                    <a:cubicBezTo>
                      <a:pt x="530" y="1496"/>
                      <a:pt x="437" y="1506"/>
                      <a:pt x="344" y="1505"/>
                    </a:cubicBezTo>
                    <a:cubicBezTo>
                      <a:pt x="316" y="1505"/>
                      <a:pt x="244" y="1518"/>
                      <a:pt x="222" y="1504"/>
                    </a:cubicBezTo>
                    <a:cubicBezTo>
                      <a:pt x="164" y="1467"/>
                      <a:pt x="229" y="1376"/>
                      <a:pt x="122" y="1395"/>
                    </a:cubicBezTo>
                    <a:cubicBezTo>
                      <a:pt x="130" y="1436"/>
                      <a:pt x="58" y="1476"/>
                      <a:pt x="22" y="1476"/>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97" name="Freeform 276"/>
              <p:cNvSpPr>
                <a:spLocks/>
              </p:cNvSpPr>
              <p:nvPr/>
            </p:nvSpPr>
            <p:spPr bwMode="gray">
              <a:xfrm>
                <a:off x="-1742177" y="14208091"/>
                <a:ext cx="4016996" cy="6194662"/>
              </a:xfrm>
              <a:custGeom>
                <a:avLst/>
                <a:gdLst/>
                <a:ahLst/>
                <a:cxnLst>
                  <a:cxn ang="0">
                    <a:pos x="49" y="197"/>
                  </a:cxn>
                  <a:cxn ang="0">
                    <a:pos x="5" y="390"/>
                  </a:cxn>
                  <a:cxn ang="0">
                    <a:pos x="15" y="591"/>
                  </a:cxn>
                  <a:cxn ang="0">
                    <a:pos x="40" y="1036"/>
                  </a:cxn>
                  <a:cxn ang="0">
                    <a:pos x="40" y="1450"/>
                  </a:cxn>
                  <a:cxn ang="0">
                    <a:pos x="93" y="1609"/>
                  </a:cxn>
                  <a:cxn ang="0">
                    <a:pos x="338" y="1617"/>
                  </a:cxn>
                  <a:cxn ang="0">
                    <a:pos x="522" y="1555"/>
                  </a:cxn>
                  <a:cxn ang="0">
                    <a:pos x="741" y="1503"/>
                  </a:cxn>
                  <a:cxn ang="0">
                    <a:pos x="917" y="1442"/>
                  </a:cxn>
                  <a:cxn ang="0">
                    <a:pos x="932" y="1343"/>
                  </a:cxn>
                  <a:cxn ang="0">
                    <a:pos x="972" y="1249"/>
                  </a:cxn>
                  <a:cxn ang="0">
                    <a:pos x="1014" y="820"/>
                  </a:cxn>
                  <a:cxn ang="0">
                    <a:pos x="1039" y="379"/>
                  </a:cxn>
                  <a:cxn ang="0">
                    <a:pos x="987" y="100"/>
                  </a:cxn>
                  <a:cxn ang="0">
                    <a:pos x="680" y="21"/>
                  </a:cxn>
                  <a:cxn ang="0">
                    <a:pos x="338" y="30"/>
                  </a:cxn>
                  <a:cxn ang="0">
                    <a:pos x="40" y="109"/>
                  </a:cxn>
                </a:cxnLst>
                <a:rect l="0" t="0" r="r" b="b"/>
                <a:pathLst>
                  <a:path w="1072" h="1649">
                    <a:moveTo>
                      <a:pt x="49" y="197"/>
                    </a:moveTo>
                    <a:cubicBezTo>
                      <a:pt x="49" y="268"/>
                      <a:pt x="9" y="321"/>
                      <a:pt x="5" y="390"/>
                    </a:cubicBezTo>
                    <a:cubicBezTo>
                      <a:pt x="1" y="463"/>
                      <a:pt x="23" y="516"/>
                      <a:pt x="15" y="591"/>
                    </a:cubicBezTo>
                    <a:cubicBezTo>
                      <a:pt x="0" y="742"/>
                      <a:pt x="40" y="880"/>
                      <a:pt x="40" y="1036"/>
                    </a:cubicBezTo>
                    <a:cubicBezTo>
                      <a:pt x="40" y="1175"/>
                      <a:pt x="58" y="1322"/>
                      <a:pt x="40" y="1450"/>
                    </a:cubicBezTo>
                    <a:cubicBezTo>
                      <a:pt x="30" y="1526"/>
                      <a:pt x="4" y="1558"/>
                      <a:pt x="93" y="1609"/>
                    </a:cubicBezTo>
                    <a:cubicBezTo>
                      <a:pt x="163" y="1649"/>
                      <a:pt x="272" y="1628"/>
                      <a:pt x="338" y="1617"/>
                    </a:cubicBezTo>
                    <a:cubicBezTo>
                      <a:pt x="401" y="1607"/>
                      <a:pt x="459" y="1564"/>
                      <a:pt x="522" y="1555"/>
                    </a:cubicBezTo>
                    <a:cubicBezTo>
                      <a:pt x="611" y="1543"/>
                      <a:pt x="669" y="1531"/>
                      <a:pt x="741" y="1503"/>
                    </a:cubicBezTo>
                    <a:cubicBezTo>
                      <a:pt x="801" y="1480"/>
                      <a:pt x="887" y="1491"/>
                      <a:pt x="917" y="1442"/>
                    </a:cubicBezTo>
                    <a:cubicBezTo>
                      <a:pt x="926" y="1426"/>
                      <a:pt x="927" y="1364"/>
                      <a:pt x="932" y="1343"/>
                    </a:cubicBezTo>
                    <a:cubicBezTo>
                      <a:pt x="942" y="1309"/>
                      <a:pt x="962" y="1280"/>
                      <a:pt x="972" y="1249"/>
                    </a:cubicBezTo>
                    <a:cubicBezTo>
                      <a:pt x="1013" y="1120"/>
                      <a:pt x="986" y="953"/>
                      <a:pt x="1014" y="820"/>
                    </a:cubicBezTo>
                    <a:cubicBezTo>
                      <a:pt x="1044" y="674"/>
                      <a:pt x="1047" y="525"/>
                      <a:pt x="1039" y="379"/>
                    </a:cubicBezTo>
                    <a:cubicBezTo>
                      <a:pt x="1035" y="279"/>
                      <a:pt x="1072" y="163"/>
                      <a:pt x="987" y="100"/>
                    </a:cubicBezTo>
                    <a:cubicBezTo>
                      <a:pt x="918" y="49"/>
                      <a:pt x="767" y="37"/>
                      <a:pt x="680" y="21"/>
                    </a:cubicBezTo>
                    <a:cubicBezTo>
                      <a:pt x="564" y="0"/>
                      <a:pt x="454" y="26"/>
                      <a:pt x="338" y="30"/>
                    </a:cubicBezTo>
                    <a:cubicBezTo>
                      <a:pt x="253" y="34"/>
                      <a:pt x="102" y="49"/>
                      <a:pt x="40" y="109"/>
                    </a:cubicBezTo>
                  </a:path>
                </a:pathLst>
              </a:custGeom>
              <a:solidFill>
                <a:srgbClr val="3F3B3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98" name="Freeform 277"/>
              <p:cNvSpPr>
                <a:spLocks/>
              </p:cNvSpPr>
              <p:nvPr/>
            </p:nvSpPr>
            <p:spPr bwMode="gray">
              <a:xfrm>
                <a:off x="-1138307" y="13998103"/>
                <a:ext cx="1969104" cy="813697"/>
              </a:xfrm>
              <a:custGeom>
                <a:avLst/>
                <a:gdLst/>
                <a:ahLst/>
                <a:cxnLst>
                  <a:cxn ang="0">
                    <a:pos x="35" y="132"/>
                  </a:cxn>
                  <a:cxn ang="0">
                    <a:pos x="251" y="195"/>
                  </a:cxn>
                  <a:cxn ang="0">
                    <a:pos x="252" y="168"/>
                  </a:cxn>
                  <a:cxn ang="0">
                    <a:pos x="345" y="208"/>
                  </a:cxn>
                  <a:cxn ang="0">
                    <a:pos x="462" y="196"/>
                  </a:cxn>
                  <a:cxn ang="0">
                    <a:pos x="526" y="132"/>
                  </a:cxn>
                  <a:cxn ang="0">
                    <a:pos x="440" y="60"/>
                  </a:cxn>
                  <a:cxn ang="0">
                    <a:pos x="221" y="9"/>
                  </a:cxn>
                  <a:cxn ang="0">
                    <a:pos x="0" y="108"/>
                  </a:cxn>
                </a:cxnLst>
                <a:rect l="0" t="0" r="r" b="b"/>
                <a:pathLst>
                  <a:path w="530" h="215">
                    <a:moveTo>
                      <a:pt x="35" y="132"/>
                    </a:moveTo>
                    <a:cubicBezTo>
                      <a:pt x="56" y="196"/>
                      <a:pt x="194" y="198"/>
                      <a:pt x="251" y="195"/>
                    </a:cubicBezTo>
                    <a:cubicBezTo>
                      <a:pt x="250" y="187"/>
                      <a:pt x="253" y="176"/>
                      <a:pt x="252" y="168"/>
                    </a:cubicBezTo>
                    <a:cubicBezTo>
                      <a:pt x="306" y="141"/>
                      <a:pt x="309" y="199"/>
                      <a:pt x="345" y="208"/>
                    </a:cubicBezTo>
                    <a:cubicBezTo>
                      <a:pt x="371" y="215"/>
                      <a:pt x="434" y="201"/>
                      <a:pt x="462" y="196"/>
                    </a:cubicBezTo>
                    <a:cubicBezTo>
                      <a:pt x="500" y="189"/>
                      <a:pt x="530" y="182"/>
                      <a:pt x="526" y="132"/>
                    </a:cubicBezTo>
                    <a:cubicBezTo>
                      <a:pt x="522" y="79"/>
                      <a:pt x="479" y="76"/>
                      <a:pt x="440" y="60"/>
                    </a:cubicBezTo>
                    <a:cubicBezTo>
                      <a:pt x="364" y="31"/>
                      <a:pt x="304" y="16"/>
                      <a:pt x="221" y="9"/>
                    </a:cubicBezTo>
                    <a:cubicBezTo>
                      <a:pt x="115" y="0"/>
                      <a:pt x="78" y="59"/>
                      <a:pt x="0" y="108"/>
                    </a:cubicBezTo>
                  </a:path>
                </a:pathLst>
              </a:custGeom>
              <a:solidFill>
                <a:srgbClr val="56535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99" name="Freeform 278"/>
              <p:cNvSpPr>
                <a:spLocks/>
              </p:cNvSpPr>
              <p:nvPr/>
            </p:nvSpPr>
            <p:spPr bwMode="gray">
              <a:xfrm>
                <a:off x="-1768423" y="8433406"/>
                <a:ext cx="3045560" cy="6220902"/>
              </a:xfrm>
              <a:custGeom>
                <a:avLst/>
                <a:gdLst/>
                <a:ahLst/>
                <a:cxnLst>
                  <a:cxn ang="0">
                    <a:pos x="256" y="0"/>
                  </a:cxn>
                  <a:cxn ang="0">
                    <a:pos x="124" y="102"/>
                  </a:cxn>
                  <a:cxn ang="0">
                    <a:pos x="0" y="191"/>
                  </a:cxn>
                  <a:cxn ang="0">
                    <a:pos x="169" y="149"/>
                  </a:cxn>
                  <a:cxn ang="0">
                    <a:pos x="238" y="254"/>
                  </a:cxn>
                  <a:cxn ang="0">
                    <a:pos x="205" y="535"/>
                  </a:cxn>
                  <a:cxn ang="0">
                    <a:pos x="194" y="880"/>
                  </a:cxn>
                  <a:cxn ang="0">
                    <a:pos x="209" y="1027"/>
                  </a:cxn>
                  <a:cxn ang="0">
                    <a:pos x="213" y="1130"/>
                  </a:cxn>
                  <a:cxn ang="0">
                    <a:pos x="232" y="1246"/>
                  </a:cxn>
                  <a:cxn ang="0">
                    <a:pos x="178" y="1344"/>
                  </a:cxn>
                  <a:cxn ang="0">
                    <a:pos x="198" y="1395"/>
                  </a:cxn>
                  <a:cxn ang="0">
                    <a:pos x="198" y="1467"/>
                  </a:cxn>
                  <a:cxn ang="0">
                    <a:pos x="251" y="1638"/>
                  </a:cxn>
                  <a:cxn ang="0">
                    <a:pos x="338" y="1660"/>
                  </a:cxn>
                  <a:cxn ang="0">
                    <a:pos x="411" y="1585"/>
                  </a:cxn>
                  <a:cxn ang="0">
                    <a:pos x="434" y="1403"/>
                  </a:cxn>
                  <a:cxn ang="0">
                    <a:pos x="454" y="1613"/>
                  </a:cxn>
                  <a:cxn ang="0">
                    <a:pos x="514" y="1660"/>
                  </a:cxn>
                  <a:cxn ang="0">
                    <a:pos x="626" y="1655"/>
                  </a:cxn>
                  <a:cxn ang="0">
                    <a:pos x="615" y="1451"/>
                  </a:cxn>
                  <a:cxn ang="0">
                    <a:pos x="639" y="1083"/>
                  </a:cxn>
                  <a:cxn ang="0">
                    <a:pos x="623" y="546"/>
                  </a:cxn>
                  <a:cxn ang="0">
                    <a:pos x="630" y="346"/>
                  </a:cxn>
                  <a:cxn ang="0">
                    <a:pos x="600" y="215"/>
                  </a:cxn>
                  <a:cxn ang="0">
                    <a:pos x="654" y="176"/>
                  </a:cxn>
                  <a:cxn ang="0">
                    <a:pos x="705" y="202"/>
                  </a:cxn>
                  <a:cxn ang="0">
                    <a:pos x="760" y="225"/>
                  </a:cxn>
                  <a:cxn ang="0">
                    <a:pos x="813" y="265"/>
                  </a:cxn>
                  <a:cxn ang="0">
                    <a:pos x="779" y="202"/>
                  </a:cxn>
                  <a:cxn ang="0">
                    <a:pos x="746" y="129"/>
                  </a:cxn>
                  <a:cxn ang="0">
                    <a:pos x="607" y="23"/>
                  </a:cxn>
                  <a:cxn ang="0">
                    <a:pos x="576" y="191"/>
                  </a:cxn>
                  <a:cxn ang="0">
                    <a:pos x="483" y="316"/>
                  </a:cxn>
                  <a:cxn ang="0">
                    <a:pos x="427" y="480"/>
                  </a:cxn>
                  <a:cxn ang="0">
                    <a:pos x="393" y="654"/>
                  </a:cxn>
                  <a:cxn ang="0">
                    <a:pos x="381" y="479"/>
                  </a:cxn>
                  <a:cxn ang="0">
                    <a:pos x="350" y="331"/>
                  </a:cxn>
                  <a:cxn ang="0">
                    <a:pos x="272" y="187"/>
                  </a:cxn>
                  <a:cxn ang="0">
                    <a:pos x="182" y="78"/>
                  </a:cxn>
                </a:cxnLst>
                <a:rect l="0" t="0" r="r" b="b"/>
                <a:pathLst>
                  <a:path w="815" h="1662">
                    <a:moveTo>
                      <a:pt x="256" y="0"/>
                    </a:moveTo>
                    <a:cubicBezTo>
                      <a:pt x="211" y="40"/>
                      <a:pt x="171" y="69"/>
                      <a:pt x="124" y="102"/>
                    </a:cubicBezTo>
                    <a:cubicBezTo>
                      <a:pt x="87" y="129"/>
                      <a:pt x="50" y="196"/>
                      <a:pt x="0" y="191"/>
                    </a:cubicBezTo>
                    <a:cubicBezTo>
                      <a:pt x="63" y="237"/>
                      <a:pt x="121" y="165"/>
                      <a:pt x="169" y="149"/>
                    </a:cubicBezTo>
                    <a:cubicBezTo>
                      <a:pt x="204" y="186"/>
                      <a:pt x="255" y="201"/>
                      <a:pt x="238" y="254"/>
                    </a:cubicBezTo>
                    <a:cubicBezTo>
                      <a:pt x="209" y="343"/>
                      <a:pt x="205" y="438"/>
                      <a:pt x="205" y="535"/>
                    </a:cubicBezTo>
                    <a:cubicBezTo>
                      <a:pt x="206" y="650"/>
                      <a:pt x="189" y="764"/>
                      <a:pt x="194" y="880"/>
                    </a:cubicBezTo>
                    <a:cubicBezTo>
                      <a:pt x="196" y="931"/>
                      <a:pt x="209" y="976"/>
                      <a:pt x="209" y="1027"/>
                    </a:cubicBezTo>
                    <a:cubicBezTo>
                      <a:pt x="209" y="1062"/>
                      <a:pt x="209" y="1096"/>
                      <a:pt x="213" y="1130"/>
                    </a:cubicBezTo>
                    <a:cubicBezTo>
                      <a:pt x="217" y="1168"/>
                      <a:pt x="234" y="1209"/>
                      <a:pt x="232" y="1246"/>
                    </a:cubicBezTo>
                    <a:cubicBezTo>
                      <a:pt x="212" y="1257"/>
                      <a:pt x="178" y="1320"/>
                      <a:pt x="178" y="1344"/>
                    </a:cubicBezTo>
                    <a:cubicBezTo>
                      <a:pt x="178" y="1362"/>
                      <a:pt x="194" y="1378"/>
                      <a:pt x="198" y="1395"/>
                    </a:cubicBezTo>
                    <a:cubicBezTo>
                      <a:pt x="203" y="1417"/>
                      <a:pt x="196" y="1444"/>
                      <a:pt x="198" y="1467"/>
                    </a:cubicBezTo>
                    <a:cubicBezTo>
                      <a:pt x="200" y="1524"/>
                      <a:pt x="198" y="1610"/>
                      <a:pt x="251" y="1638"/>
                    </a:cubicBezTo>
                    <a:cubicBezTo>
                      <a:pt x="278" y="1652"/>
                      <a:pt x="306" y="1660"/>
                      <a:pt x="338" y="1660"/>
                    </a:cubicBezTo>
                    <a:cubicBezTo>
                      <a:pt x="391" y="1660"/>
                      <a:pt x="400" y="1638"/>
                      <a:pt x="411" y="1585"/>
                    </a:cubicBezTo>
                    <a:cubicBezTo>
                      <a:pt x="423" y="1528"/>
                      <a:pt x="392" y="1448"/>
                      <a:pt x="434" y="1403"/>
                    </a:cubicBezTo>
                    <a:cubicBezTo>
                      <a:pt x="458" y="1464"/>
                      <a:pt x="436" y="1549"/>
                      <a:pt x="454" y="1613"/>
                    </a:cubicBezTo>
                    <a:cubicBezTo>
                      <a:pt x="467" y="1658"/>
                      <a:pt x="471" y="1662"/>
                      <a:pt x="514" y="1660"/>
                    </a:cubicBezTo>
                    <a:cubicBezTo>
                      <a:pt x="550" y="1658"/>
                      <a:pt x="590" y="1654"/>
                      <a:pt x="626" y="1655"/>
                    </a:cubicBezTo>
                    <a:cubicBezTo>
                      <a:pt x="633" y="1591"/>
                      <a:pt x="612" y="1518"/>
                      <a:pt x="615" y="1451"/>
                    </a:cubicBezTo>
                    <a:cubicBezTo>
                      <a:pt x="621" y="1327"/>
                      <a:pt x="650" y="1208"/>
                      <a:pt x="639" y="1083"/>
                    </a:cubicBezTo>
                    <a:cubicBezTo>
                      <a:pt x="623" y="910"/>
                      <a:pt x="596" y="718"/>
                      <a:pt x="623" y="546"/>
                    </a:cubicBezTo>
                    <a:cubicBezTo>
                      <a:pt x="680" y="550"/>
                      <a:pt x="641" y="384"/>
                      <a:pt x="630" y="346"/>
                    </a:cubicBezTo>
                    <a:cubicBezTo>
                      <a:pt x="618" y="305"/>
                      <a:pt x="571" y="247"/>
                      <a:pt x="600" y="215"/>
                    </a:cubicBezTo>
                    <a:cubicBezTo>
                      <a:pt x="608" y="206"/>
                      <a:pt x="646" y="179"/>
                      <a:pt x="654" y="176"/>
                    </a:cubicBezTo>
                    <a:cubicBezTo>
                      <a:pt x="695" y="163"/>
                      <a:pt x="682" y="184"/>
                      <a:pt x="705" y="202"/>
                    </a:cubicBezTo>
                    <a:cubicBezTo>
                      <a:pt x="723" y="216"/>
                      <a:pt x="741" y="215"/>
                      <a:pt x="760" y="225"/>
                    </a:cubicBezTo>
                    <a:cubicBezTo>
                      <a:pt x="779" y="235"/>
                      <a:pt x="792" y="256"/>
                      <a:pt x="813" y="265"/>
                    </a:cubicBezTo>
                    <a:cubicBezTo>
                      <a:pt x="815" y="238"/>
                      <a:pt x="791" y="223"/>
                      <a:pt x="779" y="202"/>
                    </a:cubicBezTo>
                    <a:cubicBezTo>
                      <a:pt x="767" y="180"/>
                      <a:pt x="764" y="150"/>
                      <a:pt x="746" y="129"/>
                    </a:cubicBezTo>
                    <a:cubicBezTo>
                      <a:pt x="708" y="85"/>
                      <a:pt x="641" y="69"/>
                      <a:pt x="607" y="23"/>
                    </a:cubicBezTo>
                    <a:cubicBezTo>
                      <a:pt x="592" y="80"/>
                      <a:pt x="607" y="139"/>
                      <a:pt x="576" y="191"/>
                    </a:cubicBezTo>
                    <a:cubicBezTo>
                      <a:pt x="548" y="236"/>
                      <a:pt x="505" y="268"/>
                      <a:pt x="483" y="316"/>
                    </a:cubicBezTo>
                    <a:cubicBezTo>
                      <a:pt x="459" y="368"/>
                      <a:pt x="446" y="424"/>
                      <a:pt x="427" y="480"/>
                    </a:cubicBezTo>
                    <a:cubicBezTo>
                      <a:pt x="411" y="527"/>
                      <a:pt x="428" y="620"/>
                      <a:pt x="393" y="654"/>
                    </a:cubicBezTo>
                    <a:cubicBezTo>
                      <a:pt x="376" y="608"/>
                      <a:pt x="381" y="529"/>
                      <a:pt x="381" y="479"/>
                    </a:cubicBezTo>
                    <a:cubicBezTo>
                      <a:pt x="380" y="421"/>
                      <a:pt x="381" y="374"/>
                      <a:pt x="350" y="331"/>
                    </a:cubicBezTo>
                    <a:cubicBezTo>
                      <a:pt x="317" y="282"/>
                      <a:pt x="287" y="242"/>
                      <a:pt x="272" y="187"/>
                    </a:cubicBezTo>
                    <a:cubicBezTo>
                      <a:pt x="262" y="153"/>
                      <a:pt x="229" y="68"/>
                      <a:pt x="182" y="78"/>
                    </a:cubicBezTo>
                  </a:path>
                </a:pathLst>
              </a:custGeom>
              <a:solidFill>
                <a:srgbClr val="FCC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00" name="Freeform 279"/>
              <p:cNvSpPr>
                <a:spLocks/>
              </p:cNvSpPr>
              <p:nvPr/>
            </p:nvSpPr>
            <p:spPr bwMode="gray">
              <a:xfrm>
                <a:off x="-2923635" y="13446875"/>
                <a:ext cx="1023930" cy="708720"/>
              </a:xfrm>
              <a:custGeom>
                <a:avLst/>
                <a:gdLst/>
                <a:ahLst/>
                <a:cxnLst>
                  <a:cxn ang="0">
                    <a:pos x="135" y="191"/>
                  </a:cxn>
                  <a:cxn ang="0">
                    <a:pos x="188" y="4"/>
                  </a:cxn>
                  <a:cxn ang="0">
                    <a:pos x="234" y="116"/>
                  </a:cxn>
                  <a:cxn ang="0">
                    <a:pos x="129" y="191"/>
                  </a:cxn>
                </a:cxnLst>
                <a:rect l="0" t="0" r="r" b="b"/>
                <a:pathLst>
                  <a:path w="275" h="192">
                    <a:moveTo>
                      <a:pt x="135" y="191"/>
                    </a:moveTo>
                    <a:cubicBezTo>
                      <a:pt x="0" y="192"/>
                      <a:pt x="88" y="10"/>
                      <a:pt x="188" y="4"/>
                    </a:cubicBezTo>
                    <a:cubicBezTo>
                      <a:pt x="259" y="0"/>
                      <a:pt x="275" y="74"/>
                      <a:pt x="234" y="116"/>
                    </a:cubicBezTo>
                    <a:cubicBezTo>
                      <a:pt x="207" y="143"/>
                      <a:pt x="162" y="165"/>
                      <a:pt x="129" y="191"/>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01" name="Freeform 280"/>
              <p:cNvSpPr>
                <a:spLocks/>
              </p:cNvSpPr>
              <p:nvPr/>
            </p:nvSpPr>
            <p:spPr bwMode="gray">
              <a:xfrm>
                <a:off x="384472" y="14339326"/>
                <a:ext cx="1811575" cy="1286188"/>
              </a:xfrm>
              <a:custGeom>
                <a:avLst/>
                <a:gdLst/>
                <a:ahLst/>
                <a:cxnLst>
                  <a:cxn ang="0">
                    <a:pos x="460" y="287"/>
                  </a:cxn>
                  <a:cxn ang="0">
                    <a:pos x="232" y="257"/>
                  </a:cxn>
                  <a:cxn ang="0">
                    <a:pos x="11" y="327"/>
                  </a:cxn>
                  <a:cxn ang="0">
                    <a:pos x="15" y="236"/>
                  </a:cxn>
                  <a:cxn ang="0">
                    <a:pos x="0" y="235"/>
                  </a:cxn>
                  <a:cxn ang="0">
                    <a:pos x="482" y="228"/>
                  </a:cxn>
                  <a:cxn ang="0">
                    <a:pos x="466" y="235"/>
                  </a:cxn>
                </a:cxnLst>
                <a:rect l="0" t="0" r="r" b="b"/>
                <a:pathLst>
                  <a:path w="482" h="340">
                    <a:moveTo>
                      <a:pt x="460" y="287"/>
                    </a:moveTo>
                    <a:cubicBezTo>
                      <a:pt x="386" y="340"/>
                      <a:pt x="304" y="274"/>
                      <a:pt x="232" y="257"/>
                    </a:cubicBezTo>
                    <a:cubicBezTo>
                      <a:pt x="132" y="232"/>
                      <a:pt x="95" y="302"/>
                      <a:pt x="11" y="327"/>
                    </a:cubicBezTo>
                    <a:cubicBezTo>
                      <a:pt x="11" y="297"/>
                      <a:pt x="20" y="267"/>
                      <a:pt x="15" y="236"/>
                    </a:cubicBezTo>
                    <a:cubicBezTo>
                      <a:pt x="11" y="235"/>
                      <a:pt x="4" y="236"/>
                      <a:pt x="0" y="235"/>
                    </a:cubicBezTo>
                    <a:cubicBezTo>
                      <a:pt x="109" y="206"/>
                      <a:pt x="473" y="0"/>
                      <a:pt x="482" y="228"/>
                    </a:cubicBezTo>
                    <a:cubicBezTo>
                      <a:pt x="476" y="229"/>
                      <a:pt x="472" y="232"/>
                      <a:pt x="466" y="235"/>
                    </a:cubicBezTo>
                  </a:path>
                </a:pathLst>
              </a:custGeom>
              <a:solidFill>
                <a:srgbClr val="56535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02" name="Freeform 281"/>
              <p:cNvSpPr>
                <a:spLocks/>
              </p:cNvSpPr>
              <p:nvPr/>
            </p:nvSpPr>
            <p:spPr bwMode="gray">
              <a:xfrm>
                <a:off x="-1663404" y="14811800"/>
                <a:ext cx="1102703" cy="918708"/>
              </a:xfrm>
              <a:custGeom>
                <a:avLst/>
                <a:gdLst/>
                <a:ahLst/>
                <a:cxnLst>
                  <a:cxn ang="0">
                    <a:pos x="0" y="59"/>
                  </a:cxn>
                  <a:cxn ang="0">
                    <a:pos x="98" y="182"/>
                  </a:cxn>
                  <a:cxn ang="0">
                    <a:pos x="293" y="240"/>
                  </a:cxn>
                  <a:cxn ang="0">
                    <a:pos x="227" y="19"/>
                  </a:cxn>
                  <a:cxn ang="0">
                    <a:pos x="75" y="6"/>
                  </a:cxn>
                  <a:cxn ang="0">
                    <a:pos x="0" y="76"/>
                  </a:cxn>
                </a:cxnLst>
                <a:rect l="0" t="0" r="r" b="b"/>
                <a:pathLst>
                  <a:path w="293" h="245">
                    <a:moveTo>
                      <a:pt x="0" y="59"/>
                    </a:moveTo>
                    <a:cubicBezTo>
                      <a:pt x="40" y="113"/>
                      <a:pt x="22" y="156"/>
                      <a:pt x="98" y="182"/>
                    </a:cubicBezTo>
                    <a:cubicBezTo>
                      <a:pt x="149" y="199"/>
                      <a:pt x="239" y="245"/>
                      <a:pt x="293" y="240"/>
                    </a:cubicBezTo>
                    <a:cubicBezTo>
                      <a:pt x="214" y="196"/>
                      <a:pt x="232" y="106"/>
                      <a:pt x="227" y="19"/>
                    </a:cubicBezTo>
                    <a:cubicBezTo>
                      <a:pt x="177" y="14"/>
                      <a:pt x="128" y="0"/>
                      <a:pt x="75" y="6"/>
                    </a:cubicBezTo>
                    <a:cubicBezTo>
                      <a:pt x="11" y="14"/>
                      <a:pt x="36" y="33"/>
                      <a:pt x="0" y="76"/>
                    </a:cubicBezTo>
                  </a:path>
                </a:pathLst>
              </a:custGeom>
              <a:solidFill>
                <a:srgbClr val="56535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03" name="Freeform 282"/>
              <p:cNvSpPr>
                <a:spLocks/>
              </p:cNvSpPr>
              <p:nvPr/>
            </p:nvSpPr>
            <p:spPr bwMode="gray">
              <a:xfrm>
                <a:off x="-744493" y="15625514"/>
                <a:ext cx="2704255" cy="2414868"/>
              </a:xfrm>
              <a:custGeom>
                <a:avLst/>
                <a:gdLst/>
                <a:ahLst/>
                <a:cxnLst>
                  <a:cxn ang="0">
                    <a:pos x="653" y="225"/>
                  </a:cxn>
                  <a:cxn ang="0">
                    <a:pos x="513" y="353"/>
                  </a:cxn>
                  <a:cxn ang="0">
                    <a:pos x="361" y="480"/>
                  </a:cxn>
                  <a:cxn ang="0">
                    <a:pos x="0" y="621"/>
                  </a:cxn>
                  <a:cxn ang="0">
                    <a:pos x="435" y="305"/>
                  </a:cxn>
                  <a:cxn ang="0">
                    <a:pos x="573" y="104"/>
                  </a:cxn>
                  <a:cxn ang="0">
                    <a:pos x="675" y="21"/>
                  </a:cxn>
                  <a:cxn ang="0">
                    <a:pos x="682" y="153"/>
                  </a:cxn>
                  <a:cxn ang="0">
                    <a:pos x="589" y="283"/>
                  </a:cxn>
                </a:cxnLst>
                <a:rect l="0" t="0" r="r" b="b"/>
                <a:pathLst>
                  <a:path w="718" h="643">
                    <a:moveTo>
                      <a:pt x="653" y="225"/>
                    </a:moveTo>
                    <a:cubicBezTo>
                      <a:pt x="637" y="279"/>
                      <a:pt x="556" y="321"/>
                      <a:pt x="513" y="353"/>
                    </a:cubicBezTo>
                    <a:cubicBezTo>
                      <a:pt x="459" y="393"/>
                      <a:pt x="411" y="438"/>
                      <a:pt x="361" y="480"/>
                    </a:cubicBezTo>
                    <a:cubicBezTo>
                      <a:pt x="264" y="561"/>
                      <a:pt x="132" y="643"/>
                      <a:pt x="0" y="621"/>
                    </a:cubicBezTo>
                    <a:cubicBezTo>
                      <a:pt x="150" y="549"/>
                      <a:pt x="337" y="442"/>
                      <a:pt x="435" y="305"/>
                    </a:cubicBezTo>
                    <a:cubicBezTo>
                      <a:pt x="483" y="238"/>
                      <a:pt x="524" y="167"/>
                      <a:pt x="573" y="104"/>
                    </a:cubicBezTo>
                    <a:cubicBezTo>
                      <a:pt x="593" y="77"/>
                      <a:pt x="630" y="0"/>
                      <a:pt x="675" y="21"/>
                    </a:cubicBezTo>
                    <a:cubicBezTo>
                      <a:pt x="718" y="41"/>
                      <a:pt x="695" y="127"/>
                      <a:pt x="682" y="153"/>
                    </a:cubicBezTo>
                    <a:cubicBezTo>
                      <a:pt x="663" y="191"/>
                      <a:pt x="626" y="263"/>
                      <a:pt x="589" y="283"/>
                    </a:cubicBezTo>
                  </a:path>
                </a:pathLst>
              </a:custGeom>
              <a:solidFill>
                <a:srgbClr val="56535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04" name="Freeform 283"/>
              <p:cNvSpPr>
                <a:spLocks/>
              </p:cNvSpPr>
              <p:nvPr/>
            </p:nvSpPr>
            <p:spPr bwMode="gray">
              <a:xfrm>
                <a:off x="-481945" y="16412971"/>
                <a:ext cx="2494217" cy="3228566"/>
              </a:xfrm>
              <a:custGeom>
                <a:avLst/>
                <a:gdLst/>
                <a:ahLst/>
                <a:cxnLst>
                  <a:cxn ang="0">
                    <a:pos x="554" y="112"/>
                  </a:cxn>
                  <a:cxn ang="0">
                    <a:pos x="436" y="323"/>
                  </a:cxn>
                  <a:cxn ang="0">
                    <a:pos x="315" y="511"/>
                  </a:cxn>
                  <a:cxn ang="0">
                    <a:pos x="0" y="859"/>
                  </a:cxn>
                  <a:cxn ang="0">
                    <a:pos x="223" y="732"/>
                  </a:cxn>
                  <a:cxn ang="0">
                    <a:pos x="459" y="529"/>
                  </a:cxn>
                  <a:cxn ang="0">
                    <a:pos x="344" y="782"/>
                  </a:cxn>
                  <a:cxn ang="0">
                    <a:pos x="548" y="387"/>
                  </a:cxn>
                  <a:cxn ang="0">
                    <a:pos x="596" y="169"/>
                  </a:cxn>
                  <a:cxn ang="0">
                    <a:pos x="652" y="8"/>
                  </a:cxn>
                  <a:cxn ang="0">
                    <a:pos x="542" y="137"/>
                  </a:cxn>
                  <a:cxn ang="0">
                    <a:pos x="449" y="258"/>
                  </a:cxn>
                </a:cxnLst>
                <a:rect l="0" t="0" r="r" b="b"/>
                <a:pathLst>
                  <a:path w="662" h="859">
                    <a:moveTo>
                      <a:pt x="554" y="112"/>
                    </a:moveTo>
                    <a:cubicBezTo>
                      <a:pt x="559" y="166"/>
                      <a:pt x="462" y="270"/>
                      <a:pt x="436" y="323"/>
                    </a:cubicBezTo>
                    <a:cubicBezTo>
                      <a:pt x="401" y="390"/>
                      <a:pt x="359" y="448"/>
                      <a:pt x="315" y="511"/>
                    </a:cubicBezTo>
                    <a:cubicBezTo>
                      <a:pt x="222" y="646"/>
                      <a:pt x="129" y="762"/>
                      <a:pt x="0" y="859"/>
                    </a:cubicBezTo>
                    <a:cubicBezTo>
                      <a:pt x="79" y="822"/>
                      <a:pt x="156" y="788"/>
                      <a:pt x="223" y="732"/>
                    </a:cubicBezTo>
                    <a:cubicBezTo>
                      <a:pt x="301" y="667"/>
                      <a:pt x="376" y="588"/>
                      <a:pt x="459" y="529"/>
                    </a:cubicBezTo>
                    <a:cubicBezTo>
                      <a:pt x="464" y="635"/>
                      <a:pt x="411" y="705"/>
                      <a:pt x="344" y="782"/>
                    </a:cubicBezTo>
                    <a:cubicBezTo>
                      <a:pt x="477" y="691"/>
                      <a:pt x="524" y="541"/>
                      <a:pt x="548" y="387"/>
                    </a:cubicBezTo>
                    <a:cubicBezTo>
                      <a:pt x="561" y="307"/>
                      <a:pt x="569" y="239"/>
                      <a:pt x="596" y="169"/>
                    </a:cubicBezTo>
                    <a:cubicBezTo>
                      <a:pt x="616" y="117"/>
                      <a:pt x="662" y="68"/>
                      <a:pt x="652" y="8"/>
                    </a:cubicBezTo>
                    <a:cubicBezTo>
                      <a:pt x="607" y="0"/>
                      <a:pt x="572" y="106"/>
                      <a:pt x="542" y="137"/>
                    </a:cubicBezTo>
                    <a:cubicBezTo>
                      <a:pt x="507" y="173"/>
                      <a:pt x="454" y="204"/>
                      <a:pt x="449" y="258"/>
                    </a:cubicBezTo>
                  </a:path>
                </a:pathLst>
              </a:custGeom>
              <a:solidFill>
                <a:srgbClr val="56535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05" name="Freeform 284"/>
              <p:cNvSpPr>
                <a:spLocks/>
              </p:cNvSpPr>
              <p:nvPr/>
            </p:nvSpPr>
            <p:spPr bwMode="gray">
              <a:xfrm>
                <a:off x="1775970" y="14339326"/>
                <a:ext cx="813908" cy="2283634"/>
              </a:xfrm>
              <a:custGeom>
                <a:avLst/>
                <a:gdLst/>
                <a:ahLst/>
                <a:cxnLst>
                  <a:cxn ang="0">
                    <a:pos x="99" y="1"/>
                  </a:cxn>
                  <a:cxn ang="0">
                    <a:pos x="61" y="160"/>
                  </a:cxn>
                  <a:cxn ang="0">
                    <a:pos x="40" y="273"/>
                  </a:cxn>
                  <a:cxn ang="0">
                    <a:pos x="23" y="348"/>
                  </a:cxn>
                  <a:cxn ang="0">
                    <a:pos x="7" y="447"/>
                  </a:cxn>
                  <a:cxn ang="0">
                    <a:pos x="79" y="361"/>
                  </a:cxn>
                  <a:cxn ang="0">
                    <a:pos x="56" y="501"/>
                  </a:cxn>
                  <a:cxn ang="0">
                    <a:pos x="48" y="556"/>
                  </a:cxn>
                  <a:cxn ang="0">
                    <a:pos x="58" y="610"/>
                  </a:cxn>
                  <a:cxn ang="0">
                    <a:pos x="109" y="467"/>
                  </a:cxn>
                  <a:cxn ang="0">
                    <a:pos x="109" y="594"/>
                  </a:cxn>
                  <a:cxn ang="0">
                    <a:pos x="147" y="493"/>
                  </a:cxn>
                  <a:cxn ang="0">
                    <a:pos x="155" y="570"/>
                  </a:cxn>
                  <a:cxn ang="0">
                    <a:pos x="211" y="327"/>
                  </a:cxn>
                  <a:cxn ang="0">
                    <a:pos x="206" y="178"/>
                  </a:cxn>
                  <a:cxn ang="0">
                    <a:pos x="208" y="124"/>
                  </a:cxn>
                  <a:cxn ang="0">
                    <a:pos x="201" y="89"/>
                  </a:cxn>
                  <a:cxn ang="0">
                    <a:pos x="191" y="35"/>
                  </a:cxn>
                  <a:cxn ang="0">
                    <a:pos x="100" y="1"/>
                  </a:cxn>
                </a:cxnLst>
                <a:rect l="0" t="0" r="r" b="b"/>
                <a:pathLst>
                  <a:path w="218" h="610">
                    <a:moveTo>
                      <a:pt x="99" y="1"/>
                    </a:moveTo>
                    <a:cubicBezTo>
                      <a:pt x="91" y="55"/>
                      <a:pt x="75" y="107"/>
                      <a:pt x="61" y="160"/>
                    </a:cubicBezTo>
                    <a:cubicBezTo>
                      <a:pt x="51" y="197"/>
                      <a:pt x="46" y="235"/>
                      <a:pt x="40" y="273"/>
                    </a:cubicBezTo>
                    <a:cubicBezTo>
                      <a:pt x="36" y="298"/>
                      <a:pt x="27" y="323"/>
                      <a:pt x="23" y="348"/>
                    </a:cubicBezTo>
                    <a:cubicBezTo>
                      <a:pt x="21" y="356"/>
                      <a:pt x="0" y="440"/>
                      <a:pt x="7" y="447"/>
                    </a:cubicBezTo>
                    <a:cubicBezTo>
                      <a:pt x="37" y="449"/>
                      <a:pt x="71" y="360"/>
                      <a:pt x="79" y="361"/>
                    </a:cubicBezTo>
                    <a:cubicBezTo>
                      <a:pt x="83" y="379"/>
                      <a:pt x="59" y="484"/>
                      <a:pt x="56" y="501"/>
                    </a:cubicBezTo>
                    <a:cubicBezTo>
                      <a:pt x="53" y="519"/>
                      <a:pt x="50" y="538"/>
                      <a:pt x="48" y="556"/>
                    </a:cubicBezTo>
                    <a:cubicBezTo>
                      <a:pt x="46" y="571"/>
                      <a:pt x="36" y="609"/>
                      <a:pt x="58" y="610"/>
                    </a:cubicBezTo>
                    <a:cubicBezTo>
                      <a:pt x="69" y="610"/>
                      <a:pt x="101" y="480"/>
                      <a:pt x="109" y="467"/>
                    </a:cubicBezTo>
                    <a:cubicBezTo>
                      <a:pt x="115" y="476"/>
                      <a:pt x="96" y="592"/>
                      <a:pt x="109" y="594"/>
                    </a:cubicBezTo>
                    <a:cubicBezTo>
                      <a:pt x="130" y="596"/>
                      <a:pt x="143" y="502"/>
                      <a:pt x="147" y="493"/>
                    </a:cubicBezTo>
                    <a:cubicBezTo>
                      <a:pt x="147" y="495"/>
                      <a:pt x="141" y="559"/>
                      <a:pt x="155" y="570"/>
                    </a:cubicBezTo>
                    <a:cubicBezTo>
                      <a:pt x="172" y="569"/>
                      <a:pt x="218" y="396"/>
                      <a:pt x="211" y="327"/>
                    </a:cubicBezTo>
                    <a:cubicBezTo>
                      <a:pt x="205" y="276"/>
                      <a:pt x="204" y="228"/>
                      <a:pt x="206" y="178"/>
                    </a:cubicBezTo>
                    <a:cubicBezTo>
                      <a:pt x="207" y="161"/>
                      <a:pt x="209" y="142"/>
                      <a:pt x="208" y="124"/>
                    </a:cubicBezTo>
                    <a:cubicBezTo>
                      <a:pt x="207" y="112"/>
                      <a:pt x="202" y="101"/>
                      <a:pt x="201" y="89"/>
                    </a:cubicBezTo>
                    <a:cubicBezTo>
                      <a:pt x="199" y="74"/>
                      <a:pt x="200" y="49"/>
                      <a:pt x="191" y="35"/>
                    </a:cubicBezTo>
                    <a:cubicBezTo>
                      <a:pt x="173" y="9"/>
                      <a:pt x="130" y="0"/>
                      <a:pt x="100" y="1"/>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06" name="Freeform 285"/>
              <p:cNvSpPr>
                <a:spLocks/>
              </p:cNvSpPr>
              <p:nvPr/>
            </p:nvSpPr>
            <p:spPr bwMode="gray">
              <a:xfrm>
                <a:off x="-875759" y="6569750"/>
                <a:ext cx="1601536" cy="2257377"/>
              </a:xfrm>
              <a:custGeom>
                <a:avLst/>
                <a:gdLst/>
                <a:ahLst/>
                <a:cxnLst>
                  <a:cxn ang="0">
                    <a:pos x="6" y="213"/>
                  </a:cxn>
                  <a:cxn ang="0">
                    <a:pos x="35" y="379"/>
                  </a:cxn>
                  <a:cxn ang="0">
                    <a:pos x="76" y="526"/>
                  </a:cxn>
                  <a:cxn ang="0">
                    <a:pos x="199" y="599"/>
                  </a:cxn>
                  <a:cxn ang="0">
                    <a:pos x="330" y="527"/>
                  </a:cxn>
                  <a:cxn ang="0">
                    <a:pos x="374" y="392"/>
                  </a:cxn>
                  <a:cxn ang="0">
                    <a:pos x="329" y="70"/>
                  </a:cxn>
                  <a:cxn ang="0">
                    <a:pos x="158" y="0"/>
                  </a:cxn>
                  <a:cxn ang="0">
                    <a:pos x="0" y="85"/>
                  </a:cxn>
                </a:cxnLst>
                <a:rect l="0" t="0" r="r" b="b"/>
                <a:pathLst>
                  <a:path w="423" h="600">
                    <a:moveTo>
                      <a:pt x="6" y="213"/>
                    </a:moveTo>
                    <a:cubicBezTo>
                      <a:pt x="0" y="277"/>
                      <a:pt x="15" y="323"/>
                      <a:pt x="35" y="379"/>
                    </a:cubicBezTo>
                    <a:cubicBezTo>
                      <a:pt x="53" y="428"/>
                      <a:pt x="42" y="480"/>
                      <a:pt x="76" y="526"/>
                    </a:cubicBezTo>
                    <a:cubicBezTo>
                      <a:pt x="102" y="561"/>
                      <a:pt x="152" y="597"/>
                      <a:pt x="199" y="599"/>
                    </a:cubicBezTo>
                    <a:cubicBezTo>
                      <a:pt x="244" y="600"/>
                      <a:pt x="305" y="565"/>
                      <a:pt x="330" y="527"/>
                    </a:cubicBezTo>
                    <a:cubicBezTo>
                      <a:pt x="356" y="487"/>
                      <a:pt x="352" y="434"/>
                      <a:pt x="374" y="392"/>
                    </a:cubicBezTo>
                    <a:cubicBezTo>
                      <a:pt x="423" y="295"/>
                      <a:pt x="402" y="146"/>
                      <a:pt x="329" y="70"/>
                    </a:cubicBezTo>
                    <a:cubicBezTo>
                      <a:pt x="281" y="20"/>
                      <a:pt x="227" y="0"/>
                      <a:pt x="158" y="0"/>
                    </a:cubicBezTo>
                    <a:cubicBezTo>
                      <a:pt x="115" y="0"/>
                      <a:pt x="3" y="73"/>
                      <a:pt x="0" y="85"/>
                    </a:cubicBezTo>
                  </a:path>
                </a:pathLst>
              </a:custGeom>
              <a:solidFill>
                <a:srgbClr val="CEBEB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07" name="Freeform 286"/>
              <p:cNvSpPr>
                <a:spLocks/>
              </p:cNvSpPr>
              <p:nvPr/>
            </p:nvSpPr>
            <p:spPr bwMode="gray">
              <a:xfrm>
                <a:off x="-980778" y="5966041"/>
                <a:ext cx="1811575" cy="2546103"/>
              </a:xfrm>
              <a:custGeom>
                <a:avLst/>
                <a:gdLst/>
                <a:ahLst/>
                <a:cxnLst>
                  <a:cxn ang="0">
                    <a:pos x="7" y="242"/>
                  </a:cxn>
                  <a:cxn ang="0">
                    <a:pos x="39" y="429"/>
                  </a:cxn>
                  <a:cxn ang="0">
                    <a:pos x="86" y="596"/>
                  </a:cxn>
                  <a:cxn ang="0">
                    <a:pos x="225" y="678"/>
                  </a:cxn>
                  <a:cxn ang="0">
                    <a:pos x="373" y="597"/>
                  </a:cxn>
                  <a:cxn ang="0">
                    <a:pos x="423" y="444"/>
                  </a:cxn>
                  <a:cxn ang="0">
                    <a:pos x="372" y="79"/>
                  </a:cxn>
                  <a:cxn ang="0">
                    <a:pos x="178" y="0"/>
                  </a:cxn>
                  <a:cxn ang="0">
                    <a:pos x="0" y="97"/>
                  </a:cxn>
                </a:cxnLst>
                <a:rect l="0" t="0" r="r" b="b"/>
                <a:pathLst>
                  <a:path w="479" h="680">
                    <a:moveTo>
                      <a:pt x="7" y="242"/>
                    </a:moveTo>
                    <a:cubicBezTo>
                      <a:pt x="0" y="314"/>
                      <a:pt x="16" y="366"/>
                      <a:pt x="39" y="429"/>
                    </a:cubicBezTo>
                    <a:cubicBezTo>
                      <a:pt x="59" y="485"/>
                      <a:pt x="47" y="544"/>
                      <a:pt x="86" y="596"/>
                    </a:cubicBezTo>
                    <a:cubicBezTo>
                      <a:pt x="115" y="635"/>
                      <a:pt x="172" y="677"/>
                      <a:pt x="225" y="678"/>
                    </a:cubicBezTo>
                    <a:cubicBezTo>
                      <a:pt x="276" y="680"/>
                      <a:pt x="346" y="640"/>
                      <a:pt x="373" y="597"/>
                    </a:cubicBezTo>
                    <a:cubicBezTo>
                      <a:pt x="403" y="552"/>
                      <a:pt x="398" y="492"/>
                      <a:pt x="423" y="444"/>
                    </a:cubicBezTo>
                    <a:cubicBezTo>
                      <a:pt x="479" y="334"/>
                      <a:pt x="455" y="166"/>
                      <a:pt x="372" y="79"/>
                    </a:cubicBezTo>
                    <a:cubicBezTo>
                      <a:pt x="318" y="23"/>
                      <a:pt x="257" y="0"/>
                      <a:pt x="178" y="0"/>
                    </a:cubicBezTo>
                    <a:cubicBezTo>
                      <a:pt x="130" y="0"/>
                      <a:pt x="3" y="83"/>
                      <a:pt x="0" y="97"/>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08" name="Freeform 287"/>
              <p:cNvSpPr>
                <a:spLocks/>
              </p:cNvSpPr>
              <p:nvPr/>
            </p:nvSpPr>
            <p:spPr bwMode="gray">
              <a:xfrm>
                <a:off x="-114378" y="11609475"/>
                <a:ext cx="1023946" cy="2336131"/>
              </a:xfrm>
              <a:custGeom>
                <a:avLst/>
                <a:gdLst/>
                <a:ahLst/>
                <a:cxnLst>
                  <a:cxn ang="0">
                    <a:pos x="200" y="59"/>
                  </a:cxn>
                  <a:cxn ang="0">
                    <a:pos x="101" y="65"/>
                  </a:cxn>
                  <a:cxn ang="0">
                    <a:pos x="38" y="19"/>
                  </a:cxn>
                  <a:cxn ang="0">
                    <a:pos x="61" y="201"/>
                  </a:cxn>
                  <a:cxn ang="0">
                    <a:pos x="95" y="293"/>
                  </a:cxn>
                  <a:cxn ang="0">
                    <a:pos x="54" y="404"/>
                  </a:cxn>
                  <a:cxn ang="0">
                    <a:pos x="78" y="522"/>
                  </a:cxn>
                  <a:cxn ang="0">
                    <a:pos x="176" y="615"/>
                  </a:cxn>
                  <a:cxn ang="0">
                    <a:pos x="253" y="464"/>
                  </a:cxn>
                  <a:cxn ang="0">
                    <a:pos x="276" y="286"/>
                  </a:cxn>
                  <a:cxn ang="0">
                    <a:pos x="203" y="78"/>
                  </a:cxn>
                  <a:cxn ang="0">
                    <a:pos x="85" y="57"/>
                  </a:cxn>
                  <a:cxn ang="0">
                    <a:pos x="25" y="48"/>
                  </a:cxn>
                </a:cxnLst>
                <a:rect l="0" t="0" r="r" b="b"/>
                <a:pathLst>
                  <a:path w="277" h="620">
                    <a:moveTo>
                      <a:pt x="200" y="59"/>
                    </a:moveTo>
                    <a:cubicBezTo>
                      <a:pt x="175" y="76"/>
                      <a:pt x="127" y="78"/>
                      <a:pt x="101" y="65"/>
                    </a:cubicBezTo>
                    <a:cubicBezTo>
                      <a:pt x="75" y="52"/>
                      <a:pt x="68" y="17"/>
                      <a:pt x="38" y="19"/>
                    </a:cubicBezTo>
                    <a:cubicBezTo>
                      <a:pt x="26" y="65"/>
                      <a:pt x="135" y="171"/>
                      <a:pt x="61" y="201"/>
                    </a:cubicBezTo>
                    <a:cubicBezTo>
                      <a:pt x="46" y="250"/>
                      <a:pt x="96" y="253"/>
                      <a:pt x="95" y="293"/>
                    </a:cubicBezTo>
                    <a:cubicBezTo>
                      <a:pt x="95" y="334"/>
                      <a:pt x="49" y="349"/>
                      <a:pt x="54" y="404"/>
                    </a:cubicBezTo>
                    <a:cubicBezTo>
                      <a:pt x="57" y="438"/>
                      <a:pt x="68" y="488"/>
                      <a:pt x="78" y="522"/>
                    </a:cubicBezTo>
                    <a:cubicBezTo>
                      <a:pt x="89" y="562"/>
                      <a:pt x="124" y="620"/>
                      <a:pt x="176" y="615"/>
                    </a:cubicBezTo>
                    <a:cubicBezTo>
                      <a:pt x="249" y="607"/>
                      <a:pt x="253" y="521"/>
                      <a:pt x="253" y="464"/>
                    </a:cubicBezTo>
                    <a:cubicBezTo>
                      <a:pt x="253" y="398"/>
                      <a:pt x="276" y="352"/>
                      <a:pt x="276" y="286"/>
                    </a:cubicBezTo>
                    <a:cubicBezTo>
                      <a:pt x="276" y="197"/>
                      <a:pt x="277" y="138"/>
                      <a:pt x="203" y="78"/>
                    </a:cubicBezTo>
                    <a:cubicBezTo>
                      <a:pt x="173" y="54"/>
                      <a:pt x="115" y="6"/>
                      <a:pt x="85" y="57"/>
                    </a:cubicBezTo>
                    <a:cubicBezTo>
                      <a:pt x="70" y="18"/>
                      <a:pt x="0" y="0"/>
                      <a:pt x="25" y="48"/>
                    </a:cubicBezTo>
                  </a:path>
                </a:pathLst>
              </a:custGeom>
              <a:solidFill>
                <a:srgbClr val="E2A80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09" name="Freeform 288"/>
              <p:cNvSpPr>
                <a:spLocks/>
              </p:cNvSpPr>
              <p:nvPr/>
            </p:nvSpPr>
            <p:spPr bwMode="gray">
              <a:xfrm>
                <a:off x="-219397" y="10848275"/>
                <a:ext cx="656379" cy="708703"/>
              </a:xfrm>
              <a:custGeom>
                <a:avLst/>
                <a:gdLst/>
                <a:ahLst/>
                <a:cxnLst>
                  <a:cxn ang="0">
                    <a:pos x="157" y="183"/>
                  </a:cxn>
                  <a:cxn ang="0">
                    <a:pos x="75" y="20"/>
                  </a:cxn>
                  <a:cxn ang="0">
                    <a:pos x="87" y="118"/>
                  </a:cxn>
                  <a:cxn ang="0">
                    <a:pos x="175" y="188"/>
                  </a:cxn>
                </a:cxnLst>
                <a:rect l="0" t="0" r="r" b="b"/>
                <a:pathLst>
                  <a:path w="175" h="188">
                    <a:moveTo>
                      <a:pt x="157" y="183"/>
                    </a:moveTo>
                    <a:cubicBezTo>
                      <a:pt x="117" y="174"/>
                      <a:pt x="0" y="57"/>
                      <a:pt x="75" y="20"/>
                    </a:cubicBezTo>
                    <a:cubicBezTo>
                      <a:pt x="116" y="0"/>
                      <a:pt x="82" y="106"/>
                      <a:pt x="87" y="118"/>
                    </a:cubicBezTo>
                    <a:cubicBezTo>
                      <a:pt x="99" y="149"/>
                      <a:pt x="147" y="167"/>
                      <a:pt x="175" y="188"/>
                    </a:cubicBezTo>
                  </a:path>
                </a:pathLst>
              </a:custGeom>
              <a:solidFill>
                <a:srgbClr val="E2A80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10" name="Freeform 289"/>
              <p:cNvSpPr>
                <a:spLocks/>
              </p:cNvSpPr>
              <p:nvPr/>
            </p:nvSpPr>
            <p:spPr bwMode="gray">
              <a:xfrm>
                <a:off x="-1295836" y="11714469"/>
                <a:ext cx="1207722" cy="3359817"/>
              </a:xfrm>
              <a:custGeom>
                <a:avLst/>
                <a:gdLst/>
                <a:ahLst/>
                <a:cxnLst>
                  <a:cxn ang="0">
                    <a:pos x="127" y="122"/>
                  </a:cxn>
                  <a:cxn ang="0">
                    <a:pos x="144" y="227"/>
                  </a:cxn>
                  <a:cxn ang="0">
                    <a:pos x="198" y="308"/>
                  </a:cxn>
                  <a:cxn ang="0">
                    <a:pos x="319" y="472"/>
                  </a:cxn>
                  <a:cxn ang="0">
                    <a:pos x="157" y="339"/>
                  </a:cxn>
                  <a:cxn ang="0">
                    <a:pos x="169" y="594"/>
                  </a:cxn>
                  <a:cxn ang="0">
                    <a:pos x="238" y="695"/>
                  </a:cxn>
                  <a:cxn ang="0">
                    <a:pos x="259" y="829"/>
                  </a:cxn>
                  <a:cxn ang="0">
                    <a:pos x="74" y="397"/>
                  </a:cxn>
                  <a:cxn ang="0">
                    <a:pos x="4" y="128"/>
                  </a:cxn>
                  <a:cxn ang="0">
                    <a:pos x="161" y="35"/>
                  </a:cxn>
                  <a:cxn ang="0">
                    <a:pos x="92" y="134"/>
                  </a:cxn>
                  <a:cxn ang="0">
                    <a:pos x="156" y="210"/>
                  </a:cxn>
                </a:cxnLst>
                <a:rect l="0" t="0" r="r" b="b"/>
                <a:pathLst>
                  <a:path w="319" h="898">
                    <a:moveTo>
                      <a:pt x="127" y="122"/>
                    </a:moveTo>
                    <a:cubicBezTo>
                      <a:pt x="148" y="154"/>
                      <a:pt x="133" y="189"/>
                      <a:pt x="144" y="227"/>
                    </a:cubicBezTo>
                    <a:cubicBezTo>
                      <a:pt x="152" y="254"/>
                      <a:pt x="181" y="284"/>
                      <a:pt x="198" y="308"/>
                    </a:cubicBezTo>
                    <a:cubicBezTo>
                      <a:pt x="238" y="364"/>
                      <a:pt x="288" y="410"/>
                      <a:pt x="319" y="472"/>
                    </a:cubicBezTo>
                    <a:cubicBezTo>
                      <a:pt x="273" y="430"/>
                      <a:pt x="238" y="326"/>
                      <a:pt x="157" y="339"/>
                    </a:cubicBezTo>
                    <a:cubicBezTo>
                      <a:pt x="137" y="420"/>
                      <a:pt x="112" y="529"/>
                      <a:pt x="169" y="594"/>
                    </a:cubicBezTo>
                    <a:cubicBezTo>
                      <a:pt x="198" y="626"/>
                      <a:pt x="227" y="651"/>
                      <a:pt x="238" y="695"/>
                    </a:cubicBezTo>
                    <a:cubicBezTo>
                      <a:pt x="249" y="737"/>
                      <a:pt x="209" y="810"/>
                      <a:pt x="259" y="829"/>
                    </a:cubicBezTo>
                    <a:cubicBezTo>
                      <a:pt x="43" y="898"/>
                      <a:pt x="109" y="499"/>
                      <a:pt x="74" y="397"/>
                    </a:cubicBezTo>
                    <a:cubicBezTo>
                      <a:pt x="43" y="305"/>
                      <a:pt x="0" y="232"/>
                      <a:pt x="4" y="128"/>
                    </a:cubicBezTo>
                    <a:cubicBezTo>
                      <a:pt x="9" y="0"/>
                      <a:pt x="83" y="57"/>
                      <a:pt x="161" y="35"/>
                    </a:cubicBezTo>
                    <a:cubicBezTo>
                      <a:pt x="179" y="98"/>
                      <a:pt x="85" y="76"/>
                      <a:pt x="92" y="134"/>
                    </a:cubicBezTo>
                    <a:cubicBezTo>
                      <a:pt x="93" y="151"/>
                      <a:pt x="147" y="202"/>
                      <a:pt x="156" y="210"/>
                    </a:cubicBezTo>
                  </a:path>
                </a:pathLst>
              </a:custGeom>
              <a:solidFill>
                <a:srgbClr val="E2A80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11" name="Freeform 290"/>
              <p:cNvSpPr>
                <a:spLocks/>
              </p:cNvSpPr>
              <p:nvPr/>
            </p:nvSpPr>
            <p:spPr bwMode="gray">
              <a:xfrm>
                <a:off x="200680" y="8853384"/>
                <a:ext cx="918927" cy="892451"/>
              </a:xfrm>
              <a:custGeom>
                <a:avLst/>
                <a:gdLst/>
                <a:ahLst/>
                <a:cxnLst>
                  <a:cxn ang="0">
                    <a:pos x="123" y="39"/>
                  </a:cxn>
                  <a:cxn ang="0">
                    <a:pos x="6" y="236"/>
                  </a:cxn>
                  <a:cxn ang="0">
                    <a:pos x="166" y="139"/>
                  </a:cxn>
                  <a:cxn ang="0">
                    <a:pos x="77" y="69"/>
                  </a:cxn>
                </a:cxnLst>
                <a:rect l="0" t="0" r="r" b="b"/>
                <a:pathLst>
                  <a:path w="245" h="236">
                    <a:moveTo>
                      <a:pt x="123" y="39"/>
                    </a:moveTo>
                    <a:cubicBezTo>
                      <a:pt x="55" y="75"/>
                      <a:pt x="0" y="158"/>
                      <a:pt x="6" y="236"/>
                    </a:cubicBezTo>
                    <a:cubicBezTo>
                      <a:pt x="33" y="141"/>
                      <a:pt x="109" y="197"/>
                      <a:pt x="166" y="139"/>
                    </a:cubicBezTo>
                    <a:cubicBezTo>
                      <a:pt x="245" y="58"/>
                      <a:pt x="100" y="0"/>
                      <a:pt x="77" y="69"/>
                    </a:cubicBezTo>
                  </a:path>
                </a:pathLst>
              </a:custGeom>
              <a:solidFill>
                <a:srgbClr val="E2A80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12" name="Freeform 291"/>
              <p:cNvSpPr>
                <a:spLocks/>
              </p:cNvSpPr>
              <p:nvPr/>
            </p:nvSpPr>
            <p:spPr bwMode="gray">
              <a:xfrm>
                <a:off x="1907252" y="14523074"/>
                <a:ext cx="656362" cy="813697"/>
              </a:xfrm>
              <a:custGeom>
                <a:avLst/>
                <a:gdLst/>
                <a:ahLst/>
                <a:cxnLst>
                  <a:cxn ang="0">
                    <a:pos x="172" y="35"/>
                  </a:cxn>
                  <a:cxn ang="0">
                    <a:pos x="143" y="88"/>
                  </a:cxn>
                  <a:cxn ang="0">
                    <a:pos x="87" y="125"/>
                  </a:cxn>
                  <a:cxn ang="0">
                    <a:pos x="43" y="172"/>
                  </a:cxn>
                  <a:cxn ang="0">
                    <a:pos x="1" y="216"/>
                  </a:cxn>
                  <a:cxn ang="0">
                    <a:pos x="9" y="154"/>
                  </a:cxn>
                  <a:cxn ang="0">
                    <a:pos x="39" y="100"/>
                  </a:cxn>
                  <a:cxn ang="0">
                    <a:pos x="55" y="65"/>
                  </a:cxn>
                  <a:cxn ang="0">
                    <a:pos x="119" y="20"/>
                  </a:cxn>
                  <a:cxn ang="0">
                    <a:pos x="158" y="13"/>
                  </a:cxn>
                  <a:cxn ang="0">
                    <a:pos x="175" y="33"/>
                  </a:cxn>
                  <a:cxn ang="0">
                    <a:pos x="169" y="33"/>
                  </a:cxn>
                </a:cxnLst>
                <a:rect l="0" t="0" r="r" b="b"/>
                <a:pathLst>
                  <a:path w="175" h="216">
                    <a:moveTo>
                      <a:pt x="172" y="35"/>
                    </a:moveTo>
                    <a:cubicBezTo>
                      <a:pt x="174" y="49"/>
                      <a:pt x="152" y="77"/>
                      <a:pt x="143" y="88"/>
                    </a:cubicBezTo>
                    <a:cubicBezTo>
                      <a:pt x="128" y="106"/>
                      <a:pt x="103" y="110"/>
                      <a:pt x="87" y="125"/>
                    </a:cubicBezTo>
                    <a:cubicBezTo>
                      <a:pt x="70" y="141"/>
                      <a:pt x="57" y="153"/>
                      <a:pt x="43" y="172"/>
                    </a:cubicBezTo>
                    <a:cubicBezTo>
                      <a:pt x="30" y="188"/>
                      <a:pt x="19" y="207"/>
                      <a:pt x="1" y="216"/>
                    </a:cubicBezTo>
                    <a:cubicBezTo>
                      <a:pt x="0" y="196"/>
                      <a:pt x="6" y="174"/>
                      <a:pt x="9" y="154"/>
                    </a:cubicBezTo>
                    <a:cubicBezTo>
                      <a:pt x="12" y="132"/>
                      <a:pt x="30" y="120"/>
                      <a:pt x="39" y="100"/>
                    </a:cubicBezTo>
                    <a:cubicBezTo>
                      <a:pt x="45" y="88"/>
                      <a:pt x="48" y="76"/>
                      <a:pt x="55" y="65"/>
                    </a:cubicBezTo>
                    <a:cubicBezTo>
                      <a:pt x="71" y="41"/>
                      <a:pt x="95" y="34"/>
                      <a:pt x="119" y="20"/>
                    </a:cubicBezTo>
                    <a:cubicBezTo>
                      <a:pt x="135" y="10"/>
                      <a:pt x="141" y="0"/>
                      <a:pt x="158" y="13"/>
                    </a:cubicBezTo>
                    <a:cubicBezTo>
                      <a:pt x="164" y="18"/>
                      <a:pt x="168" y="29"/>
                      <a:pt x="175" y="33"/>
                    </a:cubicBezTo>
                    <a:cubicBezTo>
                      <a:pt x="173" y="33"/>
                      <a:pt x="171" y="33"/>
                      <a:pt x="169" y="33"/>
                    </a:cubicBezTo>
                  </a:path>
                </a:pathLst>
              </a:custGeom>
              <a:solidFill>
                <a:srgbClr val="CEBEB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13" name="Freeform 292"/>
              <p:cNvSpPr>
                <a:spLocks/>
              </p:cNvSpPr>
              <p:nvPr/>
            </p:nvSpPr>
            <p:spPr bwMode="gray">
              <a:xfrm>
                <a:off x="-4105111" y="8380909"/>
                <a:ext cx="6800008" cy="7192108"/>
              </a:xfrm>
              <a:custGeom>
                <a:avLst/>
                <a:gdLst/>
                <a:ahLst/>
                <a:cxnLst>
                  <a:cxn ang="0">
                    <a:pos x="1156" y="1557"/>
                  </a:cxn>
                  <a:cxn ang="0">
                    <a:pos x="1157" y="1117"/>
                  </a:cxn>
                  <a:cxn ang="0">
                    <a:pos x="1207" y="345"/>
                  </a:cxn>
                  <a:cxn ang="0">
                    <a:pos x="1346" y="124"/>
                  </a:cxn>
                  <a:cxn ang="0">
                    <a:pos x="1642" y="268"/>
                  </a:cxn>
                  <a:cxn ang="0">
                    <a:pos x="1689" y="578"/>
                  </a:cxn>
                  <a:cxn ang="0">
                    <a:pos x="1731" y="1101"/>
                  </a:cxn>
                  <a:cxn ang="0">
                    <a:pos x="1767" y="1289"/>
                  </a:cxn>
                  <a:cxn ang="0">
                    <a:pos x="1788" y="1685"/>
                  </a:cxn>
                  <a:cxn ang="0">
                    <a:pos x="1359" y="1806"/>
                  </a:cxn>
                  <a:cxn ang="0">
                    <a:pos x="993" y="1908"/>
                  </a:cxn>
                  <a:cxn ang="0">
                    <a:pos x="575" y="1568"/>
                  </a:cxn>
                  <a:cxn ang="0">
                    <a:pos x="611" y="1378"/>
                  </a:cxn>
                  <a:cxn ang="0">
                    <a:pos x="603" y="1284"/>
                  </a:cxn>
                  <a:cxn ang="0">
                    <a:pos x="618" y="1144"/>
                  </a:cxn>
                  <a:cxn ang="0">
                    <a:pos x="559" y="922"/>
                  </a:cxn>
                  <a:cxn ang="0">
                    <a:pos x="493" y="703"/>
                  </a:cxn>
                  <a:cxn ang="0">
                    <a:pos x="412" y="759"/>
                  </a:cxn>
                  <a:cxn ang="0">
                    <a:pos x="330" y="915"/>
                  </a:cxn>
                  <a:cxn ang="0">
                    <a:pos x="345" y="1062"/>
                  </a:cxn>
                  <a:cxn ang="0">
                    <a:pos x="472" y="1291"/>
                  </a:cxn>
                  <a:cxn ang="0">
                    <a:pos x="571" y="1381"/>
                  </a:cxn>
                  <a:cxn ang="0">
                    <a:pos x="487" y="1410"/>
                  </a:cxn>
                  <a:cxn ang="0">
                    <a:pos x="480" y="1558"/>
                  </a:cxn>
                  <a:cxn ang="0">
                    <a:pos x="282" y="1383"/>
                  </a:cxn>
                  <a:cxn ang="0">
                    <a:pos x="143" y="1207"/>
                  </a:cxn>
                  <a:cxn ang="0">
                    <a:pos x="79" y="1097"/>
                  </a:cxn>
                  <a:cxn ang="0">
                    <a:pos x="100" y="755"/>
                  </a:cxn>
                  <a:cxn ang="0">
                    <a:pos x="276" y="475"/>
                  </a:cxn>
                  <a:cxn ang="0">
                    <a:pos x="384" y="353"/>
                  </a:cxn>
                  <a:cxn ang="0">
                    <a:pos x="477" y="185"/>
                  </a:cxn>
                  <a:cxn ang="0">
                    <a:pos x="741" y="87"/>
                  </a:cxn>
                  <a:cxn ang="0">
                    <a:pos x="851" y="189"/>
                  </a:cxn>
                  <a:cxn ang="0">
                    <a:pos x="817" y="548"/>
                  </a:cxn>
                  <a:cxn ang="0">
                    <a:pos x="848" y="856"/>
                  </a:cxn>
                  <a:cxn ang="0">
                    <a:pos x="898" y="1421"/>
                  </a:cxn>
                  <a:cxn ang="0">
                    <a:pos x="993" y="1908"/>
                  </a:cxn>
                </a:cxnLst>
                <a:rect l="0" t="0" r="r" b="b"/>
                <a:pathLst>
                  <a:path w="1811" h="1921">
                    <a:moveTo>
                      <a:pt x="1143" y="1908"/>
                    </a:moveTo>
                    <a:cubicBezTo>
                      <a:pt x="1187" y="1827"/>
                      <a:pt x="1155" y="1642"/>
                      <a:pt x="1156" y="1557"/>
                    </a:cubicBezTo>
                    <a:cubicBezTo>
                      <a:pt x="1156" y="1504"/>
                      <a:pt x="1169" y="1457"/>
                      <a:pt x="1171" y="1405"/>
                    </a:cubicBezTo>
                    <a:cubicBezTo>
                      <a:pt x="1176" y="1314"/>
                      <a:pt x="1164" y="1210"/>
                      <a:pt x="1157" y="1117"/>
                    </a:cubicBezTo>
                    <a:cubicBezTo>
                      <a:pt x="1144" y="955"/>
                      <a:pt x="1127" y="801"/>
                      <a:pt x="1151" y="642"/>
                    </a:cubicBezTo>
                    <a:cubicBezTo>
                      <a:pt x="1166" y="540"/>
                      <a:pt x="1176" y="444"/>
                      <a:pt x="1207" y="345"/>
                    </a:cubicBezTo>
                    <a:cubicBezTo>
                      <a:pt x="1231" y="269"/>
                      <a:pt x="1215" y="188"/>
                      <a:pt x="1232" y="111"/>
                    </a:cubicBezTo>
                    <a:cubicBezTo>
                      <a:pt x="1251" y="26"/>
                      <a:pt x="1303" y="94"/>
                      <a:pt x="1346" y="124"/>
                    </a:cubicBezTo>
                    <a:cubicBezTo>
                      <a:pt x="1380" y="148"/>
                      <a:pt x="1405" y="164"/>
                      <a:pt x="1444" y="185"/>
                    </a:cubicBezTo>
                    <a:cubicBezTo>
                      <a:pt x="1510" y="219"/>
                      <a:pt x="1571" y="248"/>
                      <a:pt x="1642" y="268"/>
                    </a:cubicBezTo>
                    <a:cubicBezTo>
                      <a:pt x="1655" y="321"/>
                      <a:pt x="1645" y="379"/>
                      <a:pt x="1667" y="430"/>
                    </a:cubicBezTo>
                    <a:cubicBezTo>
                      <a:pt x="1689" y="480"/>
                      <a:pt x="1686" y="520"/>
                      <a:pt x="1689" y="578"/>
                    </a:cubicBezTo>
                    <a:cubicBezTo>
                      <a:pt x="1693" y="635"/>
                      <a:pt x="1709" y="688"/>
                      <a:pt x="1709" y="749"/>
                    </a:cubicBezTo>
                    <a:cubicBezTo>
                      <a:pt x="1709" y="805"/>
                      <a:pt x="1723" y="1043"/>
                      <a:pt x="1731" y="1101"/>
                    </a:cubicBezTo>
                    <a:cubicBezTo>
                      <a:pt x="1735" y="1130"/>
                      <a:pt x="1723" y="1157"/>
                      <a:pt x="1737" y="1184"/>
                    </a:cubicBezTo>
                    <a:cubicBezTo>
                      <a:pt x="1755" y="1221"/>
                      <a:pt x="1763" y="1248"/>
                      <a:pt x="1767" y="1289"/>
                    </a:cubicBezTo>
                    <a:cubicBezTo>
                      <a:pt x="1773" y="1343"/>
                      <a:pt x="1758" y="1392"/>
                      <a:pt x="1780" y="1443"/>
                    </a:cubicBezTo>
                    <a:cubicBezTo>
                      <a:pt x="1811" y="1510"/>
                      <a:pt x="1788" y="1606"/>
                      <a:pt x="1788" y="1685"/>
                    </a:cubicBezTo>
                    <a:cubicBezTo>
                      <a:pt x="1788" y="1712"/>
                      <a:pt x="1603" y="1756"/>
                      <a:pt x="1605" y="1823"/>
                    </a:cubicBezTo>
                    <a:cubicBezTo>
                      <a:pt x="1457" y="1829"/>
                      <a:pt x="1505" y="1792"/>
                      <a:pt x="1359" y="1806"/>
                    </a:cubicBezTo>
                    <a:cubicBezTo>
                      <a:pt x="1319" y="1810"/>
                      <a:pt x="1240" y="1879"/>
                      <a:pt x="1143" y="1908"/>
                    </a:cubicBezTo>
                    <a:cubicBezTo>
                      <a:pt x="1097" y="1921"/>
                      <a:pt x="1043" y="1908"/>
                      <a:pt x="993" y="1908"/>
                    </a:cubicBezTo>
                    <a:cubicBezTo>
                      <a:pt x="820" y="1907"/>
                      <a:pt x="643" y="1809"/>
                      <a:pt x="572" y="1806"/>
                    </a:cubicBezTo>
                    <a:cubicBezTo>
                      <a:pt x="567" y="1725"/>
                      <a:pt x="575" y="1645"/>
                      <a:pt x="575" y="1568"/>
                    </a:cubicBezTo>
                    <a:cubicBezTo>
                      <a:pt x="575" y="1529"/>
                      <a:pt x="555" y="1500"/>
                      <a:pt x="559" y="1460"/>
                    </a:cubicBezTo>
                    <a:cubicBezTo>
                      <a:pt x="564" y="1421"/>
                      <a:pt x="591" y="1408"/>
                      <a:pt x="611" y="1378"/>
                    </a:cubicBezTo>
                    <a:cubicBezTo>
                      <a:pt x="620" y="1364"/>
                      <a:pt x="650" y="1313"/>
                      <a:pt x="641" y="1297"/>
                    </a:cubicBezTo>
                    <a:cubicBezTo>
                      <a:pt x="631" y="1281"/>
                      <a:pt x="612" y="1296"/>
                      <a:pt x="603" y="1284"/>
                    </a:cubicBezTo>
                    <a:cubicBezTo>
                      <a:pt x="597" y="1275"/>
                      <a:pt x="602" y="1244"/>
                      <a:pt x="602" y="1234"/>
                    </a:cubicBezTo>
                    <a:cubicBezTo>
                      <a:pt x="604" y="1202"/>
                      <a:pt x="620" y="1177"/>
                      <a:pt x="618" y="1144"/>
                    </a:cubicBezTo>
                    <a:cubicBezTo>
                      <a:pt x="615" y="1108"/>
                      <a:pt x="597" y="1065"/>
                      <a:pt x="586" y="1031"/>
                    </a:cubicBezTo>
                    <a:cubicBezTo>
                      <a:pt x="575" y="996"/>
                      <a:pt x="561" y="963"/>
                      <a:pt x="559" y="922"/>
                    </a:cubicBezTo>
                    <a:cubicBezTo>
                      <a:pt x="557" y="867"/>
                      <a:pt x="557" y="827"/>
                      <a:pt x="539" y="775"/>
                    </a:cubicBezTo>
                    <a:cubicBezTo>
                      <a:pt x="533" y="757"/>
                      <a:pt x="522" y="701"/>
                      <a:pt x="493" y="703"/>
                    </a:cubicBezTo>
                    <a:cubicBezTo>
                      <a:pt x="480" y="704"/>
                      <a:pt x="468" y="733"/>
                      <a:pt x="459" y="740"/>
                    </a:cubicBezTo>
                    <a:cubicBezTo>
                      <a:pt x="446" y="749"/>
                      <a:pt x="427" y="752"/>
                      <a:pt x="412" y="759"/>
                    </a:cubicBezTo>
                    <a:cubicBezTo>
                      <a:pt x="409" y="783"/>
                      <a:pt x="385" y="811"/>
                      <a:pt x="369" y="832"/>
                    </a:cubicBezTo>
                    <a:cubicBezTo>
                      <a:pt x="349" y="860"/>
                      <a:pt x="347" y="887"/>
                      <a:pt x="330" y="915"/>
                    </a:cubicBezTo>
                    <a:cubicBezTo>
                      <a:pt x="314" y="943"/>
                      <a:pt x="284" y="944"/>
                      <a:pt x="297" y="985"/>
                    </a:cubicBezTo>
                    <a:cubicBezTo>
                      <a:pt x="306" y="1013"/>
                      <a:pt x="331" y="1037"/>
                      <a:pt x="345" y="1062"/>
                    </a:cubicBezTo>
                    <a:cubicBezTo>
                      <a:pt x="376" y="1117"/>
                      <a:pt x="387" y="1181"/>
                      <a:pt x="426" y="1230"/>
                    </a:cubicBezTo>
                    <a:cubicBezTo>
                      <a:pt x="442" y="1250"/>
                      <a:pt x="454" y="1272"/>
                      <a:pt x="472" y="1291"/>
                    </a:cubicBezTo>
                    <a:cubicBezTo>
                      <a:pt x="492" y="1314"/>
                      <a:pt x="514" y="1324"/>
                      <a:pt x="537" y="1347"/>
                    </a:cubicBezTo>
                    <a:cubicBezTo>
                      <a:pt x="548" y="1358"/>
                      <a:pt x="562" y="1368"/>
                      <a:pt x="571" y="1381"/>
                    </a:cubicBezTo>
                    <a:cubicBezTo>
                      <a:pt x="546" y="1382"/>
                      <a:pt x="522" y="1371"/>
                      <a:pt x="500" y="1385"/>
                    </a:cubicBezTo>
                    <a:cubicBezTo>
                      <a:pt x="496" y="1387"/>
                      <a:pt x="490" y="1406"/>
                      <a:pt x="487" y="1410"/>
                    </a:cubicBezTo>
                    <a:cubicBezTo>
                      <a:pt x="478" y="1420"/>
                      <a:pt x="460" y="1431"/>
                      <a:pt x="455" y="1445"/>
                    </a:cubicBezTo>
                    <a:cubicBezTo>
                      <a:pt x="445" y="1471"/>
                      <a:pt x="445" y="1555"/>
                      <a:pt x="480" y="1558"/>
                    </a:cubicBezTo>
                    <a:cubicBezTo>
                      <a:pt x="413" y="1576"/>
                      <a:pt x="366" y="1524"/>
                      <a:pt x="330" y="1475"/>
                    </a:cubicBezTo>
                    <a:cubicBezTo>
                      <a:pt x="308" y="1444"/>
                      <a:pt x="298" y="1414"/>
                      <a:pt x="282" y="1383"/>
                    </a:cubicBezTo>
                    <a:cubicBezTo>
                      <a:pt x="266" y="1354"/>
                      <a:pt x="236" y="1333"/>
                      <a:pt x="217" y="1308"/>
                    </a:cubicBezTo>
                    <a:cubicBezTo>
                      <a:pt x="192" y="1273"/>
                      <a:pt x="170" y="1239"/>
                      <a:pt x="143" y="1207"/>
                    </a:cubicBezTo>
                    <a:cubicBezTo>
                      <a:pt x="124" y="1186"/>
                      <a:pt x="113" y="1183"/>
                      <a:pt x="100" y="1158"/>
                    </a:cubicBezTo>
                    <a:cubicBezTo>
                      <a:pt x="91" y="1138"/>
                      <a:pt x="90" y="1117"/>
                      <a:pt x="79" y="1097"/>
                    </a:cubicBezTo>
                    <a:cubicBezTo>
                      <a:pt x="50" y="1043"/>
                      <a:pt x="0" y="1002"/>
                      <a:pt x="6" y="934"/>
                    </a:cubicBezTo>
                    <a:cubicBezTo>
                      <a:pt x="12" y="858"/>
                      <a:pt x="60" y="813"/>
                      <a:pt x="100" y="755"/>
                    </a:cubicBezTo>
                    <a:cubicBezTo>
                      <a:pt x="146" y="688"/>
                      <a:pt x="165" y="616"/>
                      <a:pt x="232" y="564"/>
                    </a:cubicBezTo>
                    <a:cubicBezTo>
                      <a:pt x="271" y="535"/>
                      <a:pt x="257" y="517"/>
                      <a:pt x="276" y="475"/>
                    </a:cubicBezTo>
                    <a:cubicBezTo>
                      <a:pt x="288" y="448"/>
                      <a:pt x="310" y="432"/>
                      <a:pt x="333" y="411"/>
                    </a:cubicBezTo>
                    <a:cubicBezTo>
                      <a:pt x="354" y="391"/>
                      <a:pt x="372" y="386"/>
                      <a:pt x="384" y="353"/>
                    </a:cubicBezTo>
                    <a:cubicBezTo>
                      <a:pt x="395" y="323"/>
                      <a:pt x="404" y="294"/>
                      <a:pt x="418" y="264"/>
                    </a:cubicBezTo>
                    <a:cubicBezTo>
                      <a:pt x="430" y="237"/>
                      <a:pt x="453" y="198"/>
                      <a:pt x="477" y="185"/>
                    </a:cubicBezTo>
                    <a:cubicBezTo>
                      <a:pt x="506" y="171"/>
                      <a:pt x="536" y="183"/>
                      <a:pt x="567" y="178"/>
                    </a:cubicBezTo>
                    <a:cubicBezTo>
                      <a:pt x="633" y="166"/>
                      <a:pt x="686" y="122"/>
                      <a:pt x="741" y="87"/>
                    </a:cubicBezTo>
                    <a:cubicBezTo>
                      <a:pt x="777" y="64"/>
                      <a:pt x="893" y="0"/>
                      <a:pt x="887" y="85"/>
                    </a:cubicBezTo>
                    <a:cubicBezTo>
                      <a:pt x="884" y="118"/>
                      <a:pt x="859" y="155"/>
                      <a:pt x="851" y="189"/>
                    </a:cubicBezTo>
                    <a:cubicBezTo>
                      <a:pt x="842" y="225"/>
                      <a:pt x="840" y="262"/>
                      <a:pt x="836" y="299"/>
                    </a:cubicBezTo>
                    <a:cubicBezTo>
                      <a:pt x="827" y="383"/>
                      <a:pt x="813" y="461"/>
                      <a:pt x="817" y="548"/>
                    </a:cubicBezTo>
                    <a:cubicBezTo>
                      <a:pt x="819" y="607"/>
                      <a:pt x="824" y="667"/>
                      <a:pt x="824" y="728"/>
                    </a:cubicBezTo>
                    <a:cubicBezTo>
                      <a:pt x="825" y="777"/>
                      <a:pt x="840" y="808"/>
                      <a:pt x="848" y="856"/>
                    </a:cubicBezTo>
                    <a:cubicBezTo>
                      <a:pt x="870" y="995"/>
                      <a:pt x="855" y="1139"/>
                      <a:pt x="876" y="1280"/>
                    </a:cubicBezTo>
                    <a:cubicBezTo>
                      <a:pt x="882" y="1324"/>
                      <a:pt x="896" y="1372"/>
                      <a:pt x="898" y="1421"/>
                    </a:cubicBezTo>
                    <a:cubicBezTo>
                      <a:pt x="901" y="1479"/>
                      <a:pt x="897" y="1538"/>
                      <a:pt x="902" y="1596"/>
                    </a:cubicBezTo>
                    <a:cubicBezTo>
                      <a:pt x="910" y="1675"/>
                      <a:pt x="896" y="1821"/>
                      <a:pt x="993" y="1908"/>
                    </a:cubicBezTo>
                  </a:path>
                </a:pathLst>
              </a:custGeom>
              <a:solidFill>
                <a:srgbClr val="2A343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14" name="Freeform 293"/>
              <p:cNvSpPr>
                <a:spLocks/>
              </p:cNvSpPr>
              <p:nvPr/>
            </p:nvSpPr>
            <p:spPr bwMode="gray">
              <a:xfrm>
                <a:off x="489492" y="8905881"/>
                <a:ext cx="630116" cy="603709"/>
              </a:xfrm>
              <a:custGeom>
                <a:avLst/>
                <a:gdLst/>
                <a:ahLst/>
                <a:cxnLst>
                  <a:cxn ang="0">
                    <a:pos x="4" y="103"/>
                  </a:cxn>
                  <a:cxn ang="0">
                    <a:pos x="86" y="106"/>
                  </a:cxn>
                  <a:cxn ang="0">
                    <a:pos x="163" y="158"/>
                  </a:cxn>
                  <a:cxn ang="0">
                    <a:pos x="109" y="28"/>
                  </a:cxn>
                  <a:cxn ang="0">
                    <a:pos x="35" y="6"/>
                  </a:cxn>
                  <a:cxn ang="0">
                    <a:pos x="0" y="68"/>
                  </a:cxn>
                </a:cxnLst>
                <a:rect l="0" t="0" r="r" b="b"/>
                <a:pathLst>
                  <a:path w="169" h="158">
                    <a:moveTo>
                      <a:pt x="4" y="103"/>
                    </a:moveTo>
                    <a:cubicBezTo>
                      <a:pt x="49" y="98"/>
                      <a:pt x="42" y="81"/>
                      <a:pt x="86" y="106"/>
                    </a:cubicBezTo>
                    <a:cubicBezTo>
                      <a:pt x="114" y="122"/>
                      <a:pt x="137" y="140"/>
                      <a:pt x="163" y="158"/>
                    </a:cubicBezTo>
                    <a:cubicBezTo>
                      <a:pt x="169" y="119"/>
                      <a:pt x="141" y="50"/>
                      <a:pt x="109" y="28"/>
                    </a:cubicBezTo>
                    <a:cubicBezTo>
                      <a:pt x="98" y="21"/>
                      <a:pt x="47" y="0"/>
                      <a:pt x="35" y="6"/>
                    </a:cubicBezTo>
                    <a:cubicBezTo>
                      <a:pt x="15" y="14"/>
                      <a:pt x="17" y="56"/>
                      <a:pt x="0" y="68"/>
                    </a:cubicBezTo>
                  </a:path>
                </a:pathLst>
              </a:custGeom>
              <a:solidFill>
                <a:srgbClr val="0D1214"/>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15" name="Freeform 294"/>
              <p:cNvSpPr>
                <a:spLocks/>
              </p:cNvSpPr>
              <p:nvPr/>
            </p:nvSpPr>
            <p:spPr bwMode="gray">
              <a:xfrm>
                <a:off x="-1820933" y="8853384"/>
                <a:ext cx="866401" cy="472474"/>
              </a:xfrm>
              <a:custGeom>
                <a:avLst/>
                <a:gdLst/>
                <a:ahLst/>
                <a:cxnLst>
                  <a:cxn ang="0">
                    <a:pos x="65" y="64"/>
                  </a:cxn>
                  <a:cxn ang="0">
                    <a:pos x="0" y="114"/>
                  </a:cxn>
                  <a:cxn ang="0">
                    <a:pos x="108" y="103"/>
                  </a:cxn>
                  <a:cxn ang="0">
                    <a:pos x="191" y="71"/>
                  </a:cxn>
                  <a:cxn ang="0">
                    <a:pos x="225" y="60"/>
                  </a:cxn>
                  <a:cxn ang="0">
                    <a:pos x="209" y="18"/>
                  </a:cxn>
                  <a:cxn ang="0">
                    <a:pos x="112" y="25"/>
                  </a:cxn>
                </a:cxnLst>
                <a:rect l="0" t="0" r="r" b="b"/>
                <a:pathLst>
                  <a:path w="231" h="124">
                    <a:moveTo>
                      <a:pt x="65" y="64"/>
                    </a:moveTo>
                    <a:cubicBezTo>
                      <a:pt x="50" y="98"/>
                      <a:pt x="31" y="101"/>
                      <a:pt x="0" y="114"/>
                    </a:cubicBezTo>
                    <a:cubicBezTo>
                      <a:pt x="37" y="124"/>
                      <a:pt x="75" y="121"/>
                      <a:pt x="108" y="103"/>
                    </a:cubicBezTo>
                    <a:cubicBezTo>
                      <a:pt x="145" y="82"/>
                      <a:pt x="149" y="74"/>
                      <a:pt x="191" y="71"/>
                    </a:cubicBezTo>
                    <a:cubicBezTo>
                      <a:pt x="208" y="69"/>
                      <a:pt x="216" y="84"/>
                      <a:pt x="225" y="60"/>
                    </a:cubicBezTo>
                    <a:cubicBezTo>
                      <a:pt x="231" y="44"/>
                      <a:pt x="219" y="25"/>
                      <a:pt x="209" y="18"/>
                    </a:cubicBezTo>
                    <a:cubicBezTo>
                      <a:pt x="185" y="0"/>
                      <a:pt x="132" y="6"/>
                      <a:pt x="112" y="25"/>
                    </a:cubicBezTo>
                  </a:path>
                </a:pathLst>
              </a:custGeom>
              <a:solidFill>
                <a:srgbClr val="0D1214"/>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16" name="Freeform 295"/>
              <p:cNvSpPr>
                <a:spLocks/>
              </p:cNvSpPr>
              <p:nvPr/>
            </p:nvSpPr>
            <p:spPr bwMode="gray">
              <a:xfrm>
                <a:off x="830796" y="8800886"/>
                <a:ext cx="1207722" cy="813697"/>
              </a:xfrm>
              <a:custGeom>
                <a:avLst/>
                <a:gdLst/>
                <a:ahLst/>
                <a:cxnLst>
                  <a:cxn ang="0">
                    <a:pos x="55" y="74"/>
                  </a:cxn>
                  <a:cxn ang="0">
                    <a:pos x="128" y="114"/>
                  </a:cxn>
                  <a:cxn ang="0">
                    <a:pos x="183" y="167"/>
                  </a:cxn>
                  <a:cxn ang="0">
                    <a:pos x="164" y="125"/>
                  </a:cxn>
                  <a:cxn ang="0">
                    <a:pos x="327" y="153"/>
                  </a:cxn>
                  <a:cxn ang="0">
                    <a:pos x="0" y="0"/>
                  </a:cxn>
                </a:cxnLst>
                <a:rect l="0" t="0" r="r" b="b"/>
                <a:pathLst>
                  <a:path w="327" h="221">
                    <a:moveTo>
                      <a:pt x="55" y="74"/>
                    </a:moveTo>
                    <a:cubicBezTo>
                      <a:pt x="78" y="91"/>
                      <a:pt x="106" y="95"/>
                      <a:pt x="128" y="114"/>
                    </a:cubicBezTo>
                    <a:cubicBezTo>
                      <a:pt x="146" y="131"/>
                      <a:pt x="159" y="161"/>
                      <a:pt x="183" y="167"/>
                    </a:cubicBezTo>
                    <a:cubicBezTo>
                      <a:pt x="178" y="152"/>
                      <a:pt x="167" y="141"/>
                      <a:pt x="164" y="125"/>
                    </a:cubicBezTo>
                    <a:cubicBezTo>
                      <a:pt x="209" y="117"/>
                      <a:pt x="280" y="221"/>
                      <a:pt x="327" y="153"/>
                    </a:cubicBezTo>
                    <a:cubicBezTo>
                      <a:pt x="209" y="137"/>
                      <a:pt x="122" y="16"/>
                      <a:pt x="0" y="0"/>
                    </a:cubicBezTo>
                  </a:path>
                </a:pathLst>
              </a:custGeom>
              <a:solidFill>
                <a:srgbClr val="0D1214"/>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17" name="Freeform 296"/>
              <p:cNvSpPr>
                <a:spLocks/>
              </p:cNvSpPr>
              <p:nvPr/>
            </p:nvSpPr>
            <p:spPr bwMode="gray">
              <a:xfrm>
                <a:off x="-1820933" y="8380909"/>
                <a:ext cx="3071806" cy="2598600"/>
              </a:xfrm>
              <a:custGeom>
                <a:avLst/>
                <a:gdLst/>
                <a:ahLst/>
                <a:cxnLst>
                  <a:cxn ang="0">
                    <a:pos x="130" y="73"/>
                  </a:cxn>
                  <a:cxn ang="0">
                    <a:pos x="0" y="192"/>
                  </a:cxn>
                  <a:cxn ang="0">
                    <a:pos x="170" y="150"/>
                  </a:cxn>
                  <a:cxn ang="0">
                    <a:pos x="238" y="256"/>
                  </a:cxn>
                  <a:cxn ang="0">
                    <a:pos x="213" y="547"/>
                  </a:cxn>
                  <a:cxn ang="0">
                    <a:pos x="580" y="403"/>
                  </a:cxn>
                  <a:cxn ang="0">
                    <a:pos x="600" y="217"/>
                  </a:cxn>
                  <a:cxn ang="0">
                    <a:pos x="655" y="177"/>
                  </a:cxn>
                  <a:cxn ang="0">
                    <a:pos x="705" y="203"/>
                  </a:cxn>
                  <a:cxn ang="0">
                    <a:pos x="760" y="226"/>
                  </a:cxn>
                  <a:cxn ang="0">
                    <a:pos x="813" y="266"/>
                  </a:cxn>
                  <a:cxn ang="0">
                    <a:pos x="779" y="203"/>
                  </a:cxn>
                  <a:cxn ang="0">
                    <a:pos x="746" y="131"/>
                  </a:cxn>
                  <a:cxn ang="0">
                    <a:pos x="619" y="7"/>
                  </a:cxn>
                  <a:cxn ang="0">
                    <a:pos x="576" y="192"/>
                  </a:cxn>
                  <a:cxn ang="0">
                    <a:pos x="483" y="318"/>
                  </a:cxn>
                  <a:cxn ang="0">
                    <a:pos x="407" y="480"/>
                  </a:cxn>
                  <a:cxn ang="0">
                    <a:pos x="407" y="691"/>
                  </a:cxn>
                  <a:cxn ang="0">
                    <a:pos x="381" y="481"/>
                  </a:cxn>
                  <a:cxn ang="0">
                    <a:pos x="350" y="332"/>
                  </a:cxn>
                  <a:cxn ang="0">
                    <a:pos x="272" y="188"/>
                  </a:cxn>
                  <a:cxn ang="0">
                    <a:pos x="260" y="0"/>
                  </a:cxn>
                </a:cxnLst>
                <a:rect l="0" t="0" r="r" b="b"/>
                <a:pathLst>
                  <a:path w="815" h="691">
                    <a:moveTo>
                      <a:pt x="130" y="73"/>
                    </a:moveTo>
                    <a:cubicBezTo>
                      <a:pt x="93" y="100"/>
                      <a:pt x="50" y="197"/>
                      <a:pt x="0" y="192"/>
                    </a:cubicBezTo>
                    <a:cubicBezTo>
                      <a:pt x="64" y="238"/>
                      <a:pt x="121" y="166"/>
                      <a:pt x="170" y="150"/>
                    </a:cubicBezTo>
                    <a:cubicBezTo>
                      <a:pt x="204" y="188"/>
                      <a:pt x="255" y="202"/>
                      <a:pt x="238" y="256"/>
                    </a:cubicBezTo>
                    <a:cubicBezTo>
                      <a:pt x="209" y="344"/>
                      <a:pt x="213" y="450"/>
                      <a:pt x="213" y="547"/>
                    </a:cubicBezTo>
                    <a:cubicBezTo>
                      <a:pt x="214" y="662"/>
                      <a:pt x="591" y="441"/>
                      <a:pt x="580" y="403"/>
                    </a:cubicBezTo>
                    <a:cubicBezTo>
                      <a:pt x="567" y="362"/>
                      <a:pt x="571" y="248"/>
                      <a:pt x="600" y="217"/>
                    </a:cubicBezTo>
                    <a:cubicBezTo>
                      <a:pt x="609" y="207"/>
                      <a:pt x="646" y="180"/>
                      <a:pt x="655" y="177"/>
                    </a:cubicBezTo>
                    <a:cubicBezTo>
                      <a:pt x="695" y="164"/>
                      <a:pt x="682" y="185"/>
                      <a:pt x="705" y="203"/>
                    </a:cubicBezTo>
                    <a:cubicBezTo>
                      <a:pt x="723" y="217"/>
                      <a:pt x="741" y="217"/>
                      <a:pt x="760" y="226"/>
                    </a:cubicBezTo>
                    <a:cubicBezTo>
                      <a:pt x="779" y="236"/>
                      <a:pt x="792" y="257"/>
                      <a:pt x="813" y="266"/>
                    </a:cubicBezTo>
                    <a:cubicBezTo>
                      <a:pt x="815" y="239"/>
                      <a:pt x="791" y="224"/>
                      <a:pt x="779" y="203"/>
                    </a:cubicBezTo>
                    <a:cubicBezTo>
                      <a:pt x="767" y="182"/>
                      <a:pt x="764" y="151"/>
                      <a:pt x="746" y="131"/>
                    </a:cubicBezTo>
                    <a:cubicBezTo>
                      <a:pt x="708" y="87"/>
                      <a:pt x="652" y="52"/>
                      <a:pt x="619" y="7"/>
                    </a:cubicBezTo>
                    <a:cubicBezTo>
                      <a:pt x="603" y="63"/>
                      <a:pt x="607" y="140"/>
                      <a:pt x="576" y="192"/>
                    </a:cubicBezTo>
                    <a:cubicBezTo>
                      <a:pt x="549" y="237"/>
                      <a:pt x="505" y="270"/>
                      <a:pt x="483" y="318"/>
                    </a:cubicBezTo>
                    <a:cubicBezTo>
                      <a:pt x="459" y="369"/>
                      <a:pt x="425" y="424"/>
                      <a:pt x="407" y="480"/>
                    </a:cubicBezTo>
                    <a:cubicBezTo>
                      <a:pt x="390" y="527"/>
                      <a:pt x="571" y="551"/>
                      <a:pt x="407" y="691"/>
                    </a:cubicBezTo>
                    <a:cubicBezTo>
                      <a:pt x="389" y="645"/>
                      <a:pt x="381" y="530"/>
                      <a:pt x="381" y="481"/>
                    </a:cubicBezTo>
                    <a:cubicBezTo>
                      <a:pt x="380" y="423"/>
                      <a:pt x="381" y="376"/>
                      <a:pt x="350" y="332"/>
                    </a:cubicBezTo>
                    <a:cubicBezTo>
                      <a:pt x="317" y="283"/>
                      <a:pt x="287" y="244"/>
                      <a:pt x="272" y="188"/>
                    </a:cubicBezTo>
                    <a:cubicBezTo>
                      <a:pt x="262" y="154"/>
                      <a:pt x="292" y="7"/>
                      <a:pt x="260" y="0"/>
                    </a:cubicBezTo>
                  </a:path>
                </a:pathLst>
              </a:custGeom>
              <a:solidFill>
                <a:srgbClr val="FCC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18" name="Freeform 297"/>
              <p:cNvSpPr>
                <a:spLocks/>
              </p:cNvSpPr>
              <p:nvPr/>
            </p:nvSpPr>
            <p:spPr bwMode="gray">
              <a:xfrm>
                <a:off x="-1532138" y="8407150"/>
                <a:ext cx="813908" cy="472474"/>
              </a:xfrm>
              <a:custGeom>
                <a:avLst/>
                <a:gdLst/>
                <a:ahLst/>
                <a:cxnLst>
                  <a:cxn ang="0">
                    <a:pos x="0" y="130"/>
                  </a:cxn>
                  <a:cxn ang="0">
                    <a:pos x="86" y="76"/>
                  </a:cxn>
                  <a:cxn ang="0">
                    <a:pos x="74" y="103"/>
                  </a:cxn>
                  <a:cxn ang="0">
                    <a:pos x="124" y="62"/>
                  </a:cxn>
                  <a:cxn ang="0">
                    <a:pos x="127" y="91"/>
                  </a:cxn>
                  <a:cxn ang="0">
                    <a:pos x="163" y="64"/>
                  </a:cxn>
                  <a:cxn ang="0">
                    <a:pos x="173" y="91"/>
                  </a:cxn>
                  <a:cxn ang="0">
                    <a:pos x="187" y="71"/>
                  </a:cxn>
                  <a:cxn ang="0">
                    <a:pos x="208" y="93"/>
                  </a:cxn>
                  <a:cxn ang="0">
                    <a:pos x="176" y="22"/>
                  </a:cxn>
                  <a:cxn ang="0">
                    <a:pos x="107" y="26"/>
                  </a:cxn>
                  <a:cxn ang="0">
                    <a:pos x="15" y="101"/>
                  </a:cxn>
                </a:cxnLst>
                <a:rect l="0" t="0" r="r" b="b"/>
                <a:pathLst>
                  <a:path w="217" h="130">
                    <a:moveTo>
                      <a:pt x="0" y="130"/>
                    </a:moveTo>
                    <a:cubicBezTo>
                      <a:pt x="23" y="129"/>
                      <a:pt x="76" y="97"/>
                      <a:pt x="86" y="76"/>
                    </a:cubicBezTo>
                    <a:cubicBezTo>
                      <a:pt x="87" y="87"/>
                      <a:pt x="82" y="97"/>
                      <a:pt x="74" y="103"/>
                    </a:cubicBezTo>
                    <a:cubicBezTo>
                      <a:pt x="105" y="108"/>
                      <a:pt x="94" y="54"/>
                      <a:pt x="124" y="62"/>
                    </a:cubicBezTo>
                    <a:cubicBezTo>
                      <a:pt x="128" y="71"/>
                      <a:pt x="126" y="81"/>
                      <a:pt x="127" y="91"/>
                    </a:cubicBezTo>
                    <a:cubicBezTo>
                      <a:pt x="143" y="91"/>
                      <a:pt x="150" y="71"/>
                      <a:pt x="163" y="64"/>
                    </a:cubicBezTo>
                    <a:cubicBezTo>
                      <a:pt x="162" y="74"/>
                      <a:pt x="166" y="85"/>
                      <a:pt x="173" y="91"/>
                    </a:cubicBezTo>
                    <a:cubicBezTo>
                      <a:pt x="176" y="84"/>
                      <a:pt x="180" y="76"/>
                      <a:pt x="187" y="71"/>
                    </a:cubicBezTo>
                    <a:cubicBezTo>
                      <a:pt x="187" y="85"/>
                      <a:pt x="190" y="97"/>
                      <a:pt x="208" y="93"/>
                    </a:cubicBezTo>
                    <a:cubicBezTo>
                      <a:pt x="217" y="68"/>
                      <a:pt x="196" y="37"/>
                      <a:pt x="176" y="22"/>
                    </a:cubicBezTo>
                    <a:cubicBezTo>
                      <a:pt x="149" y="0"/>
                      <a:pt x="132" y="11"/>
                      <a:pt x="107" y="26"/>
                    </a:cubicBezTo>
                    <a:cubicBezTo>
                      <a:pt x="69" y="50"/>
                      <a:pt x="40" y="62"/>
                      <a:pt x="15" y="101"/>
                    </a:cubicBezTo>
                  </a:path>
                </a:pathLst>
              </a:custGeom>
              <a:solidFill>
                <a:srgbClr val="E2A80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19" name="Freeform 298"/>
              <p:cNvSpPr>
                <a:spLocks/>
              </p:cNvSpPr>
              <p:nvPr/>
            </p:nvSpPr>
            <p:spPr bwMode="gray">
              <a:xfrm>
                <a:off x="410719" y="8407150"/>
                <a:ext cx="735135" cy="787457"/>
              </a:xfrm>
              <a:custGeom>
                <a:avLst/>
                <a:gdLst/>
                <a:ahLst/>
                <a:cxnLst>
                  <a:cxn ang="0">
                    <a:pos x="11" y="66"/>
                  </a:cxn>
                  <a:cxn ang="0">
                    <a:pos x="9" y="126"/>
                  </a:cxn>
                  <a:cxn ang="0">
                    <a:pos x="40" y="105"/>
                  </a:cxn>
                  <a:cxn ang="0">
                    <a:pos x="69" y="78"/>
                  </a:cxn>
                  <a:cxn ang="0">
                    <a:pos x="142" y="142"/>
                  </a:cxn>
                  <a:cxn ang="0">
                    <a:pos x="196" y="212"/>
                  </a:cxn>
                  <a:cxn ang="0">
                    <a:pos x="165" y="144"/>
                  </a:cxn>
                  <a:cxn ang="0">
                    <a:pos x="124" y="71"/>
                  </a:cxn>
                  <a:cxn ang="0">
                    <a:pos x="54" y="7"/>
                  </a:cxn>
                  <a:cxn ang="0">
                    <a:pos x="3" y="72"/>
                  </a:cxn>
                  <a:cxn ang="0">
                    <a:pos x="13" y="78"/>
                  </a:cxn>
                </a:cxnLst>
                <a:rect l="0" t="0" r="r" b="b"/>
                <a:pathLst>
                  <a:path w="196" h="214">
                    <a:moveTo>
                      <a:pt x="11" y="66"/>
                    </a:moveTo>
                    <a:cubicBezTo>
                      <a:pt x="20" y="73"/>
                      <a:pt x="13" y="114"/>
                      <a:pt x="9" y="126"/>
                    </a:cubicBezTo>
                    <a:cubicBezTo>
                      <a:pt x="20" y="122"/>
                      <a:pt x="31" y="112"/>
                      <a:pt x="40" y="105"/>
                    </a:cubicBezTo>
                    <a:cubicBezTo>
                      <a:pt x="49" y="98"/>
                      <a:pt x="60" y="81"/>
                      <a:pt x="69" y="78"/>
                    </a:cubicBezTo>
                    <a:cubicBezTo>
                      <a:pt x="86" y="109"/>
                      <a:pt x="122" y="118"/>
                      <a:pt x="142" y="142"/>
                    </a:cubicBezTo>
                    <a:cubicBezTo>
                      <a:pt x="155" y="158"/>
                      <a:pt x="171" y="214"/>
                      <a:pt x="196" y="212"/>
                    </a:cubicBezTo>
                    <a:cubicBezTo>
                      <a:pt x="189" y="191"/>
                      <a:pt x="175" y="165"/>
                      <a:pt x="165" y="144"/>
                    </a:cubicBezTo>
                    <a:cubicBezTo>
                      <a:pt x="153" y="120"/>
                      <a:pt x="138" y="95"/>
                      <a:pt x="124" y="71"/>
                    </a:cubicBezTo>
                    <a:cubicBezTo>
                      <a:pt x="108" y="45"/>
                      <a:pt x="85" y="13"/>
                      <a:pt x="54" y="7"/>
                    </a:cubicBezTo>
                    <a:cubicBezTo>
                      <a:pt x="17" y="0"/>
                      <a:pt x="0" y="40"/>
                      <a:pt x="3" y="72"/>
                    </a:cubicBezTo>
                    <a:cubicBezTo>
                      <a:pt x="7" y="73"/>
                      <a:pt x="10" y="77"/>
                      <a:pt x="13" y="78"/>
                    </a:cubicBezTo>
                  </a:path>
                </a:pathLst>
              </a:custGeom>
              <a:solidFill>
                <a:srgbClr val="E2A80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20" name="Freeform 299"/>
              <p:cNvSpPr>
                <a:spLocks/>
              </p:cNvSpPr>
              <p:nvPr/>
            </p:nvSpPr>
            <p:spPr bwMode="gray">
              <a:xfrm>
                <a:off x="-1112061" y="9037115"/>
                <a:ext cx="551360" cy="787457"/>
              </a:xfrm>
              <a:custGeom>
                <a:avLst/>
                <a:gdLst/>
                <a:ahLst/>
                <a:cxnLst>
                  <a:cxn ang="0">
                    <a:pos x="0" y="0"/>
                  </a:cxn>
                  <a:cxn ang="0">
                    <a:pos x="146" y="216"/>
                  </a:cxn>
                  <a:cxn ang="0">
                    <a:pos x="53" y="131"/>
                  </a:cxn>
                  <a:cxn ang="0">
                    <a:pos x="28" y="193"/>
                  </a:cxn>
                </a:cxnLst>
                <a:rect l="0" t="0" r="r" b="b"/>
                <a:pathLst>
                  <a:path w="146" h="216">
                    <a:moveTo>
                      <a:pt x="0" y="0"/>
                    </a:moveTo>
                    <a:cubicBezTo>
                      <a:pt x="40" y="3"/>
                      <a:pt x="144" y="168"/>
                      <a:pt x="146" y="216"/>
                    </a:cubicBezTo>
                    <a:cubicBezTo>
                      <a:pt x="134" y="178"/>
                      <a:pt x="97" y="126"/>
                      <a:pt x="53" y="131"/>
                    </a:cubicBezTo>
                    <a:cubicBezTo>
                      <a:pt x="54" y="153"/>
                      <a:pt x="29" y="170"/>
                      <a:pt x="28" y="193"/>
                    </a:cubicBezTo>
                  </a:path>
                </a:pathLst>
              </a:custGeom>
              <a:solidFill>
                <a:srgbClr val="E2A80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21" name="Freeform 300"/>
              <p:cNvSpPr>
                <a:spLocks/>
              </p:cNvSpPr>
              <p:nvPr/>
            </p:nvSpPr>
            <p:spPr bwMode="gray">
              <a:xfrm>
                <a:off x="-2135991" y="5677299"/>
                <a:ext cx="3728185" cy="3937285"/>
              </a:xfrm>
              <a:custGeom>
                <a:avLst/>
                <a:gdLst/>
                <a:ahLst/>
                <a:cxnLst>
                  <a:cxn ang="0">
                    <a:pos x="440" y="222"/>
                  </a:cxn>
                  <a:cxn ang="0">
                    <a:pos x="433" y="840"/>
                  </a:cxn>
                  <a:cxn ang="0">
                    <a:pos x="406" y="823"/>
                  </a:cxn>
                  <a:cxn ang="0">
                    <a:pos x="394" y="795"/>
                  </a:cxn>
                  <a:cxn ang="0">
                    <a:pos x="392" y="829"/>
                  </a:cxn>
                  <a:cxn ang="0">
                    <a:pos x="358" y="794"/>
                  </a:cxn>
                  <a:cxn ang="0">
                    <a:pos x="346" y="807"/>
                  </a:cxn>
                  <a:cxn ang="0">
                    <a:pos x="318" y="754"/>
                  </a:cxn>
                  <a:cxn ang="0">
                    <a:pos x="277" y="805"/>
                  </a:cxn>
                  <a:cxn ang="0">
                    <a:pos x="269" y="772"/>
                  </a:cxn>
                  <a:cxn ang="0">
                    <a:pos x="164" y="840"/>
                  </a:cxn>
                  <a:cxn ang="0">
                    <a:pos x="8" y="869"/>
                  </a:cxn>
                  <a:cxn ang="0">
                    <a:pos x="0" y="837"/>
                  </a:cxn>
                  <a:cxn ang="0">
                    <a:pos x="94" y="830"/>
                  </a:cxn>
                  <a:cxn ang="0">
                    <a:pos x="79" y="750"/>
                  </a:cxn>
                  <a:cxn ang="0">
                    <a:pos x="223" y="718"/>
                  </a:cxn>
                  <a:cxn ang="0">
                    <a:pos x="222" y="584"/>
                  </a:cxn>
                  <a:cxn ang="0">
                    <a:pos x="201" y="445"/>
                  </a:cxn>
                  <a:cxn ang="0">
                    <a:pos x="223" y="332"/>
                  </a:cxn>
                  <a:cxn ang="0">
                    <a:pos x="254" y="281"/>
                  </a:cxn>
                  <a:cxn ang="0">
                    <a:pos x="264" y="216"/>
                  </a:cxn>
                  <a:cxn ang="0">
                    <a:pos x="334" y="121"/>
                  </a:cxn>
                  <a:cxn ang="0">
                    <a:pos x="405" y="46"/>
                  </a:cxn>
                  <a:cxn ang="0">
                    <a:pos x="371" y="46"/>
                  </a:cxn>
                  <a:cxn ang="0">
                    <a:pos x="637" y="36"/>
                  </a:cxn>
                  <a:cxn ang="0">
                    <a:pos x="792" y="214"/>
                  </a:cxn>
                  <a:cxn ang="0">
                    <a:pos x="820" y="344"/>
                  </a:cxn>
                  <a:cxn ang="0">
                    <a:pos x="843" y="479"/>
                  </a:cxn>
                  <a:cxn ang="0">
                    <a:pos x="808" y="760"/>
                  </a:cxn>
                  <a:cxn ang="0">
                    <a:pos x="966" y="826"/>
                  </a:cxn>
                  <a:cxn ang="0">
                    <a:pos x="903" y="870"/>
                  </a:cxn>
                  <a:cxn ang="0">
                    <a:pos x="993" y="854"/>
                  </a:cxn>
                  <a:cxn ang="0">
                    <a:pos x="721" y="748"/>
                  </a:cxn>
                  <a:cxn ang="0">
                    <a:pos x="636" y="1034"/>
                  </a:cxn>
                  <a:cxn ang="0">
                    <a:pos x="592" y="1030"/>
                  </a:cxn>
                  <a:cxn ang="0">
                    <a:pos x="609" y="1050"/>
                  </a:cxn>
                  <a:cxn ang="0">
                    <a:pos x="692" y="403"/>
                  </a:cxn>
                  <a:cxn ang="0">
                    <a:pos x="685" y="421"/>
                  </a:cxn>
                  <a:cxn ang="0">
                    <a:pos x="643" y="363"/>
                  </a:cxn>
                  <a:cxn ang="0">
                    <a:pos x="626" y="384"/>
                  </a:cxn>
                  <a:cxn ang="0">
                    <a:pos x="575" y="384"/>
                  </a:cxn>
                  <a:cxn ang="0">
                    <a:pos x="458" y="228"/>
                  </a:cxn>
                  <a:cxn ang="0">
                    <a:pos x="513" y="339"/>
                  </a:cxn>
                  <a:cxn ang="0">
                    <a:pos x="440" y="233"/>
                  </a:cxn>
                </a:cxnLst>
                <a:rect l="0" t="0" r="r" b="b"/>
                <a:pathLst>
                  <a:path w="993" h="1050">
                    <a:moveTo>
                      <a:pt x="440" y="222"/>
                    </a:moveTo>
                    <a:cubicBezTo>
                      <a:pt x="185" y="237"/>
                      <a:pt x="447" y="729"/>
                      <a:pt x="433" y="840"/>
                    </a:cubicBezTo>
                    <a:cubicBezTo>
                      <a:pt x="426" y="837"/>
                      <a:pt x="411" y="827"/>
                      <a:pt x="406" y="823"/>
                    </a:cubicBezTo>
                    <a:cubicBezTo>
                      <a:pt x="403" y="812"/>
                      <a:pt x="397" y="803"/>
                      <a:pt x="394" y="795"/>
                    </a:cubicBezTo>
                    <a:cubicBezTo>
                      <a:pt x="395" y="805"/>
                      <a:pt x="392" y="818"/>
                      <a:pt x="392" y="829"/>
                    </a:cubicBezTo>
                    <a:cubicBezTo>
                      <a:pt x="372" y="827"/>
                      <a:pt x="362" y="814"/>
                      <a:pt x="358" y="794"/>
                    </a:cubicBezTo>
                    <a:cubicBezTo>
                      <a:pt x="361" y="788"/>
                      <a:pt x="348" y="805"/>
                      <a:pt x="346" y="807"/>
                    </a:cubicBezTo>
                    <a:cubicBezTo>
                      <a:pt x="333" y="793"/>
                      <a:pt x="328" y="771"/>
                      <a:pt x="318" y="754"/>
                    </a:cubicBezTo>
                    <a:cubicBezTo>
                      <a:pt x="309" y="777"/>
                      <a:pt x="297" y="794"/>
                      <a:pt x="277" y="805"/>
                    </a:cubicBezTo>
                    <a:cubicBezTo>
                      <a:pt x="276" y="792"/>
                      <a:pt x="270" y="785"/>
                      <a:pt x="269" y="772"/>
                    </a:cubicBezTo>
                    <a:cubicBezTo>
                      <a:pt x="234" y="790"/>
                      <a:pt x="198" y="817"/>
                      <a:pt x="164" y="840"/>
                    </a:cubicBezTo>
                    <a:cubicBezTo>
                      <a:pt x="115" y="872"/>
                      <a:pt x="76" y="873"/>
                      <a:pt x="8" y="869"/>
                    </a:cubicBezTo>
                    <a:cubicBezTo>
                      <a:pt x="6" y="864"/>
                      <a:pt x="1" y="842"/>
                      <a:pt x="0" y="837"/>
                    </a:cubicBezTo>
                    <a:cubicBezTo>
                      <a:pt x="30" y="855"/>
                      <a:pt x="82" y="872"/>
                      <a:pt x="94" y="830"/>
                    </a:cubicBezTo>
                    <a:cubicBezTo>
                      <a:pt x="63" y="819"/>
                      <a:pt x="66" y="773"/>
                      <a:pt x="79" y="750"/>
                    </a:cubicBezTo>
                    <a:cubicBezTo>
                      <a:pt x="89" y="853"/>
                      <a:pt x="214" y="801"/>
                      <a:pt x="223" y="718"/>
                    </a:cubicBezTo>
                    <a:cubicBezTo>
                      <a:pt x="228" y="675"/>
                      <a:pt x="224" y="627"/>
                      <a:pt x="222" y="584"/>
                    </a:cubicBezTo>
                    <a:cubicBezTo>
                      <a:pt x="220" y="537"/>
                      <a:pt x="193" y="491"/>
                      <a:pt x="201" y="445"/>
                    </a:cubicBezTo>
                    <a:cubicBezTo>
                      <a:pt x="235" y="418"/>
                      <a:pt x="212" y="372"/>
                      <a:pt x="223" y="332"/>
                    </a:cubicBezTo>
                    <a:cubicBezTo>
                      <a:pt x="227" y="316"/>
                      <a:pt x="248" y="299"/>
                      <a:pt x="254" y="281"/>
                    </a:cubicBezTo>
                    <a:cubicBezTo>
                      <a:pt x="262" y="262"/>
                      <a:pt x="258" y="237"/>
                      <a:pt x="264" y="216"/>
                    </a:cubicBezTo>
                    <a:cubicBezTo>
                      <a:pt x="275" y="176"/>
                      <a:pt x="304" y="148"/>
                      <a:pt x="334" y="121"/>
                    </a:cubicBezTo>
                    <a:cubicBezTo>
                      <a:pt x="358" y="99"/>
                      <a:pt x="389" y="56"/>
                      <a:pt x="405" y="46"/>
                    </a:cubicBezTo>
                    <a:cubicBezTo>
                      <a:pt x="394" y="47"/>
                      <a:pt x="382" y="44"/>
                      <a:pt x="371" y="46"/>
                    </a:cubicBezTo>
                    <a:cubicBezTo>
                      <a:pt x="449" y="27"/>
                      <a:pt x="559" y="0"/>
                      <a:pt x="637" y="36"/>
                    </a:cubicBezTo>
                    <a:cubicBezTo>
                      <a:pt x="697" y="63"/>
                      <a:pt x="760" y="158"/>
                      <a:pt x="792" y="214"/>
                    </a:cubicBezTo>
                    <a:cubicBezTo>
                      <a:pt x="817" y="258"/>
                      <a:pt x="820" y="291"/>
                      <a:pt x="820" y="344"/>
                    </a:cubicBezTo>
                    <a:cubicBezTo>
                      <a:pt x="819" y="396"/>
                      <a:pt x="835" y="430"/>
                      <a:pt x="843" y="479"/>
                    </a:cubicBezTo>
                    <a:cubicBezTo>
                      <a:pt x="858" y="576"/>
                      <a:pt x="787" y="667"/>
                      <a:pt x="808" y="760"/>
                    </a:cubicBezTo>
                    <a:cubicBezTo>
                      <a:pt x="822" y="825"/>
                      <a:pt x="909" y="889"/>
                      <a:pt x="966" y="826"/>
                    </a:cubicBezTo>
                    <a:cubicBezTo>
                      <a:pt x="960" y="855"/>
                      <a:pt x="930" y="864"/>
                      <a:pt x="903" y="870"/>
                    </a:cubicBezTo>
                    <a:cubicBezTo>
                      <a:pt x="935" y="870"/>
                      <a:pt x="970" y="879"/>
                      <a:pt x="993" y="854"/>
                    </a:cubicBezTo>
                    <a:cubicBezTo>
                      <a:pt x="922" y="976"/>
                      <a:pt x="782" y="783"/>
                      <a:pt x="721" y="748"/>
                    </a:cubicBezTo>
                    <a:cubicBezTo>
                      <a:pt x="697" y="823"/>
                      <a:pt x="491" y="954"/>
                      <a:pt x="636" y="1034"/>
                    </a:cubicBezTo>
                    <a:cubicBezTo>
                      <a:pt x="622" y="1031"/>
                      <a:pt x="607" y="1033"/>
                      <a:pt x="592" y="1030"/>
                    </a:cubicBezTo>
                    <a:cubicBezTo>
                      <a:pt x="597" y="1038"/>
                      <a:pt x="600" y="1045"/>
                      <a:pt x="609" y="1050"/>
                    </a:cubicBezTo>
                    <a:cubicBezTo>
                      <a:pt x="375" y="971"/>
                      <a:pt x="854" y="481"/>
                      <a:pt x="692" y="403"/>
                    </a:cubicBezTo>
                    <a:cubicBezTo>
                      <a:pt x="690" y="411"/>
                      <a:pt x="686" y="417"/>
                      <a:pt x="685" y="421"/>
                    </a:cubicBezTo>
                    <a:cubicBezTo>
                      <a:pt x="670" y="405"/>
                      <a:pt x="651" y="383"/>
                      <a:pt x="643" y="363"/>
                    </a:cubicBezTo>
                    <a:cubicBezTo>
                      <a:pt x="639" y="369"/>
                      <a:pt x="630" y="374"/>
                      <a:pt x="626" y="384"/>
                    </a:cubicBezTo>
                    <a:cubicBezTo>
                      <a:pt x="612" y="388"/>
                      <a:pt x="588" y="388"/>
                      <a:pt x="575" y="384"/>
                    </a:cubicBezTo>
                    <a:cubicBezTo>
                      <a:pt x="549" y="344"/>
                      <a:pt x="530" y="218"/>
                      <a:pt x="458" y="228"/>
                    </a:cubicBezTo>
                    <a:cubicBezTo>
                      <a:pt x="447" y="273"/>
                      <a:pt x="482" y="314"/>
                      <a:pt x="513" y="339"/>
                    </a:cubicBezTo>
                    <a:cubicBezTo>
                      <a:pt x="476" y="315"/>
                      <a:pt x="435" y="284"/>
                      <a:pt x="440" y="233"/>
                    </a:cubicBezTo>
                  </a:path>
                </a:pathLst>
              </a:custGeom>
              <a:solidFill>
                <a:srgbClr val="736357"/>
              </a:solid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22" name="Freeform 301"/>
              <p:cNvSpPr>
                <a:spLocks/>
              </p:cNvSpPr>
              <p:nvPr/>
            </p:nvSpPr>
            <p:spPr bwMode="gray">
              <a:xfrm>
                <a:off x="-2135991" y="5677299"/>
                <a:ext cx="3728185" cy="3937285"/>
              </a:xfrm>
              <a:custGeom>
                <a:avLst/>
                <a:gdLst/>
                <a:ahLst/>
                <a:cxnLst>
                  <a:cxn ang="0">
                    <a:pos x="440" y="222"/>
                  </a:cxn>
                  <a:cxn ang="0">
                    <a:pos x="433" y="840"/>
                  </a:cxn>
                  <a:cxn ang="0">
                    <a:pos x="406" y="823"/>
                  </a:cxn>
                  <a:cxn ang="0">
                    <a:pos x="394" y="795"/>
                  </a:cxn>
                  <a:cxn ang="0">
                    <a:pos x="392" y="829"/>
                  </a:cxn>
                  <a:cxn ang="0">
                    <a:pos x="358" y="794"/>
                  </a:cxn>
                  <a:cxn ang="0">
                    <a:pos x="346" y="807"/>
                  </a:cxn>
                  <a:cxn ang="0">
                    <a:pos x="318" y="754"/>
                  </a:cxn>
                  <a:cxn ang="0">
                    <a:pos x="277" y="805"/>
                  </a:cxn>
                  <a:cxn ang="0">
                    <a:pos x="269" y="772"/>
                  </a:cxn>
                  <a:cxn ang="0">
                    <a:pos x="164" y="840"/>
                  </a:cxn>
                  <a:cxn ang="0">
                    <a:pos x="8" y="869"/>
                  </a:cxn>
                  <a:cxn ang="0">
                    <a:pos x="0" y="837"/>
                  </a:cxn>
                  <a:cxn ang="0">
                    <a:pos x="94" y="830"/>
                  </a:cxn>
                  <a:cxn ang="0">
                    <a:pos x="79" y="750"/>
                  </a:cxn>
                  <a:cxn ang="0">
                    <a:pos x="223" y="718"/>
                  </a:cxn>
                  <a:cxn ang="0">
                    <a:pos x="222" y="584"/>
                  </a:cxn>
                  <a:cxn ang="0">
                    <a:pos x="201" y="445"/>
                  </a:cxn>
                  <a:cxn ang="0">
                    <a:pos x="223" y="332"/>
                  </a:cxn>
                  <a:cxn ang="0">
                    <a:pos x="254" y="281"/>
                  </a:cxn>
                  <a:cxn ang="0">
                    <a:pos x="264" y="216"/>
                  </a:cxn>
                  <a:cxn ang="0">
                    <a:pos x="334" y="121"/>
                  </a:cxn>
                  <a:cxn ang="0">
                    <a:pos x="405" y="46"/>
                  </a:cxn>
                  <a:cxn ang="0">
                    <a:pos x="371" y="46"/>
                  </a:cxn>
                  <a:cxn ang="0">
                    <a:pos x="637" y="36"/>
                  </a:cxn>
                  <a:cxn ang="0">
                    <a:pos x="792" y="214"/>
                  </a:cxn>
                  <a:cxn ang="0">
                    <a:pos x="820" y="344"/>
                  </a:cxn>
                  <a:cxn ang="0">
                    <a:pos x="843" y="479"/>
                  </a:cxn>
                  <a:cxn ang="0">
                    <a:pos x="808" y="760"/>
                  </a:cxn>
                  <a:cxn ang="0">
                    <a:pos x="966" y="826"/>
                  </a:cxn>
                  <a:cxn ang="0">
                    <a:pos x="903" y="870"/>
                  </a:cxn>
                  <a:cxn ang="0">
                    <a:pos x="993" y="854"/>
                  </a:cxn>
                  <a:cxn ang="0">
                    <a:pos x="721" y="748"/>
                  </a:cxn>
                  <a:cxn ang="0">
                    <a:pos x="636" y="1034"/>
                  </a:cxn>
                  <a:cxn ang="0">
                    <a:pos x="592" y="1030"/>
                  </a:cxn>
                  <a:cxn ang="0">
                    <a:pos x="609" y="1050"/>
                  </a:cxn>
                  <a:cxn ang="0">
                    <a:pos x="692" y="403"/>
                  </a:cxn>
                  <a:cxn ang="0">
                    <a:pos x="685" y="421"/>
                  </a:cxn>
                  <a:cxn ang="0">
                    <a:pos x="643" y="363"/>
                  </a:cxn>
                  <a:cxn ang="0">
                    <a:pos x="626" y="384"/>
                  </a:cxn>
                  <a:cxn ang="0">
                    <a:pos x="575" y="384"/>
                  </a:cxn>
                  <a:cxn ang="0">
                    <a:pos x="458" y="228"/>
                  </a:cxn>
                  <a:cxn ang="0">
                    <a:pos x="513" y="339"/>
                  </a:cxn>
                  <a:cxn ang="0">
                    <a:pos x="440" y="233"/>
                  </a:cxn>
                </a:cxnLst>
                <a:rect l="0" t="0" r="r" b="b"/>
                <a:pathLst>
                  <a:path w="993" h="1050">
                    <a:moveTo>
                      <a:pt x="440" y="222"/>
                    </a:moveTo>
                    <a:cubicBezTo>
                      <a:pt x="185" y="237"/>
                      <a:pt x="447" y="729"/>
                      <a:pt x="433" y="840"/>
                    </a:cubicBezTo>
                    <a:cubicBezTo>
                      <a:pt x="426" y="837"/>
                      <a:pt x="411" y="827"/>
                      <a:pt x="406" y="823"/>
                    </a:cubicBezTo>
                    <a:cubicBezTo>
                      <a:pt x="403" y="812"/>
                      <a:pt x="397" y="803"/>
                      <a:pt x="394" y="795"/>
                    </a:cubicBezTo>
                    <a:cubicBezTo>
                      <a:pt x="395" y="805"/>
                      <a:pt x="392" y="818"/>
                      <a:pt x="392" y="829"/>
                    </a:cubicBezTo>
                    <a:cubicBezTo>
                      <a:pt x="372" y="827"/>
                      <a:pt x="362" y="814"/>
                      <a:pt x="358" y="794"/>
                    </a:cubicBezTo>
                    <a:cubicBezTo>
                      <a:pt x="361" y="788"/>
                      <a:pt x="348" y="805"/>
                      <a:pt x="346" y="807"/>
                    </a:cubicBezTo>
                    <a:cubicBezTo>
                      <a:pt x="333" y="793"/>
                      <a:pt x="328" y="771"/>
                      <a:pt x="318" y="754"/>
                    </a:cubicBezTo>
                    <a:cubicBezTo>
                      <a:pt x="309" y="777"/>
                      <a:pt x="297" y="794"/>
                      <a:pt x="277" y="805"/>
                    </a:cubicBezTo>
                    <a:cubicBezTo>
                      <a:pt x="276" y="792"/>
                      <a:pt x="270" y="785"/>
                      <a:pt x="269" y="772"/>
                    </a:cubicBezTo>
                    <a:cubicBezTo>
                      <a:pt x="234" y="790"/>
                      <a:pt x="198" y="817"/>
                      <a:pt x="164" y="840"/>
                    </a:cubicBezTo>
                    <a:cubicBezTo>
                      <a:pt x="115" y="872"/>
                      <a:pt x="76" y="873"/>
                      <a:pt x="8" y="869"/>
                    </a:cubicBezTo>
                    <a:cubicBezTo>
                      <a:pt x="6" y="864"/>
                      <a:pt x="1" y="842"/>
                      <a:pt x="0" y="837"/>
                    </a:cubicBezTo>
                    <a:cubicBezTo>
                      <a:pt x="30" y="855"/>
                      <a:pt x="82" y="872"/>
                      <a:pt x="94" y="830"/>
                    </a:cubicBezTo>
                    <a:cubicBezTo>
                      <a:pt x="63" y="819"/>
                      <a:pt x="66" y="773"/>
                      <a:pt x="79" y="750"/>
                    </a:cubicBezTo>
                    <a:cubicBezTo>
                      <a:pt x="89" y="853"/>
                      <a:pt x="214" y="801"/>
                      <a:pt x="223" y="718"/>
                    </a:cubicBezTo>
                    <a:cubicBezTo>
                      <a:pt x="228" y="675"/>
                      <a:pt x="224" y="627"/>
                      <a:pt x="222" y="584"/>
                    </a:cubicBezTo>
                    <a:cubicBezTo>
                      <a:pt x="220" y="537"/>
                      <a:pt x="193" y="491"/>
                      <a:pt x="201" y="445"/>
                    </a:cubicBezTo>
                    <a:cubicBezTo>
                      <a:pt x="235" y="418"/>
                      <a:pt x="212" y="372"/>
                      <a:pt x="223" y="332"/>
                    </a:cubicBezTo>
                    <a:cubicBezTo>
                      <a:pt x="227" y="316"/>
                      <a:pt x="248" y="299"/>
                      <a:pt x="254" y="281"/>
                    </a:cubicBezTo>
                    <a:cubicBezTo>
                      <a:pt x="262" y="262"/>
                      <a:pt x="258" y="237"/>
                      <a:pt x="264" y="216"/>
                    </a:cubicBezTo>
                    <a:cubicBezTo>
                      <a:pt x="275" y="176"/>
                      <a:pt x="304" y="148"/>
                      <a:pt x="334" y="121"/>
                    </a:cubicBezTo>
                    <a:cubicBezTo>
                      <a:pt x="358" y="99"/>
                      <a:pt x="389" y="56"/>
                      <a:pt x="405" y="46"/>
                    </a:cubicBezTo>
                    <a:cubicBezTo>
                      <a:pt x="394" y="47"/>
                      <a:pt x="382" y="44"/>
                      <a:pt x="371" y="46"/>
                    </a:cubicBezTo>
                    <a:cubicBezTo>
                      <a:pt x="449" y="27"/>
                      <a:pt x="559" y="0"/>
                      <a:pt x="637" y="36"/>
                    </a:cubicBezTo>
                    <a:cubicBezTo>
                      <a:pt x="697" y="63"/>
                      <a:pt x="760" y="158"/>
                      <a:pt x="792" y="214"/>
                    </a:cubicBezTo>
                    <a:cubicBezTo>
                      <a:pt x="817" y="258"/>
                      <a:pt x="820" y="291"/>
                      <a:pt x="820" y="344"/>
                    </a:cubicBezTo>
                    <a:cubicBezTo>
                      <a:pt x="819" y="396"/>
                      <a:pt x="835" y="430"/>
                      <a:pt x="843" y="479"/>
                    </a:cubicBezTo>
                    <a:cubicBezTo>
                      <a:pt x="858" y="576"/>
                      <a:pt x="787" y="667"/>
                      <a:pt x="808" y="760"/>
                    </a:cubicBezTo>
                    <a:cubicBezTo>
                      <a:pt x="822" y="825"/>
                      <a:pt x="909" y="889"/>
                      <a:pt x="966" y="826"/>
                    </a:cubicBezTo>
                    <a:cubicBezTo>
                      <a:pt x="960" y="855"/>
                      <a:pt x="930" y="864"/>
                      <a:pt x="903" y="870"/>
                    </a:cubicBezTo>
                    <a:cubicBezTo>
                      <a:pt x="935" y="870"/>
                      <a:pt x="970" y="879"/>
                      <a:pt x="993" y="854"/>
                    </a:cubicBezTo>
                    <a:cubicBezTo>
                      <a:pt x="922" y="976"/>
                      <a:pt x="782" y="783"/>
                      <a:pt x="721" y="748"/>
                    </a:cubicBezTo>
                    <a:cubicBezTo>
                      <a:pt x="697" y="823"/>
                      <a:pt x="491" y="954"/>
                      <a:pt x="636" y="1034"/>
                    </a:cubicBezTo>
                    <a:cubicBezTo>
                      <a:pt x="622" y="1031"/>
                      <a:pt x="607" y="1033"/>
                      <a:pt x="592" y="1030"/>
                    </a:cubicBezTo>
                    <a:cubicBezTo>
                      <a:pt x="597" y="1038"/>
                      <a:pt x="600" y="1045"/>
                      <a:pt x="609" y="1050"/>
                    </a:cubicBezTo>
                    <a:cubicBezTo>
                      <a:pt x="375" y="971"/>
                      <a:pt x="854" y="481"/>
                      <a:pt x="692" y="403"/>
                    </a:cubicBezTo>
                    <a:cubicBezTo>
                      <a:pt x="690" y="411"/>
                      <a:pt x="686" y="417"/>
                      <a:pt x="685" y="421"/>
                    </a:cubicBezTo>
                    <a:cubicBezTo>
                      <a:pt x="670" y="405"/>
                      <a:pt x="651" y="383"/>
                      <a:pt x="643" y="363"/>
                    </a:cubicBezTo>
                    <a:cubicBezTo>
                      <a:pt x="639" y="369"/>
                      <a:pt x="630" y="374"/>
                      <a:pt x="626" y="384"/>
                    </a:cubicBezTo>
                    <a:cubicBezTo>
                      <a:pt x="612" y="388"/>
                      <a:pt x="588" y="388"/>
                      <a:pt x="575" y="384"/>
                    </a:cubicBezTo>
                    <a:cubicBezTo>
                      <a:pt x="549" y="344"/>
                      <a:pt x="530" y="218"/>
                      <a:pt x="458" y="228"/>
                    </a:cubicBezTo>
                    <a:cubicBezTo>
                      <a:pt x="447" y="273"/>
                      <a:pt x="482" y="314"/>
                      <a:pt x="513" y="339"/>
                    </a:cubicBezTo>
                    <a:cubicBezTo>
                      <a:pt x="476" y="315"/>
                      <a:pt x="435" y="284"/>
                      <a:pt x="440" y="233"/>
                    </a:cubicBezTo>
                  </a:path>
                </a:pathLst>
              </a:custGeom>
              <a:no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23" name="Freeform 302"/>
              <p:cNvSpPr>
                <a:spLocks/>
              </p:cNvSpPr>
              <p:nvPr/>
            </p:nvSpPr>
            <p:spPr bwMode="gray">
              <a:xfrm>
                <a:off x="-1978462" y="13945606"/>
                <a:ext cx="761382" cy="761200"/>
              </a:xfrm>
              <a:custGeom>
                <a:avLst/>
                <a:gdLst/>
                <a:ahLst/>
                <a:cxnLst>
                  <a:cxn ang="0">
                    <a:pos x="4" y="47"/>
                  </a:cxn>
                  <a:cxn ang="0">
                    <a:pos x="16" y="105"/>
                  </a:cxn>
                  <a:cxn ang="0">
                    <a:pos x="128" y="168"/>
                  </a:cxn>
                  <a:cxn ang="0">
                    <a:pos x="176" y="188"/>
                  </a:cxn>
                  <a:cxn ang="0">
                    <a:pos x="171" y="138"/>
                  </a:cxn>
                  <a:cxn ang="0">
                    <a:pos x="86" y="71"/>
                  </a:cxn>
                  <a:cxn ang="0">
                    <a:pos x="186" y="58"/>
                  </a:cxn>
                  <a:cxn ang="0">
                    <a:pos x="97" y="16"/>
                  </a:cxn>
                  <a:cxn ang="0">
                    <a:pos x="39" y="4"/>
                  </a:cxn>
                  <a:cxn ang="0">
                    <a:pos x="0" y="43"/>
                  </a:cxn>
                </a:cxnLst>
                <a:rect l="0" t="0" r="r" b="b"/>
                <a:pathLst>
                  <a:path w="199" h="202">
                    <a:moveTo>
                      <a:pt x="4" y="47"/>
                    </a:moveTo>
                    <a:cubicBezTo>
                      <a:pt x="14" y="65"/>
                      <a:pt x="16" y="85"/>
                      <a:pt x="16" y="105"/>
                    </a:cubicBezTo>
                    <a:cubicBezTo>
                      <a:pt x="64" y="87"/>
                      <a:pt x="95" y="139"/>
                      <a:pt x="128" y="168"/>
                    </a:cubicBezTo>
                    <a:cubicBezTo>
                      <a:pt x="142" y="181"/>
                      <a:pt x="157" y="202"/>
                      <a:pt x="176" y="188"/>
                    </a:cubicBezTo>
                    <a:cubicBezTo>
                      <a:pt x="193" y="176"/>
                      <a:pt x="181" y="151"/>
                      <a:pt x="171" y="138"/>
                    </a:cubicBezTo>
                    <a:cubicBezTo>
                      <a:pt x="154" y="117"/>
                      <a:pt x="88" y="99"/>
                      <a:pt x="86" y="71"/>
                    </a:cubicBezTo>
                    <a:cubicBezTo>
                      <a:pt x="83" y="30"/>
                      <a:pt x="159" y="61"/>
                      <a:pt x="186" y="58"/>
                    </a:cubicBezTo>
                    <a:cubicBezTo>
                      <a:pt x="199" y="12"/>
                      <a:pt x="125" y="20"/>
                      <a:pt x="97" y="16"/>
                    </a:cubicBezTo>
                    <a:cubicBezTo>
                      <a:pt x="82" y="14"/>
                      <a:pt x="53" y="0"/>
                      <a:pt x="39" y="4"/>
                    </a:cubicBezTo>
                    <a:cubicBezTo>
                      <a:pt x="22" y="9"/>
                      <a:pt x="12" y="35"/>
                      <a:pt x="0" y="43"/>
                    </a:cubicBezTo>
                  </a:path>
                </a:pathLst>
              </a:custGeom>
              <a:solidFill>
                <a:srgbClr val="0D1214"/>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24" name="Freeform 303"/>
              <p:cNvSpPr>
                <a:spLocks/>
              </p:cNvSpPr>
              <p:nvPr/>
            </p:nvSpPr>
            <p:spPr bwMode="gray">
              <a:xfrm>
                <a:off x="-2424802" y="13236886"/>
                <a:ext cx="1391514" cy="997446"/>
              </a:xfrm>
              <a:custGeom>
                <a:avLst/>
                <a:gdLst/>
                <a:ahLst/>
                <a:cxnLst>
                  <a:cxn ang="0">
                    <a:pos x="4" y="216"/>
                  </a:cxn>
                  <a:cxn ang="0">
                    <a:pos x="1" y="259"/>
                  </a:cxn>
                  <a:cxn ang="0">
                    <a:pos x="78" y="255"/>
                  </a:cxn>
                  <a:cxn ang="0">
                    <a:pos x="144" y="224"/>
                  </a:cxn>
                  <a:cxn ang="0">
                    <a:pos x="185" y="214"/>
                  </a:cxn>
                  <a:cxn ang="0">
                    <a:pos x="299" y="219"/>
                  </a:cxn>
                  <a:cxn ang="0">
                    <a:pos x="193" y="179"/>
                  </a:cxn>
                  <a:cxn ang="0">
                    <a:pos x="180" y="165"/>
                  </a:cxn>
                  <a:cxn ang="0">
                    <a:pos x="335" y="197"/>
                  </a:cxn>
                  <a:cxn ang="0">
                    <a:pos x="265" y="146"/>
                  </a:cxn>
                  <a:cxn ang="0">
                    <a:pos x="184" y="122"/>
                  </a:cxn>
                  <a:cxn ang="0">
                    <a:pos x="284" y="114"/>
                  </a:cxn>
                  <a:cxn ang="0">
                    <a:pos x="370" y="142"/>
                  </a:cxn>
                  <a:cxn ang="0">
                    <a:pos x="285" y="82"/>
                  </a:cxn>
                  <a:cxn ang="0">
                    <a:pos x="191" y="66"/>
                  </a:cxn>
                  <a:cxn ang="0">
                    <a:pos x="339" y="34"/>
                  </a:cxn>
                  <a:cxn ang="0">
                    <a:pos x="241" y="3"/>
                  </a:cxn>
                  <a:cxn ang="0">
                    <a:pos x="143" y="48"/>
                  </a:cxn>
                  <a:cxn ang="0">
                    <a:pos x="4" y="216"/>
                  </a:cxn>
                </a:cxnLst>
                <a:rect l="0" t="0" r="r" b="b"/>
                <a:pathLst>
                  <a:path w="370" h="265">
                    <a:moveTo>
                      <a:pt x="4" y="216"/>
                    </a:moveTo>
                    <a:cubicBezTo>
                      <a:pt x="2" y="231"/>
                      <a:pt x="0" y="243"/>
                      <a:pt x="1" y="259"/>
                    </a:cubicBezTo>
                    <a:cubicBezTo>
                      <a:pt x="28" y="265"/>
                      <a:pt x="53" y="263"/>
                      <a:pt x="78" y="255"/>
                    </a:cubicBezTo>
                    <a:cubicBezTo>
                      <a:pt x="98" y="250"/>
                      <a:pt x="133" y="240"/>
                      <a:pt x="144" y="224"/>
                    </a:cubicBezTo>
                    <a:cubicBezTo>
                      <a:pt x="147" y="219"/>
                      <a:pt x="175" y="214"/>
                      <a:pt x="185" y="214"/>
                    </a:cubicBezTo>
                    <a:cubicBezTo>
                      <a:pt x="229" y="214"/>
                      <a:pt x="302" y="248"/>
                      <a:pt x="299" y="219"/>
                    </a:cubicBezTo>
                    <a:cubicBezTo>
                      <a:pt x="296" y="213"/>
                      <a:pt x="226" y="193"/>
                      <a:pt x="193" y="179"/>
                    </a:cubicBezTo>
                    <a:cubicBezTo>
                      <a:pt x="181" y="173"/>
                      <a:pt x="178" y="167"/>
                      <a:pt x="180" y="165"/>
                    </a:cubicBezTo>
                    <a:cubicBezTo>
                      <a:pt x="200" y="139"/>
                      <a:pt x="329" y="219"/>
                      <a:pt x="335" y="197"/>
                    </a:cubicBezTo>
                    <a:cubicBezTo>
                      <a:pt x="334" y="181"/>
                      <a:pt x="293" y="161"/>
                      <a:pt x="265" y="146"/>
                    </a:cubicBezTo>
                    <a:cubicBezTo>
                      <a:pt x="241" y="133"/>
                      <a:pt x="214" y="125"/>
                      <a:pt x="184" y="122"/>
                    </a:cubicBezTo>
                    <a:cubicBezTo>
                      <a:pt x="186" y="93"/>
                      <a:pt x="237" y="103"/>
                      <a:pt x="284" y="114"/>
                    </a:cubicBezTo>
                    <a:cubicBezTo>
                      <a:pt x="326" y="127"/>
                      <a:pt x="367" y="149"/>
                      <a:pt x="370" y="142"/>
                    </a:cubicBezTo>
                    <a:cubicBezTo>
                      <a:pt x="370" y="119"/>
                      <a:pt x="306" y="92"/>
                      <a:pt x="285" y="82"/>
                    </a:cubicBezTo>
                    <a:cubicBezTo>
                      <a:pt x="262" y="72"/>
                      <a:pt x="204" y="81"/>
                      <a:pt x="191" y="66"/>
                    </a:cubicBezTo>
                    <a:cubicBezTo>
                      <a:pt x="212" y="5"/>
                      <a:pt x="338" y="49"/>
                      <a:pt x="339" y="34"/>
                    </a:cubicBezTo>
                    <a:cubicBezTo>
                      <a:pt x="336" y="15"/>
                      <a:pt x="265" y="4"/>
                      <a:pt x="241" y="3"/>
                    </a:cubicBezTo>
                    <a:cubicBezTo>
                      <a:pt x="191" y="0"/>
                      <a:pt x="179" y="20"/>
                      <a:pt x="143" y="48"/>
                    </a:cubicBezTo>
                    <a:cubicBezTo>
                      <a:pt x="89" y="90"/>
                      <a:pt x="0" y="130"/>
                      <a:pt x="4" y="216"/>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25" name="Oval 304"/>
              <p:cNvSpPr>
                <a:spLocks noChangeArrowheads="1"/>
              </p:cNvSpPr>
              <p:nvPr/>
            </p:nvSpPr>
            <p:spPr bwMode="gray">
              <a:xfrm>
                <a:off x="-429435" y="15389269"/>
                <a:ext cx="682625" cy="682463"/>
              </a:xfrm>
              <a:prstGeom prst="ellipse">
                <a:avLst/>
              </a:prstGeom>
              <a:solidFill>
                <a:srgbClr val="3F3B3B"/>
              </a:solidFill>
              <a:ln w="9525">
                <a:noFill/>
                <a:round/>
                <a:headEnd/>
                <a:tailEnd/>
              </a:ln>
            </p:spPr>
            <p:txBody>
              <a:bodyPr/>
              <a:lstStyle/>
              <a:p>
                <a:pPr defTabSz="457200"/>
                <a:endParaRPr lang="en-US">
                  <a:solidFill>
                    <a:srgbClr val="000000"/>
                  </a:solidFill>
                </a:endParaRPr>
              </a:p>
            </p:txBody>
          </p:sp>
          <p:sp>
            <p:nvSpPr>
              <p:cNvPr id="326" name="Freeform 305"/>
              <p:cNvSpPr>
                <a:spLocks/>
              </p:cNvSpPr>
              <p:nvPr/>
            </p:nvSpPr>
            <p:spPr bwMode="gray">
              <a:xfrm>
                <a:off x="-534455" y="15678011"/>
                <a:ext cx="2336688" cy="1863640"/>
              </a:xfrm>
              <a:custGeom>
                <a:avLst/>
                <a:gdLst/>
                <a:ahLst/>
                <a:cxnLst>
                  <a:cxn ang="0">
                    <a:pos x="24" y="461"/>
                  </a:cxn>
                  <a:cxn ang="0">
                    <a:pos x="189" y="375"/>
                  </a:cxn>
                  <a:cxn ang="0">
                    <a:pos x="347" y="276"/>
                  </a:cxn>
                  <a:cxn ang="0">
                    <a:pos x="497" y="157"/>
                  </a:cxn>
                  <a:cxn ang="0">
                    <a:pos x="625" y="12"/>
                  </a:cxn>
                  <a:cxn ang="0">
                    <a:pos x="452" y="111"/>
                  </a:cxn>
                  <a:cxn ang="0">
                    <a:pos x="268" y="240"/>
                  </a:cxn>
                  <a:cxn ang="0">
                    <a:pos x="0" y="496"/>
                  </a:cxn>
                </a:cxnLst>
                <a:rect l="0" t="0" r="r" b="b"/>
                <a:pathLst>
                  <a:path w="626" h="496">
                    <a:moveTo>
                      <a:pt x="24" y="461"/>
                    </a:moveTo>
                    <a:cubicBezTo>
                      <a:pt x="83" y="466"/>
                      <a:pt x="144" y="404"/>
                      <a:pt x="189" y="375"/>
                    </a:cubicBezTo>
                    <a:cubicBezTo>
                      <a:pt x="240" y="343"/>
                      <a:pt x="297" y="313"/>
                      <a:pt x="347" y="276"/>
                    </a:cubicBezTo>
                    <a:cubicBezTo>
                      <a:pt x="397" y="237"/>
                      <a:pt x="450" y="200"/>
                      <a:pt x="497" y="157"/>
                    </a:cubicBezTo>
                    <a:cubicBezTo>
                      <a:pt x="535" y="123"/>
                      <a:pt x="626" y="64"/>
                      <a:pt x="625" y="12"/>
                    </a:cubicBezTo>
                    <a:cubicBezTo>
                      <a:pt x="557" y="0"/>
                      <a:pt x="498" y="71"/>
                      <a:pt x="452" y="111"/>
                    </a:cubicBezTo>
                    <a:cubicBezTo>
                      <a:pt x="395" y="159"/>
                      <a:pt x="326" y="191"/>
                      <a:pt x="268" y="240"/>
                    </a:cubicBezTo>
                    <a:cubicBezTo>
                      <a:pt x="172" y="320"/>
                      <a:pt x="62" y="387"/>
                      <a:pt x="0" y="496"/>
                    </a:cubicBezTo>
                  </a:path>
                </a:pathLst>
              </a:custGeom>
              <a:solidFill>
                <a:srgbClr val="56535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27" name="Freeform 306"/>
              <p:cNvSpPr>
                <a:spLocks/>
              </p:cNvSpPr>
              <p:nvPr/>
            </p:nvSpPr>
            <p:spPr bwMode="gray">
              <a:xfrm>
                <a:off x="-1847196" y="15625514"/>
                <a:ext cx="1890347" cy="997446"/>
              </a:xfrm>
              <a:custGeom>
                <a:avLst/>
                <a:gdLst/>
                <a:ahLst/>
                <a:cxnLst>
                  <a:cxn ang="0">
                    <a:pos x="103" y="46"/>
                  </a:cxn>
                  <a:cxn ang="0">
                    <a:pos x="179" y="82"/>
                  </a:cxn>
                  <a:cxn ang="0">
                    <a:pos x="290" y="87"/>
                  </a:cxn>
                  <a:cxn ang="0">
                    <a:pos x="500" y="41"/>
                  </a:cxn>
                  <a:cxn ang="0">
                    <a:pos x="354" y="146"/>
                  </a:cxn>
                  <a:cxn ang="0">
                    <a:pos x="91" y="90"/>
                  </a:cxn>
                  <a:cxn ang="0">
                    <a:pos x="202" y="238"/>
                  </a:cxn>
                  <a:cxn ang="0">
                    <a:pos x="86" y="0"/>
                  </a:cxn>
                </a:cxnLst>
                <a:rect l="0" t="0" r="r" b="b"/>
                <a:pathLst>
                  <a:path w="504" h="264">
                    <a:moveTo>
                      <a:pt x="103" y="46"/>
                    </a:moveTo>
                    <a:cubicBezTo>
                      <a:pt x="131" y="56"/>
                      <a:pt x="151" y="74"/>
                      <a:pt x="179" y="82"/>
                    </a:cubicBezTo>
                    <a:cubicBezTo>
                      <a:pt x="213" y="90"/>
                      <a:pt x="253" y="88"/>
                      <a:pt x="290" y="87"/>
                    </a:cubicBezTo>
                    <a:cubicBezTo>
                      <a:pt x="369" y="86"/>
                      <a:pt x="426" y="47"/>
                      <a:pt x="500" y="41"/>
                    </a:cubicBezTo>
                    <a:cubicBezTo>
                      <a:pt x="504" y="138"/>
                      <a:pt x="442" y="146"/>
                      <a:pt x="354" y="146"/>
                    </a:cubicBezTo>
                    <a:cubicBezTo>
                      <a:pt x="248" y="146"/>
                      <a:pt x="177" y="138"/>
                      <a:pt x="91" y="90"/>
                    </a:cubicBezTo>
                    <a:cubicBezTo>
                      <a:pt x="93" y="164"/>
                      <a:pt x="164" y="188"/>
                      <a:pt x="202" y="238"/>
                    </a:cubicBezTo>
                    <a:cubicBezTo>
                      <a:pt x="89" y="264"/>
                      <a:pt x="0" y="69"/>
                      <a:pt x="86" y="0"/>
                    </a:cubicBezTo>
                  </a:path>
                </a:pathLst>
              </a:custGeom>
              <a:solidFill>
                <a:srgbClr val="56535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28" name="Freeform 307"/>
              <p:cNvSpPr>
                <a:spLocks/>
              </p:cNvSpPr>
              <p:nvPr/>
            </p:nvSpPr>
            <p:spPr bwMode="gray">
              <a:xfrm>
                <a:off x="253190" y="17751640"/>
                <a:ext cx="1785328" cy="2178639"/>
              </a:xfrm>
              <a:custGeom>
                <a:avLst/>
                <a:gdLst/>
                <a:ahLst/>
                <a:cxnLst>
                  <a:cxn ang="0">
                    <a:pos x="437" y="187"/>
                  </a:cxn>
                  <a:cxn ang="0">
                    <a:pos x="383" y="519"/>
                  </a:cxn>
                  <a:cxn ang="0">
                    <a:pos x="192" y="543"/>
                  </a:cxn>
                  <a:cxn ang="0">
                    <a:pos x="0" y="577"/>
                  </a:cxn>
                  <a:cxn ang="0">
                    <a:pos x="197" y="484"/>
                  </a:cxn>
                  <a:cxn ang="0">
                    <a:pos x="330" y="356"/>
                  </a:cxn>
                  <a:cxn ang="0">
                    <a:pos x="408" y="175"/>
                  </a:cxn>
                  <a:cxn ang="0">
                    <a:pos x="443" y="0"/>
                  </a:cxn>
                </a:cxnLst>
                <a:rect l="0" t="0" r="r" b="b"/>
                <a:pathLst>
                  <a:path w="478" h="578">
                    <a:moveTo>
                      <a:pt x="437" y="187"/>
                    </a:moveTo>
                    <a:cubicBezTo>
                      <a:pt x="478" y="282"/>
                      <a:pt x="415" y="429"/>
                      <a:pt x="383" y="519"/>
                    </a:cubicBezTo>
                    <a:cubicBezTo>
                      <a:pt x="320" y="532"/>
                      <a:pt x="254" y="532"/>
                      <a:pt x="192" y="543"/>
                    </a:cubicBezTo>
                    <a:cubicBezTo>
                      <a:pt x="129" y="555"/>
                      <a:pt x="64" y="578"/>
                      <a:pt x="0" y="577"/>
                    </a:cubicBezTo>
                    <a:cubicBezTo>
                      <a:pt x="46" y="530"/>
                      <a:pt x="137" y="510"/>
                      <a:pt x="197" y="484"/>
                    </a:cubicBezTo>
                    <a:cubicBezTo>
                      <a:pt x="264" y="456"/>
                      <a:pt x="295" y="423"/>
                      <a:pt x="330" y="356"/>
                    </a:cubicBezTo>
                    <a:cubicBezTo>
                      <a:pt x="359" y="301"/>
                      <a:pt x="389" y="237"/>
                      <a:pt x="408" y="175"/>
                    </a:cubicBezTo>
                    <a:cubicBezTo>
                      <a:pt x="425" y="118"/>
                      <a:pt x="419" y="53"/>
                      <a:pt x="443" y="0"/>
                    </a:cubicBezTo>
                  </a:path>
                </a:pathLst>
              </a:custGeom>
              <a:solidFill>
                <a:srgbClr val="56535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29" name="Freeform 308"/>
              <p:cNvSpPr>
                <a:spLocks/>
              </p:cNvSpPr>
              <p:nvPr/>
            </p:nvSpPr>
            <p:spPr bwMode="gray">
              <a:xfrm>
                <a:off x="1382156" y="10349544"/>
                <a:ext cx="341304" cy="3491068"/>
              </a:xfrm>
              <a:custGeom>
                <a:avLst/>
                <a:gdLst/>
                <a:ahLst/>
                <a:cxnLst>
                  <a:cxn ang="0">
                    <a:pos x="0" y="29"/>
                  </a:cxn>
                  <a:cxn ang="0">
                    <a:pos x="12" y="235"/>
                  </a:cxn>
                  <a:cxn ang="0">
                    <a:pos x="30" y="450"/>
                  </a:cxn>
                  <a:cxn ang="0">
                    <a:pos x="18" y="666"/>
                  </a:cxn>
                  <a:cxn ang="0">
                    <a:pos x="12" y="771"/>
                  </a:cxn>
                  <a:cxn ang="0">
                    <a:pos x="94" y="931"/>
                  </a:cxn>
                  <a:cxn ang="0">
                    <a:pos x="94" y="666"/>
                  </a:cxn>
                  <a:cxn ang="0">
                    <a:pos x="83" y="399"/>
                  </a:cxn>
                  <a:cxn ang="0">
                    <a:pos x="29" y="158"/>
                  </a:cxn>
                  <a:cxn ang="0">
                    <a:pos x="0" y="0"/>
                  </a:cxn>
                </a:cxnLst>
                <a:rect l="0" t="0" r="r" b="b"/>
                <a:pathLst>
                  <a:path w="97" h="931">
                    <a:moveTo>
                      <a:pt x="0" y="29"/>
                    </a:moveTo>
                    <a:cubicBezTo>
                      <a:pt x="33" y="79"/>
                      <a:pt x="3" y="174"/>
                      <a:pt x="12" y="235"/>
                    </a:cubicBezTo>
                    <a:cubicBezTo>
                      <a:pt x="23" y="307"/>
                      <a:pt x="19" y="379"/>
                      <a:pt x="30" y="450"/>
                    </a:cubicBezTo>
                    <a:cubicBezTo>
                      <a:pt x="41" y="525"/>
                      <a:pt x="24" y="593"/>
                      <a:pt x="18" y="666"/>
                    </a:cubicBezTo>
                    <a:cubicBezTo>
                      <a:pt x="15" y="694"/>
                      <a:pt x="7" y="748"/>
                      <a:pt x="12" y="771"/>
                    </a:cubicBezTo>
                    <a:cubicBezTo>
                      <a:pt x="20" y="804"/>
                      <a:pt x="76" y="906"/>
                      <a:pt x="94" y="931"/>
                    </a:cubicBezTo>
                    <a:cubicBezTo>
                      <a:pt x="97" y="875"/>
                      <a:pt x="93" y="728"/>
                      <a:pt x="94" y="666"/>
                    </a:cubicBezTo>
                    <a:cubicBezTo>
                      <a:pt x="95" y="576"/>
                      <a:pt x="90" y="487"/>
                      <a:pt x="83" y="399"/>
                    </a:cubicBezTo>
                    <a:cubicBezTo>
                      <a:pt x="75" y="317"/>
                      <a:pt x="42" y="239"/>
                      <a:pt x="29" y="158"/>
                    </a:cubicBezTo>
                    <a:cubicBezTo>
                      <a:pt x="20" y="97"/>
                      <a:pt x="25" y="55"/>
                      <a:pt x="0" y="0"/>
                    </a:cubicBezTo>
                  </a:path>
                </a:pathLst>
              </a:custGeom>
              <a:solidFill>
                <a:srgbClr val="0D1214"/>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30" name="Freeform 309"/>
              <p:cNvSpPr>
                <a:spLocks/>
              </p:cNvSpPr>
              <p:nvPr/>
            </p:nvSpPr>
            <p:spPr bwMode="gray">
              <a:xfrm>
                <a:off x="463229" y="13656863"/>
                <a:ext cx="1496533" cy="1496177"/>
              </a:xfrm>
              <a:custGeom>
                <a:avLst/>
                <a:gdLst/>
                <a:ahLst/>
                <a:cxnLst>
                  <a:cxn ang="0">
                    <a:pos x="330" y="55"/>
                  </a:cxn>
                  <a:cxn ang="0">
                    <a:pos x="318" y="109"/>
                  </a:cxn>
                  <a:cxn ang="0">
                    <a:pos x="108" y="33"/>
                  </a:cxn>
                  <a:cxn ang="0">
                    <a:pos x="209" y="113"/>
                  </a:cxn>
                  <a:cxn ang="0">
                    <a:pos x="243" y="164"/>
                  </a:cxn>
                  <a:cxn ang="0">
                    <a:pos x="287" y="214"/>
                  </a:cxn>
                  <a:cxn ang="0">
                    <a:pos x="221" y="219"/>
                  </a:cxn>
                  <a:cxn ang="0">
                    <a:pos x="256" y="289"/>
                  </a:cxn>
                  <a:cxn ang="0">
                    <a:pos x="170" y="329"/>
                  </a:cxn>
                  <a:cxn ang="0">
                    <a:pos x="0" y="398"/>
                  </a:cxn>
                  <a:cxn ang="0">
                    <a:pos x="194" y="344"/>
                  </a:cxn>
                  <a:cxn ang="0">
                    <a:pos x="314" y="351"/>
                  </a:cxn>
                  <a:cxn ang="0">
                    <a:pos x="396" y="370"/>
                  </a:cxn>
                  <a:cxn ang="0">
                    <a:pos x="357" y="238"/>
                  </a:cxn>
                  <a:cxn ang="0">
                    <a:pos x="330" y="98"/>
                  </a:cxn>
                </a:cxnLst>
                <a:rect l="0" t="0" r="r" b="b"/>
                <a:pathLst>
                  <a:path w="396" h="398">
                    <a:moveTo>
                      <a:pt x="330" y="55"/>
                    </a:moveTo>
                    <a:cubicBezTo>
                      <a:pt x="319" y="72"/>
                      <a:pt x="324" y="91"/>
                      <a:pt x="318" y="109"/>
                    </a:cubicBezTo>
                    <a:cubicBezTo>
                      <a:pt x="238" y="165"/>
                      <a:pt x="183" y="0"/>
                      <a:pt x="108" y="33"/>
                    </a:cubicBezTo>
                    <a:cubicBezTo>
                      <a:pt x="96" y="79"/>
                      <a:pt x="186" y="88"/>
                      <a:pt x="209" y="113"/>
                    </a:cubicBezTo>
                    <a:cubicBezTo>
                      <a:pt x="222" y="129"/>
                      <a:pt x="223" y="147"/>
                      <a:pt x="243" y="164"/>
                    </a:cubicBezTo>
                    <a:cubicBezTo>
                      <a:pt x="262" y="180"/>
                      <a:pt x="285" y="188"/>
                      <a:pt x="287" y="214"/>
                    </a:cubicBezTo>
                    <a:cubicBezTo>
                      <a:pt x="266" y="222"/>
                      <a:pt x="243" y="218"/>
                      <a:pt x="221" y="219"/>
                    </a:cubicBezTo>
                    <a:cubicBezTo>
                      <a:pt x="210" y="261"/>
                      <a:pt x="255" y="250"/>
                      <a:pt x="256" y="289"/>
                    </a:cubicBezTo>
                    <a:cubicBezTo>
                      <a:pt x="257" y="338"/>
                      <a:pt x="204" y="331"/>
                      <a:pt x="170" y="329"/>
                    </a:cubicBezTo>
                    <a:cubicBezTo>
                      <a:pt x="94" y="325"/>
                      <a:pt x="33" y="326"/>
                      <a:pt x="0" y="398"/>
                    </a:cubicBezTo>
                    <a:cubicBezTo>
                      <a:pt x="21" y="350"/>
                      <a:pt x="148" y="348"/>
                      <a:pt x="194" y="344"/>
                    </a:cubicBezTo>
                    <a:cubicBezTo>
                      <a:pt x="237" y="339"/>
                      <a:pt x="273" y="340"/>
                      <a:pt x="314" y="351"/>
                    </a:cubicBezTo>
                    <a:cubicBezTo>
                      <a:pt x="341" y="357"/>
                      <a:pt x="369" y="383"/>
                      <a:pt x="396" y="370"/>
                    </a:cubicBezTo>
                    <a:cubicBezTo>
                      <a:pt x="384" y="326"/>
                      <a:pt x="364" y="287"/>
                      <a:pt x="357" y="238"/>
                    </a:cubicBezTo>
                    <a:cubicBezTo>
                      <a:pt x="351" y="193"/>
                      <a:pt x="326" y="145"/>
                      <a:pt x="330" y="98"/>
                    </a:cubicBezTo>
                  </a:path>
                </a:pathLst>
              </a:custGeom>
              <a:solidFill>
                <a:srgbClr val="0D1214"/>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31" name="Freeform 310"/>
              <p:cNvSpPr>
                <a:spLocks/>
              </p:cNvSpPr>
              <p:nvPr/>
            </p:nvSpPr>
            <p:spPr bwMode="gray">
              <a:xfrm>
                <a:off x="-3553751" y="11661972"/>
                <a:ext cx="1050193" cy="1364926"/>
              </a:xfrm>
              <a:custGeom>
                <a:avLst/>
                <a:gdLst/>
                <a:ahLst/>
                <a:cxnLst>
                  <a:cxn ang="0">
                    <a:pos x="173" y="43"/>
                  </a:cxn>
                  <a:cxn ang="0">
                    <a:pos x="47" y="57"/>
                  </a:cxn>
                  <a:cxn ang="0">
                    <a:pos x="133" y="133"/>
                  </a:cxn>
                  <a:cxn ang="0">
                    <a:pos x="181" y="236"/>
                  </a:cxn>
                  <a:cxn ang="0">
                    <a:pos x="122" y="311"/>
                  </a:cxn>
                  <a:cxn ang="0">
                    <a:pos x="211" y="320"/>
                  </a:cxn>
                  <a:cxn ang="0">
                    <a:pos x="274" y="362"/>
                  </a:cxn>
                  <a:cxn ang="0">
                    <a:pos x="197" y="182"/>
                  </a:cxn>
                  <a:cxn ang="0">
                    <a:pos x="144" y="94"/>
                  </a:cxn>
                  <a:cxn ang="0">
                    <a:pos x="192" y="0"/>
                  </a:cxn>
                </a:cxnLst>
                <a:rect l="0" t="0" r="r" b="b"/>
                <a:pathLst>
                  <a:path w="274" h="362">
                    <a:moveTo>
                      <a:pt x="173" y="43"/>
                    </a:moveTo>
                    <a:cubicBezTo>
                      <a:pt x="131" y="91"/>
                      <a:pt x="76" y="24"/>
                      <a:pt x="47" y="57"/>
                    </a:cubicBezTo>
                    <a:cubicBezTo>
                      <a:pt x="0" y="111"/>
                      <a:pt x="107" y="119"/>
                      <a:pt x="133" y="133"/>
                    </a:cubicBezTo>
                    <a:cubicBezTo>
                      <a:pt x="142" y="171"/>
                      <a:pt x="169" y="200"/>
                      <a:pt x="181" y="236"/>
                    </a:cubicBezTo>
                    <a:cubicBezTo>
                      <a:pt x="206" y="307"/>
                      <a:pt x="107" y="248"/>
                      <a:pt x="122" y="311"/>
                    </a:cubicBezTo>
                    <a:cubicBezTo>
                      <a:pt x="156" y="316"/>
                      <a:pt x="179" y="302"/>
                      <a:pt x="211" y="320"/>
                    </a:cubicBezTo>
                    <a:cubicBezTo>
                      <a:pt x="235" y="334"/>
                      <a:pt x="245" y="354"/>
                      <a:pt x="274" y="362"/>
                    </a:cubicBezTo>
                    <a:cubicBezTo>
                      <a:pt x="232" y="335"/>
                      <a:pt x="223" y="229"/>
                      <a:pt x="197" y="182"/>
                    </a:cubicBezTo>
                    <a:cubicBezTo>
                      <a:pt x="181" y="153"/>
                      <a:pt x="150" y="128"/>
                      <a:pt x="144" y="94"/>
                    </a:cubicBezTo>
                    <a:cubicBezTo>
                      <a:pt x="136" y="43"/>
                      <a:pt x="186" y="43"/>
                      <a:pt x="192" y="0"/>
                    </a:cubicBezTo>
                  </a:path>
                </a:pathLst>
              </a:custGeom>
              <a:solidFill>
                <a:srgbClr val="0D1214"/>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32" name="Freeform 311"/>
              <p:cNvSpPr>
                <a:spLocks/>
              </p:cNvSpPr>
              <p:nvPr/>
            </p:nvSpPr>
            <p:spPr bwMode="gray">
              <a:xfrm>
                <a:off x="-2687350" y="10743280"/>
                <a:ext cx="682625" cy="734960"/>
              </a:xfrm>
              <a:custGeom>
                <a:avLst/>
                <a:gdLst/>
                <a:ahLst/>
                <a:cxnLst>
                  <a:cxn ang="0">
                    <a:pos x="180" y="199"/>
                  </a:cxn>
                  <a:cxn ang="0">
                    <a:pos x="162" y="77"/>
                  </a:cxn>
                  <a:cxn ang="0">
                    <a:pos x="76" y="28"/>
                  </a:cxn>
                  <a:cxn ang="0">
                    <a:pos x="28" y="94"/>
                  </a:cxn>
                  <a:cxn ang="0">
                    <a:pos x="2" y="175"/>
                  </a:cxn>
                  <a:cxn ang="0">
                    <a:pos x="20" y="148"/>
                  </a:cxn>
                  <a:cxn ang="0">
                    <a:pos x="52" y="125"/>
                  </a:cxn>
                  <a:cxn ang="0">
                    <a:pos x="114" y="78"/>
                  </a:cxn>
                  <a:cxn ang="0">
                    <a:pos x="180" y="191"/>
                  </a:cxn>
                </a:cxnLst>
                <a:rect l="0" t="0" r="r" b="b"/>
                <a:pathLst>
                  <a:path w="183" h="199">
                    <a:moveTo>
                      <a:pt x="180" y="199"/>
                    </a:moveTo>
                    <a:cubicBezTo>
                      <a:pt x="180" y="154"/>
                      <a:pt x="183" y="115"/>
                      <a:pt x="162" y="77"/>
                    </a:cubicBezTo>
                    <a:cubicBezTo>
                      <a:pt x="145" y="47"/>
                      <a:pt x="112" y="0"/>
                      <a:pt x="76" y="28"/>
                    </a:cubicBezTo>
                    <a:cubicBezTo>
                      <a:pt x="72" y="76"/>
                      <a:pt x="57" y="67"/>
                      <a:pt x="28" y="94"/>
                    </a:cubicBezTo>
                    <a:cubicBezTo>
                      <a:pt x="0" y="120"/>
                      <a:pt x="25" y="147"/>
                      <a:pt x="2" y="175"/>
                    </a:cubicBezTo>
                    <a:cubicBezTo>
                      <a:pt x="12" y="169"/>
                      <a:pt x="14" y="155"/>
                      <a:pt x="20" y="148"/>
                    </a:cubicBezTo>
                    <a:cubicBezTo>
                      <a:pt x="34" y="135"/>
                      <a:pt x="36" y="135"/>
                      <a:pt x="52" y="125"/>
                    </a:cubicBezTo>
                    <a:cubicBezTo>
                      <a:pt x="66" y="117"/>
                      <a:pt x="101" y="80"/>
                      <a:pt x="114" y="78"/>
                    </a:cubicBezTo>
                    <a:cubicBezTo>
                      <a:pt x="164" y="70"/>
                      <a:pt x="158" y="165"/>
                      <a:pt x="180" y="191"/>
                    </a:cubicBezTo>
                  </a:path>
                </a:pathLst>
              </a:custGeom>
              <a:solidFill>
                <a:srgbClr val="0D1214"/>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33" name="Freeform 312"/>
              <p:cNvSpPr>
                <a:spLocks/>
              </p:cNvSpPr>
              <p:nvPr/>
            </p:nvSpPr>
            <p:spPr bwMode="gray">
              <a:xfrm>
                <a:off x="-3186184" y="10034561"/>
                <a:ext cx="210039" cy="603725"/>
              </a:xfrm>
              <a:custGeom>
                <a:avLst/>
                <a:gdLst/>
                <a:ahLst/>
                <a:cxnLst>
                  <a:cxn ang="0">
                    <a:pos x="56" y="0"/>
                  </a:cxn>
                  <a:cxn ang="0">
                    <a:pos x="34" y="89"/>
                  </a:cxn>
                  <a:cxn ang="0">
                    <a:pos x="10" y="155"/>
                  </a:cxn>
                  <a:cxn ang="0">
                    <a:pos x="21" y="78"/>
                  </a:cxn>
                </a:cxnLst>
                <a:rect l="0" t="0" r="r" b="b"/>
                <a:pathLst>
                  <a:path w="56" h="161">
                    <a:moveTo>
                      <a:pt x="56" y="0"/>
                    </a:moveTo>
                    <a:cubicBezTo>
                      <a:pt x="49" y="35"/>
                      <a:pt x="30" y="47"/>
                      <a:pt x="34" y="89"/>
                    </a:cubicBezTo>
                    <a:cubicBezTo>
                      <a:pt x="36" y="112"/>
                      <a:pt x="55" y="161"/>
                      <a:pt x="10" y="155"/>
                    </a:cubicBezTo>
                    <a:cubicBezTo>
                      <a:pt x="0" y="123"/>
                      <a:pt x="14" y="107"/>
                      <a:pt x="21" y="78"/>
                    </a:cubicBezTo>
                  </a:path>
                </a:pathLst>
              </a:custGeom>
              <a:solidFill>
                <a:srgbClr val="0D1214"/>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34" name="Freeform 313"/>
              <p:cNvSpPr>
                <a:spLocks/>
              </p:cNvSpPr>
              <p:nvPr/>
            </p:nvSpPr>
            <p:spPr bwMode="gray">
              <a:xfrm>
                <a:off x="2091028" y="12580680"/>
                <a:ext cx="341321" cy="577468"/>
              </a:xfrm>
              <a:custGeom>
                <a:avLst/>
                <a:gdLst/>
                <a:ahLst/>
                <a:cxnLst>
                  <a:cxn ang="0">
                    <a:pos x="77" y="0"/>
                  </a:cxn>
                  <a:cxn ang="0">
                    <a:pos x="12" y="144"/>
                  </a:cxn>
                  <a:cxn ang="0">
                    <a:pos x="73" y="20"/>
                  </a:cxn>
                </a:cxnLst>
                <a:rect l="0" t="0" r="r" b="b"/>
                <a:pathLst>
                  <a:path w="90" h="156">
                    <a:moveTo>
                      <a:pt x="77" y="0"/>
                    </a:moveTo>
                    <a:cubicBezTo>
                      <a:pt x="90" y="55"/>
                      <a:pt x="0" y="75"/>
                      <a:pt x="12" y="144"/>
                    </a:cubicBezTo>
                    <a:cubicBezTo>
                      <a:pt x="69" y="156"/>
                      <a:pt x="57" y="50"/>
                      <a:pt x="73" y="20"/>
                    </a:cubicBezTo>
                  </a:path>
                </a:pathLst>
              </a:custGeom>
              <a:solidFill>
                <a:srgbClr val="0D1214"/>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35" name="Freeform 314"/>
              <p:cNvSpPr>
                <a:spLocks/>
              </p:cNvSpPr>
              <p:nvPr/>
            </p:nvSpPr>
            <p:spPr bwMode="gray">
              <a:xfrm>
                <a:off x="-2004725" y="11871961"/>
                <a:ext cx="682625" cy="1338685"/>
              </a:xfrm>
              <a:custGeom>
                <a:avLst/>
                <a:gdLst/>
                <a:ahLst/>
                <a:cxnLst>
                  <a:cxn ang="0">
                    <a:pos x="46" y="323"/>
                  </a:cxn>
                  <a:cxn ang="0">
                    <a:pos x="81" y="249"/>
                  </a:cxn>
                  <a:cxn ang="0">
                    <a:pos x="166" y="244"/>
                  </a:cxn>
                  <a:cxn ang="0">
                    <a:pos x="74" y="139"/>
                  </a:cxn>
                  <a:cxn ang="0">
                    <a:pos x="0" y="0"/>
                  </a:cxn>
                  <a:cxn ang="0">
                    <a:pos x="30" y="85"/>
                  </a:cxn>
                  <a:cxn ang="0">
                    <a:pos x="49" y="179"/>
                  </a:cxn>
                  <a:cxn ang="0">
                    <a:pos x="50" y="272"/>
                  </a:cxn>
                  <a:cxn ang="0">
                    <a:pos x="50" y="354"/>
                  </a:cxn>
                </a:cxnLst>
                <a:rect l="0" t="0" r="r" b="b"/>
                <a:pathLst>
                  <a:path w="184" h="354">
                    <a:moveTo>
                      <a:pt x="46" y="323"/>
                    </a:moveTo>
                    <a:cubicBezTo>
                      <a:pt x="53" y="297"/>
                      <a:pt x="55" y="264"/>
                      <a:pt x="81" y="249"/>
                    </a:cubicBezTo>
                    <a:cubicBezTo>
                      <a:pt x="108" y="232"/>
                      <a:pt x="137" y="249"/>
                      <a:pt x="166" y="244"/>
                    </a:cubicBezTo>
                    <a:cubicBezTo>
                      <a:pt x="184" y="213"/>
                      <a:pt x="93" y="159"/>
                      <a:pt x="74" y="139"/>
                    </a:cubicBezTo>
                    <a:cubicBezTo>
                      <a:pt x="48" y="109"/>
                      <a:pt x="33" y="11"/>
                      <a:pt x="0" y="0"/>
                    </a:cubicBezTo>
                    <a:cubicBezTo>
                      <a:pt x="1" y="28"/>
                      <a:pt x="21" y="59"/>
                      <a:pt x="30" y="85"/>
                    </a:cubicBezTo>
                    <a:cubicBezTo>
                      <a:pt x="41" y="115"/>
                      <a:pt x="43" y="150"/>
                      <a:pt x="49" y="179"/>
                    </a:cubicBezTo>
                    <a:cubicBezTo>
                      <a:pt x="56" y="213"/>
                      <a:pt x="59" y="237"/>
                      <a:pt x="50" y="272"/>
                    </a:cubicBezTo>
                    <a:cubicBezTo>
                      <a:pt x="44" y="296"/>
                      <a:pt x="23" y="334"/>
                      <a:pt x="50" y="354"/>
                    </a:cubicBezTo>
                  </a:path>
                </a:pathLst>
              </a:custGeom>
              <a:solidFill>
                <a:srgbClr val="0D1214"/>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36" name="Freeform 315"/>
              <p:cNvSpPr>
                <a:spLocks/>
              </p:cNvSpPr>
              <p:nvPr/>
            </p:nvSpPr>
            <p:spPr bwMode="gray">
              <a:xfrm>
                <a:off x="1618441" y="9929567"/>
                <a:ext cx="656379" cy="1102440"/>
              </a:xfrm>
              <a:custGeom>
                <a:avLst/>
                <a:gdLst/>
                <a:ahLst/>
                <a:cxnLst>
                  <a:cxn ang="0">
                    <a:pos x="128" y="0"/>
                  </a:cxn>
                  <a:cxn ang="0">
                    <a:pos x="79" y="98"/>
                  </a:cxn>
                  <a:cxn ang="0">
                    <a:pos x="20" y="175"/>
                  </a:cxn>
                  <a:cxn ang="0">
                    <a:pos x="109" y="179"/>
                  </a:cxn>
                  <a:cxn ang="0">
                    <a:pos x="74" y="238"/>
                  </a:cxn>
                  <a:cxn ang="0">
                    <a:pos x="82" y="288"/>
                  </a:cxn>
                  <a:cxn ang="0">
                    <a:pos x="136" y="8"/>
                  </a:cxn>
                </a:cxnLst>
                <a:rect l="0" t="0" r="r" b="b"/>
                <a:pathLst>
                  <a:path w="174" h="295">
                    <a:moveTo>
                      <a:pt x="128" y="0"/>
                    </a:moveTo>
                    <a:cubicBezTo>
                      <a:pt x="134" y="41"/>
                      <a:pt x="105" y="72"/>
                      <a:pt x="79" y="98"/>
                    </a:cubicBezTo>
                    <a:cubicBezTo>
                      <a:pt x="60" y="117"/>
                      <a:pt x="0" y="144"/>
                      <a:pt x="20" y="175"/>
                    </a:cubicBezTo>
                    <a:cubicBezTo>
                      <a:pt x="45" y="214"/>
                      <a:pt x="99" y="149"/>
                      <a:pt x="109" y="179"/>
                    </a:cubicBezTo>
                    <a:cubicBezTo>
                      <a:pt x="115" y="197"/>
                      <a:pt x="77" y="221"/>
                      <a:pt x="74" y="238"/>
                    </a:cubicBezTo>
                    <a:cubicBezTo>
                      <a:pt x="72" y="248"/>
                      <a:pt x="83" y="273"/>
                      <a:pt x="82" y="288"/>
                    </a:cubicBezTo>
                    <a:cubicBezTo>
                      <a:pt x="174" y="295"/>
                      <a:pt x="147" y="64"/>
                      <a:pt x="136" y="8"/>
                    </a:cubicBezTo>
                  </a:path>
                </a:pathLst>
              </a:custGeom>
              <a:solidFill>
                <a:srgbClr val="0D1214"/>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37" name="Freeform 316"/>
              <p:cNvSpPr>
                <a:spLocks/>
              </p:cNvSpPr>
              <p:nvPr/>
            </p:nvSpPr>
            <p:spPr bwMode="gray">
              <a:xfrm>
                <a:off x="-1217080" y="6386018"/>
                <a:ext cx="577606" cy="2231120"/>
              </a:xfrm>
              <a:custGeom>
                <a:avLst/>
                <a:gdLst/>
                <a:ahLst/>
                <a:cxnLst>
                  <a:cxn ang="0">
                    <a:pos x="98" y="68"/>
                  </a:cxn>
                  <a:cxn ang="0">
                    <a:pos x="66" y="108"/>
                  </a:cxn>
                  <a:cxn ang="0">
                    <a:pos x="55" y="169"/>
                  </a:cxn>
                  <a:cxn ang="0">
                    <a:pos x="75" y="304"/>
                  </a:cxn>
                  <a:cxn ang="0">
                    <a:pos x="107" y="414"/>
                  </a:cxn>
                  <a:cxn ang="0">
                    <a:pos x="116" y="472"/>
                  </a:cxn>
                  <a:cxn ang="0">
                    <a:pos x="108" y="530"/>
                  </a:cxn>
                  <a:cxn ang="0">
                    <a:pos x="119" y="561"/>
                  </a:cxn>
                  <a:cxn ang="0">
                    <a:pos x="123" y="595"/>
                  </a:cxn>
                  <a:cxn ang="0">
                    <a:pos x="66" y="384"/>
                  </a:cxn>
                  <a:cxn ang="0">
                    <a:pos x="47" y="296"/>
                  </a:cxn>
                  <a:cxn ang="0">
                    <a:pos x="41" y="197"/>
                  </a:cxn>
                  <a:cxn ang="0">
                    <a:pos x="8" y="267"/>
                  </a:cxn>
                  <a:cxn ang="0">
                    <a:pos x="18" y="344"/>
                  </a:cxn>
                  <a:cxn ang="0">
                    <a:pos x="1" y="212"/>
                  </a:cxn>
                  <a:cxn ang="0">
                    <a:pos x="37" y="108"/>
                  </a:cxn>
                  <a:cxn ang="0">
                    <a:pos x="40" y="123"/>
                  </a:cxn>
                  <a:cxn ang="0">
                    <a:pos x="57" y="86"/>
                  </a:cxn>
                  <a:cxn ang="0">
                    <a:pos x="84" y="50"/>
                  </a:cxn>
                  <a:cxn ang="0">
                    <a:pos x="118" y="16"/>
                  </a:cxn>
                  <a:cxn ang="0">
                    <a:pos x="156" y="0"/>
                  </a:cxn>
                  <a:cxn ang="0">
                    <a:pos x="77" y="107"/>
                  </a:cxn>
                </a:cxnLst>
                <a:rect l="0" t="0" r="r" b="b"/>
                <a:pathLst>
                  <a:path w="156" h="595">
                    <a:moveTo>
                      <a:pt x="98" y="68"/>
                    </a:moveTo>
                    <a:cubicBezTo>
                      <a:pt x="93" y="84"/>
                      <a:pt x="74" y="93"/>
                      <a:pt x="66" y="108"/>
                    </a:cubicBezTo>
                    <a:cubicBezTo>
                      <a:pt x="54" y="127"/>
                      <a:pt x="54" y="147"/>
                      <a:pt x="55" y="169"/>
                    </a:cubicBezTo>
                    <a:cubicBezTo>
                      <a:pt x="57" y="215"/>
                      <a:pt x="72" y="259"/>
                      <a:pt x="75" y="304"/>
                    </a:cubicBezTo>
                    <a:cubicBezTo>
                      <a:pt x="77" y="343"/>
                      <a:pt x="94" y="379"/>
                      <a:pt x="107" y="414"/>
                    </a:cubicBezTo>
                    <a:cubicBezTo>
                      <a:pt x="113" y="431"/>
                      <a:pt x="118" y="452"/>
                      <a:pt x="116" y="472"/>
                    </a:cubicBezTo>
                    <a:cubicBezTo>
                      <a:pt x="113" y="491"/>
                      <a:pt x="104" y="509"/>
                      <a:pt x="108" y="530"/>
                    </a:cubicBezTo>
                    <a:cubicBezTo>
                      <a:pt x="110" y="540"/>
                      <a:pt x="117" y="550"/>
                      <a:pt x="119" y="561"/>
                    </a:cubicBezTo>
                    <a:cubicBezTo>
                      <a:pt x="122" y="572"/>
                      <a:pt x="120" y="584"/>
                      <a:pt x="123" y="595"/>
                    </a:cubicBezTo>
                    <a:cubicBezTo>
                      <a:pt x="121" y="524"/>
                      <a:pt x="92" y="450"/>
                      <a:pt x="66" y="384"/>
                    </a:cubicBezTo>
                    <a:cubicBezTo>
                      <a:pt x="55" y="353"/>
                      <a:pt x="49" y="330"/>
                      <a:pt x="47" y="296"/>
                    </a:cubicBezTo>
                    <a:cubicBezTo>
                      <a:pt x="46" y="262"/>
                      <a:pt x="46" y="230"/>
                      <a:pt x="41" y="197"/>
                    </a:cubicBezTo>
                    <a:cubicBezTo>
                      <a:pt x="28" y="213"/>
                      <a:pt x="12" y="245"/>
                      <a:pt x="8" y="267"/>
                    </a:cubicBezTo>
                    <a:cubicBezTo>
                      <a:pt x="4" y="295"/>
                      <a:pt x="22" y="318"/>
                      <a:pt x="18" y="344"/>
                    </a:cubicBezTo>
                    <a:cubicBezTo>
                      <a:pt x="2" y="306"/>
                      <a:pt x="1" y="253"/>
                      <a:pt x="1" y="212"/>
                    </a:cubicBezTo>
                    <a:cubicBezTo>
                      <a:pt x="0" y="180"/>
                      <a:pt x="16" y="132"/>
                      <a:pt x="37" y="108"/>
                    </a:cubicBezTo>
                    <a:cubicBezTo>
                      <a:pt x="37" y="113"/>
                      <a:pt x="40" y="117"/>
                      <a:pt x="40" y="123"/>
                    </a:cubicBezTo>
                    <a:cubicBezTo>
                      <a:pt x="46" y="113"/>
                      <a:pt x="50" y="96"/>
                      <a:pt x="57" y="86"/>
                    </a:cubicBezTo>
                    <a:cubicBezTo>
                      <a:pt x="66" y="73"/>
                      <a:pt x="76" y="63"/>
                      <a:pt x="84" y="50"/>
                    </a:cubicBezTo>
                    <a:cubicBezTo>
                      <a:pt x="94" y="34"/>
                      <a:pt x="102" y="25"/>
                      <a:pt x="118" y="16"/>
                    </a:cubicBezTo>
                    <a:cubicBezTo>
                      <a:pt x="129" y="9"/>
                      <a:pt x="144" y="8"/>
                      <a:pt x="156" y="0"/>
                    </a:cubicBezTo>
                    <a:cubicBezTo>
                      <a:pt x="129" y="36"/>
                      <a:pt x="96" y="70"/>
                      <a:pt x="77" y="107"/>
                    </a:cubicBezTo>
                  </a:path>
                </a:pathLst>
              </a:custGeom>
              <a:solidFill>
                <a:srgbClr val="5E514A"/>
              </a:solid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38" name="Freeform 317"/>
              <p:cNvSpPr>
                <a:spLocks/>
              </p:cNvSpPr>
              <p:nvPr/>
            </p:nvSpPr>
            <p:spPr bwMode="gray">
              <a:xfrm>
                <a:off x="-1217080" y="6386018"/>
                <a:ext cx="577606" cy="2231120"/>
              </a:xfrm>
              <a:custGeom>
                <a:avLst/>
                <a:gdLst/>
                <a:ahLst/>
                <a:cxnLst>
                  <a:cxn ang="0">
                    <a:pos x="98" y="68"/>
                  </a:cxn>
                  <a:cxn ang="0">
                    <a:pos x="66" y="108"/>
                  </a:cxn>
                  <a:cxn ang="0">
                    <a:pos x="55" y="169"/>
                  </a:cxn>
                  <a:cxn ang="0">
                    <a:pos x="75" y="304"/>
                  </a:cxn>
                  <a:cxn ang="0">
                    <a:pos x="107" y="414"/>
                  </a:cxn>
                  <a:cxn ang="0">
                    <a:pos x="116" y="472"/>
                  </a:cxn>
                  <a:cxn ang="0">
                    <a:pos x="108" y="530"/>
                  </a:cxn>
                  <a:cxn ang="0">
                    <a:pos x="119" y="561"/>
                  </a:cxn>
                  <a:cxn ang="0">
                    <a:pos x="123" y="595"/>
                  </a:cxn>
                  <a:cxn ang="0">
                    <a:pos x="66" y="384"/>
                  </a:cxn>
                  <a:cxn ang="0">
                    <a:pos x="47" y="296"/>
                  </a:cxn>
                  <a:cxn ang="0">
                    <a:pos x="41" y="197"/>
                  </a:cxn>
                  <a:cxn ang="0">
                    <a:pos x="8" y="267"/>
                  </a:cxn>
                  <a:cxn ang="0">
                    <a:pos x="18" y="344"/>
                  </a:cxn>
                  <a:cxn ang="0">
                    <a:pos x="1" y="212"/>
                  </a:cxn>
                  <a:cxn ang="0">
                    <a:pos x="37" y="108"/>
                  </a:cxn>
                  <a:cxn ang="0">
                    <a:pos x="40" y="123"/>
                  </a:cxn>
                  <a:cxn ang="0">
                    <a:pos x="57" y="86"/>
                  </a:cxn>
                  <a:cxn ang="0">
                    <a:pos x="84" y="50"/>
                  </a:cxn>
                  <a:cxn ang="0">
                    <a:pos x="118" y="16"/>
                  </a:cxn>
                  <a:cxn ang="0">
                    <a:pos x="156" y="0"/>
                  </a:cxn>
                  <a:cxn ang="0">
                    <a:pos x="77" y="107"/>
                  </a:cxn>
                </a:cxnLst>
                <a:rect l="0" t="0" r="r" b="b"/>
                <a:pathLst>
                  <a:path w="156" h="595">
                    <a:moveTo>
                      <a:pt x="98" y="68"/>
                    </a:moveTo>
                    <a:cubicBezTo>
                      <a:pt x="93" y="84"/>
                      <a:pt x="74" y="93"/>
                      <a:pt x="66" y="108"/>
                    </a:cubicBezTo>
                    <a:cubicBezTo>
                      <a:pt x="54" y="127"/>
                      <a:pt x="54" y="147"/>
                      <a:pt x="55" y="169"/>
                    </a:cubicBezTo>
                    <a:cubicBezTo>
                      <a:pt x="57" y="215"/>
                      <a:pt x="72" y="259"/>
                      <a:pt x="75" y="304"/>
                    </a:cubicBezTo>
                    <a:cubicBezTo>
                      <a:pt x="77" y="343"/>
                      <a:pt x="94" y="379"/>
                      <a:pt x="107" y="414"/>
                    </a:cubicBezTo>
                    <a:cubicBezTo>
                      <a:pt x="113" y="431"/>
                      <a:pt x="118" y="452"/>
                      <a:pt x="116" y="472"/>
                    </a:cubicBezTo>
                    <a:cubicBezTo>
                      <a:pt x="113" y="491"/>
                      <a:pt x="104" y="509"/>
                      <a:pt x="108" y="530"/>
                    </a:cubicBezTo>
                    <a:cubicBezTo>
                      <a:pt x="110" y="540"/>
                      <a:pt x="117" y="550"/>
                      <a:pt x="119" y="561"/>
                    </a:cubicBezTo>
                    <a:cubicBezTo>
                      <a:pt x="122" y="572"/>
                      <a:pt x="120" y="584"/>
                      <a:pt x="123" y="595"/>
                    </a:cubicBezTo>
                    <a:cubicBezTo>
                      <a:pt x="121" y="524"/>
                      <a:pt x="92" y="450"/>
                      <a:pt x="66" y="384"/>
                    </a:cubicBezTo>
                    <a:cubicBezTo>
                      <a:pt x="55" y="353"/>
                      <a:pt x="49" y="330"/>
                      <a:pt x="47" y="296"/>
                    </a:cubicBezTo>
                    <a:cubicBezTo>
                      <a:pt x="46" y="262"/>
                      <a:pt x="46" y="230"/>
                      <a:pt x="41" y="197"/>
                    </a:cubicBezTo>
                    <a:cubicBezTo>
                      <a:pt x="28" y="213"/>
                      <a:pt x="12" y="245"/>
                      <a:pt x="8" y="267"/>
                    </a:cubicBezTo>
                    <a:cubicBezTo>
                      <a:pt x="4" y="295"/>
                      <a:pt x="22" y="318"/>
                      <a:pt x="18" y="344"/>
                    </a:cubicBezTo>
                    <a:cubicBezTo>
                      <a:pt x="2" y="306"/>
                      <a:pt x="1" y="253"/>
                      <a:pt x="1" y="212"/>
                    </a:cubicBezTo>
                    <a:cubicBezTo>
                      <a:pt x="0" y="180"/>
                      <a:pt x="16" y="132"/>
                      <a:pt x="37" y="108"/>
                    </a:cubicBezTo>
                    <a:cubicBezTo>
                      <a:pt x="37" y="113"/>
                      <a:pt x="40" y="117"/>
                      <a:pt x="40" y="123"/>
                    </a:cubicBezTo>
                    <a:cubicBezTo>
                      <a:pt x="46" y="113"/>
                      <a:pt x="50" y="96"/>
                      <a:pt x="57" y="86"/>
                    </a:cubicBezTo>
                    <a:cubicBezTo>
                      <a:pt x="66" y="73"/>
                      <a:pt x="76" y="63"/>
                      <a:pt x="84" y="50"/>
                    </a:cubicBezTo>
                    <a:cubicBezTo>
                      <a:pt x="94" y="34"/>
                      <a:pt x="102" y="25"/>
                      <a:pt x="118" y="16"/>
                    </a:cubicBezTo>
                    <a:cubicBezTo>
                      <a:pt x="129" y="9"/>
                      <a:pt x="144" y="8"/>
                      <a:pt x="156" y="0"/>
                    </a:cubicBezTo>
                    <a:cubicBezTo>
                      <a:pt x="129" y="36"/>
                      <a:pt x="96" y="70"/>
                      <a:pt x="77" y="107"/>
                    </a:cubicBezTo>
                  </a:path>
                </a:pathLst>
              </a:custGeom>
              <a:no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39" name="Freeform 318"/>
              <p:cNvSpPr>
                <a:spLocks/>
              </p:cNvSpPr>
              <p:nvPr/>
            </p:nvSpPr>
            <p:spPr bwMode="gray">
              <a:xfrm>
                <a:off x="-1847196" y="7645949"/>
                <a:ext cx="735135" cy="1181177"/>
              </a:xfrm>
              <a:custGeom>
                <a:avLst/>
                <a:gdLst/>
                <a:ahLst/>
                <a:cxnLst>
                  <a:cxn ang="0">
                    <a:pos x="0" y="229"/>
                  </a:cxn>
                  <a:cxn ang="0">
                    <a:pos x="8" y="266"/>
                  </a:cxn>
                  <a:cxn ang="0">
                    <a:pos x="30" y="295"/>
                  </a:cxn>
                  <a:cxn ang="0">
                    <a:pos x="173" y="221"/>
                  </a:cxn>
                  <a:cxn ang="0">
                    <a:pos x="189" y="109"/>
                  </a:cxn>
                  <a:cxn ang="0">
                    <a:pos x="170" y="54"/>
                  </a:cxn>
                  <a:cxn ang="0">
                    <a:pos x="168" y="0"/>
                  </a:cxn>
                  <a:cxn ang="0">
                    <a:pos x="170" y="69"/>
                  </a:cxn>
                  <a:cxn ang="0">
                    <a:pos x="164" y="148"/>
                  </a:cxn>
                  <a:cxn ang="0">
                    <a:pos x="152" y="60"/>
                  </a:cxn>
                  <a:cxn ang="0">
                    <a:pos x="142" y="151"/>
                  </a:cxn>
                  <a:cxn ang="0">
                    <a:pos x="126" y="233"/>
                  </a:cxn>
                  <a:cxn ang="0">
                    <a:pos x="55" y="282"/>
                  </a:cxn>
                  <a:cxn ang="0">
                    <a:pos x="6" y="227"/>
                  </a:cxn>
                </a:cxnLst>
                <a:rect l="0" t="0" r="r" b="b"/>
                <a:pathLst>
                  <a:path w="195" h="314">
                    <a:moveTo>
                      <a:pt x="0" y="229"/>
                    </a:moveTo>
                    <a:cubicBezTo>
                      <a:pt x="2" y="238"/>
                      <a:pt x="4" y="256"/>
                      <a:pt x="8" y="266"/>
                    </a:cubicBezTo>
                    <a:cubicBezTo>
                      <a:pt x="13" y="277"/>
                      <a:pt x="25" y="283"/>
                      <a:pt x="30" y="295"/>
                    </a:cubicBezTo>
                    <a:cubicBezTo>
                      <a:pt x="87" y="314"/>
                      <a:pt x="154" y="274"/>
                      <a:pt x="173" y="221"/>
                    </a:cubicBezTo>
                    <a:cubicBezTo>
                      <a:pt x="184" y="193"/>
                      <a:pt x="195" y="140"/>
                      <a:pt x="189" y="109"/>
                    </a:cubicBezTo>
                    <a:cubicBezTo>
                      <a:pt x="186" y="90"/>
                      <a:pt x="173" y="72"/>
                      <a:pt x="170" y="54"/>
                    </a:cubicBezTo>
                    <a:cubicBezTo>
                      <a:pt x="166" y="36"/>
                      <a:pt x="168" y="18"/>
                      <a:pt x="168" y="0"/>
                    </a:cubicBezTo>
                    <a:cubicBezTo>
                      <a:pt x="168" y="24"/>
                      <a:pt x="171" y="48"/>
                      <a:pt x="170" y="69"/>
                    </a:cubicBezTo>
                    <a:cubicBezTo>
                      <a:pt x="168" y="95"/>
                      <a:pt x="163" y="121"/>
                      <a:pt x="164" y="148"/>
                    </a:cubicBezTo>
                    <a:cubicBezTo>
                      <a:pt x="146" y="127"/>
                      <a:pt x="152" y="86"/>
                      <a:pt x="152" y="60"/>
                    </a:cubicBezTo>
                    <a:cubicBezTo>
                      <a:pt x="145" y="89"/>
                      <a:pt x="142" y="120"/>
                      <a:pt x="142" y="151"/>
                    </a:cubicBezTo>
                    <a:cubicBezTo>
                      <a:pt x="142" y="182"/>
                      <a:pt x="146" y="211"/>
                      <a:pt x="126" y="233"/>
                    </a:cubicBezTo>
                    <a:cubicBezTo>
                      <a:pt x="106" y="255"/>
                      <a:pt x="87" y="277"/>
                      <a:pt x="55" y="282"/>
                    </a:cubicBezTo>
                    <a:cubicBezTo>
                      <a:pt x="23" y="286"/>
                      <a:pt x="9" y="252"/>
                      <a:pt x="6" y="227"/>
                    </a:cubicBezTo>
                  </a:path>
                </a:pathLst>
              </a:custGeom>
              <a:solidFill>
                <a:srgbClr val="5E514A"/>
              </a:solid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40" name="Freeform 319"/>
              <p:cNvSpPr>
                <a:spLocks/>
              </p:cNvSpPr>
              <p:nvPr/>
            </p:nvSpPr>
            <p:spPr bwMode="gray">
              <a:xfrm>
                <a:off x="-1847196" y="7645949"/>
                <a:ext cx="735135" cy="1181177"/>
              </a:xfrm>
              <a:custGeom>
                <a:avLst/>
                <a:gdLst/>
                <a:ahLst/>
                <a:cxnLst>
                  <a:cxn ang="0">
                    <a:pos x="0" y="229"/>
                  </a:cxn>
                  <a:cxn ang="0">
                    <a:pos x="8" y="266"/>
                  </a:cxn>
                  <a:cxn ang="0">
                    <a:pos x="30" y="295"/>
                  </a:cxn>
                  <a:cxn ang="0">
                    <a:pos x="173" y="221"/>
                  </a:cxn>
                  <a:cxn ang="0">
                    <a:pos x="189" y="109"/>
                  </a:cxn>
                  <a:cxn ang="0">
                    <a:pos x="170" y="54"/>
                  </a:cxn>
                  <a:cxn ang="0">
                    <a:pos x="168" y="0"/>
                  </a:cxn>
                  <a:cxn ang="0">
                    <a:pos x="170" y="69"/>
                  </a:cxn>
                  <a:cxn ang="0">
                    <a:pos x="164" y="148"/>
                  </a:cxn>
                  <a:cxn ang="0">
                    <a:pos x="152" y="60"/>
                  </a:cxn>
                  <a:cxn ang="0">
                    <a:pos x="142" y="151"/>
                  </a:cxn>
                  <a:cxn ang="0">
                    <a:pos x="126" y="233"/>
                  </a:cxn>
                  <a:cxn ang="0">
                    <a:pos x="55" y="282"/>
                  </a:cxn>
                  <a:cxn ang="0">
                    <a:pos x="6" y="227"/>
                  </a:cxn>
                </a:cxnLst>
                <a:rect l="0" t="0" r="r" b="b"/>
                <a:pathLst>
                  <a:path w="195" h="314">
                    <a:moveTo>
                      <a:pt x="0" y="229"/>
                    </a:moveTo>
                    <a:cubicBezTo>
                      <a:pt x="2" y="238"/>
                      <a:pt x="4" y="256"/>
                      <a:pt x="8" y="266"/>
                    </a:cubicBezTo>
                    <a:cubicBezTo>
                      <a:pt x="13" y="277"/>
                      <a:pt x="25" y="283"/>
                      <a:pt x="30" y="295"/>
                    </a:cubicBezTo>
                    <a:cubicBezTo>
                      <a:pt x="87" y="314"/>
                      <a:pt x="154" y="274"/>
                      <a:pt x="173" y="221"/>
                    </a:cubicBezTo>
                    <a:cubicBezTo>
                      <a:pt x="184" y="193"/>
                      <a:pt x="195" y="140"/>
                      <a:pt x="189" y="109"/>
                    </a:cubicBezTo>
                    <a:cubicBezTo>
                      <a:pt x="186" y="90"/>
                      <a:pt x="173" y="72"/>
                      <a:pt x="170" y="54"/>
                    </a:cubicBezTo>
                    <a:cubicBezTo>
                      <a:pt x="166" y="36"/>
                      <a:pt x="168" y="18"/>
                      <a:pt x="168" y="0"/>
                    </a:cubicBezTo>
                    <a:cubicBezTo>
                      <a:pt x="168" y="24"/>
                      <a:pt x="171" y="48"/>
                      <a:pt x="170" y="69"/>
                    </a:cubicBezTo>
                    <a:cubicBezTo>
                      <a:pt x="168" y="95"/>
                      <a:pt x="163" y="121"/>
                      <a:pt x="164" y="148"/>
                    </a:cubicBezTo>
                    <a:cubicBezTo>
                      <a:pt x="146" y="127"/>
                      <a:pt x="152" y="86"/>
                      <a:pt x="152" y="60"/>
                    </a:cubicBezTo>
                    <a:cubicBezTo>
                      <a:pt x="145" y="89"/>
                      <a:pt x="142" y="120"/>
                      <a:pt x="142" y="151"/>
                    </a:cubicBezTo>
                    <a:cubicBezTo>
                      <a:pt x="142" y="182"/>
                      <a:pt x="146" y="211"/>
                      <a:pt x="126" y="233"/>
                    </a:cubicBezTo>
                    <a:cubicBezTo>
                      <a:pt x="106" y="255"/>
                      <a:pt x="87" y="277"/>
                      <a:pt x="55" y="282"/>
                    </a:cubicBezTo>
                    <a:cubicBezTo>
                      <a:pt x="23" y="286"/>
                      <a:pt x="9" y="252"/>
                      <a:pt x="6" y="227"/>
                    </a:cubicBezTo>
                  </a:path>
                </a:pathLst>
              </a:custGeom>
              <a:no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41" name="Freeform 320"/>
              <p:cNvSpPr>
                <a:spLocks/>
              </p:cNvSpPr>
              <p:nvPr/>
            </p:nvSpPr>
            <p:spPr bwMode="gray">
              <a:xfrm>
                <a:off x="-2135991" y="8800886"/>
                <a:ext cx="446324" cy="183732"/>
              </a:xfrm>
              <a:custGeom>
                <a:avLst/>
                <a:gdLst/>
                <a:ahLst/>
                <a:cxnLst>
                  <a:cxn ang="0">
                    <a:pos x="0" y="10"/>
                  </a:cxn>
                  <a:cxn ang="0">
                    <a:pos x="0" y="17"/>
                  </a:cxn>
                  <a:cxn ang="0">
                    <a:pos x="119" y="2"/>
                  </a:cxn>
                  <a:cxn ang="0">
                    <a:pos x="59" y="23"/>
                  </a:cxn>
                  <a:cxn ang="0">
                    <a:pos x="0" y="6"/>
                  </a:cxn>
                </a:cxnLst>
                <a:rect l="0" t="0" r="r" b="b"/>
                <a:pathLst>
                  <a:path w="119" h="49">
                    <a:moveTo>
                      <a:pt x="0" y="10"/>
                    </a:moveTo>
                    <a:cubicBezTo>
                      <a:pt x="0" y="12"/>
                      <a:pt x="0" y="15"/>
                      <a:pt x="0" y="17"/>
                    </a:cubicBezTo>
                    <a:cubicBezTo>
                      <a:pt x="40" y="33"/>
                      <a:pt x="93" y="49"/>
                      <a:pt x="119" y="2"/>
                    </a:cubicBezTo>
                    <a:cubicBezTo>
                      <a:pt x="91" y="0"/>
                      <a:pt x="82" y="16"/>
                      <a:pt x="59" y="23"/>
                    </a:cubicBezTo>
                    <a:cubicBezTo>
                      <a:pt x="29" y="33"/>
                      <a:pt x="26" y="6"/>
                      <a:pt x="0" y="6"/>
                    </a:cubicBezTo>
                  </a:path>
                </a:pathLst>
              </a:custGeom>
              <a:solidFill>
                <a:srgbClr val="5E514A"/>
              </a:solid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42" name="Freeform 321"/>
              <p:cNvSpPr>
                <a:spLocks/>
              </p:cNvSpPr>
              <p:nvPr/>
            </p:nvSpPr>
            <p:spPr bwMode="gray">
              <a:xfrm>
                <a:off x="-2135991" y="8800886"/>
                <a:ext cx="446324" cy="183732"/>
              </a:xfrm>
              <a:custGeom>
                <a:avLst/>
                <a:gdLst/>
                <a:ahLst/>
                <a:cxnLst>
                  <a:cxn ang="0">
                    <a:pos x="0" y="10"/>
                  </a:cxn>
                  <a:cxn ang="0">
                    <a:pos x="0" y="17"/>
                  </a:cxn>
                  <a:cxn ang="0">
                    <a:pos x="119" y="2"/>
                  </a:cxn>
                  <a:cxn ang="0">
                    <a:pos x="59" y="23"/>
                  </a:cxn>
                  <a:cxn ang="0">
                    <a:pos x="0" y="6"/>
                  </a:cxn>
                </a:cxnLst>
                <a:rect l="0" t="0" r="r" b="b"/>
                <a:pathLst>
                  <a:path w="119" h="49">
                    <a:moveTo>
                      <a:pt x="0" y="10"/>
                    </a:moveTo>
                    <a:cubicBezTo>
                      <a:pt x="0" y="12"/>
                      <a:pt x="0" y="15"/>
                      <a:pt x="0" y="17"/>
                    </a:cubicBezTo>
                    <a:cubicBezTo>
                      <a:pt x="40" y="33"/>
                      <a:pt x="93" y="49"/>
                      <a:pt x="119" y="2"/>
                    </a:cubicBezTo>
                    <a:cubicBezTo>
                      <a:pt x="91" y="0"/>
                      <a:pt x="82" y="16"/>
                      <a:pt x="59" y="23"/>
                    </a:cubicBezTo>
                    <a:cubicBezTo>
                      <a:pt x="29" y="33"/>
                      <a:pt x="26" y="6"/>
                      <a:pt x="0" y="6"/>
                    </a:cubicBezTo>
                  </a:path>
                </a:pathLst>
              </a:custGeom>
              <a:no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43" name="Freeform 322"/>
              <p:cNvSpPr>
                <a:spLocks/>
              </p:cNvSpPr>
              <p:nvPr/>
            </p:nvSpPr>
            <p:spPr bwMode="gray">
              <a:xfrm>
                <a:off x="-1112061" y="8144664"/>
                <a:ext cx="183792" cy="551228"/>
              </a:xfrm>
              <a:custGeom>
                <a:avLst/>
                <a:gdLst/>
                <a:ahLst/>
                <a:cxnLst>
                  <a:cxn ang="0">
                    <a:pos x="2" y="149"/>
                  </a:cxn>
                  <a:cxn ang="0">
                    <a:pos x="31" y="0"/>
                  </a:cxn>
                  <a:cxn ang="0">
                    <a:pos x="43" y="90"/>
                  </a:cxn>
                  <a:cxn ang="0">
                    <a:pos x="0" y="149"/>
                  </a:cxn>
                </a:cxnLst>
                <a:rect l="0" t="0" r="r" b="b"/>
                <a:pathLst>
                  <a:path w="46" h="149">
                    <a:moveTo>
                      <a:pt x="2" y="149"/>
                    </a:moveTo>
                    <a:cubicBezTo>
                      <a:pt x="44" y="125"/>
                      <a:pt x="31" y="38"/>
                      <a:pt x="31" y="0"/>
                    </a:cubicBezTo>
                    <a:cubicBezTo>
                      <a:pt x="30" y="32"/>
                      <a:pt x="41" y="59"/>
                      <a:pt x="43" y="90"/>
                    </a:cubicBezTo>
                    <a:cubicBezTo>
                      <a:pt x="46" y="121"/>
                      <a:pt x="26" y="137"/>
                      <a:pt x="0" y="149"/>
                    </a:cubicBezTo>
                  </a:path>
                </a:pathLst>
              </a:custGeom>
              <a:solidFill>
                <a:srgbClr val="5E514A"/>
              </a:solid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44" name="Freeform 323"/>
              <p:cNvSpPr>
                <a:spLocks/>
              </p:cNvSpPr>
              <p:nvPr/>
            </p:nvSpPr>
            <p:spPr bwMode="gray">
              <a:xfrm>
                <a:off x="-1112061" y="8144664"/>
                <a:ext cx="183792" cy="551228"/>
              </a:xfrm>
              <a:custGeom>
                <a:avLst/>
                <a:gdLst/>
                <a:ahLst/>
                <a:cxnLst>
                  <a:cxn ang="0">
                    <a:pos x="2" y="149"/>
                  </a:cxn>
                  <a:cxn ang="0">
                    <a:pos x="31" y="0"/>
                  </a:cxn>
                  <a:cxn ang="0">
                    <a:pos x="43" y="90"/>
                  </a:cxn>
                  <a:cxn ang="0">
                    <a:pos x="0" y="149"/>
                  </a:cxn>
                </a:cxnLst>
                <a:rect l="0" t="0" r="r" b="b"/>
                <a:pathLst>
                  <a:path w="46" h="149">
                    <a:moveTo>
                      <a:pt x="2" y="149"/>
                    </a:moveTo>
                    <a:cubicBezTo>
                      <a:pt x="44" y="125"/>
                      <a:pt x="31" y="38"/>
                      <a:pt x="31" y="0"/>
                    </a:cubicBezTo>
                    <a:cubicBezTo>
                      <a:pt x="30" y="32"/>
                      <a:pt x="41" y="59"/>
                      <a:pt x="43" y="90"/>
                    </a:cubicBezTo>
                    <a:cubicBezTo>
                      <a:pt x="46" y="121"/>
                      <a:pt x="26" y="137"/>
                      <a:pt x="0" y="149"/>
                    </a:cubicBezTo>
                  </a:path>
                </a:pathLst>
              </a:custGeom>
              <a:no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45" name="Freeform 324"/>
              <p:cNvSpPr>
                <a:spLocks/>
              </p:cNvSpPr>
              <p:nvPr/>
            </p:nvSpPr>
            <p:spPr bwMode="gray">
              <a:xfrm>
                <a:off x="-849513" y="8433406"/>
                <a:ext cx="52510" cy="262486"/>
              </a:xfrm>
              <a:custGeom>
                <a:avLst/>
                <a:gdLst/>
                <a:ahLst/>
                <a:cxnLst>
                  <a:cxn ang="0">
                    <a:pos x="14" y="58"/>
                  </a:cxn>
                  <a:cxn ang="0">
                    <a:pos x="4" y="0"/>
                  </a:cxn>
                  <a:cxn ang="0">
                    <a:pos x="2" y="71"/>
                  </a:cxn>
                  <a:cxn ang="0">
                    <a:pos x="8" y="60"/>
                  </a:cxn>
                </a:cxnLst>
                <a:rect l="0" t="0" r="r" b="b"/>
                <a:pathLst>
                  <a:path w="14" h="71">
                    <a:moveTo>
                      <a:pt x="14" y="58"/>
                    </a:moveTo>
                    <a:cubicBezTo>
                      <a:pt x="14" y="40"/>
                      <a:pt x="13" y="15"/>
                      <a:pt x="4" y="0"/>
                    </a:cubicBezTo>
                    <a:cubicBezTo>
                      <a:pt x="4" y="24"/>
                      <a:pt x="0" y="48"/>
                      <a:pt x="2" y="71"/>
                    </a:cubicBezTo>
                    <a:cubicBezTo>
                      <a:pt x="3" y="65"/>
                      <a:pt x="5" y="65"/>
                      <a:pt x="8" y="60"/>
                    </a:cubicBezTo>
                  </a:path>
                </a:pathLst>
              </a:custGeom>
              <a:solidFill>
                <a:srgbClr val="5E514A"/>
              </a:solid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46" name="Freeform 325"/>
              <p:cNvSpPr>
                <a:spLocks/>
              </p:cNvSpPr>
              <p:nvPr/>
            </p:nvSpPr>
            <p:spPr bwMode="gray">
              <a:xfrm>
                <a:off x="-849513" y="8433406"/>
                <a:ext cx="52510" cy="262486"/>
              </a:xfrm>
              <a:custGeom>
                <a:avLst/>
                <a:gdLst/>
                <a:ahLst/>
                <a:cxnLst>
                  <a:cxn ang="0">
                    <a:pos x="14" y="58"/>
                  </a:cxn>
                  <a:cxn ang="0">
                    <a:pos x="4" y="0"/>
                  </a:cxn>
                  <a:cxn ang="0">
                    <a:pos x="2" y="71"/>
                  </a:cxn>
                  <a:cxn ang="0">
                    <a:pos x="8" y="60"/>
                  </a:cxn>
                </a:cxnLst>
                <a:rect l="0" t="0" r="r" b="b"/>
                <a:pathLst>
                  <a:path w="14" h="71">
                    <a:moveTo>
                      <a:pt x="14" y="58"/>
                    </a:moveTo>
                    <a:cubicBezTo>
                      <a:pt x="14" y="40"/>
                      <a:pt x="13" y="15"/>
                      <a:pt x="4" y="0"/>
                    </a:cubicBezTo>
                    <a:cubicBezTo>
                      <a:pt x="4" y="24"/>
                      <a:pt x="0" y="48"/>
                      <a:pt x="2" y="71"/>
                    </a:cubicBezTo>
                    <a:cubicBezTo>
                      <a:pt x="3" y="65"/>
                      <a:pt x="5" y="65"/>
                      <a:pt x="8" y="60"/>
                    </a:cubicBezTo>
                  </a:path>
                </a:pathLst>
              </a:custGeom>
              <a:no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47" name="Freeform 326"/>
              <p:cNvSpPr>
                <a:spLocks/>
              </p:cNvSpPr>
              <p:nvPr/>
            </p:nvSpPr>
            <p:spPr bwMode="gray">
              <a:xfrm>
                <a:off x="568248" y="7698447"/>
                <a:ext cx="367568" cy="1049943"/>
              </a:xfrm>
              <a:custGeom>
                <a:avLst/>
                <a:gdLst/>
                <a:ahLst/>
                <a:cxnLst>
                  <a:cxn ang="0">
                    <a:pos x="2" y="206"/>
                  </a:cxn>
                  <a:cxn ang="0">
                    <a:pos x="45" y="119"/>
                  </a:cxn>
                  <a:cxn ang="0">
                    <a:pos x="68" y="62"/>
                  </a:cxn>
                  <a:cxn ang="0">
                    <a:pos x="92" y="0"/>
                  </a:cxn>
                  <a:cxn ang="0">
                    <a:pos x="64" y="91"/>
                  </a:cxn>
                  <a:cxn ang="0">
                    <a:pos x="45" y="173"/>
                  </a:cxn>
                  <a:cxn ang="0">
                    <a:pos x="51" y="239"/>
                  </a:cxn>
                  <a:cxn ang="0">
                    <a:pos x="83" y="282"/>
                  </a:cxn>
                  <a:cxn ang="0">
                    <a:pos x="45" y="247"/>
                  </a:cxn>
                  <a:cxn ang="0">
                    <a:pos x="0" y="212"/>
                  </a:cxn>
                </a:cxnLst>
                <a:rect l="0" t="0" r="r" b="b"/>
                <a:pathLst>
                  <a:path w="94" h="282">
                    <a:moveTo>
                      <a:pt x="2" y="206"/>
                    </a:moveTo>
                    <a:cubicBezTo>
                      <a:pt x="16" y="177"/>
                      <a:pt x="32" y="149"/>
                      <a:pt x="45" y="119"/>
                    </a:cubicBezTo>
                    <a:cubicBezTo>
                      <a:pt x="53" y="101"/>
                      <a:pt x="60" y="81"/>
                      <a:pt x="68" y="62"/>
                    </a:cubicBezTo>
                    <a:cubicBezTo>
                      <a:pt x="76" y="43"/>
                      <a:pt x="90" y="21"/>
                      <a:pt x="92" y="0"/>
                    </a:cubicBezTo>
                    <a:cubicBezTo>
                      <a:pt x="94" y="35"/>
                      <a:pt x="76" y="61"/>
                      <a:pt x="64" y="91"/>
                    </a:cubicBezTo>
                    <a:cubicBezTo>
                      <a:pt x="54" y="118"/>
                      <a:pt x="48" y="146"/>
                      <a:pt x="45" y="173"/>
                    </a:cubicBezTo>
                    <a:cubicBezTo>
                      <a:pt x="43" y="195"/>
                      <a:pt x="38" y="221"/>
                      <a:pt x="51" y="239"/>
                    </a:cubicBezTo>
                    <a:cubicBezTo>
                      <a:pt x="61" y="253"/>
                      <a:pt x="79" y="265"/>
                      <a:pt x="83" y="282"/>
                    </a:cubicBezTo>
                    <a:cubicBezTo>
                      <a:pt x="70" y="271"/>
                      <a:pt x="59" y="258"/>
                      <a:pt x="45" y="247"/>
                    </a:cubicBezTo>
                    <a:cubicBezTo>
                      <a:pt x="32" y="237"/>
                      <a:pt x="10" y="225"/>
                      <a:pt x="0" y="212"/>
                    </a:cubicBezTo>
                  </a:path>
                </a:pathLst>
              </a:custGeom>
              <a:solidFill>
                <a:srgbClr val="5E514A"/>
              </a:solid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48" name="Freeform 327"/>
              <p:cNvSpPr>
                <a:spLocks/>
              </p:cNvSpPr>
              <p:nvPr/>
            </p:nvSpPr>
            <p:spPr bwMode="gray">
              <a:xfrm>
                <a:off x="568248" y="7698447"/>
                <a:ext cx="367568" cy="1049943"/>
              </a:xfrm>
              <a:custGeom>
                <a:avLst/>
                <a:gdLst/>
                <a:ahLst/>
                <a:cxnLst>
                  <a:cxn ang="0">
                    <a:pos x="2" y="206"/>
                  </a:cxn>
                  <a:cxn ang="0">
                    <a:pos x="45" y="119"/>
                  </a:cxn>
                  <a:cxn ang="0">
                    <a:pos x="68" y="62"/>
                  </a:cxn>
                  <a:cxn ang="0">
                    <a:pos x="92" y="0"/>
                  </a:cxn>
                  <a:cxn ang="0">
                    <a:pos x="64" y="91"/>
                  </a:cxn>
                  <a:cxn ang="0">
                    <a:pos x="45" y="173"/>
                  </a:cxn>
                  <a:cxn ang="0">
                    <a:pos x="51" y="239"/>
                  </a:cxn>
                  <a:cxn ang="0">
                    <a:pos x="83" y="282"/>
                  </a:cxn>
                  <a:cxn ang="0">
                    <a:pos x="45" y="247"/>
                  </a:cxn>
                  <a:cxn ang="0">
                    <a:pos x="0" y="212"/>
                  </a:cxn>
                </a:cxnLst>
                <a:rect l="0" t="0" r="r" b="b"/>
                <a:pathLst>
                  <a:path w="94" h="282">
                    <a:moveTo>
                      <a:pt x="2" y="206"/>
                    </a:moveTo>
                    <a:cubicBezTo>
                      <a:pt x="16" y="177"/>
                      <a:pt x="32" y="149"/>
                      <a:pt x="45" y="119"/>
                    </a:cubicBezTo>
                    <a:cubicBezTo>
                      <a:pt x="53" y="101"/>
                      <a:pt x="60" y="81"/>
                      <a:pt x="68" y="62"/>
                    </a:cubicBezTo>
                    <a:cubicBezTo>
                      <a:pt x="76" y="43"/>
                      <a:pt x="90" y="21"/>
                      <a:pt x="92" y="0"/>
                    </a:cubicBezTo>
                    <a:cubicBezTo>
                      <a:pt x="94" y="35"/>
                      <a:pt x="76" y="61"/>
                      <a:pt x="64" y="91"/>
                    </a:cubicBezTo>
                    <a:cubicBezTo>
                      <a:pt x="54" y="118"/>
                      <a:pt x="48" y="146"/>
                      <a:pt x="45" y="173"/>
                    </a:cubicBezTo>
                    <a:cubicBezTo>
                      <a:pt x="43" y="195"/>
                      <a:pt x="38" y="221"/>
                      <a:pt x="51" y="239"/>
                    </a:cubicBezTo>
                    <a:cubicBezTo>
                      <a:pt x="61" y="253"/>
                      <a:pt x="79" y="265"/>
                      <a:pt x="83" y="282"/>
                    </a:cubicBezTo>
                    <a:cubicBezTo>
                      <a:pt x="70" y="271"/>
                      <a:pt x="59" y="258"/>
                      <a:pt x="45" y="247"/>
                    </a:cubicBezTo>
                    <a:cubicBezTo>
                      <a:pt x="32" y="237"/>
                      <a:pt x="10" y="225"/>
                      <a:pt x="0" y="212"/>
                    </a:cubicBezTo>
                  </a:path>
                </a:pathLst>
              </a:custGeom>
              <a:no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49" name="Freeform 328"/>
              <p:cNvSpPr>
                <a:spLocks/>
              </p:cNvSpPr>
              <p:nvPr/>
            </p:nvSpPr>
            <p:spPr bwMode="gray">
              <a:xfrm>
                <a:off x="1093344" y="8800886"/>
                <a:ext cx="393831" cy="131235"/>
              </a:xfrm>
              <a:custGeom>
                <a:avLst/>
                <a:gdLst/>
                <a:ahLst/>
                <a:cxnLst>
                  <a:cxn ang="0">
                    <a:pos x="58" y="31"/>
                  </a:cxn>
                  <a:cxn ang="0">
                    <a:pos x="0" y="0"/>
                  </a:cxn>
                  <a:cxn ang="0">
                    <a:pos x="103" y="1"/>
                  </a:cxn>
                  <a:cxn ang="0">
                    <a:pos x="54" y="35"/>
                  </a:cxn>
                </a:cxnLst>
                <a:rect l="0" t="0" r="r" b="b"/>
                <a:pathLst>
                  <a:path w="103" h="35">
                    <a:moveTo>
                      <a:pt x="58" y="31"/>
                    </a:moveTo>
                    <a:cubicBezTo>
                      <a:pt x="43" y="30"/>
                      <a:pt x="9" y="15"/>
                      <a:pt x="0" y="0"/>
                    </a:cubicBezTo>
                    <a:cubicBezTo>
                      <a:pt x="33" y="15"/>
                      <a:pt x="71" y="24"/>
                      <a:pt x="103" y="1"/>
                    </a:cubicBezTo>
                    <a:cubicBezTo>
                      <a:pt x="100" y="13"/>
                      <a:pt x="67" y="35"/>
                      <a:pt x="54" y="35"/>
                    </a:cubicBezTo>
                  </a:path>
                </a:pathLst>
              </a:custGeom>
              <a:solidFill>
                <a:srgbClr val="5E514A"/>
              </a:solid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50" name="Freeform 329"/>
              <p:cNvSpPr>
                <a:spLocks/>
              </p:cNvSpPr>
              <p:nvPr/>
            </p:nvSpPr>
            <p:spPr bwMode="gray">
              <a:xfrm>
                <a:off x="1093344" y="8800886"/>
                <a:ext cx="393831" cy="131235"/>
              </a:xfrm>
              <a:custGeom>
                <a:avLst/>
                <a:gdLst/>
                <a:ahLst/>
                <a:cxnLst>
                  <a:cxn ang="0">
                    <a:pos x="58" y="31"/>
                  </a:cxn>
                  <a:cxn ang="0">
                    <a:pos x="0" y="0"/>
                  </a:cxn>
                  <a:cxn ang="0">
                    <a:pos x="103" y="1"/>
                  </a:cxn>
                  <a:cxn ang="0">
                    <a:pos x="54" y="35"/>
                  </a:cxn>
                </a:cxnLst>
                <a:rect l="0" t="0" r="r" b="b"/>
                <a:pathLst>
                  <a:path w="103" h="35">
                    <a:moveTo>
                      <a:pt x="58" y="31"/>
                    </a:moveTo>
                    <a:cubicBezTo>
                      <a:pt x="43" y="30"/>
                      <a:pt x="9" y="15"/>
                      <a:pt x="0" y="0"/>
                    </a:cubicBezTo>
                    <a:cubicBezTo>
                      <a:pt x="33" y="15"/>
                      <a:pt x="71" y="24"/>
                      <a:pt x="103" y="1"/>
                    </a:cubicBezTo>
                    <a:cubicBezTo>
                      <a:pt x="100" y="13"/>
                      <a:pt x="67" y="35"/>
                      <a:pt x="54" y="35"/>
                    </a:cubicBezTo>
                  </a:path>
                </a:pathLst>
              </a:custGeom>
              <a:no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51" name="Freeform 330"/>
              <p:cNvSpPr>
                <a:spLocks/>
              </p:cNvSpPr>
              <p:nvPr/>
            </p:nvSpPr>
            <p:spPr bwMode="gray">
              <a:xfrm>
                <a:off x="-429435" y="6491012"/>
                <a:ext cx="630116" cy="656206"/>
              </a:xfrm>
              <a:custGeom>
                <a:avLst/>
                <a:gdLst/>
                <a:ahLst/>
                <a:cxnLst>
                  <a:cxn ang="0">
                    <a:pos x="2" y="2"/>
                  </a:cxn>
                  <a:cxn ang="0">
                    <a:pos x="45" y="1"/>
                  </a:cxn>
                  <a:cxn ang="0">
                    <a:pos x="96" y="95"/>
                  </a:cxn>
                  <a:cxn ang="0">
                    <a:pos x="171" y="160"/>
                  </a:cxn>
                  <a:cxn ang="0">
                    <a:pos x="105" y="152"/>
                  </a:cxn>
                  <a:cxn ang="0">
                    <a:pos x="78" y="94"/>
                  </a:cxn>
                  <a:cxn ang="0">
                    <a:pos x="0" y="4"/>
                  </a:cxn>
                </a:cxnLst>
                <a:rect l="0" t="0" r="r" b="b"/>
                <a:pathLst>
                  <a:path w="171" h="170">
                    <a:moveTo>
                      <a:pt x="2" y="2"/>
                    </a:moveTo>
                    <a:cubicBezTo>
                      <a:pt x="16" y="2"/>
                      <a:pt x="30" y="0"/>
                      <a:pt x="45" y="1"/>
                    </a:cubicBezTo>
                    <a:cubicBezTo>
                      <a:pt x="65" y="33"/>
                      <a:pt x="86" y="58"/>
                      <a:pt x="96" y="95"/>
                    </a:cubicBezTo>
                    <a:cubicBezTo>
                      <a:pt x="108" y="139"/>
                      <a:pt x="121" y="160"/>
                      <a:pt x="171" y="160"/>
                    </a:cubicBezTo>
                    <a:cubicBezTo>
                      <a:pt x="146" y="163"/>
                      <a:pt x="122" y="170"/>
                      <a:pt x="105" y="152"/>
                    </a:cubicBezTo>
                    <a:cubicBezTo>
                      <a:pt x="90" y="136"/>
                      <a:pt x="86" y="114"/>
                      <a:pt x="78" y="94"/>
                    </a:cubicBezTo>
                    <a:cubicBezTo>
                      <a:pt x="65" y="60"/>
                      <a:pt x="48" y="2"/>
                      <a:pt x="0" y="4"/>
                    </a:cubicBezTo>
                  </a:path>
                </a:pathLst>
              </a:custGeom>
              <a:solidFill>
                <a:srgbClr val="5E514A"/>
              </a:solid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52" name="Freeform 331"/>
              <p:cNvSpPr>
                <a:spLocks/>
              </p:cNvSpPr>
              <p:nvPr/>
            </p:nvSpPr>
            <p:spPr bwMode="gray">
              <a:xfrm>
                <a:off x="-429435" y="6491012"/>
                <a:ext cx="630116" cy="656206"/>
              </a:xfrm>
              <a:custGeom>
                <a:avLst/>
                <a:gdLst/>
                <a:ahLst/>
                <a:cxnLst>
                  <a:cxn ang="0">
                    <a:pos x="2" y="2"/>
                  </a:cxn>
                  <a:cxn ang="0">
                    <a:pos x="45" y="1"/>
                  </a:cxn>
                  <a:cxn ang="0">
                    <a:pos x="96" y="95"/>
                  </a:cxn>
                  <a:cxn ang="0">
                    <a:pos x="171" y="160"/>
                  </a:cxn>
                  <a:cxn ang="0">
                    <a:pos x="105" y="152"/>
                  </a:cxn>
                  <a:cxn ang="0">
                    <a:pos x="78" y="94"/>
                  </a:cxn>
                  <a:cxn ang="0">
                    <a:pos x="0" y="4"/>
                  </a:cxn>
                </a:cxnLst>
                <a:rect l="0" t="0" r="r" b="b"/>
                <a:pathLst>
                  <a:path w="171" h="170">
                    <a:moveTo>
                      <a:pt x="2" y="2"/>
                    </a:moveTo>
                    <a:cubicBezTo>
                      <a:pt x="16" y="2"/>
                      <a:pt x="30" y="0"/>
                      <a:pt x="45" y="1"/>
                    </a:cubicBezTo>
                    <a:cubicBezTo>
                      <a:pt x="65" y="33"/>
                      <a:pt x="86" y="58"/>
                      <a:pt x="96" y="95"/>
                    </a:cubicBezTo>
                    <a:cubicBezTo>
                      <a:pt x="108" y="139"/>
                      <a:pt x="121" y="160"/>
                      <a:pt x="171" y="160"/>
                    </a:cubicBezTo>
                    <a:cubicBezTo>
                      <a:pt x="146" y="163"/>
                      <a:pt x="122" y="170"/>
                      <a:pt x="105" y="152"/>
                    </a:cubicBezTo>
                    <a:cubicBezTo>
                      <a:pt x="90" y="136"/>
                      <a:pt x="86" y="114"/>
                      <a:pt x="78" y="94"/>
                    </a:cubicBezTo>
                    <a:cubicBezTo>
                      <a:pt x="65" y="60"/>
                      <a:pt x="48" y="2"/>
                      <a:pt x="0" y="4"/>
                    </a:cubicBezTo>
                  </a:path>
                </a:pathLst>
              </a:custGeom>
              <a:no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53" name="Freeform 332"/>
              <p:cNvSpPr>
                <a:spLocks/>
              </p:cNvSpPr>
              <p:nvPr/>
            </p:nvSpPr>
            <p:spPr bwMode="gray">
              <a:xfrm>
                <a:off x="410719" y="7094721"/>
                <a:ext cx="288811" cy="944948"/>
              </a:xfrm>
              <a:custGeom>
                <a:avLst/>
                <a:gdLst/>
                <a:ahLst/>
                <a:cxnLst>
                  <a:cxn ang="0">
                    <a:pos x="18" y="22"/>
                  </a:cxn>
                  <a:cxn ang="0">
                    <a:pos x="38" y="8"/>
                  </a:cxn>
                  <a:cxn ang="0">
                    <a:pos x="56" y="33"/>
                  </a:cxn>
                  <a:cxn ang="0">
                    <a:pos x="71" y="121"/>
                  </a:cxn>
                  <a:cxn ang="0">
                    <a:pos x="1" y="252"/>
                  </a:cxn>
                  <a:cxn ang="0">
                    <a:pos x="23" y="193"/>
                  </a:cxn>
                  <a:cxn ang="0">
                    <a:pos x="44" y="134"/>
                  </a:cxn>
                  <a:cxn ang="0">
                    <a:pos x="47" y="67"/>
                  </a:cxn>
                  <a:cxn ang="0">
                    <a:pos x="20" y="24"/>
                  </a:cxn>
                </a:cxnLst>
                <a:rect l="0" t="0" r="r" b="b"/>
                <a:pathLst>
                  <a:path w="76" h="252">
                    <a:moveTo>
                      <a:pt x="18" y="22"/>
                    </a:moveTo>
                    <a:cubicBezTo>
                      <a:pt x="24" y="10"/>
                      <a:pt x="23" y="0"/>
                      <a:pt x="38" y="8"/>
                    </a:cubicBezTo>
                    <a:cubicBezTo>
                      <a:pt x="46" y="11"/>
                      <a:pt x="52" y="26"/>
                      <a:pt x="56" y="33"/>
                    </a:cubicBezTo>
                    <a:cubicBezTo>
                      <a:pt x="68" y="57"/>
                      <a:pt x="76" y="94"/>
                      <a:pt x="71" y="121"/>
                    </a:cubicBezTo>
                    <a:cubicBezTo>
                      <a:pt x="63" y="165"/>
                      <a:pt x="27" y="216"/>
                      <a:pt x="1" y="252"/>
                    </a:cubicBezTo>
                    <a:cubicBezTo>
                      <a:pt x="0" y="233"/>
                      <a:pt x="17" y="209"/>
                      <a:pt x="23" y="193"/>
                    </a:cubicBezTo>
                    <a:cubicBezTo>
                      <a:pt x="30" y="174"/>
                      <a:pt x="39" y="154"/>
                      <a:pt x="44" y="134"/>
                    </a:cubicBezTo>
                    <a:cubicBezTo>
                      <a:pt x="50" y="112"/>
                      <a:pt x="49" y="90"/>
                      <a:pt x="47" y="67"/>
                    </a:cubicBezTo>
                    <a:cubicBezTo>
                      <a:pt x="45" y="44"/>
                      <a:pt x="36" y="37"/>
                      <a:pt x="20" y="24"/>
                    </a:cubicBezTo>
                  </a:path>
                </a:pathLst>
              </a:custGeom>
              <a:solidFill>
                <a:srgbClr val="5E514A"/>
              </a:solid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54" name="Freeform 333"/>
              <p:cNvSpPr>
                <a:spLocks/>
              </p:cNvSpPr>
              <p:nvPr/>
            </p:nvSpPr>
            <p:spPr bwMode="gray">
              <a:xfrm>
                <a:off x="410719" y="7094721"/>
                <a:ext cx="288811" cy="944948"/>
              </a:xfrm>
              <a:custGeom>
                <a:avLst/>
                <a:gdLst/>
                <a:ahLst/>
                <a:cxnLst>
                  <a:cxn ang="0">
                    <a:pos x="18" y="22"/>
                  </a:cxn>
                  <a:cxn ang="0">
                    <a:pos x="38" y="8"/>
                  </a:cxn>
                  <a:cxn ang="0">
                    <a:pos x="56" y="33"/>
                  </a:cxn>
                  <a:cxn ang="0">
                    <a:pos x="71" y="121"/>
                  </a:cxn>
                  <a:cxn ang="0">
                    <a:pos x="1" y="252"/>
                  </a:cxn>
                  <a:cxn ang="0">
                    <a:pos x="23" y="193"/>
                  </a:cxn>
                  <a:cxn ang="0">
                    <a:pos x="44" y="134"/>
                  </a:cxn>
                  <a:cxn ang="0">
                    <a:pos x="47" y="67"/>
                  </a:cxn>
                  <a:cxn ang="0">
                    <a:pos x="20" y="24"/>
                  </a:cxn>
                </a:cxnLst>
                <a:rect l="0" t="0" r="r" b="b"/>
                <a:pathLst>
                  <a:path w="76" h="252">
                    <a:moveTo>
                      <a:pt x="18" y="22"/>
                    </a:moveTo>
                    <a:cubicBezTo>
                      <a:pt x="24" y="10"/>
                      <a:pt x="23" y="0"/>
                      <a:pt x="38" y="8"/>
                    </a:cubicBezTo>
                    <a:cubicBezTo>
                      <a:pt x="46" y="11"/>
                      <a:pt x="52" y="26"/>
                      <a:pt x="56" y="33"/>
                    </a:cubicBezTo>
                    <a:cubicBezTo>
                      <a:pt x="68" y="57"/>
                      <a:pt x="76" y="94"/>
                      <a:pt x="71" y="121"/>
                    </a:cubicBezTo>
                    <a:cubicBezTo>
                      <a:pt x="63" y="165"/>
                      <a:pt x="27" y="216"/>
                      <a:pt x="1" y="252"/>
                    </a:cubicBezTo>
                    <a:cubicBezTo>
                      <a:pt x="0" y="233"/>
                      <a:pt x="17" y="209"/>
                      <a:pt x="23" y="193"/>
                    </a:cubicBezTo>
                    <a:cubicBezTo>
                      <a:pt x="30" y="174"/>
                      <a:pt x="39" y="154"/>
                      <a:pt x="44" y="134"/>
                    </a:cubicBezTo>
                    <a:cubicBezTo>
                      <a:pt x="50" y="112"/>
                      <a:pt x="49" y="90"/>
                      <a:pt x="47" y="67"/>
                    </a:cubicBezTo>
                    <a:cubicBezTo>
                      <a:pt x="45" y="44"/>
                      <a:pt x="36" y="37"/>
                      <a:pt x="20" y="24"/>
                    </a:cubicBezTo>
                  </a:path>
                </a:pathLst>
              </a:custGeom>
              <a:no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55" name="Freeform 334"/>
              <p:cNvSpPr>
                <a:spLocks/>
              </p:cNvSpPr>
              <p:nvPr/>
            </p:nvSpPr>
            <p:spPr bwMode="gray">
              <a:xfrm>
                <a:off x="-823249" y="5756053"/>
                <a:ext cx="1601536" cy="708703"/>
              </a:xfrm>
              <a:custGeom>
                <a:avLst/>
                <a:gdLst/>
                <a:ahLst/>
                <a:cxnLst>
                  <a:cxn ang="0">
                    <a:pos x="23" y="85"/>
                  </a:cxn>
                  <a:cxn ang="0">
                    <a:pos x="77" y="64"/>
                  </a:cxn>
                  <a:cxn ang="0">
                    <a:pos x="156" y="58"/>
                  </a:cxn>
                  <a:cxn ang="0">
                    <a:pos x="269" y="119"/>
                  </a:cxn>
                  <a:cxn ang="0">
                    <a:pos x="172" y="54"/>
                  </a:cxn>
                  <a:cxn ang="0">
                    <a:pos x="208" y="50"/>
                  </a:cxn>
                  <a:cxn ang="0">
                    <a:pos x="179" y="40"/>
                  </a:cxn>
                  <a:cxn ang="0">
                    <a:pos x="241" y="27"/>
                  </a:cxn>
                  <a:cxn ang="0">
                    <a:pos x="309" y="70"/>
                  </a:cxn>
                  <a:cxn ang="0">
                    <a:pos x="349" y="126"/>
                  </a:cxn>
                  <a:cxn ang="0">
                    <a:pos x="427" y="184"/>
                  </a:cxn>
                  <a:cxn ang="0">
                    <a:pos x="366" y="112"/>
                  </a:cxn>
                  <a:cxn ang="0">
                    <a:pos x="304" y="45"/>
                  </a:cxn>
                  <a:cxn ang="0">
                    <a:pos x="215" y="11"/>
                  </a:cxn>
                  <a:cxn ang="0">
                    <a:pos x="140" y="21"/>
                  </a:cxn>
                  <a:cxn ang="0">
                    <a:pos x="142" y="40"/>
                  </a:cxn>
                  <a:cxn ang="0">
                    <a:pos x="77" y="53"/>
                  </a:cxn>
                  <a:cxn ang="0">
                    <a:pos x="4" y="104"/>
                  </a:cxn>
                  <a:cxn ang="0">
                    <a:pos x="31" y="83"/>
                  </a:cxn>
                </a:cxnLst>
                <a:rect l="0" t="0" r="r" b="b"/>
                <a:pathLst>
                  <a:path w="427" h="184">
                    <a:moveTo>
                      <a:pt x="23" y="85"/>
                    </a:moveTo>
                    <a:cubicBezTo>
                      <a:pt x="37" y="68"/>
                      <a:pt x="57" y="66"/>
                      <a:pt x="77" y="64"/>
                    </a:cubicBezTo>
                    <a:cubicBezTo>
                      <a:pt x="103" y="61"/>
                      <a:pt x="130" y="55"/>
                      <a:pt x="156" y="58"/>
                    </a:cubicBezTo>
                    <a:cubicBezTo>
                      <a:pt x="198" y="62"/>
                      <a:pt x="239" y="91"/>
                      <a:pt x="269" y="119"/>
                    </a:cubicBezTo>
                    <a:cubicBezTo>
                      <a:pt x="273" y="77"/>
                      <a:pt x="194" y="71"/>
                      <a:pt x="172" y="54"/>
                    </a:cubicBezTo>
                    <a:cubicBezTo>
                      <a:pt x="185" y="53"/>
                      <a:pt x="195" y="49"/>
                      <a:pt x="208" y="50"/>
                    </a:cubicBezTo>
                    <a:cubicBezTo>
                      <a:pt x="200" y="44"/>
                      <a:pt x="191" y="39"/>
                      <a:pt x="179" y="40"/>
                    </a:cubicBezTo>
                    <a:cubicBezTo>
                      <a:pt x="188" y="23"/>
                      <a:pt x="224" y="24"/>
                      <a:pt x="241" y="27"/>
                    </a:cubicBezTo>
                    <a:cubicBezTo>
                      <a:pt x="272" y="31"/>
                      <a:pt x="292" y="46"/>
                      <a:pt x="309" y="70"/>
                    </a:cubicBezTo>
                    <a:cubicBezTo>
                      <a:pt x="323" y="87"/>
                      <a:pt x="334" y="110"/>
                      <a:pt x="349" y="126"/>
                    </a:cubicBezTo>
                    <a:cubicBezTo>
                      <a:pt x="371" y="148"/>
                      <a:pt x="404" y="162"/>
                      <a:pt x="427" y="184"/>
                    </a:cubicBezTo>
                    <a:cubicBezTo>
                      <a:pt x="418" y="150"/>
                      <a:pt x="386" y="138"/>
                      <a:pt x="366" y="112"/>
                    </a:cubicBezTo>
                    <a:cubicBezTo>
                      <a:pt x="347" y="87"/>
                      <a:pt x="331" y="64"/>
                      <a:pt x="304" y="45"/>
                    </a:cubicBezTo>
                    <a:cubicBezTo>
                      <a:pt x="277" y="26"/>
                      <a:pt x="245" y="15"/>
                      <a:pt x="215" y="11"/>
                    </a:cubicBezTo>
                    <a:cubicBezTo>
                      <a:pt x="195" y="9"/>
                      <a:pt x="152" y="0"/>
                      <a:pt x="140" y="21"/>
                    </a:cubicBezTo>
                    <a:cubicBezTo>
                      <a:pt x="155" y="31"/>
                      <a:pt x="175" y="38"/>
                      <a:pt x="142" y="40"/>
                    </a:cubicBezTo>
                    <a:cubicBezTo>
                      <a:pt x="116" y="42"/>
                      <a:pt x="101" y="45"/>
                      <a:pt x="77" y="53"/>
                    </a:cubicBezTo>
                    <a:cubicBezTo>
                      <a:pt x="57" y="59"/>
                      <a:pt x="0" y="74"/>
                      <a:pt x="4" y="104"/>
                    </a:cubicBezTo>
                    <a:cubicBezTo>
                      <a:pt x="11" y="95"/>
                      <a:pt x="20" y="87"/>
                      <a:pt x="31" y="83"/>
                    </a:cubicBezTo>
                  </a:path>
                </a:pathLst>
              </a:custGeom>
              <a:solidFill>
                <a:srgbClr val="5E514A"/>
              </a:solid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56" name="Freeform 335"/>
              <p:cNvSpPr>
                <a:spLocks/>
              </p:cNvSpPr>
              <p:nvPr/>
            </p:nvSpPr>
            <p:spPr bwMode="gray">
              <a:xfrm>
                <a:off x="-823249" y="5756053"/>
                <a:ext cx="1601536" cy="708703"/>
              </a:xfrm>
              <a:custGeom>
                <a:avLst/>
                <a:gdLst/>
                <a:ahLst/>
                <a:cxnLst>
                  <a:cxn ang="0">
                    <a:pos x="23" y="85"/>
                  </a:cxn>
                  <a:cxn ang="0">
                    <a:pos x="77" y="64"/>
                  </a:cxn>
                  <a:cxn ang="0">
                    <a:pos x="156" y="58"/>
                  </a:cxn>
                  <a:cxn ang="0">
                    <a:pos x="269" y="119"/>
                  </a:cxn>
                  <a:cxn ang="0">
                    <a:pos x="172" y="54"/>
                  </a:cxn>
                  <a:cxn ang="0">
                    <a:pos x="208" y="50"/>
                  </a:cxn>
                  <a:cxn ang="0">
                    <a:pos x="179" y="40"/>
                  </a:cxn>
                  <a:cxn ang="0">
                    <a:pos x="241" y="27"/>
                  </a:cxn>
                  <a:cxn ang="0">
                    <a:pos x="309" y="70"/>
                  </a:cxn>
                  <a:cxn ang="0">
                    <a:pos x="349" y="126"/>
                  </a:cxn>
                  <a:cxn ang="0">
                    <a:pos x="427" y="184"/>
                  </a:cxn>
                  <a:cxn ang="0">
                    <a:pos x="366" y="112"/>
                  </a:cxn>
                  <a:cxn ang="0">
                    <a:pos x="304" y="45"/>
                  </a:cxn>
                  <a:cxn ang="0">
                    <a:pos x="215" y="11"/>
                  </a:cxn>
                  <a:cxn ang="0">
                    <a:pos x="140" y="21"/>
                  </a:cxn>
                  <a:cxn ang="0">
                    <a:pos x="142" y="40"/>
                  </a:cxn>
                  <a:cxn ang="0">
                    <a:pos x="77" y="53"/>
                  </a:cxn>
                  <a:cxn ang="0">
                    <a:pos x="4" y="104"/>
                  </a:cxn>
                  <a:cxn ang="0">
                    <a:pos x="31" y="83"/>
                  </a:cxn>
                </a:cxnLst>
                <a:rect l="0" t="0" r="r" b="b"/>
                <a:pathLst>
                  <a:path w="427" h="184">
                    <a:moveTo>
                      <a:pt x="23" y="85"/>
                    </a:moveTo>
                    <a:cubicBezTo>
                      <a:pt x="37" y="68"/>
                      <a:pt x="57" y="66"/>
                      <a:pt x="77" y="64"/>
                    </a:cubicBezTo>
                    <a:cubicBezTo>
                      <a:pt x="103" y="61"/>
                      <a:pt x="130" y="55"/>
                      <a:pt x="156" y="58"/>
                    </a:cubicBezTo>
                    <a:cubicBezTo>
                      <a:pt x="198" y="62"/>
                      <a:pt x="239" y="91"/>
                      <a:pt x="269" y="119"/>
                    </a:cubicBezTo>
                    <a:cubicBezTo>
                      <a:pt x="273" y="77"/>
                      <a:pt x="194" y="71"/>
                      <a:pt x="172" y="54"/>
                    </a:cubicBezTo>
                    <a:cubicBezTo>
                      <a:pt x="185" y="53"/>
                      <a:pt x="195" y="49"/>
                      <a:pt x="208" y="50"/>
                    </a:cubicBezTo>
                    <a:cubicBezTo>
                      <a:pt x="200" y="44"/>
                      <a:pt x="191" y="39"/>
                      <a:pt x="179" y="40"/>
                    </a:cubicBezTo>
                    <a:cubicBezTo>
                      <a:pt x="188" y="23"/>
                      <a:pt x="224" y="24"/>
                      <a:pt x="241" y="27"/>
                    </a:cubicBezTo>
                    <a:cubicBezTo>
                      <a:pt x="272" y="31"/>
                      <a:pt x="292" y="46"/>
                      <a:pt x="309" y="70"/>
                    </a:cubicBezTo>
                    <a:cubicBezTo>
                      <a:pt x="323" y="87"/>
                      <a:pt x="334" y="110"/>
                      <a:pt x="349" y="126"/>
                    </a:cubicBezTo>
                    <a:cubicBezTo>
                      <a:pt x="371" y="148"/>
                      <a:pt x="404" y="162"/>
                      <a:pt x="427" y="184"/>
                    </a:cubicBezTo>
                    <a:cubicBezTo>
                      <a:pt x="418" y="150"/>
                      <a:pt x="386" y="138"/>
                      <a:pt x="366" y="112"/>
                    </a:cubicBezTo>
                    <a:cubicBezTo>
                      <a:pt x="347" y="87"/>
                      <a:pt x="331" y="64"/>
                      <a:pt x="304" y="45"/>
                    </a:cubicBezTo>
                    <a:cubicBezTo>
                      <a:pt x="277" y="26"/>
                      <a:pt x="245" y="15"/>
                      <a:pt x="215" y="11"/>
                    </a:cubicBezTo>
                    <a:cubicBezTo>
                      <a:pt x="195" y="9"/>
                      <a:pt x="152" y="0"/>
                      <a:pt x="140" y="21"/>
                    </a:cubicBezTo>
                    <a:cubicBezTo>
                      <a:pt x="155" y="31"/>
                      <a:pt x="175" y="38"/>
                      <a:pt x="142" y="40"/>
                    </a:cubicBezTo>
                    <a:cubicBezTo>
                      <a:pt x="116" y="42"/>
                      <a:pt x="101" y="45"/>
                      <a:pt x="77" y="53"/>
                    </a:cubicBezTo>
                    <a:cubicBezTo>
                      <a:pt x="57" y="59"/>
                      <a:pt x="0" y="74"/>
                      <a:pt x="4" y="104"/>
                    </a:cubicBezTo>
                    <a:cubicBezTo>
                      <a:pt x="11" y="95"/>
                      <a:pt x="20" y="87"/>
                      <a:pt x="31" y="83"/>
                    </a:cubicBezTo>
                  </a:path>
                </a:pathLst>
              </a:custGeom>
              <a:no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57" name="Freeform 336"/>
              <p:cNvSpPr>
                <a:spLocks/>
              </p:cNvSpPr>
              <p:nvPr/>
            </p:nvSpPr>
            <p:spPr bwMode="gray">
              <a:xfrm>
                <a:off x="331963" y="6464756"/>
                <a:ext cx="603853" cy="1154937"/>
              </a:xfrm>
              <a:custGeom>
                <a:avLst/>
                <a:gdLst/>
                <a:ahLst/>
                <a:cxnLst>
                  <a:cxn ang="0">
                    <a:pos x="54" y="48"/>
                  </a:cxn>
                  <a:cxn ang="0">
                    <a:pos x="97" y="108"/>
                  </a:cxn>
                  <a:cxn ang="0">
                    <a:pos x="119" y="190"/>
                  </a:cxn>
                  <a:cxn ang="0">
                    <a:pos x="123" y="161"/>
                  </a:cxn>
                  <a:cxn ang="0">
                    <a:pos x="150" y="311"/>
                  </a:cxn>
                  <a:cxn ang="0">
                    <a:pos x="151" y="261"/>
                  </a:cxn>
                  <a:cxn ang="0">
                    <a:pos x="146" y="206"/>
                  </a:cxn>
                  <a:cxn ang="0">
                    <a:pos x="121" y="103"/>
                  </a:cxn>
                  <a:cxn ang="0">
                    <a:pos x="142" y="128"/>
                  </a:cxn>
                  <a:cxn ang="0">
                    <a:pos x="111" y="31"/>
                  </a:cxn>
                  <a:cxn ang="0">
                    <a:pos x="101" y="81"/>
                  </a:cxn>
                  <a:cxn ang="0">
                    <a:pos x="60" y="31"/>
                  </a:cxn>
                  <a:cxn ang="0">
                    <a:pos x="0" y="1"/>
                  </a:cxn>
                </a:cxnLst>
                <a:rect l="0" t="0" r="r" b="b"/>
                <a:pathLst>
                  <a:path w="160" h="311">
                    <a:moveTo>
                      <a:pt x="54" y="48"/>
                    </a:moveTo>
                    <a:cubicBezTo>
                      <a:pt x="78" y="45"/>
                      <a:pt x="88" y="91"/>
                      <a:pt x="97" y="108"/>
                    </a:cubicBezTo>
                    <a:cubicBezTo>
                      <a:pt x="109" y="133"/>
                      <a:pt x="120" y="159"/>
                      <a:pt x="119" y="190"/>
                    </a:cubicBezTo>
                    <a:cubicBezTo>
                      <a:pt x="119" y="180"/>
                      <a:pt x="124" y="171"/>
                      <a:pt x="123" y="161"/>
                    </a:cubicBezTo>
                    <a:cubicBezTo>
                      <a:pt x="148" y="198"/>
                      <a:pt x="150" y="265"/>
                      <a:pt x="150" y="311"/>
                    </a:cubicBezTo>
                    <a:cubicBezTo>
                      <a:pt x="160" y="296"/>
                      <a:pt x="155" y="276"/>
                      <a:pt x="151" y="261"/>
                    </a:cubicBezTo>
                    <a:cubicBezTo>
                      <a:pt x="147" y="243"/>
                      <a:pt x="146" y="226"/>
                      <a:pt x="146" y="206"/>
                    </a:cubicBezTo>
                    <a:cubicBezTo>
                      <a:pt x="146" y="169"/>
                      <a:pt x="140" y="133"/>
                      <a:pt x="121" y="103"/>
                    </a:cubicBezTo>
                    <a:cubicBezTo>
                      <a:pt x="132" y="110"/>
                      <a:pt x="137" y="115"/>
                      <a:pt x="142" y="128"/>
                    </a:cubicBezTo>
                    <a:cubicBezTo>
                      <a:pt x="144" y="100"/>
                      <a:pt x="126" y="55"/>
                      <a:pt x="111" y="31"/>
                    </a:cubicBezTo>
                    <a:cubicBezTo>
                      <a:pt x="111" y="52"/>
                      <a:pt x="105" y="63"/>
                      <a:pt x="101" y="81"/>
                    </a:cubicBezTo>
                    <a:cubicBezTo>
                      <a:pt x="78" y="76"/>
                      <a:pt x="73" y="47"/>
                      <a:pt x="60" y="31"/>
                    </a:cubicBezTo>
                    <a:cubicBezTo>
                      <a:pt x="47" y="15"/>
                      <a:pt x="20" y="0"/>
                      <a:pt x="0" y="1"/>
                    </a:cubicBezTo>
                  </a:path>
                </a:pathLst>
              </a:custGeom>
              <a:solidFill>
                <a:srgbClr val="5E514A"/>
              </a:solid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58" name="Freeform 337"/>
              <p:cNvSpPr>
                <a:spLocks/>
              </p:cNvSpPr>
              <p:nvPr/>
            </p:nvSpPr>
            <p:spPr bwMode="gray">
              <a:xfrm>
                <a:off x="331963" y="6464756"/>
                <a:ext cx="603853" cy="1154937"/>
              </a:xfrm>
              <a:custGeom>
                <a:avLst/>
                <a:gdLst/>
                <a:ahLst/>
                <a:cxnLst>
                  <a:cxn ang="0">
                    <a:pos x="54" y="48"/>
                  </a:cxn>
                  <a:cxn ang="0">
                    <a:pos x="97" y="108"/>
                  </a:cxn>
                  <a:cxn ang="0">
                    <a:pos x="119" y="190"/>
                  </a:cxn>
                  <a:cxn ang="0">
                    <a:pos x="123" y="161"/>
                  </a:cxn>
                  <a:cxn ang="0">
                    <a:pos x="150" y="311"/>
                  </a:cxn>
                  <a:cxn ang="0">
                    <a:pos x="151" y="261"/>
                  </a:cxn>
                  <a:cxn ang="0">
                    <a:pos x="146" y="206"/>
                  </a:cxn>
                  <a:cxn ang="0">
                    <a:pos x="121" y="103"/>
                  </a:cxn>
                  <a:cxn ang="0">
                    <a:pos x="142" y="128"/>
                  </a:cxn>
                  <a:cxn ang="0">
                    <a:pos x="111" y="31"/>
                  </a:cxn>
                  <a:cxn ang="0">
                    <a:pos x="101" y="81"/>
                  </a:cxn>
                  <a:cxn ang="0">
                    <a:pos x="60" y="31"/>
                  </a:cxn>
                  <a:cxn ang="0">
                    <a:pos x="0" y="1"/>
                  </a:cxn>
                </a:cxnLst>
                <a:rect l="0" t="0" r="r" b="b"/>
                <a:pathLst>
                  <a:path w="160" h="311">
                    <a:moveTo>
                      <a:pt x="54" y="48"/>
                    </a:moveTo>
                    <a:cubicBezTo>
                      <a:pt x="78" y="45"/>
                      <a:pt x="88" y="91"/>
                      <a:pt x="97" y="108"/>
                    </a:cubicBezTo>
                    <a:cubicBezTo>
                      <a:pt x="109" y="133"/>
                      <a:pt x="120" y="159"/>
                      <a:pt x="119" y="190"/>
                    </a:cubicBezTo>
                    <a:cubicBezTo>
                      <a:pt x="119" y="180"/>
                      <a:pt x="124" y="171"/>
                      <a:pt x="123" y="161"/>
                    </a:cubicBezTo>
                    <a:cubicBezTo>
                      <a:pt x="148" y="198"/>
                      <a:pt x="150" y="265"/>
                      <a:pt x="150" y="311"/>
                    </a:cubicBezTo>
                    <a:cubicBezTo>
                      <a:pt x="160" y="296"/>
                      <a:pt x="155" y="276"/>
                      <a:pt x="151" y="261"/>
                    </a:cubicBezTo>
                    <a:cubicBezTo>
                      <a:pt x="147" y="243"/>
                      <a:pt x="146" y="226"/>
                      <a:pt x="146" y="206"/>
                    </a:cubicBezTo>
                    <a:cubicBezTo>
                      <a:pt x="146" y="169"/>
                      <a:pt x="140" y="133"/>
                      <a:pt x="121" y="103"/>
                    </a:cubicBezTo>
                    <a:cubicBezTo>
                      <a:pt x="132" y="110"/>
                      <a:pt x="137" y="115"/>
                      <a:pt x="142" y="128"/>
                    </a:cubicBezTo>
                    <a:cubicBezTo>
                      <a:pt x="144" y="100"/>
                      <a:pt x="126" y="55"/>
                      <a:pt x="111" y="31"/>
                    </a:cubicBezTo>
                    <a:cubicBezTo>
                      <a:pt x="111" y="52"/>
                      <a:pt x="105" y="63"/>
                      <a:pt x="101" y="81"/>
                    </a:cubicBezTo>
                    <a:cubicBezTo>
                      <a:pt x="78" y="76"/>
                      <a:pt x="73" y="47"/>
                      <a:pt x="60" y="31"/>
                    </a:cubicBezTo>
                    <a:cubicBezTo>
                      <a:pt x="47" y="15"/>
                      <a:pt x="20" y="0"/>
                      <a:pt x="0" y="1"/>
                    </a:cubicBezTo>
                  </a:path>
                </a:pathLst>
              </a:custGeom>
              <a:no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59" name="Freeform 338"/>
              <p:cNvSpPr>
                <a:spLocks/>
              </p:cNvSpPr>
              <p:nvPr/>
            </p:nvSpPr>
            <p:spPr bwMode="gray">
              <a:xfrm>
                <a:off x="279453" y="7908435"/>
                <a:ext cx="551343" cy="971189"/>
              </a:xfrm>
              <a:custGeom>
                <a:avLst/>
                <a:gdLst/>
                <a:ahLst/>
                <a:cxnLst>
                  <a:cxn ang="0">
                    <a:pos x="137" y="23"/>
                  </a:cxn>
                  <a:cxn ang="0">
                    <a:pos x="149" y="0"/>
                  </a:cxn>
                  <a:cxn ang="0">
                    <a:pos x="70" y="149"/>
                  </a:cxn>
                  <a:cxn ang="0">
                    <a:pos x="32" y="208"/>
                  </a:cxn>
                  <a:cxn ang="0">
                    <a:pos x="0" y="260"/>
                  </a:cxn>
                  <a:cxn ang="0">
                    <a:pos x="23" y="208"/>
                  </a:cxn>
                  <a:cxn ang="0">
                    <a:pos x="65" y="145"/>
                  </a:cxn>
                  <a:cxn ang="0">
                    <a:pos x="86" y="93"/>
                  </a:cxn>
                  <a:cxn ang="0">
                    <a:pos x="110" y="46"/>
                  </a:cxn>
                </a:cxnLst>
                <a:rect l="0" t="0" r="r" b="b"/>
                <a:pathLst>
                  <a:path w="149" h="260">
                    <a:moveTo>
                      <a:pt x="137" y="23"/>
                    </a:moveTo>
                    <a:cubicBezTo>
                      <a:pt x="144" y="17"/>
                      <a:pt x="146" y="9"/>
                      <a:pt x="149" y="0"/>
                    </a:cubicBezTo>
                    <a:cubicBezTo>
                      <a:pt x="120" y="47"/>
                      <a:pt x="103" y="105"/>
                      <a:pt x="70" y="149"/>
                    </a:cubicBezTo>
                    <a:cubicBezTo>
                      <a:pt x="56" y="169"/>
                      <a:pt x="42" y="185"/>
                      <a:pt x="32" y="208"/>
                    </a:cubicBezTo>
                    <a:cubicBezTo>
                      <a:pt x="24" y="229"/>
                      <a:pt x="12" y="241"/>
                      <a:pt x="0" y="260"/>
                    </a:cubicBezTo>
                    <a:cubicBezTo>
                      <a:pt x="9" y="244"/>
                      <a:pt x="13" y="224"/>
                      <a:pt x="23" y="208"/>
                    </a:cubicBezTo>
                    <a:cubicBezTo>
                      <a:pt x="36" y="187"/>
                      <a:pt x="55" y="168"/>
                      <a:pt x="65" y="145"/>
                    </a:cubicBezTo>
                    <a:cubicBezTo>
                      <a:pt x="72" y="128"/>
                      <a:pt x="77" y="108"/>
                      <a:pt x="86" y="93"/>
                    </a:cubicBezTo>
                    <a:cubicBezTo>
                      <a:pt x="96" y="78"/>
                      <a:pt x="113" y="66"/>
                      <a:pt x="110" y="46"/>
                    </a:cubicBezTo>
                  </a:path>
                </a:pathLst>
              </a:custGeom>
              <a:solidFill>
                <a:srgbClr val="5E514A"/>
              </a:solid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60" name="Freeform 339"/>
              <p:cNvSpPr>
                <a:spLocks/>
              </p:cNvSpPr>
              <p:nvPr/>
            </p:nvSpPr>
            <p:spPr bwMode="gray">
              <a:xfrm>
                <a:off x="279453" y="7908435"/>
                <a:ext cx="551343" cy="971189"/>
              </a:xfrm>
              <a:custGeom>
                <a:avLst/>
                <a:gdLst/>
                <a:ahLst/>
                <a:cxnLst>
                  <a:cxn ang="0">
                    <a:pos x="137" y="23"/>
                  </a:cxn>
                  <a:cxn ang="0">
                    <a:pos x="149" y="0"/>
                  </a:cxn>
                  <a:cxn ang="0">
                    <a:pos x="70" y="149"/>
                  </a:cxn>
                  <a:cxn ang="0">
                    <a:pos x="32" y="208"/>
                  </a:cxn>
                  <a:cxn ang="0">
                    <a:pos x="0" y="260"/>
                  </a:cxn>
                  <a:cxn ang="0">
                    <a:pos x="23" y="208"/>
                  </a:cxn>
                  <a:cxn ang="0">
                    <a:pos x="65" y="145"/>
                  </a:cxn>
                  <a:cxn ang="0">
                    <a:pos x="86" y="93"/>
                  </a:cxn>
                  <a:cxn ang="0">
                    <a:pos x="110" y="46"/>
                  </a:cxn>
                </a:cxnLst>
                <a:rect l="0" t="0" r="r" b="b"/>
                <a:pathLst>
                  <a:path w="149" h="260">
                    <a:moveTo>
                      <a:pt x="137" y="23"/>
                    </a:moveTo>
                    <a:cubicBezTo>
                      <a:pt x="144" y="17"/>
                      <a:pt x="146" y="9"/>
                      <a:pt x="149" y="0"/>
                    </a:cubicBezTo>
                    <a:cubicBezTo>
                      <a:pt x="120" y="47"/>
                      <a:pt x="103" y="105"/>
                      <a:pt x="70" y="149"/>
                    </a:cubicBezTo>
                    <a:cubicBezTo>
                      <a:pt x="56" y="169"/>
                      <a:pt x="42" y="185"/>
                      <a:pt x="32" y="208"/>
                    </a:cubicBezTo>
                    <a:cubicBezTo>
                      <a:pt x="24" y="229"/>
                      <a:pt x="12" y="241"/>
                      <a:pt x="0" y="260"/>
                    </a:cubicBezTo>
                    <a:cubicBezTo>
                      <a:pt x="9" y="244"/>
                      <a:pt x="13" y="224"/>
                      <a:pt x="23" y="208"/>
                    </a:cubicBezTo>
                    <a:cubicBezTo>
                      <a:pt x="36" y="187"/>
                      <a:pt x="55" y="168"/>
                      <a:pt x="65" y="145"/>
                    </a:cubicBezTo>
                    <a:cubicBezTo>
                      <a:pt x="72" y="128"/>
                      <a:pt x="77" y="108"/>
                      <a:pt x="86" y="93"/>
                    </a:cubicBezTo>
                    <a:cubicBezTo>
                      <a:pt x="96" y="78"/>
                      <a:pt x="113" y="66"/>
                      <a:pt x="110" y="46"/>
                    </a:cubicBezTo>
                  </a:path>
                </a:pathLst>
              </a:custGeom>
              <a:no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61" name="Freeform 340"/>
              <p:cNvSpPr>
                <a:spLocks/>
              </p:cNvSpPr>
              <p:nvPr/>
            </p:nvSpPr>
            <p:spPr bwMode="gray">
              <a:xfrm>
                <a:off x="-1663404" y="24025056"/>
                <a:ext cx="315058" cy="892451"/>
              </a:xfrm>
              <a:custGeom>
                <a:avLst/>
                <a:gdLst/>
                <a:ahLst/>
                <a:cxnLst>
                  <a:cxn ang="0">
                    <a:pos x="72" y="9"/>
                  </a:cxn>
                  <a:cxn ang="0">
                    <a:pos x="65" y="71"/>
                  </a:cxn>
                  <a:cxn ang="0">
                    <a:pos x="66" y="137"/>
                  </a:cxn>
                  <a:cxn ang="0">
                    <a:pos x="33" y="187"/>
                  </a:cxn>
                  <a:cxn ang="0">
                    <a:pos x="0" y="238"/>
                  </a:cxn>
                  <a:cxn ang="0">
                    <a:pos x="82" y="134"/>
                  </a:cxn>
                  <a:cxn ang="0">
                    <a:pos x="84" y="61"/>
                  </a:cxn>
                  <a:cxn ang="0">
                    <a:pos x="78" y="31"/>
                  </a:cxn>
                  <a:cxn ang="0">
                    <a:pos x="69" y="0"/>
                  </a:cxn>
                </a:cxnLst>
                <a:rect l="0" t="0" r="r" b="b"/>
                <a:pathLst>
                  <a:path w="85" h="238">
                    <a:moveTo>
                      <a:pt x="72" y="9"/>
                    </a:moveTo>
                    <a:cubicBezTo>
                      <a:pt x="72" y="31"/>
                      <a:pt x="66" y="50"/>
                      <a:pt x="65" y="71"/>
                    </a:cubicBezTo>
                    <a:cubicBezTo>
                      <a:pt x="64" y="93"/>
                      <a:pt x="73" y="117"/>
                      <a:pt x="66" y="137"/>
                    </a:cubicBezTo>
                    <a:cubicBezTo>
                      <a:pt x="60" y="157"/>
                      <a:pt x="42" y="170"/>
                      <a:pt x="33" y="187"/>
                    </a:cubicBezTo>
                    <a:cubicBezTo>
                      <a:pt x="23" y="206"/>
                      <a:pt x="13" y="224"/>
                      <a:pt x="0" y="238"/>
                    </a:cubicBezTo>
                    <a:cubicBezTo>
                      <a:pt x="38" y="219"/>
                      <a:pt x="77" y="177"/>
                      <a:pt x="82" y="134"/>
                    </a:cubicBezTo>
                    <a:cubicBezTo>
                      <a:pt x="85" y="111"/>
                      <a:pt x="84" y="86"/>
                      <a:pt x="84" y="61"/>
                    </a:cubicBezTo>
                    <a:cubicBezTo>
                      <a:pt x="84" y="49"/>
                      <a:pt x="83" y="41"/>
                      <a:pt x="78" y="31"/>
                    </a:cubicBezTo>
                    <a:cubicBezTo>
                      <a:pt x="73" y="21"/>
                      <a:pt x="68" y="13"/>
                      <a:pt x="69" y="0"/>
                    </a:cubicBezTo>
                  </a:path>
                </a:pathLst>
              </a:custGeom>
              <a:solidFill>
                <a:srgbClr val="CEBEB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62" name="Freeform 341"/>
              <p:cNvSpPr>
                <a:spLocks/>
              </p:cNvSpPr>
              <p:nvPr/>
            </p:nvSpPr>
            <p:spPr bwMode="gray">
              <a:xfrm>
                <a:off x="-2739860" y="25179993"/>
                <a:ext cx="892664" cy="314983"/>
              </a:xfrm>
              <a:custGeom>
                <a:avLst/>
                <a:gdLst/>
                <a:ahLst/>
                <a:cxnLst>
                  <a:cxn ang="0">
                    <a:pos x="0" y="4"/>
                  </a:cxn>
                  <a:cxn ang="0">
                    <a:pos x="66" y="26"/>
                  </a:cxn>
                  <a:cxn ang="0">
                    <a:pos x="129" y="42"/>
                  </a:cxn>
                  <a:cxn ang="0">
                    <a:pos x="243" y="0"/>
                  </a:cxn>
                  <a:cxn ang="0">
                    <a:pos x="208" y="61"/>
                  </a:cxn>
                  <a:cxn ang="0">
                    <a:pos x="180" y="75"/>
                  </a:cxn>
                  <a:cxn ang="0">
                    <a:pos x="145" y="66"/>
                  </a:cxn>
                  <a:cxn ang="0">
                    <a:pos x="82" y="50"/>
                  </a:cxn>
                  <a:cxn ang="0">
                    <a:pos x="19" y="27"/>
                  </a:cxn>
                  <a:cxn ang="0">
                    <a:pos x="0" y="7"/>
                  </a:cxn>
                </a:cxnLst>
                <a:rect l="0" t="0" r="r" b="b"/>
                <a:pathLst>
                  <a:path w="243" h="80">
                    <a:moveTo>
                      <a:pt x="0" y="4"/>
                    </a:moveTo>
                    <a:cubicBezTo>
                      <a:pt x="17" y="19"/>
                      <a:pt x="44" y="21"/>
                      <a:pt x="66" y="26"/>
                    </a:cubicBezTo>
                    <a:cubicBezTo>
                      <a:pt x="87" y="31"/>
                      <a:pt x="108" y="40"/>
                      <a:pt x="129" y="42"/>
                    </a:cubicBezTo>
                    <a:cubicBezTo>
                      <a:pt x="173" y="46"/>
                      <a:pt x="214" y="35"/>
                      <a:pt x="243" y="0"/>
                    </a:cubicBezTo>
                    <a:cubicBezTo>
                      <a:pt x="235" y="23"/>
                      <a:pt x="222" y="41"/>
                      <a:pt x="208" y="61"/>
                    </a:cubicBezTo>
                    <a:cubicBezTo>
                      <a:pt x="198" y="75"/>
                      <a:pt x="198" y="80"/>
                      <a:pt x="180" y="75"/>
                    </a:cubicBezTo>
                    <a:cubicBezTo>
                      <a:pt x="168" y="71"/>
                      <a:pt x="157" y="69"/>
                      <a:pt x="145" y="66"/>
                    </a:cubicBezTo>
                    <a:cubicBezTo>
                      <a:pt x="125" y="61"/>
                      <a:pt x="102" y="57"/>
                      <a:pt x="82" y="50"/>
                    </a:cubicBezTo>
                    <a:cubicBezTo>
                      <a:pt x="62" y="43"/>
                      <a:pt x="38" y="38"/>
                      <a:pt x="19" y="27"/>
                    </a:cubicBezTo>
                    <a:cubicBezTo>
                      <a:pt x="12" y="23"/>
                      <a:pt x="4" y="16"/>
                      <a:pt x="0" y="7"/>
                    </a:cubicBezTo>
                  </a:path>
                </a:pathLst>
              </a:custGeom>
              <a:solidFill>
                <a:srgbClr val="CEBEB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63" name="Freeform 342"/>
              <p:cNvSpPr>
                <a:spLocks/>
              </p:cNvSpPr>
              <p:nvPr/>
            </p:nvSpPr>
            <p:spPr bwMode="gray">
              <a:xfrm>
                <a:off x="-114378" y="24051296"/>
                <a:ext cx="210039" cy="918708"/>
              </a:xfrm>
              <a:custGeom>
                <a:avLst/>
                <a:gdLst/>
                <a:ahLst/>
                <a:cxnLst>
                  <a:cxn ang="0">
                    <a:pos x="28" y="0"/>
                  </a:cxn>
                  <a:cxn ang="0">
                    <a:pos x="12" y="60"/>
                  </a:cxn>
                  <a:cxn ang="0">
                    <a:pos x="1" y="127"/>
                  </a:cxn>
                  <a:cxn ang="0">
                    <a:pos x="13" y="158"/>
                  </a:cxn>
                  <a:cxn ang="0">
                    <a:pos x="26" y="194"/>
                  </a:cxn>
                  <a:cxn ang="0">
                    <a:pos x="43" y="218"/>
                  </a:cxn>
                  <a:cxn ang="0">
                    <a:pos x="54" y="251"/>
                  </a:cxn>
                  <a:cxn ang="0">
                    <a:pos x="21" y="125"/>
                  </a:cxn>
                  <a:cxn ang="0">
                    <a:pos x="27" y="61"/>
                  </a:cxn>
                  <a:cxn ang="0">
                    <a:pos x="26" y="6"/>
                  </a:cxn>
                  <a:cxn ang="0">
                    <a:pos x="20" y="33"/>
                  </a:cxn>
                </a:cxnLst>
                <a:rect l="0" t="0" r="r" b="b"/>
                <a:pathLst>
                  <a:path w="54" h="251">
                    <a:moveTo>
                      <a:pt x="28" y="0"/>
                    </a:moveTo>
                    <a:cubicBezTo>
                      <a:pt x="28" y="26"/>
                      <a:pt x="24" y="39"/>
                      <a:pt x="12" y="60"/>
                    </a:cubicBezTo>
                    <a:cubicBezTo>
                      <a:pt x="0" y="81"/>
                      <a:pt x="0" y="102"/>
                      <a:pt x="1" y="127"/>
                    </a:cubicBezTo>
                    <a:cubicBezTo>
                      <a:pt x="2" y="141"/>
                      <a:pt x="6" y="146"/>
                      <a:pt x="13" y="158"/>
                    </a:cubicBezTo>
                    <a:cubicBezTo>
                      <a:pt x="19" y="169"/>
                      <a:pt x="19" y="183"/>
                      <a:pt x="26" y="194"/>
                    </a:cubicBezTo>
                    <a:cubicBezTo>
                      <a:pt x="31" y="203"/>
                      <a:pt x="39" y="209"/>
                      <a:pt x="43" y="218"/>
                    </a:cubicBezTo>
                    <a:cubicBezTo>
                      <a:pt x="49" y="228"/>
                      <a:pt x="51" y="240"/>
                      <a:pt x="54" y="251"/>
                    </a:cubicBezTo>
                    <a:cubicBezTo>
                      <a:pt x="53" y="206"/>
                      <a:pt x="29" y="167"/>
                      <a:pt x="21" y="125"/>
                    </a:cubicBezTo>
                    <a:cubicBezTo>
                      <a:pt x="16" y="102"/>
                      <a:pt x="19" y="82"/>
                      <a:pt x="27" y="61"/>
                    </a:cubicBezTo>
                    <a:cubicBezTo>
                      <a:pt x="34" y="43"/>
                      <a:pt x="37" y="24"/>
                      <a:pt x="26" y="6"/>
                    </a:cubicBezTo>
                    <a:cubicBezTo>
                      <a:pt x="22" y="15"/>
                      <a:pt x="22" y="24"/>
                      <a:pt x="20" y="33"/>
                    </a:cubicBezTo>
                  </a:path>
                </a:pathLst>
              </a:custGeom>
              <a:solidFill>
                <a:srgbClr val="CEBEB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64" name="Freeform 343"/>
              <p:cNvSpPr>
                <a:spLocks/>
              </p:cNvSpPr>
              <p:nvPr/>
            </p:nvSpPr>
            <p:spPr bwMode="gray">
              <a:xfrm>
                <a:off x="226943" y="25337484"/>
                <a:ext cx="656362" cy="183732"/>
              </a:xfrm>
              <a:custGeom>
                <a:avLst/>
                <a:gdLst/>
                <a:ahLst/>
                <a:cxnLst>
                  <a:cxn ang="0">
                    <a:pos x="159" y="0"/>
                  </a:cxn>
                  <a:cxn ang="0">
                    <a:pos x="145" y="35"/>
                  </a:cxn>
                  <a:cxn ang="0">
                    <a:pos x="93" y="45"/>
                  </a:cxn>
                  <a:cxn ang="0">
                    <a:pos x="0" y="25"/>
                  </a:cxn>
                  <a:cxn ang="0">
                    <a:pos x="35" y="45"/>
                  </a:cxn>
                  <a:cxn ang="0">
                    <a:pos x="87" y="51"/>
                  </a:cxn>
                  <a:cxn ang="0">
                    <a:pos x="134" y="50"/>
                  </a:cxn>
                  <a:cxn ang="0">
                    <a:pos x="175" y="38"/>
                  </a:cxn>
                  <a:cxn ang="0">
                    <a:pos x="168" y="26"/>
                  </a:cxn>
                </a:cxnLst>
                <a:rect l="0" t="0" r="r" b="b"/>
                <a:pathLst>
                  <a:path w="175" h="52">
                    <a:moveTo>
                      <a:pt x="159" y="0"/>
                    </a:moveTo>
                    <a:cubicBezTo>
                      <a:pt x="161" y="18"/>
                      <a:pt x="162" y="27"/>
                      <a:pt x="145" y="35"/>
                    </a:cubicBezTo>
                    <a:cubicBezTo>
                      <a:pt x="130" y="43"/>
                      <a:pt x="111" y="45"/>
                      <a:pt x="93" y="45"/>
                    </a:cubicBezTo>
                    <a:cubicBezTo>
                      <a:pt x="60" y="47"/>
                      <a:pt x="28" y="37"/>
                      <a:pt x="0" y="25"/>
                    </a:cubicBezTo>
                    <a:cubicBezTo>
                      <a:pt x="13" y="32"/>
                      <a:pt x="20" y="42"/>
                      <a:pt x="35" y="45"/>
                    </a:cubicBezTo>
                    <a:cubicBezTo>
                      <a:pt x="51" y="49"/>
                      <a:pt x="70" y="50"/>
                      <a:pt x="87" y="51"/>
                    </a:cubicBezTo>
                    <a:cubicBezTo>
                      <a:pt x="102" y="52"/>
                      <a:pt x="120" y="52"/>
                      <a:pt x="134" y="50"/>
                    </a:cubicBezTo>
                    <a:cubicBezTo>
                      <a:pt x="148" y="48"/>
                      <a:pt x="161" y="41"/>
                      <a:pt x="175" y="38"/>
                    </a:cubicBezTo>
                    <a:cubicBezTo>
                      <a:pt x="174" y="33"/>
                      <a:pt x="171" y="29"/>
                      <a:pt x="168" y="26"/>
                    </a:cubicBezTo>
                  </a:path>
                </a:pathLst>
              </a:custGeom>
              <a:solidFill>
                <a:srgbClr val="CEBEB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65" name="Freeform 344"/>
              <p:cNvSpPr>
                <a:spLocks/>
              </p:cNvSpPr>
              <p:nvPr/>
            </p:nvSpPr>
            <p:spPr bwMode="gray">
              <a:xfrm>
                <a:off x="95661" y="25626210"/>
                <a:ext cx="446340" cy="419977"/>
              </a:xfrm>
              <a:custGeom>
                <a:avLst/>
                <a:gdLst/>
                <a:ahLst/>
                <a:cxnLst>
                  <a:cxn ang="0">
                    <a:pos x="15" y="15"/>
                  </a:cxn>
                  <a:cxn ang="0">
                    <a:pos x="53" y="38"/>
                  </a:cxn>
                  <a:cxn ang="0">
                    <a:pos x="114" y="60"/>
                  </a:cxn>
                  <a:cxn ang="0">
                    <a:pos x="114" y="64"/>
                  </a:cxn>
                  <a:cxn ang="0">
                    <a:pos x="67" y="69"/>
                  </a:cxn>
                  <a:cxn ang="0">
                    <a:pos x="115" y="92"/>
                  </a:cxn>
                  <a:cxn ang="0">
                    <a:pos x="35" y="65"/>
                  </a:cxn>
                  <a:cxn ang="0">
                    <a:pos x="0" y="0"/>
                  </a:cxn>
                </a:cxnLst>
                <a:rect l="0" t="0" r="r" b="b"/>
                <a:pathLst>
                  <a:path w="115" h="109">
                    <a:moveTo>
                      <a:pt x="15" y="15"/>
                    </a:moveTo>
                    <a:cubicBezTo>
                      <a:pt x="28" y="21"/>
                      <a:pt x="40" y="30"/>
                      <a:pt x="53" y="38"/>
                    </a:cubicBezTo>
                    <a:cubicBezTo>
                      <a:pt x="73" y="51"/>
                      <a:pt x="91" y="53"/>
                      <a:pt x="114" y="60"/>
                    </a:cubicBezTo>
                    <a:cubicBezTo>
                      <a:pt x="114" y="61"/>
                      <a:pt x="114" y="63"/>
                      <a:pt x="114" y="64"/>
                    </a:cubicBezTo>
                    <a:cubicBezTo>
                      <a:pt x="99" y="67"/>
                      <a:pt x="82" y="69"/>
                      <a:pt x="67" y="69"/>
                    </a:cubicBezTo>
                    <a:cubicBezTo>
                      <a:pt x="78" y="79"/>
                      <a:pt x="103" y="81"/>
                      <a:pt x="115" y="92"/>
                    </a:cubicBezTo>
                    <a:cubicBezTo>
                      <a:pt x="88" y="109"/>
                      <a:pt x="56" y="78"/>
                      <a:pt x="35" y="65"/>
                    </a:cubicBezTo>
                    <a:cubicBezTo>
                      <a:pt x="9" y="50"/>
                      <a:pt x="16" y="20"/>
                      <a:pt x="0" y="0"/>
                    </a:cubicBezTo>
                  </a:path>
                </a:pathLst>
              </a:custGeom>
              <a:solidFill>
                <a:srgbClr val="9B979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366" name="Freeform 345"/>
              <p:cNvSpPr>
                <a:spLocks/>
              </p:cNvSpPr>
              <p:nvPr/>
            </p:nvSpPr>
            <p:spPr bwMode="gray">
              <a:xfrm>
                <a:off x="-3107427" y="25311227"/>
                <a:ext cx="472587" cy="603725"/>
              </a:xfrm>
              <a:custGeom>
                <a:avLst/>
                <a:gdLst/>
                <a:ahLst/>
                <a:cxnLst>
                  <a:cxn ang="0">
                    <a:pos x="85" y="0"/>
                  </a:cxn>
                  <a:cxn ang="0">
                    <a:pos x="42" y="76"/>
                  </a:cxn>
                  <a:cxn ang="0">
                    <a:pos x="0" y="160"/>
                  </a:cxn>
                  <a:cxn ang="0">
                    <a:pos x="62" y="88"/>
                  </a:cxn>
                  <a:cxn ang="0">
                    <a:pos x="85" y="73"/>
                  </a:cxn>
                  <a:cxn ang="0">
                    <a:pos x="87" y="47"/>
                  </a:cxn>
                  <a:cxn ang="0">
                    <a:pos x="125" y="29"/>
                  </a:cxn>
                  <a:cxn ang="0">
                    <a:pos x="125" y="21"/>
                  </a:cxn>
                  <a:cxn ang="0">
                    <a:pos x="91" y="12"/>
                  </a:cxn>
                </a:cxnLst>
                <a:rect l="0" t="0" r="r" b="b"/>
                <a:pathLst>
                  <a:path w="125" h="160">
                    <a:moveTo>
                      <a:pt x="85" y="0"/>
                    </a:moveTo>
                    <a:cubicBezTo>
                      <a:pt x="55" y="15"/>
                      <a:pt x="56" y="50"/>
                      <a:pt x="42" y="76"/>
                    </a:cubicBezTo>
                    <a:cubicBezTo>
                      <a:pt x="28" y="101"/>
                      <a:pt x="1" y="133"/>
                      <a:pt x="0" y="160"/>
                    </a:cubicBezTo>
                    <a:cubicBezTo>
                      <a:pt x="17" y="132"/>
                      <a:pt x="36" y="108"/>
                      <a:pt x="62" y="88"/>
                    </a:cubicBezTo>
                    <a:cubicBezTo>
                      <a:pt x="70" y="81"/>
                      <a:pt x="79" y="83"/>
                      <a:pt x="85" y="73"/>
                    </a:cubicBezTo>
                    <a:cubicBezTo>
                      <a:pt x="90" y="66"/>
                      <a:pt x="83" y="54"/>
                      <a:pt x="87" y="47"/>
                    </a:cubicBezTo>
                    <a:cubicBezTo>
                      <a:pt x="96" y="33"/>
                      <a:pt x="108" y="27"/>
                      <a:pt x="125" y="29"/>
                    </a:cubicBezTo>
                    <a:cubicBezTo>
                      <a:pt x="125" y="28"/>
                      <a:pt x="125" y="22"/>
                      <a:pt x="125" y="21"/>
                    </a:cubicBezTo>
                    <a:cubicBezTo>
                      <a:pt x="114" y="16"/>
                      <a:pt x="103" y="11"/>
                      <a:pt x="91" y="12"/>
                    </a:cubicBezTo>
                  </a:path>
                </a:pathLst>
              </a:custGeom>
              <a:solidFill>
                <a:srgbClr val="9B979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grpSp>
        <p:grpSp>
          <p:nvGrpSpPr>
            <p:cNvPr id="544814" name="Gruppieren 172"/>
            <p:cNvGrpSpPr>
              <a:grpSpLocks/>
            </p:cNvGrpSpPr>
            <p:nvPr/>
          </p:nvGrpSpPr>
          <p:grpSpPr bwMode="auto">
            <a:xfrm>
              <a:off x="2089362" y="1936405"/>
              <a:ext cx="383800" cy="1065382"/>
              <a:chOff x="14946313" y="-19594512"/>
              <a:chExt cx="7529512" cy="20901025"/>
            </a:xfrm>
          </p:grpSpPr>
          <p:sp>
            <p:nvSpPr>
              <p:cNvPr id="176" name="Freeform 391"/>
              <p:cNvSpPr>
                <a:spLocks/>
              </p:cNvSpPr>
              <p:nvPr/>
            </p:nvSpPr>
            <p:spPr bwMode="gray">
              <a:xfrm>
                <a:off x="15596432" y="-9654673"/>
                <a:ext cx="1526206" cy="1930670"/>
              </a:xfrm>
              <a:custGeom>
                <a:avLst/>
                <a:gdLst/>
                <a:ahLst/>
                <a:cxnLst>
                  <a:cxn ang="0">
                    <a:pos x="344" y="369"/>
                  </a:cxn>
                  <a:cxn ang="0">
                    <a:pos x="287" y="396"/>
                  </a:cxn>
                  <a:cxn ang="0">
                    <a:pos x="75" y="488"/>
                  </a:cxn>
                  <a:cxn ang="0">
                    <a:pos x="90" y="245"/>
                  </a:cxn>
                  <a:cxn ang="0">
                    <a:pos x="129" y="103"/>
                  </a:cxn>
                  <a:cxn ang="0">
                    <a:pos x="271" y="4"/>
                  </a:cxn>
                  <a:cxn ang="0">
                    <a:pos x="408" y="290"/>
                  </a:cxn>
                  <a:cxn ang="0">
                    <a:pos x="299" y="382"/>
                  </a:cxn>
                </a:cxnLst>
                <a:rect l="0" t="0" r="r" b="b"/>
                <a:pathLst>
                  <a:path w="413" h="515">
                    <a:moveTo>
                      <a:pt x="344" y="369"/>
                    </a:moveTo>
                    <a:cubicBezTo>
                      <a:pt x="331" y="386"/>
                      <a:pt x="310" y="396"/>
                      <a:pt x="287" y="396"/>
                    </a:cubicBezTo>
                    <a:cubicBezTo>
                      <a:pt x="261" y="441"/>
                      <a:pt x="122" y="515"/>
                      <a:pt x="75" y="488"/>
                    </a:cubicBezTo>
                    <a:cubicBezTo>
                      <a:pt x="0" y="445"/>
                      <a:pt x="79" y="316"/>
                      <a:pt x="90" y="245"/>
                    </a:cubicBezTo>
                    <a:cubicBezTo>
                      <a:pt x="99" y="184"/>
                      <a:pt x="84" y="149"/>
                      <a:pt x="129" y="103"/>
                    </a:cubicBezTo>
                    <a:cubicBezTo>
                      <a:pt x="158" y="73"/>
                      <a:pt x="230" y="5"/>
                      <a:pt x="271" y="4"/>
                    </a:cubicBezTo>
                    <a:cubicBezTo>
                      <a:pt x="377" y="0"/>
                      <a:pt x="413" y="213"/>
                      <a:pt x="408" y="290"/>
                    </a:cubicBezTo>
                    <a:cubicBezTo>
                      <a:pt x="366" y="312"/>
                      <a:pt x="328" y="343"/>
                      <a:pt x="299" y="382"/>
                    </a:cubicBezTo>
                  </a:path>
                </a:pathLst>
              </a:custGeom>
              <a:solidFill>
                <a:srgbClr val="2A343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77" name="Freeform 392"/>
              <p:cNvSpPr>
                <a:spLocks/>
              </p:cNvSpPr>
              <p:nvPr/>
            </p:nvSpPr>
            <p:spPr bwMode="gray">
              <a:xfrm>
                <a:off x="20299657" y="-9716953"/>
                <a:ext cx="1152458" cy="1494713"/>
              </a:xfrm>
              <a:custGeom>
                <a:avLst/>
                <a:gdLst/>
                <a:ahLst/>
                <a:cxnLst>
                  <a:cxn ang="0">
                    <a:pos x="102" y="33"/>
                  </a:cxn>
                  <a:cxn ang="0">
                    <a:pos x="228" y="207"/>
                  </a:cxn>
                  <a:cxn ang="0">
                    <a:pos x="290" y="302"/>
                  </a:cxn>
                  <a:cxn ang="0">
                    <a:pos x="227" y="367"/>
                  </a:cxn>
                  <a:cxn ang="0">
                    <a:pos x="19" y="272"/>
                  </a:cxn>
                  <a:cxn ang="0">
                    <a:pos x="115" y="0"/>
                  </a:cxn>
                </a:cxnLst>
                <a:rect l="0" t="0" r="r" b="b"/>
                <a:pathLst>
                  <a:path w="302" h="398">
                    <a:moveTo>
                      <a:pt x="102" y="33"/>
                    </a:moveTo>
                    <a:cubicBezTo>
                      <a:pt x="180" y="65"/>
                      <a:pt x="180" y="144"/>
                      <a:pt x="228" y="207"/>
                    </a:cubicBezTo>
                    <a:cubicBezTo>
                      <a:pt x="246" y="232"/>
                      <a:pt x="284" y="268"/>
                      <a:pt x="290" y="302"/>
                    </a:cubicBezTo>
                    <a:cubicBezTo>
                      <a:pt x="302" y="363"/>
                      <a:pt x="275" y="349"/>
                      <a:pt x="227" y="367"/>
                    </a:cubicBezTo>
                    <a:cubicBezTo>
                      <a:pt x="140" y="398"/>
                      <a:pt x="43" y="395"/>
                      <a:pt x="19" y="272"/>
                    </a:cubicBezTo>
                    <a:cubicBezTo>
                      <a:pt x="0" y="178"/>
                      <a:pt x="11" y="32"/>
                      <a:pt x="115" y="0"/>
                    </a:cubicBezTo>
                  </a:path>
                </a:pathLst>
              </a:custGeom>
              <a:solidFill>
                <a:srgbClr val="2A343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78" name="Freeform 393"/>
              <p:cNvSpPr>
                <a:spLocks/>
              </p:cNvSpPr>
              <p:nvPr/>
            </p:nvSpPr>
            <p:spPr bwMode="gray">
              <a:xfrm>
                <a:off x="16904617" y="-468429"/>
                <a:ext cx="1650795" cy="1774981"/>
              </a:xfrm>
              <a:custGeom>
                <a:avLst/>
                <a:gdLst/>
                <a:ahLst/>
                <a:cxnLst>
                  <a:cxn ang="0">
                    <a:pos x="437" y="8"/>
                  </a:cxn>
                  <a:cxn ang="0">
                    <a:pos x="424" y="171"/>
                  </a:cxn>
                  <a:cxn ang="0">
                    <a:pos x="346" y="276"/>
                  </a:cxn>
                  <a:cxn ang="0">
                    <a:pos x="112" y="445"/>
                  </a:cxn>
                  <a:cxn ang="0">
                    <a:pos x="78" y="222"/>
                  </a:cxn>
                  <a:cxn ang="0">
                    <a:pos x="293" y="2"/>
                  </a:cxn>
                  <a:cxn ang="0">
                    <a:pos x="424" y="41"/>
                  </a:cxn>
                </a:cxnLst>
                <a:rect l="0" t="0" r="r" b="b"/>
                <a:pathLst>
                  <a:path w="441" h="470">
                    <a:moveTo>
                      <a:pt x="437" y="8"/>
                    </a:moveTo>
                    <a:cubicBezTo>
                      <a:pt x="437" y="56"/>
                      <a:pt x="441" y="128"/>
                      <a:pt x="424" y="171"/>
                    </a:cubicBezTo>
                    <a:cubicBezTo>
                      <a:pt x="408" y="210"/>
                      <a:pt x="368" y="231"/>
                      <a:pt x="346" y="276"/>
                    </a:cubicBezTo>
                    <a:cubicBezTo>
                      <a:pt x="304" y="361"/>
                      <a:pt x="234" y="470"/>
                      <a:pt x="112" y="445"/>
                    </a:cubicBezTo>
                    <a:cubicBezTo>
                      <a:pt x="0" y="422"/>
                      <a:pt x="31" y="294"/>
                      <a:pt x="78" y="222"/>
                    </a:cubicBezTo>
                    <a:cubicBezTo>
                      <a:pt x="145" y="120"/>
                      <a:pt x="155" y="6"/>
                      <a:pt x="293" y="2"/>
                    </a:cubicBezTo>
                    <a:cubicBezTo>
                      <a:pt x="355" y="0"/>
                      <a:pt x="374" y="24"/>
                      <a:pt x="424" y="41"/>
                    </a:cubicBezTo>
                  </a:path>
                </a:pathLst>
              </a:custGeom>
              <a:solidFill>
                <a:srgbClr val="0A0A0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79" name="Freeform 394"/>
              <p:cNvSpPr>
                <a:spLocks/>
              </p:cNvSpPr>
              <p:nvPr/>
            </p:nvSpPr>
            <p:spPr bwMode="gray">
              <a:xfrm>
                <a:off x="19614418" y="-655268"/>
                <a:ext cx="2865547" cy="1681552"/>
              </a:xfrm>
              <a:custGeom>
                <a:avLst/>
                <a:gdLst/>
                <a:ahLst/>
                <a:cxnLst>
                  <a:cxn ang="0">
                    <a:pos x="50" y="60"/>
                  </a:cxn>
                  <a:cxn ang="0">
                    <a:pos x="5" y="229"/>
                  </a:cxn>
                  <a:cxn ang="0">
                    <a:pos x="135" y="283"/>
                  </a:cxn>
                  <a:cxn ang="0">
                    <a:pos x="237" y="271"/>
                  </a:cxn>
                  <a:cxn ang="0">
                    <a:pos x="332" y="345"/>
                  </a:cxn>
                  <a:cxn ang="0">
                    <a:pos x="468" y="386"/>
                  </a:cxn>
                  <a:cxn ang="0">
                    <a:pos x="663" y="321"/>
                  </a:cxn>
                  <a:cxn ang="0">
                    <a:pos x="539" y="238"/>
                  </a:cxn>
                  <a:cxn ang="0">
                    <a:pos x="446" y="140"/>
                  </a:cxn>
                  <a:cxn ang="0">
                    <a:pos x="266" y="13"/>
                  </a:cxn>
                  <a:cxn ang="0">
                    <a:pos x="24" y="60"/>
                  </a:cxn>
                </a:cxnLst>
                <a:rect l="0" t="0" r="r" b="b"/>
                <a:pathLst>
                  <a:path w="767" h="450">
                    <a:moveTo>
                      <a:pt x="50" y="60"/>
                    </a:moveTo>
                    <a:cubicBezTo>
                      <a:pt x="13" y="107"/>
                      <a:pt x="0" y="167"/>
                      <a:pt x="5" y="229"/>
                    </a:cubicBezTo>
                    <a:cubicBezTo>
                      <a:pt x="48" y="241"/>
                      <a:pt x="90" y="278"/>
                      <a:pt x="135" y="283"/>
                    </a:cubicBezTo>
                    <a:cubicBezTo>
                      <a:pt x="189" y="291"/>
                      <a:pt x="182" y="242"/>
                      <a:pt x="237" y="271"/>
                    </a:cubicBezTo>
                    <a:cubicBezTo>
                      <a:pt x="271" y="288"/>
                      <a:pt x="300" y="327"/>
                      <a:pt x="332" y="345"/>
                    </a:cubicBezTo>
                    <a:cubicBezTo>
                      <a:pt x="384" y="375"/>
                      <a:pt x="410" y="375"/>
                      <a:pt x="468" y="386"/>
                    </a:cubicBezTo>
                    <a:cubicBezTo>
                      <a:pt x="528" y="397"/>
                      <a:pt x="767" y="450"/>
                      <a:pt x="663" y="321"/>
                    </a:cubicBezTo>
                    <a:cubicBezTo>
                      <a:pt x="633" y="284"/>
                      <a:pt x="577" y="270"/>
                      <a:pt x="539" y="238"/>
                    </a:cubicBezTo>
                    <a:cubicBezTo>
                      <a:pt x="503" y="208"/>
                      <a:pt x="479" y="171"/>
                      <a:pt x="446" y="140"/>
                    </a:cubicBezTo>
                    <a:cubicBezTo>
                      <a:pt x="395" y="91"/>
                      <a:pt x="336" y="27"/>
                      <a:pt x="266" y="13"/>
                    </a:cubicBezTo>
                    <a:cubicBezTo>
                      <a:pt x="205" y="0"/>
                      <a:pt x="67" y="13"/>
                      <a:pt x="24" y="60"/>
                    </a:cubicBezTo>
                  </a:path>
                </a:pathLst>
              </a:custGeom>
              <a:solidFill>
                <a:srgbClr val="0504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80" name="Freeform 395"/>
              <p:cNvSpPr>
                <a:spLocks/>
              </p:cNvSpPr>
              <p:nvPr/>
            </p:nvSpPr>
            <p:spPr bwMode="gray">
              <a:xfrm>
                <a:off x="16219377" y="-11118256"/>
                <a:ext cx="5295033" cy="11179214"/>
              </a:xfrm>
              <a:custGeom>
                <a:avLst/>
                <a:gdLst/>
                <a:ahLst/>
                <a:cxnLst>
                  <a:cxn ang="0">
                    <a:pos x="196" y="75"/>
                  </a:cxn>
                  <a:cxn ang="0">
                    <a:pos x="73" y="356"/>
                  </a:cxn>
                  <a:cxn ang="0">
                    <a:pos x="32" y="651"/>
                  </a:cxn>
                  <a:cxn ang="0">
                    <a:pos x="79" y="787"/>
                  </a:cxn>
                  <a:cxn ang="0">
                    <a:pos x="86" y="962"/>
                  </a:cxn>
                  <a:cxn ang="0">
                    <a:pos x="87" y="1136"/>
                  </a:cxn>
                  <a:cxn ang="0">
                    <a:pos x="131" y="1295"/>
                  </a:cxn>
                  <a:cxn ang="0">
                    <a:pos x="190" y="1972"/>
                  </a:cxn>
                  <a:cxn ang="0">
                    <a:pos x="223" y="2117"/>
                  </a:cxn>
                  <a:cxn ang="0">
                    <a:pos x="210" y="2319"/>
                  </a:cxn>
                  <a:cxn ang="0">
                    <a:pos x="275" y="2456"/>
                  </a:cxn>
                  <a:cxn ang="0">
                    <a:pos x="307" y="2632"/>
                  </a:cxn>
                  <a:cxn ang="0">
                    <a:pos x="345" y="2921"/>
                  </a:cxn>
                  <a:cxn ang="0">
                    <a:pos x="619" y="2885"/>
                  </a:cxn>
                  <a:cxn ang="0">
                    <a:pos x="629" y="2593"/>
                  </a:cxn>
                  <a:cxn ang="0">
                    <a:pos x="567" y="2451"/>
                  </a:cxn>
                  <a:cxn ang="0">
                    <a:pos x="606" y="2311"/>
                  </a:cxn>
                  <a:cxn ang="0">
                    <a:pos x="594" y="2000"/>
                  </a:cxn>
                  <a:cxn ang="0">
                    <a:pos x="601" y="1654"/>
                  </a:cxn>
                  <a:cxn ang="0">
                    <a:pos x="607" y="1282"/>
                  </a:cxn>
                  <a:cxn ang="0">
                    <a:pos x="607" y="1104"/>
                  </a:cxn>
                  <a:cxn ang="0">
                    <a:pos x="621" y="949"/>
                  </a:cxn>
                  <a:cxn ang="0">
                    <a:pos x="622" y="924"/>
                  </a:cxn>
                  <a:cxn ang="0">
                    <a:pos x="731" y="1106"/>
                  </a:cxn>
                  <a:cxn ang="0">
                    <a:pos x="803" y="1360"/>
                  </a:cxn>
                  <a:cxn ang="0">
                    <a:pos x="909" y="1829"/>
                  </a:cxn>
                  <a:cxn ang="0">
                    <a:pos x="921" y="2047"/>
                  </a:cxn>
                  <a:cxn ang="0">
                    <a:pos x="945" y="2333"/>
                  </a:cxn>
                  <a:cxn ang="0">
                    <a:pos x="909" y="2879"/>
                  </a:cxn>
                  <a:cxn ang="0">
                    <a:pos x="1242" y="2895"/>
                  </a:cxn>
                  <a:cxn ang="0">
                    <a:pos x="1286" y="2771"/>
                  </a:cxn>
                  <a:cxn ang="0">
                    <a:pos x="1307" y="2594"/>
                  </a:cxn>
                  <a:cxn ang="0">
                    <a:pos x="1312" y="2188"/>
                  </a:cxn>
                  <a:cxn ang="0">
                    <a:pos x="1384" y="1791"/>
                  </a:cxn>
                  <a:cxn ang="0">
                    <a:pos x="1346" y="1445"/>
                  </a:cxn>
                  <a:cxn ang="0">
                    <a:pos x="1292" y="1036"/>
                  </a:cxn>
                  <a:cxn ang="0">
                    <a:pos x="1240" y="879"/>
                  </a:cxn>
                  <a:cxn ang="0">
                    <a:pos x="1182" y="736"/>
                  </a:cxn>
                  <a:cxn ang="0">
                    <a:pos x="1182" y="643"/>
                  </a:cxn>
                  <a:cxn ang="0">
                    <a:pos x="1206" y="564"/>
                  </a:cxn>
                  <a:cxn ang="0">
                    <a:pos x="1137" y="447"/>
                  </a:cxn>
                  <a:cxn ang="0">
                    <a:pos x="1053" y="263"/>
                  </a:cxn>
                  <a:cxn ang="0">
                    <a:pos x="959" y="83"/>
                  </a:cxn>
                  <a:cxn ang="0">
                    <a:pos x="492" y="11"/>
                  </a:cxn>
                  <a:cxn ang="0">
                    <a:pos x="190" y="82"/>
                  </a:cxn>
                </a:cxnLst>
                <a:rect l="0" t="0" r="r" b="b"/>
                <a:pathLst>
                  <a:path w="1410" h="2984">
                    <a:moveTo>
                      <a:pt x="196" y="75"/>
                    </a:moveTo>
                    <a:cubicBezTo>
                      <a:pt x="106" y="162"/>
                      <a:pt x="72" y="221"/>
                      <a:pt x="73" y="356"/>
                    </a:cubicBezTo>
                    <a:cubicBezTo>
                      <a:pt x="73" y="455"/>
                      <a:pt x="0" y="550"/>
                      <a:pt x="32" y="651"/>
                    </a:cubicBezTo>
                    <a:cubicBezTo>
                      <a:pt x="47" y="699"/>
                      <a:pt x="72" y="735"/>
                      <a:pt x="79" y="787"/>
                    </a:cubicBezTo>
                    <a:cubicBezTo>
                      <a:pt x="87" y="845"/>
                      <a:pt x="86" y="903"/>
                      <a:pt x="86" y="962"/>
                    </a:cubicBezTo>
                    <a:cubicBezTo>
                      <a:pt x="86" y="1017"/>
                      <a:pt x="76" y="1082"/>
                      <a:pt x="87" y="1136"/>
                    </a:cubicBezTo>
                    <a:cubicBezTo>
                      <a:pt x="99" y="1196"/>
                      <a:pt x="131" y="1230"/>
                      <a:pt x="131" y="1295"/>
                    </a:cubicBezTo>
                    <a:cubicBezTo>
                      <a:pt x="134" y="1518"/>
                      <a:pt x="133" y="1760"/>
                      <a:pt x="190" y="1972"/>
                    </a:cubicBezTo>
                    <a:cubicBezTo>
                      <a:pt x="203" y="2021"/>
                      <a:pt x="226" y="2060"/>
                      <a:pt x="223" y="2117"/>
                    </a:cubicBezTo>
                    <a:cubicBezTo>
                      <a:pt x="219" y="2182"/>
                      <a:pt x="197" y="2251"/>
                      <a:pt x="210" y="2319"/>
                    </a:cubicBezTo>
                    <a:cubicBezTo>
                      <a:pt x="219" y="2371"/>
                      <a:pt x="261" y="2406"/>
                      <a:pt x="275" y="2456"/>
                    </a:cubicBezTo>
                    <a:cubicBezTo>
                      <a:pt x="290" y="2510"/>
                      <a:pt x="302" y="2576"/>
                      <a:pt x="307" y="2632"/>
                    </a:cubicBezTo>
                    <a:cubicBezTo>
                      <a:pt x="317" y="2735"/>
                      <a:pt x="250" y="2849"/>
                      <a:pt x="345" y="2921"/>
                    </a:cubicBezTo>
                    <a:cubicBezTo>
                      <a:pt x="428" y="2984"/>
                      <a:pt x="569" y="2964"/>
                      <a:pt x="619" y="2885"/>
                    </a:cubicBezTo>
                    <a:cubicBezTo>
                      <a:pt x="687" y="2777"/>
                      <a:pt x="670" y="2704"/>
                      <a:pt x="629" y="2593"/>
                    </a:cubicBezTo>
                    <a:cubicBezTo>
                      <a:pt x="611" y="2547"/>
                      <a:pt x="575" y="2500"/>
                      <a:pt x="567" y="2451"/>
                    </a:cubicBezTo>
                    <a:cubicBezTo>
                      <a:pt x="558" y="2394"/>
                      <a:pt x="592" y="2359"/>
                      <a:pt x="606" y="2311"/>
                    </a:cubicBezTo>
                    <a:cubicBezTo>
                      <a:pt x="639" y="2199"/>
                      <a:pt x="604" y="2104"/>
                      <a:pt x="594" y="2000"/>
                    </a:cubicBezTo>
                    <a:cubicBezTo>
                      <a:pt x="584" y="1880"/>
                      <a:pt x="601" y="1772"/>
                      <a:pt x="601" y="1654"/>
                    </a:cubicBezTo>
                    <a:cubicBezTo>
                      <a:pt x="601" y="1528"/>
                      <a:pt x="614" y="1407"/>
                      <a:pt x="607" y="1282"/>
                    </a:cubicBezTo>
                    <a:cubicBezTo>
                      <a:pt x="604" y="1224"/>
                      <a:pt x="605" y="1162"/>
                      <a:pt x="607" y="1104"/>
                    </a:cubicBezTo>
                    <a:cubicBezTo>
                      <a:pt x="609" y="1067"/>
                      <a:pt x="605" y="982"/>
                      <a:pt x="621" y="949"/>
                    </a:cubicBezTo>
                    <a:cubicBezTo>
                      <a:pt x="623" y="944"/>
                      <a:pt x="621" y="930"/>
                      <a:pt x="622" y="924"/>
                    </a:cubicBezTo>
                    <a:cubicBezTo>
                      <a:pt x="684" y="947"/>
                      <a:pt x="714" y="1047"/>
                      <a:pt x="731" y="1106"/>
                    </a:cubicBezTo>
                    <a:cubicBezTo>
                      <a:pt x="756" y="1191"/>
                      <a:pt x="788" y="1274"/>
                      <a:pt x="803" y="1360"/>
                    </a:cubicBezTo>
                    <a:cubicBezTo>
                      <a:pt x="831" y="1521"/>
                      <a:pt x="885" y="1669"/>
                      <a:pt x="909" y="1829"/>
                    </a:cubicBezTo>
                    <a:cubicBezTo>
                      <a:pt x="1006" y="1843"/>
                      <a:pt x="927" y="1994"/>
                      <a:pt x="921" y="2047"/>
                    </a:cubicBezTo>
                    <a:cubicBezTo>
                      <a:pt x="909" y="2146"/>
                      <a:pt x="954" y="2232"/>
                      <a:pt x="945" y="2333"/>
                    </a:cubicBezTo>
                    <a:cubicBezTo>
                      <a:pt x="930" y="2511"/>
                      <a:pt x="901" y="2701"/>
                      <a:pt x="909" y="2879"/>
                    </a:cubicBezTo>
                    <a:cubicBezTo>
                      <a:pt x="1023" y="2891"/>
                      <a:pt x="1133" y="2965"/>
                      <a:pt x="1242" y="2895"/>
                    </a:cubicBezTo>
                    <a:cubicBezTo>
                      <a:pt x="1296" y="2860"/>
                      <a:pt x="1283" y="2844"/>
                      <a:pt x="1286" y="2771"/>
                    </a:cubicBezTo>
                    <a:cubicBezTo>
                      <a:pt x="1288" y="2708"/>
                      <a:pt x="1298" y="2652"/>
                      <a:pt x="1307" y="2594"/>
                    </a:cubicBezTo>
                    <a:cubicBezTo>
                      <a:pt x="1326" y="2462"/>
                      <a:pt x="1305" y="2322"/>
                      <a:pt x="1312" y="2188"/>
                    </a:cubicBezTo>
                    <a:cubicBezTo>
                      <a:pt x="1319" y="2053"/>
                      <a:pt x="1355" y="1920"/>
                      <a:pt x="1384" y="1791"/>
                    </a:cubicBezTo>
                    <a:cubicBezTo>
                      <a:pt x="1410" y="1674"/>
                      <a:pt x="1389" y="1551"/>
                      <a:pt x="1346" y="1445"/>
                    </a:cubicBezTo>
                    <a:cubicBezTo>
                      <a:pt x="1295" y="1315"/>
                      <a:pt x="1311" y="1172"/>
                      <a:pt x="1292" y="1036"/>
                    </a:cubicBezTo>
                    <a:cubicBezTo>
                      <a:pt x="1283" y="969"/>
                      <a:pt x="1278" y="933"/>
                      <a:pt x="1240" y="879"/>
                    </a:cubicBezTo>
                    <a:cubicBezTo>
                      <a:pt x="1207" y="832"/>
                      <a:pt x="1185" y="795"/>
                      <a:pt x="1182" y="736"/>
                    </a:cubicBezTo>
                    <a:cubicBezTo>
                      <a:pt x="1180" y="707"/>
                      <a:pt x="1177" y="671"/>
                      <a:pt x="1182" y="643"/>
                    </a:cubicBezTo>
                    <a:cubicBezTo>
                      <a:pt x="1186" y="615"/>
                      <a:pt x="1205" y="590"/>
                      <a:pt x="1206" y="564"/>
                    </a:cubicBezTo>
                    <a:cubicBezTo>
                      <a:pt x="1208" y="513"/>
                      <a:pt x="1169" y="484"/>
                      <a:pt x="1137" y="447"/>
                    </a:cubicBezTo>
                    <a:cubicBezTo>
                      <a:pt x="1089" y="389"/>
                      <a:pt x="1065" y="337"/>
                      <a:pt x="1053" y="263"/>
                    </a:cubicBezTo>
                    <a:cubicBezTo>
                      <a:pt x="1038" y="178"/>
                      <a:pt x="1003" y="148"/>
                      <a:pt x="959" y="83"/>
                    </a:cubicBezTo>
                    <a:cubicBezTo>
                      <a:pt x="809" y="57"/>
                      <a:pt x="649" y="33"/>
                      <a:pt x="492" y="11"/>
                    </a:cubicBezTo>
                    <a:cubicBezTo>
                      <a:pt x="413" y="0"/>
                      <a:pt x="246" y="15"/>
                      <a:pt x="190" y="82"/>
                    </a:cubicBezTo>
                  </a:path>
                </a:pathLst>
              </a:custGeom>
              <a:solidFill>
                <a:srgbClr val="353431"/>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81" name="Freeform 396"/>
              <p:cNvSpPr>
                <a:spLocks/>
              </p:cNvSpPr>
              <p:nvPr/>
            </p:nvSpPr>
            <p:spPr bwMode="gray">
              <a:xfrm>
                <a:off x="19739007" y="-4360900"/>
                <a:ext cx="280335" cy="934195"/>
              </a:xfrm>
              <a:custGeom>
                <a:avLst/>
                <a:gdLst/>
                <a:ahLst/>
                <a:cxnLst>
                  <a:cxn ang="0">
                    <a:pos x="10" y="23"/>
                  </a:cxn>
                  <a:cxn ang="0">
                    <a:pos x="60" y="54"/>
                  </a:cxn>
                  <a:cxn ang="0">
                    <a:pos x="59" y="111"/>
                  </a:cxn>
                  <a:cxn ang="0">
                    <a:pos x="23" y="250"/>
                  </a:cxn>
                  <a:cxn ang="0">
                    <a:pos x="3" y="182"/>
                  </a:cxn>
                  <a:cxn ang="0">
                    <a:pos x="45" y="117"/>
                  </a:cxn>
                  <a:cxn ang="0">
                    <a:pos x="0" y="0"/>
                  </a:cxn>
                </a:cxnLst>
                <a:rect l="0" t="0" r="r" b="b"/>
                <a:pathLst>
                  <a:path w="79" h="250">
                    <a:moveTo>
                      <a:pt x="10" y="23"/>
                    </a:moveTo>
                    <a:cubicBezTo>
                      <a:pt x="19" y="45"/>
                      <a:pt x="46" y="40"/>
                      <a:pt x="60" y="54"/>
                    </a:cubicBezTo>
                    <a:cubicBezTo>
                      <a:pt x="79" y="75"/>
                      <a:pt x="71" y="92"/>
                      <a:pt x="59" y="111"/>
                    </a:cubicBezTo>
                    <a:cubicBezTo>
                      <a:pt x="30" y="154"/>
                      <a:pt x="7" y="193"/>
                      <a:pt x="23" y="250"/>
                    </a:cubicBezTo>
                    <a:cubicBezTo>
                      <a:pt x="19" y="230"/>
                      <a:pt x="1" y="202"/>
                      <a:pt x="3" y="182"/>
                    </a:cubicBezTo>
                    <a:cubicBezTo>
                      <a:pt x="6" y="154"/>
                      <a:pt x="31" y="142"/>
                      <a:pt x="45" y="117"/>
                    </a:cubicBezTo>
                    <a:cubicBezTo>
                      <a:pt x="78" y="57"/>
                      <a:pt x="13" y="50"/>
                      <a:pt x="0" y="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82" name="Freeform 397"/>
              <p:cNvSpPr>
                <a:spLocks/>
              </p:cNvSpPr>
              <p:nvPr/>
            </p:nvSpPr>
            <p:spPr bwMode="gray">
              <a:xfrm>
                <a:off x="19988185" y="-1028946"/>
                <a:ext cx="1152458" cy="342548"/>
              </a:xfrm>
              <a:custGeom>
                <a:avLst/>
                <a:gdLst/>
                <a:ahLst/>
                <a:cxnLst>
                  <a:cxn ang="0">
                    <a:pos x="32" y="72"/>
                  </a:cxn>
                  <a:cxn ang="0">
                    <a:pos x="84" y="42"/>
                  </a:cxn>
                  <a:cxn ang="0">
                    <a:pos x="156" y="20"/>
                  </a:cxn>
                  <a:cxn ang="0">
                    <a:pos x="278" y="43"/>
                  </a:cxn>
                  <a:cxn ang="0">
                    <a:pos x="130" y="42"/>
                  </a:cxn>
                  <a:cxn ang="0">
                    <a:pos x="0" y="91"/>
                  </a:cxn>
                </a:cxnLst>
                <a:rect l="0" t="0" r="r" b="b"/>
                <a:pathLst>
                  <a:path w="303" h="91">
                    <a:moveTo>
                      <a:pt x="32" y="72"/>
                    </a:moveTo>
                    <a:cubicBezTo>
                      <a:pt x="50" y="66"/>
                      <a:pt x="66" y="50"/>
                      <a:pt x="84" y="42"/>
                    </a:cubicBezTo>
                    <a:cubicBezTo>
                      <a:pt x="108" y="32"/>
                      <a:pt x="132" y="28"/>
                      <a:pt x="156" y="20"/>
                    </a:cubicBezTo>
                    <a:cubicBezTo>
                      <a:pt x="173" y="14"/>
                      <a:pt x="303" y="0"/>
                      <a:pt x="278" y="43"/>
                    </a:cubicBezTo>
                    <a:cubicBezTo>
                      <a:pt x="268" y="60"/>
                      <a:pt x="152" y="42"/>
                      <a:pt x="130" y="42"/>
                    </a:cubicBezTo>
                    <a:cubicBezTo>
                      <a:pt x="95" y="44"/>
                      <a:pt x="25" y="68"/>
                      <a:pt x="0" y="91"/>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83" name="Freeform 398"/>
              <p:cNvSpPr>
                <a:spLocks/>
              </p:cNvSpPr>
              <p:nvPr/>
            </p:nvSpPr>
            <p:spPr bwMode="gray">
              <a:xfrm>
                <a:off x="19614418" y="-4734578"/>
                <a:ext cx="529513" cy="1214444"/>
              </a:xfrm>
              <a:custGeom>
                <a:avLst/>
                <a:gdLst/>
                <a:ahLst/>
                <a:cxnLst>
                  <a:cxn ang="0">
                    <a:pos x="38" y="116"/>
                  </a:cxn>
                  <a:cxn ang="0">
                    <a:pos x="80" y="207"/>
                  </a:cxn>
                  <a:cxn ang="0">
                    <a:pos x="50" y="324"/>
                  </a:cxn>
                  <a:cxn ang="0">
                    <a:pos x="126" y="155"/>
                  </a:cxn>
                  <a:cxn ang="0">
                    <a:pos x="65" y="76"/>
                  </a:cxn>
                  <a:cxn ang="0">
                    <a:pos x="27" y="0"/>
                  </a:cxn>
                  <a:cxn ang="0">
                    <a:pos x="31" y="110"/>
                  </a:cxn>
                </a:cxnLst>
                <a:rect l="0" t="0" r="r" b="b"/>
                <a:pathLst>
                  <a:path w="135" h="324">
                    <a:moveTo>
                      <a:pt x="38" y="116"/>
                    </a:moveTo>
                    <a:cubicBezTo>
                      <a:pt x="66" y="145"/>
                      <a:pt x="108" y="158"/>
                      <a:pt x="80" y="207"/>
                    </a:cubicBezTo>
                    <a:cubicBezTo>
                      <a:pt x="66" y="231"/>
                      <a:pt x="0" y="299"/>
                      <a:pt x="50" y="324"/>
                    </a:cubicBezTo>
                    <a:cubicBezTo>
                      <a:pt x="52" y="250"/>
                      <a:pt x="135" y="230"/>
                      <a:pt x="126" y="155"/>
                    </a:cubicBezTo>
                    <a:cubicBezTo>
                      <a:pt x="120" y="112"/>
                      <a:pt x="89" y="108"/>
                      <a:pt x="65" y="76"/>
                    </a:cubicBezTo>
                    <a:cubicBezTo>
                      <a:pt x="46" y="51"/>
                      <a:pt x="42" y="24"/>
                      <a:pt x="27" y="0"/>
                    </a:cubicBezTo>
                    <a:cubicBezTo>
                      <a:pt x="4" y="31"/>
                      <a:pt x="10" y="80"/>
                      <a:pt x="31" y="11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84" name="Freeform 399"/>
              <p:cNvSpPr>
                <a:spLocks/>
              </p:cNvSpPr>
              <p:nvPr/>
            </p:nvSpPr>
            <p:spPr bwMode="gray">
              <a:xfrm>
                <a:off x="18804589" y="-7973122"/>
                <a:ext cx="934418" cy="404808"/>
              </a:xfrm>
              <a:custGeom>
                <a:avLst/>
                <a:gdLst/>
                <a:ahLst/>
                <a:cxnLst>
                  <a:cxn ang="0">
                    <a:pos x="0" y="4"/>
                  </a:cxn>
                  <a:cxn ang="0">
                    <a:pos x="238" y="46"/>
                  </a:cxn>
                  <a:cxn ang="0">
                    <a:pos x="116" y="24"/>
                  </a:cxn>
                  <a:cxn ang="0">
                    <a:pos x="3" y="7"/>
                  </a:cxn>
                </a:cxnLst>
                <a:rect l="0" t="0" r="r" b="b"/>
                <a:pathLst>
                  <a:path w="242" h="103">
                    <a:moveTo>
                      <a:pt x="0" y="4"/>
                    </a:moveTo>
                    <a:cubicBezTo>
                      <a:pt x="21" y="36"/>
                      <a:pt x="242" y="103"/>
                      <a:pt x="238" y="46"/>
                    </a:cubicBezTo>
                    <a:cubicBezTo>
                      <a:pt x="234" y="0"/>
                      <a:pt x="139" y="21"/>
                      <a:pt x="116" y="24"/>
                    </a:cubicBezTo>
                    <a:cubicBezTo>
                      <a:pt x="82" y="27"/>
                      <a:pt x="26" y="19"/>
                      <a:pt x="3" y="7"/>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85" name="Freeform 400"/>
              <p:cNvSpPr>
                <a:spLocks/>
              </p:cNvSpPr>
              <p:nvPr/>
            </p:nvSpPr>
            <p:spPr bwMode="gray">
              <a:xfrm>
                <a:off x="16499693" y="-10713428"/>
                <a:ext cx="3737670" cy="934195"/>
              </a:xfrm>
              <a:custGeom>
                <a:avLst/>
                <a:gdLst/>
                <a:ahLst/>
                <a:cxnLst>
                  <a:cxn ang="0">
                    <a:pos x="64" y="22"/>
                  </a:cxn>
                  <a:cxn ang="0">
                    <a:pos x="278" y="61"/>
                  </a:cxn>
                  <a:cxn ang="0">
                    <a:pos x="494" y="74"/>
                  </a:cxn>
                  <a:cxn ang="0">
                    <a:pos x="736" y="72"/>
                  </a:cxn>
                  <a:cxn ang="0">
                    <a:pos x="968" y="42"/>
                  </a:cxn>
                  <a:cxn ang="0">
                    <a:pos x="755" y="217"/>
                  </a:cxn>
                  <a:cxn ang="0">
                    <a:pos x="423" y="237"/>
                  </a:cxn>
                  <a:cxn ang="0">
                    <a:pos x="142" y="165"/>
                  </a:cxn>
                  <a:cxn ang="0">
                    <a:pos x="12" y="133"/>
                  </a:cxn>
                  <a:cxn ang="0">
                    <a:pos x="64" y="9"/>
                  </a:cxn>
                </a:cxnLst>
                <a:rect l="0" t="0" r="r" b="b"/>
                <a:pathLst>
                  <a:path w="989" h="246">
                    <a:moveTo>
                      <a:pt x="64" y="22"/>
                    </a:moveTo>
                    <a:cubicBezTo>
                      <a:pt x="117" y="11"/>
                      <a:pt x="219" y="52"/>
                      <a:pt x="278" y="61"/>
                    </a:cubicBezTo>
                    <a:cubicBezTo>
                      <a:pt x="351" y="72"/>
                      <a:pt x="416" y="74"/>
                      <a:pt x="494" y="74"/>
                    </a:cubicBezTo>
                    <a:cubicBezTo>
                      <a:pt x="575" y="74"/>
                      <a:pt x="659" y="84"/>
                      <a:pt x="736" y="72"/>
                    </a:cubicBezTo>
                    <a:cubicBezTo>
                      <a:pt x="817" y="60"/>
                      <a:pt x="883" y="38"/>
                      <a:pt x="968" y="42"/>
                    </a:cubicBezTo>
                    <a:cubicBezTo>
                      <a:pt x="989" y="190"/>
                      <a:pt x="876" y="211"/>
                      <a:pt x="755" y="217"/>
                    </a:cubicBezTo>
                    <a:cubicBezTo>
                      <a:pt x="645" y="223"/>
                      <a:pt x="531" y="246"/>
                      <a:pt x="423" y="237"/>
                    </a:cubicBezTo>
                    <a:cubicBezTo>
                      <a:pt x="328" y="229"/>
                      <a:pt x="238" y="182"/>
                      <a:pt x="142" y="165"/>
                    </a:cubicBezTo>
                    <a:cubicBezTo>
                      <a:pt x="93" y="157"/>
                      <a:pt x="30" y="186"/>
                      <a:pt x="12" y="133"/>
                    </a:cubicBezTo>
                    <a:cubicBezTo>
                      <a:pt x="0" y="99"/>
                      <a:pt x="20" y="0"/>
                      <a:pt x="64" y="9"/>
                    </a:cubicBezTo>
                  </a:path>
                </a:pathLst>
              </a:custGeom>
              <a:solidFill>
                <a:srgbClr val="0201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86" name="Freeform 401"/>
              <p:cNvSpPr>
                <a:spLocks/>
              </p:cNvSpPr>
              <p:nvPr/>
            </p:nvSpPr>
            <p:spPr bwMode="gray">
              <a:xfrm>
                <a:off x="18088212" y="-10495459"/>
                <a:ext cx="1059007" cy="840786"/>
              </a:xfrm>
              <a:custGeom>
                <a:avLst/>
                <a:gdLst/>
                <a:ahLst/>
                <a:cxnLst>
                  <a:cxn ang="0">
                    <a:pos x="14" y="40"/>
                  </a:cxn>
                  <a:cxn ang="0">
                    <a:pos x="110" y="21"/>
                  </a:cxn>
                  <a:cxn ang="0">
                    <a:pos x="204" y="165"/>
                  </a:cxn>
                  <a:cxn ang="0">
                    <a:pos x="2" y="201"/>
                  </a:cxn>
                  <a:cxn ang="0">
                    <a:pos x="2" y="171"/>
                  </a:cxn>
                  <a:cxn ang="0">
                    <a:pos x="184" y="138"/>
                  </a:cxn>
                  <a:cxn ang="0">
                    <a:pos x="14" y="53"/>
                  </a:cxn>
                </a:cxnLst>
                <a:rect l="0" t="0" r="r" b="b"/>
                <a:pathLst>
                  <a:path w="277" h="225">
                    <a:moveTo>
                      <a:pt x="14" y="40"/>
                    </a:moveTo>
                    <a:cubicBezTo>
                      <a:pt x="25" y="0"/>
                      <a:pt x="77" y="13"/>
                      <a:pt x="110" y="21"/>
                    </a:cubicBezTo>
                    <a:cubicBezTo>
                      <a:pt x="146" y="65"/>
                      <a:pt x="277" y="65"/>
                      <a:pt x="204" y="165"/>
                    </a:cubicBezTo>
                    <a:cubicBezTo>
                      <a:pt x="165" y="220"/>
                      <a:pt x="59" y="225"/>
                      <a:pt x="2" y="201"/>
                    </a:cubicBezTo>
                    <a:cubicBezTo>
                      <a:pt x="0" y="192"/>
                      <a:pt x="0" y="181"/>
                      <a:pt x="2" y="171"/>
                    </a:cubicBezTo>
                    <a:cubicBezTo>
                      <a:pt x="46" y="169"/>
                      <a:pt x="173" y="202"/>
                      <a:pt x="184" y="138"/>
                    </a:cubicBezTo>
                    <a:cubicBezTo>
                      <a:pt x="196" y="62"/>
                      <a:pt x="58" y="65"/>
                      <a:pt x="14" y="53"/>
                    </a:cubicBezTo>
                  </a:path>
                </a:pathLst>
              </a:custGeom>
              <a:solidFill>
                <a:srgbClr val="C1C0BD"/>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87" name="Freeform 402"/>
              <p:cNvSpPr>
                <a:spLocks/>
              </p:cNvSpPr>
              <p:nvPr/>
            </p:nvSpPr>
            <p:spPr bwMode="gray">
              <a:xfrm>
                <a:off x="16375104" y="-16692278"/>
                <a:ext cx="4080300" cy="6290249"/>
              </a:xfrm>
              <a:custGeom>
                <a:avLst/>
                <a:gdLst/>
                <a:ahLst/>
                <a:cxnLst>
                  <a:cxn ang="0">
                    <a:pos x="326" y="79"/>
                  </a:cxn>
                  <a:cxn ang="0">
                    <a:pos x="223" y="165"/>
                  </a:cxn>
                  <a:cxn ang="0">
                    <a:pos x="176" y="376"/>
                  </a:cxn>
                  <a:cxn ang="0">
                    <a:pos x="125" y="636"/>
                  </a:cxn>
                  <a:cxn ang="0">
                    <a:pos x="85" y="954"/>
                  </a:cxn>
                  <a:cxn ang="0">
                    <a:pos x="32" y="1171"/>
                  </a:cxn>
                  <a:cxn ang="0">
                    <a:pos x="21" y="1390"/>
                  </a:cxn>
                  <a:cxn ang="0">
                    <a:pos x="67" y="1561"/>
                  </a:cxn>
                  <a:cxn ang="0">
                    <a:pos x="209" y="1652"/>
                  </a:cxn>
                  <a:cxn ang="0">
                    <a:pos x="392" y="1658"/>
                  </a:cxn>
                  <a:cxn ang="0">
                    <a:pos x="561" y="1671"/>
                  </a:cxn>
                  <a:cxn ang="0">
                    <a:pos x="900" y="1658"/>
                  </a:cxn>
                  <a:cxn ang="0">
                    <a:pos x="1045" y="1612"/>
                  </a:cxn>
                  <a:cxn ang="0">
                    <a:pos x="1070" y="1374"/>
                  </a:cxn>
                  <a:cxn ang="0">
                    <a:pos x="1076" y="805"/>
                  </a:cxn>
                  <a:cxn ang="0">
                    <a:pos x="835" y="125"/>
                  </a:cxn>
                  <a:cxn ang="0">
                    <a:pos x="723" y="47"/>
                  </a:cxn>
                  <a:cxn ang="0">
                    <a:pos x="599" y="52"/>
                  </a:cxn>
                  <a:cxn ang="0">
                    <a:pos x="300" y="79"/>
                  </a:cxn>
                </a:cxnLst>
                <a:rect l="0" t="0" r="r" b="b"/>
                <a:pathLst>
                  <a:path w="1088" h="1680">
                    <a:moveTo>
                      <a:pt x="326" y="79"/>
                    </a:moveTo>
                    <a:cubicBezTo>
                      <a:pt x="297" y="119"/>
                      <a:pt x="251" y="133"/>
                      <a:pt x="223" y="165"/>
                    </a:cubicBezTo>
                    <a:cubicBezTo>
                      <a:pt x="172" y="225"/>
                      <a:pt x="180" y="301"/>
                      <a:pt x="176" y="376"/>
                    </a:cubicBezTo>
                    <a:cubicBezTo>
                      <a:pt x="172" y="466"/>
                      <a:pt x="137" y="547"/>
                      <a:pt x="125" y="636"/>
                    </a:cubicBezTo>
                    <a:cubicBezTo>
                      <a:pt x="111" y="743"/>
                      <a:pt x="107" y="850"/>
                      <a:pt x="85" y="954"/>
                    </a:cubicBezTo>
                    <a:cubicBezTo>
                      <a:pt x="69" y="1026"/>
                      <a:pt x="40" y="1095"/>
                      <a:pt x="32" y="1171"/>
                    </a:cubicBezTo>
                    <a:cubicBezTo>
                      <a:pt x="25" y="1244"/>
                      <a:pt x="31" y="1322"/>
                      <a:pt x="21" y="1390"/>
                    </a:cubicBezTo>
                    <a:cubicBezTo>
                      <a:pt x="9" y="1472"/>
                      <a:pt x="0" y="1515"/>
                      <a:pt x="67" y="1561"/>
                    </a:cubicBezTo>
                    <a:cubicBezTo>
                      <a:pt x="111" y="1592"/>
                      <a:pt x="154" y="1641"/>
                      <a:pt x="209" y="1652"/>
                    </a:cubicBezTo>
                    <a:cubicBezTo>
                      <a:pt x="266" y="1663"/>
                      <a:pt x="334" y="1652"/>
                      <a:pt x="392" y="1658"/>
                    </a:cubicBezTo>
                    <a:cubicBezTo>
                      <a:pt x="446" y="1663"/>
                      <a:pt x="503" y="1671"/>
                      <a:pt x="561" y="1671"/>
                    </a:cubicBezTo>
                    <a:cubicBezTo>
                      <a:pt x="674" y="1671"/>
                      <a:pt x="793" y="1680"/>
                      <a:pt x="900" y="1658"/>
                    </a:cubicBezTo>
                    <a:cubicBezTo>
                      <a:pt x="942" y="1650"/>
                      <a:pt x="1014" y="1649"/>
                      <a:pt x="1045" y="1612"/>
                    </a:cubicBezTo>
                    <a:cubicBezTo>
                      <a:pt x="1088" y="1561"/>
                      <a:pt x="1070" y="1445"/>
                      <a:pt x="1070" y="1374"/>
                    </a:cubicBezTo>
                    <a:cubicBezTo>
                      <a:pt x="1070" y="1184"/>
                      <a:pt x="1077" y="994"/>
                      <a:pt x="1076" y="805"/>
                    </a:cubicBezTo>
                    <a:cubicBezTo>
                      <a:pt x="1076" y="561"/>
                      <a:pt x="1059" y="262"/>
                      <a:pt x="835" y="125"/>
                    </a:cubicBezTo>
                    <a:cubicBezTo>
                      <a:pt x="796" y="101"/>
                      <a:pt x="760" y="73"/>
                      <a:pt x="723" y="47"/>
                    </a:cubicBezTo>
                    <a:cubicBezTo>
                      <a:pt x="656" y="0"/>
                      <a:pt x="653" y="1"/>
                      <a:pt x="599" y="52"/>
                    </a:cubicBezTo>
                    <a:cubicBezTo>
                      <a:pt x="500" y="143"/>
                      <a:pt x="422" y="79"/>
                      <a:pt x="300" y="79"/>
                    </a:cubicBezTo>
                  </a:path>
                </a:pathLst>
              </a:custGeom>
              <a:solidFill>
                <a:srgbClr val="BDD5E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88" name="Freeform 403"/>
              <p:cNvSpPr>
                <a:spLocks/>
              </p:cNvSpPr>
              <p:nvPr/>
            </p:nvSpPr>
            <p:spPr bwMode="gray">
              <a:xfrm>
                <a:off x="16530850" y="-11398505"/>
                <a:ext cx="467199" cy="840766"/>
              </a:xfrm>
              <a:custGeom>
                <a:avLst/>
                <a:gdLst/>
                <a:ahLst/>
                <a:cxnLst>
                  <a:cxn ang="0">
                    <a:pos x="130" y="224"/>
                  </a:cxn>
                  <a:cxn ang="0">
                    <a:pos x="61" y="117"/>
                  </a:cxn>
                  <a:cxn ang="0">
                    <a:pos x="16" y="0"/>
                  </a:cxn>
                  <a:cxn ang="0">
                    <a:pos x="45" y="130"/>
                  </a:cxn>
                  <a:cxn ang="0">
                    <a:pos x="70" y="197"/>
                  </a:cxn>
                </a:cxnLst>
                <a:rect l="0" t="0" r="r" b="b"/>
                <a:pathLst>
                  <a:path w="130" h="224">
                    <a:moveTo>
                      <a:pt x="130" y="224"/>
                    </a:moveTo>
                    <a:cubicBezTo>
                      <a:pt x="113" y="187"/>
                      <a:pt x="85" y="149"/>
                      <a:pt x="61" y="117"/>
                    </a:cubicBezTo>
                    <a:cubicBezTo>
                      <a:pt x="32" y="79"/>
                      <a:pt x="24" y="47"/>
                      <a:pt x="16" y="0"/>
                    </a:cubicBezTo>
                    <a:cubicBezTo>
                      <a:pt x="0" y="52"/>
                      <a:pt x="26" y="88"/>
                      <a:pt x="45" y="130"/>
                    </a:cubicBezTo>
                    <a:cubicBezTo>
                      <a:pt x="58" y="158"/>
                      <a:pt x="39" y="186"/>
                      <a:pt x="70" y="197"/>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89" name="Freeform 404"/>
              <p:cNvSpPr>
                <a:spLocks/>
              </p:cNvSpPr>
              <p:nvPr/>
            </p:nvSpPr>
            <p:spPr bwMode="gray">
              <a:xfrm>
                <a:off x="17434110" y="-10962547"/>
                <a:ext cx="1650814" cy="560517"/>
              </a:xfrm>
              <a:custGeom>
                <a:avLst/>
                <a:gdLst/>
                <a:ahLst/>
                <a:cxnLst>
                  <a:cxn ang="0">
                    <a:pos x="0" y="126"/>
                  </a:cxn>
                  <a:cxn ang="0">
                    <a:pos x="27" y="83"/>
                  </a:cxn>
                  <a:cxn ang="0">
                    <a:pos x="36" y="83"/>
                  </a:cxn>
                  <a:cxn ang="0">
                    <a:pos x="34" y="127"/>
                  </a:cxn>
                  <a:cxn ang="0">
                    <a:pos x="91" y="77"/>
                  </a:cxn>
                  <a:cxn ang="0">
                    <a:pos x="154" y="118"/>
                  </a:cxn>
                  <a:cxn ang="0">
                    <a:pos x="154" y="41"/>
                  </a:cxn>
                  <a:cxn ang="0">
                    <a:pos x="276" y="1"/>
                  </a:cxn>
                  <a:cxn ang="0">
                    <a:pos x="365" y="46"/>
                  </a:cxn>
                  <a:cxn ang="0">
                    <a:pos x="366" y="28"/>
                  </a:cxn>
                  <a:cxn ang="0">
                    <a:pos x="408" y="83"/>
                  </a:cxn>
                  <a:cxn ang="0">
                    <a:pos x="343" y="116"/>
                  </a:cxn>
                  <a:cxn ang="0">
                    <a:pos x="341" y="121"/>
                  </a:cxn>
                  <a:cxn ang="0">
                    <a:pos x="434" y="144"/>
                  </a:cxn>
                </a:cxnLst>
                <a:rect l="0" t="0" r="r" b="b"/>
                <a:pathLst>
                  <a:path w="443" h="144">
                    <a:moveTo>
                      <a:pt x="0" y="126"/>
                    </a:moveTo>
                    <a:cubicBezTo>
                      <a:pt x="0" y="85"/>
                      <a:pt x="1" y="110"/>
                      <a:pt x="27" y="83"/>
                    </a:cubicBezTo>
                    <a:cubicBezTo>
                      <a:pt x="28" y="83"/>
                      <a:pt x="35" y="83"/>
                      <a:pt x="36" y="83"/>
                    </a:cubicBezTo>
                    <a:cubicBezTo>
                      <a:pt x="29" y="100"/>
                      <a:pt x="14" y="109"/>
                      <a:pt x="34" y="127"/>
                    </a:cubicBezTo>
                    <a:cubicBezTo>
                      <a:pt x="56" y="105"/>
                      <a:pt x="54" y="74"/>
                      <a:pt x="91" y="77"/>
                    </a:cubicBezTo>
                    <a:cubicBezTo>
                      <a:pt x="81" y="106"/>
                      <a:pt x="147" y="137"/>
                      <a:pt x="154" y="118"/>
                    </a:cubicBezTo>
                    <a:cubicBezTo>
                      <a:pt x="166" y="89"/>
                      <a:pt x="153" y="74"/>
                      <a:pt x="154" y="41"/>
                    </a:cubicBezTo>
                    <a:cubicBezTo>
                      <a:pt x="205" y="39"/>
                      <a:pt x="229" y="2"/>
                      <a:pt x="276" y="1"/>
                    </a:cubicBezTo>
                    <a:cubicBezTo>
                      <a:pt x="327" y="0"/>
                      <a:pt x="319" y="50"/>
                      <a:pt x="365" y="46"/>
                    </a:cubicBezTo>
                    <a:cubicBezTo>
                      <a:pt x="364" y="41"/>
                      <a:pt x="367" y="33"/>
                      <a:pt x="366" y="28"/>
                    </a:cubicBezTo>
                    <a:cubicBezTo>
                      <a:pt x="390" y="29"/>
                      <a:pt x="422" y="56"/>
                      <a:pt x="408" y="83"/>
                    </a:cubicBezTo>
                    <a:cubicBezTo>
                      <a:pt x="401" y="96"/>
                      <a:pt x="358" y="112"/>
                      <a:pt x="343" y="116"/>
                    </a:cubicBezTo>
                    <a:cubicBezTo>
                      <a:pt x="342" y="117"/>
                      <a:pt x="341" y="119"/>
                      <a:pt x="341" y="121"/>
                    </a:cubicBezTo>
                    <a:cubicBezTo>
                      <a:pt x="383" y="126"/>
                      <a:pt x="443" y="87"/>
                      <a:pt x="434" y="144"/>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90" name="Freeform 405"/>
              <p:cNvSpPr>
                <a:spLocks/>
              </p:cNvSpPr>
              <p:nvPr/>
            </p:nvSpPr>
            <p:spPr bwMode="gray">
              <a:xfrm>
                <a:off x="19178356" y="-11055976"/>
                <a:ext cx="560651" cy="653947"/>
              </a:xfrm>
              <a:custGeom>
                <a:avLst/>
                <a:gdLst/>
                <a:ahLst/>
                <a:cxnLst>
                  <a:cxn ang="0">
                    <a:pos x="36" y="147"/>
                  </a:cxn>
                  <a:cxn ang="0">
                    <a:pos x="0" y="63"/>
                  </a:cxn>
                  <a:cxn ang="0">
                    <a:pos x="65" y="147"/>
                  </a:cxn>
                  <a:cxn ang="0">
                    <a:pos x="110" y="48"/>
                  </a:cxn>
                  <a:cxn ang="0">
                    <a:pos x="124" y="127"/>
                  </a:cxn>
                  <a:cxn ang="0">
                    <a:pos x="66" y="173"/>
                  </a:cxn>
                  <a:cxn ang="0">
                    <a:pos x="23" y="131"/>
                  </a:cxn>
                </a:cxnLst>
                <a:rect l="0" t="0" r="r" b="b"/>
                <a:pathLst>
                  <a:path w="153" h="175">
                    <a:moveTo>
                      <a:pt x="36" y="147"/>
                    </a:moveTo>
                    <a:cubicBezTo>
                      <a:pt x="40" y="110"/>
                      <a:pt x="16" y="92"/>
                      <a:pt x="0" y="63"/>
                    </a:cubicBezTo>
                    <a:cubicBezTo>
                      <a:pt x="42" y="64"/>
                      <a:pt x="32" y="137"/>
                      <a:pt x="65" y="147"/>
                    </a:cubicBezTo>
                    <a:cubicBezTo>
                      <a:pt x="125" y="166"/>
                      <a:pt x="90" y="71"/>
                      <a:pt x="110" y="48"/>
                    </a:cubicBezTo>
                    <a:cubicBezTo>
                      <a:pt x="153" y="0"/>
                      <a:pt x="129" y="108"/>
                      <a:pt x="124" y="127"/>
                    </a:cubicBezTo>
                    <a:cubicBezTo>
                      <a:pt x="116" y="153"/>
                      <a:pt x="96" y="175"/>
                      <a:pt x="66" y="173"/>
                    </a:cubicBezTo>
                    <a:cubicBezTo>
                      <a:pt x="35" y="171"/>
                      <a:pt x="29" y="136"/>
                      <a:pt x="23" y="131"/>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91" name="Freeform 406"/>
              <p:cNvSpPr>
                <a:spLocks/>
              </p:cNvSpPr>
              <p:nvPr/>
            </p:nvSpPr>
            <p:spPr bwMode="gray">
              <a:xfrm>
                <a:off x="16281672" y="-10121781"/>
                <a:ext cx="1806541" cy="2460058"/>
              </a:xfrm>
              <a:custGeom>
                <a:avLst/>
                <a:gdLst/>
                <a:ahLst/>
                <a:cxnLst>
                  <a:cxn ang="0">
                    <a:pos x="486" y="82"/>
                  </a:cxn>
                  <a:cxn ang="0">
                    <a:pos x="182" y="156"/>
                  </a:cxn>
                  <a:cxn ang="0">
                    <a:pos x="104" y="327"/>
                  </a:cxn>
                  <a:cxn ang="0">
                    <a:pos x="112" y="471"/>
                  </a:cxn>
                  <a:cxn ang="0">
                    <a:pos x="53" y="655"/>
                  </a:cxn>
                  <a:cxn ang="0">
                    <a:pos x="40" y="523"/>
                  </a:cxn>
                  <a:cxn ang="0">
                    <a:pos x="14" y="391"/>
                  </a:cxn>
                  <a:cxn ang="0">
                    <a:pos x="98" y="0"/>
                  </a:cxn>
                </a:cxnLst>
                <a:rect l="0" t="0" r="r" b="b"/>
                <a:pathLst>
                  <a:path w="486" h="655">
                    <a:moveTo>
                      <a:pt x="486" y="82"/>
                    </a:moveTo>
                    <a:cubicBezTo>
                      <a:pt x="413" y="138"/>
                      <a:pt x="251" y="162"/>
                      <a:pt x="182" y="156"/>
                    </a:cubicBezTo>
                    <a:cubicBezTo>
                      <a:pt x="168" y="254"/>
                      <a:pt x="93" y="214"/>
                      <a:pt x="104" y="327"/>
                    </a:cubicBezTo>
                    <a:cubicBezTo>
                      <a:pt x="126" y="348"/>
                      <a:pt x="113" y="432"/>
                      <a:pt x="112" y="471"/>
                    </a:cubicBezTo>
                    <a:cubicBezTo>
                      <a:pt x="110" y="530"/>
                      <a:pt x="67" y="601"/>
                      <a:pt x="53" y="655"/>
                    </a:cubicBezTo>
                    <a:cubicBezTo>
                      <a:pt x="30" y="621"/>
                      <a:pt x="45" y="567"/>
                      <a:pt x="40" y="523"/>
                    </a:cubicBezTo>
                    <a:cubicBezTo>
                      <a:pt x="36" y="481"/>
                      <a:pt x="21" y="436"/>
                      <a:pt x="14" y="391"/>
                    </a:cubicBezTo>
                    <a:cubicBezTo>
                      <a:pt x="0" y="298"/>
                      <a:pt x="64" y="30"/>
                      <a:pt x="98" y="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92" name="Freeform 407"/>
              <p:cNvSpPr>
                <a:spLocks/>
              </p:cNvSpPr>
              <p:nvPr/>
            </p:nvSpPr>
            <p:spPr bwMode="gray">
              <a:xfrm>
                <a:off x="19583280" y="-10152911"/>
                <a:ext cx="1339322" cy="1712682"/>
              </a:xfrm>
              <a:custGeom>
                <a:avLst/>
                <a:gdLst/>
                <a:ahLst/>
                <a:cxnLst>
                  <a:cxn ang="0">
                    <a:pos x="84" y="38"/>
                  </a:cxn>
                  <a:cxn ang="0">
                    <a:pos x="131" y="1"/>
                  </a:cxn>
                  <a:cxn ang="0">
                    <a:pos x="157" y="38"/>
                  </a:cxn>
                  <a:cxn ang="0">
                    <a:pos x="213" y="126"/>
                  </a:cxn>
                  <a:cxn ang="0">
                    <a:pos x="267" y="204"/>
                  </a:cxn>
                  <a:cxn ang="0">
                    <a:pos x="318" y="317"/>
                  </a:cxn>
                  <a:cxn ang="0">
                    <a:pos x="346" y="411"/>
                  </a:cxn>
                  <a:cxn ang="0">
                    <a:pos x="303" y="463"/>
                  </a:cxn>
                  <a:cxn ang="0">
                    <a:pos x="256" y="414"/>
                  </a:cxn>
                  <a:cxn ang="0">
                    <a:pos x="200" y="385"/>
                  </a:cxn>
                  <a:cxn ang="0">
                    <a:pos x="167" y="252"/>
                  </a:cxn>
                  <a:cxn ang="0">
                    <a:pos x="157" y="199"/>
                  </a:cxn>
                  <a:cxn ang="0">
                    <a:pos x="126" y="158"/>
                  </a:cxn>
                  <a:cxn ang="0">
                    <a:pos x="46" y="116"/>
                  </a:cxn>
                  <a:cxn ang="0">
                    <a:pos x="27" y="60"/>
                  </a:cxn>
                  <a:cxn ang="0">
                    <a:pos x="84" y="38"/>
                  </a:cxn>
                </a:cxnLst>
                <a:rect l="0" t="0" r="r" b="b"/>
                <a:pathLst>
                  <a:path w="357" h="464">
                    <a:moveTo>
                      <a:pt x="84" y="38"/>
                    </a:moveTo>
                    <a:cubicBezTo>
                      <a:pt x="95" y="32"/>
                      <a:pt x="122" y="2"/>
                      <a:pt x="131" y="1"/>
                    </a:cubicBezTo>
                    <a:cubicBezTo>
                      <a:pt x="146" y="0"/>
                      <a:pt x="152" y="26"/>
                      <a:pt x="157" y="38"/>
                    </a:cubicBezTo>
                    <a:cubicBezTo>
                      <a:pt x="171" y="71"/>
                      <a:pt x="187" y="102"/>
                      <a:pt x="213" y="126"/>
                    </a:cubicBezTo>
                    <a:cubicBezTo>
                      <a:pt x="236" y="148"/>
                      <a:pt x="257" y="175"/>
                      <a:pt x="267" y="204"/>
                    </a:cubicBezTo>
                    <a:cubicBezTo>
                      <a:pt x="282" y="246"/>
                      <a:pt x="291" y="279"/>
                      <a:pt x="318" y="317"/>
                    </a:cubicBezTo>
                    <a:cubicBezTo>
                      <a:pt x="337" y="344"/>
                      <a:pt x="357" y="376"/>
                      <a:pt x="346" y="411"/>
                    </a:cubicBezTo>
                    <a:cubicBezTo>
                      <a:pt x="342" y="423"/>
                      <a:pt x="313" y="463"/>
                      <a:pt x="303" y="463"/>
                    </a:cubicBezTo>
                    <a:cubicBezTo>
                      <a:pt x="285" y="464"/>
                      <a:pt x="266" y="425"/>
                      <a:pt x="256" y="414"/>
                    </a:cubicBezTo>
                    <a:cubicBezTo>
                      <a:pt x="241" y="399"/>
                      <a:pt x="217" y="402"/>
                      <a:pt x="200" y="385"/>
                    </a:cubicBezTo>
                    <a:cubicBezTo>
                      <a:pt x="165" y="351"/>
                      <a:pt x="169" y="299"/>
                      <a:pt x="167" y="252"/>
                    </a:cubicBezTo>
                    <a:cubicBezTo>
                      <a:pt x="166" y="230"/>
                      <a:pt x="168" y="218"/>
                      <a:pt x="157" y="199"/>
                    </a:cubicBezTo>
                    <a:cubicBezTo>
                      <a:pt x="149" y="185"/>
                      <a:pt x="137" y="168"/>
                      <a:pt x="126" y="158"/>
                    </a:cubicBezTo>
                    <a:cubicBezTo>
                      <a:pt x="105" y="138"/>
                      <a:pt x="74" y="124"/>
                      <a:pt x="46" y="116"/>
                    </a:cubicBezTo>
                    <a:cubicBezTo>
                      <a:pt x="18" y="109"/>
                      <a:pt x="0" y="78"/>
                      <a:pt x="27" y="60"/>
                    </a:cubicBezTo>
                    <a:cubicBezTo>
                      <a:pt x="42" y="49"/>
                      <a:pt x="67" y="47"/>
                      <a:pt x="84" y="38"/>
                    </a:cubicBezTo>
                    <a:close/>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93" name="Freeform 409"/>
              <p:cNvSpPr>
                <a:spLocks/>
              </p:cNvSpPr>
              <p:nvPr/>
            </p:nvSpPr>
            <p:spPr bwMode="gray">
              <a:xfrm>
                <a:off x="17402973" y="-17346225"/>
                <a:ext cx="1681952" cy="2055230"/>
              </a:xfrm>
              <a:custGeom>
                <a:avLst/>
                <a:gdLst/>
                <a:ahLst/>
                <a:cxnLst>
                  <a:cxn ang="0">
                    <a:pos x="26" y="83"/>
                  </a:cxn>
                  <a:cxn ang="0">
                    <a:pos x="386" y="365"/>
                  </a:cxn>
                  <a:cxn ang="0">
                    <a:pos x="370" y="110"/>
                  </a:cxn>
                  <a:cxn ang="0">
                    <a:pos x="46" y="102"/>
                  </a:cxn>
                </a:cxnLst>
                <a:rect l="0" t="0" r="r" b="b"/>
                <a:pathLst>
                  <a:path w="446" h="548">
                    <a:moveTo>
                      <a:pt x="26" y="83"/>
                    </a:moveTo>
                    <a:cubicBezTo>
                      <a:pt x="0" y="271"/>
                      <a:pt x="191" y="548"/>
                      <a:pt x="386" y="365"/>
                    </a:cubicBezTo>
                    <a:cubicBezTo>
                      <a:pt x="446" y="309"/>
                      <a:pt x="413" y="170"/>
                      <a:pt x="370" y="110"/>
                    </a:cubicBezTo>
                    <a:cubicBezTo>
                      <a:pt x="290" y="0"/>
                      <a:pt x="139" y="48"/>
                      <a:pt x="46" y="102"/>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94" name="Freeform 410"/>
              <p:cNvSpPr>
                <a:spLocks/>
              </p:cNvSpPr>
              <p:nvPr/>
            </p:nvSpPr>
            <p:spPr bwMode="gray">
              <a:xfrm>
                <a:off x="17465267" y="-17128236"/>
                <a:ext cx="1463911" cy="996475"/>
              </a:xfrm>
              <a:custGeom>
                <a:avLst/>
                <a:gdLst/>
                <a:ahLst/>
                <a:cxnLst>
                  <a:cxn ang="0">
                    <a:pos x="0" y="57"/>
                  </a:cxn>
                  <a:cxn ang="0">
                    <a:pos x="114" y="220"/>
                  </a:cxn>
                  <a:cxn ang="0">
                    <a:pos x="327" y="207"/>
                  </a:cxn>
                  <a:cxn ang="0">
                    <a:pos x="390" y="0"/>
                  </a:cxn>
                </a:cxnLst>
                <a:rect l="0" t="0" r="r" b="b"/>
                <a:pathLst>
                  <a:path w="395" h="267">
                    <a:moveTo>
                      <a:pt x="0" y="57"/>
                    </a:moveTo>
                    <a:cubicBezTo>
                      <a:pt x="21" y="138"/>
                      <a:pt x="43" y="178"/>
                      <a:pt x="114" y="220"/>
                    </a:cubicBezTo>
                    <a:cubicBezTo>
                      <a:pt x="179" y="260"/>
                      <a:pt x="261" y="267"/>
                      <a:pt x="327" y="207"/>
                    </a:cubicBezTo>
                    <a:cubicBezTo>
                      <a:pt x="395" y="147"/>
                      <a:pt x="385" y="88"/>
                      <a:pt x="390" y="0"/>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95" name="Freeform 411"/>
              <p:cNvSpPr>
                <a:spLocks/>
              </p:cNvSpPr>
              <p:nvPr/>
            </p:nvSpPr>
            <p:spPr bwMode="gray">
              <a:xfrm>
                <a:off x="16842322" y="-19432585"/>
                <a:ext cx="2429486" cy="3020555"/>
              </a:xfrm>
              <a:custGeom>
                <a:avLst/>
                <a:gdLst/>
                <a:ahLst/>
                <a:cxnLst>
                  <a:cxn ang="0">
                    <a:pos x="120" y="363"/>
                  </a:cxn>
                  <a:cxn ang="0">
                    <a:pos x="140" y="611"/>
                  </a:cxn>
                  <a:cxn ang="0">
                    <a:pos x="284" y="761"/>
                  </a:cxn>
                  <a:cxn ang="0">
                    <a:pos x="497" y="748"/>
                  </a:cxn>
                  <a:cxn ang="0">
                    <a:pos x="578" y="540"/>
                  </a:cxn>
                  <a:cxn ang="0">
                    <a:pos x="608" y="538"/>
                  </a:cxn>
                  <a:cxn ang="0">
                    <a:pos x="642" y="415"/>
                  </a:cxn>
                  <a:cxn ang="0">
                    <a:pos x="597" y="296"/>
                  </a:cxn>
                  <a:cxn ang="0">
                    <a:pos x="476" y="77"/>
                  </a:cxn>
                  <a:cxn ang="0">
                    <a:pos x="87" y="342"/>
                  </a:cxn>
                  <a:cxn ang="0">
                    <a:pos x="82" y="532"/>
                  </a:cxn>
                  <a:cxn ang="0">
                    <a:pos x="127" y="585"/>
                  </a:cxn>
                </a:cxnLst>
                <a:rect l="0" t="0" r="r" b="b"/>
                <a:pathLst>
                  <a:path w="650" h="807">
                    <a:moveTo>
                      <a:pt x="120" y="363"/>
                    </a:moveTo>
                    <a:cubicBezTo>
                      <a:pt x="120" y="450"/>
                      <a:pt x="119" y="530"/>
                      <a:pt x="140" y="611"/>
                    </a:cubicBezTo>
                    <a:cubicBezTo>
                      <a:pt x="161" y="693"/>
                      <a:pt x="213" y="719"/>
                      <a:pt x="284" y="761"/>
                    </a:cubicBezTo>
                    <a:cubicBezTo>
                      <a:pt x="349" y="801"/>
                      <a:pt x="431" y="807"/>
                      <a:pt x="497" y="748"/>
                    </a:cubicBezTo>
                    <a:cubicBezTo>
                      <a:pt x="565" y="687"/>
                      <a:pt x="573" y="628"/>
                      <a:pt x="578" y="540"/>
                    </a:cubicBezTo>
                    <a:cubicBezTo>
                      <a:pt x="587" y="541"/>
                      <a:pt x="600" y="537"/>
                      <a:pt x="608" y="538"/>
                    </a:cubicBezTo>
                    <a:cubicBezTo>
                      <a:pt x="630" y="496"/>
                      <a:pt x="650" y="470"/>
                      <a:pt x="642" y="415"/>
                    </a:cubicBezTo>
                    <a:cubicBezTo>
                      <a:pt x="635" y="362"/>
                      <a:pt x="605" y="352"/>
                      <a:pt x="597" y="296"/>
                    </a:cubicBezTo>
                    <a:cubicBezTo>
                      <a:pt x="583" y="205"/>
                      <a:pt x="567" y="114"/>
                      <a:pt x="476" y="77"/>
                    </a:cubicBezTo>
                    <a:cubicBezTo>
                      <a:pt x="285" y="0"/>
                      <a:pt x="74" y="133"/>
                      <a:pt x="87" y="342"/>
                    </a:cubicBezTo>
                    <a:cubicBezTo>
                      <a:pt x="0" y="360"/>
                      <a:pt x="58" y="488"/>
                      <a:pt x="82" y="532"/>
                    </a:cubicBezTo>
                    <a:cubicBezTo>
                      <a:pt x="111" y="534"/>
                      <a:pt x="124" y="559"/>
                      <a:pt x="127" y="585"/>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96" name="Freeform 412"/>
              <p:cNvSpPr>
                <a:spLocks/>
              </p:cNvSpPr>
              <p:nvPr/>
            </p:nvSpPr>
            <p:spPr bwMode="gray">
              <a:xfrm>
                <a:off x="15783316" y="-10059501"/>
                <a:ext cx="1152438" cy="1494713"/>
              </a:xfrm>
              <a:custGeom>
                <a:avLst/>
                <a:gdLst/>
                <a:ahLst/>
                <a:cxnLst>
                  <a:cxn ang="0">
                    <a:pos x="54" y="180"/>
                  </a:cxn>
                  <a:cxn ang="0">
                    <a:pos x="124" y="312"/>
                  </a:cxn>
                  <a:cxn ang="0">
                    <a:pos x="248" y="388"/>
                  </a:cxn>
                  <a:cxn ang="0">
                    <a:pos x="295" y="278"/>
                  </a:cxn>
                  <a:cxn ang="0">
                    <a:pos x="225" y="166"/>
                  </a:cxn>
                  <a:cxn ang="0">
                    <a:pos x="27" y="161"/>
                  </a:cxn>
                </a:cxnLst>
                <a:rect l="0" t="0" r="r" b="b"/>
                <a:pathLst>
                  <a:path w="305" h="394">
                    <a:moveTo>
                      <a:pt x="54" y="180"/>
                    </a:moveTo>
                    <a:cubicBezTo>
                      <a:pt x="51" y="221"/>
                      <a:pt x="101" y="280"/>
                      <a:pt x="124" y="312"/>
                    </a:cubicBezTo>
                    <a:cubicBezTo>
                      <a:pt x="155" y="357"/>
                      <a:pt x="188" y="394"/>
                      <a:pt x="248" y="388"/>
                    </a:cubicBezTo>
                    <a:cubicBezTo>
                      <a:pt x="261" y="346"/>
                      <a:pt x="289" y="322"/>
                      <a:pt x="295" y="278"/>
                    </a:cubicBezTo>
                    <a:cubicBezTo>
                      <a:pt x="305" y="206"/>
                      <a:pt x="278" y="202"/>
                      <a:pt x="225" y="166"/>
                    </a:cubicBezTo>
                    <a:cubicBezTo>
                      <a:pt x="188" y="140"/>
                      <a:pt x="0" y="0"/>
                      <a:pt x="27" y="161"/>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97" name="Freeform 413"/>
              <p:cNvSpPr>
                <a:spLocks/>
              </p:cNvSpPr>
              <p:nvPr/>
            </p:nvSpPr>
            <p:spPr bwMode="gray">
              <a:xfrm>
                <a:off x="20143931" y="-10121781"/>
                <a:ext cx="934418" cy="1370153"/>
              </a:xfrm>
              <a:custGeom>
                <a:avLst/>
                <a:gdLst/>
                <a:ahLst/>
                <a:cxnLst>
                  <a:cxn ang="0">
                    <a:pos x="215" y="161"/>
                  </a:cxn>
                  <a:cxn ang="0">
                    <a:pos x="170" y="247"/>
                  </a:cxn>
                  <a:cxn ang="0">
                    <a:pos x="71" y="357"/>
                  </a:cxn>
                  <a:cxn ang="0">
                    <a:pos x="6" y="227"/>
                  </a:cxn>
                  <a:cxn ang="0">
                    <a:pos x="221" y="148"/>
                  </a:cxn>
                </a:cxnLst>
                <a:rect l="0" t="0" r="r" b="b"/>
                <a:pathLst>
                  <a:path w="245" h="367">
                    <a:moveTo>
                      <a:pt x="215" y="161"/>
                    </a:moveTo>
                    <a:cubicBezTo>
                      <a:pt x="237" y="200"/>
                      <a:pt x="202" y="231"/>
                      <a:pt x="170" y="247"/>
                    </a:cubicBezTo>
                    <a:cubicBezTo>
                      <a:pt x="170" y="302"/>
                      <a:pt x="133" y="367"/>
                      <a:pt x="71" y="357"/>
                    </a:cubicBezTo>
                    <a:cubicBezTo>
                      <a:pt x="22" y="349"/>
                      <a:pt x="0" y="278"/>
                      <a:pt x="6" y="227"/>
                    </a:cubicBezTo>
                    <a:cubicBezTo>
                      <a:pt x="17" y="135"/>
                      <a:pt x="245" y="0"/>
                      <a:pt x="221" y="148"/>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98" name="Freeform 414"/>
              <p:cNvSpPr>
                <a:spLocks/>
              </p:cNvSpPr>
              <p:nvPr/>
            </p:nvSpPr>
            <p:spPr bwMode="gray">
              <a:xfrm>
                <a:off x="16063631" y="-9530114"/>
                <a:ext cx="685240" cy="965325"/>
              </a:xfrm>
              <a:custGeom>
                <a:avLst/>
                <a:gdLst/>
                <a:ahLst/>
                <a:cxnLst>
                  <a:cxn ang="0">
                    <a:pos x="110" y="4"/>
                  </a:cxn>
                  <a:cxn ang="0">
                    <a:pos x="74" y="71"/>
                  </a:cxn>
                  <a:cxn ang="0">
                    <a:pos x="74" y="134"/>
                  </a:cxn>
                  <a:cxn ang="0">
                    <a:pos x="178" y="229"/>
                  </a:cxn>
                  <a:cxn ang="0">
                    <a:pos x="126" y="249"/>
                  </a:cxn>
                  <a:cxn ang="0">
                    <a:pos x="73" y="210"/>
                  </a:cxn>
                  <a:cxn ang="0">
                    <a:pos x="10" y="90"/>
                  </a:cxn>
                  <a:cxn ang="0">
                    <a:pos x="107" y="0"/>
                  </a:cxn>
                </a:cxnLst>
                <a:rect l="0" t="0" r="r" b="b"/>
                <a:pathLst>
                  <a:path w="185" h="258">
                    <a:moveTo>
                      <a:pt x="110" y="4"/>
                    </a:moveTo>
                    <a:cubicBezTo>
                      <a:pt x="132" y="37"/>
                      <a:pt x="94" y="53"/>
                      <a:pt x="74" y="71"/>
                    </a:cubicBezTo>
                    <a:cubicBezTo>
                      <a:pt x="44" y="99"/>
                      <a:pt x="53" y="104"/>
                      <a:pt x="74" y="134"/>
                    </a:cubicBezTo>
                    <a:cubicBezTo>
                      <a:pt x="106" y="179"/>
                      <a:pt x="109" y="228"/>
                      <a:pt x="178" y="229"/>
                    </a:cubicBezTo>
                    <a:cubicBezTo>
                      <a:pt x="185" y="258"/>
                      <a:pt x="143" y="255"/>
                      <a:pt x="126" y="249"/>
                    </a:cubicBezTo>
                    <a:cubicBezTo>
                      <a:pt x="110" y="244"/>
                      <a:pt x="85" y="223"/>
                      <a:pt x="73" y="210"/>
                    </a:cubicBezTo>
                    <a:cubicBezTo>
                      <a:pt x="46" y="182"/>
                      <a:pt x="0" y="133"/>
                      <a:pt x="10" y="90"/>
                    </a:cubicBezTo>
                    <a:cubicBezTo>
                      <a:pt x="20" y="49"/>
                      <a:pt x="76" y="24"/>
                      <a:pt x="107" y="0"/>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99" name="Freeform 415"/>
              <p:cNvSpPr>
                <a:spLocks/>
              </p:cNvSpPr>
              <p:nvPr/>
            </p:nvSpPr>
            <p:spPr bwMode="gray">
              <a:xfrm>
                <a:off x="18773452" y="-14387930"/>
                <a:ext cx="1837678" cy="3425383"/>
              </a:xfrm>
              <a:custGeom>
                <a:avLst/>
                <a:gdLst/>
                <a:ahLst/>
                <a:cxnLst>
                  <a:cxn ang="0">
                    <a:pos x="127" y="186"/>
                  </a:cxn>
                  <a:cxn ang="0">
                    <a:pos x="7" y="0"/>
                  </a:cxn>
                  <a:cxn ang="0">
                    <a:pos x="133" y="262"/>
                  </a:cxn>
                  <a:cxn ang="0">
                    <a:pos x="125" y="299"/>
                  </a:cxn>
                  <a:cxn ang="0">
                    <a:pos x="79" y="250"/>
                  </a:cxn>
                  <a:cxn ang="0">
                    <a:pos x="26" y="252"/>
                  </a:cxn>
                  <a:cxn ang="0">
                    <a:pos x="49" y="316"/>
                  </a:cxn>
                  <a:cxn ang="0">
                    <a:pos x="107" y="382"/>
                  </a:cxn>
                  <a:cxn ang="0">
                    <a:pos x="143" y="519"/>
                  </a:cxn>
                  <a:cxn ang="0">
                    <a:pos x="111" y="639"/>
                  </a:cxn>
                  <a:cxn ang="0">
                    <a:pos x="179" y="614"/>
                  </a:cxn>
                  <a:cxn ang="0">
                    <a:pos x="111" y="698"/>
                  </a:cxn>
                  <a:cxn ang="0">
                    <a:pos x="72" y="805"/>
                  </a:cxn>
                  <a:cxn ang="0">
                    <a:pos x="166" y="731"/>
                  </a:cxn>
                  <a:cxn ang="0">
                    <a:pos x="234" y="799"/>
                  </a:cxn>
                  <a:cxn ang="0">
                    <a:pos x="286" y="777"/>
                  </a:cxn>
                  <a:cxn ang="0">
                    <a:pos x="266" y="847"/>
                  </a:cxn>
                  <a:cxn ang="0">
                    <a:pos x="244" y="903"/>
                  </a:cxn>
                  <a:cxn ang="0">
                    <a:pos x="310" y="877"/>
                  </a:cxn>
                  <a:cxn ang="0">
                    <a:pos x="385" y="803"/>
                  </a:cxn>
                  <a:cxn ang="0">
                    <a:pos x="431" y="689"/>
                  </a:cxn>
                  <a:cxn ang="0">
                    <a:pos x="466" y="542"/>
                  </a:cxn>
                  <a:cxn ang="0">
                    <a:pos x="402" y="237"/>
                  </a:cxn>
                  <a:cxn ang="0">
                    <a:pos x="323" y="186"/>
                  </a:cxn>
                  <a:cxn ang="0">
                    <a:pos x="248" y="209"/>
                  </a:cxn>
                  <a:cxn ang="0">
                    <a:pos x="112" y="180"/>
                  </a:cxn>
                  <a:cxn ang="0">
                    <a:pos x="124" y="183"/>
                  </a:cxn>
                </a:cxnLst>
                <a:rect l="0" t="0" r="r" b="b"/>
                <a:pathLst>
                  <a:path w="491" h="917">
                    <a:moveTo>
                      <a:pt x="127" y="186"/>
                    </a:moveTo>
                    <a:cubicBezTo>
                      <a:pt x="43" y="152"/>
                      <a:pt x="50" y="58"/>
                      <a:pt x="7" y="0"/>
                    </a:cubicBezTo>
                    <a:cubicBezTo>
                      <a:pt x="0" y="103"/>
                      <a:pt x="76" y="187"/>
                      <a:pt x="133" y="262"/>
                    </a:cubicBezTo>
                    <a:cubicBezTo>
                      <a:pt x="148" y="281"/>
                      <a:pt x="166" y="312"/>
                      <a:pt x="125" y="299"/>
                    </a:cubicBezTo>
                    <a:cubicBezTo>
                      <a:pt x="105" y="294"/>
                      <a:pt x="92" y="263"/>
                      <a:pt x="79" y="250"/>
                    </a:cubicBezTo>
                    <a:cubicBezTo>
                      <a:pt x="61" y="233"/>
                      <a:pt x="38" y="221"/>
                      <a:pt x="26" y="252"/>
                    </a:cubicBezTo>
                    <a:cubicBezTo>
                      <a:pt x="17" y="276"/>
                      <a:pt x="38" y="298"/>
                      <a:pt x="49" y="316"/>
                    </a:cubicBezTo>
                    <a:cubicBezTo>
                      <a:pt x="68" y="344"/>
                      <a:pt x="66" y="399"/>
                      <a:pt x="107" y="382"/>
                    </a:cubicBezTo>
                    <a:cubicBezTo>
                      <a:pt x="109" y="429"/>
                      <a:pt x="122" y="480"/>
                      <a:pt x="143" y="519"/>
                    </a:cubicBezTo>
                    <a:cubicBezTo>
                      <a:pt x="177" y="579"/>
                      <a:pt x="150" y="590"/>
                      <a:pt x="111" y="639"/>
                    </a:cubicBezTo>
                    <a:cubicBezTo>
                      <a:pt x="137" y="643"/>
                      <a:pt x="162" y="633"/>
                      <a:pt x="179" y="614"/>
                    </a:cubicBezTo>
                    <a:cubicBezTo>
                      <a:pt x="170" y="648"/>
                      <a:pt x="134" y="672"/>
                      <a:pt x="111" y="698"/>
                    </a:cubicBezTo>
                    <a:cubicBezTo>
                      <a:pt x="79" y="735"/>
                      <a:pt x="70" y="757"/>
                      <a:pt x="72" y="805"/>
                    </a:cubicBezTo>
                    <a:cubicBezTo>
                      <a:pt x="113" y="798"/>
                      <a:pt x="132" y="736"/>
                      <a:pt x="166" y="731"/>
                    </a:cubicBezTo>
                    <a:cubicBezTo>
                      <a:pt x="223" y="722"/>
                      <a:pt x="192" y="808"/>
                      <a:pt x="234" y="799"/>
                    </a:cubicBezTo>
                    <a:cubicBezTo>
                      <a:pt x="245" y="776"/>
                      <a:pt x="261" y="768"/>
                      <a:pt x="286" y="777"/>
                    </a:cubicBezTo>
                    <a:cubicBezTo>
                      <a:pt x="288" y="806"/>
                      <a:pt x="284" y="827"/>
                      <a:pt x="266" y="847"/>
                    </a:cubicBezTo>
                    <a:cubicBezTo>
                      <a:pt x="256" y="860"/>
                      <a:pt x="218" y="882"/>
                      <a:pt x="244" y="903"/>
                    </a:cubicBezTo>
                    <a:cubicBezTo>
                      <a:pt x="262" y="917"/>
                      <a:pt x="299" y="886"/>
                      <a:pt x="310" y="877"/>
                    </a:cubicBezTo>
                    <a:cubicBezTo>
                      <a:pt x="332" y="857"/>
                      <a:pt x="368" y="827"/>
                      <a:pt x="385" y="803"/>
                    </a:cubicBezTo>
                    <a:cubicBezTo>
                      <a:pt x="407" y="770"/>
                      <a:pt x="416" y="725"/>
                      <a:pt x="431" y="689"/>
                    </a:cubicBezTo>
                    <a:cubicBezTo>
                      <a:pt x="451" y="642"/>
                      <a:pt x="460" y="593"/>
                      <a:pt x="466" y="542"/>
                    </a:cubicBezTo>
                    <a:cubicBezTo>
                      <a:pt x="480" y="434"/>
                      <a:pt x="491" y="313"/>
                      <a:pt x="402" y="237"/>
                    </a:cubicBezTo>
                    <a:cubicBezTo>
                      <a:pt x="384" y="222"/>
                      <a:pt x="347" y="187"/>
                      <a:pt x="323" y="186"/>
                    </a:cubicBezTo>
                    <a:cubicBezTo>
                      <a:pt x="295" y="184"/>
                      <a:pt x="278" y="208"/>
                      <a:pt x="248" y="209"/>
                    </a:cubicBezTo>
                    <a:cubicBezTo>
                      <a:pt x="208" y="210"/>
                      <a:pt x="143" y="202"/>
                      <a:pt x="112" y="180"/>
                    </a:cubicBezTo>
                    <a:cubicBezTo>
                      <a:pt x="117" y="178"/>
                      <a:pt x="118" y="182"/>
                      <a:pt x="124" y="183"/>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00" name="Freeform 416"/>
              <p:cNvSpPr>
                <a:spLocks/>
              </p:cNvSpPr>
              <p:nvPr/>
            </p:nvSpPr>
            <p:spPr bwMode="gray">
              <a:xfrm>
                <a:off x="16780028" y="-13142336"/>
                <a:ext cx="934418" cy="1774961"/>
              </a:xfrm>
              <a:custGeom>
                <a:avLst/>
                <a:gdLst/>
                <a:ahLst/>
                <a:cxnLst>
                  <a:cxn ang="0">
                    <a:pos x="224" y="68"/>
                  </a:cxn>
                  <a:cxn ang="0">
                    <a:pos x="194" y="287"/>
                  </a:cxn>
                  <a:cxn ang="0">
                    <a:pos x="158" y="325"/>
                  </a:cxn>
                  <a:cxn ang="0">
                    <a:pos x="103" y="346"/>
                  </a:cxn>
                  <a:cxn ang="0">
                    <a:pos x="110" y="466"/>
                  </a:cxn>
                  <a:cxn ang="0">
                    <a:pos x="76" y="454"/>
                  </a:cxn>
                  <a:cxn ang="0">
                    <a:pos x="31" y="450"/>
                  </a:cxn>
                  <a:cxn ang="0">
                    <a:pos x="5" y="385"/>
                  </a:cxn>
                  <a:cxn ang="0">
                    <a:pos x="94" y="277"/>
                  </a:cxn>
                  <a:cxn ang="0">
                    <a:pos x="106" y="198"/>
                  </a:cxn>
                  <a:cxn ang="0">
                    <a:pos x="149" y="144"/>
                  </a:cxn>
                  <a:cxn ang="0">
                    <a:pos x="220" y="17"/>
                  </a:cxn>
                  <a:cxn ang="0">
                    <a:pos x="204" y="104"/>
                  </a:cxn>
                </a:cxnLst>
                <a:rect l="0" t="0" r="r" b="b"/>
                <a:pathLst>
                  <a:path w="247" h="471">
                    <a:moveTo>
                      <a:pt x="224" y="68"/>
                    </a:moveTo>
                    <a:cubicBezTo>
                      <a:pt x="166" y="132"/>
                      <a:pt x="247" y="221"/>
                      <a:pt x="194" y="287"/>
                    </a:cubicBezTo>
                    <a:cubicBezTo>
                      <a:pt x="186" y="297"/>
                      <a:pt x="170" y="319"/>
                      <a:pt x="158" y="325"/>
                    </a:cubicBezTo>
                    <a:cubicBezTo>
                      <a:pt x="135" y="336"/>
                      <a:pt x="121" y="325"/>
                      <a:pt x="103" y="346"/>
                    </a:cubicBezTo>
                    <a:cubicBezTo>
                      <a:pt x="78" y="375"/>
                      <a:pt x="86" y="437"/>
                      <a:pt x="110" y="466"/>
                    </a:cubicBezTo>
                    <a:cubicBezTo>
                      <a:pt x="91" y="471"/>
                      <a:pt x="89" y="458"/>
                      <a:pt x="76" y="454"/>
                    </a:cubicBezTo>
                    <a:cubicBezTo>
                      <a:pt x="62" y="451"/>
                      <a:pt x="44" y="455"/>
                      <a:pt x="31" y="450"/>
                    </a:cubicBezTo>
                    <a:cubicBezTo>
                      <a:pt x="6" y="441"/>
                      <a:pt x="0" y="410"/>
                      <a:pt x="5" y="385"/>
                    </a:cubicBezTo>
                    <a:cubicBezTo>
                      <a:pt x="16" y="333"/>
                      <a:pt x="83" y="332"/>
                      <a:pt x="94" y="277"/>
                    </a:cubicBezTo>
                    <a:cubicBezTo>
                      <a:pt x="99" y="249"/>
                      <a:pt x="91" y="223"/>
                      <a:pt x="106" y="198"/>
                    </a:cubicBezTo>
                    <a:cubicBezTo>
                      <a:pt x="119" y="178"/>
                      <a:pt x="139" y="166"/>
                      <a:pt x="149" y="144"/>
                    </a:cubicBezTo>
                    <a:cubicBezTo>
                      <a:pt x="162" y="115"/>
                      <a:pt x="164" y="0"/>
                      <a:pt x="220" y="17"/>
                    </a:cubicBezTo>
                    <a:cubicBezTo>
                      <a:pt x="227" y="60"/>
                      <a:pt x="224" y="70"/>
                      <a:pt x="204" y="104"/>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01" name="Freeform 417"/>
              <p:cNvSpPr>
                <a:spLocks/>
              </p:cNvSpPr>
              <p:nvPr/>
            </p:nvSpPr>
            <p:spPr bwMode="gray">
              <a:xfrm>
                <a:off x="17091500" y="-15041876"/>
                <a:ext cx="498356" cy="1214464"/>
              </a:xfrm>
              <a:custGeom>
                <a:avLst/>
                <a:gdLst/>
                <a:ahLst/>
                <a:cxnLst>
                  <a:cxn ang="0">
                    <a:pos x="48" y="4"/>
                  </a:cxn>
                  <a:cxn ang="0">
                    <a:pos x="43" y="294"/>
                  </a:cxn>
                  <a:cxn ang="0">
                    <a:pos x="3" y="266"/>
                  </a:cxn>
                  <a:cxn ang="0">
                    <a:pos x="9" y="134"/>
                  </a:cxn>
                  <a:cxn ang="0">
                    <a:pos x="61" y="0"/>
                  </a:cxn>
                </a:cxnLst>
                <a:rect l="0" t="0" r="r" b="b"/>
                <a:pathLst>
                  <a:path w="134" h="325">
                    <a:moveTo>
                      <a:pt x="48" y="4"/>
                    </a:moveTo>
                    <a:cubicBezTo>
                      <a:pt x="134" y="34"/>
                      <a:pt x="93" y="246"/>
                      <a:pt x="43" y="294"/>
                    </a:cubicBezTo>
                    <a:cubicBezTo>
                      <a:pt x="10" y="325"/>
                      <a:pt x="0" y="313"/>
                      <a:pt x="3" y="266"/>
                    </a:cubicBezTo>
                    <a:cubicBezTo>
                      <a:pt x="5" y="222"/>
                      <a:pt x="11" y="179"/>
                      <a:pt x="9" y="134"/>
                    </a:cubicBezTo>
                    <a:cubicBezTo>
                      <a:pt x="6" y="67"/>
                      <a:pt x="2" y="34"/>
                      <a:pt x="61" y="0"/>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02" name="Freeform 418"/>
              <p:cNvSpPr>
                <a:spLocks/>
              </p:cNvSpPr>
              <p:nvPr/>
            </p:nvSpPr>
            <p:spPr bwMode="gray">
              <a:xfrm>
                <a:off x="18960335" y="-15477834"/>
                <a:ext cx="560651" cy="1494713"/>
              </a:xfrm>
              <a:custGeom>
                <a:avLst/>
                <a:gdLst/>
                <a:ahLst/>
                <a:cxnLst>
                  <a:cxn ang="0">
                    <a:pos x="24" y="0"/>
                  </a:cxn>
                  <a:cxn ang="0">
                    <a:pos x="64" y="217"/>
                  </a:cxn>
                  <a:cxn ang="0">
                    <a:pos x="97" y="310"/>
                  </a:cxn>
                  <a:cxn ang="0">
                    <a:pos x="148" y="394"/>
                  </a:cxn>
                  <a:cxn ang="0">
                    <a:pos x="54" y="267"/>
                  </a:cxn>
                  <a:cxn ang="0">
                    <a:pos x="20" y="176"/>
                  </a:cxn>
                  <a:cxn ang="0">
                    <a:pos x="2" y="85"/>
                  </a:cxn>
                  <a:cxn ang="0">
                    <a:pos x="28" y="144"/>
                  </a:cxn>
                  <a:cxn ang="0">
                    <a:pos x="38" y="65"/>
                  </a:cxn>
                </a:cxnLst>
                <a:rect l="0" t="0" r="r" b="b"/>
                <a:pathLst>
                  <a:path w="148" h="400">
                    <a:moveTo>
                      <a:pt x="24" y="0"/>
                    </a:moveTo>
                    <a:cubicBezTo>
                      <a:pt x="25" y="76"/>
                      <a:pt x="50" y="144"/>
                      <a:pt x="64" y="217"/>
                    </a:cubicBezTo>
                    <a:cubicBezTo>
                      <a:pt x="70" y="251"/>
                      <a:pt x="77" y="281"/>
                      <a:pt x="97" y="310"/>
                    </a:cubicBezTo>
                    <a:cubicBezTo>
                      <a:pt x="115" y="335"/>
                      <a:pt x="143" y="362"/>
                      <a:pt x="148" y="394"/>
                    </a:cubicBezTo>
                    <a:cubicBezTo>
                      <a:pt x="107" y="400"/>
                      <a:pt x="67" y="296"/>
                      <a:pt x="54" y="267"/>
                    </a:cubicBezTo>
                    <a:cubicBezTo>
                      <a:pt x="42" y="238"/>
                      <a:pt x="29" y="208"/>
                      <a:pt x="20" y="176"/>
                    </a:cubicBezTo>
                    <a:cubicBezTo>
                      <a:pt x="13" y="146"/>
                      <a:pt x="16" y="111"/>
                      <a:pt x="2" y="85"/>
                    </a:cubicBezTo>
                    <a:cubicBezTo>
                      <a:pt x="0" y="102"/>
                      <a:pt x="13" y="134"/>
                      <a:pt x="28" y="144"/>
                    </a:cubicBezTo>
                    <a:cubicBezTo>
                      <a:pt x="41" y="122"/>
                      <a:pt x="38" y="92"/>
                      <a:pt x="38" y="65"/>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03" name="Freeform 419"/>
              <p:cNvSpPr>
                <a:spLocks/>
              </p:cNvSpPr>
              <p:nvPr/>
            </p:nvSpPr>
            <p:spPr bwMode="gray">
              <a:xfrm>
                <a:off x="18150507" y="-16412030"/>
                <a:ext cx="1245890" cy="1245594"/>
              </a:xfrm>
              <a:custGeom>
                <a:avLst/>
                <a:gdLst/>
                <a:ahLst/>
                <a:cxnLst>
                  <a:cxn ang="0">
                    <a:pos x="177" y="266"/>
                  </a:cxn>
                  <a:cxn ang="0">
                    <a:pos x="267" y="187"/>
                  </a:cxn>
                  <a:cxn ang="0">
                    <a:pos x="282" y="34"/>
                  </a:cxn>
                  <a:cxn ang="0">
                    <a:pos x="180" y="188"/>
                  </a:cxn>
                  <a:cxn ang="0">
                    <a:pos x="170" y="275"/>
                  </a:cxn>
                  <a:cxn ang="0">
                    <a:pos x="134" y="282"/>
                  </a:cxn>
                  <a:cxn ang="0">
                    <a:pos x="115" y="282"/>
                  </a:cxn>
                  <a:cxn ang="0">
                    <a:pos x="104" y="298"/>
                  </a:cxn>
                  <a:cxn ang="0">
                    <a:pos x="24" y="260"/>
                  </a:cxn>
                  <a:cxn ang="0">
                    <a:pos x="144" y="155"/>
                  </a:cxn>
                </a:cxnLst>
                <a:rect l="0" t="0" r="r" b="b"/>
                <a:pathLst>
                  <a:path w="326" h="336">
                    <a:moveTo>
                      <a:pt x="177" y="266"/>
                    </a:moveTo>
                    <a:cubicBezTo>
                      <a:pt x="186" y="318"/>
                      <a:pt x="258" y="202"/>
                      <a:pt x="267" y="187"/>
                    </a:cubicBezTo>
                    <a:cubicBezTo>
                      <a:pt x="287" y="153"/>
                      <a:pt x="326" y="57"/>
                      <a:pt x="282" y="34"/>
                    </a:cubicBezTo>
                    <a:cubicBezTo>
                      <a:pt x="213" y="0"/>
                      <a:pt x="180" y="141"/>
                      <a:pt x="180" y="188"/>
                    </a:cubicBezTo>
                    <a:cubicBezTo>
                      <a:pt x="180" y="212"/>
                      <a:pt x="189" y="258"/>
                      <a:pt x="170" y="275"/>
                    </a:cubicBezTo>
                    <a:cubicBezTo>
                      <a:pt x="163" y="281"/>
                      <a:pt x="143" y="280"/>
                      <a:pt x="134" y="282"/>
                    </a:cubicBezTo>
                    <a:cubicBezTo>
                      <a:pt x="129" y="284"/>
                      <a:pt x="120" y="280"/>
                      <a:pt x="115" y="282"/>
                    </a:cubicBezTo>
                    <a:cubicBezTo>
                      <a:pt x="107" y="286"/>
                      <a:pt x="110" y="295"/>
                      <a:pt x="104" y="298"/>
                    </a:cubicBezTo>
                    <a:cubicBezTo>
                      <a:pt x="60" y="325"/>
                      <a:pt x="0" y="336"/>
                      <a:pt x="24" y="260"/>
                    </a:cubicBezTo>
                    <a:cubicBezTo>
                      <a:pt x="42" y="204"/>
                      <a:pt x="111" y="200"/>
                      <a:pt x="144" y="155"/>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04" name="Freeform 420"/>
              <p:cNvSpPr>
                <a:spLocks/>
              </p:cNvSpPr>
              <p:nvPr/>
            </p:nvSpPr>
            <p:spPr bwMode="gray">
              <a:xfrm>
                <a:off x="17278384" y="-16225191"/>
                <a:ext cx="934418" cy="1089904"/>
              </a:xfrm>
              <a:custGeom>
                <a:avLst/>
                <a:gdLst/>
                <a:ahLst/>
                <a:cxnLst>
                  <a:cxn ang="0">
                    <a:pos x="0" y="38"/>
                  </a:cxn>
                  <a:cxn ang="0">
                    <a:pos x="23" y="96"/>
                  </a:cxn>
                  <a:cxn ang="0">
                    <a:pos x="54" y="156"/>
                  </a:cxn>
                  <a:cxn ang="0">
                    <a:pos x="91" y="288"/>
                  </a:cxn>
                  <a:cxn ang="0">
                    <a:pos x="107" y="237"/>
                  </a:cxn>
                  <a:cxn ang="0">
                    <a:pos x="157" y="244"/>
                  </a:cxn>
                  <a:cxn ang="0">
                    <a:pos x="189" y="230"/>
                  </a:cxn>
                  <a:cxn ang="0">
                    <a:pos x="212" y="247"/>
                  </a:cxn>
                  <a:cxn ang="0">
                    <a:pos x="232" y="216"/>
                  </a:cxn>
                  <a:cxn ang="0">
                    <a:pos x="173" y="180"/>
                  </a:cxn>
                  <a:cxn ang="0">
                    <a:pos x="114" y="110"/>
                  </a:cxn>
                  <a:cxn ang="0">
                    <a:pos x="75" y="35"/>
                  </a:cxn>
                  <a:cxn ang="0">
                    <a:pos x="0" y="41"/>
                  </a:cxn>
                </a:cxnLst>
                <a:rect l="0" t="0" r="r" b="b"/>
                <a:pathLst>
                  <a:path w="248" h="288">
                    <a:moveTo>
                      <a:pt x="0" y="38"/>
                    </a:moveTo>
                    <a:cubicBezTo>
                      <a:pt x="14" y="53"/>
                      <a:pt x="14" y="78"/>
                      <a:pt x="23" y="96"/>
                    </a:cubicBezTo>
                    <a:cubicBezTo>
                      <a:pt x="34" y="117"/>
                      <a:pt x="46" y="134"/>
                      <a:pt x="54" y="156"/>
                    </a:cubicBezTo>
                    <a:cubicBezTo>
                      <a:pt x="72" y="201"/>
                      <a:pt x="78" y="242"/>
                      <a:pt x="91" y="288"/>
                    </a:cubicBezTo>
                    <a:cubicBezTo>
                      <a:pt x="91" y="266"/>
                      <a:pt x="86" y="247"/>
                      <a:pt x="107" y="237"/>
                    </a:cubicBezTo>
                    <a:cubicBezTo>
                      <a:pt x="127" y="227"/>
                      <a:pt x="141" y="245"/>
                      <a:pt x="157" y="244"/>
                    </a:cubicBezTo>
                    <a:cubicBezTo>
                      <a:pt x="169" y="243"/>
                      <a:pt x="174" y="229"/>
                      <a:pt x="189" y="230"/>
                    </a:cubicBezTo>
                    <a:cubicBezTo>
                      <a:pt x="202" y="231"/>
                      <a:pt x="207" y="245"/>
                      <a:pt x="212" y="247"/>
                    </a:cubicBezTo>
                    <a:cubicBezTo>
                      <a:pt x="235" y="252"/>
                      <a:pt x="248" y="241"/>
                      <a:pt x="232" y="216"/>
                    </a:cubicBezTo>
                    <a:cubicBezTo>
                      <a:pt x="222" y="201"/>
                      <a:pt x="189" y="191"/>
                      <a:pt x="173" y="180"/>
                    </a:cubicBezTo>
                    <a:cubicBezTo>
                      <a:pt x="146" y="162"/>
                      <a:pt x="130" y="138"/>
                      <a:pt x="114" y="110"/>
                    </a:cubicBezTo>
                    <a:cubicBezTo>
                      <a:pt x="101" y="85"/>
                      <a:pt x="93" y="57"/>
                      <a:pt x="75" y="35"/>
                    </a:cubicBezTo>
                    <a:cubicBezTo>
                      <a:pt x="46" y="0"/>
                      <a:pt x="34" y="24"/>
                      <a:pt x="0" y="41"/>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05" name="Freeform 421"/>
              <p:cNvSpPr>
                <a:spLocks/>
              </p:cNvSpPr>
              <p:nvPr/>
            </p:nvSpPr>
            <p:spPr bwMode="gray">
              <a:xfrm>
                <a:off x="17807877" y="-2087701"/>
                <a:ext cx="934418" cy="2024100"/>
              </a:xfrm>
              <a:custGeom>
                <a:avLst/>
                <a:gdLst/>
                <a:ahLst/>
                <a:cxnLst>
                  <a:cxn ang="0">
                    <a:pos x="141" y="0"/>
                  </a:cxn>
                  <a:cxn ang="0">
                    <a:pos x="114" y="114"/>
                  </a:cxn>
                  <a:cxn ang="0">
                    <a:pos x="155" y="166"/>
                  </a:cxn>
                  <a:cxn ang="0">
                    <a:pos x="167" y="252"/>
                  </a:cxn>
                  <a:cxn ang="0">
                    <a:pos x="163" y="299"/>
                  </a:cxn>
                  <a:cxn ang="0">
                    <a:pos x="180" y="346"/>
                  </a:cxn>
                  <a:cxn ang="0">
                    <a:pos x="138" y="384"/>
                  </a:cxn>
                  <a:cxn ang="0">
                    <a:pos x="128" y="418"/>
                  </a:cxn>
                  <a:cxn ang="0">
                    <a:pos x="92" y="463"/>
                  </a:cxn>
                  <a:cxn ang="0">
                    <a:pos x="27" y="472"/>
                  </a:cxn>
                  <a:cxn ang="0">
                    <a:pos x="30" y="505"/>
                  </a:cxn>
                  <a:cxn ang="0">
                    <a:pos x="7" y="521"/>
                  </a:cxn>
                  <a:cxn ang="0">
                    <a:pos x="43" y="538"/>
                  </a:cxn>
                  <a:cxn ang="0">
                    <a:pos x="203" y="466"/>
                  </a:cxn>
                  <a:cxn ang="0">
                    <a:pos x="219" y="384"/>
                  </a:cxn>
                  <a:cxn ang="0">
                    <a:pos x="238" y="294"/>
                  </a:cxn>
                  <a:cxn ang="0">
                    <a:pos x="161" y="83"/>
                  </a:cxn>
                  <a:cxn ang="0">
                    <a:pos x="141" y="22"/>
                  </a:cxn>
                </a:cxnLst>
                <a:rect l="0" t="0" r="r" b="b"/>
                <a:pathLst>
                  <a:path w="246" h="542">
                    <a:moveTo>
                      <a:pt x="141" y="0"/>
                    </a:moveTo>
                    <a:cubicBezTo>
                      <a:pt x="134" y="39"/>
                      <a:pt x="110" y="70"/>
                      <a:pt x="114" y="114"/>
                    </a:cubicBezTo>
                    <a:cubicBezTo>
                      <a:pt x="117" y="147"/>
                      <a:pt x="134" y="148"/>
                      <a:pt x="155" y="166"/>
                    </a:cubicBezTo>
                    <a:cubicBezTo>
                      <a:pt x="186" y="191"/>
                      <a:pt x="176" y="216"/>
                      <a:pt x="167" y="252"/>
                    </a:cubicBezTo>
                    <a:cubicBezTo>
                      <a:pt x="163" y="268"/>
                      <a:pt x="158" y="281"/>
                      <a:pt x="163" y="299"/>
                    </a:cubicBezTo>
                    <a:cubicBezTo>
                      <a:pt x="168" y="318"/>
                      <a:pt x="184" y="323"/>
                      <a:pt x="180" y="346"/>
                    </a:cubicBezTo>
                    <a:cubicBezTo>
                      <a:pt x="175" y="377"/>
                      <a:pt x="156" y="365"/>
                      <a:pt x="138" y="384"/>
                    </a:cubicBezTo>
                    <a:cubicBezTo>
                      <a:pt x="126" y="395"/>
                      <a:pt x="130" y="401"/>
                      <a:pt x="128" y="418"/>
                    </a:cubicBezTo>
                    <a:cubicBezTo>
                      <a:pt x="123" y="453"/>
                      <a:pt x="124" y="456"/>
                      <a:pt x="92" y="463"/>
                    </a:cubicBezTo>
                    <a:cubicBezTo>
                      <a:pt x="71" y="469"/>
                      <a:pt x="49" y="471"/>
                      <a:pt x="27" y="472"/>
                    </a:cubicBezTo>
                    <a:cubicBezTo>
                      <a:pt x="57" y="483"/>
                      <a:pt x="55" y="489"/>
                      <a:pt x="30" y="505"/>
                    </a:cubicBezTo>
                    <a:cubicBezTo>
                      <a:pt x="17" y="513"/>
                      <a:pt x="0" y="497"/>
                      <a:pt x="7" y="521"/>
                    </a:cubicBezTo>
                    <a:cubicBezTo>
                      <a:pt x="10" y="534"/>
                      <a:pt x="32" y="537"/>
                      <a:pt x="43" y="538"/>
                    </a:cubicBezTo>
                    <a:cubicBezTo>
                      <a:pt x="101" y="542"/>
                      <a:pt x="175" y="515"/>
                      <a:pt x="203" y="466"/>
                    </a:cubicBezTo>
                    <a:cubicBezTo>
                      <a:pt x="218" y="441"/>
                      <a:pt x="215" y="414"/>
                      <a:pt x="219" y="384"/>
                    </a:cubicBezTo>
                    <a:cubicBezTo>
                      <a:pt x="222" y="353"/>
                      <a:pt x="236" y="324"/>
                      <a:pt x="238" y="294"/>
                    </a:cubicBezTo>
                    <a:cubicBezTo>
                      <a:pt x="246" y="216"/>
                      <a:pt x="196" y="142"/>
                      <a:pt x="161" y="83"/>
                    </a:cubicBezTo>
                    <a:cubicBezTo>
                      <a:pt x="151" y="66"/>
                      <a:pt x="141" y="43"/>
                      <a:pt x="141" y="22"/>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08" name="Freeform 422"/>
              <p:cNvSpPr>
                <a:spLocks/>
              </p:cNvSpPr>
              <p:nvPr/>
            </p:nvSpPr>
            <p:spPr bwMode="gray">
              <a:xfrm>
                <a:off x="14942330" y="-16412030"/>
                <a:ext cx="2678664" cy="7629272"/>
              </a:xfrm>
              <a:custGeom>
                <a:avLst/>
                <a:gdLst/>
                <a:ahLst/>
                <a:cxnLst>
                  <a:cxn ang="0">
                    <a:pos x="710" y="8"/>
                  </a:cxn>
                  <a:cxn ang="0">
                    <a:pos x="461" y="124"/>
                  </a:cxn>
                  <a:cxn ang="0">
                    <a:pos x="220" y="242"/>
                  </a:cxn>
                  <a:cxn ang="0">
                    <a:pos x="97" y="511"/>
                  </a:cxn>
                  <a:cxn ang="0">
                    <a:pos x="45" y="889"/>
                  </a:cxn>
                  <a:cxn ang="0">
                    <a:pos x="19" y="1215"/>
                  </a:cxn>
                  <a:cxn ang="0">
                    <a:pos x="92" y="1547"/>
                  </a:cxn>
                  <a:cxn ang="0">
                    <a:pos x="103" y="1672"/>
                  </a:cxn>
                  <a:cxn ang="0">
                    <a:pos x="161" y="1815"/>
                  </a:cxn>
                  <a:cxn ang="0">
                    <a:pos x="285" y="2035"/>
                  </a:cxn>
                  <a:cxn ang="0">
                    <a:pos x="350" y="1892"/>
                  </a:cxn>
                  <a:cxn ang="0">
                    <a:pos x="424" y="1784"/>
                  </a:cxn>
                  <a:cxn ang="0">
                    <a:pos x="436" y="1691"/>
                  </a:cxn>
                  <a:cxn ang="0">
                    <a:pos x="438" y="1566"/>
                  </a:cxn>
                  <a:cxn ang="0">
                    <a:pos x="346" y="1448"/>
                  </a:cxn>
                  <a:cxn ang="0">
                    <a:pos x="312" y="1328"/>
                  </a:cxn>
                  <a:cxn ang="0">
                    <a:pos x="346" y="1417"/>
                  </a:cxn>
                  <a:cxn ang="0">
                    <a:pos x="351" y="1515"/>
                  </a:cxn>
                  <a:cxn ang="0">
                    <a:pos x="442" y="1684"/>
                  </a:cxn>
                  <a:cxn ang="0">
                    <a:pos x="480" y="1383"/>
                  </a:cxn>
                  <a:cxn ang="0">
                    <a:pos x="645" y="1164"/>
                  </a:cxn>
                  <a:cxn ang="0">
                    <a:pos x="651" y="830"/>
                  </a:cxn>
                  <a:cxn ang="0">
                    <a:pos x="633" y="484"/>
                  </a:cxn>
                  <a:cxn ang="0">
                    <a:pos x="638" y="211"/>
                  </a:cxn>
                  <a:cxn ang="0">
                    <a:pos x="689" y="0"/>
                  </a:cxn>
                </a:cxnLst>
                <a:rect l="0" t="0" r="r" b="b"/>
                <a:pathLst>
                  <a:path w="710" h="2035">
                    <a:moveTo>
                      <a:pt x="710" y="8"/>
                    </a:moveTo>
                    <a:cubicBezTo>
                      <a:pt x="634" y="55"/>
                      <a:pt x="553" y="92"/>
                      <a:pt x="461" y="124"/>
                    </a:cubicBezTo>
                    <a:cubicBezTo>
                      <a:pt x="373" y="155"/>
                      <a:pt x="294" y="189"/>
                      <a:pt x="220" y="242"/>
                    </a:cubicBezTo>
                    <a:cubicBezTo>
                      <a:pt x="122" y="311"/>
                      <a:pt x="102" y="391"/>
                      <a:pt x="97" y="511"/>
                    </a:cubicBezTo>
                    <a:cubicBezTo>
                      <a:pt x="92" y="641"/>
                      <a:pt x="50" y="759"/>
                      <a:pt x="45" y="889"/>
                    </a:cubicBezTo>
                    <a:cubicBezTo>
                      <a:pt x="40" y="1001"/>
                      <a:pt x="36" y="1107"/>
                      <a:pt x="19" y="1215"/>
                    </a:cubicBezTo>
                    <a:cubicBezTo>
                      <a:pt x="0" y="1330"/>
                      <a:pt x="58" y="1440"/>
                      <a:pt x="92" y="1547"/>
                    </a:cubicBezTo>
                    <a:cubicBezTo>
                      <a:pt x="109" y="1602"/>
                      <a:pt x="106" y="1613"/>
                      <a:pt x="103" y="1672"/>
                    </a:cubicBezTo>
                    <a:cubicBezTo>
                      <a:pt x="100" y="1744"/>
                      <a:pt x="128" y="1759"/>
                      <a:pt x="161" y="1815"/>
                    </a:cubicBezTo>
                    <a:cubicBezTo>
                      <a:pt x="199" y="1882"/>
                      <a:pt x="204" y="1990"/>
                      <a:pt x="285" y="2035"/>
                    </a:cubicBezTo>
                    <a:cubicBezTo>
                      <a:pt x="302" y="1952"/>
                      <a:pt x="281" y="1934"/>
                      <a:pt x="350" y="1892"/>
                    </a:cubicBezTo>
                    <a:cubicBezTo>
                      <a:pt x="393" y="1865"/>
                      <a:pt x="418" y="1834"/>
                      <a:pt x="424" y="1784"/>
                    </a:cubicBezTo>
                    <a:cubicBezTo>
                      <a:pt x="484" y="1758"/>
                      <a:pt x="441" y="1724"/>
                      <a:pt x="436" y="1691"/>
                    </a:cubicBezTo>
                    <a:cubicBezTo>
                      <a:pt x="430" y="1650"/>
                      <a:pt x="449" y="1610"/>
                      <a:pt x="438" y="1566"/>
                    </a:cubicBezTo>
                    <a:cubicBezTo>
                      <a:pt x="423" y="1511"/>
                      <a:pt x="375" y="1496"/>
                      <a:pt x="346" y="1448"/>
                    </a:cubicBezTo>
                    <a:cubicBezTo>
                      <a:pt x="323" y="1410"/>
                      <a:pt x="333" y="1365"/>
                      <a:pt x="312" y="1328"/>
                    </a:cubicBezTo>
                    <a:cubicBezTo>
                      <a:pt x="315" y="1365"/>
                      <a:pt x="336" y="1385"/>
                      <a:pt x="346" y="1417"/>
                    </a:cubicBezTo>
                    <a:cubicBezTo>
                      <a:pt x="357" y="1451"/>
                      <a:pt x="344" y="1485"/>
                      <a:pt x="351" y="1515"/>
                    </a:cubicBezTo>
                    <a:cubicBezTo>
                      <a:pt x="364" y="1569"/>
                      <a:pt x="421" y="1628"/>
                      <a:pt x="442" y="1684"/>
                    </a:cubicBezTo>
                    <a:cubicBezTo>
                      <a:pt x="541" y="1665"/>
                      <a:pt x="458" y="1450"/>
                      <a:pt x="480" y="1383"/>
                    </a:cubicBezTo>
                    <a:cubicBezTo>
                      <a:pt x="507" y="1304"/>
                      <a:pt x="600" y="1240"/>
                      <a:pt x="645" y="1164"/>
                    </a:cubicBezTo>
                    <a:cubicBezTo>
                      <a:pt x="695" y="1079"/>
                      <a:pt x="681" y="927"/>
                      <a:pt x="651" y="830"/>
                    </a:cubicBezTo>
                    <a:cubicBezTo>
                      <a:pt x="617" y="717"/>
                      <a:pt x="628" y="605"/>
                      <a:pt x="633" y="484"/>
                    </a:cubicBezTo>
                    <a:cubicBezTo>
                      <a:pt x="637" y="395"/>
                      <a:pt x="637" y="302"/>
                      <a:pt x="638" y="211"/>
                    </a:cubicBezTo>
                    <a:cubicBezTo>
                      <a:pt x="639" y="165"/>
                      <a:pt x="655" y="22"/>
                      <a:pt x="689" y="0"/>
                    </a:cubicBezTo>
                  </a:path>
                </a:pathLst>
              </a:custGeom>
              <a:solidFill>
                <a:srgbClr val="2A343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09" name="Freeform 423"/>
              <p:cNvSpPr>
                <a:spLocks/>
              </p:cNvSpPr>
              <p:nvPr/>
            </p:nvSpPr>
            <p:spPr bwMode="gray">
              <a:xfrm>
                <a:off x="18991473" y="-16567719"/>
                <a:ext cx="2678664" cy="7504693"/>
              </a:xfrm>
              <a:custGeom>
                <a:avLst/>
                <a:gdLst/>
                <a:ahLst/>
                <a:cxnLst>
                  <a:cxn ang="0">
                    <a:pos x="26" y="26"/>
                  </a:cxn>
                  <a:cxn ang="0">
                    <a:pos x="78" y="195"/>
                  </a:cxn>
                  <a:cxn ang="0">
                    <a:pos x="78" y="378"/>
                  </a:cxn>
                  <a:cxn ang="0">
                    <a:pos x="52" y="756"/>
                  </a:cxn>
                  <a:cxn ang="0">
                    <a:pos x="223" y="1375"/>
                  </a:cxn>
                  <a:cxn ang="0">
                    <a:pos x="289" y="1722"/>
                  </a:cxn>
                  <a:cxn ang="0">
                    <a:pos x="365" y="1853"/>
                  </a:cxn>
                  <a:cxn ang="0">
                    <a:pos x="500" y="2003"/>
                  </a:cxn>
                  <a:cxn ang="0">
                    <a:pos x="605" y="1786"/>
                  </a:cxn>
                  <a:cxn ang="0">
                    <a:pos x="660" y="1638"/>
                  </a:cxn>
                  <a:cxn ang="0">
                    <a:pos x="690" y="1636"/>
                  </a:cxn>
                  <a:cxn ang="0">
                    <a:pos x="664" y="1494"/>
                  </a:cxn>
                  <a:cxn ang="0">
                    <a:pos x="685" y="1355"/>
                  </a:cxn>
                  <a:cxn ang="0">
                    <a:pos x="685" y="1173"/>
                  </a:cxn>
                  <a:cxn ang="0">
                    <a:pos x="698" y="996"/>
                  </a:cxn>
                  <a:cxn ang="0">
                    <a:pos x="581" y="306"/>
                  </a:cxn>
                  <a:cxn ang="0">
                    <a:pos x="553" y="209"/>
                  </a:cxn>
                  <a:cxn ang="0">
                    <a:pos x="478" y="156"/>
                  </a:cxn>
                  <a:cxn ang="0">
                    <a:pos x="255" y="58"/>
                  </a:cxn>
                  <a:cxn ang="0">
                    <a:pos x="124" y="53"/>
                  </a:cxn>
                  <a:cxn ang="0">
                    <a:pos x="0" y="0"/>
                  </a:cxn>
                </a:cxnLst>
                <a:rect l="0" t="0" r="r" b="b"/>
                <a:pathLst>
                  <a:path w="713" h="2003">
                    <a:moveTo>
                      <a:pt x="26" y="26"/>
                    </a:moveTo>
                    <a:cubicBezTo>
                      <a:pt x="41" y="88"/>
                      <a:pt x="75" y="128"/>
                      <a:pt x="78" y="195"/>
                    </a:cubicBezTo>
                    <a:cubicBezTo>
                      <a:pt x="81" y="255"/>
                      <a:pt x="81" y="318"/>
                      <a:pt x="78" y="378"/>
                    </a:cubicBezTo>
                    <a:cubicBezTo>
                      <a:pt x="72" y="504"/>
                      <a:pt x="69" y="632"/>
                      <a:pt x="52" y="756"/>
                    </a:cubicBezTo>
                    <a:cubicBezTo>
                      <a:pt x="21" y="976"/>
                      <a:pt x="157" y="1175"/>
                      <a:pt x="223" y="1375"/>
                    </a:cubicBezTo>
                    <a:cubicBezTo>
                      <a:pt x="259" y="1483"/>
                      <a:pt x="243" y="1613"/>
                      <a:pt x="289" y="1722"/>
                    </a:cubicBezTo>
                    <a:cubicBezTo>
                      <a:pt x="305" y="1763"/>
                      <a:pt x="322" y="1844"/>
                      <a:pt x="365" y="1853"/>
                    </a:cubicBezTo>
                    <a:cubicBezTo>
                      <a:pt x="439" y="1868"/>
                      <a:pt x="480" y="1987"/>
                      <a:pt x="500" y="2003"/>
                    </a:cubicBezTo>
                    <a:cubicBezTo>
                      <a:pt x="528" y="1954"/>
                      <a:pt x="585" y="1837"/>
                      <a:pt x="605" y="1786"/>
                    </a:cubicBezTo>
                    <a:cubicBezTo>
                      <a:pt x="627" y="1729"/>
                      <a:pt x="664" y="1706"/>
                      <a:pt x="660" y="1638"/>
                    </a:cubicBezTo>
                    <a:cubicBezTo>
                      <a:pt x="669" y="1639"/>
                      <a:pt x="681" y="1635"/>
                      <a:pt x="690" y="1636"/>
                    </a:cubicBezTo>
                    <a:cubicBezTo>
                      <a:pt x="713" y="1578"/>
                      <a:pt x="679" y="1543"/>
                      <a:pt x="664" y="1494"/>
                    </a:cubicBezTo>
                    <a:cubicBezTo>
                      <a:pt x="646" y="1434"/>
                      <a:pt x="677" y="1415"/>
                      <a:pt x="685" y="1355"/>
                    </a:cubicBezTo>
                    <a:cubicBezTo>
                      <a:pt x="693" y="1296"/>
                      <a:pt x="680" y="1233"/>
                      <a:pt x="685" y="1173"/>
                    </a:cubicBezTo>
                    <a:cubicBezTo>
                      <a:pt x="690" y="1114"/>
                      <a:pt x="705" y="1058"/>
                      <a:pt x="698" y="996"/>
                    </a:cubicBezTo>
                    <a:cubicBezTo>
                      <a:pt x="673" y="769"/>
                      <a:pt x="636" y="526"/>
                      <a:pt x="581" y="306"/>
                    </a:cubicBezTo>
                    <a:cubicBezTo>
                      <a:pt x="574" y="278"/>
                      <a:pt x="570" y="231"/>
                      <a:pt x="553" y="209"/>
                    </a:cubicBezTo>
                    <a:cubicBezTo>
                      <a:pt x="533" y="182"/>
                      <a:pt x="477" y="162"/>
                      <a:pt x="478" y="156"/>
                    </a:cubicBezTo>
                    <a:cubicBezTo>
                      <a:pt x="389" y="166"/>
                      <a:pt x="332" y="77"/>
                      <a:pt x="255" y="58"/>
                    </a:cubicBezTo>
                    <a:cubicBezTo>
                      <a:pt x="213" y="48"/>
                      <a:pt x="165" y="63"/>
                      <a:pt x="124" y="53"/>
                    </a:cubicBezTo>
                    <a:cubicBezTo>
                      <a:pt x="82" y="43"/>
                      <a:pt x="34" y="21"/>
                      <a:pt x="0" y="0"/>
                    </a:cubicBezTo>
                  </a:path>
                </a:pathLst>
              </a:custGeom>
              <a:solidFill>
                <a:srgbClr val="2A343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10" name="Freeform 424"/>
              <p:cNvSpPr>
                <a:spLocks/>
              </p:cNvSpPr>
              <p:nvPr/>
            </p:nvSpPr>
            <p:spPr bwMode="gray">
              <a:xfrm>
                <a:off x="17309521" y="-15384405"/>
                <a:ext cx="1775403" cy="4141590"/>
              </a:xfrm>
              <a:custGeom>
                <a:avLst/>
                <a:gdLst/>
                <a:ahLst/>
                <a:cxnLst>
                  <a:cxn ang="0">
                    <a:pos x="461" y="890"/>
                  </a:cxn>
                  <a:cxn ang="0">
                    <a:pos x="439" y="769"/>
                  </a:cxn>
                  <a:cxn ang="0">
                    <a:pos x="351" y="706"/>
                  </a:cxn>
                  <a:cxn ang="0">
                    <a:pos x="448" y="681"/>
                  </a:cxn>
                  <a:cxn ang="0">
                    <a:pos x="418" y="613"/>
                  </a:cxn>
                  <a:cxn ang="0">
                    <a:pos x="396" y="541"/>
                  </a:cxn>
                  <a:cxn ang="0">
                    <a:pos x="383" y="380"/>
                  </a:cxn>
                  <a:cxn ang="0">
                    <a:pos x="366" y="299"/>
                  </a:cxn>
                  <a:cxn ang="0">
                    <a:pos x="376" y="211"/>
                  </a:cxn>
                  <a:cxn ang="0">
                    <a:pos x="331" y="74"/>
                  </a:cxn>
                  <a:cxn ang="0">
                    <a:pos x="286" y="85"/>
                  </a:cxn>
                  <a:cxn ang="0">
                    <a:pos x="248" y="69"/>
                  </a:cxn>
                  <a:cxn ang="0">
                    <a:pos x="187" y="0"/>
                  </a:cxn>
                  <a:cxn ang="0">
                    <a:pos x="207" y="83"/>
                  </a:cxn>
                  <a:cxn ang="0">
                    <a:pos x="171" y="155"/>
                  </a:cxn>
                  <a:cxn ang="0">
                    <a:pos x="155" y="78"/>
                  </a:cxn>
                  <a:cxn ang="0">
                    <a:pos x="123" y="241"/>
                  </a:cxn>
                  <a:cxn ang="0">
                    <a:pos x="83" y="407"/>
                  </a:cxn>
                  <a:cxn ang="0">
                    <a:pos x="105" y="407"/>
                  </a:cxn>
                  <a:cxn ang="0">
                    <a:pos x="177" y="316"/>
                  </a:cxn>
                  <a:cxn ang="0">
                    <a:pos x="162" y="483"/>
                  </a:cxn>
                  <a:cxn ang="0">
                    <a:pos x="93" y="609"/>
                  </a:cxn>
                  <a:cxn ang="0">
                    <a:pos x="147" y="564"/>
                  </a:cxn>
                  <a:cxn ang="0">
                    <a:pos x="180" y="622"/>
                  </a:cxn>
                  <a:cxn ang="0">
                    <a:pos x="178" y="700"/>
                  </a:cxn>
                  <a:cxn ang="0">
                    <a:pos x="123" y="749"/>
                  </a:cxn>
                  <a:cxn ang="0">
                    <a:pos x="102" y="883"/>
                  </a:cxn>
                  <a:cxn ang="0">
                    <a:pos x="167" y="987"/>
                  </a:cxn>
                  <a:cxn ang="0">
                    <a:pos x="92" y="998"/>
                  </a:cxn>
                  <a:cxn ang="0">
                    <a:pos x="47" y="942"/>
                  </a:cxn>
                  <a:cxn ang="0">
                    <a:pos x="21" y="984"/>
                  </a:cxn>
                  <a:cxn ang="0">
                    <a:pos x="59" y="1007"/>
                  </a:cxn>
                  <a:cxn ang="0">
                    <a:pos x="94" y="1032"/>
                  </a:cxn>
                  <a:cxn ang="0">
                    <a:pos x="248" y="1099"/>
                  </a:cxn>
                  <a:cxn ang="0">
                    <a:pos x="399" y="1068"/>
                  </a:cxn>
                  <a:cxn ang="0">
                    <a:pos x="328" y="998"/>
                  </a:cxn>
                  <a:cxn ang="0">
                    <a:pos x="381" y="964"/>
                  </a:cxn>
                  <a:cxn ang="0">
                    <a:pos x="461" y="890"/>
                  </a:cxn>
                </a:cxnLst>
                <a:rect l="0" t="0" r="r" b="b"/>
                <a:pathLst>
                  <a:path w="476" h="1106">
                    <a:moveTo>
                      <a:pt x="461" y="890"/>
                    </a:moveTo>
                    <a:cubicBezTo>
                      <a:pt x="476" y="852"/>
                      <a:pt x="461" y="796"/>
                      <a:pt x="439" y="769"/>
                    </a:cubicBezTo>
                    <a:cubicBezTo>
                      <a:pt x="416" y="742"/>
                      <a:pt x="364" y="748"/>
                      <a:pt x="351" y="706"/>
                    </a:cubicBezTo>
                    <a:cubicBezTo>
                      <a:pt x="331" y="643"/>
                      <a:pt x="421" y="682"/>
                      <a:pt x="448" y="681"/>
                    </a:cubicBezTo>
                    <a:cubicBezTo>
                      <a:pt x="452" y="653"/>
                      <a:pt x="430" y="635"/>
                      <a:pt x="418" y="613"/>
                    </a:cubicBezTo>
                    <a:cubicBezTo>
                      <a:pt x="404" y="588"/>
                      <a:pt x="400" y="571"/>
                      <a:pt x="396" y="541"/>
                    </a:cubicBezTo>
                    <a:cubicBezTo>
                      <a:pt x="388" y="489"/>
                      <a:pt x="383" y="437"/>
                      <a:pt x="383" y="380"/>
                    </a:cubicBezTo>
                    <a:cubicBezTo>
                      <a:pt x="383" y="347"/>
                      <a:pt x="372" y="330"/>
                      <a:pt x="366" y="299"/>
                    </a:cubicBezTo>
                    <a:cubicBezTo>
                      <a:pt x="361" y="270"/>
                      <a:pt x="374" y="240"/>
                      <a:pt x="376" y="211"/>
                    </a:cubicBezTo>
                    <a:cubicBezTo>
                      <a:pt x="380" y="175"/>
                      <a:pt x="357" y="97"/>
                      <a:pt x="331" y="74"/>
                    </a:cubicBezTo>
                    <a:cubicBezTo>
                      <a:pt x="302" y="49"/>
                      <a:pt x="310" y="77"/>
                      <a:pt x="286" y="85"/>
                    </a:cubicBezTo>
                    <a:cubicBezTo>
                      <a:pt x="268" y="92"/>
                      <a:pt x="264" y="81"/>
                      <a:pt x="248" y="69"/>
                    </a:cubicBezTo>
                    <a:cubicBezTo>
                      <a:pt x="222" y="48"/>
                      <a:pt x="205" y="28"/>
                      <a:pt x="187" y="0"/>
                    </a:cubicBezTo>
                    <a:cubicBezTo>
                      <a:pt x="139" y="0"/>
                      <a:pt x="201" y="70"/>
                      <a:pt x="207" y="83"/>
                    </a:cubicBezTo>
                    <a:cubicBezTo>
                      <a:pt x="224" y="119"/>
                      <a:pt x="224" y="164"/>
                      <a:pt x="171" y="155"/>
                    </a:cubicBezTo>
                    <a:cubicBezTo>
                      <a:pt x="161" y="130"/>
                      <a:pt x="176" y="98"/>
                      <a:pt x="155" y="78"/>
                    </a:cubicBezTo>
                    <a:cubicBezTo>
                      <a:pt x="136" y="132"/>
                      <a:pt x="149" y="187"/>
                      <a:pt x="123" y="241"/>
                    </a:cubicBezTo>
                    <a:cubicBezTo>
                      <a:pt x="96" y="296"/>
                      <a:pt x="80" y="343"/>
                      <a:pt x="83" y="407"/>
                    </a:cubicBezTo>
                    <a:cubicBezTo>
                      <a:pt x="89" y="408"/>
                      <a:pt x="100" y="408"/>
                      <a:pt x="105" y="407"/>
                    </a:cubicBezTo>
                    <a:cubicBezTo>
                      <a:pt x="116" y="382"/>
                      <a:pt x="147" y="314"/>
                      <a:pt x="177" y="316"/>
                    </a:cubicBezTo>
                    <a:cubicBezTo>
                      <a:pt x="202" y="371"/>
                      <a:pt x="200" y="435"/>
                      <a:pt x="162" y="483"/>
                    </a:cubicBezTo>
                    <a:cubicBezTo>
                      <a:pt x="133" y="519"/>
                      <a:pt x="87" y="558"/>
                      <a:pt x="93" y="609"/>
                    </a:cubicBezTo>
                    <a:cubicBezTo>
                      <a:pt x="112" y="600"/>
                      <a:pt x="120" y="568"/>
                      <a:pt x="147" y="564"/>
                    </a:cubicBezTo>
                    <a:cubicBezTo>
                      <a:pt x="181" y="559"/>
                      <a:pt x="175" y="593"/>
                      <a:pt x="180" y="622"/>
                    </a:cubicBezTo>
                    <a:cubicBezTo>
                      <a:pt x="183" y="641"/>
                      <a:pt x="193" y="686"/>
                      <a:pt x="178" y="700"/>
                    </a:cubicBezTo>
                    <a:cubicBezTo>
                      <a:pt x="157" y="719"/>
                      <a:pt x="112" y="699"/>
                      <a:pt x="123" y="749"/>
                    </a:cubicBezTo>
                    <a:cubicBezTo>
                      <a:pt x="178" y="770"/>
                      <a:pt x="103" y="851"/>
                      <a:pt x="102" y="883"/>
                    </a:cubicBezTo>
                    <a:cubicBezTo>
                      <a:pt x="102" y="933"/>
                      <a:pt x="195" y="954"/>
                      <a:pt x="167" y="987"/>
                    </a:cubicBezTo>
                    <a:cubicBezTo>
                      <a:pt x="153" y="1004"/>
                      <a:pt x="109" y="1010"/>
                      <a:pt x="92" y="998"/>
                    </a:cubicBezTo>
                    <a:cubicBezTo>
                      <a:pt x="73" y="985"/>
                      <a:pt x="72" y="951"/>
                      <a:pt x="47" y="942"/>
                    </a:cubicBezTo>
                    <a:cubicBezTo>
                      <a:pt x="12" y="929"/>
                      <a:pt x="0" y="961"/>
                      <a:pt x="21" y="984"/>
                    </a:cubicBezTo>
                    <a:cubicBezTo>
                      <a:pt x="31" y="994"/>
                      <a:pt x="47" y="999"/>
                      <a:pt x="59" y="1007"/>
                    </a:cubicBezTo>
                    <a:cubicBezTo>
                      <a:pt x="73" y="1015"/>
                      <a:pt x="82" y="1026"/>
                      <a:pt x="94" y="1032"/>
                    </a:cubicBezTo>
                    <a:cubicBezTo>
                      <a:pt x="137" y="1058"/>
                      <a:pt x="198" y="1089"/>
                      <a:pt x="248" y="1099"/>
                    </a:cubicBezTo>
                    <a:cubicBezTo>
                      <a:pt x="284" y="1106"/>
                      <a:pt x="375" y="1099"/>
                      <a:pt x="399" y="1068"/>
                    </a:cubicBezTo>
                    <a:cubicBezTo>
                      <a:pt x="433" y="1027"/>
                      <a:pt x="336" y="1037"/>
                      <a:pt x="328" y="998"/>
                    </a:cubicBezTo>
                    <a:cubicBezTo>
                      <a:pt x="319" y="954"/>
                      <a:pt x="359" y="970"/>
                      <a:pt x="381" y="964"/>
                    </a:cubicBezTo>
                    <a:cubicBezTo>
                      <a:pt x="411" y="956"/>
                      <a:pt x="450" y="918"/>
                      <a:pt x="461" y="890"/>
                    </a:cubicBezTo>
                    <a:close/>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11" name="Freeform 425"/>
              <p:cNvSpPr>
                <a:spLocks/>
              </p:cNvSpPr>
              <p:nvPr/>
            </p:nvSpPr>
            <p:spPr bwMode="gray">
              <a:xfrm>
                <a:off x="17870172" y="-15540114"/>
                <a:ext cx="1121301" cy="5044655"/>
              </a:xfrm>
              <a:custGeom>
                <a:avLst/>
                <a:gdLst/>
                <a:ahLst/>
                <a:cxnLst>
                  <a:cxn ang="0">
                    <a:pos x="65" y="43"/>
                  </a:cxn>
                  <a:cxn ang="0">
                    <a:pos x="51" y="199"/>
                  </a:cxn>
                  <a:cxn ang="0">
                    <a:pos x="12" y="343"/>
                  </a:cxn>
                  <a:cxn ang="0">
                    <a:pos x="25" y="499"/>
                  </a:cxn>
                  <a:cxn ang="0">
                    <a:pos x="6" y="676"/>
                  </a:cxn>
                  <a:cxn ang="0">
                    <a:pos x="19" y="1021"/>
                  </a:cxn>
                  <a:cxn ang="0">
                    <a:pos x="19" y="1222"/>
                  </a:cxn>
                  <a:cxn ang="0">
                    <a:pos x="125" y="1313"/>
                  </a:cxn>
                  <a:cxn ang="0">
                    <a:pos x="215" y="1300"/>
                  </a:cxn>
                  <a:cxn ang="0">
                    <a:pos x="274" y="1238"/>
                  </a:cxn>
                  <a:cxn ang="0">
                    <a:pos x="260" y="923"/>
                  </a:cxn>
                  <a:cxn ang="0">
                    <a:pos x="233" y="599"/>
                  </a:cxn>
                  <a:cxn ang="0">
                    <a:pos x="195" y="271"/>
                  </a:cxn>
                  <a:cxn ang="0">
                    <a:pos x="109" y="5"/>
                  </a:cxn>
                  <a:cxn ang="0">
                    <a:pos x="71" y="10"/>
                  </a:cxn>
                </a:cxnLst>
                <a:rect l="0" t="0" r="r" b="b"/>
                <a:pathLst>
                  <a:path w="305" h="1347">
                    <a:moveTo>
                      <a:pt x="65" y="43"/>
                    </a:moveTo>
                    <a:cubicBezTo>
                      <a:pt x="65" y="98"/>
                      <a:pt x="64" y="149"/>
                      <a:pt x="51" y="199"/>
                    </a:cubicBezTo>
                    <a:cubicBezTo>
                      <a:pt x="38" y="249"/>
                      <a:pt x="15" y="290"/>
                      <a:pt x="12" y="343"/>
                    </a:cubicBezTo>
                    <a:cubicBezTo>
                      <a:pt x="10" y="396"/>
                      <a:pt x="24" y="446"/>
                      <a:pt x="25" y="499"/>
                    </a:cubicBezTo>
                    <a:cubicBezTo>
                      <a:pt x="27" y="562"/>
                      <a:pt x="9" y="614"/>
                      <a:pt x="6" y="676"/>
                    </a:cubicBezTo>
                    <a:cubicBezTo>
                      <a:pt x="1" y="794"/>
                      <a:pt x="13" y="908"/>
                      <a:pt x="19" y="1021"/>
                    </a:cubicBezTo>
                    <a:cubicBezTo>
                      <a:pt x="21" y="1070"/>
                      <a:pt x="0" y="1184"/>
                      <a:pt x="19" y="1222"/>
                    </a:cubicBezTo>
                    <a:cubicBezTo>
                      <a:pt x="28" y="1241"/>
                      <a:pt x="107" y="1301"/>
                      <a:pt x="125" y="1313"/>
                    </a:cubicBezTo>
                    <a:cubicBezTo>
                      <a:pt x="174" y="1347"/>
                      <a:pt x="167" y="1337"/>
                      <a:pt x="215" y="1300"/>
                    </a:cubicBezTo>
                    <a:cubicBezTo>
                      <a:pt x="241" y="1280"/>
                      <a:pt x="266" y="1268"/>
                      <a:pt x="274" y="1238"/>
                    </a:cubicBezTo>
                    <a:cubicBezTo>
                      <a:pt x="305" y="1224"/>
                      <a:pt x="260" y="978"/>
                      <a:pt x="260" y="923"/>
                    </a:cubicBezTo>
                    <a:cubicBezTo>
                      <a:pt x="260" y="807"/>
                      <a:pt x="243" y="709"/>
                      <a:pt x="233" y="599"/>
                    </a:cubicBezTo>
                    <a:cubicBezTo>
                      <a:pt x="223" y="492"/>
                      <a:pt x="225" y="372"/>
                      <a:pt x="195" y="271"/>
                    </a:cubicBezTo>
                    <a:cubicBezTo>
                      <a:pt x="171" y="188"/>
                      <a:pt x="157" y="79"/>
                      <a:pt x="109" y="5"/>
                    </a:cubicBezTo>
                    <a:cubicBezTo>
                      <a:pt x="94" y="0"/>
                      <a:pt x="80" y="4"/>
                      <a:pt x="71" y="10"/>
                    </a:cubicBezTo>
                  </a:path>
                </a:pathLst>
              </a:custGeom>
              <a:solidFill>
                <a:srgbClr val="FCC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12" name="Freeform 426"/>
              <p:cNvSpPr>
                <a:spLocks/>
              </p:cNvSpPr>
              <p:nvPr/>
            </p:nvSpPr>
            <p:spPr bwMode="gray">
              <a:xfrm>
                <a:off x="17901329" y="-15851512"/>
                <a:ext cx="591788" cy="778506"/>
              </a:xfrm>
              <a:custGeom>
                <a:avLst/>
                <a:gdLst/>
                <a:ahLst/>
                <a:cxnLst>
                  <a:cxn ang="0">
                    <a:pos x="27" y="55"/>
                  </a:cxn>
                  <a:cxn ang="0">
                    <a:pos x="144" y="76"/>
                  </a:cxn>
                  <a:cxn ang="0">
                    <a:pos x="27" y="55"/>
                  </a:cxn>
                </a:cxnLst>
                <a:rect l="0" t="0" r="r" b="b"/>
                <a:pathLst>
                  <a:path w="155" h="204">
                    <a:moveTo>
                      <a:pt x="27" y="55"/>
                    </a:moveTo>
                    <a:cubicBezTo>
                      <a:pt x="77" y="0"/>
                      <a:pt x="89" y="9"/>
                      <a:pt x="144" y="76"/>
                    </a:cubicBezTo>
                    <a:cubicBezTo>
                      <a:pt x="155" y="204"/>
                      <a:pt x="0" y="167"/>
                      <a:pt x="27" y="55"/>
                    </a:cubicBezTo>
                  </a:path>
                </a:pathLst>
              </a:custGeom>
              <a:solidFill>
                <a:srgbClr val="E2A80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13" name="Freeform 427"/>
              <p:cNvSpPr>
                <a:spLocks/>
              </p:cNvSpPr>
              <p:nvPr/>
            </p:nvSpPr>
            <p:spPr bwMode="gray">
              <a:xfrm>
                <a:off x="17807877" y="-15976072"/>
                <a:ext cx="778691" cy="716226"/>
              </a:xfrm>
              <a:custGeom>
                <a:avLst/>
                <a:gdLst/>
                <a:ahLst/>
                <a:cxnLst>
                  <a:cxn ang="0">
                    <a:pos x="27" y="78"/>
                  </a:cxn>
                  <a:cxn ang="0">
                    <a:pos x="196" y="66"/>
                  </a:cxn>
                  <a:cxn ang="0">
                    <a:pos x="27" y="78"/>
                  </a:cxn>
                </a:cxnLst>
                <a:rect l="0" t="0" r="r" b="b"/>
                <a:pathLst>
                  <a:path w="207" h="194">
                    <a:moveTo>
                      <a:pt x="27" y="78"/>
                    </a:moveTo>
                    <a:cubicBezTo>
                      <a:pt x="77" y="23"/>
                      <a:pt x="142" y="0"/>
                      <a:pt x="196" y="66"/>
                    </a:cubicBezTo>
                    <a:cubicBezTo>
                      <a:pt x="207" y="194"/>
                      <a:pt x="0" y="190"/>
                      <a:pt x="27" y="78"/>
                    </a:cubicBezTo>
                  </a:path>
                </a:pathLst>
              </a:custGeom>
              <a:solidFill>
                <a:srgbClr val="FCC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14" name="Freeform 428"/>
              <p:cNvSpPr>
                <a:spLocks/>
              </p:cNvSpPr>
              <p:nvPr/>
            </p:nvSpPr>
            <p:spPr bwMode="gray">
              <a:xfrm>
                <a:off x="17309521" y="-16443160"/>
                <a:ext cx="809829" cy="1214444"/>
              </a:xfrm>
              <a:custGeom>
                <a:avLst/>
                <a:gdLst/>
                <a:ahLst/>
                <a:cxnLst>
                  <a:cxn ang="0">
                    <a:pos x="64" y="0"/>
                  </a:cxn>
                  <a:cxn ang="0">
                    <a:pos x="44" y="157"/>
                  </a:cxn>
                  <a:cxn ang="0">
                    <a:pos x="116" y="321"/>
                  </a:cxn>
                  <a:cxn ang="0">
                    <a:pos x="199" y="157"/>
                  </a:cxn>
                  <a:cxn ang="0">
                    <a:pos x="64" y="0"/>
                  </a:cxn>
                </a:cxnLst>
                <a:rect l="0" t="0" r="r" b="b"/>
                <a:pathLst>
                  <a:path w="216" h="321">
                    <a:moveTo>
                      <a:pt x="64" y="0"/>
                    </a:moveTo>
                    <a:cubicBezTo>
                      <a:pt x="0" y="59"/>
                      <a:pt x="8" y="82"/>
                      <a:pt x="44" y="157"/>
                    </a:cubicBezTo>
                    <a:cubicBezTo>
                      <a:pt x="69" y="212"/>
                      <a:pt x="82" y="269"/>
                      <a:pt x="116" y="321"/>
                    </a:cubicBezTo>
                    <a:cubicBezTo>
                      <a:pt x="139" y="272"/>
                      <a:pt x="216" y="223"/>
                      <a:pt x="199" y="157"/>
                    </a:cubicBezTo>
                    <a:cubicBezTo>
                      <a:pt x="190" y="118"/>
                      <a:pt x="98" y="14"/>
                      <a:pt x="64" y="0"/>
                    </a:cubicBezTo>
                  </a:path>
                </a:pathLst>
              </a:custGeom>
              <a:solidFill>
                <a:srgbClr val="D4E7F9"/>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15" name="Freeform 429"/>
              <p:cNvSpPr>
                <a:spLocks/>
              </p:cNvSpPr>
              <p:nvPr/>
            </p:nvSpPr>
            <p:spPr bwMode="gray">
              <a:xfrm>
                <a:off x="18399685" y="-16723428"/>
                <a:ext cx="1059007" cy="1432433"/>
              </a:xfrm>
              <a:custGeom>
                <a:avLst/>
                <a:gdLst/>
                <a:ahLst/>
                <a:cxnLst>
                  <a:cxn ang="0">
                    <a:pos x="139" y="0"/>
                  </a:cxn>
                  <a:cxn ang="0">
                    <a:pos x="14" y="230"/>
                  </a:cxn>
                  <a:cxn ang="0">
                    <a:pos x="108" y="381"/>
                  </a:cxn>
                  <a:cxn ang="0">
                    <a:pos x="139" y="0"/>
                  </a:cxn>
                </a:cxnLst>
                <a:rect l="0" t="0" r="r" b="b"/>
                <a:pathLst>
                  <a:path w="285" h="381">
                    <a:moveTo>
                      <a:pt x="139" y="0"/>
                    </a:moveTo>
                    <a:cubicBezTo>
                      <a:pt x="137" y="100"/>
                      <a:pt x="30" y="143"/>
                      <a:pt x="14" y="230"/>
                    </a:cubicBezTo>
                    <a:cubicBezTo>
                      <a:pt x="0" y="301"/>
                      <a:pt x="66" y="333"/>
                      <a:pt x="108" y="381"/>
                    </a:cubicBezTo>
                    <a:cubicBezTo>
                      <a:pt x="181" y="285"/>
                      <a:pt x="285" y="67"/>
                      <a:pt x="139" y="0"/>
                    </a:cubicBezTo>
                    <a:close/>
                  </a:path>
                </a:pathLst>
              </a:custGeom>
              <a:solidFill>
                <a:srgbClr val="D4E7F9"/>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16" name="Freeform 430"/>
              <p:cNvSpPr>
                <a:spLocks/>
              </p:cNvSpPr>
              <p:nvPr/>
            </p:nvSpPr>
            <p:spPr bwMode="gray">
              <a:xfrm>
                <a:off x="18150507" y="-10184061"/>
                <a:ext cx="591788" cy="186839"/>
              </a:xfrm>
              <a:custGeom>
                <a:avLst/>
                <a:gdLst/>
                <a:ahLst/>
                <a:cxnLst>
                  <a:cxn ang="0">
                    <a:pos x="0" y="45"/>
                  </a:cxn>
                  <a:cxn ang="0">
                    <a:pos x="155" y="44"/>
                  </a:cxn>
                  <a:cxn ang="0">
                    <a:pos x="0" y="19"/>
                  </a:cxn>
                </a:cxnLst>
                <a:rect l="0" t="0" r="r" b="b"/>
                <a:pathLst>
                  <a:path w="155" h="47">
                    <a:moveTo>
                      <a:pt x="0" y="45"/>
                    </a:moveTo>
                    <a:cubicBezTo>
                      <a:pt x="51" y="45"/>
                      <a:pt x="104" y="47"/>
                      <a:pt x="155" y="44"/>
                    </a:cubicBezTo>
                    <a:cubicBezTo>
                      <a:pt x="142" y="0"/>
                      <a:pt x="41" y="19"/>
                      <a:pt x="0" y="19"/>
                    </a:cubicBezTo>
                  </a:path>
                </a:pathLst>
              </a:custGeom>
              <a:solidFill>
                <a:srgbClr val="B7B6B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17" name="Freeform 431"/>
              <p:cNvSpPr>
                <a:spLocks/>
              </p:cNvSpPr>
              <p:nvPr/>
            </p:nvSpPr>
            <p:spPr bwMode="gray">
              <a:xfrm>
                <a:off x="18275096" y="-19463734"/>
                <a:ext cx="1059007" cy="1681552"/>
              </a:xfrm>
              <a:custGeom>
                <a:avLst/>
                <a:gdLst/>
                <a:ahLst/>
                <a:cxnLst>
                  <a:cxn ang="0">
                    <a:pos x="110" y="150"/>
                  </a:cxn>
                  <a:cxn ang="0">
                    <a:pos x="144" y="299"/>
                  </a:cxn>
                  <a:cxn ang="0">
                    <a:pos x="174" y="301"/>
                  </a:cxn>
                  <a:cxn ang="0">
                    <a:pos x="213" y="449"/>
                  </a:cxn>
                  <a:cxn ang="0">
                    <a:pos x="215" y="412"/>
                  </a:cxn>
                  <a:cxn ang="0">
                    <a:pos x="246" y="423"/>
                  </a:cxn>
                  <a:cxn ang="0">
                    <a:pos x="242" y="321"/>
                  </a:cxn>
                  <a:cxn ang="0">
                    <a:pos x="265" y="332"/>
                  </a:cxn>
                  <a:cxn ang="0">
                    <a:pos x="254" y="268"/>
                  </a:cxn>
                  <a:cxn ang="0">
                    <a:pos x="272" y="274"/>
                  </a:cxn>
                  <a:cxn ang="0">
                    <a:pos x="144" y="64"/>
                  </a:cxn>
                  <a:cxn ang="0">
                    <a:pos x="36" y="32"/>
                  </a:cxn>
                  <a:cxn ang="0">
                    <a:pos x="78" y="150"/>
                  </a:cxn>
                </a:cxnLst>
                <a:rect l="0" t="0" r="r" b="b"/>
                <a:pathLst>
                  <a:path w="279" h="449">
                    <a:moveTo>
                      <a:pt x="110" y="150"/>
                    </a:moveTo>
                    <a:cubicBezTo>
                      <a:pt x="154" y="187"/>
                      <a:pt x="141" y="247"/>
                      <a:pt x="144" y="299"/>
                    </a:cubicBezTo>
                    <a:cubicBezTo>
                      <a:pt x="153" y="298"/>
                      <a:pt x="165" y="302"/>
                      <a:pt x="174" y="301"/>
                    </a:cubicBezTo>
                    <a:cubicBezTo>
                      <a:pt x="177" y="347"/>
                      <a:pt x="156" y="440"/>
                      <a:pt x="213" y="449"/>
                    </a:cubicBezTo>
                    <a:cubicBezTo>
                      <a:pt x="212" y="438"/>
                      <a:pt x="217" y="423"/>
                      <a:pt x="215" y="412"/>
                    </a:cubicBezTo>
                    <a:cubicBezTo>
                      <a:pt x="223" y="417"/>
                      <a:pt x="240" y="420"/>
                      <a:pt x="246" y="423"/>
                    </a:cubicBezTo>
                    <a:cubicBezTo>
                      <a:pt x="253" y="387"/>
                      <a:pt x="238" y="357"/>
                      <a:pt x="242" y="321"/>
                    </a:cubicBezTo>
                    <a:cubicBezTo>
                      <a:pt x="248" y="324"/>
                      <a:pt x="258" y="327"/>
                      <a:pt x="265" y="332"/>
                    </a:cubicBezTo>
                    <a:cubicBezTo>
                      <a:pt x="265" y="310"/>
                      <a:pt x="261" y="287"/>
                      <a:pt x="254" y="268"/>
                    </a:cubicBezTo>
                    <a:cubicBezTo>
                      <a:pt x="261" y="269"/>
                      <a:pt x="266" y="272"/>
                      <a:pt x="272" y="274"/>
                    </a:cubicBezTo>
                    <a:cubicBezTo>
                      <a:pt x="279" y="182"/>
                      <a:pt x="203" y="125"/>
                      <a:pt x="144" y="64"/>
                    </a:cubicBezTo>
                    <a:cubicBezTo>
                      <a:pt x="125" y="43"/>
                      <a:pt x="67" y="0"/>
                      <a:pt x="36" y="32"/>
                    </a:cubicBezTo>
                    <a:cubicBezTo>
                      <a:pt x="0" y="71"/>
                      <a:pt x="65" y="124"/>
                      <a:pt x="78" y="150"/>
                    </a:cubicBezTo>
                  </a:path>
                </a:pathLst>
              </a:custGeom>
              <a:solidFill>
                <a:srgbClr val="877468"/>
              </a:solid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18" name="Freeform 432"/>
              <p:cNvSpPr>
                <a:spLocks/>
              </p:cNvSpPr>
              <p:nvPr/>
            </p:nvSpPr>
            <p:spPr bwMode="gray">
              <a:xfrm>
                <a:off x="18275096" y="-19463734"/>
                <a:ext cx="1059007" cy="1681552"/>
              </a:xfrm>
              <a:custGeom>
                <a:avLst/>
                <a:gdLst/>
                <a:ahLst/>
                <a:cxnLst>
                  <a:cxn ang="0">
                    <a:pos x="110" y="150"/>
                  </a:cxn>
                  <a:cxn ang="0">
                    <a:pos x="144" y="299"/>
                  </a:cxn>
                  <a:cxn ang="0">
                    <a:pos x="174" y="301"/>
                  </a:cxn>
                  <a:cxn ang="0">
                    <a:pos x="213" y="449"/>
                  </a:cxn>
                  <a:cxn ang="0">
                    <a:pos x="215" y="412"/>
                  </a:cxn>
                  <a:cxn ang="0">
                    <a:pos x="246" y="423"/>
                  </a:cxn>
                  <a:cxn ang="0">
                    <a:pos x="242" y="321"/>
                  </a:cxn>
                  <a:cxn ang="0">
                    <a:pos x="265" y="332"/>
                  </a:cxn>
                  <a:cxn ang="0">
                    <a:pos x="254" y="268"/>
                  </a:cxn>
                  <a:cxn ang="0">
                    <a:pos x="272" y="274"/>
                  </a:cxn>
                  <a:cxn ang="0">
                    <a:pos x="144" y="64"/>
                  </a:cxn>
                  <a:cxn ang="0">
                    <a:pos x="36" y="32"/>
                  </a:cxn>
                  <a:cxn ang="0">
                    <a:pos x="78" y="150"/>
                  </a:cxn>
                </a:cxnLst>
                <a:rect l="0" t="0" r="r" b="b"/>
                <a:pathLst>
                  <a:path w="279" h="449">
                    <a:moveTo>
                      <a:pt x="110" y="150"/>
                    </a:moveTo>
                    <a:cubicBezTo>
                      <a:pt x="154" y="187"/>
                      <a:pt x="141" y="247"/>
                      <a:pt x="144" y="299"/>
                    </a:cubicBezTo>
                    <a:cubicBezTo>
                      <a:pt x="153" y="298"/>
                      <a:pt x="165" y="302"/>
                      <a:pt x="174" y="301"/>
                    </a:cubicBezTo>
                    <a:cubicBezTo>
                      <a:pt x="177" y="347"/>
                      <a:pt x="156" y="440"/>
                      <a:pt x="213" y="449"/>
                    </a:cubicBezTo>
                    <a:cubicBezTo>
                      <a:pt x="212" y="438"/>
                      <a:pt x="217" y="423"/>
                      <a:pt x="215" y="412"/>
                    </a:cubicBezTo>
                    <a:cubicBezTo>
                      <a:pt x="223" y="417"/>
                      <a:pt x="240" y="420"/>
                      <a:pt x="246" y="423"/>
                    </a:cubicBezTo>
                    <a:cubicBezTo>
                      <a:pt x="253" y="387"/>
                      <a:pt x="238" y="357"/>
                      <a:pt x="242" y="321"/>
                    </a:cubicBezTo>
                    <a:cubicBezTo>
                      <a:pt x="248" y="324"/>
                      <a:pt x="258" y="327"/>
                      <a:pt x="265" y="332"/>
                    </a:cubicBezTo>
                    <a:cubicBezTo>
                      <a:pt x="265" y="310"/>
                      <a:pt x="261" y="287"/>
                      <a:pt x="254" y="268"/>
                    </a:cubicBezTo>
                    <a:cubicBezTo>
                      <a:pt x="261" y="269"/>
                      <a:pt x="266" y="272"/>
                      <a:pt x="272" y="274"/>
                    </a:cubicBezTo>
                    <a:cubicBezTo>
                      <a:pt x="279" y="182"/>
                      <a:pt x="203" y="125"/>
                      <a:pt x="144" y="64"/>
                    </a:cubicBezTo>
                    <a:cubicBezTo>
                      <a:pt x="125" y="43"/>
                      <a:pt x="67" y="0"/>
                      <a:pt x="36" y="32"/>
                    </a:cubicBezTo>
                    <a:cubicBezTo>
                      <a:pt x="0" y="71"/>
                      <a:pt x="65" y="124"/>
                      <a:pt x="78" y="150"/>
                    </a:cubicBezTo>
                  </a:path>
                </a:pathLst>
              </a:custGeom>
              <a:no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19" name="Freeform 433"/>
              <p:cNvSpPr>
                <a:spLocks/>
              </p:cNvSpPr>
              <p:nvPr/>
            </p:nvSpPr>
            <p:spPr bwMode="gray">
              <a:xfrm>
                <a:off x="16935754" y="-19588294"/>
                <a:ext cx="2149170" cy="1961820"/>
              </a:xfrm>
              <a:custGeom>
                <a:avLst/>
                <a:gdLst/>
                <a:ahLst/>
                <a:cxnLst>
                  <a:cxn ang="0">
                    <a:pos x="19" y="409"/>
                  </a:cxn>
                  <a:cxn ang="0">
                    <a:pos x="45" y="401"/>
                  </a:cxn>
                  <a:cxn ang="0">
                    <a:pos x="96" y="525"/>
                  </a:cxn>
                  <a:cxn ang="0">
                    <a:pos x="97" y="441"/>
                  </a:cxn>
                  <a:cxn ang="0">
                    <a:pos x="116" y="371"/>
                  </a:cxn>
                  <a:cxn ang="0">
                    <a:pos x="92" y="324"/>
                  </a:cxn>
                  <a:cxn ang="0">
                    <a:pos x="129" y="343"/>
                  </a:cxn>
                  <a:cxn ang="0">
                    <a:pos x="131" y="227"/>
                  </a:cxn>
                  <a:cxn ang="0">
                    <a:pos x="200" y="212"/>
                  </a:cxn>
                  <a:cxn ang="0">
                    <a:pos x="216" y="175"/>
                  </a:cxn>
                  <a:cxn ang="0">
                    <a:pos x="264" y="182"/>
                  </a:cxn>
                  <a:cxn ang="0">
                    <a:pos x="443" y="193"/>
                  </a:cxn>
                  <a:cxn ang="0">
                    <a:pos x="353" y="2"/>
                  </a:cxn>
                  <a:cxn ang="0">
                    <a:pos x="353" y="2"/>
                  </a:cxn>
                  <a:cxn ang="0">
                    <a:pos x="375" y="31"/>
                  </a:cxn>
                  <a:cxn ang="0">
                    <a:pos x="196" y="18"/>
                  </a:cxn>
                  <a:cxn ang="0">
                    <a:pos x="226" y="57"/>
                  </a:cxn>
                  <a:cxn ang="0">
                    <a:pos x="93" y="102"/>
                  </a:cxn>
                  <a:cxn ang="0">
                    <a:pos x="124" y="115"/>
                  </a:cxn>
                  <a:cxn ang="0">
                    <a:pos x="27" y="254"/>
                  </a:cxn>
                  <a:cxn ang="0">
                    <a:pos x="27" y="343"/>
                  </a:cxn>
                  <a:cxn ang="0">
                    <a:pos x="0" y="414"/>
                  </a:cxn>
                  <a:cxn ang="0">
                    <a:pos x="50" y="403"/>
                  </a:cxn>
                  <a:cxn ang="0">
                    <a:pos x="65" y="441"/>
                  </a:cxn>
                </a:cxnLst>
                <a:rect l="0" t="0" r="r" b="b"/>
                <a:pathLst>
                  <a:path w="577" h="525">
                    <a:moveTo>
                      <a:pt x="19" y="409"/>
                    </a:moveTo>
                    <a:cubicBezTo>
                      <a:pt x="29" y="405"/>
                      <a:pt x="36" y="410"/>
                      <a:pt x="45" y="401"/>
                    </a:cubicBezTo>
                    <a:cubicBezTo>
                      <a:pt x="87" y="433"/>
                      <a:pt x="29" y="516"/>
                      <a:pt x="96" y="525"/>
                    </a:cubicBezTo>
                    <a:cubicBezTo>
                      <a:pt x="98" y="498"/>
                      <a:pt x="93" y="468"/>
                      <a:pt x="97" y="441"/>
                    </a:cubicBezTo>
                    <a:cubicBezTo>
                      <a:pt x="101" y="415"/>
                      <a:pt x="126" y="405"/>
                      <a:pt x="116" y="371"/>
                    </a:cubicBezTo>
                    <a:cubicBezTo>
                      <a:pt x="96" y="357"/>
                      <a:pt x="93" y="351"/>
                      <a:pt x="92" y="324"/>
                    </a:cubicBezTo>
                    <a:cubicBezTo>
                      <a:pt x="102" y="332"/>
                      <a:pt x="118" y="334"/>
                      <a:pt x="129" y="343"/>
                    </a:cubicBezTo>
                    <a:cubicBezTo>
                      <a:pt x="131" y="305"/>
                      <a:pt x="129" y="265"/>
                      <a:pt x="131" y="227"/>
                    </a:cubicBezTo>
                    <a:cubicBezTo>
                      <a:pt x="157" y="228"/>
                      <a:pt x="178" y="222"/>
                      <a:pt x="200" y="212"/>
                    </a:cubicBezTo>
                    <a:cubicBezTo>
                      <a:pt x="209" y="208"/>
                      <a:pt x="206" y="178"/>
                      <a:pt x="216" y="175"/>
                    </a:cubicBezTo>
                    <a:cubicBezTo>
                      <a:pt x="232" y="170"/>
                      <a:pt x="248" y="182"/>
                      <a:pt x="264" y="182"/>
                    </a:cubicBezTo>
                    <a:cubicBezTo>
                      <a:pt x="318" y="181"/>
                      <a:pt x="384" y="207"/>
                      <a:pt x="443" y="193"/>
                    </a:cubicBezTo>
                    <a:cubicBezTo>
                      <a:pt x="577" y="163"/>
                      <a:pt x="444" y="13"/>
                      <a:pt x="353" y="2"/>
                    </a:cubicBezTo>
                    <a:cubicBezTo>
                      <a:pt x="350" y="0"/>
                      <a:pt x="350" y="0"/>
                      <a:pt x="353" y="2"/>
                    </a:cubicBezTo>
                    <a:cubicBezTo>
                      <a:pt x="362" y="11"/>
                      <a:pt x="367" y="23"/>
                      <a:pt x="375" y="31"/>
                    </a:cubicBezTo>
                    <a:cubicBezTo>
                      <a:pt x="319" y="16"/>
                      <a:pt x="258" y="15"/>
                      <a:pt x="196" y="18"/>
                    </a:cubicBezTo>
                    <a:cubicBezTo>
                      <a:pt x="206" y="28"/>
                      <a:pt x="213" y="46"/>
                      <a:pt x="226" y="57"/>
                    </a:cubicBezTo>
                    <a:cubicBezTo>
                      <a:pt x="184" y="54"/>
                      <a:pt x="128" y="79"/>
                      <a:pt x="93" y="102"/>
                    </a:cubicBezTo>
                    <a:cubicBezTo>
                      <a:pt x="112" y="103"/>
                      <a:pt x="112" y="111"/>
                      <a:pt x="124" y="115"/>
                    </a:cubicBezTo>
                    <a:cubicBezTo>
                      <a:pt x="82" y="146"/>
                      <a:pt x="40" y="207"/>
                      <a:pt x="27" y="254"/>
                    </a:cubicBezTo>
                    <a:cubicBezTo>
                      <a:pt x="19" y="285"/>
                      <a:pt x="30" y="314"/>
                      <a:pt x="27" y="343"/>
                    </a:cubicBezTo>
                    <a:cubicBezTo>
                      <a:pt x="24" y="372"/>
                      <a:pt x="13" y="386"/>
                      <a:pt x="0" y="414"/>
                    </a:cubicBezTo>
                    <a:cubicBezTo>
                      <a:pt x="15" y="407"/>
                      <a:pt x="37" y="408"/>
                      <a:pt x="50" y="403"/>
                    </a:cubicBezTo>
                    <a:cubicBezTo>
                      <a:pt x="46" y="424"/>
                      <a:pt x="61" y="429"/>
                      <a:pt x="65" y="441"/>
                    </a:cubicBezTo>
                  </a:path>
                </a:pathLst>
              </a:custGeom>
              <a:solidFill>
                <a:srgbClr val="736357"/>
              </a:solid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20" name="Freeform 434"/>
              <p:cNvSpPr>
                <a:spLocks/>
              </p:cNvSpPr>
              <p:nvPr/>
            </p:nvSpPr>
            <p:spPr bwMode="gray">
              <a:xfrm>
                <a:off x="16935754" y="-19588294"/>
                <a:ext cx="2149170" cy="1961820"/>
              </a:xfrm>
              <a:custGeom>
                <a:avLst/>
                <a:gdLst/>
                <a:ahLst/>
                <a:cxnLst>
                  <a:cxn ang="0">
                    <a:pos x="19" y="409"/>
                  </a:cxn>
                  <a:cxn ang="0">
                    <a:pos x="45" y="401"/>
                  </a:cxn>
                  <a:cxn ang="0">
                    <a:pos x="96" y="525"/>
                  </a:cxn>
                  <a:cxn ang="0">
                    <a:pos x="97" y="441"/>
                  </a:cxn>
                  <a:cxn ang="0">
                    <a:pos x="116" y="371"/>
                  </a:cxn>
                  <a:cxn ang="0">
                    <a:pos x="92" y="324"/>
                  </a:cxn>
                  <a:cxn ang="0">
                    <a:pos x="129" y="343"/>
                  </a:cxn>
                  <a:cxn ang="0">
                    <a:pos x="131" y="227"/>
                  </a:cxn>
                  <a:cxn ang="0">
                    <a:pos x="200" y="212"/>
                  </a:cxn>
                  <a:cxn ang="0">
                    <a:pos x="216" y="175"/>
                  </a:cxn>
                  <a:cxn ang="0">
                    <a:pos x="264" y="182"/>
                  </a:cxn>
                  <a:cxn ang="0">
                    <a:pos x="443" y="193"/>
                  </a:cxn>
                  <a:cxn ang="0">
                    <a:pos x="353" y="2"/>
                  </a:cxn>
                  <a:cxn ang="0">
                    <a:pos x="353" y="2"/>
                  </a:cxn>
                  <a:cxn ang="0">
                    <a:pos x="375" y="31"/>
                  </a:cxn>
                  <a:cxn ang="0">
                    <a:pos x="196" y="18"/>
                  </a:cxn>
                  <a:cxn ang="0">
                    <a:pos x="226" y="57"/>
                  </a:cxn>
                  <a:cxn ang="0">
                    <a:pos x="93" y="102"/>
                  </a:cxn>
                  <a:cxn ang="0">
                    <a:pos x="124" y="115"/>
                  </a:cxn>
                  <a:cxn ang="0">
                    <a:pos x="27" y="254"/>
                  </a:cxn>
                  <a:cxn ang="0">
                    <a:pos x="27" y="343"/>
                  </a:cxn>
                  <a:cxn ang="0">
                    <a:pos x="0" y="414"/>
                  </a:cxn>
                  <a:cxn ang="0">
                    <a:pos x="50" y="403"/>
                  </a:cxn>
                  <a:cxn ang="0">
                    <a:pos x="65" y="441"/>
                  </a:cxn>
                </a:cxnLst>
                <a:rect l="0" t="0" r="r" b="b"/>
                <a:pathLst>
                  <a:path w="577" h="525">
                    <a:moveTo>
                      <a:pt x="19" y="409"/>
                    </a:moveTo>
                    <a:cubicBezTo>
                      <a:pt x="29" y="405"/>
                      <a:pt x="36" y="410"/>
                      <a:pt x="45" y="401"/>
                    </a:cubicBezTo>
                    <a:cubicBezTo>
                      <a:pt x="87" y="433"/>
                      <a:pt x="29" y="516"/>
                      <a:pt x="96" y="525"/>
                    </a:cubicBezTo>
                    <a:cubicBezTo>
                      <a:pt x="98" y="498"/>
                      <a:pt x="93" y="468"/>
                      <a:pt x="97" y="441"/>
                    </a:cubicBezTo>
                    <a:cubicBezTo>
                      <a:pt x="101" y="415"/>
                      <a:pt x="126" y="405"/>
                      <a:pt x="116" y="371"/>
                    </a:cubicBezTo>
                    <a:cubicBezTo>
                      <a:pt x="96" y="357"/>
                      <a:pt x="93" y="351"/>
                      <a:pt x="92" y="324"/>
                    </a:cubicBezTo>
                    <a:cubicBezTo>
                      <a:pt x="102" y="332"/>
                      <a:pt x="118" y="334"/>
                      <a:pt x="129" y="343"/>
                    </a:cubicBezTo>
                    <a:cubicBezTo>
                      <a:pt x="131" y="305"/>
                      <a:pt x="129" y="265"/>
                      <a:pt x="131" y="227"/>
                    </a:cubicBezTo>
                    <a:cubicBezTo>
                      <a:pt x="157" y="228"/>
                      <a:pt x="178" y="222"/>
                      <a:pt x="200" y="212"/>
                    </a:cubicBezTo>
                    <a:cubicBezTo>
                      <a:pt x="209" y="208"/>
                      <a:pt x="206" y="178"/>
                      <a:pt x="216" y="175"/>
                    </a:cubicBezTo>
                    <a:cubicBezTo>
                      <a:pt x="232" y="170"/>
                      <a:pt x="248" y="182"/>
                      <a:pt x="264" y="182"/>
                    </a:cubicBezTo>
                    <a:cubicBezTo>
                      <a:pt x="318" y="181"/>
                      <a:pt x="384" y="207"/>
                      <a:pt x="443" y="193"/>
                    </a:cubicBezTo>
                    <a:cubicBezTo>
                      <a:pt x="577" y="163"/>
                      <a:pt x="444" y="13"/>
                      <a:pt x="353" y="2"/>
                    </a:cubicBezTo>
                    <a:cubicBezTo>
                      <a:pt x="350" y="0"/>
                      <a:pt x="350" y="0"/>
                      <a:pt x="353" y="2"/>
                    </a:cubicBezTo>
                    <a:cubicBezTo>
                      <a:pt x="362" y="11"/>
                      <a:pt x="367" y="23"/>
                      <a:pt x="375" y="31"/>
                    </a:cubicBezTo>
                    <a:cubicBezTo>
                      <a:pt x="319" y="16"/>
                      <a:pt x="258" y="15"/>
                      <a:pt x="196" y="18"/>
                    </a:cubicBezTo>
                    <a:cubicBezTo>
                      <a:pt x="206" y="28"/>
                      <a:pt x="213" y="46"/>
                      <a:pt x="226" y="57"/>
                    </a:cubicBezTo>
                    <a:cubicBezTo>
                      <a:pt x="184" y="54"/>
                      <a:pt x="128" y="79"/>
                      <a:pt x="93" y="102"/>
                    </a:cubicBezTo>
                    <a:cubicBezTo>
                      <a:pt x="112" y="103"/>
                      <a:pt x="112" y="111"/>
                      <a:pt x="124" y="115"/>
                    </a:cubicBezTo>
                    <a:cubicBezTo>
                      <a:pt x="82" y="146"/>
                      <a:pt x="40" y="207"/>
                      <a:pt x="27" y="254"/>
                    </a:cubicBezTo>
                    <a:cubicBezTo>
                      <a:pt x="19" y="285"/>
                      <a:pt x="30" y="314"/>
                      <a:pt x="27" y="343"/>
                    </a:cubicBezTo>
                    <a:cubicBezTo>
                      <a:pt x="24" y="372"/>
                      <a:pt x="13" y="386"/>
                      <a:pt x="0" y="414"/>
                    </a:cubicBezTo>
                    <a:cubicBezTo>
                      <a:pt x="15" y="407"/>
                      <a:pt x="37" y="408"/>
                      <a:pt x="50" y="403"/>
                    </a:cubicBezTo>
                    <a:cubicBezTo>
                      <a:pt x="46" y="424"/>
                      <a:pt x="61" y="429"/>
                      <a:pt x="65" y="441"/>
                    </a:cubicBezTo>
                  </a:path>
                </a:pathLst>
              </a:custGeom>
              <a:no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21" name="Freeform 435"/>
              <p:cNvSpPr>
                <a:spLocks/>
              </p:cNvSpPr>
              <p:nvPr/>
            </p:nvSpPr>
            <p:spPr bwMode="gray">
              <a:xfrm>
                <a:off x="17527562" y="-7381474"/>
                <a:ext cx="1090144" cy="4888966"/>
              </a:xfrm>
              <a:custGeom>
                <a:avLst/>
                <a:gdLst/>
                <a:ahLst/>
                <a:cxnLst>
                  <a:cxn ang="0">
                    <a:pos x="71" y="9"/>
                  </a:cxn>
                  <a:cxn ang="0">
                    <a:pos x="65" y="96"/>
                  </a:cxn>
                  <a:cxn ang="0">
                    <a:pos x="127" y="204"/>
                  </a:cxn>
                  <a:cxn ang="0">
                    <a:pos x="218" y="376"/>
                  </a:cxn>
                  <a:cxn ang="0">
                    <a:pos x="205" y="426"/>
                  </a:cxn>
                  <a:cxn ang="0">
                    <a:pos x="231" y="479"/>
                  </a:cxn>
                  <a:cxn ang="0">
                    <a:pos x="192" y="512"/>
                  </a:cxn>
                  <a:cxn ang="0">
                    <a:pos x="189" y="579"/>
                  </a:cxn>
                  <a:cxn ang="0">
                    <a:pos x="174" y="739"/>
                  </a:cxn>
                  <a:cxn ang="0">
                    <a:pos x="132" y="787"/>
                  </a:cxn>
                  <a:cxn ang="0">
                    <a:pos x="153" y="779"/>
                  </a:cxn>
                  <a:cxn ang="0">
                    <a:pos x="97" y="873"/>
                  </a:cxn>
                  <a:cxn ang="0">
                    <a:pos x="162" y="914"/>
                  </a:cxn>
                  <a:cxn ang="0">
                    <a:pos x="201" y="875"/>
                  </a:cxn>
                  <a:cxn ang="0">
                    <a:pos x="231" y="956"/>
                  </a:cxn>
                  <a:cxn ang="0">
                    <a:pos x="192" y="1009"/>
                  </a:cxn>
                  <a:cxn ang="0">
                    <a:pos x="184" y="1083"/>
                  </a:cxn>
                  <a:cxn ang="0">
                    <a:pos x="232" y="1192"/>
                  </a:cxn>
                  <a:cxn ang="0">
                    <a:pos x="148" y="1236"/>
                  </a:cxn>
                  <a:cxn ang="0">
                    <a:pos x="26" y="1031"/>
                  </a:cxn>
                  <a:cxn ang="0">
                    <a:pos x="35" y="1184"/>
                  </a:cxn>
                  <a:cxn ang="0">
                    <a:pos x="167" y="1292"/>
                  </a:cxn>
                  <a:cxn ang="0">
                    <a:pos x="284" y="1157"/>
                  </a:cxn>
                  <a:cxn ang="0">
                    <a:pos x="261" y="1072"/>
                  </a:cxn>
                  <a:cxn ang="0">
                    <a:pos x="246" y="965"/>
                  </a:cxn>
                  <a:cxn ang="0">
                    <a:pos x="279" y="741"/>
                  </a:cxn>
                  <a:cxn ang="0">
                    <a:pos x="288" y="578"/>
                  </a:cxn>
                  <a:cxn ang="0">
                    <a:pos x="266" y="453"/>
                  </a:cxn>
                  <a:cxn ang="0">
                    <a:pos x="272" y="288"/>
                  </a:cxn>
                  <a:cxn ang="0">
                    <a:pos x="265" y="94"/>
                  </a:cxn>
                  <a:cxn ang="0">
                    <a:pos x="233" y="101"/>
                  </a:cxn>
                  <a:cxn ang="0">
                    <a:pos x="200" y="76"/>
                  </a:cxn>
                  <a:cxn ang="0">
                    <a:pos x="71" y="9"/>
                  </a:cxn>
                </a:cxnLst>
                <a:rect l="0" t="0" r="r" b="b"/>
                <a:pathLst>
                  <a:path w="295" h="1303">
                    <a:moveTo>
                      <a:pt x="71" y="9"/>
                    </a:moveTo>
                    <a:cubicBezTo>
                      <a:pt x="5" y="20"/>
                      <a:pt x="49" y="69"/>
                      <a:pt x="65" y="96"/>
                    </a:cubicBezTo>
                    <a:cubicBezTo>
                      <a:pt x="86" y="130"/>
                      <a:pt x="101" y="168"/>
                      <a:pt x="127" y="204"/>
                    </a:cubicBezTo>
                    <a:cubicBezTo>
                      <a:pt x="171" y="264"/>
                      <a:pt x="229" y="284"/>
                      <a:pt x="218" y="376"/>
                    </a:cubicBezTo>
                    <a:cubicBezTo>
                      <a:pt x="216" y="392"/>
                      <a:pt x="206" y="411"/>
                      <a:pt x="205" y="426"/>
                    </a:cubicBezTo>
                    <a:cubicBezTo>
                      <a:pt x="205" y="449"/>
                      <a:pt x="231" y="468"/>
                      <a:pt x="231" y="479"/>
                    </a:cubicBezTo>
                    <a:cubicBezTo>
                      <a:pt x="232" y="513"/>
                      <a:pt x="210" y="493"/>
                      <a:pt x="192" y="512"/>
                    </a:cubicBezTo>
                    <a:cubicBezTo>
                      <a:pt x="166" y="540"/>
                      <a:pt x="181" y="545"/>
                      <a:pt x="189" y="579"/>
                    </a:cubicBezTo>
                    <a:cubicBezTo>
                      <a:pt x="203" y="635"/>
                      <a:pt x="186" y="683"/>
                      <a:pt x="174" y="739"/>
                    </a:cubicBezTo>
                    <a:cubicBezTo>
                      <a:pt x="146" y="737"/>
                      <a:pt x="124" y="757"/>
                      <a:pt x="132" y="787"/>
                    </a:cubicBezTo>
                    <a:cubicBezTo>
                      <a:pt x="136" y="785"/>
                      <a:pt x="147" y="783"/>
                      <a:pt x="153" y="779"/>
                    </a:cubicBezTo>
                    <a:cubicBezTo>
                      <a:pt x="162" y="823"/>
                      <a:pt x="89" y="813"/>
                      <a:pt x="97" y="873"/>
                    </a:cubicBezTo>
                    <a:cubicBezTo>
                      <a:pt x="101" y="909"/>
                      <a:pt x="127" y="935"/>
                      <a:pt x="162" y="914"/>
                    </a:cubicBezTo>
                    <a:cubicBezTo>
                      <a:pt x="182" y="902"/>
                      <a:pt x="166" y="875"/>
                      <a:pt x="201" y="875"/>
                    </a:cubicBezTo>
                    <a:cubicBezTo>
                      <a:pt x="240" y="874"/>
                      <a:pt x="242" y="927"/>
                      <a:pt x="231" y="956"/>
                    </a:cubicBezTo>
                    <a:cubicBezTo>
                      <a:pt x="223" y="975"/>
                      <a:pt x="199" y="988"/>
                      <a:pt x="192" y="1009"/>
                    </a:cubicBezTo>
                    <a:cubicBezTo>
                      <a:pt x="185" y="1030"/>
                      <a:pt x="184" y="1061"/>
                      <a:pt x="184" y="1083"/>
                    </a:cubicBezTo>
                    <a:cubicBezTo>
                      <a:pt x="222" y="1077"/>
                      <a:pt x="235" y="1163"/>
                      <a:pt x="232" y="1192"/>
                    </a:cubicBezTo>
                    <a:cubicBezTo>
                      <a:pt x="227" y="1228"/>
                      <a:pt x="190" y="1242"/>
                      <a:pt x="148" y="1236"/>
                    </a:cubicBezTo>
                    <a:cubicBezTo>
                      <a:pt x="68" y="1224"/>
                      <a:pt x="53" y="1090"/>
                      <a:pt x="26" y="1031"/>
                    </a:cubicBezTo>
                    <a:cubicBezTo>
                      <a:pt x="10" y="1067"/>
                      <a:pt x="0" y="1157"/>
                      <a:pt x="35" y="1184"/>
                    </a:cubicBezTo>
                    <a:cubicBezTo>
                      <a:pt x="48" y="1259"/>
                      <a:pt x="79" y="1303"/>
                      <a:pt x="167" y="1292"/>
                    </a:cubicBezTo>
                    <a:cubicBezTo>
                      <a:pt x="243" y="1282"/>
                      <a:pt x="289" y="1240"/>
                      <a:pt x="284" y="1157"/>
                    </a:cubicBezTo>
                    <a:cubicBezTo>
                      <a:pt x="282" y="1121"/>
                      <a:pt x="272" y="1105"/>
                      <a:pt x="261" y="1072"/>
                    </a:cubicBezTo>
                    <a:cubicBezTo>
                      <a:pt x="261" y="1072"/>
                      <a:pt x="245" y="967"/>
                      <a:pt x="246" y="965"/>
                    </a:cubicBezTo>
                    <a:cubicBezTo>
                      <a:pt x="261" y="891"/>
                      <a:pt x="276" y="819"/>
                      <a:pt x="279" y="741"/>
                    </a:cubicBezTo>
                    <a:cubicBezTo>
                      <a:pt x="282" y="685"/>
                      <a:pt x="282" y="633"/>
                      <a:pt x="288" y="578"/>
                    </a:cubicBezTo>
                    <a:cubicBezTo>
                      <a:pt x="293" y="530"/>
                      <a:pt x="276" y="500"/>
                      <a:pt x="266" y="453"/>
                    </a:cubicBezTo>
                    <a:cubicBezTo>
                      <a:pt x="254" y="395"/>
                      <a:pt x="263" y="343"/>
                      <a:pt x="272" y="288"/>
                    </a:cubicBezTo>
                    <a:cubicBezTo>
                      <a:pt x="278" y="247"/>
                      <a:pt x="295" y="130"/>
                      <a:pt x="265" y="94"/>
                    </a:cubicBezTo>
                    <a:cubicBezTo>
                      <a:pt x="256" y="83"/>
                      <a:pt x="242" y="107"/>
                      <a:pt x="233" y="101"/>
                    </a:cubicBezTo>
                    <a:cubicBezTo>
                      <a:pt x="215" y="89"/>
                      <a:pt x="217" y="91"/>
                      <a:pt x="200" y="76"/>
                    </a:cubicBezTo>
                    <a:cubicBezTo>
                      <a:pt x="165" y="47"/>
                      <a:pt x="120" y="0"/>
                      <a:pt x="71" y="9"/>
                    </a:cubicBezTo>
                    <a:close/>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22" name="Freeform 436"/>
              <p:cNvSpPr>
                <a:spLocks/>
              </p:cNvSpPr>
              <p:nvPr/>
            </p:nvSpPr>
            <p:spPr bwMode="gray">
              <a:xfrm>
                <a:off x="19583280" y="-1682873"/>
                <a:ext cx="1432774" cy="1556992"/>
              </a:xfrm>
              <a:custGeom>
                <a:avLst/>
                <a:gdLst/>
                <a:ahLst/>
                <a:cxnLst>
                  <a:cxn ang="0">
                    <a:pos x="38" y="40"/>
                  </a:cxn>
                  <a:cxn ang="0">
                    <a:pos x="93" y="272"/>
                  </a:cxn>
                  <a:cxn ang="0">
                    <a:pos x="139" y="329"/>
                  </a:cxn>
                  <a:cxn ang="0">
                    <a:pos x="215" y="362"/>
                  </a:cxn>
                  <a:cxn ang="0">
                    <a:pos x="324" y="388"/>
                  </a:cxn>
                  <a:cxn ang="0">
                    <a:pos x="380" y="354"/>
                  </a:cxn>
                  <a:cxn ang="0">
                    <a:pos x="207" y="403"/>
                  </a:cxn>
                  <a:cxn ang="0">
                    <a:pos x="75" y="366"/>
                  </a:cxn>
                  <a:cxn ang="0">
                    <a:pos x="18" y="350"/>
                  </a:cxn>
                  <a:cxn ang="0">
                    <a:pos x="12" y="236"/>
                  </a:cxn>
                  <a:cxn ang="0">
                    <a:pos x="18" y="150"/>
                  </a:cxn>
                  <a:cxn ang="0">
                    <a:pos x="41" y="0"/>
                  </a:cxn>
                </a:cxnLst>
                <a:rect l="0" t="0" r="r" b="b"/>
                <a:pathLst>
                  <a:path w="380" h="411">
                    <a:moveTo>
                      <a:pt x="38" y="40"/>
                    </a:moveTo>
                    <a:cubicBezTo>
                      <a:pt x="38" y="74"/>
                      <a:pt x="38" y="272"/>
                      <a:pt x="93" y="272"/>
                    </a:cubicBezTo>
                    <a:cubicBezTo>
                      <a:pt x="41" y="287"/>
                      <a:pt x="122" y="320"/>
                      <a:pt x="139" y="329"/>
                    </a:cubicBezTo>
                    <a:cubicBezTo>
                      <a:pt x="163" y="342"/>
                      <a:pt x="189" y="355"/>
                      <a:pt x="215" y="362"/>
                    </a:cubicBezTo>
                    <a:cubicBezTo>
                      <a:pt x="242" y="369"/>
                      <a:pt x="297" y="389"/>
                      <a:pt x="324" y="388"/>
                    </a:cubicBezTo>
                    <a:cubicBezTo>
                      <a:pt x="343" y="387"/>
                      <a:pt x="365" y="367"/>
                      <a:pt x="380" y="354"/>
                    </a:cubicBezTo>
                    <a:cubicBezTo>
                      <a:pt x="340" y="406"/>
                      <a:pt x="263" y="411"/>
                      <a:pt x="207" y="403"/>
                    </a:cubicBezTo>
                    <a:cubicBezTo>
                      <a:pt x="161" y="396"/>
                      <a:pt x="121" y="371"/>
                      <a:pt x="75" y="366"/>
                    </a:cubicBezTo>
                    <a:cubicBezTo>
                      <a:pt x="55" y="363"/>
                      <a:pt x="29" y="366"/>
                      <a:pt x="18" y="350"/>
                    </a:cubicBezTo>
                    <a:cubicBezTo>
                      <a:pt x="0" y="326"/>
                      <a:pt x="12" y="265"/>
                      <a:pt x="12" y="236"/>
                    </a:cubicBezTo>
                    <a:cubicBezTo>
                      <a:pt x="12" y="207"/>
                      <a:pt x="13" y="179"/>
                      <a:pt x="18" y="150"/>
                    </a:cubicBezTo>
                    <a:cubicBezTo>
                      <a:pt x="26" y="104"/>
                      <a:pt x="43" y="48"/>
                      <a:pt x="41" y="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23" name="Freeform 437"/>
              <p:cNvSpPr>
                <a:spLocks/>
              </p:cNvSpPr>
              <p:nvPr/>
            </p:nvSpPr>
            <p:spPr bwMode="gray">
              <a:xfrm>
                <a:off x="19614418" y="-3239865"/>
                <a:ext cx="1090164" cy="1868391"/>
              </a:xfrm>
              <a:custGeom>
                <a:avLst/>
                <a:gdLst/>
                <a:ahLst/>
                <a:cxnLst>
                  <a:cxn ang="0">
                    <a:pos x="42" y="18"/>
                  </a:cxn>
                  <a:cxn ang="0">
                    <a:pos x="145" y="97"/>
                  </a:cxn>
                  <a:cxn ang="0">
                    <a:pos x="269" y="0"/>
                  </a:cxn>
                  <a:cxn ang="0">
                    <a:pos x="115" y="168"/>
                  </a:cxn>
                  <a:cxn ang="0">
                    <a:pos x="118" y="232"/>
                  </a:cxn>
                  <a:cxn ang="0">
                    <a:pos x="118" y="291"/>
                  </a:cxn>
                  <a:cxn ang="0">
                    <a:pos x="87" y="331"/>
                  </a:cxn>
                  <a:cxn ang="0">
                    <a:pos x="88" y="395"/>
                  </a:cxn>
                  <a:cxn ang="0">
                    <a:pos x="159" y="391"/>
                  </a:cxn>
                  <a:cxn ang="0">
                    <a:pos x="80" y="474"/>
                  </a:cxn>
                  <a:cxn ang="0">
                    <a:pos x="61" y="271"/>
                  </a:cxn>
                  <a:cxn ang="0">
                    <a:pos x="35" y="57"/>
                  </a:cxn>
                </a:cxnLst>
                <a:rect l="0" t="0" r="r" b="b"/>
                <a:pathLst>
                  <a:path w="294" h="497">
                    <a:moveTo>
                      <a:pt x="42" y="18"/>
                    </a:moveTo>
                    <a:cubicBezTo>
                      <a:pt x="37" y="79"/>
                      <a:pt x="77" y="124"/>
                      <a:pt x="145" y="97"/>
                    </a:cubicBezTo>
                    <a:cubicBezTo>
                      <a:pt x="192" y="78"/>
                      <a:pt x="215" y="2"/>
                      <a:pt x="269" y="0"/>
                    </a:cubicBezTo>
                    <a:cubicBezTo>
                      <a:pt x="294" y="86"/>
                      <a:pt x="139" y="93"/>
                      <a:pt x="115" y="168"/>
                    </a:cubicBezTo>
                    <a:cubicBezTo>
                      <a:pt x="105" y="199"/>
                      <a:pt x="115" y="204"/>
                      <a:pt x="118" y="232"/>
                    </a:cubicBezTo>
                    <a:cubicBezTo>
                      <a:pt x="123" y="279"/>
                      <a:pt x="132" y="247"/>
                      <a:pt x="118" y="291"/>
                    </a:cubicBezTo>
                    <a:cubicBezTo>
                      <a:pt x="116" y="299"/>
                      <a:pt x="92" y="316"/>
                      <a:pt x="87" y="331"/>
                    </a:cubicBezTo>
                    <a:cubicBezTo>
                      <a:pt x="82" y="349"/>
                      <a:pt x="88" y="378"/>
                      <a:pt x="88" y="395"/>
                    </a:cubicBezTo>
                    <a:cubicBezTo>
                      <a:pt x="112" y="408"/>
                      <a:pt x="139" y="402"/>
                      <a:pt x="159" y="391"/>
                    </a:cubicBezTo>
                    <a:cubicBezTo>
                      <a:pt x="124" y="412"/>
                      <a:pt x="67" y="415"/>
                      <a:pt x="80" y="474"/>
                    </a:cubicBezTo>
                    <a:cubicBezTo>
                      <a:pt x="0" y="497"/>
                      <a:pt x="64" y="318"/>
                      <a:pt x="61" y="271"/>
                    </a:cubicBezTo>
                    <a:cubicBezTo>
                      <a:pt x="57" y="198"/>
                      <a:pt x="42" y="132"/>
                      <a:pt x="35" y="57"/>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25" name="Freeform 438"/>
              <p:cNvSpPr>
                <a:spLocks/>
              </p:cNvSpPr>
              <p:nvPr/>
            </p:nvSpPr>
            <p:spPr bwMode="gray">
              <a:xfrm>
                <a:off x="20860308" y="-5014846"/>
                <a:ext cx="903280" cy="1401303"/>
              </a:xfrm>
              <a:custGeom>
                <a:avLst/>
                <a:gdLst/>
                <a:ahLst/>
                <a:cxnLst>
                  <a:cxn ang="0">
                    <a:pos x="149" y="0"/>
                  </a:cxn>
                  <a:cxn ang="0">
                    <a:pos x="0" y="312"/>
                  </a:cxn>
                  <a:cxn ang="0">
                    <a:pos x="52" y="371"/>
                  </a:cxn>
                  <a:cxn ang="0">
                    <a:pos x="83" y="371"/>
                  </a:cxn>
                  <a:cxn ang="0">
                    <a:pos x="123" y="255"/>
                  </a:cxn>
                  <a:cxn ang="0">
                    <a:pos x="143" y="130"/>
                  </a:cxn>
                </a:cxnLst>
                <a:rect l="0" t="0" r="r" b="b"/>
                <a:pathLst>
                  <a:path w="240" h="373">
                    <a:moveTo>
                      <a:pt x="149" y="0"/>
                    </a:moveTo>
                    <a:cubicBezTo>
                      <a:pt x="240" y="68"/>
                      <a:pt x="50" y="263"/>
                      <a:pt x="0" y="312"/>
                    </a:cubicBezTo>
                    <a:cubicBezTo>
                      <a:pt x="35" y="310"/>
                      <a:pt x="55" y="337"/>
                      <a:pt x="52" y="371"/>
                    </a:cubicBezTo>
                    <a:cubicBezTo>
                      <a:pt x="62" y="373"/>
                      <a:pt x="73" y="373"/>
                      <a:pt x="83" y="371"/>
                    </a:cubicBezTo>
                    <a:cubicBezTo>
                      <a:pt x="90" y="332"/>
                      <a:pt x="115" y="294"/>
                      <a:pt x="123" y="255"/>
                    </a:cubicBezTo>
                    <a:cubicBezTo>
                      <a:pt x="132" y="213"/>
                      <a:pt x="137" y="173"/>
                      <a:pt x="143" y="13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26" name="Freeform 439"/>
              <p:cNvSpPr>
                <a:spLocks/>
              </p:cNvSpPr>
              <p:nvPr/>
            </p:nvSpPr>
            <p:spPr bwMode="gray">
              <a:xfrm>
                <a:off x="18648863" y="-7630593"/>
                <a:ext cx="872123" cy="2428908"/>
              </a:xfrm>
              <a:custGeom>
                <a:avLst/>
                <a:gdLst/>
                <a:ahLst/>
                <a:cxnLst>
                  <a:cxn ang="0">
                    <a:pos x="0" y="0"/>
                  </a:cxn>
                  <a:cxn ang="0">
                    <a:pos x="161" y="118"/>
                  </a:cxn>
                  <a:cxn ang="0">
                    <a:pos x="106" y="118"/>
                  </a:cxn>
                  <a:cxn ang="0">
                    <a:pos x="104" y="131"/>
                  </a:cxn>
                  <a:cxn ang="0">
                    <a:pos x="234" y="306"/>
                  </a:cxn>
                  <a:cxn ang="0">
                    <a:pos x="209" y="647"/>
                  </a:cxn>
                  <a:cxn ang="0">
                    <a:pos x="174" y="478"/>
                  </a:cxn>
                  <a:cxn ang="0">
                    <a:pos x="124" y="313"/>
                  </a:cxn>
                  <a:cxn ang="0">
                    <a:pos x="0" y="6"/>
                  </a:cxn>
                </a:cxnLst>
                <a:rect l="0" t="0" r="r" b="b"/>
                <a:pathLst>
                  <a:path w="234" h="647">
                    <a:moveTo>
                      <a:pt x="0" y="0"/>
                    </a:moveTo>
                    <a:cubicBezTo>
                      <a:pt x="73" y="29"/>
                      <a:pt x="113" y="54"/>
                      <a:pt x="161" y="118"/>
                    </a:cubicBezTo>
                    <a:cubicBezTo>
                      <a:pt x="143" y="113"/>
                      <a:pt x="123" y="120"/>
                      <a:pt x="106" y="118"/>
                    </a:cubicBezTo>
                    <a:cubicBezTo>
                      <a:pt x="104" y="122"/>
                      <a:pt x="103" y="126"/>
                      <a:pt x="104" y="131"/>
                    </a:cubicBezTo>
                    <a:cubicBezTo>
                      <a:pt x="153" y="147"/>
                      <a:pt x="226" y="258"/>
                      <a:pt x="234" y="306"/>
                    </a:cubicBezTo>
                    <a:cubicBezTo>
                      <a:pt x="111" y="280"/>
                      <a:pt x="215" y="598"/>
                      <a:pt x="209" y="647"/>
                    </a:cubicBezTo>
                    <a:cubicBezTo>
                      <a:pt x="182" y="616"/>
                      <a:pt x="187" y="519"/>
                      <a:pt x="174" y="478"/>
                    </a:cubicBezTo>
                    <a:cubicBezTo>
                      <a:pt x="159" y="426"/>
                      <a:pt x="138" y="368"/>
                      <a:pt x="124" y="313"/>
                    </a:cubicBezTo>
                    <a:cubicBezTo>
                      <a:pt x="97" y="206"/>
                      <a:pt x="123" y="49"/>
                      <a:pt x="0" y="6"/>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27" name="Freeform 440"/>
              <p:cNvSpPr>
                <a:spLocks/>
              </p:cNvSpPr>
              <p:nvPr/>
            </p:nvSpPr>
            <p:spPr bwMode="gray">
              <a:xfrm>
                <a:off x="17278384" y="-1963141"/>
                <a:ext cx="903260" cy="653947"/>
              </a:xfrm>
              <a:custGeom>
                <a:avLst/>
                <a:gdLst/>
                <a:ahLst/>
                <a:cxnLst>
                  <a:cxn ang="0">
                    <a:pos x="0" y="0"/>
                  </a:cxn>
                  <a:cxn ang="0">
                    <a:pos x="66" y="97"/>
                  </a:cxn>
                  <a:cxn ang="0">
                    <a:pos x="188" y="93"/>
                  </a:cxn>
                  <a:cxn ang="0">
                    <a:pos x="90" y="152"/>
                  </a:cxn>
                  <a:cxn ang="0">
                    <a:pos x="0" y="33"/>
                  </a:cxn>
                </a:cxnLst>
                <a:rect l="0" t="0" r="r" b="b"/>
                <a:pathLst>
                  <a:path w="241" h="172">
                    <a:moveTo>
                      <a:pt x="0" y="0"/>
                    </a:moveTo>
                    <a:cubicBezTo>
                      <a:pt x="19" y="31"/>
                      <a:pt x="42" y="79"/>
                      <a:pt x="66" y="97"/>
                    </a:cubicBezTo>
                    <a:cubicBezTo>
                      <a:pt x="117" y="134"/>
                      <a:pt x="139" y="104"/>
                      <a:pt x="188" y="93"/>
                    </a:cubicBezTo>
                    <a:cubicBezTo>
                      <a:pt x="241" y="167"/>
                      <a:pt x="131" y="172"/>
                      <a:pt x="90" y="152"/>
                    </a:cubicBezTo>
                    <a:cubicBezTo>
                      <a:pt x="54" y="135"/>
                      <a:pt x="0" y="81"/>
                      <a:pt x="0" y="33"/>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28" name="Freeform 441"/>
              <p:cNvSpPr>
                <a:spLocks/>
              </p:cNvSpPr>
              <p:nvPr/>
            </p:nvSpPr>
            <p:spPr bwMode="gray">
              <a:xfrm>
                <a:off x="18119350" y="-9498984"/>
                <a:ext cx="903280" cy="2210939"/>
              </a:xfrm>
              <a:custGeom>
                <a:avLst/>
                <a:gdLst/>
                <a:ahLst/>
                <a:cxnLst>
                  <a:cxn ang="0">
                    <a:pos x="9" y="0"/>
                  </a:cxn>
                  <a:cxn ang="0">
                    <a:pos x="21" y="235"/>
                  </a:cxn>
                  <a:cxn ang="0">
                    <a:pos x="67" y="437"/>
                  </a:cxn>
                  <a:cxn ang="0">
                    <a:pos x="204" y="126"/>
                  </a:cxn>
                  <a:cxn ang="0">
                    <a:pos x="159" y="502"/>
                  </a:cxn>
                  <a:cxn ang="0">
                    <a:pos x="28" y="91"/>
                  </a:cxn>
                </a:cxnLst>
                <a:rect l="0" t="0" r="r" b="b"/>
                <a:pathLst>
                  <a:path w="233" h="591">
                    <a:moveTo>
                      <a:pt x="9" y="0"/>
                    </a:moveTo>
                    <a:cubicBezTo>
                      <a:pt x="0" y="67"/>
                      <a:pt x="15" y="163"/>
                      <a:pt x="21" y="235"/>
                    </a:cubicBezTo>
                    <a:cubicBezTo>
                      <a:pt x="26" y="284"/>
                      <a:pt x="34" y="399"/>
                      <a:pt x="67" y="437"/>
                    </a:cubicBezTo>
                    <a:cubicBezTo>
                      <a:pt x="200" y="591"/>
                      <a:pt x="191" y="172"/>
                      <a:pt x="204" y="126"/>
                    </a:cubicBezTo>
                    <a:cubicBezTo>
                      <a:pt x="232" y="194"/>
                      <a:pt x="233" y="458"/>
                      <a:pt x="159" y="502"/>
                    </a:cubicBezTo>
                    <a:cubicBezTo>
                      <a:pt x="10" y="590"/>
                      <a:pt x="28" y="149"/>
                      <a:pt x="28" y="91"/>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29" name="Freeform 442"/>
              <p:cNvSpPr>
                <a:spLocks/>
              </p:cNvSpPr>
              <p:nvPr/>
            </p:nvSpPr>
            <p:spPr bwMode="gray">
              <a:xfrm>
                <a:off x="16375104" y="-8751628"/>
                <a:ext cx="903280" cy="2304349"/>
              </a:xfrm>
              <a:custGeom>
                <a:avLst/>
                <a:gdLst/>
                <a:ahLst/>
                <a:cxnLst>
                  <a:cxn ang="0">
                    <a:pos x="70" y="265"/>
                  </a:cxn>
                  <a:cxn ang="0">
                    <a:pos x="121" y="180"/>
                  </a:cxn>
                  <a:cxn ang="0">
                    <a:pos x="136" y="50"/>
                  </a:cxn>
                  <a:cxn ang="0">
                    <a:pos x="239" y="0"/>
                  </a:cxn>
                  <a:cxn ang="0">
                    <a:pos x="180" y="164"/>
                  </a:cxn>
                  <a:cxn ang="0">
                    <a:pos x="155" y="331"/>
                  </a:cxn>
                  <a:cxn ang="0">
                    <a:pos x="120" y="616"/>
                  </a:cxn>
                  <a:cxn ang="0">
                    <a:pos x="90" y="245"/>
                  </a:cxn>
                </a:cxnLst>
                <a:rect l="0" t="0" r="r" b="b"/>
                <a:pathLst>
                  <a:path w="239" h="616">
                    <a:moveTo>
                      <a:pt x="70" y="265"/>
                    </a:moveTo>
                    <a:cubicBezTo>
                      <a:pt x="74" y="230"/>
                      <a:pt x="107" y="210"/>
                      <a:pt x="121" y="180"/>
                    </a:cubicBezTo>
                    <a:cubicBezTo>
                      <a:pt x="140" y="138"/>
                      <a:pt x="134" y="97"/>
                      <a:pt x="136" y="50"/>
                    </a:cubicBezTo>
                    <a:cubicBezTo>
                      <a:pt x="178" y="49"/>
                      <a:pt x="205" y="15"/>
                      <a:pt x="239" y="0"/>
                    </a:cubicBezTo>
                    <a:cubicBezTo>
                      <a:pt x="216" y="52"/>
                      <a:pt x="192" y="105"/>
                      <a:pt x="180" y="164"/>
                    </a:cubicBezTo>
                    <a:cubicBezTo>
                      <a:pt x="169" y="218"/>
                      <a:pt x="175" y="284"/>
                      <a:pt x="155" y="331"/>
                    </a:cubicBezTo>
                    <a:cubicBezTo>
                      <a:pt x="116" y="424"/>
                      <a:pt x="83" y="511"/>
                      <a:pt x="120" y="616"/>
                    </a:cubicBezTo>
                    <a:cubicBezTo>
                      <a:pt x="53" y="570"/>
                      <a:pt x="0" y="295"/>
                      <a:pt x="90" y="245"/>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30" name="Freeform 443"/>
              <p:cNvSpPr>
                <a:spLocks/>
              </p:cNvSpPr>
              <p:nvPr/>
            </p:nvSpPr>
            <p:spPr bwMode="gray">
              <a:xfrm>
                <a:off x="18088212" y="-10028351"/>
                <a:ext cx="1650795" cy="435958"/>
              </a:xfrm>
              <a:custGeom>
                <a:avLst/>
                <a:gdLst/>
                <a:ahLst/>
                <a:cxnLst>
                  <a:cxn ang="0">
                    <a:pos x="20" y="85"/>
                  </a:cxn>
                  <a:cxn ang="0">
                    <a:pos x="118" y="118"/>
                  </a:cxn>
                  <a:cxn ang="0">
                    <a:pos x="222" y="73"/>
                  </a:cxn>
                  <a:cxn ang="0">
                    <a:pos x="335" y="80"/>
                  </a:cxn>
                  <a:cxn ang="0">
                    <a:pos x="436" y="51"/>
                  </a:cxn>
                  <a:cxn ang="0">
                    <a:pos x="210" y="40"/>
                  </a:cxn>
                  <a:cxn ang="0">
                    <a:pos x="0" y="85"/>
                  </a:cxn>
                </a:cxnLst>
                <a:rect l="0" t="0" r="r" b="b"/>
                <a:pathLst>
                  <a:path w="441" h="119">
                    <a:moveTo>
                      <a:pt x="20" y="85"/>
                    </a:moveTo>
                    <a:cubicBezTo>
                      <a:pt x="47" y="113"/>
                      <a:pt x="74" y="119"/>
                      <a:pt x="118" y="118"/>
                    </a:cubicBezTo>
                    <a:cubicBezTo>
                      <a:pt x="168" y="116"/>
                      <a:pt x="180" y="83"/>
                      <a:pt x="222" y="73"/>
                    </a:cubicBezTo>
                    <a:cubicBezTo>
                      <a:pt x="259" y="64"/>
                      <a:pt x="293" y="90"/>
                      <a:pt x="335" y="80"/>
                    </a:cubicBezTo>
                    <a:cubicBezTo>
                      <a:pt x="373" y="71"/>
                      <a:pt x="393" y="50"/>
                      <a:pt x="436" y="51"/>
                    </a:cubicBezTo>
                    <a:cubicBezTo>
                      <a:pt x="441" y="0"/>
                      <a:pt x="258" y="38"/>
                      <a:pt x="210" y="40"/>
                    </a:cubicBezTo>
                    <a:cubicBezTo>
                      <a:pt x="188" y="91"/>
                      <a:pt x="44" y="104"/>
                      <a:pt x="0" y="85"/>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31" name="Freeform 444"/>
              <p:cNvSpPr>
                <a:spLocks/>
              </p:cNvSpPr>
              <p:nvPr/>
            </p:nvSpPr>
            <p:spPr bwMode="gray">
              <a:xfrm>
                <a:off x="20579992" y="-8533639"/>
                <a:ext cx="560651" cy="1650402"/>
              </a:xfrm>
              <a:custGeom>
                <a:avLst/>
                <a:gdLst/>
                <a:ahLst/>
                <a:cxnLst>
                  <a:cxn ang="0">
                    <a:pos x="0" y="0"/>
                  </a:cxn>
                  <a:cxn ang="0">
                    <a:pos x="8" y="130"/>
                  </a:cxn>
                  <a:cxn ang="0">
                    <a:pos x="44" y="243"/>
                  </a:cxn>
                  <a:cxn ang="0">
                    <a:pos x="139" y="441"/>
                  </a:cxn>
                  <a:cxn ang="0">
                    <a:pos x="98" y="202"/>
                  </a:cxn>
                  <a:cxn ang="0">
                    <a:pos x="26" y="0"/>
                  </a:cxn>
                </a:cxnLst>
                <a:rect l="0" t="0" r="r" b="b"/>
                <a:pathLst>
                  <a:path w="157" h="441">
                    <a:moveTo>
                      <a:pt x="0" y="0"/>
                    </a:moveTo>
                    <a:cubicBezTo>
                      <a:pt x="25" y="31"/>
                      <a:pt x="10" y="89"/>
                      <a:pt x="8" y="130"/>
                    </a:cubicBezTo>
                    <a:cubicBezTo>
                      <a:pt x="5" y="187"/>
                      <a:pt x="14" y="198"/>
                      <a:pt x="44" y="243"/>
                    </a:cubicBezTo>
                    <a:cubicBezTo>
                      <a:pt x="84" y="302"/>
                      <a:pt x="97" y="379"/>
                      <a:pt x="139" y="441"/>
                    </a:cubicBezTo>
                    <a:cubicBezTo>
                      <a:pt x="157" y="374"/>
                      <a:pt x="122" y="264"/>
                      <a:pt x="98" y="202"/>
                    </a:cubicBezTo>
                    <a:cubicBezTo>
                      <a:pt x="84" y="166"/>
                      <a:pt x="57" y="9"/>
                      <a:pt x="26" y="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32" name="Freeform 445"/>
              <p:cNvSpPr>
                <a:spLocks/>
              </p:cNvSpPr>
              <p:nvPr/>
            </p:nvSpPr>
            <p:spPr bwMode="gray">
              <a:xfrm>
                <a:off x="19365240" y="-15540114"/>
                <a:ext cx="872123" cy="5293774"/>
              </a:xfrm>
              <a:custGeom>
                <a:avLst/>
                <a:gdLst/>
                <a:ahLst/>
                <a:cxnLst>
                  <a:cxn ang="0">
                    <a:pos x="182" y="6"/>
                  </a:cxn>
                  <a:cxn ang="0">
                    <a:pos x="153" y="153"/>
                  </a:cxn>
                  <a:cxn ang="0">
                    <a:pos x="113" y="319"/>
                  </a:cxn>
                  <a:cxn ang="0">
                    <a:pos x="12" y="625"/>
                  </a:cxn>
                  <a:cxn ang="0">
                    <a:pos x="13" y="772"/>
                  </a:cxn>
                  <a:cxn ang="0">
                    <a:pos x="61" y="907"/>
                  </a:cxn>
                  <a:cxn ang="0">
                    <a:pos x="159" y="1190"/>
                  </a:cxn>
                  <a:cxn ang="0">
                    <a:pos x="172" y="1414"/>
                  </a:cxn>
                  <a:cxn ang="0">
                    <a:pos x="221" y="1268"/>
                  </a:cxn>
                  <a:cxn ang="0">
                    <a:pos x="215" y="1104"/>
                  </a:cxn>
                  <a:cxn ang="0">
                    <a:pos x="186" y="1037"/>
                  </a:cxn>
                  <a:cxn ang="0">
                    <a:pos x="171" y="962"/>
                  </a:cxn>
                  <a:cxn ang="0">
                    <a:pos x="109" y="812"/>
                  </a:cxn>
                  <a:cxn ang="0">
                    <a:pos x="58" y="678"/>
                  </a:cxn>
                  <a:cxn ang="0">
                    <a:pos x="74" y="514"/>
                  </a:cxn>
                  <a:cxn ang="0">
                    <a:pos x="140" y="392"/>
                  </a:cxn>
                  <a:cxn ang="0">
                    <a:pos x="182" y="231"/>
                  </a:cxn>
                  <a:cxn ang="0">
                    <a:pos x="179" y="0"/>
                  </a:cxn>
                </a:cxnLst>
                <a:rect l="0" t="0" r="r" b="b"/>
                <a:pathLst>
                  <a:path w="235" h="1414">
                    <a:moveTo>
                      <a:pt x="182" y="6"/>
                    </a:moveTo>
                    <a:cubicBezTo>
                      <a:pt x="187" y="55"/>
                      <a:pt x="160" y="106"/>
                      <a:pt x="153" y="153"/>
                    </a:cubicBezTo>
                    <a:cubicBezTo>
                      <a:pt x="143" y="209"/>
                      <a:pt x="124" y="263"/>
                      <a:pt x="113" y="319"/>
                    </a:cubicBezTo>
                    <a:cubicBezTo>
                      <a:pt x="94" y="425"/>
                      <a:pt x="35" y="523"/>
                      <a:pt x="12" y="625"/>
                    </a:cubicBezTo>
                    <a:cubicBezTo>
                      <a:pt x="0" y="678"/>
                      <a:pt x="0" y="720"/>
                      <a:pt x="13" y="772"/>
                    </a:cubicBezTo>
                    <a:cubicBezTo>
                      <a:pt x="24" y="821"/>
                      <a:pt x="44" y="860"/>
                      <a:pt x="61" y="907"/>
                    </a:cubicBezTo>
                    <a:cubicBezTo>
                      <a:pt x="92" y="1001"/>
                      <a:pt x="129" y="1095"/>
                      <a:pt x="159" y="1190"/>
                    </a:cubicBezTo>
                    <a:cubicBezTo>
                      <a:pt x="180" y="1256"/>
                      <a:pt x="174" y="1340"/>
                      <a:pt x="172" y="1414"/>
                    </a:cubicBezTo>
                    <a:cubicBezTo>
                      <a:pt x="227" y="1400"/>
                      <a:pt x="221" y="1312"/>
                      <a:pt x="221" y="1268"/>
                    </a:cubicBezTo>
                    <a:cubicBezTo>
                      <a:pt x="221" y="1215"/>
                      <a:pt x="235" y="1154"/>
                      <a:pt x="215" y="1104"/>
                    </a:cubicBezTo>
                    <a:cubicBezTo>
                      <a:pt x="207" y="1083"/>
                      <a:pt x="193" y="1060"/>
                      <a:pt x="186" y="1037"/>
                    </a:cubicBezTo>
                    <a:cubicBezTo>
                      <a:pt x="178" y="1012"/>
                      <a:pt x="179" y="986"/>
                      <a:pt x="171" y="962"/>
                    </a:cubicBezTo>
                    <a:cubicBezTo>
                      <a:pt x="154" y="910"/>
                      <a:pt x="129" y="862"/>
                      <a:pt x="109" y="812"/>
                    </a:cubicBezTo>
                    <a:cubicBezTo>
                      <a:pt x="92" y="767"/>
                      <a:pt x="67" y="724"/>
                      <a:pt x="58" y="678"/>
                    </a:cubicBezTo>
                    <a:cubicBezTo>
                      <a:pt x="47" y="622"/>
                      <a:pt x="65" y="567"/>
                      <a:pt x="74" y="514"/>
                    </a:cubicBezTo>
                    <a:cubicBezTo>
                      <a:pt x="82" y="461"/>
                      <a:pt x="109" y="435"/>
                      <a:pt x="140" y="392"/>
                    </a:cubicBezTo>
                    <a:cubicBezTo>
                      <a:pt x="173" y="346"/>
                      <a:pt x="182" y="291"/>
                      <a:pt x="182" y="231"/>
                    </a:cubicBezTo>
                    <a:cubicBezTo>
                      <a:pt x="182" y="161"/>
                      <a:pt x="203" y="66"/>
                      <a:pt x="179" y="0"/>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33" name="Freeform 446"/>
              <p:cNvSpPr>
                <a:spLocks/>
              </p:cNvSpPr>
              <p:nvPr/>
            </p:nvSpPr>
            <p:spPr bwMode="gray">
              <a:xfrm>
                <a:off x="19645575" y="-16225191"/>
                <a:ext cx="467199" cy="622797"/>
              </a:xfrm>
              <a:custGeom>
                <a:avLst/>
                <a:gdLst/>
                <a:ahLst/>
                <a:cxnLst>
                  <a:cxn ang="0">
                    <a:pos x="2" y="150"/>
                  </a:cxn>
                  <a:cxn ang="0">
                    <a:pos x="74" y="85"/>
                  </a:cxn>
                  <a:cxn ang="0">
                    <a:pos x="0" y="0"/>
                  </a:cxn>
                  <a:cxn ang="0">
                    <a:pos x="58" y="46"/>
                  </a:cxn>
                  <a:cxn ang="0">
                    <a:pos x="119" y="97"/>
                  </a:cxn>
                  <a:cxn ang="0">
                    <a:pos x="5" y="156"/>
                  </a:cxn>
                </a:cxnLst>
                <a:rect l="0" t="0" r="r" b="b"/>
                <a:pathLst>
                  <a:path w="119" h="161">
                    <a:moveTo>
                      <a:pt x="2" y="150"/>
                    </a:moveTo>
                    <a:cubicBezTo>
                      <a:pt x="25" y="129"/>
                      <a:pt x="51" y="107"/>
                      <a:pt x="74" y="85"/>
                    </a:cubicBezTo>
                    <a:cubicBezTo>
                      <a:pt x="44" y="60"/>
                      <a:pt x="26" y="28"/>
                      <a:pt x="0" y="0"/>
                    </a:cubicBezTo>
                    <a:cubicBezTo>
                      <a:pt x="23" y="7"/>
                      <a:pt x="42" y="29"/>
                      <a:pt x="58" y="46"/>
                    </a:cubicBezTo>
                    <a:cubicBezTo>
                      <a:pt x="77" y="65"/>
                      <a:pt x="99" y="78"/>
                      <a:pt x="119" y="97"/>
                    </a:cubicBezTo>
                    <a:cubicBezTo>
                      <a:pt x="84" y="117"/>
                      <a:pt x="50" y="161"/>
                      <a:pt x="5" y="156"/>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34" name="Freeform 447"/>
              <p:cNvSpPr>
                <a:spLocks/>
              </p:cNvSpPr>
              <p:nvPr/>
            </p:nvSpPr>
            <p:spPr bwMode="gray">
              <a:xfrm>
                <a:off x="20143931" y="-15415555"/>
                <a:ext cx="436062" cy="4141609"/>
              </a:xfrm>
              <a:custGeom>
                <a:avLst/>
                <a:gdLst/>
                <a:ahLst/>
                <a:cxnLst>
                  <a:cxn ang="0">
                    <a:pos x="39" y="26"/>
                  </a:cxn>
                  <a:cxn ang="0">
                    <a:pos x="17" y="517"/>
                  </a:cxn>
                  <a:cxn ang="0">
                    <a:pos x="33" y="640"/>
                  </a:cxn>
                  <a:cxn ang="0">
                    <a:pos x="33" y="750"/>
                  </a:cxn>
                  <a:cxn ang="0">
                    <a:pos x="56" y="956"/>
                  </a:cxn>
                  <a:cxn ang="0">
                    <a:pos x="68" y="1099"/>
                  </a:cxn>
                  <a:cxn ang="0">
                    <a:pos x="62" y="927"/>
                  </a:cxn>
                  <a:cxn ang="0">
                    <a:pos x="72" y="657"/>
                  </a:cxn>
                  <a:cxn ang="0">
                    <a:pos x="104" y="443"/>
                  </a:cxn>
                  <a:cxn ang="0">
                    <a:pos x="111" y="250"/>
                  </a:cxn>
                  <a:cxn ang="0">
                    <a:pos x="104" y="294"/>
                  </a:cxn>
                  <a:cxn ang="0">
                    <a:pos x="36" y="209"/>
                  </a:cxn>
                  <a:cxn ang="0">
                    <a:pos x="33" y="0"/>
                  </a:cxn>
                </a:cxnLst>
                <a:rect l="0" t="0" r="r" b="b"/>
                <a:pathLst>
                  <a:path w="114" h="1099">
                    <a:moveTo>
                      <a:pt x="39" y="26"/>
                    </a:moveTo>
                    <a:cubicBezTo>
                      <a:pt x="39" y="191"/>
                      <a:pt x="0" y="352"/>
                      <a:pt x="17" y="517"/>
                    </a:cubicBezTo>
                    <a:cubicBezTo>
                      <a:pt x="21" y="560"/>
                      <a:pt x="33" y="597"/>
                      <a:pt x="33" y="640"/>
                    </a:cubicBezTo>
                    <a:cubicBezTo>
                      <a:pt x="33" y="677"/>
                      <a:pt x="32" y="713"/>
                      <a:pt x="33" y="750"/>
                    </a:cubicBezTo>
                    <a:cubicBezTo>
                      <a:pt x="33" y="819"/>
                      <a:pt x="52" y="886"/>
                      <a:pt x="56" y="956"/>
                    </a:cubicBezTo>
                    <a:cubicBezTo>
                      <a:pt x="58" y="1003"/>
                      <a:pt x="74" y="1054"/>
                      <a:pt x="68" y="1099"/>
                    </a:cubicBezTo>
                    <a:cubicBezTo>
                      <a:pt x="52" y="1054"/>
                      <a:pt x="61" y="978"/>
                      <a:pt x="62" y="927"/>
                    </a:cubicBezTo>
                    <a:cubicBezTo>
                      <a:pt x="63" y="838"/>
                      <a:pt x="72" y="748"/>
                      <a:pt x="72" y="657"/>
                    </a:cubicBezTo>
                    <a:cubicBezTo>
                      <a:pt x="72" y="584"/>
                      <a:pt x="93" y="515"/>
                      <a:pt x="104" y="443"/>
                    </a:cubicBezTo>
                    <a:cubicBezTo>
                      <a:pt x="113" y="379"/>
                      <a:pt x="111" y="314"/>
                      <a:pt x="111" y="250"/>
                    </a:cubicBezTo>
                    <a:cubicBezTo>
                      <a:pt x="114" y="265"/>
                      <a:pt x="110" y="281"/>
                      <a:pt x="104" y="294"/>
                    </a:cubicBezTo>
                    <a:cubicBezTo>
                      <a:pt x="45" y="295"/>
                      <a:pt x="44" y="260"/>
                      <a:pt x="36" y="209"/>
                    </a:cubicBezTo>
                    <a:cubicBezTo>
                      <a:pt x="26" y="142"/>
                      <a:pt x="33" y="69"/>
                      <a:pt x="33" y="0"/>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35" name="Freeform 448"/>
              <p:cNvSpPr>
                <a:spLocks/>
              </p:cNvSpPr>
              <p:nvPr/>
            </p:nvSpPr>
            <p:spPr bwMode="gray">
              <a:xfrm>
                <a:off x="20268520" y="-12332700"/>
                <a:ext cx="1027849" cy="1837241"/>
              </a:xfrm>
              <a:custGeom>
                <a:avLst/>
                <a:gdLst/>
                <a:ahLst/>
                <a:cxnLst>
                  <a:cxn ang="0">
                    <a:pos x="40" y="410"/>
                  </a:cxn>
                  <a:cxn ang="0">
                    <a:pos x="124" y="472"/>
                  </a:cxn>
                  <a:cxn ang="0">
                    <a:pos x="244" y="449"/>
                  </a:cxn>
                  <a:cxn ang="0">
                    <a:pos x="173" y="459"/>
                  </a:cxn>
                  <a:cxn ang="0">
                    <a:pos x="121" y="433"/>
                  </a:cxn>
                  <a:cxn ang="0">
                    <a:pos x="66" y="351"/>
                  </a:cxn>
                  <a:cxn ang="0">
                    <a:pos x="119" y="276"/>
                  </a:cxn>
                  <a:cxn ang="0">
                    <a:pos x="109" y="176"/>
                  </a:cxn>
                  <a:cxn ang="0">
                    <a:pos x="274" y="225"/>
                  </a:cxn>
                  <a:cxn ang="0">
                    <a:pos x="167" y="178"/>
                  </a:cxn>
                  <a:cxn ang="0">
                    <a:pos x="157" y="116"/>
                  </a:cxn>
                  <a:cxn ang="0">
                    <a:pos x="190" y="93"/>
                  </a:cxn>
                  <a:cxn ang="0">
                    <a:pos x="167" y="27"/>
                  </a:cxn>
                  <a:cxn ang="0">
                    <a:pos x="69" y="3"/>
                  </a:cxn>
                  <a:cxn ang="0">
                    <a:pos x="85" y="93"/>
                  </a:cxn>
                  <a:cxn ang="0">
                    <a:pos x="66" y="240"/>
                  </a:cxn>
                  <a:cxn ang="0">
                    <a:pos x="34" y="345"/>
                  </a:cxn>
                  <a:cxn ang="0">
                    <a:pos x="27" y="397"/>
                  </a:cxn>
                  <a:cxn ang="0">
                    <a:pos x="10" y="432"/>
                  </a:cxn>
                  <a:cxn ang="0">
                    <a:pos x="0" y="433"/>
                  </a:cxn>
                </a:cxnLst>
                <a:rect l="0" t="0" r="r" b="b"/>
                <a:pathLst>
                  <a:path w="274" h="493">
                    <a:moveTo>
                      <a:pt x="40" y="410"/>
                    </a:moveTo>
                    <a:cubicBezTo>
                      <a:pt x="39" y="444"/>
                      <a:pt x="97" y="462"/>
                      <a:pt x="124" y="472"/>
                    </a:cubicBezTo>
                    <a:cubicBezTo>
                      <a:pt x="186" y="493"/>
                      <a:pt x="192" y="469"/>
                      <a:pt x="244" y="449"/>
                    </a:cubicBezTo>
                    <a:cubicBezTo>
                      <a:pt x="221" y="451"/>
                      <a:pt x="197" y="464"/>
                      <a:pt x="173" y="459"/>
                    </a:cubicBezTo>
                    <a:cubicBezTo>
                      <a:pt x="156" y="455"/>
                      <a:pt x="135" y="440"/>
                      <a:pt x="121" y="433"/>
                    </a:cubicBezTo>
                    <a:cubicBezTo>
                      <a:pt x="84" y="416"/>
                      <a:pt x="58" y="397"/>
                      <a:pt x="66" y="351"/>
                    </a:cubicBezTo>
                    <a:cubicBezTo>
                      <a:pt x="72" y="315"/>
                      <a:pt x="108" y="306"/>
                      <a:pt x="119" y="276"/>
                    </a:cubicBezTo>
                    <a:cubicBezTo>
                      <a:pt x="132" y="240"/>
                      <a:pt x="84" y="216"/>
                      <a:pt x="109" y="176"/>
                    </a:cubicBezTo>
                    <a:cubicBezTo>
                      <a:pt x="157" y="166"/>
                      <a:pt x="220" y="287"/>
                      <a:pt x="274" y="225"/>
                    </a:cubicBezTo>
                    <a:cubicBezTo>
                      <a:pt x="218" y="221"/>
                      <a:pt x="209" y="207"/>
                      <a:pt x="167" y="178"/>
                    </a:cubicBezTo>
                    <a:cubicBezTo>
                      <a:pt x="136" y="157"/>
                      <a:pt x="107" y="136"/>
                      <a:pt x="157" y="116"/>
                    </a:cubicBezTo>
                    <a:cubicBezTo>
                      <a:pt x="179" y="108"/>
                      <a:pt x="182" y="119"/>
                      <a:pt x="190" y="93"/>
                    </a:cubicBezTo>
                    <a:cubicBezTo>
                      <a:pt x="196" y="72"/>
                      <a:pt x="181" y="43"/>
                      <a:pt x="167" y="27"/>
                    </a:cubicBezTo>
                    <a:cubicBezTo>
                      <a:pt x="144" y="1"/>
                      <a:pt x="106" y="0"/>
                      <a:pt x="69" y="3"/>
                    </a:cubicBezTo>
                    <a:cubicBezTo>
                      <a:pt x="69" y="30"/>
                      <a:pt x="88" y="59"/>
                      <a:pt x="85" y="93"/>
                    </a:cubicBezTo>
                    <a:cubicBezTo>
                      <a:pt x="81" y="142"/>
                      <a:pt x="69" y="191"/>
                      <a:pt x="66" y="240"/>
                    </a:cubicBezTo>
                    <a:cubicBezTo>
                      <a:pt x="62" y="282"/>
                      <a:pt x="42" y="308"/>
                      <a:pt x="34" y="345"/>
                    </a:cubicBezTo>
                    <a:cubicBezTo>
                      <a:pt x="30" y="362"/>
                      <a:pt x="33" y="380"/>
                      <a:pt x="27" y="397"/>
                    </a:cubicBezTo>
                    <a:cubicBezTo>
                      <a:pt x="21" y="411"/>
                      <a:pt x="10" y="416"/>
                      <a:pt x="10" y="432"/>
                    </a:cubicBezTo>
                    <a:cubicBezTo>
                      <a:pt x="7" y="433"/>
                      <a:pt x="3" y="432"/>
                      <a:pt x="0" y="433"/>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36" name="Freeform 449"/>
              <p:cNvSpPr>
                <a:spLocks/>
              </p:cNvSpPr>
              <p:nvPr/>
            </p:nvSpPr>
            <p:spPr bwMode="gray">
              <a:xfrm>
                <a:off x="20579992" y="-14699328"/>
                <a:ext cx="654082" cy="2086360"/>
              </a:xfrm>
              <a:custGeom>
                <a:avLst/>
                <a:gdLst/>
                <a:ahLst/>
                <a:cxnLst>
                  <a:cxn ang="0">
                    <a:pos x="10" y="528"/>
                  </a:cxn>
                  <a:cxn ang="0">
                    <a:pos x="68" y="423"/>
                  </a:cxn>
                  <a:cxn ang="0">
                    <a:pos x="103" y="296"/>
                  </a:cxn>
                  <a:cxn ang="0">
                    <a:pos x="172" y="33"/>
                  </a:cxn>
                  <a:cxn ang="0">
                    <a:pos x="99" y="183"/>
                  </a:cxn>
                  <a:cxn ang="0">
                    <a:pos x="56" y="245"/>
                  </a:cxn>
                  <a:cxn ang="0">
                    <a:pos x="39" y="303"/>
                  </a:cxn>
                  <a:cxn ang="0">
                    <a:pos x="13" y="437"/>
                  </a:cxn>
                  <a:cxn ang="0">
                    <a:pos x="0" y="557"/>
                  </a:cxn>
                </a:cxnLst>
                <a:rect l="0" t="0" r="r" b="b"/>
                <a:pathLst>
                  <a:path w="177" h="557">
                    <a:moveTo>
                      <a:pt x="10" y="528"/>
                    </a:moveTo>
                    <a:cubicBezTo>
                      <a:pt x="74" y="523"/>
                      <a:pt x="68" y="471"/>
                      <a:pt x="68" y="423"/>
                    </a:cubicBezTo>
                    <a:cubicBezTo>
                      <a:pt x="68" y="368"/>
                      <a:pt x="76" y="340"/>
                      <a:pt x="103" y="296"/>
                    </a:cubicBezTo>
                    <a:cubicBezTo>
                      <a:pt x="148" y="219"/>
                      <a:pt x="177" y="126"/>
                      <a:pt x="172" y="33"/>
                    </a:cubicBezTo>
                    <a:cubicBezTo>
                      <a:pt x="135" y="0"/>
                      <a:pt x="113" y="155"/>
                      <a:pt x="99" y="183"/>
                    </a:cubicBezTo>
                    <a:cubicBezTo>
                      <a:pt x="88" y="204"/>
                      <a:pt x="68" y="225"/>
                      <a:pt x="56" y="245"/>
                    </a:cubicBezTo>
                    <a:cubicBezTo>
                      <a:pt x="45" y="264"/>
                      <a:pt x="45" y="281"/>
                      <a:pt x="39" y="303"/>
                    </a:cubicBezTo>
                    <a:cubicBezTo>
                      <a:pt x="27" y="349"/>
                      <a:pt x="13" y="388"/>
                      <a:pt x="13" y="437"/>
                    </a:cubicBezTo>
                    <a:cubicBezTo>
                      <a:pt x="13" y="481"/>
                      <a:pt x="8" y="518"/>
                      <a:pt x="0" y="557"/>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37" name="Freeform 450"/>
              <p:cNvSpPr>
                <a:spLocks/>
              </p:cNvSpPr>
              <p:nvPr/>
            </p:nvSpPr>
            <p:spPr bwMode="gray">
              <a:xfrm>
                <a:off x="21389821" y="-12145861"/>
                <a:ext cx="218021" cy="622797"/>
              </a:xfrm>
              <a:custGeom>
                <a:avLst/>
                <a:gdLst/>
                <a:ahLst/>
                <a:cxnLst>
                  <a:cxn ang="0">
                    <a:pos x="25" y="5"/>
                  </a:cxn>
                  <a:cxn ang="0">
                    <a:pos x="43" y="94"/>
                  </a:cxn>
                  <a:cxn ang="0">
                    <a:pos x="3" y="169"/>
                  </a:cxn>
                  <a:cxn ang="0">
                    <a:pos x="34" y="0"/>
                  </a:cxn>
                  <a:cxn ang="0">
                    <a:pos x="41" y="57"/>
                  </a:cxn>
                </a:cxnLst>
                <a:rect l="0" t="0" r="r" b="b"/>
                <a:pathLst>
                  <a:path w="56" h="169">
                    <a:moveTo>
                      <a:pt x="25" y="5"/>
                    </a:moveTo>
                    <a:cubicBezTo>
                      <a:pt x="23" y="34"/>
                      <a:pt x="37" y="68"/>
                      <a:pt x="43" y="94"/>
                    </a:cubicBezTo>
                    <a:cubicBezTo>
                      <a:pt x="56" y="144"/>
                      <a:pt x="54" y="156"/>
                      <a:pt x="3" y="169"/>
                    </a:cubicBezTo>
                    <a:cubicBezTo>
                      <a:pt x="55" y="116"/>
                      <a:pt x="0" y="62"/>
                      <a:pt x="34" y="0"/>
                    </a:cubicBezTo>
                    <a:cubicBezTo>
                      <a:pt x="35" y="19"/>
                      <a:pt x="31" y="43"/>
                      <a:pt x="41" y="57"/>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38" name="Freeform 451"/>
              <p:cNvSpPr>
                <a:spLocks/>
              </p:cNvSpPr>
              <p:nvPr/>
            </p:nvSpPr>
            <p:spPr bwMode="gray">
              <a:xfrm>
                <a:off x="20361952" y="-10588869"/>
                <a:ext cx="996712" cy="342528"/>
              </a:xfrm>
              <a:custGeom>
                <a:avLst/>
                <a:gdLst/>
                <a:ahLst/>
                <a:cxnLst>
                  <a:cxn ang="0">
                    <a:pos x="55" y="36"/>
                  </a:cxn>
                  <a:cxn ang="0">
                    <a:pos x="10" y="32"/>
                  </a:cxn>
                  <a:cxn ang="0">
                    <a:pos x="0" y="4"/>
                  </a:cxn>
                  <a:cxn ang="0">
                    <a:pos x="123" y="30"/>
                  </a:cxn>
                  <a:cxn ang="0">
                    <a:pos x="260" y="33"/>
                  </a:cxn>
                  <a:cxn ang="0">
                    <a:pos x="169" y="62"/>
                  </a:cxn>
                  <a:cxn ang="0">
                    <a:pos x="48" y="36"/>
                  </a:cxn>
                </a:cxnLst>
                <a:rect l="0" t="0" r="r" b="b"/>
                <a:pathLst>
                  <a:path w="270" h="93">
                    <a:moveTo>
                      <a:pt x="55" y="36"/>
                    </a:moveTo>
                    <a:cubicBezTo>
                      <a:pt x="39" y="38"/>
                      <a:pt x="25" y="34"/>
                      <a:pt x="10" y="32"/>
                    </a:cubicBezTo>
                    <a:cubicBezTo>
                      <a:pt x="2" y="23"/>
                      <a:pt x="0" y="16"/>
                      <a:pt x="0" y="4"/>
                    </a:cubicBezTo>
                    <a:cubicBezTo>
                      <a:pt x="42" y="0"/>
                      <a:pt x="82" y="26"/>
                      <a:pt x="123" y="30"/>
                    </a:cubicBezTo>
                    <a:cubicBezTo>
                      <a:pt x="167" y="33"/>
                      <a:pt x="215" y="31"/>
                      <a:pt x="260" y="33"/>
                    </a:cubicBezTo>
                    <a:cubicBezTo>
                      <a:pt x="270" y="93"/>
                      <a:pt x="201" y="75"/>
                      <a:pt x="169" y="62"/>
                    </a:cubicBezTo>
                    <a:cubicBezTo>
                      <a:pt x="128" y="47"/>
                      <a:pt x="89" y="47"/>
                      <a:pt x="48" y="36"/>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39" name="Freeform 452"/>
              <p:cNvSpPr>
                <a:spLocks/>
              </p:cNvSpPr>
              <p:nvPr/>
            </p:nvSpPr>
            <p:spPr bwMode="gray">
              <a:xfrm>
                <a:off x="20579992" y="-15571244"/>
                <a:ext cx="373767" cy="1930670"/>
              </a:xfrm>
              <a:custGeom>
                <a:avLst/>
                <a:gdLst/>
                <a:ahLst/>
                <a:cxnLst>
                  <a:cxn ang="0">
                    <a:pos x="60" y="135"/>
                  </a:cxn>
                  <a:cxn ang="0">
                    <a:pos x="36" y="251"/>
                  </a:cxn>
                  <a:cxn ang="0">
                    <a:pos x="26" y="385"/>
                  </a:cxn>
                  <a:cxn ang="0">
                    <a:pos x="17" y="509"/>
                  </a:cxn>
                  <a:cxn ang="0">
                    <a:pos x="17" y="411"/>
                  </a:cxn>
                  <a:cxn ang="0">
                    <a:pos x="27" y="301"/>
                  </a:cxn>
                  <a:cxn ang="0">
                    <a:pos x="36" y="183"/>
                  </a:cxn>
                  <a:cxn ang="0">
                    <a:pos x="95" y="0"/>
                  </a:cxn>
                  <a:cxn ang="0">
                    <a:pos x="60" y="135"/>
                  </a:cxn>
                </a:cxnLst>
                <a:rect l="0" t="0" r="r" b="b"/>
                <a:pathLst>
                  <a:path w="95" h="509">
                    <a:moveTo>
                      <a:pt x="60" y="135"/>
                    </a:moveTo>
                    <a:cubicBezTo>
                      <a:pt x="52" y="173"/>
                      <a:pt x="44" y="211"/>
                      <a:pt x="36" y="251"/>
                    </a:cubicBezTo>
                    <a:cubicBezTo>
                      <a:pt x="28" y="296"/>
                      <a:pt x="30" y="339"/>
                      <a:pt x="26" y="385"/>
                    </a:cubicBezTo>
                    <a:cubicBezTo>
                      <a:pt x="22" y="420"/>
                      <a:pt x="29" y="479"/>
                      <a:pt x="17" y="509"/>
                    </a:cubicBezTo>
                    <a:cubicBezTo>
                      <a:pt x="0" y="486"/>
                      <a:pt x="13" y="438"/>
                      <a:pt x="17" y="411"/>
                    </a:cubicBezTo>
                    <a:cubicBezTo>
                      <a:pt x="23" y="375"/>
                      <a:pt x="22" y="337"/>
                      <a:pt x="27" y="301"/>
                    </a:cubicBezTo>
                    <a:cubicBezTo>
                      <a:pt x="33" y="263"/>
                      <a:pt x="36" y="224"/>
                      <a:pt x="36" y="183"/>
                    </a:cubicBezTo>
                    <a:cubicBezTo>
                      <a:pt x="36" y="118"/>
                      <a:pt x="59" y="51"/>
                      <a:pt x="95" y="0"/>
                    </a:cubicBezTo>
                    <a:cubicBezTo>
                      <a:pt x="91" y="46"/>
                      <a:pt x="69" y="89"/>
                      <a:pt x="60" y="135"/>
                    </a:cubicBezTo>
                    <a:close/>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40" name="Freeform 453"/>
              <p:cNvSpPr>
                <a:spLocks/>
              </p:cNvSpPr>
              <p:nvPr/>
            </p:nvSpPr>
            <p:spPr bwMode="gray">
              <a:xfrm>
                <a:off x="20237363" y="-10215191"/>
                <a:ext cx="872123" cy="560517"/>
              </a:xfrm>
              <a:custGeom>
                <a:avLst/>
                <a:gdLst/>
                <a:ahLst/>
                <a:cxnLst>
                  <a:cxn ang="0">
                    <a:pos x="0" y="0"/>
                  </a:cxn>
                  <a:cxn ang="0">
                    <a:pos x="75" y="95"/>
                  </a:cxn>
                  <a:cxn ang="0">
                    <a:pos x="151" y="80"/>
                  </a:cxn>
                  <a:cxn ang="0">
                    <a:pos x="167" y="15"/>
                  </a:cxn>
                  <a:cxn ang="0">
                    <a:pos x="170" y="108"/>
                  </a:cxn>
                  <a:cxn ang="0">
                    <a:pos x="30" y="137"/>
                  </a:cxn>
                  <a:cxn ang="0">
                    <a:pos x="0" y="0"/>
                  </a:cxn>
                </a:cxnLst>
                <a:rect l="0" t="0" r="r" b="b"/>
                <a:pathLst>
                  <a:path w="229" h="150">
                    <a:moveTo>
                      <a:pt x="0" y="0"/>
                    </a:moveTo>
                    <a:cubicBezTo>
                      <a:pt x="45" y="13"/>
                      <a:pt x="37" y="81"/>
                      <a:pt x="75" y="95"/>
                    </a:cubicBezTo>
                    <a:cubicBezTo>
                      <a:pt x="95" y="103"/>
                      <a:pt x="136" y="91"/>
                      <a:pt x="151" y="80"/>
                    </a:cubicBezTo>
                    <a:cubicBezTo>
                      <a:pt x="172" y="62"/>
                      <a:pt x="165" y="39"/>
                      <a:pt x="167" y="15"/>
                    </a:cubicBezTo>
                    <a:cubicBezTo>
                      <a:pt x="202" y="40"/>
                      <a:pt x="229" y="100"/>
                      <a:pt x="170" y="108"/>
                    </a:cubicBezTo>
                    <a:cubicBezTo>
                      <a:pt x="127" y="114"/>
                      <a:pt x="69" y="150"/>
                      <a:pt x="30" y="137"/>
                    </a:cubicBezTo>
                    <a:cubicBezTo>
                      <a:pt x="12" y="87"/>
                      <a:pt x="0" y="54"/>
                      <a:pt x="0" y="0"/>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41" name="Freeform 454"/>
              <p:cNvSpPr>
                <a:spLocks/>
              </p:cNvSpPr>
              <p:nvPr/>
            </p:nvSpPr>
            <p:spPr bwMode="gray">
              <a:xfrm>
                <a:off x="19676712" y="-15664673"/>
                <a:ext cx="373767" cy="155709"/>
              </a:xfrm>
              <a:custGeom>
                <a:avLst/>
                <a:gdLst/>
                <a:ahLst/>
                <a:cxnLst>
                  <a:cxn ang="0">
                    <a:pos x="6" y="6"/>
                  </a:cxn>
                  <a:cxn ang="0">
                    <a:pos x="104" y="38"/>
                  </a:cxn>
                  <a:cxn ang="0">
                    <a:pos x="0" y="0"/>
                  </a:cxn>
                </a:cxnLst>
                <a:rect l="0" t="0" r="r" b="b"/>
                <a:pathLst>
                  <a:path w="104" h="41">
                    <a:moveTo>
                      <a:pt x="6" y="6"/>
                    </a:moveTo>
                    <a:cubicBezTo>
                      <a:pt x="44" y="26"/>
                      <a:pt x="69" y="33"/>
                      <a:pt x="104" y="38"/>
                    </a:cubicBezTo>
                    <a:cubicBezTo>
                      <a:pt x="74" y="41"/>
                      <a:pt x="9" y="19"/>
                      <a:pt x="0" y="0"/>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42" name="Freeform 455"/>
              <p:cNvSpPr>
                <a:spLocks/>
              </p:cNvSpPr>
              <p:nvPr/>
            </p:nvSpPr>
            <p:spPr bwMode="gray">
              <a:xfrm>
                <a:off x="16468555" y="-16007202"/>
                <a:ext cx="903260" cy="3425383"/>
              </a:xfrm>
              <a:custGeom>
                <a:avLst/>
                <a:gdLst/>
                <a:ahLst/>
                <a:cxnLst>
                  <a:cxn ang="0">
                    <a:pos x="113" y="15"/>
                  </a:cxn>
                  <a:cxn ang="0">
                    <a:pos x="54" y="101"/>
                  </a:cxn>
                  <a:cxn ang="0">
                    <a:pos x="94" y="129"/>
                  </a:cxn>
                  <a:cxn ang="0">
                    <a:pos x="129" y="171"/>
                  </a:cxn>
                  <a:cxn ang="0">
                    <a:pos x="22" y="186"/>
                  </a:cxn>
                  <a:cxn ang="0">
                    <a:pos x="54" y="374"/>
                  </a:cxn>
                  <a:cxn ang="0">
                    <a:pos x="106" y="540"/>
                  </a:cxn>
                  <a:cxn ang="0">
                    <a:pos x="187" y="685"/>
                  </a:cxn>
                  <a:cxn ang="0">
                    <a:pos x="236" y="831"/>
                  </a:cxn>
                  <a:cxn ang="0">
                    <a:pos x="211" y="919"/>
                  </a:cxn>
                  <a:cxn ang="0">
                    <a:pos x="193" y="763"/>
                  </a:cxn>
                  <a:cxn ang="0">
                    <a:pos x="136" y="634"/>
                  </a:cxn>
                  <a:cxn ang="0">
                    <a:pos x="41" y="355"/>
                  </a:cxn>
                  <a:cxn ang="0">
                    <a:pos x="9" y="166"/>
                  </a:cxn>
                  <a:cxn ang="0">
                    <a:pos x="106" y="175"/>
                  </a:cxn>
                  <a:cxn ang="0">
                    <a:pos x="24" y="100"/>
                  </a:cxn>
                  <a:cxn ang="0">
                    <a:pos x="112" y="0"/>
                  </a:cxn>
                  <a:cxn ang="0">
                    <a:pos x="54" y="110"/>
                  </a:cxn>
                </a:cxnLst>
                <a:rect l="0" t="0" r="r" b="b"/>
                <a:pathLst>
                  <a:path w="241" h="919">
                    <a:moveTo>
                      <a:pt x="113" y="15"/>
                    </a:moveTo>
                    <a:cubicBezTo>
                      <a:pt x="116" y="41"/>
                      <a:pt x="76" y="89"/>
                      <a:pt x="54" y="101"/>
                    </a:cubicBezTo>
                    <a:cubicBezTo>
                      <a:pt x="60" y="116"/>
                      <a:pt x="81" y="117"/>
                      <a:pt x="94" y="129"/>
                    </a:cubicBezTo>
                    <a:cubicBezTo>
                      <a:pt x="108" y="141"/>
                      <a:pt x="113" y="162"/>
                      <a:pt x="129" y="171"/>
                    </a:cubicBezTo>
                    <a:cubicBezTo>
                      <a:pt x="96" y="186"/>
                      <a:pt x="58" y="182"/>
                      <a:pt x="22" y="186"/>
                    </a:cubicBezTo>
                    <a:cubicBezTo>
                      <a:pt x="18" y="259"/>
                      <a:pt x="37" y="306"/>
                      <a:pt x="54" y="374"/>
                    </a:cubicBezTo>
                    <a:cubicBezTo>
                      <a:pt x="68" y="431"/>
                      <a:pt x="81" y="488"/>
                      <a:pt x="106" y="540"/>
                    </a:cubicBezTo>
                    <a:cubicBezTo>
                      <a:pt x="130" y="590"/>
                      <a:pt x="166" y="632"/>
                      <a:pt x="187" y="685"/>
                    </a:cubicBezTo>
                    <a:cubicBezTo>
                      <a:pt x="205" y="732"/>
                      <a:pt x="228" y="780"/>
                      <a:pt x="236" y="831"/>
                    </a:cubicBezTo>
                    <a:cubicBezTo>
                      <a:pt x="241" y="862"/>
                      <a:pt x="237" y="899"/>
                      <a:pt x="211" y="919"/>
                    </a:cubicBezTo>
                    <a:cubicBezTo>
                      <a:pt x="207" y="860"/>
                      <a:pt x="214" y="817"/>
                      <a:pt x="193" y="763"/>
                    </a:cubicBezTo>
                    <a:cubicBezTo>
                      <a:pt x="177" y="721"/>
                      <a:pt x="155" y="678"/>
                      <a:pt x="136" y="634"/>
                    </a:cubicBezTo>
                    <a:cubicBezTo>
                      <a:pt x="98" y="543"/>
                      <a:pt x="56" y="451"/>
                      <a:pt x="41" y="355"/>
                    </a:cubicBezTo>
                    <a:cubicBezTo>
                      <a:pt x="31" y="297"/>
                      <a:pt x="0" y="226"/>
                      <a:pt x="9" y="166"/>
                    </a:cubicBezTo>
                    <a:cubicBezTo>
                      <a:pt x="42" y="164"/>
                      <a:pt x="75" y="180"/>
                      <a:pt x="106" y="175"/>
                    </a:cubicBezTo>
                    <a:cubicBezTo>
                      <a:pt x="99" y="141"/>
                      <a:pt x="25" y="130"/>
                      <a:pt x="24" y="100"/>
                    </a:cubicBezTo>
                    <a:cubicBezTo>
                      <a:pt x="24" y="77"/>
                      <a:pt x="91" y="6"/>
                      <a:pt x="112" y="0"/>
                    </a:cubicBezTo>
                    <a:cubicBezTo>
                      <a:pt x="98" y="36"/>
                      <a:pt x="69" y="74"/>
                      <a:pt x="54" y="110"/>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43" name="Freeform 456"/>
              <p:cNvSpPr>
                <a:spLocks/>
              </p:cNvSpPr>
              <p:nvPr/>
            </p:nvSpPr>
            <p:spPr bwMode="gray">
              <a:xfrm>
                <a:off x="15098076" y="-15415555"/>
                <a:ext cx="1495068" cy="5480613"/>
              </a:xfrm>
              <a:custGeom>
                <a:avLst/>
                <a:gdLst/>
                <a:ahLst/>
                <a:cxnLst>
                  <a:cxn ang="0">
                    <a:pos x="246" y="894"/>
                  </a:cxn>
                  <a:cxn ang="0">
                    <a:pos x="78" y="946"/>
                  </a:cxn>
                  <a:cxn ang="0">
                    <a:pos x="44" y="1005"/>
                  </a:cxn>
                  <a:cxn ang="0">
                    <a:pos x="124" y="1031"/>
                  </a:cxn>
                  <a:cxn ang="0">
                    <a:pos x="74" y="973"/>
                  </a:cxn>
                  <a:cxn ang="0">
                    <a:pos x="128" y="983"/>
                  </a:cxn>
                  <a:cxn ang="0">
                    <a:pos x="184" y="965"/>
                  </a:cxn>
                  <a:cxn ang="0">
                    <a:pos x="191" y="998"/>
                  </a:cxn>
                  <a:cxn ang="0">
                    <a:pos x="236" y="992"/>
                  </a:cxn>
                  <a:cxn ang="0">
                    <a:pos x="234" y="1083"/>
                  </a:cxn>
                  <a:cxn ang="0">
                    <a:pos x="262" y="1168"/>
                  </a:cxn>
                  <a:cxn ang="0">
                    <a:pos x="203" y="1242"/>
                  </a:cxn>
                  <a:cxn ang="0">
                    <a:pos x="268" y="1259"/>
                  </a:cxn>
                  <a:cxn ang="0">
                    <a:pos x="295" y="1316"/>
                  </a:cxn>
                  <a:cxn ang="0">
                    <a:pos x="291" y="1359"/>
                  </a:cxn>
                  <a:cxn ang="0">
                    <a:pos x="304" y="1439"/>
                  </a:cxn>
                  <a:cxn ang="0">
                    <a:pos x="386" y="1432"/>
                  </a:cxn>
                  <a:cxn ang="0">
                    <a:pos x="392" y="1361"/>
                  </a:cxn>
                  <a:cxn ang="0">
                    <a:pos x="302" y="1190"/>
                  </a:cxn>
                  <a:cxn ang="0">
                    <a:pos x="262" y="988"/>
                  </a:cxn>
                  <a:cxn ang="0">
                    <a:pos x="259" y="766"/>
                  </a:cxn>
                  <a:cxn ang="0">
                    <a:pos x="239" y="541"/>
                  </a:cxn>
                  <a:cxn ang="0">
                    <a:pos x="239" y="381"/>
                  </a:cxn>
                  <a:cxn ang="0">
                    <a:pos x="204" y="267"/>
                  </a:cxn>
                  <a:cxn ang="0">
                    <a:pos x="161" y="146"/>
                  </a:cxn>
                  <a:cxn ang="0">
                    <a:pos x="145" y="0"/>
                  </a:cxn>
                  <a:cxn ang="0">
                    <a:pos x="170" y="245"/>
                  </a:cxn>
                  <a:cxn ang="0">
                    <a:pos x="193" y="375"/>
                  </a:cxn>
                  <a:cxn ang="0">
                    <a:pos x="209" y="476"/>
                  </a:cxn>
                  <a:cxn ang="0">
                    <a:pos x="184" y="477"/>
                  </a:cxn>
                  <a:cxn ang="0">
                    <a:pos x="217" y="583"/>
                  </a:cxn>
                  <a:cxn ang="0">
                    <a:pos x="226" y="708"/>
                  </a:cxn>
                  <a:cxn ang="0">
                    <a:pos x="249" y="819"/>
                  </a:cxn>
                  <a:cxn ang="0">
                    <a:pos x="252" y="903"/>
                  </a:cxn>
                </a:cxnLst>
                <a:rect l="0" t="0" r="r" b="b"/>
                <a:pathLst>
                  <a:path w="398" h="1467">
                    <a:moveTo>
                      <a:pt x="246" y="894"/>
                    </a:moveTo>
                    <a:cubicBezTo>
                      <a:pt x="249" y="955"/>
                      <a:pt x="115" y="932"/>
                      <a:pt x="78" y="946"/>
                    </a:cubicBezTo>
                    <a:cubicBezTo>
                      <a:pt x="50" y="957"/>
                      <a:pt x="0" y="986"/>
                      <a:pt x="44" y="1005"/>
                    </a:cubicBezTo>
                    <a:cubicBezTo>
                      <a:pt x="71" y="1016"/>
                      <a:pt x="102" y="1008"/>
                      <a:pt x="124" y="1031"/>
                    </a:cubicBezTo>
                    <a:cubicBezTo>
                      <a:pt x="119" y="1009"/>
                      <a:pt x="55" y="994"/>
                      <a:pt x="74" y="973"/>
                    </a:cubicBezTo>
                    <a:cubicBezTo>
                      <a:pt x="89" y="955"/>
                      <a:pt x="115" y="980"/>
                      <a:pt x="128" y="983"/>
                    </a:cubicBezTo>
                    <a:cubicBezTo>
                      <a:pt x="152" y="987"/>
                      <a:pt x="163" y="976"/>
                      <a:pt x="184" y="965"/>
                    </a:cubicBezTo>
                    <a:cubicBezTo>
                      <a:pt x="191" y="973"/>
                      <a:pt x="192" y="986"/>
                      <a:pt x="191" y="998"/>
                    </a:cubicBezTo>
                    <a:cubicBezTo>
                      <a:pt x="205" y="995"/>
                      <a:pt x="219" y="989"/>
                      <a:pt x="236" y="992"/>
                    </a:cubicBezTo>
                    <a:cubicBezTo>
                      <a:pt x="238" y="1036"/>
                      <a:pt x="205" y="1048"/>
                      <a:pt x="234" y="1083"/>
                    </a:cubicBezTo>
                    <a:cubicBezTo>
                      <a:pt x="257" y="1110"/>
                      <a:pt x="271" y="1125"/>
                      <a:pt x="262" y="1168"/>
                    </a:cubicBezTo>
                    <a:cubicBezTo>
                      <a:pt x="254" y="1208"/>
                      <a:pt x="214" y="1200"/>
                      <a:pt x="203" y="1242"/>
                    </a:cubicBezTo>
                    <a:cubicBezTo>
                      <a:pt x="188" y="1298"/>
                      <a:pt x="235" y="1264"/>
                      <a:pt x="268" y="1259"/>
                    </a:cubicBezTo>
                    <a:cubicBezTo>
                      <a:pt x="271" y="1285"/>
                      <a:pt x="284" y="1295"/>
                      <a:pt x="295" y="1316"/>
                    </a:cubicBezTo>
                    <a:cubicBezTo>
                      <a:pt x="309" y="1343"/>
                      <a:pt x="302" y="1341"/>
                      <a:pt x="291" y="1359"/>
                    </a:cubicBezTo>
                    <a:cubicBezTo>
                      <a:pt x="278" y="1381"/>
                      <a:pt x="247" y="1439"/>
                      <a:pt x="304" y="1439"/>
                    </a:cubicBezTo>
                    <a:cubicBezTo>
                      <a:pt x="319" y="1467"/>
                      <a:pt x="369" y="1455"/>
                      <a:pt x="386" y="1432"/>
                    </a:cubicBezTo>
                    <a:cubicBezTo>
                      <a:pt x="398" y="1416"/>
                      <a:pt x="394" y="1386"/>
                      <a:pt x="392" y="1361"/>
                    </a:cubicBezTo>
                    <a:cubicBezTo>
                      <a:pt x="338" y="1323"/>
                      <a:pt x="318" y="1253"/>
                      <a:pt x="302" y="1190"/>
                    </a:cubicBezTo>
                    <a:cubicBezTo>
                      <a:pt x="285" y="1123"/>
                      <a:pt x="264" y="1060"/>
                      <a:pt x="262" y="988"/>
                    </a:cubicBezTo>
                    <a:cubicBezTo>
                      <a:pt x="261" y="914"/>
                      <a:pt x="266" y="842"/>
                      <a:pt x="259" y="766"/>
                    </a:cubicBezTo>
                    <a:cubicBezTo>
                      <a:pt x="252" y="690"/>
                      <a:pt x="239" y="619"/>
                      <a:pt x="239" y="541"/>
                    </a:cubicBezTo>
                    <a:cubicBezTo>
                      <a:pt x="239" y="491"/>
                      <a:pt x="249" y="430"/>
                      <a:pt x="239" y="381"/>
                    </a:cubicBezTo>
                    <a:cubicBezTo>
                      <a:pt x="232" y="345"/>
                      <a:pt x="215" y="303"/>
                      <a:pt x="204" y="267"/>
                    </a:cubicBezTo>
                    <a:cubicBezTo>
                      <a:pt x="191" y="227"/>
                      <a:pt x="171" y="188"/>
                      <a:pt x="161" y="146"/>
                    </a:cubicBezTo>
                    <a:cubicBezTo>
                      <a:pt x="151" y="101"/>
                      <a:pt x="158" y="42"/>
                      <a:pt x="145" y="0"/>
                    </a:cubicBezTo>
                    <a:cubicBezTo>
                      <a:pt x="136" y="85"/>
                      <a:pt x="159" y="162"/>
                      <a:pt x="170" y="245"/>
                    </a:cubicBezTo>
                    <a:cubicBezTo>
                      <a:pt x="176" y="290"/>
                      <a:pt x="181" y="331"/>
                      <a:pt x="193" y="375"/>
                    </a:cubicBezTo>
                    <a:cubicBezTo>
                      <a:pt x="200" y="404"/>
                      <a:pt x="215" y="446"/>
                      <a:pt x="209" y="476"/>
                    </a:cubicBezTo>
                    <a:cubicBezTo>
                      <a:pt x="202" y="474"/>
                      <a:pt x="192" y="478"/>
                      <a:pt x="184" y="477"/>
                    </a:cubicBezTo>
                    <a:cubicBezTo>
                      <a:pt x="178" y="514"/>
                      <a:pt x="208" y="549"/>
                      <a:pt x="217" y="583"/>
                    </a:cubicBezTo>
                    <a:cubicBezTo>
                      <a:pt x="229" y="624"/>
                      <a:pt x="224" y="664"/>
                      <a:pt x="226" y="708"/>
                    </a:cubicBezTo>
                    <a:cubicBezTo>
                      <a:pt x="228" y="743"/>
                      <a:pt x="257" y="784"/>
                      <a:pt x="249" y="819"/>
                    </a:cubicBezTo>
                    <a:cubicBezTo>
                      <a:pt x="241" y="858"/>
                      <a:pt x="217" y="866"/>
                      <a:pt x="252" y="903"/>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44" name="Freeform 457"/>
              <p:cNvSpPr>
                <a:spLocks/>
              </p:cNvSpPr>
              <p:nvPr/>
            </p:nvSpPr>
            <p:spPr bwMode="gray">
              <a:xfrm>
                <a:off x="15939042" y="-14637049"/>
                <a:ext cx="591808" cy="3238544"/>
              </a:xfrm>
              <a:custGeom>
                <a:avLst/>
                <a:gdLst/>
                <a:ahLst/>
                <a:cxnLst>
                  <a:cxn ang="0">
                    <a:pos x="109" y="97"/>
                  </a:cxn>
                  <a:cxn ang="0">
                    <a:pos x="99" y="300"/>
                  </a:cxn>
                  <a:cxn ang="0">
                    <a:pos x="147" y="502"/>
                  </a:cxn>
                  <a:cxn ang="0">
                    <a:pos x="137" y="717"/>
                  </a:cxn>
                  <a:cxn ang="0">
                    <a:pos x="79" y="869"/>
                  </a:cxn>
                  <a:cxn ang="0">
                    <a:pos x="109" y="635"/>
                  </a:cxn>
                  <a:cxn ang="0">
                    <a:pos x="89" y="394"/>
                  </a:cxn>
                  <a:cxn ang="0">
                    <a:pos x="102" y="20"/>
                  </a:cxn>
                  <a:cxn ang="0">
                    <a:pos x="92" y="176"/>
                  </a:cxn>
                </a:cxnLst>
                <a:rect l="0" t="0" r="r" b="b"/>
                <a:pathLst>
                  <a:path w="161" h="869">
                    <a:moveTo>
                      <a:pt x="109" y="97"/>
                    </a:moveTo>
                    <a:cubicBezTo>
                      <a:pt x="112" y="164"/>
                      <a:pt x="92" y="231"/>
                      <a:pt x="99" y="300"/>
                    </a:cubicBezTo>
                    <a:cubicBezTo>
                      <a:pt x="105" y="367"/>
                      <a:pt x="139" y="433"/>
                      <a:pt x="147" y="502"/>
                    </a:cubicBezTo>
                    <a:cubicBezTo>
                      <a:pt x="155" y="573"/>
                      <a:pt x="161" y="650"/>
                      <a:pt x="137" y="717"/>
                    </a:cubicBezTo>
                    <a:cubicBezTo>
                      <a:pt x="119" y="768"/>
                      <a:pt x="100" y="822"/>
                      <a:pt x="79" y="869"/>
                    </a:cubicBezTo>
                    <a:cubicBezTo>
                      <a:pt x="80" y="790"/>
                      <a:pt x="108" y="715"/>
                      <a:pt x="109" y="635"/>
                    </a:cubicBezTo>
                    <a:cubicBezTo>
                      <a:pt x="109" y="552"/>
                      <a:pt x="108" y="472"/>
                      <a:pt x="89" y="394"/>
                    </a:cubicBezTo>
                    <a:cubicBezTo>
                      <a:pt x="77" y="344"/>
                      <a:pt x="0" y="0"/>
                      <a:pt x="102" y="20"/>
                    </a:cubicBezTo>
                    <a:cubicBezTo>
                      <a:pt x="115" y="68"/>
                      <a:pt x="92" y="125"/>
                      <a:pt x="92" y="176"/>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45" name="Freeform 458"/>
              <p:cNvSpPr>
                <a:spLocks/>
              </p:cNvSpPr>
              <p:nvPr/>
            </p:nvSpPr>
            <p:spPr bwMode="gray">
              <a:xfrm>
                <a:off x="15222665" y="-12301570"/>
                <a:ext cx="716377" cy="217989"/>
              </a:xfrm>
              <a:custGeom>
                <a:avLst/>
                <a:gdLst/>
                <a:ahLst/>
                <a:cxnLst>
                  <a:cxn ang="0">
                    <a:pos x="174" y="58"/>
                  </a:cxn>
                  <a:cxn ang="0">
                    <a:pos x="105" y="26"/>
                  </a:cxn>
                  <a:cxn ang="0">
                    <a:pos x="8" y="35"/>
                  </a:cxn>
                  <a:cxn ang="0">
                    <a:pos x="108" y="6"/>
                  </a:cxn>
                  <a:cxn ang="0">
                    <a:pos x="187" y="55"/>
                  </a:cxn>
                </a:cxnLst>
                <a:rect l="0" t="0" r="r" b="b"/>
                <a:pathLst>
                  <a:path w="187" h="58">
                    <a:moveTo>
                      <a:pt x="174" y="58"/>
                    </a:moveTo>
                    <a:cubicBezTo>
                      <a:pt x="176" y="32"/>
                      <a:pt x="125" y="23"/>
                      <a:pt x="105" y="26"/>
                    </a:cubicBezTo>
                    <a:cubicBezTo>
                      <a:pt x="70" y="30"/>
                      <a:pt x="46" y="44"/>
                      <a:pt x="8" y="35"/>
                    </a:cubicBezTo>
                    <a:cubicBezTo>
                      <a:pt x="0" y="0"/>
                      <a:pt x="85" y="2"/>
                      <a:pt x="108" y="6"/>
                    </a:cubicBezTo>
                    <a:cubicBezTo>
                      <a:pt x="143" y="13"/>
                      <a:pt x="162" y="33"/>
                      <a:pt x="187" y="55"/>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46" name="Freeform 459"/>
              <p:cNvSpPr>
                <a:spLocks/>
              </p:cNvSpPr>
              <p:nvPr/>
            </p:nvSpPr>
            <p:spPr bwMode="gray">
              <a:xfrm>
                <a:off x="15347254" y="-10464309"/>
                <a:ext cx="591788" cy="529368"/>
              </a:xfrm>
              <a:custGeom>
                <a:avLst/>
                <a:gdLst/>
                <a:ahLst/>
                <a:cxnLst>
                  <a:cxn ang="0">
                    <a:pos x="80" y="23"/>
                  </a:cxn>
                  <a:cxn ang="0">
                    <a:pos x="33" y="128"/>
                  </a:cxn>
                  <a:cxn ang="0">
                    <a:pos x="160" y="56"/>
                  </a:cxn>
                  <a:cxn ang="0">
                    <a:pos x="90" y="68"/>
                  </a:cxn>
                  <a:cxn ang="0">
                    <a:pos x="109" y="0"/>
                  </a:cxn>
                </a:cxnLst>
                <a:rect l="0" t="0" r="r" b="b"/>
                <a:pathLst>
                  <a:path w="160" h="141">
                    <a:moveTo>
                      <a:pt x="80" y="23"/>
                    </a:moveTo>
                    <a:cubicBezTo>
                      <a:pt x="99" y="58"/>
                      <a:pt x="0" y="109"/>
                      <a:pt x="33" y="128"/>
                    </a:cubicBezTo>
                    <a:cubicBezTo>
                      <a:pt x="56" y="141"/>
                      <a:pt x="134" y="64"/>
                      <a:pt x="160" y="56"/>
                    </a:cubicBezTo>
                    <a:cubicBezTo>
                      <a:pt x="132" y="49"/>
                      <a:pt x="112" y="87"/>
                      <a:pt x="90" y="68"/>
                    </a:cubicBezTo>
                    <a:cubicBezTo>
                      <a:pt x="66" y="46"/>
                      <a:pt x="92" y="13"/>
                      <a:pt x="109" y="0"/>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47" name="Freeform 460"/>
              <p:cNvSpPr>
                <a:spLocks/>
              </p:cNvSpPr>
              <p:nvPr/>
            </p:nvSpPr>
            <p:spPr bwMode="gray">
              <a:xfrm>
                <a:off x="16811165" y="-13173486"/>
                <a:ext cx="560651" cy="778506"/>
              </a:xfrm>
              <a:custGeom>
                <a:avLst/>
                <a:gdLst/>
                <a:ahLst/>
                <a:cxnLst>
                  <a:cxn ang="0">
                    <a:pos x="62" y="0"/>
                  </a:cxn>
                  <a:cxn ang="0">
                    <a:pos x="0" y="199"/>
                  </a:cxn>
                  <a:cxn ang="0">
                    <a:pos x="62" y="7"/>
                  </a:cxn>
                </a:cxnLst>
                <a:rect l="0" t="0" r="r" b="b"/>
                <a:pathLst>
                  <a:path w="145" h="207">
                    <a:moveTo>
                      <a:pt x="62" y="0"/>
                    </a:moveTo>
                    <a:cubicBezTo>
                      <a:pt x="99" y="40"/>
                      <a:pt x="26" y="160"/>
                      <a:pt x="0" y="199"/>
                    </a:cubicBezTo>
                    <a:cubicBezTo>
                      <a:pt x="75" y="207"/>
                      <a:pt x="145" y="29"/>
                      <a:pt x="62" y="7"/>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48" name="Freeform 461"/>
              <p:cNvSpPr>
                <a:spLocks/>
              </p:cNvSpPr>
              <p:nvPr/>
            </p:nvSpPr>
            <p:spPr bwMode="gray">
              <a:xfrm>
                <a:off x="17122638" y="-15976072"/>
                <a:ext cx="218041" cy="903065"/>
              </a:xfrm>
              <a:custGeom>
                <a:avLst/>
                <a:gdLst/>
                <a:ahLst/>
                <a:cxnLst>
                  <a:cxn ang="0">
                    <a:pos x="59" y="39"/>
                  </a:cxn>
                  <a:cxn ang="0">
                    <a:pos x="45" y="238"/>
                  </a:cxn>
                  <a:cxn ang="0">
                    <a:pos x="56" y="0"/>
                  </a:cxn>
                </a:cxnLst>
                <a:rect l="0" t="0" r="r" b="b"/>
                <a:pathLst>
                  <a:path w="59" h="238">
                    <a:moveTo>
                      <a:pt x="59" y="39"/>
                    </a:moveTo>
                    <a:cubicBezTo>
                      <a:pt x="26" y="97"/>
                      <a:pt x="49" y="175"/>
                      <a:pt x="45" y="238"/>
                    </a:cubicBezTo>
                    <a:cubicBezTo>
                      <a:pt x="0" y="222"/>
                      <a:pt x="51" y="36"/>
                      <a:pt x="56" y="0"/>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49" name="Freeform 462"/>
              <p:cNvSpPr>
                <a:spLocks/>
              </p:cNvSpPr>
              <p:nvPr/>
            </p:nvSpPr>
            <p:spPr bwMode="gray">
              <a:xfrm>
                <a:off x="18025918" y="-11865612"/>
                <a:ext cx="872123" cy="1370153"/>
              </a:xfrm>
              <a:custGeom>
                <a:avLst/>
                <a:gdLst/>
                <a:ahLst/>
                <a:cxnLst>
                  <a:cxn ang="0">
                    <a:pos x="39" y="283"/>
                  </a:cxn>
                  <a:cxn ang="0">
                    <a:pos x="84" y="296"/>
                  </a:cxn>
                  <a:cxn ang="0">
                    <a:pos x="208" y="215"/>
                  </a:cxn>
                  <a:cxn ang="0">
                    <a:pos x="212" y="0"/>
                  </a:cxn>
                  <a:cxn ang="0">
                    <a:pos x="228" y="156"/>
                  </a:cxn>
                  <a:cxn ang="0">
                    <a:pos x="228" y="244"/>
                  </a:cxn>
                  <a:cxn ang="0">
                    <a:pos x="186" y="300"/>
                  </a:cxn>
                  <a:cxn ang="0">
                    <a:pos x="74" y="333"/>
                  </a:cxn>
                  <a:cxn ang="0">
                    <a:pos x="0" y="245"/>
                  </a:cxn>
                  <a:cxn ang="0">
                    <a:pos x="42" y="289"/>
                  </a:cxn>
                </a:cxnLst>
                <a:rect l="0" t="0" r="r" b="b"/>
                <a:pathLst>
                  <a:path w="231" h="366">
                    <a:moveTo>
                      <a:pt x="39" y="283"/>
                    </a:moveTo>
                    <a:cubicBezTo>
                      <a:pt x="54" y="286"/>
                      <a:pt x="69" y="293"/>
                      <a:pt x="84" y="296"/>
                    </a:cubicBezTo>
                    <a:cubicBezTo>
                      <a:pt x="128" y="362"/>
                      <a:pt x="201" y="258"/>
                      <a:pt x="208" y="215"/>
                    </a:cubicBezTo>
                    <a:cubicBezTo>
                      <a:pt x="220" y="144"/>
                      <a:pt x="222" y="70"/>
                      <a:pt x="212" y="0"/>
                    </a:cubicBezTo>
                    <a:cubicBezTo>
                      <a:pt x="212" y="56"/>
                      <a:pt x="228" y="99"/>
                      <a:pt x="228" y="156"/>
                    </a:cubicBezTo>
                    <a:cubicBezTo>
                      <a:pt x="228" y="184"/>
                      <a:pt x="231" y="215"/>
                      <a:pt x="228" y="244"/>
                    </a:cubicBezTo>
                    <a:cubicBezTo>
                      <a:pt x="225" y="279"/>
                      <a:pt x="213" y="284"/>
                      <a:pt x="186" y="300"/>
                    </a:cubicBezTo>
                    <a:cubicBezTo>
                      <a:pt x="143" y="326"/>
                      <a:pt x="122" y="366"/>
                      <a:pt x="74" y="333"/>
                    </a:cubicBezTo>
                    <a:cubicBezTo>
                      <a:pt x="52" y="317"/>
                      <a:pt x="1" y="270"/>
                      <a:pt x="0" y="245"/>
                    </a:cubicBezTo>
                    <a:cubicBezTo>
                      <a:pt x="11" y="262"/>
                      <a:pt x="34" y="272"/>
                      <a:pt x="42" y="289"/>
                    </a:cubicBezTo>
                  </a:path>
                </a:pathLst>
              </a:custGeom>
              <a:solidFill>
                <a:srgbClr val="E2A80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50" name="Freeform 463"/>
              <p:cNvSpPr>
                <a:spLocks/>
              </p:cNvSpPr>
              <p:nvPr/>
            </p:nvSpPr>
            <p:spPr bwMode="gray">
              <a:xfrm>
                <a:off x="18025918" y="-15322125"/>
                <a:ext cx="155726" cy="716207"/>
              </a:xfrm>
              <a:custGeom>
                <a:avLst/>
                <a:gdLst/>
                <a:ahLst/>
                <a:cxnLst>
                  <a:cxn ang="0">
                    <a:pos x="35" y="10"/>
                  </a:cxn>
                  <a:cxn ang="0">
                    <a:pos x="3" y="185"/>
                  </a:cxn>
                  <a:cxn ang="0">
                    <a:pos x="22" y="95"/>
                  </a:cxn>
                  <a:cxn ang="0">
                    <a:pos x="32" y="0"/>
                  </a:cxn>
                </a:cxnLst>
                <a:rect l="0" t="0" r="r" b="b"/>
                <a:pathLst>
                  <a:path w="46" h="185">
                    <a:moveTo>
                      <a:pt x="35" y="10"/>
                    </a:moveTo>
                    <a:cubicBezTo>
                      <a:pt x="46" y="74"/>
                      <a:pt x="39" y="134"/>
                      <a:pt x="3" y="185"/>
                    </a:cubicBezTo>
                    <a:cubicBezTo>
                      <a:pt x="0" y="153"/>
                      <a:pt x="21" y="128"/>
                      <a:pt x="22" y="95"/>
                    </a:cubicBezTo>
                    <a:cubicBezTo>
                      <a:pt x="24" y="72"/>
                      <a:pt x="13" y="7"/>
                      <a:pt x="32" y="0"/>
                    </a:cubicBezTo>
                  </a:path>
                </a:pathLst>
              </a:custGeom>
              <a:solidFill>
                <a:srgbClr val="E2A80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51" name="Freeform 464"/>
              <p:cNvSpPr>
                <a:spLocks/>
              </p:cNvSpPr>
              <p:nvPr/>
            </p:nvSpPr>
            <p:spPr bwMode="gray">
              <a:xfrm>
                <a:off x="17901329" y="-15789233"/>
                <a:ext cx="186884" cy="373678"/>
              </a:xfrm>
              <a:custGeom>
                <a:avLst/>
                <a:gdLst/>
                <a:ahLst/>
                <a:cxnLst>
                  <a:cxn ang="0">
                    <a:pos x="41" y="0"/>
                  </a:cxn>
                  <a:cxn ang="0">
                    <a:pos x="42" y="50"/>
                  </a:cxn>
                  <a:cxn ang="0">
                    <a:pos x="30" y="95"/>
                  </a:cxn>
                  <a:cxn ang="0">
                    <a:pos x="2" y="85"/>
                  </a:cxn>
                  <a:cxn ang="0">
                    <a:pos x="37" y="0"/>
                  </a:cxn>
                </a:cxnLst>
                <a:rect l="0" t="0" r="r" b="b"/>
                <a:pathLst>
                  <a:path w="47" h="95">
                    <a:moveTo>
                      <a:pt x="41" y="0"/>
                    </a:moveTo>
                    <a:cubicBezTo>
                      <a:pt x="42" y="16"/>
                      <a:pt x="47" y="34"/>
                      <a:pt x="42" y="50"/>
                    </a:cubicBezTo>
                    <a:cubicBezTo>
                      <a:pt x="35" y="67"/>
                      <a:pt x="8" y="78"/>
                      <a:pt x="30" y="95"/>
                    </a:cubicBezTo>
                    <a:cubicBezTo>
                      <a:pt x="20" y="93"/>
                      <a:pt x="11" y="89"/>
                      <a:pt x="2" y="85"/>
                    </a:cubicBezTo>
                    <a:cubicBezTo>
                      <a:pt x="0" y="56"/>
                      <a:pt x="43" y="38"/>
                      <a:pt x="37" y="0"/>
                    </a:cubicBezTo>
                  </a:path>
                </a:pathLst>
              </a:custGeom>
              <a:solidFill>
                <a:srgbClr val="E2A80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52" name="Freeform 465"/>
              <p:cNvSpPr>
                <a:spLocks/>
              </p:cNvSpPr>
              <p:nvPr/>
            </p:nvSpPr>
            <p:spPr bwMode="gray">
              <a:xfrm>
                <a:off x="18212801" y="-15789233"/>
                <a:ext cx="311473" cy="404828"/>
              </a:xfrm>
              <a:custGeom>
                <a:avLst/>
                <a:gdLst/>
                <a:ahLst/>
                <a:cxnLst>
                  <a:cxn ang="0">
                    <a:pos x="59" y="10"/>
                  </a:cxn>
                  <a:cxn ang="0">
                    <a:pos x="52" y="59"/>
                  </a:cxn>
                  <a:cxn ang="0">
                    <a:pos x="0" y="89"/>
                  </a:cxn>
                  <a:cxn ang="0">
                    <a:pos x="58" y="65"/>
                  </a:cxn>
                  <a:cxn ang="0">
                    <a:pos x="59" y="0"/>
                  </a:cxn>
                </a:cxnLst>
                <a:rect l="0" t="0" r="r" b="b"/>
                <a:pathLst>
                  <a:path w="79" h="105">
                    <a:moveTo>
                      <a:pt x="59" y="10"/>
                    </a:moveTo>
                    <a:cubicBezTo>
                      <a:pt x="35" y="18"/>
                      <a:pt x="58" y="43"/>
                      <a:pt x="52" y="59"/>
                    </a:cubicBezTo>
                    <a:cubicBezTo>
                      <a:pt x="45" y="78"/>
                      <a:pt x="20" y="86"/>
                      <a:pt x="0" y="89"/>
                    </a:cubicBezTo>
                    <a:cubicBezTo>
                      <a:pt x="16" y="105"/>
                      <a:pt x="47" y="79"/>
                      <a:pt x="58" y="65"/>
                    </a:cubicBezTo>
                    <a:cubicBezTo>
                      <a:pt x="79" y="39"/>
                      <a:pt x="66" y="28"/>
                      <a:pt x="59" y="0"/>
                    </a:cubicBezTo>
                  </a:path>
                </a:pathLst>
              </a:custGeom>
              <a:solidFill>
                <a:srgbClr val="E2A80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53" name="Freeform 466"/>
              <p:cNvSpPr>
                <a:spLocks/>
              </p:cNvSpPr>
              <p:nvPr/>
            </p:nvSpPr>
            <p:spPr bwMode="gray">
              <a:xfrm>
                <a:off x="17434110" y="-16412030"/>
                <a:ext cx="249178" cy="903065"/>
              </a:xfrm>
              <a:custGeom>
                <a:avLst/>
                <a:gdLst/>
                <a:ahLst/>
                <a:cxnLst>
                  <a:cxn ang="0">
                    <a:pos x="33" y="6"/>
                  </a:cxn>
                  <a:cxn ang="0">
                    <a:pos x="25" y="74"/>
                  </a:cxn>
                  <a:cxn ang="0">
                    <a:pos x="27" y="133"/>
                  </a:cxn>
                  <a:cxn ang="0">
                    <a:pos x="50" y="182"/>
                  </a:cxn>
                  <a:cxn ang="0">
                    <a:pos x="68" y="241"/>
                  </a:cxn>
                  <a:cxn ang="0">
                    <a:pos x="14" y="120"/>
                  </a:cxn>
                  <a:cxn ang="0">
                    <a:pos x="11" y="53"/>
                  </a:cxn>
                  <a:cxn ang="0">
                    <a:pos x="42" y="0"/>
                  </a:cxn>
                </a:cxnLst>
                <a:rect l="0" t="0" r="r" b="b"/>
                <a:pathLst>
                  <a:path w="68" h="241">
                    <a:moveTo>
                      <a:pt x="33" y="6"/>
                    </a:moveTo>
                    <a:cubicBezTo>
                      <a:pt x="32" y="36"/>
                      <a:pt x="32" y="50"/>
                      <a:pt x="25" y="74"/>
                    </a:cubicBezTo>
                    <a:cubicBezTo>
                      <a:pt x="20" y="94"/>
                      <a:pt x="17" y="112"/>
                      <a:pt x="27" y="133"/>
                    </a:cubicBezTo>
                    <a:cubicBezTo>
                      <a:pt x="36" y="151"/>
                      <a:pt x="45" y="158"/>
                      <a:pt x="50" y="182"/>
                    </a:cubicBezTo>
                    <a:cubicBezTo>
                      <a:pt x="54" y="201"/>
                      <a:pt x="57" y="226"/>
                      <a:pt x="68" y="241"/>
                    </a:cubicBezTo>
                    <a:cubicBezTo>
                      <a:pt x="43" y="205"/>
                      <a:pt x="33" y="160"/>
                      <a:pt x="14" y="120"/>
                    </a:cubicBezTo>
                    <a:cubicBezTo>
                      <a:pt x="0" y="90"/>
                      <a:pt x="1" y="83"/>
                      <a:pt x="11" y="53"/>
                    </a:cubicBezTo>
                    <a:cubicBezTo>
                      <a:pt x="17" y="35"/>
                      <a:pt x="20" y="2"/>
                      <a:pt x="42" y="0"/>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54" name="Freeform 467"/>
              <p:cNvSpPr>
                <a:spLocks/>
              </p:cNvSpPr>
              <p:nvPr/>
            </p:nvSpPr>
            <p:spPr bwMode="gray">
              <a:xfrm>
                <a:off x="18804589" y="-16692278"/>
                <a:ext cx="373767" cy="498238"/>
              </a:xfrm>
              <a:custGeom>
                <a:avLst/>
                <a:gdLst/>
                <a:ahLst/>
                <a:cxnLst>
                  <a:cxn ang="0">
                    <a:pos x="7" y="83"/>
                  </a:cxn>
                  <a:cxn ang="0">
                    <a:pos x="56" y="31"/>
                  </a:cxn>
                  <a:cxn ang="0">
                    <a:pos x="98" y="136"/>
                  </a:cxn>
                  <a:cxn ang="0">
                    <a:pos x="42" y="0"/>
                  </a:cxn>
                  <a:cxn ang="0">
                    <a:pos x="0" y="80"/>
                  </a:cxn>
                </a:cxnLst>
                <a:rect l="0" t="0" r="r" b="b"/>
                <a:pathLst>
                  <a:path w="104" h="136">
                    <a:moveTo>
                      <a:pt x="7" y="83"/>
                    </a:moveTo>
                    <a:cubicBezTo>
                      <a:pt x="40" y="86"/>
                      <a:pt x="38" y="46"/>
                      <a:pt x="56" y="31"/>
                    </a:cubicBezTo>
                    <a:cubicBezTo>
                      <a:pt x="77" y="53"/>
                      <a:pt x="104" y="105"/>
                      <a:pt x="98" y="136"/>
                    </a:cubicBezTo>
                    <a:cubicBezTo>
                      <a:pt x="98" y="87"/>
                      <a:pt x="97" y="20"/>
                      <a:pt x="42" y="0"/>
                    </a:cubicBezTo>
                    <a:cubicBezTo>
                      <a:pt x="28" y="23"/>
                      <a:pt x="29" y="70"/>
                      <a:pt x="0" y="80"/>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55" name="Freeform 468"/>
              <p:cNvSpPr>
                <a:spLocks/>
              </p:cNvSpPr>
              <p:nvPr/>
            </p:nvSpPr>
            <p:spPr bwMode="gray">
              <a:xfrm>
                <a:off x="20361952" y="-9654673"/>
                <a:ext cx="467219" cy="903046"/>
              </a:xfrm>
              <a:custGeom>
                <a:avLst/>
                <a:gdLst/>
                <a:ahLst/>
                <a:cxnLst>
                  <a:cxn ang="0">
                    <a:pos x="0" y="19"/>
                  </a:cxn>
                  <a:cxn ang="0">
                    <a:pos x="39" y="71"/>
                  </a:cxn>
                  <a:cxn ang="0">
                    <a:pos x="77" y="121"/>
                  </a:cxn>
                  <a:cxn ang="0">
                    <a:pos x="0" y="221"/>
                  </a:cxn>
                  <a:cxn ang="0">
                    <a:pos x="0" y="234"/>
                  </a:cxn>
                  <a:cxn ang="0">
                    <a:pos x="120" y="111"/>
                  </a:cxn>
                  <a:cxn ang="0">
                    <a:pos x="16" y="9"/>
                  </a:cxn>
                </a:cxnLst>
                <a:rect l="0" t="0" r="r" b="b"/>
                <a:pathLst>
                  <a:path w="124" h="245">
                    <a:moveTo>
                      <a:pt x="0" y="19"/>
                    </a:moveTo>
                    <a:cubicBezTo>
                      <a:pt x="19" y="33"/>
                      <a:pt x="28" y="52"/>
                      <a:pt x="39" y="71"/>
                    </a:cubicBezTo>
                    <a:cubicBezTo>
                      <a:pt x="48" y="88"/>
                      <a:pt x="67" y="103"/>
                      <a:pt x="77" y="121"/>
                    </a:cubicBezTo>
                    <a:cubicBezTo>
                      <a:pt x="102" y="165"/>
                      <a:pt x="43" y="222"/>
                      <a:pt x="0" y="221"/>
                    </a:cubicBezTo>
                    <a:cubicBezTo>
                      <a:pt x="0" y="226"/>
                      <a:pt x="0" y="229"/>
                      <a:pt x="0" y="234"/>
                    </a:cubicBezTo>
                    <a:cubicBezTo>
                      <a:pt x="73" y="245"/>
                      <a:pt x="124" y="177"/>
                      <a:pt x="120" y="111"/>
                    </a:cubicBezTo>
                    <a:cubicBezTo>
                      <a:pt x="77" y="83"/>
                      <a:pt x="85" y="0"/>
                      <a:pt x="16" y="9"/>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56" name="Freeform 469"/>
              <p:cNvSpPr>
                <a:spLocks/>
              </p:cNvSpPr>
              <p:nvPr/>
            </p:nvSpPr>
            <p:spPr bwMode="gray">
              <a:xfrm>
                <a:off x="17496405" y="-19463734"/>
                <a:ext cx="622945" cy="342548"/>
              </a:xfrm>
              <a:custGeom>
                <a:avLst/>
                <a:gdLst/>
                <a:ahLst/>
                <a:cxnLst>
                  <a:cxn ang="0">
                    <a:pos x="97" y="83"/>
                  </a:cxn>
                  <a:cxn ang="0">
                    <a:pos x="13" y="71"/>
                  </a:cxn>
                  <a:cxn ang="0">
                    <a:pos x="162" y="53"/>
                  </a:cxn>
                  <a:cxn ang="0">
                    <a:pos x="0" y="92"/>
                  </a:cxn>
                  <a:cxn ang="0">
                    <a:pos x="81" y="73"/>
                  </a:cxn>
                </a:cxnLst>
                <a:rect l="0" t="0" r="r" b="b"/>
                <a:pathLst>
                  <a:path w="162" h="96">
                    <a:moveTo>
                      <a:pt x="97" y="83"/>
                    </a:moveTo>
                    <a:cubicBezTo>
                      <a:pt x="70" y="78"/>
                      <a:pt x="39" y="75"/>
                      <a:pt x="13" y="71"/>
                    </a:cubicBezTo>
                    <a:cubicBezTo>
                      <a:pt x="62" y="52"/>
                      <a:pt x="108" y="56"/>
                      <a:pt x="162" y="53"/>
                    </a:cubicBezTo>
                    <a:cubicBezTo>
                      <a:pt x="130" y="0"/>
                      <a:pt x="15" y="40"/>
                      <a:pt x="0" y="92"/>
                    </a:cubicBezTo>
                    <a:cubicBezTo>
                      <a:pt x="28" y="96"/>
                      <a:pt x="54" y="66"/>
                      <a:pt x="81" y="73"/>
                    </a:cubicBezTo>
                  </a:path>
                </a:pathLst>
              </a:custGeom>
              <a:solidFill>
                <a:srgbClr val="877468"/>
              </a:solid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57" name="Freeform 470"/>
              <p:cNvSpPr>
                <a:spLocks/>
              </p:cNvSpPr>
              <p:nvPr/>
            </p:nvSpPr>
            <p:spPr bwMode="gray">
              <a:xfrm>
                <a:off x="17496405" y="-19463734"/>
                <a:ext cx="622945" cy="342548"/>
              </a:xfrm>
              <a:custGeom>
                <a:avLst/>
                <a:gdLst/>
                <a:ahLst/>
                <a:cxnLst>
                  <a:cxn ang="0">
                    <a:pos x="97" y="83"/>
                  </a:cxn>
                  <a:cxn ang="0">
                    <a:pos x="13" y="71"/>
                  </a:cxn>
                  <a:cxn ang="0">
                    <a:pos x="162" y="53"/>
                  </a:cxn>
                  <a:cxn ang="0">
                    <a:pos x="0" y="92"/>
                  </a:cxn>
                  <a:cxn ang="0">
                    <a:pos x="81" y="73"/>
                  </a:cxn>
                </a:cxnLst>
                <a:rect l="0" t="0" r="r" b="b"/>
                <a:pathLst>
                  <a:path w="162" h="96">
                    <a:moveTo>
                      <a:pt x="97" y="83"/>
                    </a:moveTo>
                    <a:cubicBezTo>
                      <a:pt x="70" y="78"/>
                      <a:pt x="39" y="75"/>
                      <a:pt x="13" y="71"/>
                    </a:cubicBezTo>
                    <a:cubicBezTo>
                      <a:pt x="62" y="52"/>
                      <a:pt x="108" y="56"/>
                      <a:pt x="162" y="53"/>
                    </a:cubicBezTo>
                    <a:cubicBezTo>
                      <a:pt x="130" y="0"/>
                      <a:pt x="15" y="40"/>
                      <a:pt x="0" y="92"/>
                    </a:cubicBezTo>
                    <a:cubicBezTo>
                      <a:pt x="28" y="96"/>
                      <a:pt x="54" y="66"/>
                      <a:pt x="81" y="73"/>
                    </a:cubicBezTo>
                  </a:path>
                </a:pathLst>
              </a:custGeom>
              <a:no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58" name="Freeform 471"/>
              <p:cNvSpPr>
                <a:spLocks/>
              </p:cNvSpPr>
              <p:nvPr/>
            </p:nvSpPr>
            <p:spPr bwMode="gray">
              <a:xfrm>
                <a:off x="16966911" y="-18996627"/>
                <a:ext cx="498356" cy="871916"/>
              </a:xfrm>
              <a:custGeom>
                <a:avLst/>
                <a:gdLst/>
                <a:ahLst/>
                <a:cxnLst>
                  <a:cxn ang="0">
                    <a:pos x="32" y="163"/>
                  </a:cxn>
                  <a:cxn ang="0">
                    <a:pos x="77" y="59"/>
                  </a:cxn>
                  <a:cxn ang="0">
                    <a:pos x="68" y="101"/>
                  </a:cxn>
                  <a:cxn ang="0">
                    <a:pos x="126" y="6"/>
                  </a:cxn>
                  <a:cxn ang="0">
                    <a:pos x="28" y="94"/>
                  </a:cxn>
                  <a:cxn ang="0">
                    <a:pos x="22" y="172"/>
                  </a:cxn>
                  <a:cxn ang="0">
                    <a:pos x="0" y="233"/>
                  </a:cxn>
                  <a:cxn ang="0">
                    <a:pos x="32" y="149"/>
                  </a:cxn>
                </a:cxnLst>
                <a:rect l="0" t="0" r="r" b="b"/>
                <a:pathLst>
                  <a:path w="126" h="233">
                    <a:moveTo>
                      <a:pt x="32" y="163"/>
                    </a:moveTo>
                    <a:cubicBezTo>
                      <a:pt x="36" y="122"/>
                      <a:pt x="51" y="88"/>
                      <a:pt x="77" y="59"/>
                    </a:cubicBezTo>
                    <a:cubicBezTo>
                      <a:pt x="72" y="72"/>
                      <a:pt x="61" y="88"/>
                      <a:pt x="68" y="101"/>
                    </a:cubicBezTo>
                    <a:cubicBezTo>
                      <a:pt x="85" y="68"/>
                      <a:pt x="107" y="39"/>
                      <a:pt x="126" y="6"/>
                    </a:cubicBezTo>
                    <a:cubicBezTo>
                      <a:pt x="85" y="0"/>
                      <a:pt x="40" y="59"/>
                      <a:pt x="28" y="94"/>
                    </a:cubicBezTo>
                    <a:cubicBezTo>
                      <a:pt x="21" y="118"/>
                      <a:pt x="28" y="147"/>
                      <a:pt x="22" y="172"/>
                    </a:cubicBezTo>
                    <a:cubicBezTo>
                      <a:pt x="17" y="192"/>
                      <a:pt x="8" y="214"/>
                      <a:pt x="0" y="233"/>
                    </a:cubicBezTo>
                    <a:cubicBezTo>
                      <a:pt x="32" y="213"/>
                      <a:pt x="21" y="179"/>
                      <a:pt x="32" y="149"/>
                    </a:cubicBezTo>
                  </a:path>
                </a:pathLst>
              </a:custGeom>
              <a:solidFill>
                <a:srgbClr val="877468"/>
              </a:solid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59" name="Freeform 472"/>
              <p:cNvSpPr>
                <a:spLocks/>
              </p:cNvSpPr>
              <p:nvPr/>
            </p:nvSpPr>
            <p:spPr bwMode="gray">
              <a:xfrm>
                <a:off x="16966911" y="-18996627"/>
                <a:ext cx="498356" cy="871916"/>
              </a:xfrm>
              <a:custGeom>
                <a:avLst/>
                <a:gdLst/>
                <a:ahLst/>
                <a:cxnLst>
                  <a:cxn ang="0">
                    <a:pos x="32" y="163"/>
                  </a:cxn>
                  <a:cxn ang="0">
                    <a:pos x="77" y="59"/>
                  </a:cxn>
                  <a:cxn ang="0">
                    <a:pos x="68" y="101"/>
                  </a:cxn>
                  <a:cxn ang="0">
                    <a:pos x="126" y="6"/>
                  </a:cxn>
                  <a:cxn ang="0">
                    <a:pos x="28" y="94"/>
                  </a:cxn>
                  <a:cxn ang="0">
                    <a:pos x="22" y="172"/>
                  </a:cxn>
                  <a:cxn ang="0">
                    <a:pos x="0" y="233"/>
                  </a:cxn>
                  <a:cxn ang="0">
                    <a:pos x="32" y="149"/>
                  </a:cxn>
                </a:cxnLst>
                <a:rect l="0" t="0" r="r" b="b"/>
                <a:pathLst>
                  <a:path w="126" h="233">
                    <a:moveTo>
                      <a:pt x="32" y="163"/>
                    </a:moveTo>
                    <a:cubicBezTo>
                      <a:pt x="36" y="122"/>
                      <a:pt x="51" y="88"/>
                      <a:pt x="77" y="59"/>
                    </a:cubicBezTo>
                    <a:cubicBezTo>
                      <a:pt x="72" y="72"/>
                      <a:pt x="61" y="88"/>
                      <a:pt x="68" y="101"/>
                    </a:cubicBezTo>
                    <a:cubicBezTo>
                      <a:pt x="85" y="68"/>
                      <a:pt x="107" y="39"/>
                      <a:pt x="126" y="6"/>
                    </a:cubicBezTo>
                    <a:cubicBezTo>
                      <a:pt x="85" y="0"/>
                      <a:pt x="40" y="59"/>
                      <a:pt x="28" y="94"/>
                    </a:cubicBezTo>
                    <a:cubicBezTo>
                      <a:pt x="21" y="118"/>
                      <a:pt x="28" y="147"/>
                      <a:pt x="22" y="172"/>
                    </a:cubicBezTo>
                    <a:cubicBezTo>
                      <a:pt x="17" y="192"/>
                      <a:pt x="8" y="214"/>
                      <a:pt x="0" y="233"/>
                    </a:cubicBezTo>
                    <a:cubicBezTo>
                      <a:pt x="32" y="213"/>
                      <a:pt x="21" y="179"/>
                      <a:pt x="32" y="149"/>
                    </a:cubicBezTo>
                  </a:path>
                </a:pathLst>
              </a:custGeom>
              <a:no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60" name="Freeform 473"/>
              <p:cNvSpPr>
                <a:spLocks/>
              </p:cNvSpPr>
              <p:nvPr/>
            </p:nvSpPr>
            <p:spPr bwMode="gray">
              <a:xfrm>
                <a:off x="18680000" y="-18996627"/>
                <a:ext cx="342630" cy="622797"/>
              </a:xfrm>
              <a:custGeom>
                <a:avLst/>
                <a:gdLst/>
                <a:ahLst/>
                <a:cxnLst>
                  <a:cxn ang="0">
                    <a:pos x="10" y="17"/>
                  </a:cxn>
                  <a:cxn ang="0">
                    <a:pos x="56" y="131"/>
                  </a:cxn>
                  <a:cxn ang="0">
                    <a:pos x="63" y="86"/>
                  </a:cxn>
                  <a:cxn ang="0">
                    <a:pos x="88" y="173"/>
                  </a:cxn>
                  <a:cxn ang="0">
                    <a:pos x="75" y="54"/>
                  </a:cxn>
                  <a:cxn ang="0">
                    <a:pos x="17" y="2"/>
                  </a:cxn>
                  <a:cxn ang="0">
                    <a:pos x="0" y="21"/>
                  </a:cxn>
                </a:cxnLst>
                <a:rect l="0" t="0" r="r" b="b"/>
                <a:pathLst>
                  <a:path w="98" h="173">
                    <a:moveTo>
                      <a:pt x="10" y="17"/>
                    </a:moveTo>
                    <a:cubicBezTo>
                      <a:pt x="44" y="36"/>
                      <a:pt x="57" y="90"/>
                      <a:pt x="56" y="131"/>
                    </a:cubicBezTo>
                    <a:cubicBezTo>
                      <a:pt x="58" y="116"/>
                      <a:pt x="66" y="103"/>
                      <a:pt x="63" y="86"/>
                    </a:cubicBezTo>
                    <a:cubicBezTo>
                      <a:pt x="79" y="107"/>
                      <a:pt x="88" y="146"/>
                      <a:pt x="88" y="173"/>
                    </a:cubicBezTo>
                    <a:cubicBezTo>
                      <a:pt x="86" y="129"/>
                      <a:pt x="98" y="93"/>
                      <a:pt x="75" y="54"/>
                    </a:cubicBezTo>
                    <a:cubicBezTo>
                      <a:pt x="63" y="36"/>
                      <a:pt x="40" y="0"/>
                      <a:pt x="17" y="2"/>
                    </a:cubicBezTo>
                    <a:cubicBezTo>
                      <a:pt x="15" y="13"/>
                      <a:pt x="8" y="15"/>
                      <a:pt x="0" y="21"/>
                    </a:cubicBezTo>
                  </a:path>
                </a:pathLst>
              </a:custGeom>
              <a:solidFill>
                <a:srgbClr val="736357"/>
              </a:solid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61" name="Freeform 474"/>
              <p:cNvSpPr>
                <a:spLocks/>
              </p:cNvSpPr>
              <p:nvPr/>
            </p:nvSpPr>
            <p:spPr bwMode="gray">
              <a:xfrm>
                <a:off x="18680000" y="-18996627"/>
                <a:ext cx="342630" cy="622797"/>
              </a:xfrm>
              <a:custGeom>
                <a:avLst/>
                <a:gdLst/>
                <a:ahLst/>
                <a:cxnLst>
                  <a:cxn ang="0">
                    <a:pos x="10" y="17"/>
                  </a:cxn>
                  <a:cxn ang="0">
                    <a:pos x="56" y="131"/>
                  </a:cxn>
                  <a:cxn ang="0">
                    <a:pos x="63" y="86"/>
                  </a:cxn>
                  <a:cxn ang="0">
                    <a:pos x="88" y="173"/>
                  </a:cxn>
                  <a:cxn ang="0">
                    <a:pos x="75" y="54"/>
                  </a:cxn>
                  <a:cxn ang="0">
                    <a:pos x="17" y="2"/>
                  </a:cxn>
                  <a:cxn ang="0">
                    <a:pos x="0" y="21"/>
                  </a:cxn>
                </a:cxnLst>
                <a:rect l="0" t="0" r="r" b="b"/>
                <a:pathLst>
                  <a:path w="98" h="173">
                    <a:moveTo>
                      <a:pt x="10" y="17"/>
                    </a:moveTo>
                    <a:cubicBezTo>
                      <a:pt x="44" y="36"/>
                      <a:pt x="57" y="90"/>
                      <a:pt x="56" y="131"/>
                    </a:cubicBezTo>
                    <a:cubicBezTo>
                      <a:pt x="58" y="116"/>
                      <a:pt x="66" y="103"/>
                      <a:pt x="63" y="86"/>
                    </a:cubicBezTo>
                    <a:cubicBezTo>
                      <a:pt x="79" y="107"/>
                      <a:pt x="88" y="146"/>
                      <a:pt x="88" y="173"/>
                    </a:cubicBezTo>
                    <a:cubicBezTo>
                      <a:pt x="86" y="129"/>
                      <a:pt x="98" y="93"/>
                      <a:pt x="75" y="54"/>
                    </a:cubicBezTo>
                    <a:cubicBezTo>
                      <a:pt x="63" y="36"/>
                      <a:pt x="40" y="0"/>
                      <a:pt x="17" y="2"/>
                    </a:cubicBezTo>
                    <a:cubicBezTo>
                      <a:pt x="15" y="13"/>
                      <a:pt x="8" y="15"/>
                      <a:pt x="0" y="21"/>
                    </a:cubicBezTo>
                  </a:path>
                </a:pathLst>
              </a:custGeom>
              <a:no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62" name="Freeform 475"/>
              <p:cNvSpPr>
                <a:spLocks/>
              </p:cNvSpPr>
              <p:nvPr/>
            </p:nvSpPr>
            <p:spPr bwMode="gray">
              <a:xfrm>
                <a:off x="18212801" y="-12986647"/>
                <a:ext cx="591788" cy="1650422"/>
              </a:xfrm>
              <a:custGeom>
                <a:avLst/>
                <a:gdLst/>
                <a:ahLst/>
                <a:cxnLst>
                  <a:cxn ang="0">
                    <a:pos x="125" y="272"/>
                  </a:cxn>
                  <a:cxn ang="0">
                    <a:pos x="39" y="423"/>
                  </a:cxn>
                  <a:cxn ang="0">
                    <a:pos x="49" y="415"/>
                  </a:cxn>
                  <a:cxn ang="0">
                    <a:pos x="8" y="444"/>
                  </a:cxn>
                  <a:cxn ang="0">
                    <a:pos x="43" y="384"/>
                  </a:cxn>
                  <a:cxn ang="0">
                    <a:pos x="86" y="251"/>
                  </a:cxn>
                  <a:cxn ang="0">
                    <a:pos x="113" y="158"/>
                  </a:cxn>
                  <a:cxn ang="0">
                    <a:pos x="126" y="64"/>
                  </a:cxn>
                  <a:cxn ang="0">
                    <a:pos x="138" y="0"/>
                  </a:cxn>
                  <a:cxn ang="0">
                    <a:pos x="125" y="272"/>
                  </a:cxn>
                </a:cxnLst>
                <a:rect l="0" t="0" r="r" b="b"/>
                <a:pathLst>
                  <a:path w="156" h="444">
                    <a:moveTo>
                      <a:pt x="125" y="272"/>
                    </a:moveTo>
                    <a:cubicBezTo>
                      <a:pt x="108" y="320"/>
                      <a:pt x="77" y="388"/>
                      <a:pt x="39" y="423"/>
                    </a:cubicBezTo>
                    <a:cubicBezTo>
                      <a:pt x="43" y="419"/>
                      <a:pt x="47" y="417"/>
                      <a:pt x="49" y="415"/>
                    </a:cubicBezTo>
                    <a:cubicBezTo>
                      <a:pt x="42" y="431"/>
                      <a:pt x="24" y="442"/>
                      <a:pt x="8" y="444"/>
                    </a:cubicBezTo>
                    <a:cubicBezTo>
                      <a:pt x="0" y="412"/>
                      <a:pt x="25" y="402"/>
                      <a:pt x="43" y="384"/>
                    </a:cubicBezTo>
                    <a:cubicBezTo>
                      <a:pt x="80" y="348"/>
                      <a:pt x="82" y="304"/>
                      <a:pt x="86" y="251"/>
                    </a:cubicBezTo>
                    <a:cubicBezTo>
                      <a:pt x="89" y="213"/>
                      <a:pt x="102" y="192"/>
                      <a:pt x="113" y="158"/>
                    </a:cubicBezTo>
                    <a:cubicBezTo>
                      <a:pt x="124" y="128"/>
                      <a:pt x="119" y="95"/>
                      <a:pt x="126" y="64"/>
                    </a:cubicBezTo>
                    <a:cubicBezTo>
                      <a:pt x="130" y="42"/>
                      <a:pt x="139" y="24"/>
                      <a:pt x="138" y="0"/>
                    </a:cubicBezTo>
                    <a:cubicBezTo>
                      <a:pt x="138" y="88"/>
                      <a:pt x="156" y="187"/>
                      <a:pt x="125" y="272"/>
                    </a:cubicBezTo>
                    <a:close/>
                  </a:path>
                </a:pathLst>
              </a:custGeom>
              <a:solidFill>
                <a:srgbClr val="E2A80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63" name="Freeform 476"/>
              <p:cNvSpPr>
                <a:spLocks/>
              </p:cNvSpPr>
              <p:nvPr/>
            </p:nvSpPr>
            <p:spPr bwMode="gray">
              <a:xfrm>
                <a:off x="17153795" y="216648"/>
                <a:ext cx="560651" cy="591667"/>
              </a:xfrm>
              <a:custGeom>
                <a:avLst/>
                <a:gdLst/>
                <a:ahLst/>
                <a:cxnLst>
                  <a:cxn ang="0">
                    <a:pos x="63" y="10"/>
                  </a:cxn>
                  <a:cxn ang="0">
                    <a:pos x="121" y="10"/>
                  </a:cxn>
                  <a:cxn ang="0">
                    <a:pos x="121" y="25"/>
                  </a:cxn>
                  <a:cxn ang="0">
                    <a:pos x="47" y="51"/>
                  </a:cxn>
                  <a:cxn ang="0">
                    <a:pos x="111" y="92"/>
                  </a:cxn>
                  <a:cxn ang="0">
                    <a:pos x="8" y="92"/>
                  </a:cxn>
                  <a:cxn ang="0">
                    <a:pos x="44" y="81"/>
                  </a:cxn>
                  <a:cxn ang="0">
                    <a:pos x="15" y="71"/>
                  </a:cxn>
                  <a:cxn ang="0">
                    <a:pos x="15" y="53"/>
                  </a:cxn>
                  <a:cxn ang="0">
                    <a:pos x="28" y="29"/>
                  </a:cxn>
                  <a:cxn ang="0">
                    <a:pos x="59" y="0"/>
                  </a:cxn>
                  <a:cxn ang="0">
                    <a:pos x="63" y="13"/>
                  </a:cxn>
                </a:cxnLst>
                <a:rect l="0" t="0" r="r" b="b"/>
                <a:pathLst>
                  <a:path w="152" h="158">
                    <a:moveTo>
                      <a:pt x="63" y="10"/>
                    </a:moveTo>
                    <a:cubicBezTo>
                      <a:pt x="83" y="10"/>
                      <a:pt x="102" y="9"/>
                      <a:pt x="121" y="10"/>
                    </a:cubicBezTo>
                    <a:cubicBezTo>
                      <a:pt x="123" y="15"/>
                      <a:pt x="122" y="21"/>
                      <a:pt x="121" y="25"/>
                    </a:cubicBezTo>
                    <a:cubicBezTo>
                      <a:pt x="102" y="35"/>
                      <a:pt x="47" y="22"/>
                      <a:pt x="47" y="51"/>
                    </a:cubicBezTo>
                    <a:cubicBezTo>
                      <a:pt x="78" y="55"/>
                      <a:pt x="83" y="92"/>
                      <a:pt x="111" y="92"/>
                    </a:cubicBezTo>
                    <a:cubicBezTo>
                      <a:pt x="152" y="133"/>
                      <a:pt x="0" y="158"/>
                      <a:pt x="8" y="92"/>
                    </a:cubicBezTo>
                    <a:cubicBezTo>
                      <a:pt x="22" y="88"/>
                      <a:pt x="34" y="89"/>
                      <a:pt x="44" y="81"/>
                    </a:cubicBezTo>
                    <a:cubicBezTo>
                      <a:pt x="36" y="73"/>
                      <a:pt x="26" y="70"/>
                      <a:pt x="15" y="71"/>
                    </a:cubicBezTo>
                    <a:cubicBezTo>
                      <a:pt x="13" y="66"/>
                      <a:pt x="13" y="58"/>
                      <a:pt x="15" y="53"/>
                    </a:cubicBezTo>
                    <a:cubicBezTo>
                      <a:pt x="50" y="53"/>
                      <a:pt x="25" y="34"/>
                      <a:pt x="28" y="29"/>
                    </a:cubicBezTo>
                    <a:cubicBezTo>
                      <a:pt x="35" y="15"/>
                      <a:pt x="43" y="8"/>
                      <a:pt x="59" y="0"/>
                    </a:cubicBezTo>
                    <a:cubicBezTo>
                      <a:pt x="58" y="6"/>
                      <a:pt x="63" y="11"/>
                      <a:pt x="63" y="13"/>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64" name="Freeform 477"/>
              <p:cNvSpPr>
                <a:spLocks/>
              </p:cNvSpPr>
              <p:nvPr/>
            </p:nvSpPr>
            <p:spPr bwMode="gray">
              <a:xfrm>
                <a:off x="21047191" y="123238"/>
                <a:ext cx="903280" cy="467088"/>
              </a:xfrm>
              <a:custGeom>
                <a:avLst/>
                <a:gdLst/>
                <a:ahLst/>
                <a:cxnLst>
                  <a:cxn ang="0">
                    <a:pos x="116" y="79"/>
                  </a:cxn>
                  <a:cxn ang="0">
                    <a:pos x="80" y="105"/>
                  </a:cxn>
                  <a:cxn ang="0">
                    <a:pos x="229" y="90"/>
                  </a:cxn>
                  <a:cxn ang="0">
                    <a:pos x="139" y="63"/>
                  </a:cxn>
                  <a:cxn ang="0">
                    <a:pos x="96" y="67"/>
                  </a:cxn>
                  <a:cxn ang="0">
                    <a:pos x="86" y="86"/>
                  </a:cxn>
                </a:cxnLst>
                <a:rect l="0" t="0" r="r" b="b"/>
                <a:pathLst>
                  <a:path w="235" h="121">
                    <a:moveTo>
                      <a:pt x="116" y="79"/>
                    </a:moveTo>
                    <a:cubicBezTo>
                      <a:pt x="104" y="90"/>
                      <a:pt x="86" y="93"/>
                      <a:pt x="80" y="105"/>
                    </a:cubicBezTo>
                    <a:cubicBezTo>
                      <a:pt x="108" y="107"/>
                      <a:pt x="235" y="121"/>
                      <a:pt x="229" y="90"/>
                    </a:cubicBezTo>
                    <a:cubicBezTo>
                      <a:pt x="199" y="83"/>
                      <a:pt x="167" y="74"/>
                      <a:pt x="139" y="63"/>
                    </a:cubicBezTo>
                    <a:cubicBezTo>
                      <a:pt x="153" y="0"/>
                      <a:pt x="0" y="62"/>
                      <a:pt x="96" y="67"/>
                    </a:cubicBezTo>
                    <a:cubicBezTo>
                      <a:pt x="85" y="71"/>
                      <a:pt x="91" y="77"/>
                      <a:pt x="86" y="86"/>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65" name="Freeform 478"/>
              <p:cNvSpPr>
                <a:spLocks/>
              </p:cNvSpPr>
              <p:nvPr/>
            </p:nvSpPr>
            <p:spPr bwMode="gray">
              <a:xfrm>
                <a:off x="20673424" y="-157030"/>
                <a:ext cx="467219" cy="529387"/>
              </a:xfrm>
              <a:custGeom>
                <a:avLst/>
                <a:gdLst/>
                <a:ahLst/>
                <a:cxnLst>
                  <a:cxn ang="0">
                    <a:pos x="35" y="10"/>
                  </a:cxn>
                  <a:cxn ang="0">
                    <a:pos x="3" y="11"/>
                  </a:cxn>
                  <a:cxn ang="0">
                    <a:pos x="31" y="40"/>
                  </a:cxn>
                  <a:cxn ang="0">
                    <a:pos x="51" y="75"/>
                  </a:cxn>
                  <a:cxn ang="0">
                    <a:pos x="122" y="141"/>
                  </a:cxn>
                  <a:cxn ang="0">
                    <a:pos x="78" y="81"/>
                  </a:cxn>
                  <a:cxn ang="0">
                    <a:pos x="41" y="7"/>
                  </a:cxn>
                  <a:cxn ang="0">
                    <a:pos x="15" y="0"/>
                  </a:cxn>
                </a:cxnLst>
                <a:rect l="0" t="0" r="r" b="b"/>
                <a:pathLst>
                  <a:path w="122" h="141">
                    <a:moveTo>
                      <a:pt x="35" y="10"/>
                    </a:moveTo>
                    <a:cubicBezTo>
                      <a:pt x="25" y="9"/>
                      <a:pt x="13" y="10"/>
                      <a:pt x="3" y="11"/>
                    </a:cubicBezTo>
                    <a:cubicBezTo>
                      <a:pt x="0" y="29"/>
                      <a:pt x="21" y="31"/>
                      <a:pt x="31" y="40"/>
                    </a:cubicBezTo>
                    <a:cubicBezTo>
                      <a:pt x="42" y="52"/>
                      <a:pt x="45" y="62"/>
                      <a:pt x="51" y="75"/>
                    </a:cubicBezTo>
                    <a:cubicBezTo>
                      <a:pt x="67" y="110"/>
                      <a:pt x="82" y="130"/>
                      <a:pt x="122" y="141"/>
                    </a:cubicBezTo>
                    <a:cubicBezTo>
                      <a:pt x="97" y="125"/>
                      <a:pt x="87" y="105"/>
                      <a:pt x="78" y="81"/>
                    </a:cubicBezTo>
                    <a:cubicBezTo>
                      <a:pt x="67" y="54"/>
                      <a:pt x="48" y="34"/>
                      <a:pt x="41" y="7"/>
                    </a:cubicBezTo>
                    <a:cubicBezTo>
                      <a:pt x="33" y="4"/>
                      <a:pt x="24" y="0"/>
                      <a:pt x="15" y="0"/>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grpSp>
        <p:grpSp>
          <p:nvGrpSpPr>
            <p:cNvPr id="544815" name="Gruppieren 229"/>
            <p:cNvGrpSpPr>
              <a:grpSpLocks/>
            </p:cNvGrpSpPr>
            <p:nvPr/>
          </p:nvGrpSpPr>
          <p:grpSpPr bwMode="auto">
            <a:xfrm>
              <a:off x="4220978" y="1619175"/>
              <a:ext cx="463842" cy="1262441"/>
              <a:chOff x="5421312" y="6054726"/>
              <a:chExt cx="7518401" cy="20462875"/>
            </a:xfrm>
          </p:grpSpPr>
          <p:sp>
            <p:nvSpPr>
              <p:cNvPr id="541" name="Freeform 226"/>
              <p:cNvSpPr>
                <a:spLocks/>
              </p:cNvSpPr>
              <p:nvPr/>
            </p:nvSpPr>
            <p:spPr bwMode="gray">
              <a:xfrm>
                <a:off x="5427991" y="16296017"/>
                <a:ext cx="4426317" cy="9442266"/>
              </a:xfrm>
              <a:custGeom>
                <a:avLst/>
                <a:gdLst/>
                <a:ahLst/>
                <a:cxnLst>
                  <a:cxn ang="0">
                    <a:pos x="603" y="921"/>
                  </a:cxn>
                  <a:cxn ang="0">
                    <a:pos x="573" y="1072"/>
                  </a:cxn>
                  <a:cxn ang="0">
                    <a:pos x="535" y="1247"/>
                  </a:cxn>
                  <a:cxn ang="0">
                    <a:pos x="467" y="1567"/>
                  </a:cxn>
                  <a:cxn ang="0">
                    <a:pos x="377" y="1862"/>
                  </a:cxn>
                  <a:cxn ang="0">
                    <a:pos x="337" y="2019"/>
                  </a:cxn>
                  <a:cxn ang="0">
                    <a:pos x="185" y="2359"/>
                  </a:cxn>
                  <a:cxn ang="0">
                    <a:pos x="20" y="2519"/>
                  </a:cxn>
                  <a:cxn ang="0">
                    <a:pos x="321" y="2434"/>
                  </a:cxn>
                  <a:cxn ang="0">
                    <a:pos x="398" y="2322"/>
                  </a:cxn>
                  <a:cxn ang="0">
                    <a:pos x="514" y="2249"/>
                  </a:cxn>
                  <a:cxn ang="0">
                    <a:pos x="559" y="1944"/>
                  </a:cxn>
                  <a:cxn ang="0">
                    <a:pos x="726" y="1664"/>
                  </a:cxn>
                  <a:cxn ang="0">
                    <a:pos x="860" y="1284"/>
                  </a:cxn>
                  <a:cxn ang="0">
                    <a:pos x="946" y="951"/>
                  </a:cxn>
                  <a:cxn ang="0">
                    <a:pos x="1164" y="269"/>
                  </a:cxn>
                  <a:cxn ang="0">
                    <a:pos x="1184" y="202"/>
                  </a:cxn>
                  <a:cxn ang="0">
                    <a:pos x="625" y="277"/>
                  </a:cxn>
                  <a:cxn ang="0">
                    <a:pos x="603" y="898"/>
                  </a:cxn>
                </a:cxnLst>
                <a:rect l="0" t="0" r="r" b="b"/>
                <a:pathLst>
                  <a:path w="1184" h="2523">
                    <a:moveTo>
                      <a:pt x="603" y="921"/>
                    </a:moveTo>
                    <a:cubicBezTo>
                      <a:pt x="578" y="960"/>
                      <a:pt x="578" y="1023"/>
                      <a:pt x="573" y="1072"/>
                    </a:cubicBezTo>
                    <a:cubicBezTo>
                      <a:pt x="566" y="1133"/>
                      <a:pt x="550" y="1187"/>
                      <a:pt x="535" y="1247"/>
                    </a:cubicBezTo>
                    <a:cubicBezTo>
                      <a:pt x="508" y="1354"/>
                      <a:pt x="489" y="1457"/>
                      <a:pt x="467" y="1567"/>
                    </a:cubicBezTo>
                    <a:cubicBezTo>
                      <a:pt x="445" y="1672"/>
                      <a:pt x="394" y="1752"/>
                      <a:pt x="377" y="1862"/>
                    </a:cubicBezTo>
                    <a:cubicBezTo>
                      <a:pt x="369" y="1917"/>
                      <a:pt x="366" y="1969"/>
                      <a:pt x="337" y="2019"/>
                    </a:cubicBezTo>
                    <a:cubicBezTo>
                      <a:pt x="309" y="2069"/>
                      <a:pt x="221" y="2300"/>
                      <a:pt x="185" y="2359"/>
                    </a:cubicBezTo>
                    <a:cubicBezTo>
                      <a:pt x="149" y="2417"/>
                      <a:pt x="0" y="2443"/>
                      <a:pt x="20" y="2519"/>
                    </a:cubicBezTo>
                    <a:cubicBezTo>
                      <a:pt x="142" y="2523"/>
                      <a:pt x="235" y="2515"/>
                      <a:pt x="321" y="2434"/>
                    </a:cubicBezTo>
                    <a:cubicBezTo>
                      <a:pt x="356" y="2402"/>
                      <a:pt x="367" y="2356"/>
                      <a:pt x="398" y="2322"/>
                    </a:cubicBezTo>
                    <a:cubicBezTo>
                      <a:pt x="428" y="2290"/>
                      <a:pt x="483" y="2282"/>
                      <a:pt x="514" y="2249"/>
                    </a:cubicBezTo>
                    <a:cubicBezTo>
                      <a:pt x="587" y="2168"/>
                      <a:pt x="500" y="2041"/>
                      <a:pt x="559" y="1944"/>
                    </a:cubicBezTo>
                    <a:cubicBezTo>
                      <a:pt x="619" y="1846"/>
                      <a:pt x="677" y="1766"/>
                      <a:pt x="726" y="1664"/>
                    </a:cubicBezTo>
                    <a:cubicBezTo>
                      <a:pt x="784" y="1543"/>
                      <a:pt x="843" y="1422"/>
                      <a:pt x="860" y="1284"/>
                    </a:cubicBezTo>
                    <a:cubicBezTo>
                      <a:pt x="876" y="1164"/>
                      <a:pt x="918" y="1070"/>
                      <a:pt x="946" y="951"/>
                    </a:cubicBezTo>
                    <a:cubicBezTo>
                      <a:pt x="1001" y="713"/>
                      <a:pt x="1099" y="503"/>
                      <a:pt x="1164" y="269"/>
                    </a:cubicBezTo>
                    <a:cubicBezTo>
                      <a:pt x="1170" y="246"/>
                      <a:pt x="1182" y="226"/>
                      <a:pt x="1184" y="202"/>
                    </a:cubicBezTo>
                    <a:cubicBezTo>
                      <a:pt x="1012" y="178"/>
                      <a:pt x="664" y="0"/>
                      <a:pt x="625" y="277"/>
                    </a:cubicBezTo>
                    <a:cubicBezTo>
                      <a:pt x="597" y="482"/>
                      <a:pt x="676" y="704"/>
                      <a:pt x="603" y="898"/>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42" name="Freeform 227"/>
              <p:cNvSpPr>
                <a:spLocks/>
              </p:cNvSpPr>
              <p:nvPr/>
            </p:nvSpPr>
            <p:spPr bwMode="gray">
              <a:xfrm>
                <a:off x="9982972" y="16990687"/>
                <a:ext cx="1672744" cy="9519442"/>
              </a:xfrm>
              <a:custGeom>
                <a:avLst/>
                <a:gdLst/>
                <a:ahLst/>
                <a:cxnLst>
                  <a:cxn ang="0">
                    <a:pos x="83" y="783"/>
                  </a:cxn>
                  <a:cxn ang="0">
                    <a:pos x="145" y="1141"/>
                  </a:cxn>
                  <a:cxn ang="0">
                    <a:pos x="152" y="1554"/>
                  </a:cxn>
                  <a:cxn ang="0">
                    <a:pos x="159" y="1920"/>
                  </a:cxn>
                  <a:cxn ang="0">
                    <a:pos x="129" y="2102"/>
                  </a:cxn>
                  <a:cxn ang="0">
                    <a:pos x="127" y="2260"/>
                  </a:cxn>
                  <a:cxn ang="0">
                    <a:pos x="233" y="2436"/>
                  </a:cxn>
                  <a:cxn ang="0">
                    <a:pos x="289" y="2436"/>
                  </a:cxn>
                  <a:cxn ang="0">
                    <a:pos x="342" y="2406"/>
                  </a:cxn>
                  <a:cxn ang="0">
                    <a:pos x="333" y="2071"/>
                  </a:cxn>
                  <a:cxn ang="0">
                    <a:pos x="341" y="1715"/>
                  </a:cxn>
                  <a:cxn ang="0">
                    <a:pos x="409" y="1346"/>
                  </a:cxn>
                  <a:cxn ang="0">
                    <a:pos x="439" y="972"/>
                  </a:cxn>
                  <a:cxn ang="0">
                    <a:pos x="409" y="768"/>
                  </a:cxn>
                  <a:cxn ang="0">
                    <a:pos x="328" y="512"/>
                  </a:cxn>
                  <a:cxn ang="0">
                    <a:pos x="218" y="19"/>
                  </a:cxn>
                  <a:cxn ang="0">
                    <a:pos x="16" y="4"/>
                  </a:cxn>
                  <a:cxn ang="0">
                    <a:pos x="106" y="775"/>
                  </a:cxn>
                </a:cxnLst>
                <a:rect l="0" t="0" r="r" b="b"/>
                <a:pathLst>
                  <a:path w="445" h="2543">
                    <a:moveTo>
                      <a:pt x="83" y="783"/>
                    </a:moveTo>
                    <a:cubicBezTo>
                      <a:pt x="84" y="915"/>
                      <a:pt x="158" y="1002"/>
                      <a:pt x="145" y="1141"/>
                    </a:cubicBezTo>
                    <a:cubicBezTo>
                      <a:pt x="131" y="1290"/>
                      <a:pt x="117" y="1404"/>
                      <a:pt x="152" y="1554"/>
                    </a:cubicBezTo>
                    <a:cubicBezTo>
                      <a:pt x="176" y="1660"/>
                      <a:pt x="185" y="1822"/>
                      <a:pt x="159" y="1920"/>
                    </a:cubicBezTo>
                    <a:cubicBezTo>
                      <a:pt x="145" y="1971"/>
                      <a:pt x="129" y="2042"/>
                      <a:pt x="129" y="2102"/>
                    </a:cubicBezTo>
                    <a:cubicBezTo>
                      <a:pt x="128" y="2162"/>
                      <a:pt x="122" y="2200"/>
                      <a:pt x="127" y="2260"/>
                    </a:cubicBezTo>
                    <a:cubicBezTo>
                      <a:pt x="128" y="2282"/>
                      <a:pt x="119" y="2543"/>
                      <a:pt x="233" y="2436"/>
                    </a:cubicBezTo>
                    <a:cubicBezTo>
                      <a:pt x="248" y="2466"/>
                      <a:pt x="274" y="2466"/>
                      <a:pt x="289" y="2436"/>
                    </a:cubicBezTo>
                    <a:cubicBezTo>
                      <a:pt x="319" y="2459"/>
                      <a:pt x="339" y="2444"/>
                      <a:pt x="342" y="2406"/>
                    </a:cubicBezTo>
                    <a:cubicBezTo>
                      <a:pt x="411" y="2404"/>
                      <a:pt x="342" y="2131"/>
                      <a:pt x="333" y="2071"/>
                    </a:cubicBezTo>
                    <a:cubicBezTo>
                      <a:pt x="314" y="1937"/>
                      <a:pt x="294" y="1848"/>
                      <a:pt x="341" y="1715"/>
                    </a:cubicBezTo>
                    <a:cubicBezTo>
                      <a:pt x="382" y="1598"/>
                      <a:pt x="408" y="1477"/>
                      <a:pt x="409" y="1346"/>
                    </a:cubicBezTo>
                    <a:cubicBezTo>
                      <a:pt x="410" y="1216"/>
                      <a:pt x="445" y="1098"/>
                      <a:pt x="439" y="972"/>
                    </a:cubicBezTo>
                    <a:cubicBezTo>
                      <a:pt x="436" y="903"/>
                      <a:pt x="412" y="839"/>
                      <a:pt x="409" y="768"/>
                    </a:cubicBezTo>
                    <a:cubicBezTo>
                      <a:pt x="405" y="674"/>
                      <a:pt x="359" y="600"/>
                      <a:pt x="328" y="512"/>
                    </a:cubicBezTo>
                    <a:cubicBezTo>
                      <a:pt x="271" y="351"/>
                      <a:pt x="313" y="167"/>
                      <a:pt x="218" y="19"/>
                    </a:cubicBezTo>
                    <a:cubicBezTo>
                      <a:pt x="154" y="5"/>
                      <a:pt x="85" y="0"/>
                      <a:pt x="16" y="4"/>
                    </a:cubicBezTo>
                    <a:cubicBezTo>
                      <a:pt x="0" y="274"/>
                      <a:pt x="106" y="510"/>
                      <a:pt x="106" y="775"/>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43" name="Freeform 228"/>
              <p:cNvSpPr>
                <a:spLocks/>
              </p:cNvSpPr>
              <p:nvPr/>
            </p:nvSpPr>
            <p:spPr bwMode="gray">
              <a:xfrm>
                <a:off x="7641149" y="18585837"/>
                <a:ext cx="1466853" cy="1955345"/>
              </a:xfrm>
              <a:custGeom>
                <a:avLst/>
                <a:gdLst/>
                <a:ahLst/>
                <a:cxnLst>
                  <a:cxn ang="0">
                    <a:pos x="6" y="313"/>
                  </a:cxn>
                  <a:cxn ang="0">
                    <a:pos x="165" y="407"/>
                  </a:cxn>
                  <a:cxn ang="0">
                    <a:pos x="250" y="449"/>
                  </a:cxn>
                  <a:cxn ang="0">
                    <a:pos x="297" y="525"/>
                  </a:cxn>
                  <a:cxn ang="0">
                    <a:pos x="325" y="454"/>
                  </a:cxn>
                  <a:cxn ang="0">
                    <a:pos x="348" y="374"/>
                  </a:cxn>
                  <a:cxn ang="0">
                    <a:pos x="378" y="104"/>
                  </a:cxn>
                  <a:cxn ang="0">
                    <a:pos x="191" y="44"/>
                  </a:cxn>
                  <a:cxn ang="0">
                    <a:pos x="78" y="204"/>
                  </a:cxn>
                  <a:cxn ang="0">
                    <a:pos x="10" y="313"/>
                  </a:cxn>
                </a:cxnLst>
                <a:rect l="0" t="0" r="r" b="b"/>
                <a:pathLst>
                  <a:path w="394" h="525">
                    <a:moveTo>
                      <a:pt x="6" y="313"/>
                    </a:moveTo>
                    <a:cubicBezTo>
                      <a:pt x="0" y="353"/>
                      <a:pt x="134" y="395"/>
                      <a:pt x="165" y="407"/>
                    </a:cubicBezTo>
                    <a:cubicBezTo>
                      <a:pt x="195" y="418"/>
                      <a:pt x="227" y="429"/>
                      <a:pt x="250" y="449"/>
                    </a:cubicBezTo>
                    <a:cubicBezTo>
                      <a:pt x="275" y="471"/>
                      <a:pt x="276" y="505"/>
                      <a:pt x="297" y="525"/>
                    </a:cubicBezTo>
                    <a:cubicBezTo>
                      <a:pt x="300" y="500"/>
                      <a:pt x="316" y="477"/>
                      <a:pt x="325" y="454"/>
                    </a:cubicBezTo>
                    <a:cubicBezTo>
                      <a:pt x="334" y="429"/>
                      <a:pt x="341" y="400"/>
                      <a:pt x="348" y="374"/>
                    </a:cubicBezTo>
                    <a:cubicBezTo>
                      <a:pt x="369" y="300"/>
                      <a:pt x="394" y="182"/>
                      <a:pt x="378" y="104"/>
                    </a:cubicBezTo>
                    <a:cubicBezTo>
                      <a:pt x="361" y="26"/>
                      <a:pt x="248" y="0"/>
                      <a:pt x="191" y="44"/>
                    </a:cubicBezTo>
                    <a:cubicBezTo>
                      <a:pt x="139" y="84"/>
                      <a:pt x="110" y="153"/>
                      <a:pt x="78" y="204"/>
                    </a:cubicBezTo>
                    <a:cubicBezTo>
                      <a:pt x="59" y="236"/>
                      <a:pt x="17" y="278"/>
                      <a:pt x="10" y="313"/>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44" name="Freeform 229"/>
              <p:cNvSpPr>
                <a:spLocks/>
              </p:cNvSpPr>
              <p:nvPr/>
            </p:nvSpPr>
            <p:spPr bwMode="gray">
              <a:xfrm>
                <a:off x="10163121" y="18611557"/>
                <a:ext cx="1466853" cy="1826712"/>
              </a:xfrm>
              <a:custGeom>
                <a:avLst/>
                <a:gdLst/>
                <a:ahLst/>
                <a:cxnLst>
                  <a:cxn ang="0">
                    <a:pos x="68" y="485"/>
                  </a:cxn>
                  <a:cxn ang="0">
                    <a:pos x="179" y="387"/>
                  </a:cxn>
                  <a:cxn ang="0">
                    <a:pos x="340" y="348"/>
                  </a:cxn>
                  <a:cxn ang="0">
                    <a:pos x="296" y="164"/>
                  </a:cxn>
                  <a:cxn ang="0">
                    <a:pos x="54" y="81"/>
                  </a:cxn>
                  <a:cxn ang="0">
                    <a:pos x="39" y="303"/>
                  </a:cxn>
                  <a:cxn ang="0">
                    <a:pos x="68" y="485"/>
                  </a:cxn>
                </a:cxnLst>
                <a:rect l="0" t="0" r="r" b="b"/>
                <a:pathLst>
                  <a:path w="393" h="485">
                    <a:moveTo>
                      <a:pt x="68" y="485"/>
                    </a:moveTo>
                    <a:cubicBezTo>
                      <a:pt x="77" y="453"/>
                      <a:pt x="153" y="401"/>
                      <a:pt x="179" y="387"/>
                    </a:cubicBezTo>
                    <a:cubicBezTo>
                      <a:pt x="227" y="362"/>
                      <a:pt x="294" y="374"/>
                      <a:pt x="340" y="348"/>
                    </a:cubicBezTo>
                    <a:cubicBezTo>
                      <a:pt x="393" y="318"/>
                      <a:pt x="327" y="203"/>
                      <a:pt x="296" y="164"/>
                    </a:cubicBezTo>
                    <a:cubicBezTo>
                      <a:pt x="242" y="95"/>
                      <a:pt x="141" y="0"/>
                      <a:pt x="54" y="81"/>
                    </a:cubicBezTo>
                    <a:cubicBezTo>
                      <a:pt x="0" y="131"/>
                      <a:pt x="32" y="240"/>
                      <a:pt x="39" y="303"/>
                    </a:cubicBezTo>
                    <a:cubicBezTo>
                      <a:pt x="45" y="357"/>
                      <a:pt x="33" y="443"/>
                      <a:pt x="68" y="485"/>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45" name="Freeform 230"/>
              <p:cNvSpPr>
                <a:spLocks/>
              </p:cNvSpPr>
              <p:nvPr/>
            </p:nvSpPr>
            <p:spPr bwMode="gray">
              <a:xfrm>
                <a:off x="7486743" y="13208630"/>
                <a:ext cx="4452044" cy="6920900"/>
              </a:xfrm>
              <a:custGeom>
                <a:avLst/>
                <a:gdLst/>
                <a:ahLst/>
                <a:cxnLst>
                  <a:cxn ang="0">
                    <a:pos x="143" y="526"/>
                  </a:cxn>
                  <a:cxn ang="0">
                    <a:pos x="82" y="1125"/>
                  </a:cxn>
                  <a:cxn ang="0">
                    <a:pos x="38" y="1760"/>
                  </a:cxn>
                  <a:cxn ang="0">
                    <a:pos x="816" y="1806"/>
                  </a:cxn>
                  <a:cxn ang="0">
                    <a:pos x="1120" y="1731"/>
                  </a:cxn>
                  <a:cxn ang="0">
                    <a:pos x="1113" y="1527"/>
                  </a:cxn>
                  <a:cxn ang="0">
                    <a:pos x="1105" y="1330"/>
                  </a:cxn>
                  <a:cxn ang="0">
                    <a:pos x="1128" y="701"/>
                  </a:cxn>
                  <a:cxn ang="0">
                    <a:pos x="892" y="96"/>
                  </a:cxn>
                  <a:cxn ang="0">
                    <a:pos x="567" y="3"/>
                  </a:cxn>
                  <a:cxn ang="0">
                    <a:pos x="289" y="73"/>
                  </a:cxn>
                  <a:cxn ang="0">
                    <a:pos x="210" y="313"/>
                  </a:cxn>
                  <a:cxn ang="0">
                    <a:pos x="143" y="526"/>
                  </a:cxn>
                </a:cxnLst>
                <a:rect l="0" t="0" r="r" b="b"/>
                <a:pathLst>
                  <a:path w="1183" h="1849">
                    <a:moveTo>
                      <a:pt x="143" y="526"/>
                    </a:moveTo>
                    <a:cubicBezTo>
                      <a:pt x="123" y="723"/>
                      <a:pt x="99" y="926"/>
                      <a:pt x="82" y="1125"/>
                    </a:cubicBezTo>
                    <a:cubicBezTo>
                      <a:pt x="65" y="1320"/>
                      <a:pt x="0" y="1562"/>
                      <a:pt x="38" y="1760"/>
                    </a:cubicBezTo>
                    <a:cubicBezTo>
                      <a:pt x="277" y="1849"/>
                      <a:pt x="564" y="1829"/>
                      <a:pt x="816" y="1806"/>
                    </a:cubicBezTo>
                    <a:cubicBezTo>
                      <a:pt x="893" y="1798"/>
                      <a:pt x="1090" y="1805"/>
                      <a:pt x="1120" y="1731"/>
                    </a:cubicBezTo>
                    <a:cubicBezTo>
                      <a:pt x="1142" y="1680"/>
                      <a:pt x="1116" y="1580"/>
                      <a:pt x="1113" y="1527"/>
                    </a:cubicBezTo>
                    <a:cubicBezTo>
                      <a:pt x="1109" y="1461"/>
                      <a:pt x="1108" y="1392"/>
                      <a:pt x="1105" y="1330"/>
                    </a:cubicBezTo>
                    <a:cubicBezTo>
                      <a:pt x="1095" y="1122"/>
                      <a:pt x="1183" y="905"/>
                      <a:pt x="1128" y="701"/>
                    </a:cubicBezTo>
                    <a:cubicBezTo>
                      <a:pt x="1071" y="491"/>
                      <a:pt x="915" y="315"/>
                      <a:pt x="892" y="96"/>
                    </a:cubicBezTo>
                    <a:cubicBezTo>
                      <a:pt x="786" y="46"/>
                      <a:pt x="690" y="0"/>
                      <a:pt x="567" y="3"/>
                    </a:cubicBezTo>
                    <a:cubicBezTo>
                      <a:pt x="480" y="6"/>
                      <a:pt x="337" y="1"/>
                      <a:pt x="289" y="73"/>
                    </a:cubicBezTo>
                    <a:cubicBezTo>
                      <a:pt x="244" y="139"/>
                      <a:pt x="236" y="241"/>
                      <a:pt x="210" y="313"/>
                    </a:cubicBezTo>
                    <a:cubicBezTo>
                      <a:pt x="184" y="383"/>
                      <a:pt x="158" y="450"/>
                      <a:pt x="143" y="526"/>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46" name="Freeform 231"/>
              <p:cNvSpPr>
                <a:spLocks/>
              </p:cNvSpPr>
              <p:nvPr/>
            </p:nvSpPr>
            <p:spPr bwMode="gray">
              <a:xfrm>
                <a:off x="8979338" y="14031934"/>
                <a:ext cx="1003634" cy="540301"/>
              </a:xfrm>
              <a:custGeom>
                <a:avLst/>
                <a:gdLst/>
                <a:ahLst/>
                <a:cxnLst>
                  <a:cxn ang="0">
                    <a:pos x="40" y="27"/>
                  </a:cxn>
                  <a:cxn ang="0">
                    <a:pos x="55" y="87"/>
                  </a:cxn>
                  <a:cxn ang="0">
                    <a:pos x="123" y="102"/>
                  </a:cxn>
                  <a:cxn ang="0">
                    <a:pos x="240" y="136"/>
                  </a:cxn>
                  <a:cxn ang="0">
                    <a:pos x="260" y="65"/>
                  </a:cxn>
                  <a:cxn ang="0">
                    <a:pos x="188" y="3"/>
                  </a:cxn>
                  <a:cxn ang="0">
                    <a:pos x="92" y="15"/>
                  </a:cxn>
                  <a:cxn ang="0">
                    <a:pos x="43" y="42"/>
                  </a:cxn>
                </a:cxnLst>
                <a:rect l="0" t="0" r="r" b="b"/>
                <a:pathLst>
                  <a:path w="271" h="146">
                    <a:moveTo>
                      <a:pt x="40" y="27"/>
                    </a:moveTo>
                    <a:cubicBezTo>
                      <a:pt x="51" y="45"/>
                      <a:pt x="43" y="71"/>
                      <a:pt x="55" y="87"/>
                    </a:cubicBezTo>
                    <a:cubicBezTo>
                      <a:pt x="73" y="112"/>
                      <a:pt x="93" y="98"/>
                      <a:pt x="123" y="102"/>
                    </a:cubicBezTo>
                    <a:cubicBezTo>
                      <a:pt x="162" y="108"/>
                      <a:pt x="200" y="146"/>
                      <a:pt x="240" y="136"/>
                    </a:cubicBezTo>
                    <a:cubicBezTo>
                      <a:pt x="251" y="115"/>
                      <a:pt x="256" y="88"/>
                      <a:pt x="260" y="65"/>
                    </a:cubicBezTo>
                    <a:cubicBezTo>
                      <a:pt x="271" y="10"/>
                      <a:pt x="244" y="8"/>
                      <a:pt x="188" y="3"/>
                    </a:cubicBezTo>
                    <a:cubicBezTo>
                      <a:pt x="154" y="0"/>
                      <a:pt x="125" y="10"/>
                      <a:pt x="92" y="15"/>
                    </a:cubicBezTo>
                    <a:cubicBezTo>
                      <a:pt x="79" y="16"/>
                      <a:pt x="0" y="19"/>
                      <a:pt x="43" y="42"/>
                    </a:cubicBezTo>
                  </a:path>
                </a:pathLst>
              </a:custGeom>
              <a:solidFill>
                <a:srgbClr val="4D4D4D"/>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47" name="Freeform 232"/>
              <p:cNvSpPr>
                <a:spLocks/>
              </p:cNvSpPr>
              <p:nvPr/>
            </p:nvSpPr>
            <p:spPr bwMode="gray">
              <a:xfrm>
                <a:off x="7898493" y="13620282"/>
                <a:ext cx="1492595" cy="1955345"/>
              </a:xfrm>
              <a:custGeom>
                <a:avLst/>
                <a:gdLst/>
                <a:ahLst/>
                <a:cxnLst>
                  <a:cxn ang="0">
                    <a:pos x="0" y="501"/>
                  </a:cxn>
                  <a:cxn ang="0">
                    <a:pos x="287" y="500"/>
                  </a:cxn>
                  <a:cxn ang="0">
                    <a:pos x="336" y="439"/>
                  </a:cxn>
                  <a:cxn ang="0">
                    <a:pos x="368" y="334"/>
                  </a:cxn>
                  <a:cxn ang="0">
                    <a:pos x="351" y="69"/>
                  </a:cxn>
                  <a:cxn ang="0">
                    <a:pos x="217" y="200"/>
                  </a:cxn>
                  <a:cxn ang="0">
                    <a:pos x="121" y="391"/>
                  </a:cxn>
                  <a:cxn ang="0">
                    <a:pos x="0" y="501"/>
                  </a:cxn>
                </a:cxnLst>
                <a:rect l="0" t="0" r="r" b="b"/>
                <a:pathLst>
                  <a:path w="400" h="521">
                    <a:moveTo>
                      <a:pt x="0" y="501"/>
                    </a:moveTo>
                    <a:cubicBezTo>
                      <a:pt x="80" y="519"/>
                      <a:pt x="208" y="521"/>
                      <a:pt x="287" y="500"/>
                    </a:cubicBezTo>
                    <a:cubicBezTo>
                      <a:pt x="304" y="477"/>
                      <a:pt x="324" y="466"/>
                      <a:pt x="336" y="439"/>
                    </a:cubicBezTo>
                    <a:cubicBezTo>
                      <a:pt x="351" y="406"/>
                      <a:pt x="361" y="369"/>
                      <a:pt x="368" y="334"/>
                    </a:cubicBezTo>
                    <a:cubicBezTo>
                      <a:pt x="381" y="276"/>
                      <a:pt x="400" y="120"/>
                      <a:pt x="351" y="69"/>
                    </a:cubicBezTo>
                    <a:cubicBezTo>
                      <a:pt x="285" y="0"/>
                      <a:pt x="227" y="151"/>
                      <a:pt x="217" y="200"/>
                    </a:cubicBezTo>
                    <a:cubicBezTo>
                      <a:pt x="201" y="273"/>
                      <a:pt x="194" y="353"/>
                      <a:pt x="121" y="391"/>
                    </a:cubicBezTo>
                    <a:cubicBezTo>
                      <a:pt x="68" y="419"/>
                      <a:pt x="20" y="434"/>
                      <a:pt x="0" y="501"/>
                    </a:cubicBezTo>
                  </a:path>
                </a:pathLst>
              </a:custGeom>
              <a:solidFill>
                <a:srgbClr val="4D4D4D"/>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48" name="Freeform 233"/>
              <p:cNvSpPr>
                <a:spLocks/>
              </p:cNvSpPr>
              <p:nvPr/>
            </p:nvSpPr>
            <p:spPr bwMode="gray">
              <a:xfrm>
                <a:off x="9777097" y="14031934"/>
                <a:ext cx="1852877" cy="1852432"/>
              </a:xfrm>
              <a:custGeom>
                <a:avLst/>
                <a:gdLst/>
                <a:ahLst/>
                <a:cxnLst>
                  <a:cxn ang="0">
                    <a:pos x="33" y="20"/>
                  </a:cxn>
                  <a:cxn ang="0">
                    <a:pos x="6" y="130"/>
                  </a:cxn>
                  <a:cxn ang="0">
                    <a:pos x="7" y="236"/>
                  </a:cxn>
                  <a:cxn ang="0">
                    <a:pos x="37" y="323"/>
                  </a:cxn>
                  <a:cxn ang="0">
                    <a:pos x="64" y="410"/>
                  </a:cxn>
                  <a:cxn ang="0">
                    <a:pos x="242" y="479"/>
                  </a:cxn>
                  <a:cxn ang="0">
                    <a:pos x="386" y="479"/>
                  </a:cxn>
                  <a:cxn ang="0">
                    <a:pos x="454" y="437"/>
                  </a:cxn>
                  <a:cxn ang="0">
                    <a:pos x="499" y="417"/>
                  </a:cxn>
                  <a:cxn ang="0">
                    <a:pos x="499" y="358"/>
                  </a:cxn>
                  <a:cxn ang="0">
                    <a:pos x="398" y="369"/>
                  </a:cxn>
                  <a:cxn ang="0">
                    <a:pos x="295" y="346"/>
                  </a:cxn>
                  <a:cxn ang="0">
                    <a:pos x="156" y="219"/>
                  </a:cxn>
                  <a:cxn ang="0">
                    <a:pos x="120" y="62"/>
                  </a:cxn>
                  <a:cxn ang="0">
                    <a:pos x="29" y="24"/>
                  </a:cxn>
                </a:cxnLst>
                <a:rect l="0" t="0" r="r" b="b"/>
                <a:pathLst>
                  <a:path w="500" h="490">
                    <a:moveTo>
                      <a:pt x="33" y="20"/>
                    </a:moveTo>
                    <a:cubicBezTo>
                      <a:pt x="37" y="59"/>
                      <a:pt x="12" y="94"/>
                      <a:pt x="6" y="130"/>
                    </a:cubicBezTo>
                    <a:cubicBezTo>
                      <a:pt x="0" y="162"/>
                      <a:pt x="0" y="203"/>
                      <a:pt x="7" y="236"/>
                    </a:cubicBezTo>
                    <a:cubicBezTo>
                      <a:pt x="12" y="266"/>
                      <a:pt x="26" y="296"/>
                      <a:pt x="37" y="323"/>
                    </a:cubicBezTo>
                    <a:cubicBezTo>
                      <a:pt x="48" y="351"/>
                      <a:pt x="52" y="385"/>
                      <a:pt x="64" y="410"/>
                    </a:cubicBezTo>
                    <a:cubicBezTo>
                      <a:pt x="96" y="470"/>
                      <a:pt x="182" y="478"/>
                      <a:pt x="242" y="479"/>
                    </a:cubicBezTo>
                    <a:cubicBezTo>
                      <a:pt x="282" y="479"/>
                      <a:pt x="349" y="490"/>
                      <a:pt x="386" y="479"/>
                    </a:cubicBezTo>
                    <a:cubicBezTo>
                      <a:pt x="411" y="471"/>
                      <a:pt x="428" y="446"/>
                      <a:pt x="454" y="437"/>
                    </a:cubicBezTo>
                    <a:cubicBezTo>
                      <a:pt x="475" y="429"/>
                      <a:pt x="489" y="439"/>
                      <a:pt x="499" y="417"/>
                    </a:cubicBezTo>
                    <a:cubicBezTo>
                      <a:pt x="500" y="398"/>
                      <a:pt x="500" y="377"/>
                      <a:pt x="499" y="358"/>
                    </a:cubicBezTo>
                    <a:cubicBezTo>
                      <a:pt x="466" y="356"/>
                      <a:pt x="433" y="369"/>
                      <a:pt x="398" y="369"/>
                    </a:cubicBezTo>
                    <a:cubicBezTo>
                      <a:pt x="361" y="368"/>
                      <a:pt x="329" y="358"/>
                      <a:pt x="295" y="346"/>
                    </a:cubicBezTo>
                    <a:cubicBezTo>
                      <a:pt x="219" y="320"/>
                      <a:pt x="167" y="303"/>
                      <a:pt x="156" y="219"/>
                    </a:cubicBezTo>
                    <a:cubicBezTo>
                      <a:pt x="148" y="166"/>
                      <a:pt x="151" y="108"/>
                      <a:pt x="120" y="62"/>
                    </a:cubicBezTo>
                    <a:cubicBezTo>
                      <a:pt x="106" y="39"/>
                      <a:pt x="43" y="0"/>
                      <a:pt x="29" y="24"/>
                    </a:cubicBezTo>
                  </a:path>
                </a:pathLst>
              </a:custGeom>
              <a:solidFill>
                <a:srgbClr val="4D4D4D"/>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49" name="Freeform 234"/>
              <p:cNvSpPr>
                <a:spLocks/>
              </p:cNvSpPr>
              <p:nvPr/>
            </p:nvSpPr>
            <p:spPr bwMode="gray">
              <a:xfrm>
                <a:off x="7100719" y="8654743"/>
                <a:ext cx="5121154" cy="6998077"/>
              </a:xfrm>
              <a:custGeom>
                <a:avLst/>
                <a:gdLst/>
                <a:ahLst/>
                <a:cxnLst>
                  <a:cxn ang="0">
                    <a:pos x="660" y="152"/>
                  </a:cxn>
                  <a:cxn ang="0">
                    <a:pos x="488" y="215"/>
                  </a:cxn>
                  <a:cxn ang="0">
                    <a:pos x="340" y="257"/>
                  </a:cxn>
                  <a:cxn ang="0">
                    <a:pos x="91" y="448"/>
                  </a:cxn>
                  <a:cxn ang="0">
                    <a:pos x="46" y="798"/>
                  </a:cxn>
                  <a:cxn ang="0">
                    <a:pos x="1" y="1168"/>
                  </a:cxn>
                  <a:cxn ang="0">
                    <a:pos x="56" y="1356"/>
                  </a:cxn>
                  <a:cxn ang="0">
                    <a:pos x="235" y="1412"/>
                  </a:cxn>
                  <a:cxn ang="0">
                    <a:pos x="205" y="1585"/>
                  </a:cxn>
                  <a:cxn ang="0">
                    <a:pos x="184" y="1781"/>
                  </a:cxn>
                  <a:cxn ang="0">
                    <a:pos x="425" y="1812"/>
                  </a:cxn>
                  <a:cxn ang="0">
                    <a:pos x="532" y="1668"/>
                  </a:cxn>
                  <a:cxn ang="0">
                    <a:pos x="516" y="1412"/>
                  </a:cxn>
                  <a:cxn ang="0">
                    <a:pos x="548" y="1116"/>
                  </a:cxn>
                  <a:cxn ang="0">
                    <a:pos x="818" y="1056"/>
                  </a:cxn>
                  <a:cxn ang="0">
                    <a:pos x="834" y="1229"/>
                  </a:cxn>
                  <a:cxn ang="0">
                    <a:pos x="796" y="1382"/>
                  </a:cxn>
                  <a:cxn ang="0">
                    <a:pos x="758" y="1706"/>
                  </a:cxn>
                  <a:cxn ang="0">
                    <a:pos x="963" y="1858"/>
                  </a:cxn>
                  <a:cxn ang="0">
                    <a:pos x="1273" y="1788"/>
                  </a:cxn>
                  <a:cxn ang="0">
                    <a:pos x="1174" y="1403"/>
                  </a:cxn>
                  <a:cxn ang="0">
                    <a:pos x="1128" y="1091"/>
                  </a:cxn>
                  <a:cxn ang="0">
                    <a:pos x="1266" y="819"/>
                  </a:cxn>
                  <a:cxn ang="0">
                    <a:pos x="1359" y="495"/>
                  </a:cxn>
                  <a:cxn ang="0">
                    <a:pos x="1364" y="427"/>
                  </a:cxn>
                  <a:cxn ang="0">
                    <a:pos x="1033" y="228"/>
                  </a:cxn>
                  <a:cxn ang="0">
                    <a:pos x="630" y="160"/>
                  </a:cxn>
                </a:cxnLst>
                <a:rect l="0" t="0" r="r" b="b"/>
                <a:pathLst>
                  <a:path w="1368" h="1862">
                    <a:moveTo>
                      <a:pt x="660" y="152"/>
                    </a:moveTo>
                    <a:cubicBezTo>
                      <a:pt x="620" y="178"/>
                      <a:pt x="539" y="189"/>
                      <a:pt x="488" y="215"/>
                    </a:cubicBezTo>
                    <a:cubicBezTo>
                      <a:pt x="439" y="240"/>
                      <a:pt x="391" y="246"/>
                      <a:pt x="340" y="257"/>
                    </a:cubicBezTo>
                    <a:cubicBezTo>
                      <a:pt x="220" y="283"/>
                      <a:pt x="130" y="325"/>
                      <a:pt x="91" y="448"/>
                    </a:cubicBezTo>
                    <a:cubicBezTo>
                      <a:pt x="58" y="554"/>
                      <a:pt x="64" y="682"/>
                      <a:pt x="46" y="798"/>
                    </a:cubicBezTo>
                    <a:cubicBezTo>
                      <a:pt x="28" y="923"/>
                      <a:pt x="1" y="1035"/>
                      <a:pt x="1" y="1168"/>
                    </a:cubicBezTo>
                    <a:cubicBezTo>
                      <a:pt x="1" y="1237"/>
                      <a:pt x="0" y="1307"/>
                      <a:pt x="56" y="1356"/>
                    </a:cubicBezTo>
                    <a:cubicBezTo>
                      <a:pt x="109" y="1402"/>
                      <a:pt x="171" y="1389"/>
                      <a:pt x="235" y="1412"/>
                    </a:cubicBezTo>
                    <a:cubicBezTo>
                      <a:pt x="194" y="1455"/>
                      <a:pt x="205" y="1526"/>
                      <a:pt x="205" y="1585"/>
                    </a:cubicBezTo>
                    <a:cubicBezTo>
                      <a:pt x="205" y="1648"/>
                      <a:pt x="174" y="1724"/>
                      <a:pt x="184" y="1781"/>
                    </a:cubicBezTo>
                    <a:cubicBezTo>
                      <a:pt x="250" y="1810"/>
                      <a:pt x="348" y="1824"/>
                      <a:pt x="425" y="1812"/>
                    </a:cubicBezTo>
                    <a:cubicBezTo>
                      <a:pt x="517" y="1798"/>
                      <a:pt x="536" y="1763"/>
                      <a:pt x="532" y="1668"/>
                    </a:cubicBezTo>
                    <a:cubicBezTo>
                      <a:pt x="527" y="1585"/>
                      <a:pt x="515" y="1501"/>
                      <a:pt x="516" y="1412"/>
                    </a:cubicBezTo>
                    <a:cubicBezTo>
                      <a:pt x="517" y="1312"/>
                      <a:pt x="549" y="1213"/>
                      <a:pt x="548" y="1116"/>
                    </a:cubicBezTo>
                    <a:cubicBezTo>
                      <a:pt x="638" y="1096"/>
                      <a:pt x="722" y="1063"/>
                      <a:pt x="818" y="1056"/>
                    </a:cubicBezTo>
                    <a:cubicBezTo>
                      <a:pt x="825" y="1114"/>
                      <a:pt x="839" y="1167"/>
                      <a:pt x="834" y="1229"/>
                    </a:cubicBezTo>
                    <a:cubicBezTo>
                      <a:pt x="830" y="1290"/>
                      <a:pt x="808" y="1322"/>
                      <a:pt x="796" y="1382"/>
                    </a:cubicBezTo>
                    <a:cubicBezTo>
                      <a:pt x="776" y="1480"/>
                      <a:pt x="736" y="1601"/>
                      <a:pt x="758" y="1706"/>
                    </a:cubicBezTo>
                    <a:cubicBezTo>
                      <a:pt x="780" y="1812"/>
                      <a:pt x="865" y="1854"/>
                      <a:pt x="963" y="1858"/>
                    </a:cubicBezTo>
                    <a:cubicBezTo>
                      <a:pt x="1089" y="1862"/>
                      <a:pt x="1161" y="1807"/>
                      <a:pt x="1273" y="1788"/>
                    </a:cubicBezTo>
                    <a:cubicBezTo>
                      <a:pt x="1284" y="1663"/>
                      <a:pt x="1216" y="1519"/>
                      <a:pt x="1174" y="1403"/>
                    </a:cubicBezTo>
                    <a:cubicBezTo>
                      <a:pt x="1135" y="1297"/>
                      <a:pt x="1064" y="1202"/>
                      <a:pt x="1128" y="1091"/>
                    </a:cubicBezTo>
                    <a:cubicBezTo>
                      <a:pt x="1188" y="986"/>
                      <a:pt x="1247" y="942"/>
                      <a:pt x="1266" y="819"/>
                    </a:cubicBezTo>
                    <a:cubicBezTo>
                      <a:pt x="1284" y="711"/>
                      <a:pt x="1341" y="603"/>
                      <a:pt x="1359" y="495"/>
                    </a:cubicBezTo>
                    <a:cubicBezTo>
                      <a:pt x="1363" y="474"/>
                      <a:pt x="1368" y="450"/>
                      <a:pt x="1364" y="427"/>
                    </a:cubicBezTo>
                    <a:cubicBezTo>
                      <a:pt x="1259" y="370"/>
                      <a:pt x="1139" y="295"/>
                      <a:pt x="1033" y="228"/>
                    </a:cubicBezTo>
                    <a:cubicBezTo>
                      <a:pt x="941" y="170"/>
                      <a:pt x="716" y="0"/>
                      <a:pt x="630" y="160"/>
                    </a:cubicBezTo>
                  </a:path>
                </a:pathLst>
              </a:custGeom>
              <a:solidFill>
                <a:srgbClr val="33333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50" name="Freeform 235"/>
              <p:cNvSpPr>
                <a:spLocks/>
              </p:cNvSpPr>
              <p:nvPr/>
            </p:nvSpPr>
            <p:spPr bwMode="gray">
              <a:xfrm>
                <a:off x="10420465" y="14263496"/>
                <a:ext cx="1544064" cy="437372"/>
              </a:xfrm>
              <a:custGeom>
                <a:avLst/>
                <a:gdLst/>
                <a:ahLst/>
                <a:cxnLst>
                  <a:cxn ang="0">
                    <a:pos x="0" y="14"/>
                  </a:cxn>
                  <a:cxn ang="0">
                    <a:pos x="142" y="110"/>
                  </a:cxn>
                  <a:cxn ang="0">
                    <a:pos x="222" y="100"/>
                  </a:cxn>
                  <a:cxn ang="0">
                    <a:pos x="338" y="104"/>
                  </a:cxn>
                  <a:cxn ang="0">
                    <a:pos x="232" y="19"/>
                  </a:cxn>
                  <a:cxn ang="0">
                    <a:pos x="16" y="0"/>
                  </a:cxn>
                  <a:cxn ang="0">
                    <a:pos x="15" y="29"/>
                  </a:cxn>
                </a:cxnLst>
                <a:rect l="0" t="0" r="r" b="b"/>
                <a:pathLst>
                  <a:path w="413" h="119">
                    <a:moveTo>
                      <a:pt x="0" y="14"/>
                    </a:moveTo>
                    <a:cubicBezTo>
                      <a:pt x="27" y="70"/>
                      <a:pt x="74" y="119"/>
                      <a:pt x="142" y="110"/>
                    </a:cubicBezTo>
                    <a:cubicBezTo>
                      <a:pt x="175" y="106"/>
                      <a:pt x="185" y="97"/>
                      <a:pt x="222" y="100"/>
                    </a:cubicBezTo>
                    <a:cubicBezTo>
                      <a:pt x="261" y="103"/>
                      <a:pt x="298" y="106"/>
                      <a:pt x="338" y="104"/>
                    </a:cubicBezTo>
                    <a:cubicBezTo>
                      <a:pt x="413" y="50"/>
                      <a:pt x="274" y="19"/>
                      <a:pt x="232" y="19"/>
                    </a:cubicBezTo>
                    <a:cubicBezTo>
                      <a:pt x="161" y="19"/>
                      <a:pt x="74" y="32"/>
                      <a:pt x="16" y="0"/>
                    </a:cubicBezTo>
                    <a:cubicBezTo>
                      <a:pt x="15" y="9"/>
                      <a:pt x="14" y="20"/>
                      <a:pt x="15" y="29"/>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51" name="Freeform 236"/>
              <p:cNvSpPr>
                <a:spLocks/>
              </p:cNvSpPr>
              <p:nvPr/>
            </p:nvSpPr>
            <p:spPr bwMode="gray">
              <a:xfrm>
                <a:off x="9210940" y="17273690"/>
                <a:ext cx="2444776" cy="2675735"/>
              </a:xfrm>
              <a:custGeom>
                <a:avLst/>
                <a:gdLst/>
                <a:ahLst/>
                <a:cxnLst>
                  <a:cxn ang="0">
                    <a:pos x="428" y="643"/>
                  </a:cxn>
                  <a:cxn ang="0">
                    <a:pos x="410" y="446"/>
                  </a:cxn>
                  <a:cxn ang="0">
                    <a:pos x="337" y="382"/>
                  </a:cxn>
                  <a:cxn ang="0">
                    <a:pos x="382" y="344"/>
                  </a:cxn>
                  <a:cxn ang="0">
                    <a:pos x="416" y="424"/>
                  </a:cxn>
                  <a:cxn ang="0">
                    <a:pos x="456" y="488"/>
                  </a:cxn>
                  <a:cxn ang="0">
                    <a:pos x="505" y="551"/>
                  </a:cxn>
                  <a:cxn ang="0">
                    <a:pos x="524" y="492"/>
                  </a:cxn>
                  <a:cxn ang="0">
                    <a:pos x="560" y="513"/>
                  </a:cxn>
                  <a:cxn ang="0">
                    <a:pos x="579" y="395"/>
                  </a:cxn>
                  <a:cxn ang="0">
                    <a:pos x="591" y="268"/>
                  </a:cxn>
                  <a:cxn ang="0">
                    <a:pos x="611" y="207"/>
                  </a:cxn>
                  <a:cxn ang="0">
                    <a:pos x="629" y="116"/>
                  </a:cxn>
                  <a:cxn ang="0">
                    <a:pos x="634" y="0"/>
                  </a:cxn>
                  <a:cxn ang="0">
                    <a:pos x="640" y="186"/>
                  </a:cxn>
                  <a:cxn ang="0">
                    <a:pos x="625" y="343"/>
                  </a:cxn>
                  <a:cxn ang="0">
                    <a:pos x="591" y="600"/>
                  </a:cxn>
                  <a:cxn ang="0">
                    <a:pos x="523" y="661"/>
                  </a:cxn>
                  <a:cxn ang="0">
                    <a:pos x="488" y="676"/>
                  </a:cxn>
                  <a:cxn ang="0">
                    <a:pos x="437" y="684"/>
                  </a:cxn>
                  <a:cxn ang="0">
                    <a:pos x="371" y="696"/>
                  </a:cxn>
                  <a:cxn ang="0">
                    <a:pos x="256" y="692"/>
                  </a:cxn>
                  <a:cxn ang="0">
                    <a:pos x="68" y="711"/>
                  </a:cxn>
                  <a:cxn ang="0">
                    <a:pos x="8" y="670"/>
                  </a:cxn>
                  <a:cxn ang="0">
                    <a:pos x="122" y="673"/>
                  </a:cxn>
                  <a:cxn ang="0">
                    <a:pos x="225" y="684"/>
                  </a:cxn>
                  <a:cxn ang="0">
                    <a:pos x="374" y="669"/>
                  </a:cxn>
                  <a:cxn ang="0">
                    <a:pos x="440" y="639"/>
                  </a:cxn>
                </a:cxnLst>
                <a:rect l="0" t="0" r="r" b="b"/>
                <a:pathLst>
                  <a:path w="653" h="712">
                    <a:moveTo>
                      <a:pt x="428" y="643"/>
                    </a:moveTo>
                    <a:cubicBezTo>
                      <a:pt x="497" y="609"/>
                      <a:pt x="444" y="484"/>
                      <a:pt x="410" y="446"/>
                    </a:cubicBezTo>
                    <a:cubicBezTo>
                      <a:pt x="389" y="421"/>
                      <a:pt x="350" y="412"/>
                      <a:pt x="337" y="382"/>
                    </a:cubicBezTo>
                    <a:cubicBezTo>
                      <a:pt x="322" y="345"/>
                      <a:pt x="349" y="316"/>
                      <a:pt x="382" y="344"/>
                    </a:cubicBezTo>
                    <a:cubicBezTo>
                      <a:pt x="400" y="359"/>
                      <a:pt x="407" y="405"/>
                      <a:pt x="416" y="424"/>
                    </a:cubicBezTo>
                    <a:cubicBezTo>
                      <a:pt x="427" y="447"/>
                      <a:pt x="441" y="467"/>
                      <a:pt x="456" y="488"/>
                    </a:cubicBezTo>
                    <a:cubicBezTo>
                      <a:pt x="466" y="504"/>
                      <a:pt x="485" y="546"/>
                      <a:pt x="505" y="551"/>
                    </a:cubicBezTo>
                    <a:cubicBezTo>
                      <a:pt x="544" y="562"/>
                      <a:pt x="530" y="511"/>
                      <a:pt x="524" y="492"/>
                    </a:cubicBezTo>
                    <a:cubicBezTo>
                      <a:pt x="535" y="499"/>
                      <a:pt x="548" y="509"/>
                      <a:pt x="560" y="513"/>
                    </a:cubicBezTo>
                    <a:cubicBezTo>
                      <a:pt x="563" y="467"/>
                      <a:pt x="564" y="438"/>
                      <a:pt x="579" y="395"/>
                    </a:cubicBezTo>
                    <a:cubicBezTo>
                      <a:pt x="594" y="353"/>
                      <a:pt x="580" y="310"/>
                      <a:pt x="591" y="268"/>
                    </a:cubicBezTo>
                    <a:cubicBezTo>
                      <a:pt x="596" y="245"/>
                      <a:pt x="607" y="232"/>
                      <a:pt x="611" y="207"/>
                    </a:cubicBezTo>
                    <a:cubicBezTo>
                      <a:pt x="616" y="177"/>
                      <a:pt x="625" y="146"/>
                      <a:pt x="629" y="116"/>
                    </a:cubicBezTo>
                    <a:cubicBezTo>
                      <a:pt x="635" y="78"/>
                      <a:pt x="631" y="38"/>
                      <a:pt x="634" y="0"/>
                    </a:cubicBezTo>
                    <a:cubicBezTo>
                      <a:pt x="653" y="50"/>
                      <a:pt x="644" y="132"/>
                      <a:pt x="640" y="186"/>
                    </a:cubicBezTo>
                    <a:cubicBezTo>
                      <a:pt x="637" y="238"/>
                      <a:pt x="631" y="291"/>
                      <a:pt x="625" y="343"/>
                    </a:cubicBezTo>
                    <a:cubicBezTo>
                      <a:pt x="616" y="431"/>
                      <a:pt x="597" y="511"/>
                      <a:pt x="591" y="600"/>
                    </a:cubicBezTo>
                    <a:cubicBezTo>
                      <a:pt x="587" y="660"/>
                      <a:pt x="571" y="653"/>
                      <a:pt x="523" y="661"/>
                    </a:cubicBezTo>
                    <a:cubicBezTo>
                      <a:pt x="504" y="664"/>
                      <a:pt x="504" y="669"/>
                      <a:pt x="488" y="676"/>
                    </a:cubicBezTo>
                    <a:cubicBezTo>
                      <a:pt x="466" y="686"/>
                      <a:pt x="464" y="684"/>
                      <a:pt x="437" y="684"/>
                    </a:cubicBezTo>
                    <a:cubicBezTo>
                      <a:pt x="413" y="685"/>
                      <a:pt x="395" y="694"/>
                      <a:pt x="371" y="696"/>
                    </a:cubicBezTo>
                    <a:cubicBezTo>
                      <a:pt x="333" y="699"/>
                      <a:pt x="295" y="691"/>
                      <a:pt x="256" y="692"/>
                    </a:cubicBezTo>
                    <a:cubicBezTo>
                      <a:pt x="194" y="694"/>
                      <a:pt x="130" y="710"/>
                      <a:pt x="68" y="711"/>
                    </a:cubicBezTo>
                    <a:cubicBezTo>
                      <a:pt x="42" y="712"/>
                      <a:pt x="0" y="705"/>
                      <a:pt x="8" y="670"/>
                    </a:cubicBezTo>
                    <a:cubicBezTo>
                      <a:pt x="39" y="657"/>
                      <a:pt x="88" y="671"/>
                      <a:pt x="122" y="673"/>
                    </a:cubicBezTo>
                    <a:cubicBezTo>
                      <a:pt x="156" y="675"/>
                      <a:pt x="191" y="682"/>
                      <a:pt x="225" y="684"/>
                    </a:cubicBezTo>
                    <a:cubicBezTo>
                      <a:pt x="274" y="686"/>
                      <a:pt x="329" y="688"/>
                      <a:pt x="374" y="669"/>
                    </a:cubicBezTo>
                    <a:cubicBezTo>
                      <a:pt x="389" y="663"/>
                      <a:pt x="428" y="652"/>
                      <a:pt x="440" y="639"/>
                    </a:cubicBezTo>
                  </a:path>
                </a:pathLst>
              </a:custGeom>
              <a:solidFill>
                <a:srgbClr val="4D4D4D"/>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52" name="Freeform 237"/>
              <p:cNvSpPr>
                <a:spLocks/>
              </p:cNvSpPr>
              <p:nvPr/>
            </p:nvSpPr>
            <p:spPr bwMode="gray">
              <a:xfrm>
                <a:off x="10935153" y="10146980"/>
                <a:ext cx="2007283" cy="4476711"/>
              </a:xfrm>
              <a:custGeom>
                <a:avLst/>
                <a:gdLst/>
                <a:ahLst/>
                <a:cxnLst>
                  <a:cxn ang="0">
                    <a:pos x="255" y="0"/>
                  </a:cxn>
                  <a:cxn ang="0">
                    <a:pos x="345" y="250"/>
                  </a:cxn>
                  <a:cxn ang="0">
                    <a:pos x="414" y="531"/>
                  </a:cxn>
                  <a:cxn ang="0">
                    <a:pos x="392" y="1100"/>
                  </a:cxn>
                  <a:cxn ang="0">
                    <a:pos x="110" y="1145"/>
                  </a:cxn>
                  <a:cxn ang="0">
                    <a:pos x="35" y="1046"/>
                  </a:cxn>
                  <a:cxn ang="0">
                    <a:pos x="0" y="894"/>
                  </a:cxn>
                  <a:cxn ang="0">
                    <a:pos x="162" y="908"/>
                  </a:cxn>
                  <a:cxn ang="0">
                    <a:pos x="165" y="888"/>
                  </a:cxn>
                  <a:cxn ang="0">
                    <a:pos x="193" y="885"/>
                  </a:cxn>
                  <a:cxn ang="0">
                    <a:pos x="180" y="864"/>
                  </a:cxn>
                  <a:cxn ang="0">
                    <a:pos x="188" y="627"/>
                  </a:cxn>
                  <a:cxn ang="0">
                    <a:pos x="141" y="538"/>
                  </a:cxn>
                  <a:cxn ang="0">
                    <a:pos x="133" y="468"/>
                  </a:cxn>
                  <a:cxn ang="0">
                    <a:pos x="86" y="419"/>
                  </a:cxn>
                  <a:cxn ang="0">
                    <a:pos x="239" y="0"/>
                  </a:cxn>
                </a:cxnLst>
                <a:rect l="0" t="0" r="r" b="b"/>
                <a:pathLst>
                  <a:path w="535" h="1199">
                    <a:moveTo>
                      <a:pt x="255" y="0"/>
                    </a:moveTo>
                    <a:cubicBezTo>
                      <a:pt x="371" y="74"/>
                      <a:pt x="349" y="133"/>
                      <a:pt x="345" y="250"/>
                    </a:cubicBezTo>
                    <a:cubicBezTo>
                      <a:pt x="342" y="350"/>
                      <a:pt x="410" y="426"/>
                      <a:pt x="414" y="531"/>
                    </a:cubicBezTo>
                    <a:cubicBezTo>
                      <a:pt x="417" y="628"/>
                      <a:pt x="535" y="1090"/>
                      <a:pt x="392" y="1100"/>
                    </a:cubicBezTo>
                    <a:cubicBezTo>
                      <a:pt x="338" y="1199"/>
                      <a:pt x="200" y="1164"/>
                      <a:pt x="110" y="1145"/>
                    </a:cubicBezTo>
                    <a:cubicBezTo>
                      <a:pt x="34" y="1129"/>
                      <a:pt x="31" y="1124"/>
                      <a:pt x="35" y="1046"/>
                    </a:cubicBezTo>
                    <a:cubicBezTo>
                      <a:pt x="37" y="994"/>
                      <a:pt x="50" y="925"/>
                      <a:pt x="0" y="894"/>
                    </a:cubicBezTo>
                    <a:cubicBezTo>
                      <a:pt x="58" y="890"/>
                      <a:pt x="105" y="919"/>
                      <a:pt x="162" y="908"/>
                    </a:cubicBezTo>
                    <a:cubicBezTo>
                      <a:pt x="166" y="905"/>
                      <a:pt x="163" y="892"/>
                      <a:pt x="165" y="888"/>
                    </a:cubicBezTo>
                    <a:cubicBezTo>
                      <a:pt x="173" y="888"/>
                      <a:pt x="186" y="889"/>
                      <a:pt x="193" y="885"/>
                    </a:cubicBezTo>
                    <a:cubicBezTo>
                      <a:pt x="188" y="874"/>
                      <a:pt x="189" y="876"/>
                      <a:pt x="180" y="864"/>
                    </a:cubicBezTo>
                    <a:cubicBezTo>
                      <a:pt x="186" y="811"/>
                      <a:pt x="205" y="677"/>
                      <a:pt x="188" y="627"/>
                    </a:cubicBezTo>
                    <a:cubicBezTo>
                      <a:pt x="178" y="596"/>
                      <a:pt x="151" y="572"/>
                      <a:pt x="141" y="538"/>
                    </a:cubicBezTo>
                    <a:cubicBezTo>
                      <a:pt x="133" y="514"/>
                      <a:pt x="144" y="489"/>
                      <a:pt x="133" y="468"/>
                    </a:cubicBezTo>
                    <a:cubicBezTo>
                      <a:pt x="123" y="447"/>
                      <a:pt x="98" y="438"/>
                      <a:pt x="86" y="419"/>
                    </a:cubicBezTo>
                    <a:cubicBezTo>
                      <a:pt x="17" y="306"/>
                      <a:pt x="122" y="49"/>
                      <a:pt x="239" y="0"/>
                    </a:cubicBezTo>
                  </a:path>
                </a:pathLst>
              </a:custGeom>
              <a:solidFill>
                <a:srgbClr val="33333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53" name="Freeform 238"/>
              <p:cNvSpPr>
                <a:spLocks/>
              </p:cNvSpPr>
              <p:nvPr/>
            </p:nvSpPr>
            <p:spPr bwMode="gray">
              <a:xfrm>
                <a:off x="7924220" y="13800388"/>
                <a:ext cx="1158056" cy="1157762"/>
              </a:xfrm>
              <a:custGeom>
                <a:avLst/>
                <a:gdLst/>
                <a:ahLst/>
                <a:cxnLst>
                  <a:cxn ang="0">
                    <a:pos x="0" y="146"/>
                  </a:cxn>
                  <a:cxn ang="0">
                    <a:pos x="217" y="202"/>
                  </a:cxn>
                  <a:cxn ang="0">
                    <a:pos x="196" y="297"/>
                  </a:cxn>
                  <a:cxn ang="0">
                    <a:pos x="262" y="223"/>
                  </a:cxn>
                  <a:cxn ang="0">
                    <a:pos x="268" y="247"/>
                  </a:cxn>
                  <a:cxn ang="0">
                    <a:pos x="244" y="50"/>
                  </a:cxn>
                  <a:cxn ang="0">
                    <a:pos x="11" y="127"/>
                  </a:cxn>
                  <a:cxn ang="0">
                    <a:pos x="10" y="151"/>
                  </a:cxn>
                </a:cxnLst>
                <a:rect l="0" t="0" r="r" b="b"/>
                <a:pathLst>
                  <a:path w="312" h="305">
                    <a:moveTo>
                      <a:pt x="0" y="146"/>
                    </a:moveTo>
                    <a:cubicBezTo>
                      <a:pt x="36" y="159"/>
                      <a:pt x="211" y="160"/>
                      <a:pt x="217" y="202"/>
                    </a:cubicBezTo>
                    <a:cubicBezTo>
                      <a:pt x="223" y="235"/>
                      <a:pt x="38" y="305"/>
                      <a:pt x="196" y="297"/>
                    </a:cubicBezTo>
                    <a:cubicBezTo>
                      <a:pt x="207" y="274"/>
                      <a:pt x="233" y="221"/>
                      <a:pt x="262" y="223"/>
                    </a:cubicBezTo>
                    <a:cubicBezTo>
                      <a:pt x="263" y="230"/>
                      <a:pt x="267" y="241"/>
                      <a:pt x="268" y="247"/>
                    </a:cubicBezTo>
                    <a:cubicBezTo>
                      <a:pt x="312" y="212"/>
                      <a:pt x="285" y="72"/>
                      <a:pt x="244" y="50"/>
                    </a:cubicBezTo>
                    <a:cubicBezTo>
                      <a:pt x="147" y="0"/>
                      <a:pt x="91" y="112"/>
                      <a:pt x="11" y="127"/>
                    </a:cubicBezTo>
                    <a:cubicBezTo>
                      <a:pt x="10" y="134"/>
                      <a:pt x="9" y="144"/>
                      <a:pt x="10" y="151"/>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54" name="Freeform 239"/>
              <p:cNvSpPr>
                <a:spLocks/>
              </p:cNvSpPr>
              <p:nvPr/>
            </p:nvSpPr>
            <p:spPr bwMode="gray">
              <a:xfrm>
                <a:off x="7847025" y="15266888"/>
                <a:ext cx="437477" cy="2418453"/>
              </a:xfrm>
              <a:custGeom>
                <a:avLst/>
                <a:gdLst/>
                <a:ahLst/>
                <a:cxnLst>
                  <a:cxn ang="0">
                    <a:pos x="4" y="640"/>
                  </a:cxn>
                  <a:cxn ang="0">
                    <a:pos x="70" y="326"/>
                  </a:cxn>
                  <a:cxn ang="0">
                    <a:pos x="92" y="98"/>
                  </a:cxn>
                  <a:cxn ang="0">
                    <a:pos x="114" y="0"/>
                  </a:cxn>
                  <a:cxn ang="0">
                    <a:pos x="100" y="80"/>
                  </a:cxn>
                  <a:cxn ang="0">
                    <a:pos x="99" y="177"/>
                  </a:cxn>
                  <a:cxn ang="0">
                    <a:pos x="84" y="359"/>
                  </a:cxn>
                  <a:cxn ang="0">
                    <a:pos x="53" y="520"/>
                  </a:cxn>
                  <a:cxn ang="0">
                    <a:pos x="8" y="648"/>
                  </a:cxn>
                  <a:cxn ang="0">
                    <a:pos x="4" y="640"/>
                  </a:cxn>
                </a:cxnLst>
                <a:rect l="0" t="0" r="r" b="b"/>
                <a:pathLst>
                  <a:path w="118" h="648">
                    <a:moveTo>
                      <a:pt x="4" y="640"/>
                    </a:moveTo>
                    <a:cubicBezTo>
                      <a:pt x="0" y="535"/>
                      <a:pt x="56" y="429"/>
                      <a:pt x="70" y="326"/>
                    </a:cubicBezTo>
                    <a:cubicBezTo>
                      <a:pt x="80" y="251"/>
                      <a:pt x="75" y="172"/>
                      <a:pt x="92" y="98"/>
                    </a:cubicBezTo>
                    <a:cubicBezTo>
                      <a:pt x="100" y="64"/>
                      <a:pt x="110" y="35"/>
                      <a:pt x="114" y="0"/>
                    </a:cubicBezTo>
                    <a:cubicBezTo>
                      <a:pt x="118" y="32"/>
                      <a:pt x="105" y="52"/>
                      <a:pt x="100" y="80"/>
                    </a:cubicBezTo>
                    <a:cubicBezTo>
                      <a:pt x="93" y="113"/>
                      <a:pt x="98" y="145"/>
                      <a:pt x="99" y="177"/>
                    </a:cubicBezTo>
                    <a:cubicBezTo>
                      <a:pt x="102" y="241"/>
                      <a:pt x="93" y="301"/>
                      <a:pt x="84" y="359"/>
                    </a:cubicBezTo>
                    <a:cubicBezTo>
                      <a:pt x="75" y="414"/>
                      <a:pt x="68" y="468"/>
                      <a:pt x="53" y="520"/>
                    </a:cubicBezTo>
                    <a:cubicBezTo>
                      <a:pt x="40" y="565"/>
                      <a:pt x="37" y="612"/>
                      <a:pt x="8" y="648"/>
                    </a:cubicBezTo>
                    <a:cubicBezTo>
                      <a:pt x="1" y="646"/>
                      <a:pt x="7" y="644"/>
                      <a:pt x="4" y="640"/>
                    </a:cubicBezTo>
                  </a:path>
                </a:pathLst>
              </a:custGeom>
              <a:solidFill>
                <a:srgbClr val="4D4D4D"/>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55" name="Freeform 240"/>
              <p:cNvSpPr>
                <a:spLocks/>
              </p:cNvSpPr>
              <p:nvPr/>
            </p:nvSpPr>
            <p:spPr bwMode="gray">
              <a:xfrm>
                <a:off x="8361713" y="9966874"/>
                <a:ext cx="180133" cy="1209235"/>
              </a:xfrm>
              <a:custGeom>
                <a:avLst/>
                <a:gdLst/>
                <a:ahLst/>
                <a:cxnLst>
                  <a:cxn ang="0">
                    <a:pos x="43" y="0"/>
                  </a:cxn>
                  <a:cxn ang="0">
                    <a:pos x="28" y="159"/>
                  </a:cxn>
                  <a:cxn ang="0">
                    <a:pos x="43" y="321"/>
                  </a:cxn>
                  <a:cxn ang="0">
                    <a:pos x="17" y="321"/>
                  </a:cxn>
                  <a:cxn ang="0">
                    <a:pos x="6" y="147"/>
                  </a:cxn>
                  <a:cxn ang="0">
                    <a:pos x="43" y="3"/>
                  </a:cxn>
                </a:cxnLst>
                <a:rect l="0" t="0" r="r" b="b"/>
                <a:pathLst>
                  <a:path w="47" h="323">
                    <a:moveTo>
                      <a:pt x="43" y="0"/>
                    </a:moveTo>
                    <a:cubicBezTo>
                      <a:pt x="43" y="55"/>
                      <a:pt x="28" y="102"/>
                      <a:pt x="28" y="159"/>
                    </a:cubicBezTo>
                    <a:cubicBezTo>
                      <a:pt x="28" y="213"/>
                      <a:pt x="47" y="273"/>
                      <a:pt x="43" y="321"/>
                    </a:cubicBezTo>
                    <a:cubicBezTo>
                      <a:pt x="37" y="323"/>
                      <a:pt x="24" y="323"/>
                      <a:pt x="17" y="321"/>
                    </a:cubicBezTo>
                    <a:cubicBezTo>
                      <a:pt x="15" y="263"/>
                      <a:pt x="0" y="209"/>
                      <a:pt x="6" y="147"/>
                    </a:cubicBezTo>
                    <a:cubicBezTo>
                      <a:pt x="11" y="96"/>
                      <a:pt x="32" y="52"/>
                      <a:pt x="43" y="3"/>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56" name="Freeform 241"/>
              <p:cNvSpPr>
                <a:spLocks/>
              </p:cNvSpPr>
              <p:nvPr/>
            </p:nvSpPr>
            <p:spPr bwMode="gray">
              <a:xfrm>
                <a:off x="11681443" y="13363000"/>
                <a:ext cx="926438" cy="257282"/>
              </a:xfrm>
              <a:custGeom>
                <a:avLst/>
                <a:gdLst/>
                <a:ahLst/>
                <a:cxnLst>
                  <a:cxn ang="0">
                    <a:pos x="0" y="36"/>
                  </a:cxn>
                  <a:cxn ang="0">
                    <a:pos x="126" y="14"/>
                  </a:cxn>
                  <a:cxn ang="0">
                    <a:pos x="231" y="62"/>
                  </a:cxn>
                  <a:cxn ang="0">
                    <a:pos x="133" y="2"/>
                  </a:cxn>
                  <a:cxn ang="0">
                    <a:pos x="0" y="36"/>
                  </a:cxn>
                </a:cxnLst>
                <a:rect l="0" t="0" r="r" b="b"/>
                <a:pathLst>
                  <a:path w="247" h="67">
                    <a:moveTo>
                      <a:pt x="0" y="36"/>
                    </a:moveTo>
                    <a:cubicBezTo>
                      <a:pt x="44" y="35"/>
                      <a:pt x="81" y="7"/>
                      <a:pt x="126" y="14"/>
                    </a:cubicBezTo>
                    <a:cubicBezTo>
                      <a:pt x="166" y="19"/>
                      <a:pt x="190" y="67"/>
                      <a:pt x="231" y="62"/>
                    </a:cubicBezTo>
                    <a:cubicBezTo>
                      <a:pt x="247" y="11"/>
                      <a:pt x="166" y="4"/>
                      <a:pt x="133" y="2"/>
                    </a:cubicBezTo>
                    <a:cubicBezTo>
                      <a:pt x="80" y="0"/>
                      <a:pt x="48" y="26"/>
                      <a:pt x="0" y="36"/>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57" name="Freeform 242"/>
              <p:cNvSpPr>
                <a:spLocks/>
              </p:cNvSpPr>
              <p:nvPr/>
            </p:nvSpPr>
            <p:spPr bwMode="gray">
              <a:xfrm>
                <a:off x="11655716" y="12822715"/>
                <a:ext cx="566157" cy="411652"/>
              </a:xfrm>
              <a:custGeom>
                <a:avLst/>
                <a:gdLst/>
                <a:ahLst/>
                <a:cxnLst>
                  <a:cxn ang="0">
                    <a:pos x="154" y="68"/>
                  </a:cxn>
                  <a:cxn ang="0">
                    <a:pos x="13" y="56"/>
                  </a:cxn>
                  <a:cxn ang="0">
                    <a:pos x="70" y="94"/>
                  </a:cxn>
                  <a:cxn ang="0">
                    <a:pos x="102" y="72"/>
                  </a:cxn>
                  <a:cxn ang="0">
                    <a:pos x="154" y="68"/>
                  </a:cxn>
                </a:cxnLst>
                <a:rect l="0" t="0" r="r" b="b"/>
                <a:pathLst>
                  <a:path w="154" h="106">
                    <a:moveTo>
                      <a:pt x="154" y="68"/>
                    </a:moveTo>
                    <a:cubicBezTo>
                      <a:pt x="140" y="19"/>
                      <a:pt x="32" y="0"/>
                      <a:pt x="13" y="56"/>
                    </a:cubicBezTo>
                    <a:cubicBezTo>
                      <a:pt x="0" y="98"/>
                      <a:pt x="38" y="106"/>
                      <a:pt x="70" y="94"/>
                    </a:cubicBezTo>
                    <a:cubicBezTo>
                      <a:pt x="82" y="90"/>
                      <a:pt x="90" y="77"/>
                      <a:pt x="102" y="72"/>
                    </a:cubicBezTo>
                    <a:cubicBezTo>
                      <a:pt x="119" y="67"/>
                      <a:pt x="137" y="68"/>
                      <a:pt x="154" y="68"/>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58" name="Freeform 243"/>
              <p:cNvSpPr>
                <a:spLocks/>
              </p:cNvSpPr>
              <p:nvPr/>
            </p:nvSpPr>
            <p:spPr bwMode="gray">
              <a:xfrm>
                <a:off x="12196131" y="11613481"/>
                <a:ext cx="283087" cy="180106"/>
              </a:xfrm>
              <a:custGeom>
                <a:avLst/>
                <a:gdLst/>
                <a:ahLst/>
                <a:cxnLst>
                  <a:cxn ang="0">
                    <a:pos x="0" y="4"/>
                  </a:cxn>
                  <a:cxn ang="0">
                    <a:pos x="52" y="41"/>
                  </a:cxn>
                  <a:cxn ang="0">
                    <a:pos x="0" y="0"/>
                  </a:cxn>
                </a:cxnLst>
                <a:rect l="0" t="0" r="r" b="b"/>
                <a:pathLst>
                  <a:path w="74" h="53">
                    <a:moveTo>
                      <a:pt x="0" y="4"/>
                    </a:moveTo>
                    <a:cubicBezTo>
                      <a:pt x="14" y="14"/>
                      <a:pt x="29" y="53"/>
                      <a:pt x="52" y="41"/>
                    </a:cubicBezTo>
                    <a:cubicBezTo>
                      <a:pt x="74" y="31"/>
                      <a:pt x="6" y="4"/>
                      <a:pt x="0" y="0"/>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59" name="Freeform 244"/>
              <p:cNvSpPr>
                <a:spLocks/>
              </p:cNvSpPr>
              <p:nvPr/>
            </p:nvSpPr>
            <p:spPr bwMode="gray">
              <a:xfrm>
                <a:off x="7615407" y="10224157"/>
                <a:ext cx="463219" cy="1003409"/>
              </a:xfrm>
              <a:custGeom>
                <a:avLst/>
                <a:gdLst/>
                <a:ahLst/>
                <a:cxnLst>
                  <a:cxn ang="0">
                    <a:pos x="47" y="0"/>
                  </a:cxn>
                  <a:cxn ang="0">
                    <a:pos x="74" y="136"/>
                  </a:cxn>
                  <a:cxn ang="0">
                    <a:pos x="107" y="272"/>
                  </a:cxn>
                  <a:cxn ang="0">
                    <a:pos x="51" y="4"/>
                  </a:cxn>
                </a:cxnLst>
                <a:rect l="0" t="0" r="r" b="b"/>
                <a:pathLst>
                  <a:path w="118" h="272">
                    <a:moveTo>
                      <a:pt x="47" y="0"/>
                    </a:moveTo>
                    <a:cubicBezTo>
                      <a:pt x="90" y="13"/>
                      <a:pt x="72" y="101"/>
                      <a:pt x="74" y="136"/>
                    </a:cubicBezTo>
                    <a:cubicBezTo>
                      <a:pt x="76" y="184"/>
                      <a:pt x="108" y="227"/>
                      <a:pt x="107" y="272"/>
                    </a:cubicBezTo>
                    <a:cubicBezTo>
                      <a:pt x="0" y="257"/>
                      <a:pt x="118" y="44"/>
                      <a:pt x="51" y="4"/>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60" name="Freeform 245"/>
              <p:cNvSpPr>
                <a:spLocks/>
              </p:cNvSpPr>
              <p:nvPr/>
            </p:nvSpPr>
            <p:spPr bwMode="gray">
              <a:xfrm>
                <a:off x="12067467" y="11793586"/>
                <a:ext cx="360282" cy="411652"/>
              </a:xfrm>
              <a:custGeom>
                <a:avLst/>
                <a:gdLst/>
                <a:ahLst/>
                <a:cxnLst>
                  <a:cxn ang="0">
                    <a:pos x="0" y="0"/>
                  </a:cxn>
                  <a:cxn ang="0">
                    <a:pos x="75" y="87"/>
                  </a:cxn>
                  <a:cxn ang="0">
                    <a:pos x="4" y="4"/>
                  </a:cxn>
                </a:cxnLst>
                <a:rect l="0" t="0" r="r" b="b"/>
                <a:pathLst>
                  <a:path w="93" h="106">
                    <a:moveTo>
                      <a:pt x="0" y="0"/>
                    </a:moveTo>
                    <a:cubicBezTo>
                      <a:pt x="24" y="16"/>
                      <a:pt x="93" y="52"/>
                      <a:pt x="75" y="87"/>
                    </a:cubicBezTo>
                    <a:cubicBezTo>
                      <a:pt x="32" y="106"/>
                      <a:pt x="7" y="39"/>
                      <a:pt x="4" y="4"/>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61" name="Freeform 246"/>
              <p:cNvSpPr>
                <a:spLocks/>
              </p:cNvSpPr>
              <p:nvPr/>
            </p:nvSpPr>
            <p:spPr bwMode="gray">
              <a:xfrm>
                <a:off x="10368996" y="13388736"/>
                <a:ext cx="926438" cy="1157762"/>
              </a:xfrm>
              <a:custGeom>
                <a:avLst/>
                <a:gdLst/>
                <a:ahLst/>
                <a:cxnLst>
                  <a:cxn ang="0">
                    <a:pos x="8" y="154"/>
                  </a:cxn>
                  <a:cxn ang="0">
                    <a:pos x="137" y="306"/>
                  </a:cxn>
                  <a:cxn ang="0">
                    <a:pos x="220" y="162"/>
                  </a:cxn>
                  <a:cxn ang="0">
                    <a:pos x="121" y="3"/>
                  </a:cxn>
                  <a:cxn ang="0">
                    <a:pos x="0" y="169"/>
                  </a:cxn>
                </a:cxnLst>
                <a:rect l="0" t="0" r="r" b="b"/>
                <a:pathLst>
                  <a:path w="249" h="306">
                    <a:moveTo>
                      <a:pt x="8" y="154"/>
                    </a:moveTo>
                    <a:cubicBezTo>
                      <a:pt x="8" y="249"/>
                      <a:pt x="31" y="306"/>
                      <a:pt x="137" y="306"/>
                    </a:cubicBezTo>
                    <a:cubicBezTo>
                      <a:pt x="249" y="306"/>
                      <a:pt x="228" y="246"/>
                      <a:pt x="220" y="162"/>
                    </a:cubicBezTo>
                    <a:cubicBezTo>
                      <a:pt x="212" y="84"/>
                      <a:pt x="221" y="6"/>
                      <a:pt x="121" y="3"/>
                    </a:cubicBezTo>
                    <a:cubicBezTo>
                      <a:pt x="52" y="0"/>
                      <a:pt x="3" y="105"/>
                      <a:pt x="0" y="169"/>
                    </a:cubicBezTo>
                  </a:path>
                </a:pathLst>
              </a:custGeom>
              <a:solidFill>
                <a:srgbClr val="F5FAF9"/>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62" name="Freeform 247"/>
              <p:cNvSpPr>
                <a:spLocks/>
              </p:cNvSpPr>
              <p:nvPr/>
            </p:nvSpPr>
            <p:spPr bwMode="gray">
              <a:xfrm>
                <a:off x="9030807" y="7754247"/>
                <a:ext cx="1724197" cy="3679144"/>
              </a:xfrm>
              <a:custGeom>
                <a:avLst/>
                <a:gdLst/>
                <a:ahLst/>
                <a:cxnLst>
                  <a:cxn ang="0">
                    <a:pos x="135" y="252"/>
                  </a:cxn>
                  <a:cxn ang="0">
                    <a:pos x="35" y="563"/>
                  </a:cxn>
                  <a:cxn ang="0">
                    <a:pos x="141" y="904"/>
                  </a:cxn>
                  <a:cxn ang="0">
                    <a:pos x="302" y="844"/>
                  </a:cxn>
                  <a:cxn ang="0">
                    <a:pos x="454" y="563"/>
                  </a:cxn>
                  <a:cxn ang="0">
                    <a:pos x="213" y="42"/>
                  </a:cxn>
                  <a:cxn ang="0">
                    <a:pos x="135" y="275"/>
                  </a:cxn>
                </a:cxnLst>
                <a:rect l="0" t="0" r="r" b="b"/>
                <a:pathLst>
                  <a:path w="462" h="986">
                    <a:moveTo>
                      <a:pt x="135" y="252"/>
                    </a:moveTo>
                    <a:cubicBezTo>
                      <a:pt x="147" y="366"/>
                      <a:pt x="0" y="457"/>
                      <a:pt x="35" y="563"/>
                    </a:cubicBezTo>
                    <a:cubicBezTo>
                      <a:pt x="80" y="700"/>
                      <a:pt x="44" y="807"/>
                      <a:pt x="141" y="904"/>
                    </a:cubicBezTo>
                    <a:cubicBezTo>
                      <a:pt x="223" y="986"/>
                      <a:pt x="233" y="951"/>
                      <a:pt x="302" y="844"/>
                    </a:cubicBezTo>
                    <a:cubicBezTo>
                      <a:pt x="367" y="742"/>
                      <a:pt x="399" y="672"/>
                      <a:pt x="454" y="563"/>
                    </a:cubicBezTo>
                    <a:cubicBezTo>
                      <a:pt x="425" y="419"/>
                      <a:pt x="462" y="0"/>
                      <a:pt x="213" y="42"/>
                    </a:cubicBezTo>
                    <a:cubicBezTo>
                      <a:pt x="174" y="109"/>
                      <a:pt x="79" y="184"/>
                      <a:pt x="135" y="275"/>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63" name="Freeform 248"/>
              <p:cNvSpPr>
                <a:spLocks/>
              </p:cNvSpPr>
              <p:nvPr/>
            </p:nvSpPr>
            <p:spPr bwMode="gray">
              <a:xfrm>
                <a:off x="8233033" y="8834833"/>
                <a:ext cx="3345472" cy="3473318"/>
              </a:xfrm>
              <a:custGeom>
                <a:avLst/>
                <a:gdLst/>
                <a:ahLst/>
                <a:cxnLst>
                  <a:cxn ang="0">
                    <a:pos x="325" y="53"/>
                  </a:cxn>
                  <a:cxn ang="0">
                    <a:pos x="323" y="313"/>
                  </a:cxn>
                  <a:cxn ang="0">
                    <a:pos x="410" y="553"/>
                  </a:cxn>
                  <a:cxn ang="0">
                    <a:pos x="583" y="336"/>
                  </a:cxn>
                  <a:cxn ang="0">
                    <a:pos x="629" y="17"/>
                  </a:cxn>
                  <a:cxn ang="0">
                    <a:pos x="734" y="220"/>
                  </a:cxn>
                  <a:cxn ang="0">
                    <a:pos x="890" y="409"/>
                  </a:cxn>
                  <a:cxn ang="0">
                    <a:pos x="658" y="318"/>
                  </a:cxn>
                  <a:cxn ang="0">
                    <a:pos x="590" y="448"/>
                  </a:cxn>
                  <a:cxn ang="0">
                    <a:pos x="552" y="599"/>
                  </a:cxn>
                  <a:cxn ang="0">
                    <a:pos x="410" y="850"/>
                  </a:cxn>
                  <a:cxn ang="0">
                    <a:pos x="257" y="607"/>
                  </a:cxn>
                  <a:cxn ang="0">
                    <a:pos x="257" y="417"/>
                  </a:cxn>
                  <a:cxn ang="0">
                    <a:pos x="217" y="268"/>
                  </a:cxn>
                  <a:cxn ang="0">
                    <a:pos x="119" y="264"/>
                  </a:cxn>
                  <a:cxn ang="0">
                    <a:pos x="0" y="249"/>
                  </a:cxn>
                  <a:cxn ang="0">
                    <a:pos x="164" y="142"/>
                  </a:cxn>
                  <a:cxn ang="0">
                    <a:pos x="317" y="31"/>
                  </a:cxn>
                </a:cxnLst>
                <a:rect l="0" t="0" r="r" b="b"/>
                <a:pathLst>
                  <a:path w="890" h="928">
                    <a:moveTo>
                      <a:pt x="325" y="53"/>
                    </a:moveTo>
                    <a:cubicBezTo>
                      <a:pt x="337" y="149"/>
                      <a:pt x="286" y="214"/>
                      <a:pt x="323" y="313"/>
                    </a:cubicBezTo>
                    <a:cubicBezTo>
                      <a:pt x="352" y="391"/>
                      <a:pt x="400" y="467"/>
                      <a:pt x="410" y="553"/>
                    </a:cubicBezTo>
                    <a:cubicBezTo>
                      <a:pt x="478" y="511"/>
                      <a:pt x="536" y="412"/>
                      <a:pt x="583" y="336"/>
                    </a:cubicBezTo>
                    <a:cubicBezTo>
                      <a:pt x="649" y="227"/>
                      <a:pt x="619" y="144"/>
                      <a:pt x="629" y="17"/>
                    </a:cubicBezTo>
                    <a:cubicBezTo>
                      <a:pt x="734" y="0"/>
                      <a:pt x="702" y="161"/>
                      <a:pt x="734" y="220"/>
                    </a:cubicBezTo>
                    <a:cubicBezTo>
                      <a:pt x="772" y="292"/>
                      <a:pt x="833" y="355"/>
                      <a:pt x="890" y="409"/>
                    </a:cubicBezTo>
                    <a:cubicBezTo>
                      <a:pt x="813" y="402"/>
                      <a:pt x="727" y="351"/>
                      <a:pt x="658" y="318"/>
                    </a:cubicBezTo>
                    <a:cubicBezTo>
                      <a:pt x="615" y="366"/>
                      <a:pt x="604" y="385"/>
                      <a:pt x="590" y="448"/>
                    </a:cubicBezTo>
                    <a:cubicBezTo>
                      <a:pt x="578" y="499"/>
                      <a:pt x="570" y="551"/>
                      <a:pt x="552" y="599"/>
                    </a:cubicBezTo>
                    <a:cubicBezTo>
                      <a:pt x="531" y="657"/>
                      <a:pt x="454" y="824"/>
                      <a:pt x="410" y="850"/>
                    </a:cubicBezTo>
                    <a:cubicBezTo>
                      <a:pt x="278" y="928"/>
                      <a:pt x="260" y="680"/>
                      <a:pt x="257" y="607"/>
                    </a:cubicBezTo>
                    <a:cubicBezTo>
                      <a:pt x="253" y="544"/>
                      <a:pt x="257" y="480"/>
                      <a:pt x="257" y="417"/>
                    </a:cubicBezTo>
                    <a:cubicBezTo>
                      <a:pt x="256" y="335"/>
                      <a:pt x="266" y="325"/>
                      <a:pt x="217" y="268"/>
                    </a:cubicBezTo>
                    <a:cubicBezTo>
                      <a:pt x="178" y="222"/>
                      <a:pt x="147" y="189"/>
                      <a:pt x="119" y="264"/>
                    </a:cubicBezTo>
                    <a:cubicBezTo>
                      <a:pt x="79" y="267"/>
                      <a:pt x="30" y="276"/>
                      <a:pt x="0" y="249"/>
                    </a:cubicBezTo>
                    <a:cubicBezTo>
                      <a:pt x="36" y="206"/>
                      <a:pt x="115" y="181"/>
                      <a:pt x="164" y="142"/>
                    </a:cubicBezTo>
                    <a:cubicBezTo>
                      <a:pt x="210" y="107"/>
                      <a:pt x="261" y="45"/>
                      <a:pt x="317" y="31"/>
                    </a:cubicBezTo>
                  </a:path>
                </a:pathLst>
              </a:custGeom>
              <a:solidFill>
                <a:srgbClr val="F5FAF9"/>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64" name="Freeform 249"/>
              <p:cNvSpPr>
                <a:spLocks/>
              </p:cNvSpPr>
              <p:nvPr/>
            </p:nvSpPr>
            <p:spPr bwMode="gray">
              <a:xfrm>
                <a:off x="8876401" y="6493572"/>
                <a:ext cx="2161690" cy="2778648"/>
              </a:xfrm>
              <a:custGeom>
                <a:avLst/>
                <a:gdLst/>
                <a:ahLst/>
                <a:cxnLst>
                  <a:cxn ang="0">
                    <a:pos x="261" y="62"/>
                  </a:cxn>
                  <a:cxn ang="0">
                    <a:pos x="101" y="363"/>
                  </a:cxn>
                  <a:cxn ang="0">
                    <a:pos x="65" y="366"/>
                  </a:cxn>
                  <a:cxn ang="0">
                    <a:pos x="146" y="548"/>
                  </a:cxn>
                  <a:cxn ang="0">
                    <a:pos x="382" y="683"/>
                  </a:cxn>
                  <a:cxn ang="0">
                    <a:pos x="507" y="463"/>
                  </a:cxn>
                  <a:cxn ang="0">
                    <a:pos x="564" y="335"/>
                  </a:cxn>
                  <a:cxn ang="0">
                    <a:pos x="524" y="177"/>
                  </a:cxn>
                  <a:cxn ang="0">
                    <a:pos x="253" y="62"/>
                  </a:cxn>
                </a:cxnLst>
                <a:rect l="0" t="0" r="r" b="b"/>
                <a:pathLst>
                  <a:path w="579" h="738">
                    <a:moveTo>
                      <a:pt x="261" y="62"/>
                    </a:moveTo>
                    <a:cubicBezTo>
                      <a:pt x="157" y="92"/>
                      <a:pt x="0" y="242"/>
                      <a:pt x="101" y="363"/>
                    </a:cubicBezTo>
                    <a:cubicBezTo>
                      <a:pt x="90" y="362"/>
                      <a:pt x="76" y="367"/>
                      <a:pt x="65" y="366"/>
                    </a:cubicBezTo>
                    <a:cubicBezTo>
                      <a:pt x="57" y="411"/>
                      <a:pt x="97" y="552"/>
                      <a:pt x="146" y="548"/>
                    </a:cubicBezTo>
                    <a:cubicBezTo>
                      <a:pt x="155" y="673"/>
                      <a:pt x="285" y="738"/>
                      <a:pt x="382" y="683"/>
                    </a:cubicBezTo>
                    <a:cubicBezTo>
                      <a:pt x="460" y="639"/>
                      <a:pt x="516" y="547"/>
                      <a:pt x="507" y="463"/>
                    </a:cubicBezTo>
                    <a:cubicBezTo>
                      <a:pt x="579" y="432"/>
                      <a:pt x="574" y="372"/>
                      <a:pt x="564" y="335"/>
                    </a:cubicBezTo>
                    <a:cubicBezTo>
                      <a:pt x="547" y="273"/>
                      <a:pt x="562" y="234"/>
                      <a:pt x="524" y="177"/>
                    </a:cubicBezTo>
                    <a:cubicBezTo>
                      <a:pt x="474" y="101"/>
                      <a:pt x="347" y="0"/>
                      <a:pt x="253" y="62"/>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65" name="Freeform 250"/>
              <p:cNvSpPr>
                <a:spLocks/>
              </p:cNvSpPr>
              <p:nvPr/>
            </p:nvSpPr>
            <p:spPr bwMode="gray">
              <a:xfrm>
                <a:off x="8876401" y="6390660"/>
                <a:ext cx="2444760" cy="2778648"/>
              </a:xfrm>
              <a:custGeom>
                <a:avLst/>
                <a:gdLst/>
                <a:ahLst/>
                <a:cxnLst>
                  <a:cxn ang="0">
                    <a:pos x="261" y="61"/>
                  </a:cxn>
                  <a:cxn ang="0">
                    <a:pos x="101" y="363"/>
                  </a:cxn>
                  <a:cxn ang="0">
                    <a:pos x="65" y="366"/>
                  </a:cxn>
                  <a:cxn ang="0">
                    <a:pos x="131" y="547"/>
                  </a:cxn>
                  <a:cxn ang="0">
                    <a:pos x="382" y="683"/>
                  </a:cxn>
                  <a:cxn ang="0">
                    <a:pos x="583" y="463"/>
                  </a:cxn>
                  <a:cxn ang="0">
                    <a:pos x="564" y="334"/>
                  </a:cxn>
                  <a:cxn ang="0">
                    <a:pos x="524" y="177"/>
                  </a:cxn>
                  <a:cxn ang="0">
                    <a:pos x="253" y="61"/>
                  </a:cxn>
                </a:cxnLst>
                <a:rect l="0" t="0" r="r" b="b"/>
                <a:pathLst>
                  <a:path w="655" h="738">
                    <a:moveTo>
                      <a:pt x="261" y="61"/>
                    </a:moveTo>
                    <a:cubicBezTo>
                      <a:pt x="157" y="91"/>
                      <a:pt x="0" y="242"/>
                      <a:pt x="101" y="363"/>
                    </a:cubicBezTo>
                    <a:cubicBezTo>
                      <a:pt x="90" y="362"/>
                      <a:pt x="76" y="366"/>
                      <a:pt x="65" y="366"/>
                    </a:cubicBezTo>
                    <a:cubicBezTo>
                      <a:pt x="57" y="411"/>
                      <a:pt x="82" y="551"/>
                      <a:pt x="131" y="547"/>
                    </a:cubicBezTo>
                    <a:cubicBezTo>
                      <a:pt x="140" y="672"/>
                      <a:pt x="285" y="738"/>
                      <a:pt x="382" y="683"/>
                    </a:cubicBezTo>
                    <a:cubicBezTo>
                      <a:pt x="460" y="638"/>
                      <a:pt x="592" y="547"/>
                      <a:pt x="583" y="463"/>
                    </a:cubicBezTo>
                    <a:cubicBezTo>
                      <a:pt x="655" y="431"/>
                      <a:pt x="574" y="372"/>
                      <a:pt x="564" y="334"/>
                    </a:cubicBezTo>
                    <a:cubicBezTo>
                      <a:pt x="547" y="273"/>
                      <a:pt x="562" y="233"/>
                      <a:pt x="524" y="177"/>
                    </a:cubicBezTo>
                    <a:cubicBezTo>
                      <a:pt x="474" y="100"/>
                      <a:pt x="347" y="0"/>
                      <a:pt x="253" y="61"/>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66" name="Freeform 251"/>
              <p:cNvSpPr>
                <a:spLocks/>
              </p:cNvSpPr>
              <p:nvPr/>
            </p:nvSpPr>
            <p:spPr bwMode="gray">
              <a:xfrm>
                <a:off x="5479460" y="24014484"/>
                <a:ext cx="2264627" cy="1749519"/>
              </a:xfrm>
              <a:custGeom>
                <a:avLst/>
                <a:gdLst/>
                <a:ahLst/>
                <a:cxnLst>
                  <a:cxn ang="0">
                    <a:pos x="523" y="18"/>
                  </a:cxn>
                  <a:cxn ang="0">
                    <a:pos x="575" y="207"/>
                  </a:cxn>
                  <a:cxn ang="0">
                    <a:pos x="533" y="415"/>
                  </a:cxn>
                  <a:cxn ang="0">
                    <a:pos x="489" y="415"/>
                  </a:cxn>
                  <a:cxn ang="0">
                    <a:pos x="457" y="244"/>
                  </a:cxn>
                  <a:cxn ang="0">
                    <a:pos x="357" y="356"/>
                  </a:cxn>
                  <a:cxn ang="0">
                    <a:pos x="49" y="461"/>
                  </a:cxn>
                  <a:cxn ang="0">
                    <a:pos x="0" y="453"/>
                  </a:cxn>
                  <a:cxn ang="0">
                    <a:pos x="4" y="428"/>
                  </a:cxn>
                  <a:cxn ang="0">
                    <a:pos x="125" y="340"/>
                  </a:cxn>
                  <a:cxn ang="0">
                    <a:pos x="256" y="281"/>
                  </a:cxn>
                  <a:cxn ang="0">
                    <a:pos x="523" y="18"/>
                  </a:cxn>
                </a:cxnLst>
                <a:rect l="0" t="0" r="r" b="b"/>
                <a:pathLst>
                  <a:path w="608" h="465">
                    <a:moveTo>
                      <a:pt x="523" y="18"/>
                    </a:moveTo>
                    <a:cubicBezTo>
                      <a:pt x="584" y="54"/>
                      <a:pt x="608" y="152"/>
                      <a:pt x="575" y="207"/>
                    </a:cubicBezTo>
                    <a:cubicBezTo>
                      <a:pt x="538" y="268"/>
                      <a:pt x="549" y="346"/>
                      <a:pt x="533" y="415"/>
                    </a:cubicBezTo>
                    <a:cubicBezTo>
                      <a:pt x="519" y="416"/>
                      <a:pt x="504" y="416"/>
                      <a:pt x="489" y="415"/>
                    </a:cubicBezTo>
                    <a:cubicBezTo>
                      <a:pt x="487" y="378"/>
                      <a:pt x="513" y="237"/>
                      <a:pt x="457" y="244"/>
                    </a:cubicBezTo>
                    <a:cubicBezTo>
                      <a:pt x="432" y="248"/>
                      <a:pt x="370" y="336"/>
                      <a:pt x="357" y="356"/>
                    </a:cubicBezTo>
                    <a:cubicBezTo>
                      <a:pt x="285" y="465"/>
                      <a:pt x="174" y="463"/>
                      <a:pt x="49" y="461"/>
                    </a:cubicBezTo>
                    <a:cubicBezTo>
                      <a:pt x="31" y="461"/>
                      <a:pt x="15" y="465"/>
                      <a:pt x="0" y="453"/>
                    </a:cubicBezTo>
                    <a:cubicBezTo>
                      <a:pt x="0" y="449"/>
                      <a:pt x="2" y="433"/>
                      <a:pt x="4" y="428"/>
                    </a:cubicBezTo>
                    <a:cubicBezTo>
                      <a:pt x="41" y="382"/>
                      <a:pt x="89" y="366"/>
                      <a:pt x="125" y="340"/>
                    </a:cubicBezTo>
                    <a:cubicBezTo>
                      <a:pt x="166" y="312"/>
                      <a:pt x="217" y="316"/>
                      <a:pt x="256" y="281"/>
                    </a:cubicBezTo>
                    <a:cubicBezTo>
                      <a:pt x="340" y="206"/>
                      <a:pt x="486" y="0"/>
                      <a:pt x="523" y="18"/>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67" name="Freeform 252"/>
              <p:cNvSpPr>
                <a:spLocks/>
              </p:cNvSpPr>
              <p:nvPr/>
            </p:nvSpPr>
            <p:spPr bwMode="gray">
              <a:xfrm>
                <a:off x="10214590" y="25017893"/>
                <a:ext cx="1286720" cy="1466501"/>
              </a:xfrm>
              <a:custGeom>
                <a:avLst/>
                <a:gdLst/>
                <a:ahLst/>
                <a:cxnLst>
                  <a:cxn ang="0">
                    <a:pos x="68" y="0"/>
                  </a:cxn>
                  <a:cxn ang="0">
                    <a:pos x="109" y="327"/>
                  </a:cxn>
                  <a:cxn ang="0">
                    <a:pos x="313" y="191"/>
                  </a:cxn>
                  <a:cxn ang="0">
                    <a:pos x="306" y="108"/>
                  </a:cxn>
                  <a:cxn ang="0">
                    <a:pos x="260" y="204"/>
                  </a:cxn>
                  <a:cxn ang="0">
                    <a:pos x="139" y="206"/>
                  </a:cxn>
                  <a:cxn ang="0">
                    <a:pos x="70" y="142"/>
                  </a:cxn>
                  <a:cxn ang="0">
                    <a:pos x="68" y="12"/>
                  </a:cxn>
                </a:cxnLst>
                <a:rect l="0" t="0" r="r" b="b"/>
                <a:pathLst>
                  <a:path w="343" h="392">
                    <a:moveTo>
                      <a:pt x="68" y="0"/>
                    </a:moveTo>
                    <a:cubicBezTo>
                      <a:pt x="68" y="102"/>
                      <a:pt x="0" y="261"/>
                      <a:pt x="109" y="327"/>
                    </a:cubicBezTo>
                    <a:cubicBezTo>
                      <a:pt x="215" y="392"/>
                      <a:pt x="343" y="303"/>
                      <a:pt x="313" y="191"/>
                    </a:cubicBezTo>
                    <a:cubicBezTo>
                      <a:pt x="306" y="163"/>
                      <a:pt x="318" y="137"/>
                      <a:pt x="306" y="108"/>
                    </a:cubicBezTo>
                    <a:cubicBezTo>
                      <a:pt x="281" y="137"/>
                      <a:pt x="307" y="183"/>
                      <a:pt x="260" y="204"/>
                    </a:cubicBezTo>
                    <a:cubicBezTo>
                      <a:pt x="226" y="220"/>
                      <a:pt x="173" y="217"/>
                      <a:pt x="139" y="206"/>
                    </a:cubicBezTo>
                    <a:cubicBezTo>
                      <a:pt x="102" y="194"/>
                      <a:pt x="81" y="184"/>
                      <a:pt x="70" y="142"/>
                    </a:cubicBezTo>
                    <a:cubicBezTo>
                      <a:pt x="62" y="111"/>
                      <a:pt x="70" y="41"/>
                      <a:pt x="68" y="12"/>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68" name="Freeform 253"/>
              <p:cNvSpPr>
                <a:spLocks/>
              </p:cNvSpPr>
              <p:nvPr/>
            </p:nvSpPr>
            <p:spPr bwMode="gray">
              <a:xfrm>
                <a:off x="10677809" y="25866916"/>
                <a:ext cx="566157" cy="257282"/>
              </a:xfrm>
              <a:custGeom>
                <a:avLst/>
                <a:gdLst/>
                <a:ahLst/>
                <a:cxnLst>
                  <a:cxn ang="0">
                    <a:pos x="0" y="3"/>
                  </a:cxn>
                  <a:cxn ang="0">
                    <a:pos x="155" y="33"/>
                  </a:cxn>
                  <a:cxn ang="0">
                    <a:pos x="86" y="43"/>
                  </a:cxn>
                  <a:cxn ang="0">
                    <a:pos x="100" y="68"/>
                  </a:cxn>
                  <a:cxn ang="0">
                    <a:pos x="70" y="39"/>
                  </a:cxn>
                  <a:cxn ang="0">
                    <a:pos x="5" y="8"/>
                  </a:cxn>
                </a:cxnLst>
                <a:rect l="0" t="0" r="r" b="b"/>
                <a:pathLst>
                  <a:path w="155" h="72">
                    <a:moveTo>
                      <a:pt x="0" y="3"/>
                    </a:moveTo>
                    <a:cubicBezTo>
                      <a:pt x="34" y="21"/>
                      <a:pt x="152" y="0"/>
                      <a:pt x="155" y="33"/>
                    </a:cubicBezTo>
                    <a:cubicBezTo>
                      <a:pt x="132" y="34"/>
                      <a:pt x="101" y="27"/>
                      <a:pt x="86" y="43"/>
                    </a:cubicBezTo>
                    <a:cubicBezTo>
                      <a:pt x="99" y="54"/>
                      <a:pt x="94" y="59"/>
                      <a:pt x="100" y="68"/>
                    </a:cubicBezTo>
                    <a:cubicBezTo>
                      <a:pt x="77" y="72"/>
                      <a:pt x="67" y="62"/>
                      <a:pt x="70" y="39"/>
                    </a:cubicBezTo>
                    <a:cubicBezTo>
                      <a:pt x="42" y="43"/>
                      <a:pt x="15" y="35"/>
                      <a:pt x="5" y="8"/>
                    </a:cubicBezTo>
                  </a:path>
                </a:pathLst>
              </a:custGeom>
              <a:solidFill>
                <a:srgbClr val="B3B3B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69" name="Freeform 254"/>
              <p:cNvSpPr>
                <a:spLocks/>
              </p:cNvSpPr>
              <p:nvPr/>
            </p:nvSpPr>
            <p:spPr bwMode="gray">
              <a:xfrm>
                <a:off x="7152188" y="10944547"/>
                <a:ext cx="3345472" cy="3473318"/>
              </a:xfrm>
              <a:custGeom>
                <a:avLst/>
                <a:gdLst/>
                <a:ahLst/>
                <a:cxnLst>
                  <a:cxn ang="0">
                    <a:pos x="0" y="143"/>
                  </a:cxn>
                  <a:cxn ang="0">
                    <a:pos x="22" y="333"/>
                  </a:cxn>
                  <a:cxn ang="0">
                    <a:pos x="68" y="522"/>
                  </a:cxn>
                  <a:cxn ang="0">
                    <a:pos x="137" y="930"/>
                  </a:cxn>
                  <a:cxn ang="0">
                    <a:pos x="305" y="901"/>
                  </a:cxn>
                  <a:cxn ang="0">
                    <a:pos x="492" y="878"/>
                  </a:cxn>
                  <a:cxn ang="0">
                    <a:pos x="878" y="870"/>
                  </a:cxn>
                  <a:cxn ang="0">
                    <a:pos x="879" y="431"/>
                  </a:cxn>
                  <a:cxn ang="0">
                    <a:pos x="832" y="0"/>
                  </a:cxn>
                  <a:cxn ang="0">
                    <a:pos x="422" y="67"/>
                  </a:cxn>
                  <a:cxn ang="0">
                    <a:pos x="0" y="136"/>
                  </a:cxn>
                </a:cxnLst>
                <a:rect l="0" t="0" r="r" b="b"/>
                <a:pathLst>
                  <a:path w="893" h="930">
                    <a:moveTo>
                      <a:pt x="0" y="143"/>
                    </a:moveTo>
                    <a:cubicBezTo>
                      <a:pt x="18" y="201"/>
                      <a:pt x="13" y="273"/>
                      <a:pt x="22" y="333"/>
                    </a:cubicBezTo>
                    <a:cubicBezTo>
                      <a:pt x="33" y="396"/>
                      <a:pt x="56" y="458"/>
                      <a:pt x="68" y="522"/>
                    </a:cubicBezTo>
                    <a:cubicBezTo>
                      <a:pt x="94" y="658"/>
                      <a:pt x="110" y="794"/>
                      <a:pt x="137" y="930"/>
                    </a:cubicBezTo>
                    <a:cubicBezTo>
                      <a:pt x="192" y="929"/>
                      <a:pt x="244" y="905"/>
                      <a:pt x="305" y="901"/>
                    </a:cubicBezTo>
                    <a:cubicBezTo>
                      <a:pt x="371" y="897"/>
                      <a:pt x="426" y="881"/>
                      <a:pt x="492" y="878"/>
                    </a:cubicBezTo>
                    <a:cubicBezTo>
                      <a:pt x="623" y="872"/>
                      <a:pt x="749" y="876"/>
                      <a:pt x="878" y="870"/>
                    </a:cubicBezTo>
                    <a:cubicBezTo>
                      <a:pt x="891" y="722"/>
                      <a:pt x="893" y="578"/>
                      <a:pt x="879" y="431"/>
                    </a:cubicBezTo>
                    <a:cubicBezTo>
                      <a:pt x="865" y="291"/>
                      <a:pt x="883" y="133"/>
                      <a:pt x="832" y="0"/>
                    </a:cubicBezTo>
                    <a:cubicBezTo>
                      <a:pt x="699" y="2"/>
                      <a:pt x="559" y="47"/>
                      <a:pt x="422" y="67"/>
                    </a:cubicBezTo>
                    <a:cubicBezTo>
                      <a:pt x="286" y="87"/>
                      <a:pt x="128" y="94"/>
                      <a:pt x="0" y="136"/>
                    </a:cubicBezTo>
                  </a:path>
                </a:pathLst>
              </a:custGeom>
              <a:solidFill>
                <a:srgbClr val="BFD1D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70" name="Freeform 255"/>
              <p:cNvSpPr>
                <a:spLocks/>
              </p:cNvSpPr>
              <p:nvPr/>
            </p:nvSpPr>
            <p:spPr bwMode="gray">
              <a:xfrm>
                <a:off x="10111652" y="11201829"/>
                <a:ext cx="205875" cy="1826712"/>
              </a:xfrm>
              <a:custGeom>
                <a:avLst/>
                <a:gdLst/>
                <a:ahLst/>
                <a:cxnLst>
                  <a:cxn ang="0">
                    <a:pos x="21" y="0"/>
                  </a:cxn>
                  <a:cxn ang="0">
                    <a:pos x="32" y="257"/>
                  </a:cxn>
                  <a:cxn ang="0">
                    <a:pos x="50" y="489"/>
                  </a:cxn>
                  <a:cxn ang="0">
                    <a:pos x="21" y="394"/>
                  </a:cxn>
                  <a:cxn ang="0">
                    <a:pos x="6" y="265"/>
                  </a:cxn>
                  <a:cxn ang="0">
                    <a:pos x="44" y="144"/>
                  </a:cxn>
                  <a:cxn ang="0">
                    <a:pos x="32" y="19"/>
                  </a:cxn>
                </a:cxnLst>
                <a:rect l="0" t="0" r="r" b="b"/>
                <a:pathLst>
                  <a:path w="55" h="489">
                    <a:moveTo>
                      <a:pt x="21" y="0"/>
                    </a:moveTo>
                    <a:cubicBezTo>
                      <a:pt x="52" y="66"/>
                      <a:pt x="32" y="182"/>
                      <a:pt x="32" y="257"/>
                    </a:cubicBezTo>
                    <a:cubicBezTo>
                      <a:pt x="32" y="337"/>
                      <a:pt x="55" y="411"/>
                      <a:pt x="50" y="489"/>
                    </a:cubicBezTo>
                    <a:cubicBezTo>
                      <a:pt x="14" y="472"/>
                      <a:pt x="24" y="430"/>
                      <a:pt x="21" y="394"/>
                    </a:cubicBezTo>
                    <a:cubicBezTo>
                      <a:pt x="17" y="351"/>
                      <a:pt x="0" y="310"/>
                      <a:pt x="6" y="265"/>
                    </a:cubicBezTo>
                    <a:cubicBezTo>
                      <a:pt x="11" y="223"/>
                      <a:pt x="38" y="186"/>
                      <a:pt x="44" y="144"/>
                    </a:cubicBezTo>
                    <a:cubicBezTo>
                      <a:pt x="50" y="100"/>
                      <a:pt x="31" y="61"/>
                      <a:pt x="32" y="19"/>
                    </a:cubicBezTo>
                  </a:path>
                </a:pathLst>
              </a:custGeom>
              <a:solidFill>
                <a:srgbClr val="A8B7B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71" name="Freeform 256"/>
              <p:cNvSpPr>
                <a:spLocks/>
              </p:cNvSpPr>
              <p:nvPr/>
            </p:nvSpPr>
            <p:spPr bwMode="gray">
              <a:xfrm>
                <a:off x="9622690" y="13260087"/>
                <a:ext cx="874970" cy="900496"/>
              </a:xfrm>
              <a:custGeom>
                <a:avLst/>
                <a:gdLst/>
                <a:ahLst/>
                <a:cxnLst>
                  <a:cxn ang="0">
                    <a:pos x="36" y="26"/>
                  </a:cxn>
                  <a:cxn ang="0">
                    <a:pos x="0" y="42"/>
                  </a:cxn>
                  <a:cxn ang="0">
                    <a:pos x="27" y="108"/>
                  </a:cxn>
                  <a:cxn ang="0">
                    <a:pos x="57" y="158"/>
                  </a:cxn>
                  <a:cxn ang="0">
                    <a:pos x="86" y="204"/>
                  </a:cxn>
                  <a:cxn ang="0">
                    <a:pos x="212" y="243"/>
                  </a:cxn>
                  <a:cxn ang="0">
                    <a:pos x="204" y="47"/>
                  </a:cxn>
                  <a:cxn ang="0">
                    <a:pos x="31" y="26"/>
                  </a:cxn>
                </a:cxnLst>
                <a:rect l="0" t="0" r="r" b="b"/>
                <a:pathLst>
                  <a:path w="231" h="243">
                    <a:moveTo>
                      <a:pt x="36" y="26"/>
                    </a:moveTo>
                    <a:cubicBezTo>
                      <a:pt x="22" y="26"/>
                      <a:pt x="9" y="32"/>
                      <a:pt x="0" y="42"/>
                    </a:cubicBezTo>
                    <a:cubicBezTo>
                      <a:pt x="16" y="52"/>
                      <a:pt x="97" y="102"/>
                      <a:pt x="27" y="108"/>
                    </a:cubicBezTo>
                    <a:cubicBezTo>
                      <a:pt x="18" y="140"/>
                      <a:pt x="42" y="139"/>
                      <a:pt x="57" y="158"/>
                    </a:cubicBezTo>
                    <a:cubicBezTo>
                      <a:pt x="69" y="174"/>
                      <a:pt x="66" y="189"/>
                      <a:pt x="86" y="204"/>
                    </a:cubicBezTo>
                    <a:cubicBezTo>
                      <a:pt x="114" y="225"/>
                      <a:pt x="175" y="240"/>
                      <a:pt x="212" y="243"/>
                    </a:cubicBezTo>
                    <a:cubicBezTo>
                      <a:pt x="197" y="188"/>
                      <a:pt x="231" y="98"/>
                      <a:pt x="204" y="47"/>
                    </a:cubicBezTo>
                    <a:cubicBezTo>
                      <a:pt x="185" y="10"/>
                      <a:pt x="69" y="0"/>
                      <a:pt x="31" y="26"/>
                    </a:cubicBezTo>
                  </a:path>
                </a:pathLst>
              </a:custGeom>
              <a:solidFill>
                <a:srgbClr val="A8B7B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72" name="Freeform 257"/>
              <p:cNvSpPr>
                <a:spLocks/>
              </p:cNvSpPr>
              <p:nvPr/>
            </p:nvSpPr>
            <p:spPr bwMode="gray">
              <a:xfrm>
                <a:off x="9699902" y="13131454"/>
                <a:ext cx="1518322" cy="1415044"/>
              </a:xfrm>
              <a:custGeom>
                <a:avLst/>
                <a:gdLst/>
                <a:ahLst/>
                <a:cxnLst>
                  <a:cxn ang="0">
                    <a:pos x="326" y="189"/>
                  </a:cxn>
                  <a:cxn ang="0">
                    <a:pos x="310" y="159"/>
                  </a:cxn>
                  <a:cxn ang="0">
                    <a:pos x="274" y="81"/>
                  </a:cxn>
                  <a:cxn ang="0">
                    <a:pos x="264" y="24"/>
                  </a:cxn>
                  <a:cxn ang="0">
                    <a:pos x="1" y="39"/>
                  </a:cxn>
                  <a:cxn ang="0">
                    <a:pos x="8" y="69"/>
                  </a:cxn>
                  <a:cxn ang="0">
                    <a:pos x="92" y="83"/>
                  </a:cxn>
                  <a:cxn ang="0">
                    <a:pos x="9" y="122"/>
                  </a:cxn>
                  <a:cxn ang="0">
                    <a:pos x="14" y="157"/>
                  </a:cxn>
                  <a:cxn ang="0">
                    <a:pos x="52" y="160"/>
                  </a:cxn>
                  <a:cxn ang="0">
                    <a:pos x="112" y="198"/>
                  </a:cxn>
                  <a:cxn ang="0">
                    <a:pos x="211" y="244"/>
                  </a:cxn>
                  <a:cxn ang="0">
                    <a:pos x="326" y="204"/>
                  </a:cxn>
                </a:cxnLst>
                <a:rect l="0" t="0" r="r" b="b"/>
                <a:pathLst>
                  <a:path w="406" h="382">
                    <a:moveTo>
                      <a:pt x="326" y="189"/>
                    </a:moveTo>
                    <a:cubicBezTo>
                      <a:pt x="320" y="179"/>
                      <a:pt x="320" y="168"/>
                      <a:pt x="310" y="159"/>
                    </a:cubicBezTo>
                    <a:cubicBezTo>
                      <a:pt x="328" y="127"/>
                      <a:pt x="306" y="96"/>
                      <a:pt x="274" y="81"/>
                    </a:cubicBezTo>
                    <a:cubicBezTo>
                      <a:pt x="285" y="53"/>
                      <a:pt x="278" y="36"/>
                      <a:pt x="264" y="24"/>
                    </a:cubicBezTo>
                    <a:cubicBezTo>
                      <a:pt x="249" y="15"/>
                      <a:pt x="58" y="0"/>
                      <a:pt x="1" y="39"/>
                    </a:cubicBezTo>
                    <a:cubicBezTo>
                      <a:pt x="0" y="49"/>
                      <a:pt x="7" y="59"/>
                      <a:pt x="8" y="69"/>
                    </a:cubicBezTo>
                    <a:cubicBezTo>
                      <a:pt x="38" y="80"/>
                      <a:pt x="67" y="73"/>
                      <a:pt x="92" y="83"/>
                    </a:cubicBezTo>
                    <a:cubicBezTo>
                      <a:pt x="71" y="101"/>
                      <a:pt x="37" y="115"/>
                      <a:pt x="9" y="122"/>
                    </a:cubicBezTo>
                    <a:cubicBezTo>
                      <a:pt x="6" y="134"/>
                      <a:pt x="12" y="146"/>
                      <a:pt x="14" y="157"/>
                    </a:cubicBezTo>
                    <a:cubicBezTo>
                      <a:pt x="26" y="155"/>
                      <a:pt x="39" y="163"/>
                      <a:pt x="52" y="160"/>
                    </a:cubicBezTo>
                    <a:cubicBezTo>
                      <a:pt x="49" y="198"/>
                      <a:pt x="79" y="205"/>
                      <a:pt x="112" y="198"/>
                    </a:cubicBezTo>
                    <a:cubicBezTo>
                      <a:pt x="112" y="254"/>
                      <a:pt x="173" y="228"/>
                      <a:pt x="211" y="244"/>
                    </a:cubicBezTo>
                    <a:cubicBezTo>
                      <a:pt x="223" y="382"/>
                      <a:pt x="406" y="311"/>
                      <a:pt x="326" y="204"/>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73" name="Freeform 258"/>
              <p:cNvSpPr>
                <a:spLocks/>
              </p:cNvSpPr>
              <p:nvPr/>
            </p:nvSpPr>
            <p:spPr bwMode="gray">
              <a:xfrm>
                <a:off x="9699902" y="13260087"/>
                <a:ext cx="1518322" cy="1286411"/>
              </a:xfrm>
              <a:custGeom>
                <a:avLst/>
                <a:gdLst/>
                <a:ahLst/>
                <a:cxnLst>
                  <a:cxn ang="0">
                    <a:pos x="326" y="165"/>
                  </a:cxn>
                  <a:cxn ang="0">
                    <a:pos x="287" y="274"/>
                  </a:cxn>
                  <a:cxn ang="0">
                    <a:pos x="213" y="199"/>
                  </a:cxn>
                  <a:cxn ang="0">
                    <a:pos x="139" y="188"/>
                  </a:cxn>
                  <a:cxn ang="0">
                    <a:pos x="112" y="159"/>
                  </a:cxn>
                  <a:cxn ang="0">
                    <a:pos x="78" y="154"/>
                  </a:cxn>
                  <a:cxn ang="0">
                    <a:pos x="55" y="114"/>
                  </a:cxn>
                  <a:cxn ang="0">
                    <a:pos x="15" y="91"/>
                  </a:cxn>
                  <a:cxn ang="0">
                    <a:pos x="104" y="41"/>
                  </a:cxn>
                  <a:cxn ang="0">
                    <a:pos x="96" y="37"/>
                  </a:cxn>
                  <a:cxn ang="0">
                    <a:pos x="1" y="0"/>
                  </a:cxn>
                  <a:cxn ang="0">
                    <a:pos x="8" y="30"/>
                  </a:cxn>
                  <a:cxn ang="0">
                    <a:pos x="92" y="44"/>
                  </a:cxn>
                  <a:cxn ang="0">
                    <a:pos x="9" y="83"/>
                  </a:cxn>
                  <a:cxn ang="0">
                    <a:pos x="14" y="118"/>
                  </a:cxn>
                  <a:cxn ang="0">
                    <a:pos x="52" y="121"/>
                  </a:cxn>
                  <a:cxn ang="0">
                    <a:pos x="112" y="159"/>
                  </a:cxn>
                  <a:cxn ang="0">
                    <a:pos x="211" y="205"/>
                  </a:cxn>
                  <a:cxn ang="0">
                    <a:pos x="326" y="165"/>
                  </a:cxn>
                </a:cxnLst>
                <a:rect l="0" t="0" r="r" b="b"/>
                <a:pathLst>
                  <a:path w="405" h="343">
                    <a:moveTo>
                      <a:pt x="326" y="165"/>
                    </a:moveTo>
                    <a:cubicBezTo>
                      <a:pt x="325" y="164"/>
                      <a:pt x="376" y="255"/>
                      <a:pt x="287" y="274"/>
                    </a:cubicBezTo>
                    <a:cubicBezTo>
                      <a:pt x="217" y="281"/>
                      <a:pt x="227" y="202"/>
                      <a:pt x="213" y="199"/>
                    </a:cubicBezTo>
                    <a:cubicBezTo>
                      <a:pt x="196" y="197"/>
                      <a:pt x="157" y="191"/>
                      <a:pt x="139" y="188"/>
                    </a:cubicBezTo>
                    <a:cubicBezTo>
                      <a:pt x="118" y="188"/>
                      <a:pt x="127" y="162"/>
                      <a:pt x="112" y="159"/>
                    </a:cubicBezTo>
                    <a:cubicBezTo>
                      <a:pt x="97" y="156"/>
                      <a:pt x="92" y="157"/>
                      <a:pt x="78" y="154"/>
                    </a:cubicBezTo>
                    <a:cubicBezTo>
                      <a:pt x="62" y="150"/>
                      <a:pt x="67" y="118"/>
                      <a:pt x="55" y="114"/>
                    </a:cubicBezTo>
                    <a:cubicBezTo>
                      <a:pt x="32" y="106"/>
                      <a:pt x="17" y="99"/>
                      <a:pt x="15" y="91"/>
                    </a:cubicBezTo>
                    <a:cubicBezTo>
                      <a:pt x="3" y="84"/>
                      <a:pt x="116" y="46"/>
                      <a:pt x="104" y="41"/>
                    </a:cubicBezTo>
                    <a:cubicBezTo>
                      <a:pt x="101" y="39"/>
                      <a:pt x="98" y="38"/>
                      <a:pt x="96" y="37"/>
                    </a:cubicBezTo>
                    <a:cubicBezTo>
                      <a:pt x="7" y="28"/>
                      <a:pt x="15" y="4"/>
                      <a:pt x="1" y="0"/>
                    </a:cubicBezTo>
                    <a:cubicBezTo>
                      <a:pt x="0" y="10"/>
                      <a:pt x="7" y="20"/>
                      <a:pt x="8" y="30"/>
                    </a:cubicBezTo>
                    <a:cubicBezTo>
                      <a:pt x="37" y="41"/>
                      <a:pt x="67" y="34"/>
                      <a:pt x="92" y="44"/>
                    </a:cubicBezTo>
                    <a:cubicBezTo>
                      <a:pt x="71" y="62"/>
                      <a:pt x="37" y="76"/>
                      <a:pt x="9" y="83"/>
                    </a:cubicBezTo>
                    <a:cubicBezTo>
                      <a:pt x="6" y="95"/>
                      <a:pt x="11" y="107"/>
                      <a:pt x="14" y="118"/>
                    </a:cubicBezTo>
                    <a:cubicBezTo>
                      <a:pt x="26" y="116"/>
                      <a:pt x="39" y="124"/>
                      <a:pt x="52" y="121"/>
                    </a:cubicBezTo>
                    <a:cubicBezTo>
                      <a:pt x="49" y="159"/>
                      <a:pt x="78" y="166"/>
                      <a:pt x="112" y="159"/>
                    </a:cubicBezTo>
                    <a:cubicBezTo>
                      <a:pt x="111" y="215"/>
                      <a:pt x="172" y="189"/>
                      <a:pt x="211" y="205"/>
                    </a:cubicBezTo>
                    <a:cubicBezTo>
                      <a:pt x="223" y="343"/>
                      <a:pt x="405" y="272"/>
                      <a:pt x="326" y="165"/>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74" name="Freeform 259"/>
              <p:cNvSpPr>
                <a:spLocks/>
              </p:cNvSpPr>
              <p:nvPr/>
            </p:nvSpPr>
            <p:spPr bwMode="gray">
              <a:xfrm>
                <a:off x="8413182" y="6056185"/>
                <a:ext cx="3396941" cy="3653408"/>
              </a:xfrm>
              <a:custGeom>
                <a:avLst/>
                <a:gdLst/>
                <a:ahLst/>
                <a:cxnLst>
                  <a:cxn ang="0">
                    <a:pos x="426" y="188"/>
                  </a:cxn>
                  <a:cxn ang="0">
                    <a:pos x="273" y="300"/>
                  </a:cxn>
                  <a:cxn ang="0">
                    <a:pos x="185" y="469"/>
                  </a:cxn>
                  <a:cxn ang="0">
                    <a:pos x="216" y="585"/>
                  </a:cxn>
                  <a:cxn ang="0">
                    <a:pos x="294" y="750"/>
                  </a:cxn>
                  <a:cxn ang="0">
                    <a:pos x="159" y="838"/>
                  </a:cxn>
                  <a:cxn ang="0">
                    <a:pos x="10" y="907"/>
                  </a:cxn>
                  <a:cxn ang="0">
                    <a:pos x="47" y="757"/>
                  </a:cxn>
                  <a:cxn ang="0">
                    <a:pos x="23" y="786"/>
                  </a:cxn>
                  <a:cxn ang="0">
                    <a:pos x="1" y="779"/>
                  </a:cxn>
                  <a:cxn ang="0">
                    <a:pos x="38" y="542"/>
                  </a:cxn>
                  <a:cxn ang="0">
                    <a:pos x="124" y="348"/>
                  </a:cxn>
                  <a:cxn ang="0">
                    <a:pos x="434" y="113"/>
                  </a:cxn>
                  <a:cxn ang="0">
                    <a:pos x="775" y="347"/>
                  </a:cxn>
                  <a:cxn ang="0">
                    <a:pos x="843" y="597"/>
                  </a:cxn>
                  <a:cxn ang="0">
                    <a:pos x="860" y="726"/>
                  </a:cxn>
                  <a:cxn ang="0">
                    <a:pos x="829" y="796"/>
                  </a:cxn>
                  <a:cxn ang="0">
                    <a:pos x="825" y="932"/>
                  </a:cxn>
                  <a:cxn ang="0">
                    <a:pos x="776" y="901"/>
                  </a:cxn>
                  <a:cxn ang="0">
                    <a:pos x="795" y="975"/>
                  </a:cxn>
                  <a:cxn ang="0">
                    <a:pos x="641" y="809"/>
                  </a:cxn>
                  <a:cxn ang="0">
                    <a:pos x="586" y="725"/>
                  </a:cxn>
                  <a:cxn ang="0">
                    <a:pos x="640" y="599"/>
                  </a:cxn>
                  <a:cxn ang="0">
                    <a:pos x="692" y="452"/>
                  </a:cxn>
                  <a:cxn ang="0">
                    <a:pos x="647" y="467"/>
                  </a:cxn>
                  <a:cxn ang="0">
                    <a:pos x="601" y="277"/>
                  </a:cxn>
                  <a:cxn ang="0">
                    <a:pos x="411" y="188"/>
                  </a:cxn>
                </a:cxnLst>
                <a:rect l="0" t="0" r="r" b="b"/>
                <a:pathLst>
                  <a:path w="904" h="975">
                    <a:moveTo>
                      <a:pt x="426" y="188"/>
                    </a:moveTo>
                    <a:cubicBezTo>
                      <a:pt x="381" y="224"/>
                      <a:pt x="302" y="256"/>
                      <a:pt x="273" y="300"/>
                    </a:cubicBezTo>
                    <a:cubicBezTo>
                      <a:pt x="232" y="363"/>
                      <a:pt x="221" y="452"/>
                      <a:pt x="185" y="469"/>
                    </a:cubicBezTo>
                    <a:cubicBezTo>
                      <a:pt x="180" y="519"/>
                      <a:pt x="196" y="554"/>
                      <a:pt x="216" y="585"/>
                    </a:cubicBezTo>
                    <a:cubicBezTo>
                      <a:pt x="251" y="638"/>
                      <a:pt x="272" y="654"/>
                      <a:pt x="294" y="750"/>
                    </a:cubicBezTo>
                    <a:cubicBezTo>
                      <a:pt x="232" y="765"/>
                      <a:pt x="211" y="799"/>
                      <a:pt x="159" y="838"/>
                    </a:cubicBezTo>
                    <a:cubicBezTo>
                      <a:pt x="114" y="872"/>
                      <a:pt x="74" y="921"/>
                      <a:pt x="10" y="907"/>
                    </a:cubicBezTo>
                    <a:cubicBezTo>
                      <a:pt x="29" y="857"/>
                      <a:pt x="94" y="820"/>
                      <a:pt x="47" y="757"/>
                    </a:cubicBezTo>
                    <a:cubicBezTo>
                      <a:pt x="37" y="768"/>
                      <a:pt x="31" y="770"/>
                      <a:pt x="23" y="786"/>
                    </a:cubicBezTo>
                    <a:cubicBezTo>
                      <a:pt x="17" y="785"/>
                      <a:pt x="0" y="779"/>
                      <a:pt x="1" y="779"/>
                    </a:cubicBezTo>
                    <a:cubicBezTo>
                      <a:pt x="63" y="731"/>
                      <a:pt x="17" y="612"/>
                      <a:pt x="38" y="542"/>
                    </a:cubicBezTo>
                    <a:cubicBezTo>
                      <a:pt x="60" y="467"/>
                      <a:pt x="107" y="426"/>
                      <a:pt x="124" y="348"/>
                    </a:cubicBezTo>
                    <a:cubicBezTo>
                      <a:pt x="147" y="239"/>
                      <a:pt x="291" y="0"/>
                      <a:pt x="434" y="113"/>
                    </a:cubicBezTo>
                    <a:cubicBezTo>
                      <a:pt x="599" y="23"/>
                      <a:pt x="740" y="211"/>
                      <a:pt x="775" y="347"/>
                    </a:cubicBezTo>
                    <a:cubicBezTo>
                      <a:pt x="798" y="436"/>
                      <a:pt x="843" y="491"/>
                      <a:pt x="843" y="597"/>
                    </a:cubicBezTo>
                    <a:cubicBezTo>
                      <a:pt x="843" y="646"/>
                      <a:pt x="853" y="684"/>
                      <a:pt x="860" y="726"/>
                    </a:cubicBezTo>
                    <a:cubicBezTo>
                      <a:pt x="865" y="754"/>
                      <a:pt x="904" y="806"/>
                      <a:pt x="829" y="796"/>
                    </a:cubicBezTo>
                    <a:cubicBezTo>
                      <a:pt x="831" y="845"/>
                      <a:pt x="797" y="886"/>
                      <a:pt x="825" y="932"/>
                    </a:cubicBezTo>
                    <a:cubicBezTo>
                      <a:pt x="813" y="921"/>
                      <a:pt x="790" y="914"/>
                      <a:pt x="776" y="901"/>
                    </a:cubicBezTo>
                    <a:cubicBezTo>
                      <a:pt x="771" y="929"/>
                      <a:pt x="778" y="953"/>
                      <a:pt x="795" y="975"/>
                    </a:cubicBezTo>
                    <a:cubicBezTo>
                      <a:pt x="652" y="967"/>
                      <a:pt x="675" y="902"/>
                      <a:pt x="641" y="809"/>
                    </a:cubicBezTo>
                    <a:cubicBezTo>
                      <a:pt x="612" y="759"/>
                      <a:pt x="575" y="788"/>
                      <a:pt x="586" y="725"/>
                    </a:cubicBezTo>
                    <a:cubicBezTo>
                      <a:pt x="592" y="690"/>
                      <a:pt x="631" y="633"/>
                      <a:pt x="640" y="599"/>
                    </a:cubicBezTo>
                    <a:cubicBezTo>
                      <a:pt x="686" y="603"/>
                      <a:pt x="719" y="490"/>
                      <a:pt x="692" y="452"/>
                    </a:cubicBezTo>
                    <a:cubicBezTo>
                      <a:pt x="679" y="454"/>
                      <a:pt x="672" y="431"/>
                      <a:pt x="647" y="467"/>
                    </a:cubicBezTo>
                    <a:cubicBezTo>
                      <a:pt x="636" y="407"/>
                      <a:pt x="639" y="325"/>
                      <a:pt x="601" y="277"/>
                    </a:cubicBezTo>
                    <a:cubicBezTo>
                      <a:pt x="563" y="230"/>
                      <a:pt x="467" y="198"/>
                      <a:pt x="411" y="188"/>
                    </a:cubicBezTo>
                  </a:path>
                </a:pathLst>
              </a:custGeom>
              <a:solidFill>
                <a:srgbClr val="42210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75" name="Freeform 260"/>
              <p:cNvSpPr>
                <a:spLocks/>
              </p:cNvSpPr>
              <p:nvPr/>
            </p:nvSpPr>
            <p:spPr bwMode="gray">
              <a:xfrm>
                <a:off x="9108002" y="7188226"/>
                <a:ext cx="334555" cy="797583"/>
              </a:xfrm>
              <a:custGeom>
                <a:avLst/>
                <a:gdLst/>
                <a:ahLst/>
                <a:cxnLst>
                  <a:cxn ang="0">
                    <a:pos x="88" y="0"/>
                  </a:cxn>
                  <a:cxn ang="0">
                    <a:pos x="44" y="213"/>
                  </a:cxn>
                  <a:cxn ang="0">
                    <a:pos x="0" y="169"/>
                  </a:cxn>
                </a:cxnLst>
                <a:rect l="0" t="0" r="r" b="b"/>
                <a:pathLst>
                  <a:path w="88" h="213">
                    <a:moveTo>
                      <a:pt x="88" y="0"/>
                    </a:moveTo>
                    <a:cubicBezTo>
                      <a:pt x="47" y="63"/>
                      <a:pt x="80" y="134"/>
                      <a:pt x="44" y="213"/>
                    </a:cubicBezTo>
                    <a:cubicBezTo>
                      <a:pt x="12" y="198"/>
                      <a:pt x="36" y="152"/>
                      <a:pt x="0" y="169"/>
                    </a:cubicBezTo>
                  </a:path>
                </a:pathLst>
              </a:custGeom>
              <a:solidFill>
                <a:srgbClr val="42210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76" name="Freeform 261"/>
              <p:cNvSpPr>
                <a:spLocks/>
              </p:cNvSpPr>
              <p:nvPr/>
            </p:nvSpPr>
            <p:spPr bwMode="gray">
              <a:xfrm>
                <a:off x="8670526" y="6519293"/>
                <a:ext cx="1209509" cy="2135451"/>
              </a:xfrm>
              <a:custGeom>
                <a:avLst/>
                <a:gdLst/>
                <a:ahLst/>
                <a:cxnLst>
                  <a:cxn ang="0">
                    <a:pos x="322" y="0"/>
                  </a:cxn>
                  <a:cxn ang="0">
                    <a:pos x="102" y="243"/>
                  </a:cxn>
                  <a:cxn ang="0">
                    <a:pos x="69" y="315"/>
                  </a:cxn>
                  <a:cxn ang="0">
                    <a:pos x="64" y="424"/>
                  </a:cxn>
                  <a:cxn ang="0">
                    <a:pos x="0" y="568"/>
                  </a:cxn>
                  <a:cxn ang="0">
                    <a:pos x="38" y="505"/>
                  </a:cxn>
                  <a:cxn ang="0">
                    <a:pos x="45" y="414"/>
                  </a:cxn>
                  <a:cxn ang="0">
                    <a:pos x="76" y="232"/>
                  </a:cxn>
                  <a:cxn ang="0">
                    <a:pos x="149" y="92"/>
                  </a:cxn>
                  <a:cxn ang="0">
                    <a:pos x="295" y="16"/>
                  </a:cxn>
                  <a:cxn ang="0">
                    <a:pos x="326" y="4"/>
                  </a:cxn>
                </a:cxnLst>
                <a:rect l="0" t="0" r="r" b="b"/>
                <a:pathLst>
                  <a:path w="326" h="568">
                    <a:moveTo>
                      <a:pt x="322" y="0"/>
                    </a:moveTo>
                    <a:cubicBezTo>
                      <a:pt x="206" y="0"/>
                      <a:pt x="132" y="155"/>
                      <a:pt x="102" y="243"/>
                    </a:cubicBezTo>
                    <a:cubicBezTo>
                      <a:pt x="94" y="269"/>
                      <a:pt x="76" y="287"/>
                      <a:pt x="69" y="315"/>
                    </a:cubicBezTo>
                    <a:cubicBezTo>
                      <a:pt x="60" y="349"/>
                      <a:pt x="66" y="388"/>
                      <a:pt x="64" y="424"/>
                    </a:cubicBezTo>
                    <a:cubicBezTo>
                      <a:pt x="62" y="483"/>
                      <a:pt x="38" y="526"/>
                      <a:pt x="0" y="568"/>
                    </a:cubicBezTo>
                    <a:cubicBezTo>
                      <a:pt x="10" y="545"/>
                      <a:pt x="29" y="527"/>
                      <a:pt x="38" y="505"/>
                    </a:cubicBezTo>
                    <a:cubicBezTo>
                      <a:pt x="49" y="477"/>
                      <a:pt x="44" y="445"/>
                      <a:pt x="45" y="414"/>
                    </a:cubicBezTo>
                    <a:cubicBezTo>
                      <a:pt x="48" y="355"/>
                      <a:pt x="53" y="284"/>
                      <a:pt x="76" y="232"/>
                    </a:cubicBezTo>
                    <a:cubicBezTo>
                      <a:pt x="96" y="184"/>
                      <a:pt x="110" y="130"/>
                      <a:pt x="149" y="92"/>
                    </a:cubicBezTo>
                    <a:cubicBezTo>
                      <a:pt x="191" y="51"/>
                      <a:pt x="239" y="29"/>
                      <a:pt x="295" y="16"/>
                    </a:cubicBezTo>
                    <a:cubicBezTo>
                      <a:pt x="309" y="12"/>
                      <a:pt x="317" y="15"/>
                      <a:pt x="326" y="4"/>
                    </a:cubicBezTo>
                  </a:path>
                </a:pathLst>
              </a:custGeom>
              <a:solidFill>
                <a:srgbClr val="99867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77" name="Freeform 262"/>
              <p:cNvSpPr>
                <a:spLocks/>
              </p:cNvSpPr>
              <p:nvPr/>
            </p:nvSpPr>
            <p:spPr bwMode="gray">
              <a:xfrm>
                <a:off x="8490377" y="8526094"/>
                <a:ext cx="643368" cy="900496"/>
              </a:xfrm>
              <a:custGeom>
                <a:avLst/>
                <a:gdLst/>
                <a:ahLst/>
                <a:cxnLst>
                  <a:cxn ang="0">
                    <a:pos x="4" y="240"/>
                  </a:cxn>
                  <a:cxn ang="0">
                    <a:pos x="122" y="158"/>
                  </a:cxn>
                  <a:cxn ang="0">
                    <a:pos x="162" y="88"/>
                  </a:cxn>
                  <a:cxn ang="0">
                    <a:pos x="174" y="0"/>
                  </a:cxn>
                  <a:cxn ang="0">
                    <a:pos x="107" y="122"/>
                  </a:cxn>
                  <a:cxn ang="0">
                    <a:pos x="12" y="221"/>
                  </a:cxn>
                  <a:cxn ang="0">
                    <a:pos x="0" y="236"/>
                  </a:cxn>
                </a:cxnLst>
                <a:rect l="0" t="0" r="r" b="b"/>
                <a:pathLst>
                  <a:path w="174" h="240">
                    <a:moveTo>
                      <a:pt x="4" y="240"/>
                    </a:moveTo>
                    <a:cubicBezTo>
                      <a:pt x="54" y="232"/>
                      <a:pt x="92" y="197"/>
                      <a:pt x="122" y="158"/>
                    </a:cubicBezTo>
                    <a:cubicBezTo>
                      <a:pt x="138" y="138"/>
                      <a:pt x="155" y="114"/>
                      <a:pt x="162" y="88"/>
                    </a:cubicBezTo>
                    <a:cubicBezTo>
                      <a:pt x="169" y="63"/>
                      <a:pt x="165" y="17"/>
                      <a:pt x="174" y="0"/>
                    </a:cubicBezTo>
                    <a:cubicBezTo>
                      <a:pt x="168" y="41"/>
                      <a:pt x="133" y="87"/>
                      <a:pt x="107" y="122"/>
                    </a:cubicBezTo>
                    <a:cubicBezTo>
                      <a:pt x="85" y="152"/>
                      <a:pt x="47" y="215"/>
                      <a:pt x="12" y="221"/>
                    </a:cubicBezTo>
                    <a:cubicBezTo>
                      <a:pt x="11" y="232"/>
                      <a:pt x="5" y="231"/>
                      <a:pt x="0" y="236"/>
                    </a:cubicBezTo>
                  </a:path>
                </a:pathLst>
              </a:custGeom>
              <a:solidFill>
                <a:srgbClr val="99867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78" name="Freeform 263"/>
              <p:cNvSpPr>
                <a:spLocks/>
              </p:cNvSpPr>
              <p:nvPr/>
            </p:nvSpPr>
            <p:spPr bwMode="gray">
              <a:xfrm>
                <a:off x="11012348" y="7188226"/>
                <a:ext cx="566157" cy="2264084"/>
              </a:xfrm>
              <a:custGeom>
                <a:avLst/>
                <a:gdLst/>
                <a:ahLst/>
                <a:cxnLst>
                  <a:cxn ang="0">
                    <a:pos x="0" y="15"/>
                  </a:cxn>
                  <a:cxn ang="0">
                    <a:pos x="56" y="303"/>
                  </a:cxn>
                  <a:cxn ang="0">
                    <a:pos x="114" y="603"/>
                  </a:cxn>
                  <a:cxn ang="0">
                    <a:pos x="85" y="544"/>
                  </a:cxn>
                  <a:cxn ang="0">
                    <a:pos x="68" y="473"/>
                  </a:cxn>
                  <a:cxn ang="0">
                    <a:pos x="77" y="303"/>
                  </a:cxn>
                  <a:cxn ang="0">
                    <a:pos x="151" y="488"/>
                  </a:cxn>
                  <a:cxn ang="0">
                    <a:pos x="99" y="239"/>
                  </a:cxn>
                  <a:cxn ang="0">
                    <a:pos x="5" y="0"/>
                  </a:cxn>
                  <a:cxn ang="0">
                    <a:pos x="4" y="11"/>
                  </a:cxn>
                </a:cxnLst>
                <a:rect l="0" t="0" r="r" b="b"/>
                <a:pathLst>
                  <a:path w="151" h="603">
                    <a:moveTo>
                      <a:pt x="0" y="15"/>
                    </a:moveTo>
                    <a:cubicBezTo>
                      <a:pt x="88" y="81"/>
                      <a:pt x="66" y="208"/>
                      <a:pt x="56" y="303"/>
                    </a:cubicBezTo>
                    <a:cubicBezTo>
                      <a:pt x="46" y="402"/>
                      <a:pt x="53" y="531"/>
                      <a:pt x="114" y="603"/>
                    </a:cubicBezTo>
                    <a:cubicBezTo>
                      <a:pt x="113" y="578"/>
                      <a:pt x="94" y="565"/>
                      <a:pt x="85" y="544"/>
                    </a:cubicBezTo>
                    <a:cubicBezTo>
                      <a:pt x="73" y="520"/>
                      <a:pt x="71" y="501"/>
                      <a:pt x="68" y="473"/>
                    </a:cubicBezTo>
                    <a:cubicBezTo>
                      <a:pt x="62" y="413"/>
                      <a:pt x="70" y="360"/>
                      <a:pt x="77" y="303"/>
                    </a:cubicBezTo>
                    <a:cubicBezTo>
                      <a:pt x="98" y="347"/>
                      <a:pt x="86" y="475"/>
                      <a:pt x="151" y="488"/>
                    </a:cubicBezTo>
                    <a:cubicBezTo>
                      <a:pt x="105" y="428"/>
                      <a:pt x="105" y="314"/>
                      <a:pt x="99" y="239"/>
                    </a:cubicBezTo>
                    <a:cubicBezTo>
                      <a:pt x="92" y="154"/>
                      <a:pt x="81" y="52"/>
                      <a:pt x="5" y="0"/>
                    </a:cubicBezTo>
                    <a:cubicBezTo>
                      <a:pt x="4" y="4"/>
                      <a:pt x="5" y="7"/>
                      <a:pt x="4" y="11"/>
                    </a:cubicBezTo>
                  </a:path>
                </a:pathLst>
              </a:custGeom>
              <a:solidFill>
                <a:srgbClr val="99867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79" name="Freeform 264"/>
              <p:cNvSpPr>
                <a:spLocks/>
              </p:cNvSpPr>
              <p:nvPr/>
            </p:nvSpPr>
            <p:spPr bwMode="gray">
              <a:xfrm>
                <a:off x="10780747" y="10584352"/>
                <a:ext cx="1286720" cy="2933017"/>
              </a:xfrm>
              <a:custGeom>
                <a:avLst/>
                <a:gdLst/>
                <a:ahLst/>
                <a:cxnLst>
                  <a:cxn ang="0">
                    <a:pos x="184" y="520"/>
                  </a:cxn>
                  <a:cxn ang="0">
                    <a:pos x="157" y="273"/>
                  </a:cxn>
                  <a:cxn ang="0">
                    <a:pos x="206" y="402"/>
                  </a:cxn>
                  <a:cxn ang="0">
                    <a:pos x="339" y="0"/>
                  </a:cxn>
                  <a:cxn ang="0">
                    <a:pos x="286" y="105"/>
                  </a:cxn>
                  <a:cxn ang="0">
                    <a:pos x="263" y="232"/>
                  </a:cxn>
                  <a:cxn ang="0">
                    <a:pos x="237" y="376"/>
                  </a:cxn>
                  <a:cxn ang="0">
                    <a:pos x="207" y="494"/>
                  </a:cxn>
                  <a:cxn ang="0">
                    <a:pos x="145" y="784"/>
                  </a:cxn>
                  <a:cxn ang="0">
                    <a:pos x="113" y="634"/>
                  </a:cxn>
                  <a:cxn ang="0">
                    <a:pos x="17" y="547"/>
                  </a:cxn>
                  <a:cxn ang="0">
                    <a:pos x="118" y="577"/>
                  </a:cxn>
                  <a:cxn ang="0">
                    <a:pos x="195" y="520"/>
                  </a:cxn>
                </a:cxnLst>
                <a:rect l="0" t="0" r="r" b="b"/>
                <a:pathLst>
                  <a:path w="345" h="784">
                    <a:moveTo>
                      <a:pt x="184" y="520"/>
                    </a:moveTo>
                    <a:cubicBezTo>
                      <a:pt x="263" y="493"/>
                      <a:pt x="98" y="327"/>
                      <a:pt x="157" y="273"/>
                    </a:cubicBezTo>
                    <a:cubicBezTo>
                      <a:pt x="186" y="305"/>
                      <a:pt x="160" y="371"/>
                      <a:pt x="206" y="402"/>
                    </a:cubicBezTo>
                    <a:cubicBezTo>
                      <a:pt x="263" y="268"/>
                      <a:pt x="280" y="128"/>
                      <a:pt x="339" y="0"/>
                    </a:cubicBezTo>
                    <a:cubicBezTo>
                      <a:pt x="345" y="33"/>
                      <a:pt x="302" y="74"/>
                      <a:pt x="286" y="105"/>
                    </a:cubicBezTo>
                    <a:cubicBezTo>
                      <a:pt x="266" y="143"/>
                      <a:pt x="273" y="188"/>
                      <a:pt x="263" y="232"/>
                    </a:cubicBezTo>
                    <a:cubicBezTo>
                      <a:pt x="253" y="280"/>
                      <a:pt x="241" y="326"/>
                      <a:pt x="237" y="376"/>
                    </a:cubicBezTo>
                    <a:cubicBezTo>
                      <a:pt x="234" y="414"/>
                      <a:pt x="237" y="469"/>
                      <a:pt x="207" y="494"/>
                    </a:cubicBezTo>
                    <a:cubicBezTo>
                      <a:pt x="177" y="598"/>
                      <a:pt x="90" y="673"/>
                      <a:pt x="145" y="784"/>
                    </a:cubicBezTo>
                    <a:cubicBezTo>
                      <a:pt x="81" y="763"/>
                      <a:pt x="95" y="678"/>
                      <a:pt x="113" y="634"/>
                    </a:cubicBezTo>
                    <a:cubicBezTo>
                      <a:pt x="151" y="540"/>
                      <a:pt x="0" y="636"/>
                      <a:pt x="17" y="547"/>
                    </a:cubicBezTo>
                    <a:cubicBezTo>
                      <a:pt x="74" y="535"/>
                      <a:pt x="74" y="564"/>
                      <a:pt x="118" y="577"/>
                    </a:cubicBezTo>
                    <a:cubicBezTo>
                      <a:pt x="155" y="588"/>
                      <a:pt x="177" y="544"/>
                      <a:pt x="195" y="520"/>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80" name="Freeform 265"/>
              <p:cNvSpPr>
                <a:spLocks/>
              </p:cNvSpPr>
              <p:nvPr/>
            </p:nvSpPr>
            <p:spPr bwMode="gray">
              <a:xfrm>
                <a:off x="10368996" y="10172700"/>
                <a:ext cx="1544064" cy="3138843"/>
              </a:xfrm>
              <a:custGeom>
                <a:avLst/>
                <a:gdLst/>
                <a:ahLst/>
                <a:cxnLst>
                  <a:cxn ang="0">
                    <a:pos x="27" y="514"/>
                  </a:cxn>
                  <a:cxn ang="0">
                    <a:pos x="98" y="381"/>
                  </a:cxn>
                  <a:cxn ang="0">
                    <a:pos x="171" y="249"/>
                  </a:cxn>
                  <a:cxn ang="0">
                    <a:pos x="228" y="117"/>
                  </a:cxn>
                  <a:cxn ang="0">
                    <a:pos x="292" y="94"/>
                  </a:cxn>
                  <a:cxn ang="0">
                    <a:pos x="382" y="106"/>
                  </a:cxn>
                  <a:cxn ang="0">
                    <a:pos x="386" y="108"/>
                  </a:cxn>
                  <a:cxn ang="0">
                    <a:pos x="307" y="0"/>
                  </a:cxn>
                  <a:cxn ang="0">
                    <a:pos x="413" y="127"/>
                  </a:cxn>
                  <a:cxn ang="0">
                    <a:pos x="247" y="131"/>
                  </a:cxn>
                  <a:cxn ang="0">
                    <a:pos x="212" y="200"/>
                  </a:cxn>
                  <a:cxn ang="0">
                    <a:pos x="174" y="272"/>
                  </a:cxn>
                  <a:cxn ang="0">
                    <a:pos x="106" y="419"/>
                  </a:cxn>
                  <a:cxn ang="0">
                    <a:pos x="68" y="483"/>
                  </a:cxn>
                  <a:cxn ang="0">
                    <a:pos x="64" y="571"/>
                  </a:cxn>
                  <a:cxn ang="0">
                    <a:pos x="109" y="784"/>
                  </a:cxn>
                  <a:cxn ang="0">
                    <a:pos x="23" y="518"/>
                  </a:cxn>
                </a:cxnLst>
                <a:rect l="0" t="0" r="r" b="b"/>
                <a:pathLst>
                  <a:path w="413" h="843">
                    <a:moveTo>
                      <a:pt x="27" y="514"/>
                    </a:moveTo>
                    <a:cubicBezTo>
                      <a:pt x="67" y="497"/>
                      <a:pt x="76" y="416"/>
                      <a:pt x="98" y="381"/>
                    </a:cubicBezTo>
                    <a:cubicBezTo>
                      <a:pt x="125" y="337"/>
                      <a:pt x="151" y="296"/>
                      <a:pt x="171" y="249"/>
                    </a:cubicBezTo>
                    <a:cubicBezTo>
                      <a:pt x="189" y="206"/>
                      <a:pt x="203" y="156"/>
                      <a:pt x="228" y="117"/>
                    </a:cubicBezTo>
                    <a:cubicBezTo>
                      <a:pt x="248" y="87"/>
                      <a:pt x="255" y="90"/>
                      <a:pt x="292" y="94"/>
                    </a:cubicBezTo>
                    <a:cubicBezTo>
                      <a:pt x="306" y="95"/>
                      <a:pt x="373" y="112"/>
                      <a:pt x="382" y="106"/>
                    </a:cubicBezTo>
                    <a:cubicBezTo>
                      <a:pt x="383" y="108"/>
                      <a:pt x="384" y="109"/>
                      <a:pt x="386" y="108"/>
                    </a:cubicBezTo>
                    <a:cubicBezTo>
                      <a:pt x="375" y="71"/>
                      <a:pt x="330" y="35"/>
                      <a:pt x="307" y="0"/>
                    </a:cubicBezTo>
                    <a:cubicBezTo>
                      <a:pt x="343" y="40"/>
                      <a:pt x="389" y="79"/>
                      <a:pt x="413" y="127"/>
                    </a:cubicBezTo>
                    <a:cubicBezTo>
                      <a:pt x="374" y="116"/>
                      <a:pt x="272" y="102"/>
                      <a:pt x="247" y="131"/>
                    </a:cubicBezTo>
                    <a:cubicBezTo>
                      <a:pt x="231" y="149"/>
                      <a:pt x="224" y="181"/>
                      <a:pt x="212" y="200"/>
                    </a:cubicBezTo>
                    <a:cubicBezTo>
                      <a:pt x="196" y="224"/>
                      <a:pt x="185" y="246"/>
                      <a:pt x="174" y="272"/>
                    </a:cubicBezTo>
                    <a:cubicBezTo>
                      <a:pt x="154" y="323"/>
                      <a:pt x="132" y="370"/>
                      <a:pt x="106" y="419"/>
                    </a:cubicBezTo>
                    <a:cubicBezTo>
                      <a:pt x="94" y="443"/>
                      <a:pt x="81" y="460"/>
                      <a:pt x="68" y="483"/>
                    </a:cubicBezTo>
                    <a:cubicBezTo>
                      <a:pt x="48" y="516"/>
                      <a:pt x="56" y="533"/>
                      <a:pt x="64" y="571"/>
                    </a:cubicBezTo>
                    <a:cubicBezTo>
                      <a:pt x="79" y="649"/>
                      <a:pt x="74" y="714"/>
                      <a:pt x="109" y="784"/>
                    </a:cubicBezTo>
                    <a:cubicBezTo>
                      <a:pt x="139" y="843"/>
                      <a:pt x="0" y="557"/>
                      <a:pt x="23" y="518"/>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81" name="Freeform 266"/>
              <p:cNvSpPr>
                <a:spLocks/>
              </p:cNvSpPr>
              <p:nvPr/>
            </p:nvSpPr>
            <p:spPr bwMode="gray">
              <a:xfrm>
                <a:off x="5788272" y="24837787"/>
                <a:ext cx="1312446" cy="849039"/>
              </a:xfrm>
              <a:custGeom>
                <a:avLst/>
                <a:gdLst/>
                <a:ahLst/>
                <a:cxnLst>
                  <a:cxn ang="0">
                    <a:pos x="0" y="228"/>
                  </a:cxn>
                  <a:cxn ang="0">
                    <a:pos x="94" y="208"/>
                  </a:cxn>
                  <a:cxn ang="0">
                    <a:pos x="209" y="149"/>
                  </a:cxn>
                  <a:cxn ang="0">
                    <a:pos x="329" y="0"/>
                  </a:cxn>
                  <a:cxn ang="0">
                    <a:pos x="192" y="132"/>
                  </a:cxn>
                  <a:cxn ang="0">
                    <a:pos x="112" y="183"/>
                  </a:cxn>
                  <a:cxn ang="0">
                    <a:pos x="31" y="223"/>
                  </a:cxn>
                </a:cxnLst>
                <a:rect l="0" t="0" r="r" b="b"/>
                <a:pathLst>
                  <a:path w="350" h="228">
                    <a:moveTo>
                      <a:pt x="0" y="228"/>
                    </a:moveTo>
                    <a:cubicBezTo>
                      <a:pt x="28" y="207"/>
                      <a:pt x="61" y="217"/>
                      <a:pt x="94" y="208"/>
                    </a:cubicBezTo>
                    <a:cubicBezTo>
                      <a:pt x="135" y="196"/>
                      <a:pt x="171" y="168"/>
                      <a:pt x="209" y="149"/>
                    </a:cubicBezTo>
                    <a:cubicBezTo>
                      <a:pt x="242" y="131"/>
                      <a:pt x="350" y="34"/>
                      <a:pt x="329" y="0"/>
                    </a:cubicBezTo>
                    <a:cubicBezTo>
                      <a:pt x="290" y="51"/>
                      <a:pt x="248" y="95"/>
                      <a:pt x="192" y="132"/>
                    </a:cubicBezTo>
                    <a:cubicBezTo>
                      <a:pt x="168" y="148"/>
                      <a:pt x="144" y="172"/>
                      <a:pt x="112" y="183"/>
                    </a:cubicBezTo>
                    <a:cubicBezTo>
                      <a:pt x="79" y="193"/>
                      <a:pt x="44" y="183"/>
                      <a:pt x="31" y="223"/>
                    </a:cubicBezTo>
                  </a:path>
                </a:pathLst>
              </a:custGeom>
              <a:solidFill>
                <a:srgbClr val="B3B3B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grpSp>
        <p:grpSp>
          <p:nvGrpSpPr>
            <p:cNvPr id="544816" name="Gruppieren 977"/>
            <p:cNvGrpSpPr>
              <a:grpSpLocks/>
            </p:cNvGrpSpPr>
            <p:nvPr/>
          </p:nvGrpSpPr>
          <p:grpSpPr bwMode="auto">
            <a:xfrm>
              <a:off x="4749618" y="2344911"/>
              <a:ext cx="359099" cy="1313716"/>
              <a:chOff x="-3870325" y="-19711987"/>
              <a:chExt cx="5864225" cy="21453475"/>
            </a:xfrm>
          </p:grpSpPr>
          <p:sp>
            <p:nvSpPr>
              <p:cNvPr id="979" name="Freeform 81"/>
              <p:cNvSpPr>
                <a:spLocks/>
              </p:cNvSpPr>
              <p:nvPr/>
            </p:nvSpPr>
            <p:spPr bwMode="gray">
              <a:xfrm>
                <a:off x="-3059013" y="-664316"/>
                <a:ext cx="3448304" cy="1840393"/>
              </a:xfrm>
              <a:custGeom>
                <a:avLst/>
                <a:gdLst/>
                <a:ahLst/>
                <a:cxnLst>
                  <a:cxn ang="0">
                    <a:pos x="429" y="101"/>
                  </a:cxn>
                  <a:cxn ang="0">
                    <a:pos x="355" y="179"/>
                  </a:cxn>
                  <a:cxn ang="0">
                    <a:pos x="276" y="240"/>
                  </a:cxn>
                  <a:cxn ang="0">
                    <a:pos x="188" y="309"/>
                  </a:cxn>
                  <a:cxn ang="0">
                    <a:pos x="14" y="421"/>
                  </a:cxn>
                  <a:cxn ang="0">
                    <a:pos x="76" y="477"/>
                  </a:cxn>
                  <a:cxn ang="0">
                    <a:pos x="159" y="490"/>
                  </a:cxn>
                  <a:cxn ang="0">
                    <a:pos x="323" y="467"/>
                  </a:cxn>
                  <a:cxn ang="0">
                    <a:pos x="470" y="412"/>
                  </a:cxn>
                  <a:cxn ang="0">
                    <a:pos x="699" y="376"/>
                  </a:cxn>
                  <a:cxn ang="0">
                    <a:pos x="452" y="112"/>
                  </a:cxn>
                </a:cxnLst>
                <a:rect l="0" t="0" r="r" b="b"/>
                <a:pathLst>
                  <a:path w="922" h="492">
                    <a:moveTo>
                      <a:pt x="429" y="101"/>
                    </a:moveTo>
                    <a:cubicBezTo>
                      <a:pt x="402" y="122"/>
                      <a:pt x="363" y="146"/>
                      <a:pt x="355" y="179"/>
                    </a:cubicBezTo>
                    <a:cubicBezTo>
                      <a:pt x="335" y="183"/>
                      <a:pt x="296" y="222"/>
                      <a:pt x="276" y="240"/>
                    </a:cubicBezTo>
                    <a:cubicBezTo>
                      <a:pt x="247" y="266"/>
                      <a:pt x="226" y="294"/>
                      <a:pt x="188" y="309"/>
                    </a:cubicBezTo>
                    <a:cubicBezTo>
                      <a:pt x="149" y="324"/>
                      <a:pt x="0" y="364"/>
                      <a:pt x="14" y="421"/>
                    </a:cubicBezTo>
                    <a:cubicBezTo>
                      <a:pt x="42" y="435"/>
                      <a:pt x="50" y="466"/>
                      <a:pt x="76" y="477"/>
                    </a:cubicBezTo>
                    <a:cubicBezTo>
                      <a:pt x="92" y="484"/>
                      <a:pt x="143" y="489"/>
                      <a:pt x="159" y="490"/>
                    </a:cubicBezTo>
                    <a:cubicBezTo>
                      <a:pt x="216" y="492"/>
                      <a:pt x="263" y="467"/>
                      <a:pt x="323" y="467"/>
                    </a:cubicBezTo>
                    <a:cubicBezTo>
                      <a:pt x="396" y="467"/>
                      <a:pt x="411" y="447"/>
                      <a:pt x="470" y="412"/>
                    </a:cubicBezTo>
                    <a:cubicBezTo>
                      <a:pt x="539" y="371"/>
                      <a:pt x="622" y="392"/>
                      <a:pt x="699" y="376"/>
                    </a:cubicBezTo>
                    <a:cubicBezTo>
                      <a:pt x="922" y="224"/>
                      <a:pt x="494" y="0"/>
                      <a:pt x="452" y="112"/>
                    </a:cubicBezTo>
                  </a:path>
                </a:pathLst>
              </a:custGeom>
              <a:solidFill>
                <a:srgbClr val="0B0C0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80" name="Freeform 82"/>
              <p:cNvSpPr>
                <a:spLocks/>
              </p:cNvSpPr>
              <p:nvPr/>
            </p:nvSpPr>
            <p:spPr bwMode="gray">
              <a:xfrm>
                <a:off x="-103317" y="-508791"/>
                <a:ext cx="2100092" cy="2255128"/>
              </a:xfrm>
              <a:custGeom>
                <a:avLst/>
                <a:gdLst/>
                <a:ahLst/>
                <a:cxnLst>
                  <a:cxn ang="0">
                    <a:pos x="36" y="184"/>
                  </a:cxn>
                  <a:cxn ang="0">
                    <a:pos x="99" y="402"/>
                  </a:cxn>
                  <a:cxn ang="0">
                    <a:pos x="156" y="413"/>
                  </a:cxn>
                  <a:cxn ang="0">
                    <a:pos x="183" y="465"/>
                  </a:cxn>
                  <a:cxn ang="0">
                    <a:pos x="261" y="538"/>
                  </a:cxn>
                  <a:cxn ang="0">
                    <a:pos x="532" y="527"/>
                  </a:cxn>
                  <a:cxn ang="0">
                    <a:pos x="409" y="317"/>
                  </a:cxn>
                  <a:cxn ang="0">
                    <a:pos x="341" y="212"/>
                  </a:cxn>
                  <a:cxn ang="0">
                    <a:pos x="257" y="77"/>
                  </a:cxn>
                  <a:cxn ang="0">
                    <a:pos x="48" y="184"/>
                  </a:cxn>
                </a:cxnLst>
                <a:rect l="0" t="0" r="r" b="b"/>
                <a:pathLst>
                  <a:path w="559" h="604">
                    <a:moveTo>
                      <a:pt x="36" y="184"/>
                    </a:moveTo>
                    <a:cubicBezTo>
                      <a:pt x="36" y="271"/>
                      <a:pt x="0" y="373"/>
                      <a:pt x="99" y="402"/>
                    </a:cubicBezTo>
                    <a:cubicBezTo>
                      <a:pt x="122" y="409"/>
                      <a:pt x="136" y="401"/>
                      <a:pt x="156" y="413"/>
                    </a:cubicBezTo>
                    <a:cubicBezTo>
                      <a:pt x="190" y="435"/>
                      <a:pt x="167" y="433"/>
                      <a:pt x="183" y="465"/>
                    </a:cubicBezTo>
                    <a:cubicBezTo>
                      <a:pt x="202" y="505"/>
                      <a:pt x="221" y="523"/>
                      <a:pt x="261" y="538"/>
                    </a:cubicBezTo>
                    <a:cubicBezTo>
                      <a:pt x="323" y="562"/>
                      <a:pt x="501" y="604"/>
                      <a:pt x="532" y="527"/>
                    </a:cubicBezTo>
                    <a:cubicBezTo>
                      <a:pt x="559" y="459"/>
                      <a:pt x="449" y="364"/>
                      <a:pt x="409" y="317"/>
                    </a:cubicBezTo>
                    <a:cubicBezTo>
                      <a:pt x="375" y="277"/>
                      <a:pt x="361" y="259"/>
                      <a:pt x="341" y="212"/>
                    </a:cubicBezTo>
                    <a:cubicBezTo>
                      <a:pt x="323" y="171"/>
                      <a:pt x="292" y="106"/>
                      <a:pt x="257" y="77"/>
                    </a:cubicBezTo>
                    <a:cubicBezTo>
                      <a:pt x="168" y="0"/>
                      <a:pt x="73" y="105"/>
                      <a:pt x="48" y="184"/>
                    </a:cubicBezTo>
                  </a:path>
                </a:pathLst>
              </a:custGeom>
              <a:solidFill>
                <a:srgbClr val="00040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81" name="Freeform 83"/>
              <p:cNvSpPr>
                <a:spLocks/>
              </p:cNvSpPr>
              <p:nvPr/>
            </p:nvSpPr>
            <p:spPr bwMode="gray">
              <a:xfrm>
                <a:off x="-1710801" y="61470"/>
                <a:ext cx="388899" cy="388822"/>
              </a:xfrm>
              <a:custGeom>
                <a:avLst/>
                <a:gdLst/>
                <a:ahLst/>
                <a:cxnLst>
                  <a:cxn ang="0">
                    <a:pos x="31" y="41"/>
                  </a:cxn>
                  <a:cxn ang="0">
                    <a:pos x="2" y="74"/>
                  </a:cxn>
                  <a:cxn ang="0">
                    <a:pos x="30" y="76"/>
                  </a:cxn>
                  <a:cxn ang="0">
                    <a:pos x="31" y="91"/>
                  </a:cxn>
                  <a:cxn ang="0">
                    <a:pos x="31" y="45"/>
                  </a:cxn>
                </a:cxnLst>
                <a:rect l="0" t="0" r="r" b="b"/>
                <a:pathLst>
                  <a:path w="102" h="105">
                    <a:moveTo>
                      <a:pt x="31" y="41"/>
                    </a:moveTo>
                    <a:cubicBezTo>
                      <a:pt x="12" y="42"/>
                      <a:pt x="0" y="55"/>
                      <a:pt x="2" y="74"/>
                    </a:cubicBezTo>
                    <a:cubicBezTo>
                      <a:pt x="10" y="72"/>
                      <a:pt x="22" y="77"/>
                      <a:pt x="30" y="76"/>
                    </a:cubicBezTo>
                    <a:cubicBezTo>
                      <a:pt x="30" y="80"/>
                      <a:pt x="31" y="86"/>
                      <a:pt x="31" y="91"/>
                    </a:cubicBezTo>
                    <a:cubicBezTo>
                      <a:pt x="102" y="105"/>
                      <a:pt x="90" y="0"/>
                      <a:pt x="31" y="45"/>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82" name="Freeform 84"/>
              <p:cNvSpPr>
                <a:spLocks/>
              </p:cNvSpPr>
              <p:nvPr/>
            </p:nvSpPr>
            <p:spPr bwMode="gray">
              <a:xfrm>
                <a:off x="-1633028" y="242924"/>
                <a:ext cx="1296358" cy="518418"/>
              </a:xfrm>
              <a:custGeom>
                <a:avLst/>
                <a:gdLst/>
                <a:ahLst/>
                <a:cxnLst>
                  <a:cxn ang="0">
                    <a:pos x="315" y="16"/>
                  </a:cxn>
                  <a:cxn ang="0">
                    <a:pos x="146" y="79"/>
                  </a:cxn>
                  <a:cxn ang="0">
                    <a:pos x="0" y="131"/>
                  </a:cxn>
                  <a:cxn ang="0">
                    <a:pos x="167" y="32"/>
                  </a:cxn>
                  <a:cxn ang="0">
                    <a:pos x="252" y="4"/>
                  </a:cxn>
                  <a:cxn ang="0">
                    <a:pos x="299" y="26"/>
                  </a:cxn>
                  <a:cxn ang="0">
                    <a:pos x="307" y="38"/>
                  </a:cxn>
                </a:cxnLst>
                <a:rect l="0" t="0" r="r" b="b"/>
                <a:pathLst>
                  <a:path w="348" h="132">
                    <a:moveTo>
                      <a:pt x="315" y="16"/>
                    </a:moveTo>
                    <a:cubicBezTo>
                      <a:pt x="238" y="16"/>
                      <a:pt x="205" y="34"/>
                      <a:pt x="146" y="79"/>
                    </a:cubicBezTo>
                    <a:cubicBezTo>
                      <a:pt x="99" y="115"/>
                      <a:pt x="61" y="132"/>
                      <a:pt x="0" y="131"/>
                    </a:cubicBezTo>
                    <a:cubicBezTo>
                      <a:pt x="58" y="101"/>
                      <a:pt x="117" y="75"/>
                      <a:pt x="167" y="32"/>
                    </a:cubicBezTo>
                    <a:cubicBezTo>
                      <a:pt x="196" y="8"/>
                      <a:pt x="212" y="9"/>
                      <a:pt x="252" y="4"/>
                    </a:cubicBezTo>
                    <a:cubicBezTo>
                      <a:pt x="264" y="2"/>
                      <a:pt x="348" y="0"/>
                      <a:pt x="299" y="26"/>
                    </a:cubicBezTo>
                    <a:cubicBezTo>
                      <a:pt x="301" y="29"/>
                      <a:pt x="305" y="33"/>
                      <a:pt x="307" y="38"/>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83" name="Freeform 85"/>
              <p:cNvSpPr>
                <a:spLocks/>
              </p:cNvSpPr>
              <p:nvPr/>
            </p:nvSpPr>
            <p:spPr bwMode="gray">
              <a:xfrm>
                <a:off x="1011542" y="424362"/>
                <a:ext cx="933378" cy="907240"/>
              </a:xfrm>
              <a:custGeom>
                <a:avLst/>
                <a:gdLst/>
                <a:ahLst/>
                <a:cxnLst>
                  <a:cxn ang="0">
                    <a:pos x="35" y="35"/>
                  </a:cxn>
                  <a:cxn ang="0">
                    <a:pos x="68" y="106"/>
                  </a:cxn>
                  <a:cxn ang="0">
                    <a:pos x="10" y="135"/>
                  </a:cxn>
                  <a:cxn ang="0">
                    <a:pos x="72" y="162"/>
                  </a:cxn>
                  <a:cxn ang="0">
                    <a:pos x="187" y="220"/>
                  </a:cxn>
                  <a:cxn ang="0">
                    <a:pos x="135" y="124"/>
                  </a:cxn>
                  <a:cxn ang="0">
                    <a:pos x="55" y="10"/>
                  </a:cxn>
                  <a:cxn ang="0">
                    <a:pos x="14" y="14"/>
                  </a:cxn>
                </a:cxnLst>
                <a:rect l="0" t="0" r="r" b="b"/>
                <a:pathLst>
                  <a:path w="253" h="243">
                    <a:moveTo>
                      <a:pt x="35" y="35"/>
                    </a:moveTo>
                    <a:cubicBezTo>
                      <a:pt x="52" y="54"/>
                      <a:pt x="67" y="81"/>
                      <a:pt x="68" y="106"/>
                    </a:cubicBezTo>
                    <a:cubicBezTo>
                      <a:pt x="50" y="105"/>
                      <a:pt x="0" y="104"/>
                      <a:pt x="10" y="135"/>
                    </a:cubicBezTo>
                    <a:cubicBezTo>
                      <a:pt x="15" y="150"/>
                      <a:pt x="61" y="156"/>
                      <a:pt x="72" y="162"/>
                    </a:cubicBezTo>
                    <a:cubicBezTo>
                      <a:pt x="102" y="180"/>
                      <a:pt x="143" y="243"/>
                      <a:pt x="187" y="220"/>
                    </a:cubicBezTo>
                    <a:cubicBezTo>
                      <a:pt x="253" y="185"/>
                      <a:pt x="156" y="138"/>
                      <a:pt x="135" y="124"/>
                    </a:cubicBezTo>
                    <a:cubicBezTo>
                      <a:pt x="96" y="98"/>
                      <a:pt x="79" y="53"/>
                      <a:pt x="55" y="10"/>
                    </a:cubicBezTo>
                    <a:cubicBezTo>
                      <a:pt x="40" y="5"/>
                      <a:pt x="21" y="0"/>
                      <a:pt x="14" y="14"/>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84" name="Freeform 86"/>
              <p:cNvSpPr>
                <a:spLocks/>
              </p:cNvSpPr>
              <p:nvPr/>
            </p:nvSpPr>
            <p:spPr bwMode="gray">
              <a:xfrm>
                <a:off x="52246" y="450292"/>
                <a:ext cx="803734" cy="933153"/>
              </a:xfrm>
              <a:custGeom>
                <a:avLst/>
                <a:gdLst/>
                <a:ahLst/>
                <a:cxnLst>
                  <a:cxn ang="0">
                    <a:pos x="36" y="13"/>
                  </a:cxn>
                  <a:cxn ang="0">
                    <a:pos x="216" y="237"/>
                  </a:cxn>
                  <a:cxn ang="0">
                    <a:pos x="108" y="130"/>
                  </a:cxn>
                  <a:cxn ang="0">
                    <a:pos x="27" y="0"/>
                  </a:cxn>
                </a:cxnLst>
                <a:rect l="0" t="0" r="r" b="b"/>
                <a:pathLst>
                  <a:path w="216" h="245">
                    <a:moveTo>
                      <a:pt x="36" y="13"/>
                    </a:moveTo>
                    <a:cubicBezTo>
                      <a:pt x="156" y="33"/>
                      <a:pt x="104" y="200"/>
                      <a:pt x="216" y="237"/>
                    </a:cubicBezTo>
                    <a:cubicBezTo>
                      <a:pt x="163" y="245"/>
                      <a:pt x="127" y="165"/>
                      <a:pt x="108" y="130"/>
                    </a:cubicBezTo>
                    <a:cubicBezTo>
                      <a:pt x="94" y="104"/>
                      <a:pt x="0" y="23"/>
                      <a:pt x="27" y="0"/>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85" name="Freeform 87"/>
              <p:cNvSpPr>
                <a:spLocks/>
              </p:cNvSpPr>
              <p:nvPr/>
            </p:nvSpPr>
            <p:spPr bwMode="gray">
              <a:xfrm>
                <a:off x="1426377" y="1305674"/>
                <a:ext cx="181498" cy="129613"/>
              </a:xfrm>
              <a:custGeom>
                <a:avLst/>
                <a:gdLst/>
                <a:ahLst/>
                <a:cxnLst>
                  <a:cxn ang="0">
                    <a:pos x="31" y="2"/>
                  </a:cxn>
                  <a:cxn ang="0">
                    <a:pos x="2" y="3"/>
                  </a:cxn>
                  <a:cxn ang="0">
                    <a:pos x="43" y="31"/>
                  </a:cxn>
                  <a:cxn ang="0">
                    <a:pos x="47" y="7"/>
                  </a:cxn>
                  <a:cxn ang="0">
                    <a:pos x="35" y="2"/>
                  </a:cxn>
                </a:cxnLst>
                <a:rect l="0" t="0" r="r" b="b"/>
                <a:pathLst>
                  <a:path w="48" h="35">
                    <a:moveTo>
                      <a:pt x="31" y="2"/>
                    </a:moveTo>
                    <a:cubicBezTo>
                      <a:pt x="22" y="0"/>
                      <a:pt x="10" y="2"/>
                      <a:pt x="2" y="3"/>
                    </a:cubicBezTo>
                    <a:cubicBezTo>
                      <a:pt x="0" y="27"/>
                      <a:pt x="21" y="35"/>
                      <a:pt x="43" y="31"/>
                    </a:cubicBezTo>
                    <a:cubicBezTo>
                      <a:pt x="47" y="24"/>
                      <a:pt x="48" y="16"/>
                      <a:pt x="47" y="7"/>
                    </a:cubicBezTo>
                    <a:cubicBezTo>
                      <a:pt x="40" y="9"/>
                      <a:pt x="38" y="4"/>
                      <a:pt x="35" y="2"/>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86" name="Freeform 88"/>
              <p:cNvSpPr>
                <a:spLocks/>
              </p:cNvSpPr>
              <p:nvPr/>
            </p:nvSpPr>
            <p:spPr bwMode="gray">
              <a:xfrm>
                <a:off x="622643" y="268837"/>
                <a:ext cx="285191" cy="336980"/>
              </a:xfrm>
              <a:custGeom>
                <a:avLst/>
                <a:gdLst/>
                <a:ahLst/>
                <a:cxnLst>
                  <a:cxn ang="0">
                    <a:pos x="62" y="4"/>
                  </a:cxn>
                  <a:cxn ang="0">
                    <a:pos x="41" y="5"/>
                  </a:cxn>
                  <a:cxn ang="0">
                    <a:pos x="53" y="88"/>
                  </a:cxn>
                  <a:cxn ang="0">
                    <a:pos x="50" y="38"/>
                  </a:cxn>
                  <a:cxn ang="0">
                    <a:pos x="58" y="0"/>
                  </a:cxn>
                </a:cxnLst>
                <a:rect l="0" t="0" r="r" b="b"/>
                <a:pathLst>
                  <a:path w="75" h="88">
                    <a:moveTo>
                      <a:pt x="62" y="4"/>
                    </a:moveTo>
                    <a:cubicBezTo>
                      <a:pt x="56" y="3"/>
                      <a:pt x="48" y="4"/>
                      <a:pt x="41" y="5"/>
                    </a:cubicBezTo>
                    <a:cubicBezTo>
                      <a:pt x="46" y="28"/>
                      <a:pt x="0" y="86"/>
                      <a:pt x="53" y="88"/>
                    </a:cubicBezTo>
                    <a:cubicBezTo>
                      <a:pt x="56" y="71"/>
                      <a:pt x="53" y="53"/>
                      <a:pt x="50" y="38"/>
                    </a:cubicBezTo>
                    <a:cubicBezTo>
                      <a:pt x="72" y="33"/>
                      <a:pt x="75" y="13"/>
                      <a:pt x="58" y="0"/>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87" name="Freeform 89"/>
              <p:cNvSpPr>
                <a:spLocks/>
              </p:cNvSpPr>
              <p:nvPr/>
            </p:nvSpPr>
            <p:spPr bwMode="gray">
              <a:xfrm>
                <a:off x="-2851596" y="-145898"/>
                <a:ext cx="1348212" cy="959082"/>
              </a:xfrm>
              <a:custGeom>
                <a:avLst/>
                <a:gdLst/>
                <a:ahLst/>
                <a:cxnLst>
                  <a:cxn ang="0">
                    <a:pos x="39" y="233"/>
                  </a:cxn>
                  <a:cxn ang="0">
                    <a:pos x="179" y="201"/>
                  </a:cxn>
                  <a:cxn ang="0">
                    <a:pos x="271" y="132"/>
                  </a:cxn>
                  <a:cxn ang="0">
                    <a:pos x="259" y="131"/>
                  </a:cxn>
                  <a:cxn ang="0">
                    <a:pos x="329" y="23"/>
                  </a:cxn>
                  <a:cxn ang="0">
                    <a:pos x="230" y="112"/>
                  </a:cxn>
                  <a:cxn ang="0">
                    <a:pos x="98" y="195"/>
                  </a:cxn>
                  <a:cxn ang="0">
                    <a:pos x="27" y="217"/>
                  </a:cxn>
                  <a:cxn ang="0">
                    <a:pos x="52" y="242"/>
                  </a:cxn>
                </a:cxnLst>
                <a:rect l="0" t="0" r="r" b="b"/>
                <a:pathLst>
                  <a:path w="354" h="257">
                    <a:moveTo>
                      <a:pt x="39" y="233"/>
                    </a:moveTo>
                    <a:cubicBezTo>
                      <a:pt x="93" y="233"/>
                      <a:pt x="133" y="229"/>
                      <a:pt x="179" y="201"/>
                    </a:cubicBezTo>
                    <a:cubicBezTo>
                      <a:pt x="210" y="182"/>
                      <a:pt x="274" y="175"/>
                      <a:pt x="271" y="132"/>
                    </a:cubicBezTo>
                    <a:cubicBezTo>
                      <a:pt x="267" y="131"/>
                      <a:pt x="263" y="132"/>
                      <a:pt x="259" y="131"/>
                    </a:cubicBezTo>
                    <a:cubicBezTo>
                      <a:pt x="257" y="108"/>
                      <a:pt x="354" y="52"/>
                      <a:pt x="329" y="23"/>
                    </a:cubicBezTo>
                    <a:cubicBezTo>
                      <a:pt x="310" y="0"/>
                      <a:pt x="240" y="96"/>
                      <a:pt x="230" y="112"/>
                    </a:cubicBezTo>
                    <a:cubicBezTo>
                      <a:pt x="199" y="158"/>
                      <a:pt x="149" y="179"/>
                      <a:pt x="98" y="195"/>
                    </a:cubicBezTo>
                    <a:cubicBezTo>
                      <a:pt x="80" y="201"/>
                      <a:pt x="40" y="205"/>
                      <a:pt x="27" y="217"/>
                    </a:cubicBezTo>
                    <a:cubicBezTo>
                      <a:pt x="0" y="241"/>
                      <a:pt x="21" y="257"/>
                      <a:pt x="52" y="242"/>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88" name="Freeform 90"/>
              <p:cNvSpPr>
                <a:spLocks/>
              </p:cNvSpPr>
              <p:nvPr/>
            </p:nvSpPr>
            <p:spPr bwMode="gray">
              <a:xfrm>
                <a:off x="-3033094" y="-11577015"/>
                <a:ext cx="4407617" cy="12053219"/>
              </a:xfrm>
              <a:custGeom>
                <a:avLst/>
                <a:gdLst/>
                <a:ahLst/>
                <a:cxnLst>
                  <a:cxn ang="0">
                    <a:pos x="55" y="151"/>
                  </a:cxn>
                  <a:cxn ang="0">
                    <a:pos x="78" y="281"/>
                  </a:cxn>
                  <a:cxn ang="0">
                    <a:pos x="37" y="382"/>
                  </a:cxn>
                  <a:cxn ang="0">
                    <a:pos x="33" y="686"/>
                  </a:cxn>
                  <a:cxn ang="0">
                    <a:pos x="72" y="1082"/>
                  </a:cxn>
                  <a:cxn ang="0">
                    <a:pos x="100" y="1473"/>
                  </a:cxn>
                  <a:cxn ang="0">
                    <a:pos x="203" y="2087"/>
                  </a:cxn>
                  <a:cxn ang="0">
                    <a:pos x="268" y="2377"/>
                  </a:cxn>
                  <a:cxn ang="0">
                    <a:pos x="331" y="2676"/>
                  </a:cxn>
                  <a:cxn ang="0">
                    <a:pos x="331" y="2712"/>
                  </a:cxn>
                  <a:cxn ang="0">
                    <a:pos x="360" y="2865"/>
                  </a:cxn>
                  <a:cxn ang="0">
                    <a:pos x="398" y="3028"/>
                  </a:cxn>
                  <a:cxn ang="0">
                    <a:pos x="465" y="3046"/>
                  </a:cxn>
                  <a:cxn ang="0">
                    <a:pos x="551" y="3097"/>
                  </a:cxn>
                  <a:cxn ang="0">
                    <a:pos x="746" y="3164"/>
                  </a:cxn>
                  <a:cxn ang="0">
                    <a:pos x="765" y="2895"/>
                  </a:cxn>
                  <a:cxn ang="0">
                    <a:pos x="699" y="2595"/>
                  </a:cxn>
                  <a:cxn ang="0">
                    <a:pos x="664" y="2318"/>
                  </a:cxn>
                  <a:cxn ang="0">
                    <a:pos x="668" y="2009"/>
                  </a:cxn>
                  <a:cxn ang="0">
                    <a:pos x="635" y="1824"/>
                  </a:cxn>
                  <a:cxn ang="0">
                    <a:pos x="658" y="1638"/>
                  </a:cxn>
                  <a:cxn ang="0">
                    <a:pos x="613" y="1458"/>
                  </a:cxn>
                  <a:cxn ang="0">
                    <a:pos x="614" y="1261"/>
                  </a:cxn>
                  <a:cxn ang="0">
                    <a:pos x="681" y="1356"/>
                  </a:cxn>
                  <a:cxn ang="0">
                    <a:pos x="699" y="1501"/>
                  </a:cxn>
                  <a:cxn ang="0">
                    <a:pos x="742" y="1767"/>
                  </a:cxn>
                  <a:cxn ang="0">
                    <a:pos x="709" y="2110"/>
                  </a:cxn>
                  <a:cxn ang="0">
                    <a:pos x="720" y="2437"/>
                  </a:cxn>
                  <a:cxn ang="0">
                    <a:pos x="708" y="2657"/>
                  </a:cxn>
                  <a:cxn ang="0">
                    <a:pos x="681" y="2858"/>
                  </a:cxn>
                  <a:cxn ang="0">
                    <a:pos x="761" y="3062"/>
                  </a:cxn>
                  <a:cxn ang="0">
                    <a:pos x="888" y="3206"/>
                  </a:cxn>
                  <a:cxn ang="0">
                    <a:pos x="1108" y="3109"/>
                  </a:cxn>
                  <a:cxn ang="0">
                    <a:pos x="1125" y="2843"/>
                  </a:cxn>
                  <a:cxn ang="0">
                    <a:pos x="1125" y="2765"/>
                  </a:cxn>
                  <a:cxn ang="0">
                    <a:pos x="1108" y="2702"/>
                  </a:cxn>
                  <a:cxn ang="0">
                    <a:pos x="1148" y="2578"/>
                  </a:cxn>
                  <a:cxn ang="0">
                    <a:pos x="1148" y="2229"/>
                  </a:cxn>
                  <a:cxn ang="0">
                    <a:pos x="1153" y="2071"/>
                  </a:cxn>
                  <a:cxn ang="0">
                    <a:pos x="1125" y="1914"/>
                  </a:cxn>
                  <a:cxn ang="0">
                    <a:pos x="1148" y="1587"/>
                  </a:cxn>
                  <a:cxn ang="0">
                    <a:pos x="1142" y="1282"/>
                  </a:cxn>
                  <a:cxn ang="0">
                    <a:pos x="1153" y="1092"/>
                  </a:cxn>
                  <a:cxn ang="0">
                    <a:pos x="1125" y="911"/>
                  </a:cxn>
                  <a:cxn ang="0">
                    <a:pos x="1107" y="541"/>
                  </a:cxn>
                  <a:cxn ang="0">
                    <a:pos x="1024" y="168"/>
                  </a:cxn>
                  <a:cxn ang="0">
                    <a:pos x="731" y="17"/>
                  </a:cxn>
                  <a:cxn ang="0">
                    <a:pos x="152" y="79"/>
                  </a:cxn>
                  <a:cxn ang="0">
                    <a:pos x="72" y="151"/>
                  </a:cxn>
                </a:cxnLst>
                <a:rect l="0" t="0" r="r" b="b"/>
                <a:pathLst>
                  <a:path w="1178" h="3212">
                    <a:moveTo>
                      <a:pt x="55" y="151"/>
                    </a:moveTo>
                    <a:cubicBezTo>
                      <a:pt x="49" y="196"/>
                      <a:pt x="81" y="231"/>
                      <a:pt x="78" y="281"/>
                    </a:cubicBezTo>
                    <a:cubicBezTo>
                      <a:pt x="75" y="326"/>
                      <a:pt x="52" y="346"/>
                      <a:pt x="37" y="382"/>
                    </a:cubicBezTo>
                    <a:cubicBezTo>
                      <a:pt x="0" y="468"/>
                      <a:pt x="24" y="594"/>
                      <a:pt x="33" y="686"/>
                    </a:cubicBezTo>
                    <a:cubicBezTo>
                      <a:pt x="45" y="819"/>
                      <a:pt x="58" y="950"/>
                      <a:pt x="72" y="1082"/>
                    </a:cubicBezTo>
                    <a:cubicBezTo>
                      <a:pt x="86" y="1213"/>
                      <a:pt x="107" y="1338"/>
                      <a:pt x="100" y="1473"/>
                    </a:cubicBezTo>
                    <a:cubicBezTo>
                      <a:pt x="90" y="1687"/>
                      <a:pt x="167" y="1885"/>
                      <a:pt x="203" y="2087"/>
                    </a:cubicBezTo>
                    <a:cubicBezTo>
                      <a:pt x="221" y="2184"/>
                      <a:pt x="253" y="2275"/>
                      <a:pt x="268" y="2377"/>
                    </a:cubicBezTo>
                    <a:cubicBezTo>
                      <a:pt x="282" y="2471"/>
                      <a:pt x="342" y="2574"/>
                      <a:pt x="331" y="2676"/>
                    </a:cubicBezTo>
                    <a:cubicBezTo>
                      <a:pt x="330" y="2688"/>
                      <a:pt x="331" y="2700"/>
                      <a:pt x="331" y="2712"/>
                    </a:cubicBezTo>
                    <a:cubicBezTo>
                      <a:pt x="268" y="2741"/>
                      <a:pt x="351" y="2832"/>
                      <a:pt x="360" y="2865"/>
                    </a:cubicBezTo>
                    <a:cubicBezTo>
                      <a:pt x="375" y="2925"/>
                      <a:pt x="339" y="2982"/>
                      <a:pt x="398" y="3028"/>
                    </a:cubicBezTo>
                    <a:cubicBezTo>
                      <a:pt x="420" y="3045"/>
                      <a:pt x="440" y="3037"/>
                      <a:pt x="465" y="3046"/>
                    </a:cubicBezTo>
                    <a:cubicBezTo>
                      <a:pt x="487" y="3054"/>
                      <a:pt x="527" y="3085"/>
                      <a:pt x="551" y="3097"/>
                    </a:cubicBezTo>
                    <a:cubicBezTo>
                      <a:pt x="609" y="3126"/>
                      <a:pt x="681" y="3156"/>
                      <a:pt x="746" y="3164"/>
                    </a:cubicBezTo>
                    <a:cubicBezTo>
                      <a:pt x="725" y="3072"/>
                      <a:pt x="773" y="2987"/>
                      <a:pt x="765" y="2895"/>
                    </a:cubicBezTo>
                    <a:cubicBezTo>
                      <a:pt x="757" y="2795"/>
                      <a:pt x="726" y="2690"/>
                      <a:pt x="699" y="2595"/>
                    </a:cubicBezTo>
                    <a:cubicBezTo>
                      <a:pt x="673" y="2503"/>
                      <a:pt x="654" y="2417"/>
                      <a:pt x="664" y="2318"/>
                    </a:cubicBezTo>
                    <a:cubicBezTo>
                      <a:pt x="673" y="2225"/>
                      <a:pt x="695" y="2102"/>
                      <a:pt x="668" y="2009"/>
                    </a:cubicBezTo>
                    <a:cubicBezTo>
                      <a:pt x="650" y="1949"/>
                      <a:pt x="625" y="1893"/>
                      <a:pt x="635" y="1824"/>
                    </a:cubicBezTo>
                    <a:cubicBezTo>
                      <a:pt x="646" y="1757"/>
                      <a:pt x="672" y="1710"/>
                      <a:pt x="658" y="1638"/>
                    </a:cubicBezTo>
                    <a:cubicBezTo>
                      <a:pt x="645" y="1572"/>
                      <a:pt x="613" y="1532"/>
                      <a:pt x="613" y="1458"/>
                    </a:cubicBezTo>
                    <a:cubicBezTo>
                      <a:pt x="613" y="1392"/>
                      <a:pt x="610" y="1326"/>
                      <a:pt x="614" y="1261"/>
                    </a:cubicBezTo>
                    <a:cubicBezTo>
                      <a:pt x="645" y="1296"/>
                      <a:pt x="669" y="1309"/>
                      <a:pt x="681" y="1356"/>
                    </a:cubicBezTo>
                    <a:cubicBezTo>
                      <a:pt x="693" y="1402"/>
                      <a:pt x="692" y="1455"/>
                      <a:pt x="699" y="1501"/>
                    </a:cubicBezTo>
                    <a:cubicBezTo>
                      <a:pt x="712" y="1593"/>
                      <a:pt x="742" y="1668"/>
                      <a:pt x="742" y="1767"/>
                    </a:cubicBezTo>
                    <a:cubicBezTo>
                      <a:pt x="742" y="1887"/>
                      <a:pt x="727" y="1996"/>
                      <a:pt x="709" y="2110"/>
                    </a:cubicBezTo>
                    <a:cubicBezTo>
                      <a:pt x="692" y="2218"/>
                      <a:pt x="720" y="2327"/>
                      <a:pt x="720" y="2437"/>
                    </a:cubicBezTo>
                    <a:cubicBezTo>
                      <a:pt x="720" y="2509"/>
                      <a:pt x="719" y="2585"/>
                      <a:pt x="708" y="2657"/>
                    </a:cubicBezTo>
                    <a:cubicBezTo>
                      <a:pt x="698" y="2726"/>
                      <a:pt x="676" y="2784"/>
                      <a:pt x="681" y="2858"/>
                    </a:cubicBezTo>
                    <a:cubicBezTo>
                      <a:pt x="685" y="2936"/>
                      <a:pt x="733" y="2993"/>
                      <a:pt x="761" y="3062"/>
                    </a:cubicBezTo>
                    <a:cubicBezTo>
                      <a:pt x="779" y="3106"/>
                      <a:pt x="832" y="3212"/>
                      <a:pt x="888" y="3206"/>
                    </a:cubicBezTo>
                    <a:cubicBezTo>
                      <a:pt x="920" y="3108"/>
                      <a:pt x="1051" y="3169"/>
                      <a:pt x="1108" y="3109"/>
                    </a:cubicBezTo>
                    <a:cubicBezTo>
                      <a:pt x="1178" y="3035"/>
                      <a:pt x="1133" y="2934"/>
                      <a:pt x="1125" y="2843"/>
                    </a:cubicBezTo>
                    <a:cubicBezTo>
                      <a:pt x="1123" y="2817"/>
                      <a:pt x="1129" y="2790"/>
                      <a:pt x="1125" y="2765"/>
                    </a:cubicBezTo>
                    <a:cubicBezTo>
                      <a:pt x="1122" y="2744"/>
                      <a:pt x="1107" y="2723"/>
                      <a:pt x="1108" y="2702"/>
                    </a:cubicBezTo>
                    <a:cubicBezTo>
                      <a:pt x="1111" y="2665"/>
                      <a:pt x="1139" y="2616"/>
                      <a:pt x="1148" y="2578"/>
                    </a:cubicBezTo>
                    <a:cubicBezTo>
                      <a:pt x="1175" y="2463"/>
                      <a:pt x="1153" y="2350"/>
                      <a:pt x="1148" y="2229"/>
                    </a:cubicBezTo>
                    <a:cubicBezTo>
                      <a:pt x="1145" y="2175"/>
                      <a:pt x="1151" y="2124"/>
                      <a:pt x="1153" y="2071"/>
                    </a:cubicBezTo>
                    <a:cubicBezTo>
                      <a:pt x="1156" y="2014"/>
                      <a:pt x="1131" y="1968"/>
                      <a:pt x="1125" y="1914"/>
                    </a:cubicBezTo>
                    <a:cubicBezTo>
                      <a:pt x="1112" y="1802"/>
                      <a:pt x="1143" y="1694"/>
                      <a:pt x="1148" y="1587"/>
                    </a:cubicBezTo>
                    <a:cubicBezTo>
                      <a:pt x="1153" y="1484"/>
                      <a:pt x="1137" y="1386"/>
                      <a:pt x="1142" y="1282"/>
                    </a:cubicBezTo>
                    <a:cubicBezTo>
                      <a:pt x="1145" y="1218"/>
                      <a:pt x="1154" y="1157"/>
                      <a:pt x="1153" y="1092"/>
                    </a:cubicBezTo>
                    <a:cubicBezTo>
                      <a:pt x="1153" y="1028"/>
                      <a:pt x="1131" y="969"/>
                      <a:pt x="1125" y="911"/>
                    </a:cubicBezTo>
                    <a:cubicBezTo>
                      <a:pt x="1114" y="786"/>
                      <a:pt x="1151" y="664"/>
                      <a:pt x="1107" y="541"/>
                    </a:cubicBezTo>
                    <a:cubicBezTo>
                      <a:pt x="1063" y="418"/>
                      <a:pt x="1051" y="297"/>
                      <a:pt x="1024" y="168"/>
                    </a:cubicBezTo>
                    <a:cubicBezTo>
                      <a:pt x="1000" y="52"/>
                      <a:pt x="839" y="26"/>
                      <a:pt x="731" y="17"/>
                    </a:cubicBezTo>
                    <a:cubicBezTo>
                      <a:pt x="534" y="0"/>
                      <a:pt x="335" y="29"/>
                      <a:pt x="152" y="79"/>
                    </a:cubicBezTo>
                    <a:cubicBezTo>
                      <a:pt x="146" y="114"/>
                      <a:pt x="107" y="143"/>
                      <a:pt x="72" y="151"/>
                    </a:cubicBezTo>
                  </a:path>
                </a:pathLst>
              </a:custGeom>
              <a:solidFill>
                <a:srgbClr val="585C5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89" name="Freeform 91"/>
              <p:cNvSpPr>
                <a:spLocks/>
              </p:cNvSpPr>
              <p:nvPr/>
            </p:nvSpPr>
            <p:spPr bwMode="gray">
              <a:xfrm>
                <a:off x="-2047862" y="-18135015"/>
                <a:ext cx="1918610" cy="2643934"/>
              </a:xfrm>
              <a:custGeom>
                <a:avLst/>
                <a:gdLst/>
                <a:ahLst/>
                <a:cxnLst>
                  <a:cxn ang="0">
                    <a:pos x="122" y="205"/>
                  </a:cxn>
                  <a:cxn ang="0">
                    <a:pos x="141" y="437"/>
                  </a:cxn>
                  <a:cxn ang="0">
                    <a:pos x="214" y="683"/>
                  </a:cxn>
                  <a:cxn ang="0">
                    <a:pos x="488" y="510"/>
                  </a:cxn>
                  <a:cxn ang="0">
                    <a:pos x="407" y="124"/>
                  </a:cxn>
                  <a:cxn ang="0">
                    <a:pos x="143" y="184"/>
                  </a:cxn>
                </a:cxnLst>
                <a:rect l="0" t="0" r="r" b="b"/>
                <a:pathLst>
                  <a:path w="513" h="706">
                    <a:moveTo>
                      <a:pt x="122" y="205"/>
                    </a:moveTo>
                    <a:cubicBezTo>
                      <a:pt x="137" y="280"/>
                      <a:pt x="146" y="354"/>
                      <a:pt x="141" y="437"/>
                    </a:cubicBezTo>
                    <a:cubicBezTo>
                      <a:pt x="0" y="522"/>
                      <a:pt x="74" y="660"/>
                      <a:pt x="214" y="683"/>
                    </a:cubicBezTo>
                    <a:cubicBezTo>
                      <a:pt x="351" y="706"/>
                      <a:pt x="455" y="646"/>
                      <a:pt x="488" y="510"/>
                    </a:cubicBezTo>
                    <a:cubicBezTo>
                      <a:pt x="513" y="407"/>
                      <a:pt x="455" y="214"/>
                      <a:pt x="407" y="124"/>
                    </a:cubicBezTo>
                    <a:cubicBezTo>
                      <a:pt x="342" y="0"/>
                      <a:pt x="146" y="43"/>
                      <a:pt x="143" y="184"/>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90" name="Freeform 92"/>
              <p:cNvSpPr>
                <a:spLocks/>
              </p:cNvSpPr>
              <p:nvPr/>
            </p:nvSpPr>
            <p:spPr bwMode="gray">
              <a:xfrm>
                <a:off x="-414443" y="-17098179"/>
                <a:ext cx="155563" cy="259209"/>
              </a:xfrm>
              <a:custGeom>
                <a:avLst/>
                <a:gdLst/>
                <a:ahLst/>
                <a:cxnLst>
                  <a:cxn ang="0">
                    <a:pos x="20" y="45"/>
                  </a:cxn>
                  <a:cxn ang="0">
                    <a:pos x="42" y="69"/>
                  </a:cxn>
                  <a:cxn ang="0">
                    <a:pos x="37" y="42"/>
                  </a:cxn>
                  <a:cxn ang="0">
                    <a:pos x="26" y="12"/>
                  </a:cxn>
                  <a:cxn ang="0">
                    <a:pos x="14" y="4"/>
                  </a:cxn>
                  <a:cxn ang="0">
                    <a:pos x="5" y="17"/>
                  </a:cxn>
                  <a:cxn ang="0">
                    <a:pos x="18" y="45"/>
                  </a:cxn>
                </a:cxnLst>
                <a:rect l="0" t="0" r="r" b="b"/>
                <a:pathLst>
                  <a:path w="42" h="69">
                    <a:moveTo>
                      <a:pt x="20" y="45"/>
                    </a:moveTo>
                    <a:cubicBezTo>
                      <a:pt x="26" y="51"/>
                      <a:pt x="34" y="66"/>
                      <a:pt x="42" y="69"/>
                    </a:cubicBezTo>
                    <a:cubicBezTo>
                      <a:pt x="42" y="59"/>
                      <a:pt x="39" y="51"/>
                      <a:pt x="37" y="42"/>
                    </a:cubicBezTo>
                    <a:cubicBezTo>
                      <a:pt x="34" y="29"/>
                      <a:pt x="30" y="22"/>
                      <a:pt x="26" y="12"/>
                    </a:cubicBezTo>
                    <a:cubicBezTo>
                      <a:pt x="22" y="5"/>
                      <a:pt x="22" y="0"/>
                      <a:pt x="14" y="4"/>
                    </a:cubicBezTo>
                    <a:cubicBezTo>
                      <a:pt x="11" y="5"/>
                      <a:pt x="6" y="14"/>
                      <a:pt x="5" y="17"/>
                    </a:cubicBezTo>
                    <a:cubicBezTo>
                      <a:pt x="0" y="32"/>
                      <a:pt x="16" y="37"/>
                      <a:pt x="18" y="45"/>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91" name="Freeform 93"/>
              <p:cNvSpPr>
                <a:spLocks/>
              </p:cNvSpPr>
              <p:nvPr/>
            </p:nvSpPr>
            <p:spPr bwMode="gray">
              <a:xfrm>
                <a:off x="-1581173" y="-17072250"/>
                <a:ext cx="1296358" cy="777628"/>
              </a:xfrm>
              <a:custGeom>
                <a:avLst/>
                <a:gdLst/>
                <a:ahLst/>
                <a:cxnLst>
                  <a:cxn ang="0">
                    <a:pos x="0" y="0"/>
                  </a:cxn>
                  <a:cxn ang="0">
                    <a:pos x="23" y="45"/>
                  </a:cxn>
                  <a:cxn ang="0">
                    <a:pos x="45" y="97"/>
                  </a:cxn>
                  <a:cxn ang="0">
                    <a:pos x="125" y="177"/>
                  </a:cxn>
                  <a:cxn ang="0">
                    <a:pos x="246" y="190"/>
                  </a:cxn>
                  <a:cxn ang="0">
                    <a:pos x="346" y="14"/>
                  </a:cxn>
                </a:cxnLst>
                <a:rect l="0" t="0" r="r" b="b"/>
                <a:pathLst>
                  <a:path w="346" h="205">
                    <a:moveTo>
                      <a:pt x="0" y="0"/>
                    </a:moveTo>
                    <a:cubicBezTo>
                      <a:pt x="7" y="19"/>
                      <a:pt x="13" y="29"/>
                      <a:pt x="23" y="45"/>
                    </a:cubicBezTo>
                    <a:cubicBezTo>
                      <a:pt x="33" y="62"/>
                      <a:pt x="33" y="82"/>
                      <a:pt x="45" y="97"/>
                    </a:cubicBezTo>
                    <a:cubicBezTo>
                      <a:pt x="70" y="127"/>
                      <a:pt x="87" y="157"/>
                      <a:pt x="125" y="177"/>
                    </a:cubicBezTo>
                    <a:cubicBezTo>
                      <a:pt x="150" y="191"/>
                      <a:pt x="216" y="205"/>
                      <a:pt x="246" y="190"/>
                    </a:cubicBezTo>
                    <a:cubicBezTo>
                      <a:pt x="303" y="163"/>
                      <a:pt x="346" y="38"/>
                      <a:pt x="346" y="14"/>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92" name="Freeform 94"/>
              <p:cNvSpPr>
                <a:spLocks/>
              </p:cNvSpPr>
              <p:nvPr/>
            </p:nvSpPr>
            <p:spPr bwMode="gray">
              <a:xfrm>
                <a:off x="-2047862" y="-19638429"/>
                <a:ext cx="2048254" cy="3214194"/>
              </a:xfrm>
              <a:custGeom>
                <a:avLst/>
                <a:gdLst/>
                <a:ahLst/>
                <a:cxnLst>
                  <a:cxn ang="0">
                    <a:pos x="48" y="367"/>
                  </a:cxn>
                  <a:cxn ang="0">
                    <a:pos x="1" y="422"/>
                  </a:cxn>
                  <a:cxn ang="0">
                    <a:pos x="43" y="495"/>
                  </a:cxn>
                  <a:cxn ang="0">
                    <a:pos x="63" y="525"/>
                  </a:cxn>
                  <a:cxn ang="0">
                    <a:pos x="76" y="578"/>
                  </a:cxn>
                  <a:cxn ang="0">
                    <a:pos x="132" y="702"/>
                  </a:cxn>
                  <a:cxn ang="0">
                    <a:pos x="171" y="746"/>
                  </a:cxn>
                  <a:cxn ang="0">
                    <a:pos x="251" y="827"/>
                  </a:cxn>
                  <a:cxn ang="0">
                    <a:pos x="372" y="840"/>
                  </a:cxn>
                  <a:cxn ang="0">
                    <a:pos x="473" y="692"/>
                  </a:cxn>
                  <a:cxn ang="0">
                    <a:pos x="511" y="599"/>
                  </a:cxn>
                  <a:cxn ang="0">
                    <a:pos x="529" y="410"/>
                  </a:cxn>
                  <a:cxn ang="0">
                    <a:pos x="372" y="60"/>
                  </a:cxn>
                  <a:cxn ang="0">
                    <a:pos x="112" y="89"/>
                  </a:cxn>
                  <a:cxn ang="0">
                    <a:pos x="40" y="216"/>
                  </a:cxn>
                  <a:cxn ang="0">
                    <a:pos x="48" y="367"/>
                  </a:cxn>
                </a:cxnLst>
                <a:rect l="0" t="0" r="r" b="b"/>
                <a:pathLst>
                  <a:path w="546" h="854">
                    <a:moveTo>
                      <a:pt x="48" y="367"/>
                    </a:moveTo>
                    <a:cubicBezTo>
                      <a:pt x="6" y="358"/>
                      <a:pt x="2" y="391"/>
                      <a:pt x="1" y="422"/>
                    </a:cubicBezTo>
                    <a:cubicBezTo>
                      <a:pt x="0" y="467"/>
                      <a:pt x="17" y="469"/>
                      <a:pt x="43" y="495"/>
                    </a:cubicBezTo>
                    <a:cubicBezTo>
                      <a:pt x="51" y="503"/>
                      <a:pt x="54" y="517"/>
                      <a:pt x="63" y="525"/>
                    </a:cubicBezTo>
                    <a:cubicBezTo>
                      <a:pt x="75" y="534"/>
                      <a:pt x="67" y="564"/>
                      <a:pt x="76" y="578"/>
                    </a:cubicBezTo>
                    <a:cubicBezTo>
                      <a:pt x="92" y="600"/>
                      <a:pt x="122" y="686"/>
                      <a:pt x="132" y="702"/>
                    </a:cubicBezTo>
                    <a:cubicBezTo>
                      <a:pt x="142" y="719"/>
                      <a:pt x="159" y="731"/>
                      <a:pt x="171" y="746"/>
                    </a:cubicBezTo>
                    <a:cubicBezTo>
                      <a:pt x="196" y="777"/>
                      <a:pt x="213" y="806"/>
                      <a:pt x="251" y="827"/>
                    </a:cubicBezTo>
                    <a:cubicBezTo>
                      <a:pt x="277" y="840"/>
                      <a:pt x="342" y="854"/>
                      <a:pt x="372" y="840"/>
                    </a:cubicBezTo>
                    <a:cubicBezTo>
                      <a:pt x="400" y="826"/>
                      <a:pt x="464" y="716"/>
                      <a:pt x="473" y="692"/>
                    </a:cubicBezTo>
                    <a:cubicBezTo>
                      <a:pt x="485" y="660"/>
                      <a:pt x="498" y="628"/>
                      <a:pt x="511" y="599"/>
                    </a:cubicBezTo>
                    <a:cubicBezTo>
                      <a:pt x="537" y="542"/>
                      <a:pt x="521" y="470"/>
                      <a:pt x="529" y="410"/>
                    </a:cubicBezTo>
                    <a:cubicBezTo>
                      <a:pt x="546" y="285"/>
                      <a:pt x="466" y="132"/>
                      <a:pt x="372" y="60"/>
                    </a:cubicBezTo>
                    <a:cubicBezTo>
                      <a:pt x="294" y="0"/>
                      <a:pt x="170" y="12"/>
                      <a:pt x="112" y="89"/>
                    </a:cubicBezTo>
                    <a:cubicBezTo>
                      <a:pt x="88" y="120"/>
                      <a:pt x="55" y="179"/>
                      <a:pt x="40" y="216"/>
                    </a:cubicBezTo>
                    <a:cubicBezTo>
                      <a:pt x="28" y="248"/>
                      <a:pt x="1" y="298"/>
                      <a:pt x="48" y="367"/>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93" name="Freeform 95"/>
              <p:cNvSpPr>
                <a:spLocks/>
              </p:cNvSpPr>
              <p:nvPr/>
            </p:nvSpPr>
            <p:spPr bwMode="gray">
              <a:xfrm>
                <a:off x="-3862763" y="-16864882"/>
                <a:ext cx="5678056" cy="6350617"/>
              </a:xfrm>
              <a:custGeom>
                <a:avLst/>
                <a:gdLst/>
                <a:ahLst/>
                <a:cxnLst>
                  <a:cxn ang="0">
                    <a:pos x="568" y="110"/>
                  </a:cxn>
                  <a:cxn ang="0">
                    <a:pos x="365" y="239"/>
                  </a:cxn>
                  <a:cxn ang="0">
                    <a:pos x="185" y="357"/>
                  </a:cxn>
                  <a:cxn ang="0">
                    <a:pos x="67" y="567"/>
                  </a:cxn>
                  <a:cxn ang="0">
                    <a:pos x="74" y="680"/>
                  </a:cxn>
                  <a:cxn ang="0">
                    <a:pos x="62" y="820"/>
                  </a:cxn>
                  <a:cxn ang="0">
                    <a:pos x="5" y="1011"/>
                  </a:cxn>
                  <a:cxn ang="0">
                    <a:pos x="16" y="1237"/>
                  </a:cxn>
                  <a:cxn ang="0">
                    <a:pos x="101" y="1406"/>
                  </a:cxn>
                  <a:cxn ang="0">
                    <a:pos x="264" y="1417"/>
                  </a:cxn>
                  <a:cxn ang="0">
                    <a:pos x="276" y="1591"/>
                  </a:cxn>
                  <a:cxn ang="0">
                    <a:pos x="731" y="1681"/>
                  </a:cxn>
                  <a:cxn ang="0">
                    <a:pos x="968" y="1655"/>
                  </a:cxn>
                  <a:cxn ang="0">
                    <a:pos x="1154" y="1631"/>
                  </a:cxn>
                  <a:cxn ang="0">
                    <a:pos x="1283" y="1569"/>
                  </a:cxn>
                  <a:cxn ang="0">
                    <a:pos x="1447" y="1147"/>
                  </a:cxn>
                  <a:cxn ang="0">
                    <a:pos x="1509" y="617"/>
                  </a:cxn>
                  <a:cxn ang="0">
                    <a:pos x="1492" y="398"/>
                  </a:cxn>
                  <a:cxn ang="0">
                    <a:pos x="1417" y="202"/>
                  </a:cxn>
                  <a:cxn ang="0">
                    <a:pos x="1014" y="53"/>
                  </a:cxn>
                  <a:cxn ang="0">
                    <a:pos x="745" y="222"/>
                  </a:cxn>
                  <a:cxn ang="0">
                    <a:pos x="608" y="70"/>
                  </a:cxn>
                  <a:cxn ang="0">
                    <a:pos x="535" y="133"/>
                  </a:cxn>
                </a:cxnLst>
                <a:rect l="0" t="0" r="r" b="b"/>
                <a:pathLst>
                  <a:path w="1518" h="1696">
                    <a:moveTo>
                      <a:pt x="568" y="110"/>
                    </a:moveTo>
                    <a:cubicBezTo>
                      <a:pt x="491" y="130"/>
                      <a:pt x="436" y="199"/>
                      <a:pt x="365" y="239"/>
                    </a:cubicBezTo>
                    <a:cubicBezTo>
                      <a:pt x="303" y="273"/>
                      <a:pt x="246" y="311"/>
                      <a:pt x="185" y="357"/>
                    </a:cubicBezTo>
                    <a:cubicBezTo>
                      <a:pt x="127" y="401"/>
                      <a:pt x="49" y="492"/>
                      <a:pt x="67" y="567"/>
                    </a:cubicBezTo>
                    <a:cubicBezTo>
                      <a:pt x="79" y="619"/>
                      <a:pt x="85" y="626"/>
                      <a:pt x="74" y="680"/>
                    </a:cubicBezTo>
                    <a:cubicBezTo>
                      <a:pt x="65" y="726"/>
                      <a:pt x="69" y="773"/>
                      <a:pt x="62" y="820"/>
                    </a:cubicBezTo>
                    <a:cubicBezTo>
                      <a:pt x="52" y="884"/>
                      <a:pt x="11" y="945"/>
                      <a:pt x="5" y="1011"/>
                    </a:cubicBezTo>
                    <a:cubicBezTo>
                      <a:pt x="0" y="1079"/>
                      <a:pt x="9" y="1168"/>
                      <a:pt x="16" y="1237"/>
                    </a:cubicBezTo>
                    <a:cubicBezTo>
                      <a:pt x="22" y="1288"/>
                      <a:pt x="46" y="1388"/>
                      <a:pt x="101" y="1406"/>
                    </a:cubicBezTo>
                    <a:cubicBezTo>
                      <a:pt x="173" y="1429"/>
                      <a:pt x="202" y="1362"/>
                      <a:pt x="264" y="1417"/>
                    </a:cubicBezTo>
                    <a:cubicBezTo>
                      <a:pt x="255" y="1448"/>
                      <a:pt x="169" y="1479"/>
                      <a:pt x="276" y="1591"/>
                    </a:cubicBezTo>
                    <a:cubicBezTo>
                      <a:pt x="319" y="1637"/>
                      <a:pt x="670" y="1696"/>
                      <a:pt x="731" y="1681"/>
                    </a:cubicBezTo>
                    <a:cubicBezTo>
                      <a:pt x="804" y="1663"/>
                      <a:pt x="915" y="1665"/>
                      <a:pt x="968" y="1655"/>
                    </a:cubicBezTo>
                    <a:cubicBezTo>
                      <a:pt x="1014" y="1646"/>
                      <a:pt x="1154" y="1630"/>
                      <a:pt x="1154" y="1631"/>
                    </a:cubicBezTo>
                    <a:cubicBezTo>
                      <a:pt x="1151" y="1611"/>
                      <a:pt x="1278" y="1590"/>
                      <a:pt x="1283" y="1569"/>
                    </a:cubicBezTo>
                    <a:cubicBezTo>
                      <a:pt x="1362" y="1451"/>
                      <a:pt x="1355" y="1386"/>
                      <a:pt x="1447" y="1147"/>
                    </a:cubicBezTo>
                    <a:cubicBezTo>
                      <a:pt x="1509" y="985"/>
                      <a:pt x="1518" y="806"/>
                      <a:pt x="1509" y="617"/>
                    </a:cubicBezTo>
                    <a:cubicBezTo>
                      <a:pt x="1505" y="543"/>
                      <a:pt x="1492" y="476"/>
                      <a:pt x="1492" y="398"/>
                    </a:cubicBezTo>
                    <a:cubicBezTo>
                      <a:pt x="1492" y="311"/>
                      <a:pt x="1485" y="256"/>
                      <a:pt x="1417" y="202"/>
                    </a:cubicBezTo>
                    <a:cubicBezTo>
                      <a:pt x="1308" y="115"/>
                      <a:pt x="1156" y="67"/>
                      <a:pt x="1014" y="53"/>
                    </a:cubicBezTo>
                    <a:cubicBezTo>
                      <a:pt x="988" y="0"/>
                      <a:pt x="813" y="250"/>
                      <a:pt x="745" y="222"/>
                    </a:cubicBezTo>
                    <a:cubicBezTo>
                      <a:pt x="667" y="189"/>
                      <a:pt x="574" y="100"/>
                      <a:pt x="608" y="70"/>
                    </a:cubicBezTo>
                    <a:cubicBezTo>
                      <a:pt x="588" y="98"/>
                      <a:pt x="551" y="100"/>
                      <a:pt x="535" y="133"/>
                    </a:cubicBezTo>
                  </a:path>
                </a:pathLst>
              </a:custGeom>
              <a:solidFill>
                <a:srgbClr val="DAE3E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94" name="Freeform 96"/>
              <p:cNvSpPr>
                <a:spLocks/>
              </p:cNvSpPr>
              <p:nvPr/>
            </p:nvSpPr>
            <p:spPr bwMode="gray">
              <a:xfrm>
                <a:off x="-570006" y="-16657515"/>
                <a:ext cx="1348212" cy="855382"/>
              </a:xfrm>
              <a:custGeom>
                <a:avLst/>
                <a:gdLst/>
                <a:ahLst/>
                <a:cxnLst>
                  <a:cxn ang="0">
                    <a:pos x="97" y="0"/>
                  </a:cxn>
                  <a:cxn ang="0">
                    <a:pos x="303" y="60"/>
                  </a:cxn>
                  <a:cxn ang="0">
                    <a:pos x="358" y="106"/>
                  </a:cxn>
                  <a:cxn ang="0">
                    <a:pos x="203" y="76"/>
                  </a:cxn>
                  <a:cxn ang="0">
                    <a:pos x="136" y="173"/>
                  </a:cxn>
                  <a:cxn ang="0">
                    <a:pos x="21" y="223"/>
                  </a:cxn>
                  <a:cxn ang="0">
                    <a:pos x="58" y="105"/>
                  </a:cxn>
                  <a:cxn ang="0">
                    <a:pos x="131" y="13"/>
                  </a:cxn>
                </a:cxnLst>
                <a:rect l="0" t="0" r="r" b="b"/>
                <a:pathLst>
                  <a:path w="358" h="229">
                    <a:moveTo>
                      <a:pt x="97" y="0"/>
                    </a:moveTo>
                    <a:cubicBezTo>
                      <a:pt x="155" y="28"/>
                      <a:pt x="241" y="50"/>
                      <a:pt x="303" y="60"/>
                    </a:cubicBezTo>
                    <a:cubicBezTo>
                      <a:pt x="315" y="77"/>
                      <a:pt x="339" y="97"/>
                      <a:pt x="358" y="106"/>
                    </a:cubicBezTo>
                    <a:cubicBezTo>
                      <a:pt x="309" y="97"/>
                      <a:pt x="254" y="70"/>
                      <a:pt x="203" y="76"/>
                    </a:cubicBezTo>
                    <a:cubicBezTo>
                      <a:pt x="136" y="84"/>
                      <a:pt x="190" y="147"/>
                      <a:pt x="136" y="173"/>
                    </a:cubicBezTo>
                    <a:cubicBezTo>
                      <a:pt x="106" y="119"/>
                      <a:pt x="62" y="229"/>
                      <a:pt x="21" y="223"/>
                    </a:cubicBezTo>
                    <a:cubicBezTo>
                      <a:pt x="0" y="173"/>
                      <a:pt x="31" y="144"/>
                      <a:pt x="58" y="105"/>
                    </a:cubicBezTo>
                    <a:cubicBezTo>
                      <a:pt x="76" y="79"/>
                      <a:pt x="92" y="8"/>
                      <a:pt x="131" y="13"/>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95" name="Freeform 97"/>
              <p:cNvSpPr>
                <a:spLocks/>
              </p:cNvSpPr>
              <p:nvPr/>
            </p:nvSpPr>
            <p:spPr bwMode="gray">
              <a:xfrm>
                <a:off x="-1244112" y="-13495163"/>
                <a:ext cx="388899" cy="855382"/>
              </a:xfrm>
              <a:custGeom>
                <a:avLst/>
                <a:gdLst/>
                <a:ahLst/>
                <a:cxnLst>
                  <a:cxn ang="0">
                    <a:pos x="79" y="17"/>
                  </a:cxn>
                  <a:cxn ang="0">
                    <a:pos x="3" y="131"/>
                  </a:cxn>
                  <a:cxn ang="0">
                    <a:pos x="45" y="227"/>
                  </a:cxn>
                  <a:cxn ang="0">
                    <a:pos x="99" y="21"/>
                  </a:cxn>
                  <a:cxn ang="0">
                    <a:pos x="87" y="0"/>
                  </a:cxn>
                </a:cxnLst>
                <a:rect l="0" t="0" r="r" b="b"/>
                <a:pathLst>
                  <a:path w="104" h="227">
                    <a:moveTo>
                      <a:pt x="79" y="17"/>
                    </a:moveTo>
                    <a:cubicBezTo>
                      <a:pt x="44" y="66"/>
                      <a:pt x="6" y="63"/>
                      <a:pt x="3" y="131"/>
                    </a:cubicBezTo>
                    <a:cubicBezTo>
                      <a:pt x="0" y="185"/>
                      <a:pt x="11" y="194"/>
                      <a:pt x="45" y="227"/>
                    </a:cubicBezTo>
                    <a:cubicBezTo>
                      <a:pt x="42" y="170"/>
                      <a:pt x="3" y="39"/>
                      <a:pt x="99" y="21"/>
                    </a:cubicBezTo>
                    <a:cubicBezTo>
                      <a:pt x="104" y="6"/>
                      <a:pt x="97" y="5"/>
                      <a:pt x="87" y="0"/>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96" name="Freeform 98"/>
              <p:cNvSpPr>
                <a:spLocks/>
              </p:cNvSpPr>
              <p:nvPr/>
            </p:nvSpPr>
            <p:spPr bwMode="gray">
              <a:xfrm>
                <a:off x="-3525702" y="-14480158"/>
                <a:ext cx="725960" cy="492489"/>
              </a:xfrm>
              <a:custGeom>
                <a:avLst/>
                <a:gdLst/>
                <a:ahLst/>
                <a:cxnLst>
                  <a:cxn ang="0">
                    <a:pos x="12" y="0"/>
                  </a:cxn>
                  <a:cxn ang="0">
                    <a:pos x="197" y="131"/>
                  </a:cxn>
                  <a:cxn ang="0">
                    <a:pos x="84" y="73"/>
                  </a:cxn>
                  <a:cxn ang="0">
                    <a:pos x="12" y="5"/>
                  </a:cxn>
                  <a:cxn ang="0">
                    <a:pos x="41" y="5"/>
                  </a:cxn>
                </a:cxnLst>
                <a:rect l="0" t="0" r="r" b="b"/>
                <a:pathLst>
                  <a:path w="197" h="131">
                    <a:moveTo>
                      <a:pt x="12" y="0"/>
                    </a:moveTo>
                    <a:cubicBezTo>
                      <a:pt x="72" y="19"/>
                      <a:pt x="176" y="59"/>
                      <a:pt x="197" y="131"/>
                    </a:cubicBezTo>
                    <a:cubicBezTo>
                      <a:pt x="156" y="116"/>
                      <a:pt x="123" y="90"/>
                      <a:pt x="84" y="73"/>
                    </a:cubicBezTo>
                    <a:cubicBezTo>
                      <a:pt x="54" y="61"/>
                      <a:pt x="0" y="51"/>
                      <a:pt x="12" y="5"/>
                    </a:cubicBezTo>
                    <a:cubicBezTo>
                      <a:pt x="21" y="4"/>
                      <a:pt x="33" y="2"/>
                      <a:pt x="41" y="5"/>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97" name="Freeform 99"/>
              <p:cNvSpPr>
                <a:spLocks/>
              </p:cNvSpPr>
              <p:nvPr/>
            </p:nvSpPr>
            <p:spPr bwMode="gray">
              <a:xfrm>
                <a:off x="-2799742" y="-10954913"/>
                <a:ext cx="3785365" cy="803540"/>
              </a:xfrm>
              <a:custGeom>
                <a:avLst/>
                <a:gdLst/>
                <a:ahLst/>
                <a:cxnLst>
                  <a:cxn ang="0">
                    <a:pos x="37" y="13"/>
                  </a:cxn>
                  <a:cxn ang="0">
                    <a:pos x="132" y="45"/>
                  </a:cxn>
                  <a:cxn ang="0">
                    <a:pos x="245" y="69"/>
                  </a:cxn>
                  <a:cxn ang="0">
                    <a:pos x="470" y="86"/>
                  </a:cxn>
                  <a:cxn ang="0">
                    <a:pos x="735" y="69"/>
                  </a:cxn>
                  <a:cxn ang="0">
                    <a:pos x="976" y="37"/>
                  </a:cxn>
                  <a:cxn ang="0">
                    <a:pos x="986" y="148"/>
                  </a:cxn>
                  <a:cxn ang="0">
                    <a:pos x="842" y="187"/>
                  </a:cxn>
                  <a:cxn ang="0">
                    <a:pos x="577" y="215"/>
                  </a:cxn>
                  <a:cxn ang="0">
                    <a:pos x="311" y="194"/>
                  </a:cxn>
                  <a:cxn ang="0">
                    <a:pos x="183" y="159"/>
                  </a:cxn>
                  <a:cxn ang="0">
                    <a:pos x="29" y="121"/>
                  </a:cxn>
                  <a:cxn ang="0">
                    <a:pos x="14" y="120"/>
                  </a:cxn>
                  <a:cxn ang="0">
                    <a:pos x="3" y="24"/>
                  </a:cxn>
                </a:cxnLst>
                <a:rect l="0" t="0" r="r" b="b"/>
                <a:pathLst>
                  <a:path w="1010" h="220">
                    <a:moveTo>
                      <a:pt x="37" y="13"/>
                    </a:moveTo>
                    <a:cubicBezTo>
                      <a:pt x="73" y="16"/>
                      <a:pt x="98" y="32"/>
                      <a:pt x="132" y="45"/>
                    </a:cubicBezTo>
                    <a:cubicBezTo>
                      <a:pt x="171" y="59"/>
                      <a:pt x="206" y="60"/>
                      <a:pt x="245" y="69"/>
                    </a:cubicBezTo>
                    <a:cubicBezTo>
                      <a:pt x="317" y="84"/>
                      <a:pt x="391" y="82"/>
                      <a:pt x="470" y="86"/>
                    </a:cubicBezTo>
                    <a:cubicBezTo>
                      <a:pt x="563" y="90"/>
                      <a:pt x="652" y="100"/>
                      <a:pt x="735" y="69"/>
                    </a:cubicBezTo>
                    <a:cubicBezTo>
                      <a:pt x="797" y="46"/>
                      <a:pt x="909" y="0"/>
                      <a:pt x="976" y="37"/>
                    </a:cubicBezTo>
                    <a:cubicBezTo>
                      <a:pt x="975" y="87"/>
                      <a:pt x="1010" y="114"/>
                      <a:pt x="986" y="148"/>
                    </a:cubicBezTo>
                    <a:cubicBezTo>
                      <a:pt x="970" y="172"/>
                      <a:pt x="869" y="180"/>
                      <a:pt x="842" y="187"/>
                    </a:cubicBezTo>
                    <a:cubicBezTo>
                      <a:pt x="756" y="211"/>
                      <a:pt x="672" y="215"/>
                      <a:pt x="577" y="215"/>
                    </a:cubicBezTo>
                    <a:cubicBezTo>
                      <a:pt x="485" y="215"/>
                      <a:pt x="395" y="220"/>
                      <a:pt x="311" y="194"/>
                    </a:cubicBezTo>
                    <a:cubicBezTo>
                      <a:pt x="267" y="180"/>
                      <a:pt x="226" y="169"/>
                      <a:pt x="183" y="159"/>
                    </a:cubicBezTo>
                    <a:cubicBezTo>
                      <a:pt x="140" y="150"/>
                      <a:pt x="67" y="141"/>
                      <a:pt x="29" y="121"/>
                    </a:cubicBezTo>
                    <a:cubicBezTo>
                      <a:pt x="18" y="115"/>
                      <a:pt x="26" y="124"/>
                      <a:pt x="14" y="120"/>
                    </a:cubicBezTo>
                    <a:cubicBezTo>
                      <a:pt x="9" y="91"/>
                      <a:pt x="0" y="52"/>
                      <a:pt x="3" y="24"/>
                    </a:cubicBezTo>
                  </a:path>
                </a:pathLst>
              </a:custGeom>
              <a:solidFill>
                <a:srgbClr val="0B0C0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98" name="Freeform 100"/>
              <p:cNvSpPr>
                <a:spLocks/>
              </p:cNvSpPr>
              <p:nvPr/>
            </p:nvSpPr>
            <p:spPr bwMode="gray">
              <a:xfrm>
                <a:off x="-1762655" y="-10773475"/>
                <a:ext cx="881523" cy="648031"/>
              </a:xfrm>
              <a:custGeom>
                <a:avLst/>
                <a:gdLst/>
                <a:ahLst/>
                <a:cxnLst>
                  <a:cxn ang="0">
                    <a:pos x="32" y="131"/>
                  </a:cxn>
                  <a:cxn ang="0">
                    <a:pos x="170" y="141"/>
                  </a:cxn>
                  <a:cxn ang="0">
                    <a:pos x="184" y="39"/>
                  </a:cxn>
                  <a:cxn ang="0">
                    <a:pos x="137" y="26"/>
                  </a:cxn>
                  <a:cxn ang="0">
                    <a:pos x="206" y="20"/>
                  </a:cxn>
                  <a:cxn ang="0">
                    <a:pos x="198" y="152"/>
                  </a:cxn>
                  <a:cxn ang="0">
                    <a:pos x="156" y="168"/>
                  </a:cxn>
                  <a:cxn ang="0">
                    <a:pos x="13" y="151"/>
                  </a:cxn>
                  <a:cxn ang="0">
                    <a:pos x="12" y="40"/>
                  </a:cxn>
                  <a:cxn ang="0">
                    <a:pos x="156" y="13"/>
                  </a:cxn>
                  <a:cxn ang="0">
                    <a:pos x="141" y="37"/>
                  </a:cxn>
                  <a:cxn ang="0">
                    <a:pos x="37" y="61"/>
                  </a:cxn>
                </a:cxnLst>
                <a:rect l="0" t="0" r="r" b="b"/>
                <a:pathLst>
                  <a:path w="236" h="170">
                    <a:moveTo>
                      <a:pt x="32" y="131"/>
                    </a:moveTo>
                    <a:cubicBezTo>
                      <a:pt x="61" y="144"/>
                      <a:pt x="154" y="156"/>
                      <a:pt x="170" y="141"/>
                    </a:cubicBezTo>
                    <a:cubicBezTo>
                      <a:pt x="171" y="124"/>
                      <a:pt x="186" y="58"/>
                      <a:pt x="184" y="39"/>
                    </a:cubicBezTo>
                    <a:cubicBezTo>
                      <a:pt x="164" y="29"/>
                      <a:pt x="137" y="52"/>
                      <a:pt x="137" y="26"/>
                    </a:cubicBezTo>
                    <a:cubicBezTo>
                      <a:pt x="137" y="2"/>
                      <a:pt x="198" y="20"/>
                      <a:pt x="206" y="20"/>
                    </a:cubicBezTo>
                    <a:cubicBezTo>
                      <a:pt x="236" y="20"/>
                      <a:pt x="202" y="124"/>
                      <a:pt x="198" y="152"/>
                    </a:cubicBezTo>
                    <a:cubicBezTo>
                      <a:pt x="195" y="170"/>
                      <a:pt x="180" y="166"/>
                      <a:pt x="156" y="168"/>
                    </a:cubicBezTo>
                    <a:cubicBezTo>
                      <a:pt x="123" y="169"/>
                      <a:pt x="46" y="162"/>
                      <a:pt x="13" y="151"/>
                    </a:cubicBezTo>
                    <a:cubicBezTo>
                      <a:pt x="0" y="147"/>
                      <a:pt x="2" y="88"/>
                      <a:pt x="12" y="40"/>
                    </a:cubicBezTo>
                    <a:cubicBezTo>
                      <a:pt x="20" y="0"/>
                      <a:pt x="123" y="20"/>
                      <a:pt x="156" y="13"/>
                    </a:cubicBezTo>
                    <a:cubicBezTo>
                      <a:pt x="172" y="10"/>
                      <a:pt x="143" y="23"/>
                      <a:pt x="141" y="37"/>
                    </a:cubicBezTo>
                    <a:cubicBezTo>
                      <a:pt x="124" y="38"/>
                      <a:pt x="30" y="30"/>
                      <a:pt x="37" y="61"/>
                    </a:cubicBezTo>
                  </a:path>
                </a:pathLst>
              </a:custGeom>
              <a:solidFill>
                <a:srgbClr val="DBDCDD"/>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99" name="Freeform 101"/>
              <p:cNvSpPr>
                <a:spLocks/>
              </p:cNvSpPr>
              <p:nvPr/>
            </p:nvSpPr>
            <p:spPr bwMode="gray">
              <a:xfrm>
                <a:off x="-2229344" y="-19716183"/>
                <a:ext cx="2333444" cy="2099586"/>
              </a:xfrm>
              <a:custGeom>
                <a:avLst/>
                <a:gdLst/>
                <a:ahLst/>
                <a:cxnLst>
                  <a:cxn ang="0">
                    <a:pos x="111" y="540"/>
                  </a:cxn>
                  <a:cxn ang="0">
                    <a:pos x="94" y="541"/>
                  </a:cxn>
                  <a:cxn ang="0">
                    <a:pos x="81" y="432"/>
                  </a:cxn>
                  <a:cxn ang="0">
                    <a:pos x="67" y="390"/>
                  </a:cxn>
                  <a:cxn ang="0">
                    <a:pos x="33" y="348"/>
                  </a:cxn>
                  <a:cxn ang="0">
                    <a:pos x="81" y="145"/>
                  </a:cxn>
                  <a:cxn ang="0">
                    <a:pos x="48" y="144"/>
                  </a:cxn>
                  <a:cxn ang="0">
                    <a:pos x="131" y="76"/>
                  </a:cxn>
                  <a:cxn ang="0">
                    <a:pos x="115" y="57"/>
                  </a:cxn>
                  <a:cxn ang="0">
                    <a:pos x="190" y="34"/>
                  </a:cxn>
                  <a:cxn ang="0">
                    <a:pos x="263" y="1"/>
                  </a:cxn>
                  <a:cxn ang="0">
                    <a:pos x="426" y="51"/>
                  </a:cxn>
                  <a:cxn ang="0">
                    <a:pos x="428" y="27"/>
                  </a:cxn>
                  <a:cxn ang="0">
                    <a:pos x="469" y="77"/>
                  </a:cxn>
                  <a:cxn ang="0">
                    <a:pos x="530" y="110"/>
                  </a:cxn>
                  <a:cxn ang="0">
                    <a:pos x="596" y="229"/>
                  </a:cxn>
                  <a:cxn ang="0">
                    <a:pos x="608" y="388"/>
                  </a:cxn>
                  <a:cxn ang="0">
                    <a:pos x="572" y="557"/>
                  </a:cxn>
                  <a:cxn ang="0">
                    <a:pos x="546" y="457"/>
                  </a:cxn>
                  <a:cxn ang="0">
                    <a:pos x="550" y="313"/>
                  </a:cxn>
                  <a:cxn ang="0">
                    <a:pos x="482" y="216"/>
                  </a:cxn>
                  <a:cxn ang="0">
                    <a:pos x="348" y="216"/>
                  </a:cxn>
                  <a:cxn ang="0">
                    <a:pos x="327" y="191"/>
                  </a:cxn>
                  <a:cxn ang="0">
                    <a:pos x="334" y="228"/>
                  </a:cxn>
                  <a:cxn ang="0">
                    <a:pos x="250" y="188"/>
                  </a:cxn>
                  <a:cxn ang="0">
                    <a:pos x="179" y="230"/>
                  </a:cxn>
                  <a:cxn ang="0">
                    <a:pos x="127" y="322"/>
                  </a:cxn>
                  <a:cxn ang="0">
                    <a:pos x="123" y="377"/>
                  </a:cxn>
                  <a:cxn ang="0">
                    <a:pos x="111" y="426"/>
                  </a:cxn>
                  <a:cxn ang="0">
                    <a:pos x="111" y="540"/>
                  </a:cxn>
                </a:cxnLst>
                <a:rect l="0" t="0" r="r" b="b"/>
                <a:pathLst>
                  <a:path w="619" h="557">
                    <a:moveTo>
                      <a:pt x="111" y="540"/>
                    </a:moveTo>
                    <a:cubicBezTo>
                      <a:pt x="85" y="549"/>
                      <a:pt x="102" y="543"/>
                      <a:pt x="94" y="541"/>
                    </a:cubicBezTo>
                    <a:cubicBezTo>
                      <a:pt x="82" y="499"/>
                      <a:pt x="79" y="474"/>
                      <a:pt x="81" y="432"/>
                    </a:cubicBezTo>
                    <a:cubicBezTo>
                      <a:pt x="82" y="415"/>
                      <a:pt x="95" y="378"/>
                      <a:pt x="67" y="390"/>
                    </a:cubicBezTo>
                    <a:cubicBezTo>
                      <a:pt x="56" y="395"/>
                      <a:pt x="44" y="366"/>
                      <a:pt x="33" y="348"/>
                    </a:cubicBezTo>
                    <a:cubicBezTo>
                      <a:pt x="0" y="293"/>
                      <a:pt x="48" y="189"/>
                      <a:pt x="81" y="145"/>
                    </a:cubicBezTo>
                    <a:cubicBezTo>
                      <a:pt x="71" y="147"/>
                      <a:pt x="58" y="142"/>
                      <a:pt x="48" y="144"/>
                    </a:cubicBezTo>
                    <a:cubicBezTo>
                      <a:pt x="52" y="107"/>
                      <a:pt x="97" y="82"/>
                      <a:pt x="131" y="76"/>
                    </a:cubicBezTo>
                    <a:cubicBezTo>
                      <a:pt x="125" y="71"/>
                      <a:pt x="121" y="61"/>
                      <a:pt x="115" y="57"/>
                    </a:cubicBezTo>
                    <a:cubicBezTo>
                      <a:pt x="142" y="51"/>
                      <a:pt x="168" y="47"/>
                      <a:pt x="190" y="34"/>
                    </a:cubicBezTo>
                    <a:cubicBezTo>
                      <a:pt x="220" y="15"/>
                      <a:pt x="222" y="1"/>
                      <a:pt x="263" y="1"/>
                    </a:cubicBezTo>
                    <a:cubicBezTo>
                      <a:pt x="327" y="0"/>
                      <a:pt x="377" y="13"/>
                      <a:pt x="426" y="51"/>
                    </a:cubicBezTo>
                    <a:cubicBezTo>
                      <a:pt x="426" y="44"/>
                      <a:pt x="429" y="34"/>
                      <a:pt x="428" y="27"/>
                    </a:cubicBezTo>
                    <a:cubicBezTo>
                      <a:pt x="443" y="40"/>
                      <a:pt x="453" y="63"/>
                      <a:pt x="469" y="77"/>
                    </a:cubicBezTo>
                    <a:cubicBezTo>
                      <a:pt x="489" y="96"/>
                      <a:pt x="509" y="94"/>
                      <a:pt x="530" y="110"/>
                    </a:cubicBezTo>
                    <a:cubicBezTo>
                      <a:pt x="558" y="130"/>
                      <a:pt x="581" y="197"/>
                      <a:pt x="596" y="229"/>
                    </a:cubicBezTo>
                    <a:cubicBezTo>
                      <a:pt x="617" y="274"/>
                      <a:pt x="619" y="337"/>
                      <a:pt x="608" y="388"/>
                    </a:cubicBezTo>
                    <a:cubicBezTo>
                      <a:pt x="599" y="429"/>
                      <a:pt x="611" y="534"/>
                      <a:pt x="572" y="557"/>
                    </a:cubicBezTo>
                    <a:cubicBezTo>
                      <a:pt x="575" y="530"/>
                      <a:pt x="547" y="490"/>
                      <a:pt x="546" y="457"/>
                    </a:cubicBezTo>
                    <a:cubicBezTo>
                      <a:pt x="544" y="409"/>
                      <a:pt x="556" y="362"/>
                      <a:pt x="550" y="313"/>
                    </a:cubicBezTo>
                    <a:cubicBezTo>
                      <a:pt x="545" y="273"/>
                      <a:pt x="525" y="227"/>
                      <a:pt x="482" y="216"/>
                    </a:cubicBezTo>
                    <a:cubicBezTo>
                      <a:pt x="438" y="205"/>
                      <a:pt x="391" y="230"/>
                      <a:pt x="348" y="216"/>
                    </a:cubicBezTo>
                    <a:cubicBezTo>
                      <a:pt x="343" y="205"/>
                      <a:pt x="333" y="200"/>
                      <a:pt x="327" y="191"/>
                    </a:cubicBezTo>
                    <a:cubicBezTo>
                      <a:pt x="328" y="206"/>
                      <a:pt x="326" y="217"/>
                      <a:pt x="334" y="228"/>
                    </a:cubicBezTo>
                    <a:cubicBezTo>
                      <a:pt x="306" y="232"/>
                      <a:pt x="273" y="204"/>
                      <a:pt x="250" y="188"/>
                    </a:cubicBezTo>
                    <a:cubicBezTo>
                      <a:pt x="267" y="225"/>
                      <a:pt x="201" y="212"/>
                      <a:pt x="179" y="230"/>
                    </a:cubicBezTo>
                    <a:cubicBezTo>
                      <a:pt x="152" y="252"/>
                      <a:pt x="134" y="290"/>
                      <a:pt x="127" y="322"/>
                    </a:cubicBezTo>
                    <a:cubicBezTo>
                      <a:pt x="124" y="339"/>
                      <a:pt x="130" y="360"/>
                      <a:pt x="123" y="377"/>
                    </a:cubicBezTo>
                    <a:cubicBezTo>
                      <a:pt x="116" y="396"/>
                      <a:pt x="116" y="408"/>
                      <a:pt x="111" y="426"/>
                    </a:cubicBezTo>
                    <a:cubicBezTo>
                      <a:pt x="102" y="466"/>
                      <a:pt x="123" y="521"/>
                      <a:pt x="111" y="540"/>
                    </a:cubicBezTo>
                  </a:path>
                </a:pathLst>
              </a:custGeom>
              <a:solidFill>
                <a:srgbClr val="F4CF7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00" name="Freeform 102"/>
              <p:cNvSpPr>
                <a:spLocks/>
              </p:cNvSpPr>
              <p:nvPr/>
            </p:nvSpPr>
            <p:spPr bwMode="gray">
              <a:xfrm>
                <a:off x="-2929386" y="-12225046"/>
                <a:ext cx="4252054" cy="1218291"/>
              </a:xfrm>
              <a:custGeom>
                <a:avLst/>
                <a:gdLst/>
                <a:ahLst/>
                <a:cxnLst>
                  <a:cxn ang="0">
                    <a:pos x="638" y="9"/>
                  </a:cxn>
                  <a:cxn ang="0">
                    <a:pos x="47" y="123"/>
                  </a:cxn>
                  <a:cxn ang="0">
                    <a:pos x="2" y="190"/>
                  </a:cxn>
                  <a:cxn ang="0">
                    <a:pos x="70" y="218"/>
                  </a:cxn>
                  <a:cxn ang="0">
                    <a:pos x="146" y="221"/>
                  </a:cxn>
                  <a:cxn ang="0">
                    <a:pos x="208" y="208"/>
                  </a:cxn>
                  <a:cxn ang="0">
                    <a:pos x="275" y="196"/>
                  </a:cxn>
                  <a:cxn ang="0">
                    <a:pos x="319" y="164"/>
                  </a:cxn>
                  <a:cxn ang="0">
                    <a:pos x="408" y="142"/>
                  </a:cxn>
                  <a:cxn ang="0">
                    <a:pos x="552" y="92"/>
                  </a:cxn>
                  <a:cxn ang="0">
                    <a:pos x="630" y="77"/>
                  </a:cxn>
                  <a:cxn ang="0">
                    <a:pos x="645" y="122"/>
                  </a:cxn>
                  <a:cxn ang="0">
                    <a:pos x="794" y="120"/>
                  </a:cxn>
                  <a:cxn ang="0">
                    <a:pos x="785" y="229"/>
                  </a:cxn>
                  <a:cxn ang="0">
                    <a:pos x="869" y="199"/>
                  </a:cxn>
                  <a:cxn ang="0">
                    <a:pos x="943" y="241"/>
                  </a:cxn>
                  <a:cxn ang="0">
                    <a:pos x="1008" y="325"/>
                  </a:cxn>
                  <a:cxn ang="0">
                    <a:pos x="1077" y="230"/>
                  </a:cxn>
                  <a:cxn ang="0">
                    <a:pos x="1107" y="121"/>
                  </a:cxn>
                  <a:cxn ang="0">
                    <a:pos x="661" y="15"/>
                  </a:cxn>
                </a:cxnLst>
                <a:rect l="0" t="0" r="r" b="b"/>
                <a:pathLst>
                  <a:path w="1132" h="325">
                    <a:moveTo>
                      <a:pt x="638" y="9"/>
                    </a:moveTo>
                    <a:cubicBezTo>
                      <a:pt x="608" y="0"/>
                      <a:pt x="87" y="112"/>
                      <a:pt x="47" y="123"/>
                    </a:cubicBezTo>
                    <a:cubicBezTo>
                      <a:pt x="1" y="135"/>
                      <a:pt x="0" y="143"/>
                      <a:pt x="2" y="190"/>
                    </a:cubicBezTo>
                    <a:cubicBezTo>
                      <a:pt x="27" y="195"/>
                      <a:pt x="45" y="213"/>
                      <a:pt x="70" y="218"/>
                    </a:cubicBezTo>
                    <a:cubicBezTo>
                      <a:pt x="93" y="222"/>
                      <a:pt x="120" y="221"/>
                      <a:pt x="146" y="221"/>
                    </a:cubicBezTo>
                    <a:cubicBezTo>
                      <a:pt x="172" y="221"/>
                      <a:pt x="185" y="215"/>
                      <a:pt x="208" y="208"/>
                    </a:cubicBezTo>
                    <a:cubicBezTo>
                      <a:pt x="230" y="201"/>
                      <a:pt x="254" y="205"/>
                      <a:pt x="275" y="196"/>
                    </a:cubicBezTo>
                    <a:cubicBezTo>
                      <a:pt x="291" y="189"/>
                      <a:pt x="304" y="174"/>
                      <a:pt x="319" y="164"/>
                    </a:cubicBezTo>
                    <a:cubicBezTo>
                      <a:pt x="348" y="144"/>
                      <a:pt x="372" y="145"/>
                      <a:pt x="408" y="142"/>
                    </a:cubicBezTo>
                    <a:cubicBezTo>
                      <a:pt x="462" y="139"/>
                      <a:pt x="503" y="113"/>
                      <a:pt x="552" y="92"/>
                    </a:cubicBezTo>
                    <a:cubicBezTo>
                      <a:pt x="576" y="82"/>
                      <a:pt x="598" y="73"/>
                      <a:pt x="630" y="77"/>
                    </a:cubicBezTo>
                    <a:cubicBezTo>
                      <a:pt x="667" y="83"/>
                      <a:pt x="672" y="100"/>
                      <a:pt x="645" y="122"/>
                    </a:cubicBezTo>
                    <a:cubicBezTo>
                      <a:pt x="695" y="127"/>
                      <a:pt x="744" y="83"/>
                      <a:pt x="794" y="120"/>
                    </a:cubicBezTo>
                    <a:cubicBezTo>
                      <a:pt x="850" y="162"/>
                      <a:pt x="786" y="184"/>
                      <a:pt x="785" y="229"/>
                    </a:cubicBezTo>
                    <a:cubicBezTo>
                      <a:pt x="815" y="220"/>
                      <a:pt x="835" y="204"/>
                      <a:pt x="869" y="199"/>
                    </a:cubicBezTo>
                    <a:cubicBezTo>
                      <a:pt x="898" y="195"/>
                      <a:pt x="958" y="201"/>
                      <a:pt x="943" y="241"/>
                    </a:cubicBezTo>
                    <a:cubicBezTo>
                      <a:pt x="987" y="214"/>
                      <a:pt x="1045" y="292"/>
                      <a:pt x="1008" y="325"/>
                    </a:cubicBezTo>
                    <a:cubicBezTo>
                      <a:pt x="1040" y="304"/>
                      <a:pt x="1072" y="267"/>
                      <a:pt x="1077" y="230"/>
                    </a:cubicBezTo>
                    <a:cubicBezTo>
                      <a:pt x="1080" y="207"/>
                      <a:pt x="1132" y="121"/>
                      <a:pt x="1107" y="121"/>
                    </a:cubicBezTo>
                    <a:cubicBezTo>
                      <a:pt x="931" y="121"/>
                      <a:pt x="680" y="24"/>
                      <a:pt x="661" y="15"/>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01" name="Freeform 103"/>
              <p:cNvSpPr>
                <a:spLocks/>
              </p:cNvSpPr>
              <p:nvPr/>
            </p:nvSpPr>
            <p:spPr bwMode="gray">
              <a:xfrm>
                <a:off x="985623" y="-13883985"/>
                <a:ext cx="700025" cy="1944077"/>
              </a:xfrm>
              <a:custGeom>
                <a:avLst/>
                <a:gdLst/>
                <a:ahLst/>
                <a:cxnLst>
                  <a:cxn ang="0">
                    <a:pos x="0" y="387"/>
                  </a:cxn>
                  <a:cxn ang="0">
                    <a:pos x="27" y="416"/>
                  </a:cxn>
                  <a:cxn ang="0">
                    <a:pos x="159" y="275"/>
                  </a:cxn>
                  <a:cxn ang="0">
                    <a:pos x="185" y="0"/>
                  </a:cxn>
                  <a:cxn ang="0">
                    <a:pos x="184" y="32"/>
                  </a:cxn>
                  <a:cxn ang="0">
                    <a:pos x="79" y="45"/>
                  </a:cxn>
                  <a:cxn ang="0">
                    <a:pos x="145" y="101"/>
                  </a:cxn>
                  <a:cxn ang="0">
                    <a:pos x="79" y="167"/>
                  </a:cxn>
                  <a:cxn ang="0">
                    <a:pos x="78" y="147"/>
                  </a:cxn>
                  <a:cxn ang="0">
                    <a:pos x="123" y="229"/>
                  </a:cxn>
                  <a:cxn ang="0">
                    <a:pos x="45" y="208"/>
                  </a:cxn>
                  <a:cxn ang="0">
                    <a:pos x="57" y="310"/>
                  </a:cxn>
                  <a:cxn ang="0">
                    <a:pos x="39" y="415"/>
                  </a:cxn>
                </a:cxnLst>
                <a:rect l="0" t="0" r="r" b="b"/>
                <a:pathLst>
                  <a:path w="188" h="521">
                    <a:moveTo>
                      <a:pt x="0" y="387"/>
                    </a:moveTo>
                    <a:cubicBezTo>
                      <a:pt x="3" y="405"/>
                      <a:pt x="5" y="416"/>
                      <a:pt x="27" y="416"/>
                    </a:cubicBezTo>
                    <a:cubicBezTo>
                      <a:pt x="65" y="521"/>
                      <a:pt x="154" y="307"/>
                      <a:pt x="159" y="275"/>
                    </a:cubicBezTo>
                    <a:cubicBezTo>
                      <a:pt x="172" y="182"/>
                      <a:pt x="185" y="98"/>
                      <a:pt x="185" y="0"/>
                    </a:cubicBezTo>
                    <a:cubicBezTo>
                      <a:pt x="188" y="10"/>
                      <a:pt x="185" y="22"/>
                      <a:pt x="184" y="32"/>
                    </a:cubicBezTo>
                    <a:cubicBezTo>
                      <a:pt x="152" y="49"/>
                      <a:pt x="115" y="43"/>
                      <a:pt x="79" y="45"/>
                    </a:cubicBezTo>
                    <a:cubicBezTo>
                      <a:pt x="72" y="81"/>
                      <a:pt x="114" y="101"/>
                      <a:pt x="145" y="101"/>
                    </a:cubicBezTo>
                    <a:cubicBezTo>
                      <a:pt x="156" y="149"/>
                      <a:pt x="126" y="176"/>
                      <a:pt x="79" y="167"/>
                    </a:cubicBezTo>
                    <a:cubicBezTo>
                      <a:pt x="78" y="160"/>
                      <a:pt x="78" y="154"/>
                      <a:pt x="78" y="147"/>
                    </a:cubicBezTo>
                    <a:cubicBezTo>
                      <a:pt x="84" y="180"/>
                      <a:pt x="120" y="198"/>
                      <a:pt x="123" y="229"/>
                    </a:cubicBezTo>
                    <a:cubicBezTo>
                      <a:pt x="86" y="236"/>
                      <a:pt x="82" y="201"/>
                      <a:pt x="45" y="208"/>
                    </a:cubicBezTo>
                    <a:cubicBezTo>
                      <a:pt x="72" y="270"/>
                      <a:pt x="99" y="239"/>
                      <a:pt x="57" y="310"/>
                    </a:cubicBezTo>
                    <a:cubicBezTo>
                      <a:pt x="37" y="345"/>
                      <a:pt x="24" y="373"/>
                      <a:pt x="39" y="415"/>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02" name="Freeform 104"/>
              <p:cNvSpPr>
                <a:spLocks/>
              </p:cNvSpPr>
              <p:nvPr/>
            </p:nvSpPr>
            <p:spPr bwMode="gray">
              <a:xfrm>
                <a:off x="-3733119" y="-11965837"/>
                <a:ext cx="700025" cy="440664"/>
              </a:xfrm>
              <a:custGeom>
                <a:avLst/>
                <a:gdLst/>
                <a:ahLst/>
                <a:cxnLst>
                  <a:cxn ang="0">
                    <a:pos x="0" y="6"/>
                  </a:cxn>
                  <a:cxn ang="0">
                    <a:pos x="191" y="83"/>
                  </a:cxn>
                  <a:cxn ang="0">
                    <a:pos x="0" y="0"/>
                  </a:cxn>
                </a:cxnLst>
                <a:rect l="0" t="0" r="r" b="b"/>
                <a:pathLst>
                  <a:path w="191" h="122">
                    <a:moveTo>
                      <a:pt x="0" y="6"/>
                    </a:moveTo>
                    <a:cubicBezTo>
                      <a:pt x="46" y="112"/>
                      <a:pt x="71" y="122"/>
                      <a:pt x="191" y="83"/>
                    </a:cubicBezTo>
                    <a:cubicBezTo>
                      <a:pt x="131" y="41"/>
                      <a:pt x="34" y="99"/>
                      <a:pt x="0" y="0"/>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03" name="Freeform 105"/>
              <p:cNvSpPr>
                <a:spLocks/>
              </p:cNvSpPr>
              <p:nvPr/>
            </p:nvSpPr>
            <p:spPr bwMode="gray">
              <a:xfrm>
                <a:off x="804125" y="-15957658"/>
                <a:ext cx="1114876" cy="1607097"/>
              </a:xfrm>
              <a:custGeom>
                <a:avLst/>
                <a:gdLst/>
                <a:ahLst/>
                <a:cxnLst>
                  <a:cxn ang="0">
                    <a:pos x="241" y="346"/>
                  </a:cxn>
                  <a:cxn ang="0">
                    <a:pos x="101" y="430"/>
                  </a:cxn>
                  <a:cxn ang="0">
                    <a:pos x="180" y="359"/>
                  </a:cxn>
                  <a:cxn ang="0">
                    <a:pos x="223" y="257"/>
                  </a:cxn>
                  <a:cxn ang="0">
                    <a:pos x="140" y="316"/>
                  </a:cxn>
                  <a:cxn ang="0">
                    <a:pos x="39" y="356"/>
                  </a:cxn>
                  <a:cxn ang="0">
                    <a:pos x="207" y="194"/>
                  </a:cxn>
                  <a:cxn ang="0">
                    <a:pos x="0" y="272"/>
                  </a:cxn>
                  <a:cxn ang="0">
                    <a:pos x="151" y="156"/>
                  </a:cxn>
                  <a:cxn ang="0">
                    <a:pos x="169" y="20"/>
                  </a:cxn>
                  <a:cxn ang="0">
                    <a:pos x="235" y="352"/>
                  </a:cxn>
                </a:cxnLst>
                <a:rect l="0" t="0" r="r" b="b"/>
                <a:pathLst>
                  <a:path w="296" h="430">
                    <a:moveTo>
                      <a:pt x="241" y="346"/>
                    </a:moveTo>
                    <a:cubicBezTo>
                      <a:pt x="189" y="354"/>
                      <a:pt x="151" y="409"/>
                      <a:pt x="101" y="430"/>
                    </a:cubicBezTo>
                    <a:cubicBezTo>
                      <a:pt x="111" y="403"/>
                      <a:pt x="157" y="381"/>
                      <a:pt x="180" y="359"/>
                    </a:cubicBezTo>
                    <a:cubicBezTo>
                      <a:pt x="218" y="323"/>
                      <a:pt x="217" y="308"/>
                      <a:pt x="223" y="257"/>
                    </a:cubicBezTo>
                    <a:cubicBezTo>
                      <a:pt x="184" y="250"/>
                      <a:pt x="168" y="297"/>
                      <a:pt x="140" y="316"/>
                    </a:cubicBezTo>
                    <a:cubicBezTo>
                      <a:pt x="111" y="337"/>
                      <a:pt x="72" y="351"/>
                      <a:pt x="39" y="356"/>
                    </a:cubicBezTo>
                    <a:cubicBezTo>
                      <a:pt x="74" y="291"/>
                      <a:pt x="247" y="304"/>
                      <a:pt x="207" y="194"/>
                    </a:cubicBezTo>
                    <a:cubicBezTo>
                      <a:pt x="179" y="117"/>
                      <a:pt x="51" y="243"/>
                      <a:pt x="0" y="272"/>
                    </a:cubicBezTo>
                    <a:cubicBezTo>
                      <a:pt x="44" y="228"/>
                      <a:pt x="97" y="189"/>
                      <a:pt x="151" y="156"/>
                    </a:cubicBezTo>
                    <a:cubicBezTo>
                      <a:pt x="234" y="106"/>
                      <a:pt x="185" y="93"/>
                      <a:pt x="169" y="20"/>
                    </a:cubicBezTo>
                    <a:cubicBezTo>
                      <a:pt x="266" y="0"/>
                      <a:pt x="296" y="307"/>
                      <a:pt x="235" y="352"/>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04" name="Freeform 106"/>
              <p:cNvSpPr>
                <a:spLocks/>
              </p:cNvSpPr>
              <p:nvPr/>
            </p:nvSpPr>
            <p:spPr bwMode="gray">
              <a:xfrm>
                <a:off x="-2229344" y="-12873061"/>
                <a:ext cx="1918610" cy="984995"/>
              </a:xfrm>
              <a:custGeom>
                <a:avLst/>
                <a:gdLst/>
                <a:ahLst/>
                <a:cxnLst>
                  <a:cxn ang="0">
                    <a:pos x="45" y="8"/>
                  </a:cxn>
                  <a:cxn ang="0">
                    <a:pos x="249" y="97"/>
                  </a:cxn>
                  <a:cxn ang="0">
                    <a:pos x="511" y="195"/>
                  </a:cxn>
                  <a:cxn ang="0">
                    <a:pos x="394" y="176"/>
                  </a:cxn>
                  <a:cxn ang="0">
                    <a:pos x="252" y="117"/>
                  </a:cxn>
                  <a:cxn ang="0">
                    <a:pos x="0" y="3"/>
                  </a:cxn>
                </a:cxnLst>
                <a:rect l="0" t="0" r="r" b="b"/>
                <a:pathLst>
                  <a:path w="511" h="263">
                    <a:moveTo>
                      <a:pt x="45" y="8"/>
                    </a:moveTo>
                    <a:cubicBezTo>
                      <a:pt x="120" y="0"/>
                      <a:pt x="186" y="70"/>
                      <a:pt x="249" y="97"/>
                    </a:cubicBezTo>
                    <a:cubicBezTo>
                      <a:pt x="327" y="130"/>
                      <a:pt x="427" y="177"/>
                      <a:pt x="511" y="195"/>
                    </a:cubicBezTo>
                    <a:cubicBezTo>
                      <a:pt x="494" y="263"/>
                      <a:pt x="420" y="190"/>
                      <a:pt x="394" y="176"/>
                    </a:cubicBezTo>
                    <a:cubicBezTo>
                      <a:pt x="349" y="152"/>
                      <a:pt x="299" y="136"/>
                      <a:pt x="252" y="117"/>
                    </a:cubicBezTo>
                    <a:cubicBezTo>
                      <a:pt x="166" y="82"/>
                      <a:pt x="61" y="69"/>
                      <a:pt x="0" y="3"/>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05" name="Freeform 107"/>
              <p:cNvSpPr>
                <a:spLocks/>
              </p:cNvSpPr>
              <p:nvPr/>
            </p:nvSpPr>
            <p:spPr bwMode="gray">
              <a:xfrm>
                <a:off x="-1684882" y="-16242780"/>
                <a:ext cx="1607484" cy="777628"/>
              </a:xfrm>
              <a:custGeom>
                <a:avLst/>
                <a:gdLst/>
                <a:ahLst/>
                <a:cxnLst>
                  <a:cxn ang="0">
                    <a:pos x="51" y="147"/>
                  </a:cxn>
                  <a:cxn ang="0">
                    <a:pos x="46" y="209"/>
                  </a:cxn>
                  <a:cxn ang="0">
                    <a:pos x="103" y="160"/>
                  </a:cxn>
                  <a:cxn ang="0">
                    <a:pos x="178" y="177"/>
                  </a:cxn>
                  <a:cxn ang="0">
                    <a:pos x="220" y="172"/>
                  </a:cxn>
                  <a:cxn ang="0">
                    <a:pos x="254" y="161"/>
                  </a:cxn>
                  <a:cxn ang="0">
                    <a:pos x="309" y="192"/>
                  </a:cxn>
                  <a:cxn ang="0">
                    <a:pos x="309" y="122"/>
                  </a:cxn>
                  <a:cxn ang="0">
                    <a:pos x="394" y="23"/>
                  </a:cxn>
                  <a:cxn ang="0">
                    <a:pos x="262" y="71"/>
                  </a:cxn>
                  <a:cxn ang="0">
                    <a:pos x="106" y="63"/>
                  </a:cxn>
                  <a:cxn ang="0">
                    <a:pos x="14" y="54"/>
                  </a:cxn>
                  <a:cxn ang="0">
                    <a:pos x="47" y="109"/>
                  </a:cxn>
                </a:cxnLst>
                <a:rect l="0" t="0" r="r" b="b"/>
                <a:pathLst>
                  <a:path w="429" h="209">
                    <a:moveTo>
                      <a:pt x="51" y="147"/>
                    </a:moveTo>
                    <a:cubicBezTo>
                      <a:pt x="51" y="168"/>
                      <a:pt x="52" y="189"/>
                      <a:pt x="46" y="209"/>
                    </a:cubicBezTo>
                    <a:cubicBezTo>
                      <a:pt x="56" y="199"/>
                      <a:pt x="91" y="163"/>
                      <a:pt x="103" y="160"/>
                    </a:cubicBezTo>
                    <a:cubicBezTo>
                      <a:pt x="123" y="156"/>
                      <a:pt x="152" y="177"/>
                      <a:pt x="178" y="177"/>
                    </a:cubicBezTo>
                    <a:cubicBezTo>
                      <a:pt x="193" y="177"/>
                      <a:pt x="206" y="175"/>
                      <a:pt x="220" y="172"/>
                    </a:cubicBezTo>
                    <a:cubicBezTo>
                      <a:pt x="224" y="172"/>
                      <a:pt x="260" y="161"/>
                      <a:pt x="254" y="161"/>
                    </a:cubicBezTo>
                    <a:cubicBezTo>
                      <a:pt x="281" y="162"/>
                      <a:pt x="280" y="184"/>
                      <a:pt x="309" y="192"/>
                    </a:cubicBezTo>
                    <a:cubicBezTo>
                      <a:pt x="308" y="169"/>
                      <a:pt x="308" y="145"/>
                      <a:pt x="309" y="122"/>
                    </a:cubicBezTo>
                    <a:cubicBezTo>
                      <a:pt x="341" y="127"/>
                      <a:pt x="429" y="56"/>
                      <a:pt x="394" y="23"/>
                    </a:cubicBezTo>
                    <a:cubicBezTo>
                      <a:pt x="369" y="0"/>
                      <a:pt x="289" y="64"/>
                      <a:pt x="262" y="71"/>
                    </a:cubicBezTo>
                    <a:cubicBezTo>
                      <a:pt x="212" y="84"/>
                      <a:pt x="153" y="86"/>
                      <a:pt x="106" y="63"/>
                    </a:cubicBezTo>
                    <a:cubicBezTo>
                      <a:pt x="86" y="53"/>
                      <a:pt x="32" y="18"/>
                      <a:pt x="14" y="54"/>
                    </a:cubicBezTo>
                    <a:cubicBezTo>
                      <a:pt x="0" y="81"/>
                      <a:pt x="33" y="99"/>
                      <a:pt x="47" y="109"/>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06" name="Freeform 108"/>
              <p:cNvSpPr>
                <a:spLocks/>
              </p:cNvSpPr>
              <p:nvPr/>
            </p:nvSpPr>
            <p:spPr bwMode="gray">
              <a:xfrm>
                <a:off x="-1451529" y="-15724362"/>
                <a:ext cx="751879" cy="2332883"/>
              </a:xfrm>
              <a:custGeom>
                <a:avLst/>
                <a:gdLst/>
                <a:ahLst/>
                <a:cxnLst>
                  <a:cxn ang="0">
                    <a:pos x="181" y="8"/>
                  </a:cxn>
                  <a:cxn ang="0">
                    <a:pos x="160" y="135"/>
                  </a:cxn>
                  <a:cxn ang="0">
                    <a:pos x="184" y="283"/>
                  </a:cxn>
                  <a:cxn ang="0">
                    <a:pos x="177" y="607"/>
                  </a:cxn>
                  <a:cxn ang="0">
                    <a:pos x="89" y="578"/>
                  </a:cxn>
                  <a:cxn ang="0">
                    <a:pos x="80" y="359"/>
                  </a:cxn>
                  <a:cxn ang="0">
                    <a:pos x="89" y="142"/>
                  </a:cxn>
                  <a:cxn ang="0">
                    <a:pos x="160" y="0"/>
                  </a:cxn>
                </a:cxnLst>
                <a:rect l="0" t="0" r="r" b="b"/>
                <a:pathLst>
                  <a:path w="205" h="619">
                    <a:moveTo>
                      <a:pt x="181" y="8"/>
                    </a:moveTo>
                    <a:cubicBezTo>
                      <a:pt x="205" y="54"/>
                      <a:pt x="155" y="85"/>
                      <a:pt x="160" y="135"/>
                    </a:cubicBezTo>
                    <a:cubicBezTo>
                      <a:pt x="164" y="182"/>
                      <a:pt x="179" y="232"/>
                      <a:pt x="184" y="283"/>
                    </a:cubicBezTo>
                    <a:cubicBezTo>
                      <a:pt x="194" y="382"/>
                      <a:pt x="205" y="514"/>
                      <a:pt x="177" y="607"/>
                    </a:cubicBezTo>
                    <a:cubicBezTo>
                      <a:pt x="200" y="619"/>
                      <a:pt x="122" y="584"/>
                      <a:pt x="89" y="578"/>
                    </a:cubicBezTo>
                    <a:cubicBezTo>
                      <a:pt x="0" y="563"/>
                      <a:pt x="72" y="442"/>
                      <a:pt x="80" y="359"/>
                    </a:cubicBezTo>
                    <a:cubicBezTo>
                      <a:pt x="86" y="286"/>
                      <a:pt x="78" y="214"/>
                      <a:pt x="89" y="142"/>
                    </a:cubicBezTo>
                    <a:cubicBezTo>
                      <a:pt x="96" y="92"/>
                      <a:pt x="103" y="15"/>
                      <a:pt x="160" y="0"/>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07" name="Freeform 109"/>
              <p:cNvSpPr>
                <a:spLocks/>
              </p:cNvSpPr>
              <p:nvPr/>
            </p:nvSpPr>
            <p:spPr bwMode="gray">
              <a:xfrm>
                <a:off x="-1658947" y="-12017679"/>
                <a:ext cx="959297" cy="1218291"/>
              </a:xfrm>
              <a:custGeom>
                <a:avLst/>
                <a:gdLst/>
                <a:ahLst/>
                <a:cxnLst>
                  <a:cxn ang="0">
                    <a:pos x="26" y="291"/>
                  </a:cxn>
                  <a:cxn ang="0">
                    <a:pos x="22" y="324"/>
                  </a:cxn>
                  <a:cxn ang="0">
                    <a:pos x="203" y="218"/>
                  </a:cxn>
                  <a:cxn ang="0">
                    <a:pos x="241" y="118"/>
                  </a:cxn>
                  <a:cxn ang="0">
                    <a:pos x="249" y="1"/>
                  </a:cxn>
                  <a:cxn ang="0">
                    <a:pos x="119" y="151"/>
                  </a:cxn>
                  <a:cxn ang="0">
                    <a:pos x="0" y="308"/>
                  </a:cxn>
                </a:cxnLst>
                <a:rect l="0" t="0" r="r" b="b"/>
                <a:pathLst>
                  <a:path w="255" h="324">
                    <a:moveTo>
                      <a:pt x="26" y="291"/>
                    </a:moveTo>
                    <a:cubicBezTo>
                      <a:pt x="22" y="301"/>
                      <a:pt x="23" y="314"/>
                      <a:pt x="22" y="324"/>
                    </a:cubicBezTo>
                    <a:cubicBezTo>
                      <a:pt x="74" y="321"/>
                      <a:pt x="165" y="255"/>
                      <a:pt x="203" y="218"/>
                    </a:cubicBezTo>
                    <a:cubicBezTo>
                      <a:pt x="237" y="187"/>
                      <a:pt x="239" y="163"/>
                      <a:pt x="241" y="118"/>
                    </a:cubicBezTo>
                    <a:cubicBezTo>
                      <a:pt x="243" y="81"/>
                      <a:pt x="255" y="36"/>
                      <a:pt x="249" y="1"/>
                    </a:cubicBezTo>
                    <a:cubicBezTo>
                      <a:pt x="195" y="0"/>
                      <a:pt x="144" y="111"/>
                      <a:pt x="119" y="151"/>
                    </a:cubicBezTo>
                    <a:cubicBezTo>
                      <a:pt x="83" y="207"/>
                      <a:pt x="30" y="254"/>
                      <a:pt x="0" y="308"/>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08" name="Freeform 110"/>
              <p:cNvSpPr>
                <a:spLocks/>
              </p:cNvSpPr>
              <p:nvPr/>
            </p:nvSpPr>
            <p:spPr bwMode="gray">
              <a:xfrm>
                <a:off x="-595941" y="-14661612"/>
                <a:ext cx="570397" cy="1270133"/>
              </a:xfrm>
              <a:custGeom>
                <a:avLst/>
                <a:gdLst/>
                <a:ahLst/>
                <a:cxnLst>
                  <a:cxn ang="0">
                    <a:pos x="101" y="300"/>
                  </a:cxn>
                  <a:cxn ang="0">
                    <a:pos x="152" y="103"/>
                  </a:cxn>
                  <a:cxn ang="0">
                    <a:pos x="59" y="250"/>
                  </a:cxn>
                  <a:cxn ang="0">
                    <a:pos x="84" y="0"/>
                  </a:cxn>
                  <a:cxn ang="0">
                    <a:pos x="5" y="332"/>
                  </a:cxn>
                  <a:cxn ang="0">
                    <a:pos x="93" y="334"/>
                  </a:cxn>
                </a:cxnLst>
                <a:rect l="0" t="0" r="r" b="b"/>
                <a:pathLst>
                  <a:path w="153" h="340">
                    <a:moveTo>
                      <a:pt x="101" y="300"/>
                    </a:moveTo>
                    <a:cubicBezTo>
                      <a:pt x="98" y="233"/>
                      <a:pt x="153" y="169"/>
                      <a:pt x="152" y="103"/>
                    </a:cubicBezTo>
                    <a:cubicBezTo>
                      <a:pt x="119" y="151"/>
                      <a:pt x="76" y="194"/>
                      <a:pt x="59" y="250"/>
                    </a:cubicBezTo>
                    <a:cubicBezTo>
                      <a:pt x="59" y="196"/>
                      <a:pt x="68" y="55"/>
                      <a:pt x="84" y="0"/>
                    </a:cubicBezTo>
                    <a:cubicBezTo>
                      <a:pt x="43" y="50"/>
                      <a:pt x="0" y="290"/>
                      <a:pt x="5" y="332"/>
                    </a:cubicBezTo>
                    <a:cubicBezTo>
                      <a:pt x="52" y="340"/>
                      <a:pt x="44" y="336"/>
                      <a:pt x="93" y="334"/>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09" name="Freeform 111"/>
              <p:cNvSpPr>
                <a:spLocks/>
              </p:cNvSpPr>
              <p:nvPr/>
            </p:nvSpPr>
            <p:spPr bwMode="gray">
              <a:xfrm>
                <a:off x="-1814510" y="-16113184"/>
                <a:ext cx="1270423" cy="2695776"/>
              </a:xfrm>
              <a:custGeom>
                <a:avLst/>
                <a:gdLst/>
                <a:ahLst/>
                <a:cxnLst>
                  <a:cxn ang="0">
                    <a:pos x="173" y="120"/>
                  </a:cxn>
                  <a:cxn ang="0">
                    <a:pos x="146" y="37"/>
                  </a:cxn>
                  <a:cxn ang="0">
                    <a:pos x="287" y="110"/>
                  </a:cxn>
                  <a:cxn ang="0">
                    <a:pos x="246" y="222"/>
                  </a:cxn>
                  <a:cxn ang="0">
                    <a:pos x="263" y="351"/>
                  </a:cxn>
                  <a:cxn ang="0">
                    <a:pos x="269" y="650"/>
                  </a:cxn>
                  <a:cxn ang="0">
                    <a:pos x="207" y="701"/>
                  </a:cxn>
                  <a:cxn ang="0">
                    <a:pos x="89" y="672"/>
                  </a:cxn>
                  <a:cxn ang="0">
                    <a:pos x="5" y="660"/>
                  </a:cxn>
                  <a:cxn ang="0">
                    <a:pos x="44" y="362"/>
                  </a:cxn>
                  <a:cxn ang="0">
                    <a:pos x="173" y="120"/>
                  </a:cxn>
                </a:cxnLst>
                <a:rect l="0" t="0" r="r" b="b"/>
                <a:pathLst>
                  <a:path w="336" h="719">
                    <a:moveTo>
                      <a:pt x="173" y="120"/>
                    </a:moveTo>
                    <a:cubicBezTo>
                      <a:pt x="153" y="99"/>
                      <a:pt x="142" y="70"/>
                      <a:pt x="146" y="37"/>
                    </a:cubicBezTo>
                    <a:cubicBezTo>
                      <a:pt x="218" y="0"/>
                      <a:pt x="336" y="3"/>
                      <a:pt x="287" y="110"/>
                    </a:cubicBezTo>
                    <a:cubicBezTo>
                      <a:pt x="268" y="154"/>
                      <a:pt x="242" y="168"/>
                      <a:pt x="246" y="222"/>
                    </a:cubicBezTo>
                    <a:cubicBezTo>
                      <a:pt x="249" y="265"/>
                      <a:pt x="263" y="304"/>
                      <a:pt x="263" y="351"/>
                    </a:cubicBezTo>
                    <a:cubicBezTo>
                      <a:pt x="263" y="452"/>
                      <a:pt x="269" y="550"/>
                      <a:pt x="269" y="650"/>
                    </a:cubicBezTo>
                    <a:cubicBezTo>
                      <a:pt x="269" y="716"/>
                      <a:pt x="265" y="719"/>
                      <a:pt x="207" y="701"/>
                    </a:cubicBezTo>
                    <a:cubicBezTo>
                      <a:pt x="168" y="688"/>
                      <a:pt x="130" y="681"/>
                      <a:pt x="89" y="672"/>
                    </a:cubicBezTo>
                    <a:cubicBezTo>
                      <a:pt x="61" y="666"/>
                      <a:pt x="34" y="663"/>
                      <a:pt x="5" y="660"/>
                    </a:cubicBezTo>
                    <a:cubicBezTo>
                      <a:pt x="0" y="563"/>
                      <a:pt x="10" y="449"/>
                      <a:pt x="44" y="362"/>
                    </a:cubicBezTo>
                    <a:cubicBezTo>
                      <a:pt x="72" y="289"/>
                      <a:pt x="189" y="204"/>
                      <a:pt x="173" y="120"/>
                    </a:cubicBezTo>
                  </a:path>
                </a:pathLst>
              </a:custGeom>
              <a:solidFill>
                <a:srgbClr val="FCC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10" name="Freeform 112"/>
              <p:cNvSpPr>
                <a:spLocks/>
              </p:cNvSpPr>
              <p:nvPr/>
            </p:nvSpPr>
            <p:spPr bwMode="gray">
              <a:xfrm>
                <a:off x="-2125636" y="-12173204"/>
                <a:ext cx="1348212" cy="1373817"/>
              </a:xfrm>
              <a:custGeom>
                <a:avLst/>
                <a:gdLst/>
                <a:ahLst/>
                <a:cxnLst>
                  <a:cxn ang="0">
                    <a:pos x="66" y="53"/>
                  </a:cxn>
                  <a:cxn ang="0">
                    <a:pos x="28" y="270"/>
                  </a:cxn>
                  <a:cxn ang="0">
                    <a:pos x="121" y="364"/>
                  </a:cxn>
                  <a:cxn ang="0">
                    <a:pos x="323" y="227"/>
                  </a:cxn>
                  <a:cxn ang="0">
                    <a:pos x="343" y="0"/>
                  </a:cxn>
                  <a:cxn ang="0">
                    <a:pos x="66" y="53"/>
                  </a:cxn>
                </a:cxnLst>
                <a:rect l="0" t="0" r="r" b="b"/>
                <a:pathLst>
                  <a:path w="357" h="364">
                    <a:moveTo>
                      <a:pt x="66" y="53"/>
                    </a:moveTo>
                    <a:cubicBezTo>
                      <a:pt x="73" y="113"/>
                      <a:pt x="0" y="234"/>
                      <a:pt x="28" y="270"/>
                    </a:cubicBezTo>
                    <a:cubicBezTo>
                      <a:pt x="56" y="307"/>
                      <a:pt x="103" y="349"/>
                      <a:pt x="121" y="364"/>
                    </a:cubicBezTo>
                    <a:cubicBezTo>
                      <a:pt x="121" y="364"/>
                      <a:pt x="302" y="256"/>
                      <a:pt x="323" y="227"/>
                    </a:cubicBezTo>
                    <a:cubicBezTo>
                      <a:pt x="357" y="182"/>
                      <a:pt x="346" y="58"/>
                      <a:pt x="343" y="0"/>
                    </a:cubicBezTo>
                    <a:cubicBezTo>
                      <a:pt x="241" y="17"/>
                      <a:pt x="183" y="36"/>
                      <a:pt x="66" y="53"/>
                    </a:cubicBezTo>
                  </a:path>
                </a:pathLst>
              </a:custGeom>
              <a:solidFill>
                <a:srgbClr val="FCC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11" name="Freeform 113"/>
              <p:cNvSpPr>
                <a:spLocks/>
              </p:cNvSpPr>
              <p:nvPr/>
            </p:nvSpPr>
            <p:spPr bwMode="gray">
              <a:xfrm>
                <a:off x="-1762655" y="-16683444"/>
                <a:ext cx="648171" cy="1218291"/>
              </a:xfrm>
              <a:custGeom>
                <a:avLst/>
                <a:gdLst/>
                <a:ahLst/>
                <a:cxnLst>
                  <a:cxn ang="0">
                    <a:pos x="62" y="0"/>
                  </a:cxn>
                  <a:cxn ang="0">
                    <a:pos x="95" y="84"/>
                  </a:cxn>
                  <a:cxn ang="0">
                    <a:pos x="167" y="164"/>
                  </a:cxn>
                  <a:cxn ang="0">
                    <a:pos x="42" y="325"/>
                  </a:cxn>
                  <a:cxn ang="0">
                    <a:pos x="62" y="0"/>
                  </a:cxn>
                </a:cxnLst>
                <a:rect l="0" t="0" r="r" b="b"/>
                <a:pathLst>
                  <a:path w="169" h="325">
                    <a:moveTo>
                      <a:pt x="62" y="0"/>
                    </a:moveTo>
                    <a:cubicBezTo>
                      <a:pt x="66" y="35"/>
                      <a:pt x="73" y="58"/>
                      <a:pt x="95" y="84"/>
                    </a:cubicBezTo>
                    <a:cubicBezTo>
                      <a:pt x="105" y="97"/>
                      <a:pt x="169" y="155"/>
                      <a:pt x="167" y="164"/>
                    </a:cubicBezTo>
                    <a:cubicBezTo>
                      <a:pt x="161" y="183"/>
                      <a:pt x="63" y="289"/>
                      <a:pt x="42" y="325"/>
                    </a:cubicBezTo>
                    <a:cubicBezTo>
                      <a:pt x="0" y="295"/>
                      <a:pt x="10" y="21"/>
                      <a:pt x="62" y="0"/>
                    </a:cubicBezTo>
                  </a:path>
                </a:pathLst>
              </a:custGeom>
              <a:solidFill>
                <a:srgbClr val="E4EFF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12" name="Freeform 114"/>
              <p:cNvSpPr>
                <a:spLocks/>
              </p:cNvSpPr>
              <p:nvPr/>
            </p:nvSpPr>
            <p:spPr bwMode="gray">
              <a:xfrm>
                <a:off x="-1010776" y="-16838970"/>
                <a:ext cx="1011167" cy="1192362"/>
              </a:xfrm>
              <a:custGeom>
                <a:avLst/>
                <a:gdLst/>
                <a:ahLst/>
                <a:cxnLst>
                  <a:cxn ang="0">
                    <a:pos x="0" y="206"/>
                  </a:cxn>
                  <a:cxn ang="0">
                    <a:pos x="152" y="318"/>
                  </a:cxn>
                  <a:cxn ang="0">
                    <a:pos x="246" y="132"/>
                  </a:cxn>
                  <a:cxn ang="0">
                    <a:pos x="206" y="0"/>
                  </a:cxn>
                  <a:cxn ang="0">
                    <a:pos x="0" y="206"/>
                  </a:cxn>
                </a:cxnLst>
                <a:rect l="0" t="0" r="r" b="b"/>
                <a:pathLst>
                  <a:path w="274" h="318">
                    <a:moveTo>
                      <a:pt x="0" y="206"/>
                    </a:moveTo>
                    <a:cubicBezTo>
                      <a:pt x="43" y="235"/>
                      <a:pt x="108" y="288"/>
                      <a:pt x="152" y="318"/>
                    </a:cubicBezTo>
                    <a:cubicBezTo>
                      <a:pt x="181" y="255"/>
                      <a:pt x="222" y="196"/>
                      <a:pt x="246" y="132"/>
                    </a:cubicBezTo>
                    <a:cubicBezTo>
                      <a:pt x="273" y="61"/>
                      <a:pt x="274" y="51"/>
                      <a:pt x="206" y="0"/>
                    </a:cubicBezTo>
                    <a:cubicBezTo>
                      <a:pt x="166" y="79"/>
                      <a:pt x="89" y="176"/>
                      <a:pt x="0" y="206"/>
                    </a:cubicBezTo>
                  </a:path>
                </a:pathLst>
              </a:custGeom>
              <a:solidFill>
                <a:srgbClr val="E4EFF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13" name="Freeform 115"/>
              <p:cNvSpPr>
                <a:spLocks/>
              </p:cNvSpPr>
              <p:nvPr/>
            </p:nvSpPr>
            <p:spPr bwMode="gray">
              <a:xfrm>
                <a:off x="-2670114" y="-14920822"/>
                <a:ext cx="311126" cy="1840393"/>
              </a:xfrm>
              <a:custGeom>
                <a:avLst/>
                <a:gdLst/>
                <a:ahLst/>
                <a:cxnLst>
                  <a:cxn ang="0">
                    <a:pos x="84" y="355"/>
                  </a:cxn>
                  <a:cxn ang="0">
                    <a:pos x="62" y="283"/>
                  </a:cxn>
                  <a:cxn ang="0">
                    <a:pos x="56" y="186"/>
                  </a:cxn>
                  <a:cxn ang="0">
                    <a:pos x="39" y="0"/>
                  </a:cxn>
                  <a:cxn ang="0">
                    <a:pos x="28" y="298"/>
                  </a:cxn>
                  <a:cxn ang="0">
                    <a:pos x="22" y="446"/>
                  </a:cxn>
                  <a:cxn ang="0">
                    <a:pos x="79" y="349"/>
                  </a:cxn>
                </a:cxnLst>
                <a:rect l="0" t="0" r="r" b="b"/>
                <a:pathLst>
                  <a:path w="86" h="493">
                    <a:moveTo>
                      <a:pt x="84" y="355"/>
                    </a:moveTo>
                    <a:cubicBezTo>
                      <a:pt x="86" y="322"/>
                      <a:pt x="68" y="310"/>
                      <a:pt x="62" y="283"/>
                    </a:cubicBezTo>
                    <a:cubicBezTo>
                      <a:pt x="57" y="259"/>
                      <a:pt x="58" y="217"/>
                      <a:pt x="56" y="186"/>
                    </a:cubicBezTo>
                    <a:cubicBezTo>
                      <a:pt x="54" y="132"/>
                      <a:pt x="72" y="37"/>
                      <a:pt x="39" y="0"/>
                    </a:cubicBezTo>
                    <a:cubicBezTo>
                      <a:pt x="6" y="91"/>
                      <a:pt x="23" y="203"/>
                      <a:pt x="28" y="298"/>
                    </a:cubicBezTo>
                    <a:cubicBezTo>
                      <a:pt x="30" y="331"/>
                      <a:pt x="0" y="422"/>
                      <a:pt x="22" y="446"/>
                    </a:cubicBezTo>
                    <a:cubicBezTo>
                      <a:pt x="64" y="493"/>
                      <a:pt x="83" y="381"/>
                      <a:pt x="79" y="349"/>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14" name="Freeform 116"/>
              <p:cNvSpPr>
                <a:spLocks/>
              </p:cNvSpPr>
              <p:nvPr/>
            </p:nvSpPr>
            <p:spPr bwMode="gray">
              <a:xfrm>
                <a:off x="52246" y="-15413311"/>
                <a:ext cx="751879" cy="1762622"/>
              </a:xfrm>
              <a:custGeom>
                <a:avLst/>
                <a:gdLst/>
                <a:ahLst/>
                <a:cxnLst>
                  <a:cxn ang="0">
                    <a:pos x="51" y="415"/>
                  </a:cxn>
                  <a:cxn ang="0">
                    <a:pos x="101" y="195"/>
                  </a:cxn>
                  <a:cxn ang="0">
                    <a:pos x="198" y="0"/>
                  </a:cxn>
                  <a:cxn ang="0">
                    <a:pos x="84" y="201"/>
                  </a:cxn>
                  <a:cxn ang="0">
                    <a:pos x="12" y="420"/>
                  </a:cxn>
                  <a:cxn ang="0">
                    <a:pos x="73" y="426"/>
                  </a:cxn>
                </a:cxnLst>
                <a:rect l="0" t="0" r="r" b="b"/>
                <a:pathLst>
                  <a:path w="198" h="471">
                    <a:moveTo>
                      <a:pt x="51" y="415"/>
                    </a:moveTo>
                    <a:cubicBezTo>
                      <a:pt x="95" y="346"/>
                      <a:pt x="66" y="265"/>
                      <a:pt x="101" y="195"/>
                    </a:cubicBezTo>
                    <a:cubicBezTo>
                      <a:pt x="135" y="128"/>
                      <a:pt x="176" y="73"/>
                      <a:pt x="198" y="0"/>
                    </a:cubicBezTo>
                    <a:cubicBezTo>
                      <a:pt x="139" y="59"/>
                      <a:pt x="110" y="125"/>
                      <a:pt x="84" y="201"/>
                    </a:cubicBezTo>
                    <a:cubicBezTo>
                      <a:pt x="64" y="262"/>
                      <a:pt x="0" y="357"/>
                      <a:pt x="12" y="420"/>
                    </a:cubicBezTo>
                    <a:cubicBezTo>
                      <a:pt x="34" y="430"/>
                      <a:pt x="65" y="471"/>
                      <a:pt x="73" y="426"/>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15" name="Freeform 117"/>
              <p:cNvSpPr>
                <a:spLocks/>
              </p:cNvSpPr>
              <p:nvPr/>
            </p:nvSpPr>
            <p:spPr bwMode="gray">
              <a:xfrm>
                <a:off x="-2825677" y="-13702530"/>
                <a:ext cx="907459" cy="881311"/>
              </a:xfrm>
              <a:custGeom>
                <a:avLst/>
                <a:gdLst/>
                <a:ahLst/>
                <a:cxnLst>
                  <a:cxn ang="0">
                    <a:pos x="191" y="226"/>
                  </a:cxn>
                  <a:cxn ang="0">
                    <a:pos x="246" y="45"/>
                  </a:cxn>
                  <a:cxn ang="0">
                    <a:pos x="94" y="51"/>
                  </a:cxn>
                  <a:cxn ang="0">
                    <a:pos x="55" y="135"/>
                  </a:cxn>
                  <a:cxn ang="0">
                    <a:pos x="60" y="211"/>
                  </a:cxn>
                  <a:cxn ang="0">
                    <a:pos x="197" y="221"/>
                  </a:cxn>
                </a:cxnLst>
                <a:rect l="0" t="0" r="r" b="b"/>
                <a:pathLst>
                  <a:path w="246" h="229">
                    <a:moveTo>
                      <a:pt x="191" y="226"/>
                    </a:moveTo>
                    <a:cubicBezTo>
                      <a:pt x="186" y="181"/>
                      <a:pt x="206" y="61"/>
                      <a:pt x="246" y="45"/>
                    </a:cubicBezTo>
                    <a:cubicBezTo>
                      <a:pt x="243" y="3"/>
                      <a:pt x="105" y="0"/>
                      <a:pt x="94" y="51"/>
                    </a:cubicBezTo>
                    <a:cubicBezTo>
                      <a:pt x="29" y="52"/>
                      <a:pt x="54" y="92"/>
                      <a:pt x="55" y="135"/>
                    </a:cubicBezTo>
                    <a:cubicBezTo>
                      <a:pt x="0" y="149"/>
                      <a:pt x="26" y="194"/>
                      <a:pt x="60" y="211"/>
                    </a:cubicBezTo>
                    <a:cubicBezTo>
                      <a:pt x="97" y="229"/>
                      <a:pt x="153" y="221"/>
                      <a:pt x="197" y="221"/>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16" name="Freeform 118"/>
              <p:cNvSpPr>
                <a:spLocks/>
              </p:cNvSpPr>
              <p:nvPr/>
            </p:nvSpPr>
            <p:spPr bwMode="gray">
              <a:xfrm>
                <a:off x="-388524" y="-13858056"/>
                <a:ext cx="648187" cy="440647"/>
              </a:xfrm>
              <a:custGeom>
                <a:avLst/>
                <a:gdLst/>
                <a:ahLst/>
                <a:cxnLst>
                  <a:cxn ang="0">
                    <a:pos x="17" y="119"/>
                  </a:cxn>
                  <a:cxn ang="0">
                    <a:pos x="173" y="102"/>
                  </a:cxn>
                  <a:cxn ang="0">
                    <a:pos x="162" y="7"/>
                  </a:cxn>
                  <a:cxn ang="0">
                    <a:pos x="74" y="36"/>
                  </a:cxn>
                  <a:cxn ang="0">
                    <a:pos x="0" y="114"/>
                  </a:cxn>
                </a:cxnLst>
                <a:rect l="0" t="0" r="r" b="b"/>
                <a:pathLst>
                  <a:path w="173" h="120">
                    <a:moveTo>
                      <a:pt x="17" y="119"/>
                    </a:moveTo>
                    <a:cubicBezTo>
                      <a:pt x="67" y="120"/>
                      <a:pt x="119" y="104"/>
                      <a:pt x="173" y="102"/>
                    </a:cubicBezTo>
                    <a:cubicBezTo>
                      <a:pt x="170" y="72"/>
                      <a:pt x="171" y="37"/>
                      <a:pt x="162" y="7"/>
                    </a:cubicBezTo>
                    <a:cubicBezTo>
                      <a:pt x="108" y="3"/>
                      <a:pt x="110" y="0"/>
                      <a:pt x="74" y="36"/>
                    </a:cubicBezTo>
                    <a:cubicBezTo>
                      <a:pt x="53" y="57"/>
                      <a:pt x="19" y="88"/>
                      <a:pt x="0" y="114"/>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17" name="Freeform 119"/>
              <p:cNvSpPr>
                <a:spLocks/>
              </p:cNvSpPr>
              <p:nvPr/>
            </p:nvSpPr>
            <p:spPr bwMode="gray">
              <a:xfrm>
                <a:off x="-2799742" y="-13158199"/>
                <a:ext cx="751879" cy="362893"/>
              </a:xfrm>
              <a:custGeom>
                <a:avLst/>
                <a:gdLst/>
                <a:ahLst/>
                <a:cxnLst>
                  <a:cxn ang="0">
                    <a:pos x="27" y="0"/>
                  </a:cxn>
                  <a:cxn ang="0">
                    <a:pos x="95" y="65"/>
                  </a:cxn>
                  <a:cxn ang="0">
                    <a:pos x="162" y="65"/>
                  </a:cxn>
                  <a:cxn ang="0">
                    <a:pos x="183" y="26"/>
                  </a:cxn>
                  <a:cxn ang="0">
                    <a:pos x="177" y="86"/>
                  </a:cxn>
                  <a:cxn ang="0">
                    <a:pos x="32" y="59"/>
                  </a:cxn>
                  <a:cxn ang="0">
                    <a:pos x="27" y="0"/>
                  </a:cxn>
                </a:cxnLst>
                <a:rect l="0" t="0" r="r" b="b"/>
                <a:pathLst>
                  <a:path w="198" h="95">
                    <a:moveTo>
                      <a:pt x="27" y="0"/>
                    </a:moveTo>
                    <a:cubicBezTo>
                      <a:pt x="14" y="38"/>
                      <a:pt x="64" y="59"/>
                      <a:pt x="95" y="65"/>
                    </a:cubicBezTo>
                    <a:cubicBezTo>
                      <a:pt x="111" y="67"/>
                      <a:pt x="147" y="70"/>
                      <a:pt x="162" y="65"/>
                    </a:cubicBezTo>
                    <a:cubicBezTo>
                      <a:pt x="179" y="58"/>
                      <a:pt x="180" y="41"/>
                      <a:pt x="183" y="26"/>
                    </a:cubicBezTo>
                    <a:cubicBezTo>
                      <a:pt x="185" y="52"/>
                      <a:pt x="198" y="77"/>
                      <a:pt x="177" y="86"/>
                    </a:cubicBezTo>
                    <a:cubicBezTo>
                      <a:pt x="157" y="95"/>
                      <a:pt x="55" y="79"/>
                      <a:pt x="32" y="59"/>
                    </a:cubicBezTo>
                    <a:cubicBezTo>
                      <a:pt x="18" y="45"/>
                      <a:pt x="0" y="16"/>
                      <a:pt x="27" y="0"/>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18" name="Freeform 120"/>
              <p:cNvSpPr>
                <a:spLocks/>
              </p:cNvSpPr>
              <p:nvPr/>
            </p:nvSpPr>
            <p:spPr bwMode="gray">
              <a:xfrm>
                <a:off x="-310734" y="-13806214"/>
                <a:ext cx="596316" cy="466577"/>
              </a:xfrm>
              <a:custGeom>
                <a:avLst/>
                <a:gdLst/>
                <a:ahLst/>
                <a:cxnLst>
                  <a:cxn ang="0">
                    <a:pos x="134" y="0"/>
                  </a:cxn>
                  <a:cxn ang="0">
                    <a:pos x="97" y="79"/>
                  </a:cxn>
                  <a:cxn ang="0">
                    <a:pos x="0" y="106"/>
                  </a:cxn>
                  <a:cxn ang="0">
                    <a:pos x="66" y="107"/>
                  </a:cxn>
                  <a:cxn ang="0">
                    <a:pos x="125" y="95"/>
                  </a:cxn>
                  <a:cxn ang="0">
                    <a:pos x="151" y="56"/>
                  </a:cxn>
                  <a:cxn ang="0">
                    <a:pos x="139" y="0"/>
                  </a:cxn>
                </a:cxnLst>
                <a:rect l="0" t="0" r="r" b="b"/>
                <a:pathLst>
                  <a:path w="155" h="119">
                    <a:moveTo>
                      <a:pt x="134" y="0"/>
                    </a:moveTo>
                    <a:cubicBezTo>
                      <a:pt x="134" y="41"/>
                      <a:pt x="139" y="64"/>
                      <a:pt x="97" y="79"/>
                    </a:cubicBezTo>
                    <a:cubicBezTo>
                      <a:pt x="68" y="88"/>
                      <a:pt x="23" y="82"/>
                      <a:pt x="0" y="106"/>
                    </a:cubicBezTo>
                    <a:cubicBezTo>
                      <a:pt x="16" y="119"/>
                      <a:pt x="48" y="113"/>
                      <a:pt x="66" y="107"/>
                    </a:cubicBezTo>
                    <a:cubicBezTo>
                      <a:pt x="88" y="101"/>
                      <a:pt x="102" y="99"/>
                      <a:pt x="125" y="95"/>
                    </a:cubicBezTo>
                    <a:cubicBezTo>
                      <a:pt x="155" y="91"/>
                      <a:pt x="154" y="85"/>
                      <a:pt x="151" y="56"/>
                    </a:cubicBezTo>
                    <a:cubicBezTo>
                      <a:pt x="149" y="37"/>
                      <a:pt x="149" y="13"/>
                      <a:pt x="139" y="0"/>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19" name="Freeform 121"/>
              <p:cNvSpPr>
                <a:spLocks/>
              </p:cNvSpPr>
              <p:nvPr/>
            </p:nvSpPr>
            <p:spPr bwMode="gray">
              <a:xfrm>
                <a:off x="-1866364" y="-12173204"/>
                <a:ext cx="1037086" cy="336980"/>
              </a:xfrm>
              <a:custGeom>
                <a:avLst/>
                <a:gdLst/>
                <a:ahLst/>
                <a:cxnLst>
                  <a:cxn ang="0">
                    <a:pos x="3" y="53"/>
                  </a:cxn>
                  <a:cxn ang="0">
                    <a:pos x="0" y="84"/>
                  </a:cxn>
                  <a:cxn ang="0">
                    <a:pos x="160" y="64"/>
                  </a:cxn>
                  <a:cxn ang="0">
                    <a:pos x="239" y="50"/>
                  </a:cxn>
                  <a:cxn ang="0">
                    <a:pos x="278" y="3"/>
                  </a:cxn>
                  <a:cxn ang="0">
                    <a:pos x="141" y="22"/>
                  </a:cxn>
                  <a:cxn ang="0">
                    <a:pos x="0" y="48"/>
                  </a:cxn>
                </a:cxnLst>
                <a:rect l="0" t="0" r="r" b="b"/>
                <a:pathLst>
                  <a:path w="279" h="86">
                    <a:moveTo>
                      <a:pt x="3" y="53"/>
                    </a:moveTo>
                    <a:cubicBezTo>
                      <a:pt x="4" y="64"/>
                      <a:pt x="2" y="75"/>
                      <a:pt x="0" y="84"/>
                    </a:cubicBezTo>
                    <a:cubicBezTo>
                      <a:pt x="53" y="86"/>
                      <a:pt x="113" y="82"/>
                      <a:pt x="160" y="64"/>
                    </a:cubicBezTo>
                    <a:cubicBezTo>
                      <a:pt x="187" y="53"/>
                      <a:pt x="208" y="55"/>
                      <a:pt x="239" y="50"/>
                    </a:cubicBezTo>
                    <a:cubicBezTo>
                      <a:pt x="274" y="45"/>
                      <a:pt x="279" y="39"/>
                      <a:pt x="278" y="3"/>
                    </a:cubicBezTo>
                    <a:cubicBezTo>
                      <a:pt x="229" y="0"/>
                      <a:pt x="186" y="13"/>
                      <a:pt x="141" y="22"/>
                    </a:cubicBezTo>
                    <a:cubicBezTo>
                      <a:pt x="95" y="32"/>
                      <a:pt x="46" y="37"/>
                      <a:pt x="0" y="48"/>
                    </a:cubicBezTo>
                  </a:path>
                </a:pathLst>
              </a:custGeom>
              <a:solidFill>
                <a:srgbClr val="EAAC1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20" name="Freeform 122"/>
              <p:cNvSpPr>
                <a:spLocks/>
              </p:cNvSpPr>
              <p:nvPr/>
            </p:nvSpPr>
            <p:spPr bwMode="gray">
              <a:xfrm>
                <a:off x="-1684882" y="-7948086"/>
                <a:ext cx="2126027" cy="3369719"/>
              </a:xfrm>
              <a:custGeom>
                <a:avLst/>
                <a:gdLst/>
                <a:ahLst/>
                <a:cxnLst>
                  <a:cxn ang="0">
                    <a:pos x="133" y="38"/>
                  </a:cxn>
                  <a:cxn ang="0">
                    <a:pos x="301" y="292"/>
                  </a:cxn>
                  <a:cxn ang="0">
                    <a:pos x="568" y="540"/>
                  </a:cxn>
                  <a:cxn ang="0">
                    <a:pos x="508" y="490"/>
                  </a:cxn>
                  <a:cxn ang="0">
                    <a:pos x="430" y="429"/>
                  </a:cxn>
                  <a:cxn ang="0">
                    <a:pos x="319" y="372"/>
                  </a:cxn>
                  <a:cxn ang="0">
                    <a:pos x="373" y="448"/>
                  </a:cxn>
                  <a:cxn ang="0">
                    <a:pos x="415" y="515"/>
                  </a:cxn>
                  <a:cxn ang="0">
                    <a:pos x="513" y="648"/>
                  </a:cxn>
                  <a:cxn ang="0">
                    <a:pos x="375" y="524"/>
                  </a:cxn>
                  <a:cxn ang="0">
                    <a:pos x="430" y="653"/>
                  </a:cxn>
                  <a:cxn ang="0">
                    <a:pos x="478" y="768"/>
                  </a:cxn>
                  <a:cxn ang="0">
                    <a:pos x="388" y="646"/>
                  </a:cxn>
                  <a:cxn ang="0">
                    <a:pos x="332" y="541"/>
                  </a:cxn>
                  <a:cxn ang="0">
                    <a:pos x="252" y="296"/>
                  </a:cxn>
                  <a:cxn ang="0">
                    <a:pos x="257" y="642"/>
                  </a:cxn>
                  <a:cxn ang="0">
                    <a:pos x="208" y="718"/>
                  </a:cxn>
                  <a:cxn ang="0">
                    <a:pos x="175" y="781"/>
                  </a:cxn>
                  <a:cxn ang="0">
                    <a:pos x="41" y="903"/>
                  </a:cxn>
                  <a:cxn ang="0">
                    <a:pos x="99" y="803"/>
                  </a:cxn>
                  <a:cxn ang="0">
                    <a:pos x="10" y="736"/>
                  </a:cxn>
                  <a:cxn ang="0">
                    <a:pos x="87" y="642"/>
                  </a:cxn>
                  <a:cxn ang="0">
                    <a:pos x="71" y="498"/>
                  </a:cxn>
                  <a:cxn ang="0">
                    <a:pos x="54" y="334"/>
                  </a:cxn>
                  <a:cxn ang="0">
                    <a:pos x="112" y="489"/>
                  </a:cxn>
                  <a:cxn ang="0">
                    <a:pos x="167" y="363"/>
                  </a:cxn>
                  <a:cxn ang="0">
                    <a:pos x="151" y="172"/>
                  </a:cxn>
                  <a:cxn ang="0">
                    <a:pos x="117" y="0"/>
                  </a:cxn>
                  <a:cxn ang="0">
                    <a:pos x="129" y="42"/>
                  </a:cxn>
                </a:cxnLst>
                <a:rect l="0" t="0" r="r" b="b"/>
                <a:pathLst>
                  <a:path w="568" h="903">
                    <a:moveTo>
                      <a:pt x="133" y="38"/>
                    </a:moveTo>
                    <a:cubicBezTo>
                      <a:pt x="146" y="122"/>
                      <a:pt x="232" y="241"/>
                      <a:pt x="301" y="292"/>
                    </a:cubicBezTo>
                    <a:cubicBezTo>
                      <a:pt x="401" y="367"/>
                      <a:pt x="496" y="440"/>
                      <a:pt x="568" y="540"/>
                    </a:cubicBezTo>
                    <a:cubicBezTo>
                      <a:pt x="537" y="529"/>
                      <a:pt x="530" y="512"/>
                      <a:pt x="508" y="490"/>
                    </a:cubicBezTo>
                    <a:cubicBezTo>
                      <a:pt x="486" y="467"/>
                      <a:pt x="454" y="454"/>
                      <a:pt x="430" y="429"/>
                    </a:cubicBezTo>
                    <a:cubicBezTo>
                      <a:pt x="415" y="414"/>
                      <a:pt x="325" y="293"/>
                      <a:pt x="319" y="372"/>
                    </a:cubicBezTo>
                    <a:cubicBezTo>
                      <a:pt x="316" y="408"/>
                      <a:pt x="352" y="428"/>
                      <a:pt x="373" y="448"/>
                    </a:cubicBezTo>
                    <a:cubicBezTo>
                      <a:pt x="394" y="468"/>
                      <a:pt x="400" y="487"/>
                      <a:pt x="415" y="515"/>
                    </a:cubicBezTo>
                    <a:cubicBezTo>
                      <a:pt x="439" y="560"/>
                      <a:pt x="478" y="604"/>
                      <a:pt x="513" y="648"/>
                    </a:cubicBezTo>
                    <a:cubicBezTo>
                      <a:pt x="464" y="628"/>
                      <a:pt x="411" y="567"/>
                      <a:pt x="375" y="524"/>
                    </a:cubicBezTo>
                    <a:cubicBezTo>
                      <a:pt x="370" y="573"/>
                      <a:pt x="407" y="615"/>
                      <a:pt x="430" y="653"/>
                    </a:cubicBezTo>
                    <a:cubicBezTo>
                      <a:pt x="452" y="690"/>
                      <a:pt x="456" y="733"/>
                      <a:pt x="478" y="768"/>
                    </a:cubicBezTo>
                    <a:cubicBezTo>
                      <a:pt x="430" y="762"/>
                      <a:pt x="407" y="682"/>
                      <a:pt x="388" y="646"/>
                    </a:cubicBezTo>
                    <a:cubicBezTo>
                      <a:pt x="365" y="606"/>
                      <a:pt x="341" y="586"/>
                      <a:pt x="332" y="541"/>
                    </a:cubicBezTo>
                    <a:cubicBezTo>
                      <a:pt x="313" y="451"/>
                      <a:pt x="310" y="365"/>
                      <a:pt x="252" y="296"/>
                    </a:cubicBezTo>
                    <a:cubicBezTo>
                      <a:pt x="268" y="402"/>
                      <a:pt x="308" y="535"/>
                      <a:pt x="257" y="642"/>
                    </a:cubicBezTo>
                    <a:cubicBezTo>
                      <a:pt x="242" y="672"/>
                      <a:pt x="229" y="692"/>
                      <a:pt x="208" y="718"/>
                    </a:cubicBezTo>
                    <a:cubicBezTo>
                      <a:pt x="189" y="742"/>
                      <a:pt x="189" y="756"/>
                      <a:pt x="175" y="781"/>
                    </a:cubicBezTo>
                    <a:cubicBezTo>
                      <a:pt x="156" y="818"/>
                      <a:pt x="83" y="902"/>
                      <a:pt x="41" y="903"/>
                    </a:cubicBezTo>
                    <a:cubicBezTo>
                      <a:pt x="55" y="863"/>
                      <a:pt x="107" y="862"/>
                      <a:pt x="99" y="803"/>
                    </a:cubicBezTo>
                    <a:cubicBezTo>
                      <a:pt x="61" y="803"/>
                      <a:pt x="17" y="776"/>
                      <a:pt x="10" y="736"/>
                    </a:cubicBezTo>
                    <a:cubicBezTo>
                      <a:pt x="0" y="684"/>
                      <a:pt x="63" y="680"/>
                      <a:pt x="87" y="642"/>
                    </a:cubicBezTo>
                    <a:cubicBezTo>
                      <a:pt x="115" y="596"/>
                      <a:pt x="88" y="545"/>
                      <a:pt x="71" y="498"/>
                    </a:cubicBezTo>
                    <a:cubicBezTo>
                      <a:pt x="51" y="445"/>
                      <a:pt x="50" y="392"/>
                      <a:pt x="54" y="334"/>
                    </a:cubicBezTo>
                    <a:cubicBezTo>
                      <a:pt x="95" y="325"/>
                      <a:pt x="87" y="460"/>
                      <a:pt x="112" y="489"/>
                    </a:cubicBezTo>
                    <a:cubicBezTo>
                      <a:pt x="166" y="551"/>
                      <a:pt x="167" y="403"/>
                      <a:pt x="167" y="363"/>
                    </a:cubicBezTo>
                    <a:cubicBezTo>
                      <a:pt x="168" y="296"/>
                      <a:pt x="170" y="232"/>
                      <a:pt x="151" y="172"/>
                    </a:cubicBezTo>
                    <a:cubicBezTo>
                      <a:pt x="134" y="120"/>
                      <a:pt x="115" y="56"/>
                      <a:pt x="117" y="0"/>
                    </a:cubicBezTo>
                    <a:cubicBezTo>
                      <a:pt x="121" y="11"/>
                      <a:pt x="126" y="29"/>
                      <a:pt x="129" y="42"/>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21" name="Freeform 123"/>
              <p:cNvSpPr>
                <a:spLocks/>
              </p:cNvSpPr>
              <p:nvPr/>
            </p:nvSpPr>
            <p:spPr bwMode="gray">
              <a:xfrm>
                <a:off x="-1710801" y="-1130893"/>
                <a:ext cx="855588" cy="673944"/>
              </a:xfrm>
              <a:custGeom>
                <a:avLst/>
                <a:gdLst/>
                <a:ahLst/>
                <a:cxnLst>
                  <a:cxn ang="0">
                    <a:pos x="228" y="175"/>
                  </a:cxn>
                  <a:cxn ang="0">
                    <a:pos x="130" y="75"/>
                  </a:cxn>
                  <a:cxn ang="0">
                    <a:pos x="0" y="0"/>
                  </a:cxn>
                  <a:cxn ang="0">
                    <a:pos x="54" y="54"/>
                  </a:cxn>
                  <a:cxn ang="0">
                    <a:pos x="60" y="137"/>
                  </a:cxn>
                  <a:cxn ang="0">
                    <a:pos x="152" y="137"/>
                  </a:cxn>
                  <a:cxn ang="0">
                    <a:pos x="228" y="167"/>
                  </a:cxn>
                </a:cxnLst>
                <a:rect l="0" t="0" r="r" b="b"/>
                <a:pathLst>
                  <a:path w="228" h="175">
                    <a:moveTo>
                      <a:pt x="228" y="175"/>
                    </a:moveTo>
                    <a:cubicBezTo>
                      <a:pt x="209" y="136"/>
                      <a:pt x="165" y="105"/>
                      <a:pt x="130" y="75"/>
                    </a:cubicBezTo>
                    <a:cubicBezTo>
                      <a:pt x="90" y="42"/>
                      <a:pt x="34" y="30"/>
                      <a:pt x="0" y="0"/>
                    </a:cubicBezTo>
                    <a:cubicBezTo>
                      <a:pt x="4" y="32"/>
                      <a:pt x="37" y="32"/>
                      <a:pt x="54" y="54"/>
                    </a:cubicBezTo>
                    <a:cubicBezTo>
                      <a:pt x="72" y="77"/>
                      <a:pt x="70" y="113"/>
                      <a:pt x="60" y="137"/>
                    </a:cubicBezTo>
                    <a:cubicBezTo>
                      <a:pt x="90" y="149"/>
                      <a:pt x="120" y="134"/>
                      <a:pt x="152" y="137"/>
                    </a:cubicBezTo>
                    <a:cubicBezTo>
                      <a:pt x="180" y="141"/>
                      <a:pt x="203" y="157"/>
                      <a:pt x="228" y="167"/>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22" name="Freeform 124"/>
              <p:cNvSpPr>
                <a:spLocks/>
              </p:cNvSpPr>
              <p:nvPr/>
            </p:nvSpPr>
            <p:spPr bwMode="gray">
              <a:xfrm>
                <a:off x="-77398" y="-638387"/>
                <a:ext cx="1296358" cy="570260"/>
              </a:xfrm>
              <a:custGeom>
                <a:avLst/>
                <a:gdLst/>
                <a:ahLst/>
                <a:cxnLst>
                  <a:cxn ang="0">
                    <a:pos x="42" y="122"/>
                  </a:cxn>
                  <a:cxn ang="0">
                    <a:pos x="232" y="0"/>
                  </a:cxn>
                  <a:cxn ang="0">
                    <a:pos x="324" y="43"/>
                  </a:cxn>
                  <a:cxn ang="0">
                    <a:pos x="309" y="147"/>
                  </a:cxn>
                  <a:cxn ang="0">
                    <a:pos x="271" y="66"/>
                  </a:cxn>
                  <a:cxn ang="0">
                    <a:pos x="186" y="56"/>
                  </a:cxn>
                  <a:cxn ang="0">
                    <a:pos x="93" y="89"/>
                  </a:cxn>
                  <a:cxn ang="0">
                    <a:pos x="0" y="152"/>
                  </a:cxn>
                </a:cxnLst>
                <a:rect l="0" t="0" r="r" b="b"/>
                <a:pathLst>
                  <a:path w="349" h="152">
                    <a:moveTo>
                      <a:pt x="42" y="122"/>
                    </a:moveTo>
                    <a:cubicBezTo>
                      <a:pt x="99" y="79"/>
                      <a:pt x="159" y="0"/>
                      <a:pt x="232" y="0"/>
                    </a:cubicBezTo>
                    <a:cubicBezTo>
                      <a:pt x="263" y="0"/>
                      <a:pt x="304" y="17"/>
                      <a:pt x="324" y="43"/>
                    </a:cubicBezTo>
                    <a:cubicBezTo>
                      <a:pt x="344" y="70"/>
                      <a:pt x="349" y="138"/>
                      <a:pt x="309" y="147"/>
                    </a:cubicBezTo>
                    <a:cubicBezTo>
                      <a:pt x="303" y="117"/>
                      <a:pt x="295" y="86"/>
                      <a:pt x="271" y="66"/>
                    </a:cubicBezTo>
                    <a:cubicBezTo>
                      <a:pt x="239" y="41"/>
                      <a:pt x="220" y="47"/>
                      <a:pt x="186" y="56"/>
                    </a:cubicBezTo>
                    <a:cubicBezTo>
                      <a:pt x="152" y="65"/>
                      <a:pt x="122" y="71"/>
                      <a:pt x="93" y="89"/>
                    </a:cubicBezTo>
                    <a:cubicBezTo>
                      <a:pt x="62" y="107"/>
                      <a:pt x="34" y="141"/>
                      <a:pt x="0" y="152"/>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23" name="Freeform 125"/>
              <p:cNvSpPr>
                <a:spLocks/>
              </p:cNvSpPr>
              <p:nvPr/>
            </p:nvSpPr>
            <p:spPr bwMode="gray">
              <a:xfrm>
                <a:off x="-2488616" y="-6418760"/>
                <a:ext cx="2074173" cy="4950904"/>
              </a:xfrm>
              <a:custGeom>
                <a:avLst/>
                <a:gdLst/>
                <a:ahLst/>
                <a:cxnLst>
                  <a:cxn ang="0">
                    <a:pos x="542" y="1169"/>
                  </a:cxn>
                  <a:cxn ang="0">
                    <a:pos x="541" y="1266"/>
                  </a:cxn>
                  <a:cxn ang="0">
                    <a:pos x="455" y="1312"/>
                  </a:cxn>
                  <a:cxn ang="0">
                    <a:pos x="398" y="1245"/>
                  </a:cxn>
                  <a:cxn ang="0">
                    <a:pos x="336" y="1160"/>
                  </a:cxn>
                  <a:cxn ang="0">
                    <a:pos x="233" y="990"/>
                  </a:cxn>
                  <a:cxn ang="0">
                    <a:pos x="155" y="793"/>
                  </a:cxn>
                  <a:cxn ang="0">
                    <a:pos x="27" y="404"/>
                  </a:cxn>
                  <a:cxn ang="0">
                    <a:pos x="23" y="185"/>
                  </a:cxn>
                  <a:cxn ang="0">
                    <a:pos x="6" y="0"/>
                  </a:cxn>
                  <a:cxn ang="0">
                    <a:pos x="10" y="170"/>
                  </a:cxn>
                  <a:cxn ang="0">
                    <a:pos x="44" y="346"/>
                  </a:cxn>
                  <a:cxn ang="0">
                    <a:pos x="106" y="591"/>
                  </a:cxn>
                  <a:cxn ang="0">
                    <a:pos x="276" y="1025"/>
                  </a:cxn>
                  <a:cxn ang="0">
                    <a:pos x="386" y="1213"/>
                  </a:cxn>
                  <a:cxn ang="0">
                    <a:pos x="482" y="1240"/>
                  </a:cxn>
                  <a:cxn ang="0">
                    <a:pos x="530" y="1148"/>
                  </a:cxn>
                </a:cxnLst>
                <a:rect l="0" t="0" r="r" b="b"/>
                <a:pathLst>
                  <a:path w="558" h="1321">
                    <a:moveTo>
                      <a:pt x="542" y="1169"/>
                    </a:moveTo>
                    <a:cubicBezTo>
                      <a:pt x="558" y="1191"/>
                      <a:pt x="555" y="1242"/>
                      <a:pt x="541" y="1266"/>
                    </a:cubicBezTo>
                    <a:cubicBezTo>
                      <a:pt x="530" y="1287"/>
                      <a:pt x="479" y="1321"/>
                      <a:pt x="455" y="1312"/>
                    </a:cubicBezTo>
                    <a:cubicBezTo>
                      <a:pt x="444" y="1308"/>
                      <a:pt x="405" y="1254"/>
                      <a:pt x="398" y="1245"/>
                    </a:cubicBezTo>
                    <a:cubicBezTo>
                      <a:pt x="377" y="1220"/>
                      <a:pt x="353" y="1189"/>
                      <a:pt x="336" y="1160"/>
                    </a:cubicBezTo>
                    <a:cubicBezTo>
                      <a:pt x="303" y="1104"/>
                      <a:pt x="260" y="1050"/>
                      <a:pt x="233" y="990"/>
                    </a:cubicBezTo>
                    <a:cubicBezTo>
                      <a:pt x="205" y="927"/>
                      <a:pt x="177" y="855"/>
                      <a:pt x="155" y="793"/>
                    </a:cubicBezTo>
                    <a:cubicBezTo>
                      <a:pt x="111" y="667"/>
                      <a:pt x="41" y="541"/>
                      <a:pt x="27" y="404"/>
                    </a:cubicBezTo>
                    <a:cubicBezTo>
                      <a:pt x="20" y="326"/>
                      <a:pt x="43" y="261"/>
                      <a:pt x="23" y="185"/>
                    </a:cubicBezTo>
                    <a:cubicBezTo>
                      <a:pt x="6" y="123"/>
                      <a:pt x="0" y="66"/>
                      <a:pt x="6" y="0"/>
                    </a:cubicBezTo>
                    <a:cubicBezTo>
                      <a:pt x="6" y="58"/>
                      <a:pt x="11" y="114"/>
                      <a:pt x="10" y="170"/>
                    </a:cubicBezTo>
                    <a:cubicBezTo>
                      <a:pt x="10" y="236"/>
                      <a:pt x="29" y="286"/>
                      <a:pt x="44" y="346"/>
                    </a:cubicBezTo>
                    <a:cubicBezTo>
                      <a:pt x="65" y="427"/>
                      <a:pt x="79" y="511"/>
                      <a:pt x="106" y="591"/>
                    </a:cubicBezTo>
                    <a:cubicBezTo>
                      <a:pt x="157" y="739"/>
                      <a:pt x="225" y="885"/>
                      <a:pt x="276" y="1025"/>
                    </a:cubicBezTo>
                    <a:cubicBezTo>
                      <a:pt x="306" y="1106"/>
                      <a:pt x="317" y="1165"/>
                      <a:pt x="386" y="1213"/>
                    </a:cubicBezTo>
                    <a:cubicBezTo>
                      <a:pt x="412" y="1230"/>
                      <a:pt x="449" y="1254"/>
                      <a:pt x="482" y="1240"/>
                    </a:cubicBezTo>
                    <a:cubicBezTo>
                      <a:pt x="523" y="1224"/>
                      <a:pt x="518" y="1182"/>
                      <a:pt x="530" y="1148"/>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24" name="Freeform 126"/>
              <p:cNvSpPr>
                <a:spLocks/>
              </p:cNvSpPr>
              <p:nvPr/>
            </p:nvSpPr>
            <p:spPr bwMode="gray">
              <a:xfrm>
                <a:off x="-1451529" y="-1467856"/>
                <a:ext cx="855588" cy="673944"/>
              </a:xfrm>
              <a:custGeom>
                <a:avLst/>
                <a:gdLst/>
                <a:ahLst/>
                <a:cxnLst>
                  <a:cxn ang="0">
                    <a:pos x="13" y="30"/>
                  </a:cxn>
                  <a:cxn ang="0">
                    <a:pos x="228" y="181"/>
                  </a:cxn>
                  <a:cxn ang="0">
                    <a:pos x="0" y="0"/>
                  </a:cxn>
                </a:cxnLst>
                <a:rect l="0" t="0" r="r" b="b"/>
                <a:pathLst>
                  <a:path w="228" h="185">
                    <a:moveTo>
                      <a:pt x="13" y="30"/>
                    </a:moveTo>
                    <a:cubicBezTo>
                      <a:pt x="80" y="65"/>
                      <a:pt x="145" y="185"/>
                      <a:pt x="228" y="181"/>
                    </a:cubicBezTo>
                    <a:cubicBezTo>
                      <a:pt x="216" y="68"/>
                      <a:pt x="79" y="39"/>
                      <a:pt x="0" y="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25" name="Freeform 127"/>
              <p:cNvSpPr>
                <a:spLocks/>
              </p:cNvSpPr>
              <p:nvPr/>
            </p:nvSpPr>
            <p:spPr bwMode="gray">
              <a:xfrm>
                <a:off x="-1062630" y="-7922173"/>
                <a:ext cx="1322293" cy="648031"/>
              </a:xfrm>
              <a:custGeom>
                <a:avLst/>
                <a:gdLst/>
                <a:ahLst/>
                <a:cxnLst>
                  <a:cxn ang="0">
                    <a:pos x="4" y="0"/>
                  </a:cxn>
                  <a:cxn ang="0">
                    <a:pos x="156" y="77"/>
                  </a:cxn>
                  <a:cxn ang="0">
                    <a:pos x="351" y="123"/>
                  </a:cxn>
                  <a:cxn ang="0">
                    <a:pos x="0" y="0"/>
                  </a:cxn>
                </a:cxnLst>
                <a:rect l="0" t="0" r="r" b="b"/>
                <a:pathLst>
                  <a:path w="351" h="173">
                    <a:moveTo>
                      <a:pt x="4" y="0"/>
                    </a:moveTo>
                    <a:cubicBezTo>
                      <a:pt x="61" y="17"/>
                      <a:pt x="98" y="62"/>
                      <a:pt x="156" y="77"/>
                    </a:cubicBezTo>
                    <a:cubicBezTo>
                      <a:pt x="212" y="92"/>
                      <a:pt x="304" y="90"/>
                      <a:pt x="351" y="123"/>
                    </a:cubicBezTo>
                    <a:cubicBezTo>
                      <a:pt x="231" y="173"/>
                      <a:pt x="90" y="60"/>
                      <a:pt x="0" y="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26" name="Freeform 128"/>
              <p:cNvSpPr>
                <a:spLocks/>
              </p:cNvSpPr>
              <p:nvPr/>
            </p:nvSpPr>
            <p:spPr bwMode="gray">
              <a:xfrm>
                <a:off x="26310" y="-1804837"/>
                <a:ext cx="440770" cy="622102"/>
              </a:xfrm>
              <a:custGeom>
                <a:avLst/>
                <a:gdLst/>
                <a:ahLst/>
                <a:cxnLst>
                  <a:cxn ang="0">
                    <a:pos x="5" y="71"/>
                  </a:cxn>
                  <a:cxn ang="0">
                    <a:pos x="97" y="4"/>
                  </a:cxn>
                  <a:cxn ang="0">
                    <a:pos x="25" y="167"/>
                  </a:cxn>
                  <a:cxn ang="0">
                    <a:pos x="46" y="64"/>
                  </a:cxn>
                  <a:cxn ang="0">
                    <a:pos x="0" y="80"/>
                  </a:cxn>
                </a:cxnLst>
                <a:rect l="0" t="0" r="r" b="b"/>
                <a:pathLst>
                  <a:path w="118" h="167">
                    <a:moveTo>
                      <a:pt x="5" y="71"/>
                    </a:moveTo>
                    <a:cubicBezTo>
                      <a:pt x="22" y="46"/>
                      <a:pt x="63" y="0"/>
                      <a:pt x="97" y="4"/>
                    </a:cubicBezTo>
                    <a:cubicBezTo>
                      <a:pt x="118" y="70"/>
                      <a:pt x="64" y="119"/>
                      <a:pt x="25" y="167"/>
                    </a:cubicBezTo>
                    <a:cubicBezTo>
                      <a:pt x="38" y="136"/>
                      <a:pt x="85" y="96"/>
                      <a:pt x="46" y="64"/>
                    </a:cubicBezTo>
                    <a:cubicBezTo>
                      <a:pt x="27" y="58"/>
                      <a:pt x="9" y="63"/>
                      <a:pt x="0" y="8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27" name="Freeform 129"/>
              <p:cNvSpPr>
                <a:spLocks/>
              </p:cNvSpPr>
              <p:nvPr/>
            </p:nvSpPr>
            <p:spPr bwMode="gray">
              <a:xfrm>
                <a:off x="985623" y="-4059948"/>
                <a:ext cx="285191" cy="2229199"/>
              </a:xfrm>
              <a:custGeom>
                <a:avLst/>
                <a:gdLst/>
                <a:ahLst/>
                <a:cxnLst>
                  <a:cxn ang="0">
                    <a:pos x="26" y="17"/>
                  </a:cxn>
                  <a:cxn ang="0">
                    <a:pos x="5" y="295"/>
                  </a:cxn>
                  <a:cxn ang="0">
                    <a:pos x="9" y="460"/>
                  </a:cxn>
                  <a:cxn ang="0">
                    <a:pos x="18" y="598"/>
                  </a:cxn>
                  <a:cxn ang="0">
                    <a:pos x="64" y="309"/>
                  </a:cxn>
                  <a:cxn ang="0">
                    <a:pos x="26" y="0"/>
                  </a:cxn>
                </a:cxnLst>
                <a:rect l="0" t="0" r="r" b="b"/>
                <a:pathLst>
                  <a:path w="81" h="598">
                    <a:moveTo>
                      <a:pt x="26" y="17"/>
                    </a:moveTo>
                    <a:cubicBezTo>
                      <a:pt x="26" y="112"/>
                      <a:pt x="0" y="198"/>
                      <a:pt x="5" y="295"/>
                    </a:cubicBezTo>
                    <a:cubicBezTo>
                      <a:pt x="8" y="348"/>
                      <a:pt x="4" y="406"/>
                      <a:pt x="9" y="460"/>
                    </a:cubicBezTo>
                    <a:cubicBezTo>
                      <a:pt x="13" y="505"/>
                      <a:pt x="31" y="551"/>
                      <a:pt x="18" y="598"/>
                    </a:cubicBezTo>
                    <a:cubicBezTo>
                      <a:pt x="81" y="529"/>
                      <a:pt x="65" y="399"/>
                      <a:pt x="64" y="309"/>
                    </a:cubicBezTo>
                    <a:cubicBezTo>
                      <a:pt x="63" y="204"/>
                      <a:pt x="15" y="103"/>
                      <a:pt x="26" y="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28" name="Freeform 130"/>
              <p:cNvSpPr>
                <a:spLocks/>
              </p:cNvSpPr>
              <p:nvPr/>
            </p:nvSpPr>
            <p:spPr bwMode="gray">
              <a:xfrm>
                <a:off x="700417" y="-8181383"/>
                <a:ext cx="518543" cy="3525245"/>
              </a:xfrm>
              <a:custGeom>
                <a:avLst/>
                <a:gdLst/>
                <a:ahLst/>
                <a:cxnLst>
                  <a:cxn ang="0">
                    <a:pos x="134" y="67"/>
                  </a:cxn>
                  <a:cxn ang="0">
                    <a:pos x="0" y="182"/>
                  </a:cxn>
                  <a:cxn ang="0">
                    <a:pos x="104" y="333"/>
                  </a:cxn>
                  <a:cxn ang="0">
                    <a:pos x="66" y="544"/>
                  </a:cxn>
                  <a:cxn ang="0">
                    <a:pos x="92" y="760"/>
                  </a:cxn>
                  <a:cxn ang="0">
                    <a:pos x="100" y="857"/>
                  </a:cxn>
                  <a:cxn ang="0">
                    <a:pos x="46" y="941"/>
                  </a:cxn>
                  <a:cxn ang="0">
                    <a:pos x="130" y="751"/>
                  </a:cxn>
                  <a:cxn ang="0">
                    <a:pos x="126" y="498"/>
                  </a:cxn>
                  <a:cxn ang="0">
                    <a:pos x="126" y="0"/>
                  </a:cxn>
                </a:cxnLst>
                <a:rect l="0" t="0" r="r" b="b"/>
                <a:pathLst>
                  <a:path w="134" h="941">
                    <a:moveTo>
                      <a:pt x="134" y="67"/>
                    </a:moveTo>
                    <a:cubicBezTo>
                      <a:pt x="99" y="118"/>
                      <a:pt x="41" y="139"/>
                      <a:pt x="0" y="182"/>
                    </a:cubicBezTo>
                    <a:cubicBezTo>
                      <a:pt x="74" y="171"/>
                      <a:pt x="105" y="277"/>
                      <a:pt x="104" y="333"/>
                    </a:cubicBezTo>
                    <a:cubicBezTo>
                      <a:pt x="104" y="412"/>
                      <a:pt x="83" y="473"/>
                      <a:pt x="66" y="544"/>
                    </a:cubicBezTo>
                    <a:cubicBezTo>
                      <a:pt x="49" y="619"/>
                      <a:pt x="82" y="689"/>
                      <a:pt x="92" y="760"/>
                    </a:cubicBezTo>
                    <a:cubicBezTo>
                      <a:pt x="96" y="789"/>
                      <a:pt x="103" y="828"/>
                      <a:pt x="100" y="857"/>
                    </a:cubicBezTo>
                    <a:cubicBezTo>
                      <a:pt x="96" y="902"/>
                      <a:pt x="66" y="902"/>
                      <a:pt x="46" y="941"/>
                    </a:cubicBezTo>
                    <a:cubicBezTo>
                      <a:pt x="123" y="926"/>
                      <a:pt x="133" y="817"/>
                      <a:pt x="130" y="751"/>
                    </a:cubicBezTo>
                    <a:cubicBezTo>
                      <a:pt x="126" y="669"/>
                      <a:pt x="126" y="582"/>
                      <a:pt x="126" y="498"/>
                    </a:cubicBezTo>
                    <a:cubicBezTo>
                      <a:pt x="126" y="332"/>
                      <a:pt x="126" y="166"/>
                      <a:pt x="126" y="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29" name="Freeform 131"/>
              <p:cNvSpPr>
                <a:spLocks/>
              </p:cNvSpPr>
              <p:nvPr/>
            </p:nvSpPr>
            <p:spPr bwMode="gray">
              <a:xfrm>
                <a:off x="207809" y="-10358740"/>
                <a:ext cx="1037086" cy="1814464"/>
              </a:xfrm>
              <a:custGeom>
                <a:avLst/>
                <a:gdLst/>
                <a:ahLst/>
                <a:cxnLst>
                  <a:cxn ang="0">
                    <a:pos x="160" y="42"/>
                  </a:cxn>
                  <a:cxn ang="0">
                    <a:pos x="98" y="97"/>
                  </a:cxn>
                  <a:cxn ang="0">
                    <a:pos x="0" y="135"/>
                  </a:cxn>
                  <a:cxn ang="0">
                    <a:pos x="113" y="136"/>
                  </a:cxn>
                  <a:cxn ang="0">
                    <a:pos x="38" y="244"/>
                  </a:cxn>
                  <a:cxn ang="0">
                    <a:pos x="152" y="244"/>
                  </a:cxn>
                  <a:cxn ang="0">
                    <a:pos x="173" y="358"/>
                  </a:cxn>
                  <a:cxn ang="0">
                    <a:pos x="106" y="430"/>
                  </a:cxn>
                  <a:cxn ang="0">
                    <a:pos x="186" y="448"/>
                  </a:cxn>
                  <a:cxn ang="0">
                    <a:pos x="207" y="477"/>
                  </a:cxn>
                  <a:cxn ang="0">
                    <a:pos x="257" y="481"/>
                  </a:cxn>
                  <a:cxn ang="0">
                    <a:pos x="236" y="233"/>
                  </a:cxn>
                  <a:cxn ang="0">
                    <a:pos x="194" y="131"/>
                  </a:cxn>
                  <a:cxn ang="0">
                    <a:pos x="173" y="0"/>
                  </a:cxn>
                </a:cxnLst>
                <a:rect l="0" t="0" r="r" b="b"/>
                <a:pathLst>
                  <a:path w="279" h="484">
                    <a:moveTo>
                      <a:pt x="160" y="42"/>
                    </a:moveTo>
                    <a:cubicBezTo>
                      <a:pt x="137" y="59"/>
                      <a:pt x="123" y="82"/>
                      <a:pt x="98" y="97"/>
                    </a:cubicBezTo>
                    <a:cubicBezTo>
                      <a:pt x="67" y="115"/>
                      <a:pt x="23" y="110"/>
                      <a:pt x="0" y="135"/>
                    </a:cubicBezTo>
                    <a:cubicBezTo>
                      <a:pt x="27" y="146"/>
                      <a:pt x="84" y="151"/>
                      <a:pt x="113" y="136"/>
                    </a:cubicBezTo>
                    <a:cubicBezTo>
                      <a:pt x="109" y="175"/>
                      <a:pt x="67" y="217"/>
                      <a:pt x="38" y="244"/>
                    </a:cubicBezTo>
                    <a:cubicBezTo>
                      <a:pt x="71" y="268"/>
                      <a:pt x="117" y="259"/>
                      <a:pt x="152" y="244"/>
                    </a:cubicBezTo>
                    <a:cubicBezTo>
                      <a:pt x="168" y="277"/>
                      <a:pt x="184" y="320"/>
                      <a:pt x="173" y="358"/>
                    </a:cubicBezTo>
                    <a:cubicBezTo>
                      <a:pt x="163" y="391"/>
                      <a:pt x="129" y="404"/>
                      <a:pt x="106" y="430"/>
                    </a:cubicBezTo>
                    <a:cubicBezTo>
                      <a:pt x="142" y="433"/>
                      <a:pt x="162" y="428"/>
                      <a:pt x="186" y="448"/>
                    </a:cubicBezTo>
                    <a:cubicBezTo>
                      <a:pt x="197" y="457"/>
                      <a:pt x="188" y="467"/>
                      <a:pt x="207" y="477"/>
                    </a:cubicBezTo>
                    <a:cubicBezTo>
                      <a:pt x="220" y="484"/>
                      <a:pt x="242" y="483"/>
                      <a:pt x="257" y="481"/>
                    </a:cubicBezTo>
                    <a:cubicBezTo>
                      <a:pt x="279" y="401"/>
                      <a:pt x="265" y="309"/>
                      <a:pt x="236" y="233"/>
                    </a:cubicBezTo>
                    <a:cubicBezTo>
                      <a:pt x="223" y="198"/>
                      <a:pt x="203" y="165"/>
                      <a:pt x="194" y="131"/>
                    </a:cubicBezTo>
                    <a:cubicBezTo>
                      <a:pt x="183" y="88"/>
                      <a:pt x="190" y="41"/>
                      <a:pt x="173" y="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30" name="Freeform 132"/>
              <p:cNvSpPr>
                <a:spLocks/>
              </p:cNvSpPr>
              <p:nvPr/>
            </p:nvSpPr>
            <p:spPr bwMode="gray">
              <a:xfrm>
                <a:off x="-1918218" y="-10021760"/>
                <a:ext cx="674106" cy="1969990"/>
              </a:xfrm>
              <a:custGeom>
                <a:avLst/>
                <a:gdLst/>
                <a:ahLst/>
                <a:cxnLst>
                  <a:cxn ang="0">
                    <a:pos x="153" y="21"/>
                  </a:cxn>
                  <a:cxn ang="0">
                    <a:pos x="149" y="307"/>
                  </a:cxn>
                  <a:cxn ang="0">
                    <a:pos x="148" y="423"/>
                  </a:cxn>
                  <a:cxn ang="0">
                    <a:pos x="173" y="527"/>
                  </a:cxn>
                  <a:cxn ang="0">
                    <a:pos x="127" y="334"/>
                  </a:cxn>
                  <a:cxn ang="0">
                    <a:pos x="0" y="219"/>
                  </a:cxn>
                  <a:cxn ang="0">
                    <a:pos x="111" y="219"/>
                  </a:cxn>
                  <a:cxn ang="0">
                    <a:pos x="128" y="159"/>
                  </a:cxn>
                  <a:cxn ang="0">
                    <a:pos x="76" y="118"/>
                  </a:cxn>
                  <a:cxn ang="0">
                    <a:pos x="146" y="89"/>
                  </a:cxn>
                  <a:cxn ang="0">
                    <a:pos x="166" y="0"/>
                  </a:cxn>
                </a:cxnLst>
                <a:rect l="0" t="0" r="r" b="b"/>
                <a:pathLst>
                  <a:path w="184" h="527">
                    <a:moveTo>
                      <a:pt x="153" y="21"/>
                    </a:moveTo>
                    <a:cubicBezTo>
                      <a:pt x="184" y="90"/>
                      <a:pt x="153" y="230"/>
                      <a:pt x="149" y="307"/>
                    </a:cubicBezTo>
                    <a:cubicBezTo>
                      <a:pt x="147" y="346"/>
                      <a:pt x="141" y="385"/>
                      <a:pt x="148" y="423"/>
                    </a:cubicBezTo>
                    <a:cubicBezTo>
                      <a:pt x="156" y="460"/>
                      <a:pt x="180" y="487"/>
                      <a:pt x="173" y="527"/>
                    </a:cubicBezTo>
                    <a:cubicBezTo>
                      <a:pt x="136" y="491"/>
                      <a:pt x="143" y="384"/>
                      <a:pt x="127" y="334"/>
                    </a:cubicBezTo>
                    <a:cubicBezTo>
                      <a:pt x="112" y="284"/>
                      <a:pt x="51" y="241"/>
                      <a:pt x="0" y="219"/>
                    </a:cubicBezTo>
                    <a:cubicBezTo>
                      <a:pt x="34" y="218"/>
                      <a:pt x="84" y="248"/>
                      <a:pt x="111" y="219"/>
                    </a:cubicBezTo>
                    <a:cubicBezTo>
                      <a:pt x="121" y="208"/>
                      <a:pt x="131" y="174"/>
                      <a:pt x="128" y="159"/>
                    </a:cubicBezTo>
                    <a:cubicBezTo>
                      <a:pt x="120" y="128"/>
                      <a:pt x="97" y="140"/>
                      <a:pt x="76" y="118"/>
                    </a:cubicBezTo>
                    <a:cubicBezTo>
                      <a:pt x="93" y="93"/>
                      <a:pt x="125" y="108"/>
                      <a:pt x="146" y="89"/>
                    </a:cubicBezTo>
                    <a:cubicBezTo>
                      <a:pt x="165" y="70"/>
                      <a:pt x="168" y="25"/>
                      <a:pt x="166" y="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31" name="Freeform 133"/>
              <p:cNvSpPr>
                <a:spLocks/>
              </p:cNvSpPr>
              <p:nvPr/>
            </p:nvSpPr>
            <p:spPr bwMode="gray">
              <a:xfrm>
                <a:off x="-3007159" y="-10177285"/>
                <a:ext cx="492608" cy="492489"/>
              </a:xfrm>
              <a:custGeom>
                <a:avLst/>
                <a:gdLst/>
                <a:ahLst/>
                <a:cxnLst>
                  <a:cxn ang="0">
                    <a:pos x="53" y="0"/>
                  </a:cxn>
                  <a:cxn ang="0">
                    <a:pos x="129" y="34"/>
                  </a:cxn>
                  <a:cxn ang="0">
                    <a:pos x="67" y="59"/>
                  </a:cxn>
                  <a:cxn ang="0">
                    <a:pos x="101" y="105"/>
                  </a:cxn>
                  <a:cxn ang="0">
                    <a:pos x="8" y="130"/>
                  </a:cxn>
                  <a:cxn ang="0">
                    <a:pos x="49" y="4"/>
                  </a:cxn>
                </a:cxnLst>
                <a:rect l="0" t="0" r="r" b="b"/>
                <a:pathLst>
                  <a:path w="129" h="135">
                    <a:moveTo>
                      <a:pt x="53" y="0"/>
                    </a:moveTo>
                    <a:cubicBezTo>
                      <a:pt x="72" y="15"/>
                      <a:pt x="106" y="33"/>
                      <a:pt x="129" y="34"/>
                    </a:cubicBezTo>
                    <a:cubicBezTo>
                      <a:pt x="125" y="56"/>
                      <a:pt x="88" y="55"/>
                      <a:pt x="67" y="59"/>
                    </a:cubicBezTo>
                    <a:cubicBezTo>
                      <a:pt x="59" y="85"/>
                      <a:pt x="72" y="107"/>
                      <a:pt x="101" y="105"/>
                    </a:cubicBezTo>
                    <a:cubicBezTo>
                      <a:pt x="76" y="109"/>
                      <a:pt x="36" y="135"/>
                      <a:pt x="8" y="130"/>
                    </a:cubicBezTo>
                    <a:cubicBezTo>
                      <a:pt x="0" y="92"/>
                      <a:pt x="19" y="27"/>
                      <a:pt x="49" y="4"/>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32" name="Freeform 134"/>
              <p:cNvSpPr>
                <a:spLocks/>
              </p:cNvSpPr>
              <p:nvPr/>
            </p:nvSpPr>
            <p:spPr bwMode="gray">
              <a:xfrm>
                <a:off x="-673715" y="-1027209"/>
                <a:ext cx="518543" cy="1347888"/>
              </a:xfrm>
              <a:custGeom>
                <a:avLst/>
                <a:gdLst/>
                <a:ahLst/>
                <a:cxnLst>
                  <a:cxn ang="0">
                    <a:pos x="113" y="220"/>
                  </a:cxn>
                  <a:cxn ang="0">
                    <a:pos x="83" y="0"/>
                  </a:cxn>
                  <a:cxn ang="0">
                    <a:pos x="29" y="190"/>
                  </a:cxn>
                  <a:cxn ang="0">
                    <a:pos x="20" y="250"/>
                  </a:cxn>
                  <a:cxn ang="0">
                    <a:pos x="27" y="300"/>
                  </a:cxn>
                  <a:cxn ang="0">
                    <a:pos x="8" y="305"/>
                  </a:cxn>
                  <a:cxn ang="0">
                    <a:pos x="112" y="351"/>
                  </a:cxn>
                  <a:cxn ang="0">
                    <a:pos x="121" y="203"/>
                  </a:cxn>
                </a:cxnLst>
                <a:rect l="0" t="0" r="r" b="b"/>
                <a:pathLst>
                  <a:path w="138" h="354">
                    <a:moveTo>
                      <a:pt x="113" y="220"/>
                    </a:moveTo>
                    <a:cubicBezTo>
                      <a:pt x="84" y="153"/>
                      <a:pt x="83" y="76"/>
                      <a:pt x="83" y="0"/>
                    </a:cubicBezTo>
                    <a:cubicBezTo>
                      <a:pt x="71" y="48"/>
                      <a:pt x="22" y="132"/>
                      <a:pt x="29" y="190"/>
                    </a:cubicBezTo>
                    <a:cubicBezTo>
                      <a:pt x="67" y="202"/>
                      <a:pt x="68" y="259"/>
                      <a:pt x="20" y="250"/>
                    </a:cubicBezTo>
                    <a:cubicBezTo>
                      <a:pt x="18" y="269"/>
                      <a:pt x="25" y="283"/>
                      <a:pt x="27" y="300"/>
                    </a:cubicBezTo>
                    <a:cubicBezTo>
                      <a:pt x="20" y="301"/>
                      <a:pt x="16" y="305"/>
                      <a:pt x="8" y="305"/>
                    </a:cubicBezTo>
                    <a:cubicBezTo>
                      <a:pt x="0" y="345"/>
                      <a:pt x="83" y="354"/>
                      <a:pt x="112" y="351"/>
                    </a:cubicBezTo>
                    <a:cubicBezTo>
                      <a:pt x="114" y="306"/>
                      <a:pt x="138" y="244"/>
                      <a:pt x="121" y="203"/>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33" name="Freeform 135"/>
              <p:cNvSpPr>
                <a:spLocks/>
              </p:cNvSpPr>
              <p:nvPr/>
            </p:nvSpPr>
            <p:spPr bwMode="gray">
              <a:xfrm>
                <a:off x="-595941" y="-2012204"/>
                <a:ext cx="466689" cy="1451571"/>
              </a:xfrm>
              <a:custGeom>
                <a:avLst/>
                <a:gdLst/>
                <a:ahLst/>
                <a:cxnLst>
                  <a:cxn ang="0">
                    <a:pos x="24" y="4"/>
                  </a:cxn>
                  <a:cxn ang="0">
                    <a:pos x="44" y="237"/>
                  </a:cxn>
                  <a:cxn ang="0">
                    <a:pos x="104" y="313"/>
                  </a:cxn>
                  <a:cxn ang="0">
                    <a:pos x="87" y="122"/>
                  </a:cxn>
                  <a:cxn ang="0">
                    <a:pos x="28" y="0"/>
                  </a:cxn>
                </a:cxnLst>
                <a:rect l="0" t="0" r="r" b="b"/>
                <a:pathLst>
                  <a:path w="128" h="384">
                    <a:moveTo>
                      <a:pt x="24" y="4"/>
                    </a:moveTo>
                    <a:cubicBezTo>
                      <a:pt x="0" y="68"/>
                      <a:pt x="31" y="173"/>
                      <a:pt x="44" y="237"/>
                    </a:cubicBezTo>
                    <a:cubicBezTo>
                      <a:pt x="49" y="263"/>
                      <a:pt x="60" y="384"/>
                      <a:pt x="104" y="313"/>
                    </a:cubicBezTo>
                    <a:cubicBezTo>
                      <a:pt x="128" y="274"/>
                      <a:pt x="104" y="160"/>
                      <a:pt x="87" y="122"/>
                    </a:cubicBezTo>
                    <a:cubicBezTo>
                      <a:pt x="67" y="76"/>
                      <a:pt x="36" y="50"/>
                      <a:pt x="28" y="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34" name="Freeform 136"/>
              <p:cNvSpPr>
                <a:spLocks/>
              </p:cNvSpPr>
              <p:nvPr/>
            </p:nvSpPr>
            <p:spPr bwMode="gray">
              <a:xfrm>
                <a:off x="-2540470" y="-12225046"/>
                <a:ext cx="1037086" cy="336980"/>
              </a:xfrm>
              <a:custGeom>
                <a:avLst/>
                <a:gdLst/>
                <a:ahLst/>
                <a:cxnLst>
                  <a:cxn ang="0">
                    <a:pos x="258" y="20"/>
                  </a:cxn>
                  <a:cxn ang="0">
                    <a:pos x="110" y="7"/>
                  </a:cxn>
                  <a:cxn ang="0">
                    <a:pos x="0" y="83"/>
                  </a:cxn>
                  <a:cxn ang="0">
                    <a:pos x="122" y="41"/>
                  </a:cxn>
                  <a:cxn ang="0">
                    <a:pos x="279" y="20"/>
                  </a:cxn>
                </a:cxnLst>
                <a:rect l="0" t="0" r="r" b="b"/>
                <a:pathLst>
                  <a:path w="279" h="83">
                    <a:moveTo>
                      <a:pt x="258" y="20"/>
                    </a:moveTo>
                    <a:cubicBezTo>
                      <a:pt x="206" y="20"/>
                      <a:pt x="162" y="0"/>
                      <a:pt x="110" y="7"/>
                    </a:cubicBezTo>
                    <a:cubicBezTo>
                      <a:pt x="77" y="12"/>
                      <a:pt x="7" y="47"/>
                      <a:pt x="0" y="83"/>
                    </a:cubicBezTo>
                    <a:cubicBezTo>
                      <a:pt x="44" y="75"/>
                      <a:pt x="78" y="45"/>
                      <a:pt x="122" y="41"/>
                    </a:cubicBezTo>
                    <a:cubicBezTo>
                      <a:pt x="168" y="37"/>
                      <a:pt x="243" y="51"/>
                      <a:pt x="279" y="20"/>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35" name="Freeform 137"/>
              <p:cNvSpPr>
                <a:spLocks/>
              </p:cNvSpPr>
              <p:nvPr/>
            </p:nvSpPr>
            <p:spPr bwMode="gray">
              <a:xfrm>
                <a:off x="-3266430" y="-12406484"/>
                <a:ext cx="596316" cy="440647"/>
              </a:xfrm>
              <a:custGeom>
                <a:avLst/>
                <a:gdLst/>
                <a:ahLst/>
                <a:cxnLst>
                  <a:cxn ang="0">
                    <a:pos x="4" y="116"/>
                  </a:cxn>
                  <a:cxn ang="0">
                    <a:pos x="160" y="0"/>
                  </a:cxn>
                  <a:cxn ang="0">
                    <a:pos x="0" y="121"/>
                  </a:cxn>
                </a:cxnLst>
                <a:rect l="0" t="0" r="r" b="b"/>
                <a:pathLst>
                  <a:path w="160" h="121">
                    <a:moveTo>
                      <a:pt x="4" y="116"/>
                    </a:moveTo>
                    <a:cubicBezTo>
                      <a:pt x="36" y="75"/>
                      <a:pt x="109" y="19"/>
                      <a:pt x="160" y="0"/>
                    </a:cubicBezTo>
                    <a:cubicBezTo>
                      <a:pt x="136" y="36"/>
                      <a:pt x="44" y="115"/>
                      <a:pt x="0" y="121"/>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36" name="Freeform 138"/>
              <p:cNvSpPr>
                <a:spLocks/>
              </p:cNvSpPr>
              <p:nvPr/>
            </p:nvSpPr>
            <p:spPr bwMode="gray">
              <a:xfrm>
                <a:off x="-3707200" y="-13391479"/>
                <a:ext cx="933378" cy="751698"/>
              </a:xfrm>
              <a:custGeom>
                <a:avLst/>
                <a:gdLst/>
                <a:ahLst/>
                <a:cxnLst>
                  <a:cxn ang="0">
                    <a:pos x="207" y="101"/>
                  </a:cxn>
                  <a:cxn ang="0">
                    <a:pos x="30" y="0"/>
                  </a:cxn>
                  <a:cxn ang="0">
                    <a:pos x="101" y="114"/>
                  </a:cxn>
                  <a:cxn ang="0">
                    <a:pos x="0" y="152"/>
                  </a:cxn>
                  <a:cxn ang="0">
                    <a:pos x="126" y="138"/>
                  </a:cxn>
                  <a:cxn ang="0">
                    <a:pos x="252" y="126"/>
                  </a:cxn>
                  <a:cxn ang="0">
                    <a:pos x="223" y="92"/>
                  </a:cxn>
                </a:cxnLst>
                <a:rect l="0" t="0" r="r" b="b"/>
                <a:pathLst>
                  <a:path w="252" h="199">
                    <a:moveTo>
                      <a:pt x="207" y="101"/>
                    </a:moveTo>
                    <a:cubicBezTo>
                      <a:pt x="131" y="101"/>
                      <a:pt x="92" y="34"/>
                      <a:pt x="30" y="0"/>
                    </a:cubicBezTo>
                    <a:cubicBezTo>
                      <a:pt x="40" y="43"/>
                      <a:pt x="84" y="73"/>
                      <a:pt x="101" y="114"/>
                    </a:cubicBezTo>
                    <a:cubicBezTo>
                      <a:pt x="70" y="130"/>
                      <a:pt x="38" y="157"/>
                      <a:pt x="0" y="152"/>
                    </a:cubicBezTo>
                    <a:cubicBezTo>
                      <a:pt x="11" y="199"/>
                      <a:pt x="102" y="157"/>
                      <a:pt x="126" y="138"/>
                    </a:cubicBezTo>
                    <a:cubicBezTo>
                      <a:pt x="175" y="100"/>
                      <a:pt x="199" y="115"/>
                      <a:pt x="252" y="126"/>
                    </a:cubicBezTo>
                    <a:cubicBezTo>
                      <a:pt x="250" y="111"/>
                      <a:pt x="236" y="100"/>
                      <a:pt x="223" y="92"/>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37" name="Freeform 139"/>
              <p:cNvSpPr>
                <a:spLocks/>
              </p:cNvSpPr>
              <p:nvPr/>
            </p:nvSpPr>
            <p:spPr bwMode="gray">
              <a:xfrm>
                <a:off x="-3344220" y="-15128189"/>
                <a:ext cx="492624" cy="518418"/>
              </a:xfrm>
              <a:custGeom>
                <a:avLst/>
                <a:gdLst/>
                <a:ahLst/>
                <a:cxnLst>
                  <a:cxn ang="0">
                    <a:pos x="0" y="13"/>
                  </a:cxn>
                  <a:cxn ang="0">
                    <a:pos x="126" y="126"/>
                  </a:cxn>
                  <a:cxn ang="0">
                    <a:pos x="66" y="77"/>
                  </a:cxn>
                  <a:cxn ang="0">
                    <a:pos x="12" y="0"/>
                  </a:cxn>
                </a:cxnLst>
                <a:rect l="0" t="0" r="r" b="b"/>
                <a:pathLst>
                  <a:path w="133" h="132">
                    <a:moveTo>
                      <a:pt x="0" y="13"/>
                    </a:moveTo>
                    <a:cubicBezTo>
                      <a:pt x="26" y="71"/>
                      <a:pt x="52" y="132"/>
                      <a:pt x="126" y="126"/>
                    </a:cubicBezTo>
                    <a:cubicBezTo>
                      <a:pt x="133" y="95"/>
                      <a:pt x="87" y="89"/>
                      <a:pt x="66" y="77"/>
                    </a:cubicBezTo>
                    <a:cubicBezTo>
                      <a:pt x="34" y="59"/>
                      <a:pt x="12" y="43"/>
                      <a:pt x="12" y="0"/>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38" name="Freeform 140"/>
              <p:cNvSpPr>
                <a:spLocks/>
              </p:cNvSpPr>
              <p:nvPr/>
            </p:nvSpPr>
            <p:spPr bwMode="gray">
              <a:xfrm>
                <a:off x="-3033094" y="-11577015"/>
                <a:ext cx="311126" cy="622102"/>
              </a:xfrm>
              <a:custGeom>
                <a:avLst/>
                <a:gdLst/>
                <a:ahLst/>
                <a:cxnLst>
                  <a:cxn ang="0">
                    <a:pos x="72" y="55"/>
                  </a:cxn>
                  <a:cxn ang="0">
                    <a:pos x="76" y="151"/>
                  </a:cxn>
                  <a:cxn ang="0">
                    <a:pos x="4" y="80"/>
                  </a:cxn>
                  <a:cxn ang="0">
                    <a:pos x="68" y="68"/>
                  </a:cxn>
                </a:cxnLst>
                <a:rect l="0" t="0" r="r" b="b"/>
                <a:pathLst>
                  <a:path w="81" h="160">
                    <a:moveTo>
                      <a:pt x="72" y="55"/>
                    </a:moveTo>
                    <a:cubicBezTo>
                      <a:pt x="61" y="108"/>
                      <a:pt x="27" y="104"/>
                      <a:pt x="76" y="151"/>
                    </a:cubicBezTo>
                    <a:cubicBezTo>
                      <a:pt x="37" y="160"/>
                      <a:pt x="0" y="117"/>
                      <a:pt x="4" y="80"/>
                    </a:cubicBezTo>
                    <a:cubicBezTo>
                      <a:pt x="10" y="31"/>
                      <a:pt x="81" y="0"/>
                      <a:pt x="68" y="68"/>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39" name="Freeform 141"/>
              <p:cNvSpPr>
                <a:spLocks/>
              </p:cNvSpPr>
              <p:nvPr/>
            </p:nvSpPr>
            <p:spPr bwMode="gray">
              <a:xfrm>
                <a:off x="-1166339" y="-15698449"/>
                <a:ext cx="414835" cy="181455"/>
              </a:xfrm>
              <a:custGeom>
                <a:avLst/>
                <a:gdLst/>
                <a:ahLst/>
                <a:cxnLst>
                  <a:cxn ang="0">
                    <a:pos x="5" y="13"/>
                  </a:cxn>
                  <a:cxn ang="0">
                    <a:pos x="113" y="0"/>
                  </a:cxn>
                  <a:cxn ang="0">
                    <a:pos x="92" y="32"/>
                  </a:cxn>
                  <a:cxn ang="0">
                    <a:pos x="56" y="45"/>
                  </a:cxn>
                  <a:cxn ang="0">
                    <a:pos x="42" y="40"/>
                  </a:cxn>
                  <a:cxn ang="0">
                    <a:pos x="20" y="37"/>
                  </a:cxn>
                  <a:cxn ang="0">
                    <a:pos x="0" y="12"/>
                  </a:cxn>
                </a:cxnLst>
                <a:rect l="0" t="0" r="r" b="b"/>
                <a:pathLst>
                  <a:path w="113" h="46">
                    <a:moveTo>
                      <a:pt x="5" y="13"/>
                    </a:moveTo>
                    <a:cubicBezTo>
                      <a:pt x="41" y="29"/>
                      <a:pt x="80" y="18"/>
                      <a:pt x="113" y="0"/>
                    </a:cubicBezTo>
                    <a:cubicBezTo>
                      <a:pt x="107" y="10"/>
                      <a:pt x="102" y="26"/>
                      <a:pt x="92" y="32"/>
                    </a:cubicBezTo>
                    <a:cubicBezTo>
                      <a:pt x="84" y="37"/>
                      <a:pt x="66" y="46"/>
                      <a:pt x="56" y="45"/>
                    </a:cubicBezTo>
                    <a:cubicBezTo>
                      <a:pt x="50" y="45"/>
                      <a:pt x="47" y="42"/>
                      <a:pt x="42" y="40"/>
                    </a:cubicBezTo>
                    <a:cubicBezTo>
                      <a:pt x="35" y="38"/>
                      <a:pt x="27" y="39"/>
                      <a:pt x="20" y="37"/>
                    </a:cubicBezTo>
                    <a:cubicBezTo>
                      <a:pt x="11" y="34"/>
                      <a:pt x="3" y="21"/>
                      <a:pt x="0" y="12"/>
                    </a:cubicBezTo>
                  </a:path>
                </a:pathLst>
              </a:custGeom>
              <a:solidFill>
                <a:srgbClr val="EAAC1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40" name="Freeform 142"/>
              <p:cNvSpPr>
                <a:spLocks/>
              </p:cNvSpPr>
              <p:nvPr/>
            </p:nvSpPr>
            <p:spPr bwMode="gray">
              <a:xfrm>
                <a:off x="-1244112" y="-11240051"/>
                <a:ext cx="1892674" cy="622102"/>
              </a:xfrm>
              <a:custGeom>
                <a:avLst/>
                <a:gdLst/>
                <a:ahLst/>
                <a:cxnLst>
                  <a:cxn ang="0">
                    <a:pos x="433" y="0"/>
                  </a:cxn>
                  <a:cxn ang="0">
                    <a:pos x="331" y="121"/>
                  </a:cxn>
                  <a:cxn ang="0">
                    <a:pos x="135" y="122"/>
                  </a:cxn>
                  <a:cxn ang="0">
                    <a:pos x="17" y="73"/>
                  </a:cxn>
                  <a:cxn ang="0">
                    <a:pos x="95" y="95"/>
                  </a:cxn>
                </a:cxnLst>
                <a:rect l="0" t="0" r="r" b="b"/>
                <a:pathLst>
                  <a:path w="506" h="164">
                    <a:moveTo>
                      <a:pt x="433" y="0"/>
                    </a:moveTo>
                    <a:cubicBezTo>
                      <a:pt x="506" y="50"/>
                      <a:pt x="358" y="108"/>
                      <a:pt x="331" y="121"/>
                    </a:cubicBezTo>
                    <a:cubicBezTo>
                      <a:pt x="253" y="160"/>
                      <a:pt x="212" y="126"/>
                      <a:pt x="135" y="122"/>
                    </a:cubicBezTo>
                    <a:cubicBezTo>
                      <a:pt x="91" y="119"/>
                      <a:pt x="0" y="164"/>
                      <a:pt x="17" y="73"/>
                    </a:cubicBezTo>
                    <a:cubicBezTo>
                      <a:pt x="48" y="50"/>
                      <a:pt x="76" y="69"/>
                      <a:pt x="95" y="95"/>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41" name="Freeform 143"/>
              <p:cNvSpPr>
                <a:spLocks/>
              </p:cNvSpPr>
              <p:nvPr/>
            </p:nvSpPr>
            <p:spPr bwMode="gray">
              <a:xfrm>
                <a:off x="-829278" y="-11162280"/>
                <a:ext cx="596316" cy="207367"/>
              </a:xfrm>
              <a:custGeom>
                <a:avLst/>
                <a:gdLst/>
                <a:ahLst/>
                <a:cxnLst>
                  <a:cxn ang="0">
                    <a:pos x="0" y="54"/>
                  </a:cxn>
                  <a:cxn ang="0">
                    <a:pos x="106" y="0"/>
                  </a:cxn>
                  <a:cxn ang="0">
                    <a:pos x="90" y="42"/>
                  </a:cxn>
                  <a:cxn ang="0">
                    <a:pos x="156" y="5"/>
                  </a:cxn>
                  <a:cxn ang="0">
                    <a:pos x="158" y="25"/>
                  </a:cxn>
                </a:cxnLst>
                <a:rect l="0" t="0" r="r" b="b"/>
                <a:pathLst>
                  <a:path w="158" h="54">
                    <a:moveTo>
                      <a:pt x="0" y="54"/>
                    </a:moveTo>
                    <a:cubicBezTo>
                      <a:pt x="44" y="50"/>
                      <a:pt x="68" y="17"/>
                      <a:pt x="106" y="0"/>
                    </a:cubicBezTo>
                    <a:cubicBezTo>
                      <a:pt x="100" y="16"/>
                      <a:pt x="103" y="28"/>
                      <a:pt x="90" y="42"/>
                    </a:cubicBezTo>
                    <a:cubicBezTo>
                      <a:pt x="115" y="37"/>
                      <a:pt x="136" y="19"/>
                      <a:pt x="156" y="5"/>
                    </a:cubicBezTo>
                    <a:cubicBezTo>
                      <a:pt x="157" y="11"/>
                      <a:pt x="158" y="18"/>
                      <a:pt x="158" y="25"/>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42" name="Freeform 144"/>
              <p:cNvSpPr>
                <a:spLocks/>
              </p:cNvSpPr>
              <p:nvPr/>
            </p:nvSpPr>
            <p:spPr bwMode="gray">
              <a:xfrm>
                <a:off x="-414443" y="-19353290"/>
                <a:ext cx="181482" cy="466577"/>
              </a:xfrm>
              <a:custGeom>
                <a:avLst/>
                <a:gdLst/>
                <a:ahLst/>
                <a:cxnLst>
                  <a:cxn ang="0">
                    <a:pos x="12" y="0"/>
                  </a:cxn>
                  <a:cxn ang="0">
                    <a:pos x="21" y="30"/>
                  </a:cxn>
                  <a:cxn ang="0">
                    <a:pos x="15" y="26"/>
                  </a:cxn>
                  <a:cxn ang="0">
                    <a:pos x="6" y="53"/>
                  </a:cxn>
                  <a:cxn ang="0">
                    <a:pos x="12" y="75"/>
                  </a:cxn>
                  <a:cxn ang="0">
                    <a:pos x="4" y="72"/>
                  </a:cxn>
                  <a:cxn ang="0">
                    <a:pos x="7" y="108"/>
                  </a:cxn>
                  <a:cxn ang="0">
                    <a:pos x="3" y="105"/>
                  </a:cxn>
                  <a:cxn ang="0">
                    <a:pos x="1" y="122"/>
                  </a:cxn>
                  <a:cxn ang="0">
                    <a:pos x="16" y="130"/>
                  </a:cxn>
                  <a:cxn ang="0">
                    <a:pos x="16" y="114"/>
                  </a:cxn>
                  <a:cxn ang="0">
                    <a:pos x="26" y="121"/>
                  </a:cxn>
                  <a:cxn ang="0">
                    <a:pos x="27" y="100"/>
                  </a:cxn>
                  <a:cxn ang="0">
                    <a:pos x="34" y="105"/>
                  </a:cxn>
                  <a:cxn ang="0">
                    <a:pos x="34" y="69"/>
                  </a:cxn>
                  <a:cxn ang="0">
                    <a:pos x="48" y="78"/>
                  </a:cxn>
                  <a:cxn ang="0">
                    <a:pos x="39" y="48"/>
                  </a:cxn>
                  <a:cxn ang="0">
                    <a:pos x="37" y="23"/>
                  </a:cxn>
                  <a:cxn ang="0">
                    <a:pos x="42" y="23"/>
                  </a:cxn>
                  <a:cxn ang="0">
                    <a:pos x="40" y="13"/>
                  </a:cxn>
                  <a:cxn ang="0">
                    <a:pos x="33" y="8"/>
                  </a:cxn>
                  <a:cxn ang="0">
                    <a:pos x="12" y="0"/>
                  </a:cxn>
                </a:cxnLst>
                <a:rect l="0" t="0" r="r" b="b"/>
                <a:pathLst>
                  <a:path w="48" h="130">
                    <a:moveTo>
                      <a:pt x="12" y="0"/>
                    </a:moveTo>
                    <a:cubicBezTo>
                      <a:pt x="22" y="7"/>
                      <a:pt x="21" y="18"/>
                      <a:pt x="21" y="30"/>
                    </a:cubicBezTo>
                    <a:cubicBezTo>
                      <a:pt x="19" y="29"/>
                      <a:pt x="17" y="28"/>
                      <a:pt x="15" y="26"/>
                    </a:cubicBezTo>
                    <a:cubicBezTo>
                      <a:pt x="14" y="30"/>
                      <a:pt x="20" y="66"/>
                      <a:pt x="6" y="53"/>
                    </a:cubicBezTo>
                    <a:cubicBezTo>
                      <a:pt x="6" y="61"/>
                      <a:pt x="8" y="68"/>
                      <a:pt x="12" y="75"/>
                    </a:cubicBezTo>
                    <a:cubicBezTo>
                      <a:pt x="9" y="76"/>
                      <a:pt x="7" y="74"/>
                      <a:pt x="4" y="72"/>
                    </a:cubicBezTo>
                    <a:cubicBezTo>
                      <a:pt x="3" y="84"/>
                      <a:pt x="5" y="97"/>
                      <a:pt x="7" y="108"/>
                    </a:cubicBezTo>
                    <a:cubicBezTo>
                      <a:pt x="6" y="107"/>
                      <a:pt x="5" y="107"/>
                      <a:pt x="3" y="105"/>
                    </a:cubicBezTo>
                    <a:cubicBezTo>
                      <a:pt x="3" y="113"/>
                      <a:pt x="0" y="115"/>
                      <a:pt x="1" y="122"/>
                    </a:cubicBezTo>
                    <a:cubicBezTo>
                      <a:pt x="5" y="124"/>
                      <a:pt x="11" y="127"/>
                      <a:pt x="16" y="130"/>
                    </a:cubicBezTo>
                    <a:cubicBezTo>
                      <a:pt x="16" y="125"/>
                      <a:pt x="16" y="120"/>
                      <a:pt x="16" y="114"/>
                    </a:cubicBezTo>
                    <a:cubicBezTo>
                      <a:pt x="19" y="116"/>
                      <a:pt x="22" y="119"/>
                      <a:pt x="26" y="121"/>
                    </a:cubicBezTo>
                    <a:cubicBezTo>
                      <a:pt x="26" y="114"/>
                      <a:pt x="27" y="107"/>
                      <a:pt x="27" y="100"/>
                    </a:cubicBezTo>
                    <a:cubicBezTo>
                      <a:pt x="30" y="101"/>
                      <a:pt x="32" y="103"/>
                      <a:pt x="34" y="105"/>
                    </a:cubicBezTo>
                    <a:cubicBezTo>
                      <a:pt x="39" y="97"/>
                      <a:pt x="35" y="78"/>
                      <a:pt x="34" y="69"/>
                    </a:cubicBezTo>
                    <a:cubicBezTo>
                      <a:pt x="35" y="73"/>
                      <a:pt x="44" y="76"/>
                      <a:pt x="48" y="78"/>
                    </a:cubicBezTo>
                    <a:cubicBezTo>
                      <a:pt x="48" y="68"/>
                      <a:pt x="40" y="59"/>
                      <a:pt x="39" y="48"/>
                    </a:cubicBezTo>
                    <a:cubicBezTo>
                      <a:pt x="46" y="47"/>
                      <a:pt x="38" y="28"/>
                      <a:pt x="37" y="23"/>
                    </a:cubicBezTo>
                    <a:cubicBezTo>
                      <a:pt x="38" y="23"/>
                      <a:pt x="40" y="23"/>
                      <a:pt x="42" y="23"/>
                    </a:cubicBezTo>
                    <a:cubicBezTo>
                      <a:pt x="42" y="23"/>
                      <a:pt x="40" y="14"/>
                      <a:pt x="40" y="13"/>
                    </a:cubicBezTo>
                    <a:cubicBezTo>
                      <a:pt x="38" y="11"/>
                      <a:pt x="36" y="9"/>
                      <a:pt x="33" y="8"/>
                    </a:cubicBezTo>
                    <a:cubicBezTo>
                      <a:pt x="28" y="5"/>
                      <a:pt x="17" y="1"/>
                      <a:pt x="12" y="0"/>
                    </a:cubicBezTo>
                  </a:path>
                </a:pathLst>
              </a:custGeom>
              <a:solidFill>
                <a:srgbClr val="EFC36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43" name="Freeform 145"/>
              <p:cNvSpPr>
                <a:spLocks/>
              </p:cNvSpPr>
              <p:nvPr/>
            </p:nvSpPr>
            <p:spPr bwMode="gray">
              <a:xfrm>
                <a:off x="-103317" y="-19068169"/>
                <a:ext cx="207417" cy="1451571"/>
              </a:xfrm>
              <a:custGeom>
                <a:avLst/>
                <a:gdLst/>
                <a:ahLst/>
                <a:cxnLst>
                  <a:cxn ang="0">
                    <a:pos x="1" y="0"/>
                  </a:cxn>
                  <a:cxn ang="0">
                    <a:pos x="9" y="38"/>
                  </a:cxn>
                  <a:cxn ang="0">
                    <a:pos x="22" y="74"/>
                  </a:cxn>
                  <a:cxn ang="0">
                    <a:pos x="32" y="176"/>
                  </a:cxn>
                  <a:cxn ang="0">
                    <a:pos x="26" y="162"/>
                  </a:cxn>
                  <a:cxn ang="0">
                    <a:pos x="25" y="188"/>
                  </a:cxn>
                  <a:cxn ang="0">
                    <a:pos x="25" y="222"/>
                  </a:cxn>
                  <a:cxn ang="0">
                    <a:pos x="15" y="250"/>
                  </a:cxn>
                  <a:cxn ang="0">
                    <a:pos x="19" y="273"/>
                  </a:cxn>
                  <a:cxn ang="0">
                    <a:pos x="14" y="252"/>
                  </a:cxn>
                  <a:cxn ang="0">
                    <a:pos x="11" y="328"/>
                  </a:cxn>
                  <a:cxn ang="0">
                    <a:pos x="8" y="362"/>
                  </a:cxn>
                  <a:cxn ang="0">
                    <a:pos x="2" y="387"/>
                  </a:cxn>
                  <a:cxn ang="0">
                    <a:pos x="21" y="363"/>
                  </a:cxn>
                  <a:cxn ang="0">
                    <a:pos x="31" y="328"/>
                  </a:cxn>
                  <a:cxn ang="0">
                    <a:pos x="34" y="285"/>
                  </a:cxn>
                  <a:cxn ang="0">
                    <a:pos x="38" y="241"/>
                  </a:cxn>
                  <a:cxn ang="0">
                    <a:pos x="45" y="196"/>
                  </a:cxn>
                  <a:cxn ang="0">
                    <a:pos x="46" y="157"/>
                  </a:cxn>
                  <a:cxn ang="0">
                    <a:pos x="43" y="117"/>
                  </a:cxn>
                  <a:cxn ang="0">
                    <a:pos x="36" y="81"/>
                  </a:cxn>
                  <a:cxn ang="0">
                    <a:pos x="1" y="0"/>
                  </a:cxn>
                </a:cxnLst>
                <a:rect l="0" t="0" r="r" b="b"/>
                <a:pathLst>
                  <a:path w="49" h="387">
                    <a:moveTo>
                      <a:pt x="1" y="0"/>
                    </a:moveTo>
                    <a:cubicBezTo>
                      <a:pt x="0" y="12"/>
                      <a:pt x="8" y="27"/>
                      <a:pt x="9" y="38"/>
                    </a:cubicBezTo>
                    <a:cubicBezTo>
                      <a:pt x="11" y="50"/>
                      <a:pt x="18" y="62"/>
                      <a:pt x="22" y="74"/>
                    </a:cubicBezTo>
                    <a:cubicBezTo>
                      <a:pt x="33" y="104"/>
                      <a:pt x="38" y="143"/>
                      <a:pt x="32" y="176"/>
                    </a:cubicBezTo>
                    <a:cubicBezTo>
                      <a:pt x="31" y="171"/>
                      <a:pt x="26" y="168"/>
                      <a:pt x="26" y="162"/>
                    </a:cubicBezTo>
                    <a:cubicBezTo>
                      <a:pt x="27" y="171"/>
                      <a:pt x="25" y="180"/>
                      <a:pt x="25" y="188"/>
                    </a:cubicBezTo>
                    <a:cubicBezTo>
                      <a:pt x="25" y="199"/>
                      <a:pt x="27" y="212"/>
                      <a:pt x="25" y="222"/>
                    </a:cubicBezTo>
                    <a:cubicBezTo>
                      <a:pt x="23" y="231"/>
                      <a:pt x="16" y="241"/>
                      <a:pt x="15" y="250"/>
                    </a:cubicBezTo>
                    <a:cubicBezTo>
                      <a:pt x="14" y="258"/>
                      <a:pt x="17" y="266"/>
                      <a:pt x="19" y="273"/>
                    </a:cubicBezTo>
                    <a:cubicBezTo>
                      <a:pt x="19" y="267"/>
                      <a:pt x="16" y="258"/>
                      <a:pt x="14" y="252"/>
                    </a:cubicBezTo>
                    <a:cubicBezTo>
                      <a:pt x="2" y="276"/>
                      <a:pt x="11" y="303"/>
                      <a:pt x="11" y="328"/>
                    </a:cubicBezTo>
                    <a:cubicBezTo>
                      <a:pt x="11" y="340"/>
                      <a:pt x="10" y="351"/>
                      <a:pt x="8" y="362"/>
                    </a:cubicBezTo>
                    <a:cubicBezTo>
                      <a:pt x="7" y="370"/>
                      <a:pt x="6" y="380"/>
                      <a:pt x="2" y="387"/>
                    </a:cubicBezTo>
                    <a:cubicBezTo>
                      <a:pt x="7" y="378"/>
                      <a:pt x="17" y="373"/>
                      <a:pt x="21" y="363"/>
                    </a:cubicBezTo>
                    <a:cubicBezTo>
                      <a:pt x="26" y="351"/>
                      <a:pt x="29" y="340"/>
                      <a:pt x="31" y="328"/>
                    </a:cubicBezTo>
                    <a:cubicBezTo>
                      <a:pt x="33" y="314"/>
                      <a:pt x="32" y="299"/>
                      <a:pt x="34" y="285"/>
                    </a:cubicBezTo>
                    <a:cubicBezTo>
                      <a:pt x="35" y="270"/>
                      <a:pt x="38" y="256"/>
                      <a:pt x="38" y="241"/>
                    </a:cubicBezTo>
                    <a:cubicBezTo>
                      <a:pt x="39" y="226"/>
                      <a:pt x="41" y="210"/>
                      <a:pt x="45" y="196"/>
                    </a:cubicBezTo>
                    <a:cubicBezTo>
                      <a:pt x="49" y="182"/>
                      <a:pt x="46" y="172"/>
                      <a:pt x="46" y="157"/>
                    </a:cubicBezTo>
                    <a:cubicBezTo>
                      <a:pt x="46" y="143"/>
                      <a:pt x="46" y="131"/>
                      <a:pt x="43" y="117"/>
                    </a:cubicBezTo>
                    <a:cubicBezTo>
                      <a:pt x="42" y="106"/>
                      <a:pt x="40" y="92"/>
                      <a:pt x="36" y="81"/>
                    </a:cubicBezTo>
                    <a:cubicBezTo>
                      <a:pt x="30" y="67"/>
                      <a:pt x="9" y="10"/>
                      <a:pt x="1" y="0"/>
                    </a:cubicBezTo>
                  </a:path>
                </a:pathLst>
              </a:custGeom>
              <a:solidFill>
                <a:srgbClr val="EFC36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44" name="Freeform 146"/>
              <p:cNvSpPr>
                <a:spLocks/>
              </p:cNvSpPr>
              <p:nvPr/>
            </p:nvSpPr>
            <p:spPr bwMode="gray">
              <a:xfrm>
                <a:off x="-2151571" y="-18783030"/>
                <a:ext cx="207417" cy="544331"/>
              </a:xfrm>
              <a:custGeom>
                <a:avLst/>
                <a:gdLst/>
                <a:ahLst/>
                <a:cxnLst>
                  <a:cxn ang="0">
                    <a:pos x="59" y="142"/>
                  </a:cxn>
                  <a:cxn ang="0">
                    <a:pos x="50" y="113"/>
                  </a:cxn>
                  <a:cxn ang="0">
                    <a:pos x="54" y="79"/>
                  </a:cxn>
                  <a:cxn ang="0">
                    <a:pos x="39" y="97"/>
                  </a:cxn>
                  <a:cxn ang="0">
                    <a:pos x="38" y="63"/>
                  </a:cxn>
                  <a:cxn ang="0">
                    <a:pos x="18" y="73"/>
                  </a:cxn>
                  <a:cxn ang="0">
                    <a:pos x="21" y="0"/>
                  </a:cxn>
                  <a:cxn ang="0">
                    <a:pos x="2" y="34"/>
                  </a:cxn>
                  <a:cxn ang="0">
                    <a:pos x="1" y="72"/>
                  </a:cxn>
                  <a:cxn ang="0">
                    <a:pos x="14" y="106"/>
                  </a:cxn>
                  <a:cxn ang="0">
                    <a:pos x="22" y="122"/>
                  </a:cxn>
                  <a:cxn ang="0">
                    <a:pos x="29" y="140"/>
                  </a:cxn>
                  <a:cxn ang="0">
                    <a:pos x="38" y="147"/>
                  </a:cxn>
                  <a:cxn ang="0">
                    <a:pos x="38" y="149"/>
                  </a:cxn>
                  <a:cxn ang="0">
                    <a:pos x="49" y="144"/>
                  </a:cxn>
                  <a:cxn ang="0">
                    <a:pos x="59" y="142"/>
                  </a:cxn>
                </a:cxnLst>
                <a:rect l="0" t="0" r="r" b="b"/>
                <a:pathLst>
                  <a:path w="59" h="149">
                    <a:moveTo>
                      <a:pt x="59" y="142"/>
                    </a:moveTo>
                    <a:cubicBezTo>
                      <a:pt x="57" y="132"/>
                      <a:pt x="50" y="124"/>
                      <a:pt x="50" y="113"/>
                    </a:cubicBezTo>
                    <a:cubicBezTo>
                      <a:pt x="49" y="101"/>
                      <a:pt x="52" y="90"/>
                      <a:pt x="54" y="79"/>
                    </a:cubicBezTo>
                    <a:cubicBezTo>
                      <a:pt x="46" y="78"/>
                      <a:pt x="38" y="90"/>
                      <a:pt x="39" y="97"/>
                    </a:cubicBezTo>
                    <a:cubicBezTo>
                      <a:pt x="34" y="86"/>
                      <a:pt x="31" y="73"/>
                      <a:pt x="38" y="63"/>
                    </a:cubicBezTo>
                    <a:cubicBezTo>
                      <a:pt x="29" y="59"/>
                      <a:pt x="23" y="68"/>
                      <a:pt x="18" y="73"/>
                    </a:cubicBezTo>
                    <a:cubicBezTo>
                      <a:pt x="11" y="49"/>
                      <a:pt x="16" y="24"/>
                      <a:pt x="21" y="0"/>
                    </a:cubicBezTo>
                    <a:cubicBezTo>
                      <a:pt x="9" y="4"/>
                      <a:pt x="3" y="23"/>
                      <a:pt x="2" y="34"/>
                    </a:cubicBezTo>
                    <a:cubicBezTo>
                      <a:pt x="1" y="46"/>
                      <a:pt x="0" y="61"/>
                      <a:pt x="1" y="72"/>
                    </a:cubicBezTo>
                    <a:cubicBezTo>
                      <a:pt x="3" y="85"/>
                      <a:pt x="7" y="95"/>
                      <a:pt x="14" y="106"/>
                    </a:cubicBezTo>
                    <a:cubicBezTo>
                      <a:pt x="17" y="111"/>
                      <a:pt x="20" y="117"/>
                      <a:pt x="22" y="122"/>
                    </a:cubicBezTo>
                    <a:cubicBezTo>
                      <a:pt x="25" y="127"/>
                      <a:pt x="26" y="135"/>
                      <a:pt x="29" y="140"/>
                    </a:cubicBezTo>
                    <a:cubicBezTo>
                      <a:pt x="31" y="144"/>
                      <a:pt x="34" y="146"/>
                      <a:pt x="38" y="147"/>
                    </a:cubicBezTo>
                    <a:cubicBezTo>
                      <a:pt x="38" y="148"/>
                      <a:pt x="38" y="148"/>
                      <a:pt x="38" y="149"/>
                    </a:cubicBezTo>
                    <a:cubicBezTo>
                      <a:pt x="43" y="149"/>
                      <a:pt x="45" y="146"/>
                      <a:pt x="49" y="144"/>
                    </a:cubicBezTo>
                    <a:cubicBezTo>
                      <a:pt x="52" y="143"/>
                      <a:pt x="57" y="142"/>
                      <a:pt x="59" y="142"/>
                    </a:cubicBezTo>
                  </a:path>
                </a:pathLst>
              </a:custGeom>
              <a:solidFill>
                <a:srgbClr val="EFC36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45" name="Freeform 147"/>
              <p:cNvSpPr>
                <a:spLocks/>
              </p:cNvSpPr>
              <p:nvPr/>
            </p:nvSpPr>
            <p:spPr bwMode="gray">
              <a:xfrm>
                <a:off x="-2047862" y="-19327378"/>
                <a:ext cx="285207" cy="181455"/>
              </a:xfrm>
              <a:custGeom>
                <a:avLst/>
                <a:gdLst/>
                <a:ahLst/>
                <a:cxnLst>
                  <a:cxn ang="0">
                    <a:pos x="0" y="38"/>
                  </a:cxn>
                  <a:cxn ang="0">
                    <a:pos x="75" y="1"/>
                  </a:cxn>
                  <a:cxn ang="0">
                    <a:pos x="58" y="18"/>
                  </a:cxn>
                  <a:cxn ang="0">
                    <a:pos x="40" y="34"/>
                  </a:cxn>
                  <a:cxn ang="0">
                    <a:pos x="0" y="38"/>
                  </a:cxn>
                </a:cxnLst>
                <a:rect l="0" t="0" r="r" b="b"/>
                <a:pathLst>
                  <a:path w="75" h="47">
                    <a:moveTo>
                      <a:pt x="0" y="38"/>
                    </a:moveTo>
                    <a:cubicBezTo>
                      <a:pt x="20" y="17"/>
                      <a:pt x="45" y="0"/>
                      <a:pt x="75" y="1"/>
                    </a:cubicBezTo>
                    <a:cubicBezTo>
                      <a:pt x="75" y="7"/>
                      <a:pt x="62" y="15"/>
                      <a:pt x="58" y="18"/>
                    </a:cubicBezTo>
                    <a:cubicBezTo>
                      <a:pt x="52" y="23"/>
                      <a:pt x="46" y="28"/>
                      <a:pt x="40" y="34"/>
                    </a:cubicBezTo>
                    <a:cubicBezTo>
                      <a:pt x="27" y="47"/>
                      <a:pt x="16" y="38"/>
                      <a:pt x="0" y="38"/>
                    </a:cubicBezTo>
                  </a:path>
                </a:pathLst>
              </a:custGeom>
              <a:solidFill>
                <a:srgbClr val="EFC36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46" name="Freeform 148"/>
              <p:cNvSpPr>
                <a:spLocks/>
              </p:cNvSpPr>
              <p:nvPr/>
            </p:nvSpPr>
            <p:spPr bwMode="gray">
              <a:xfrm>
                <a:off x="-1788591" y="-19534745"/>
                <a:ext cx="311126" cy="103684"/>
              </a:xfrm>
              <a:custGeom>
                <a:avLst/>
                <a:gdLst/>
                <a:ahLst/>
                <a:cxnLst>
                  <a:cxn ang="0">
                    <a:pos x="0" y="10"/>
                  </a:cxn>
                  <a:cxn ang="0">
                    <a:pos x="39" y="16"/>
                  </a:cxn>
                  <a:cxn ang="0">
                    <a:pos x="79" y="0"/>
                  </a:cxn>
                  <a:cxn ang="0">
                    <a:pos x="55" y="14"/>
                  </a:cxn>
                  <a:cxn ang="0">
                    <a:pos x="41" y="20"/>
                  </a:cxn>
                  <a:cxn ang="0">
                    <a:pos x="13" y="29"/>
                  </a:cxn>
                  <a:cxn ang="0">
                    <a:pos x="0" y="11"/>
                  </a:cxn>
                </a:cxnLst>
                <a:rect l="0" t="0" r="r" b="b"/>
                <a:pathLst>
                  <a:path w="79" h="31">
                    <a:moveTo>
                      <a:pt x="0" y="10"/>
                    </a:moveTo>
                    <a:cubicBezTo>
                      <a:pt x="5" y="19"/>
                      <a:pt x="31" y="17"/>
                      <a:pt x="39" y="16"/>
                    </a:cubicBezTo>
                    <a:cubicBezTo>
                      <a:pt x="53" y="13"/>
                      <a:pt x="66" y="4"/>
                      <a:pt x="79" y="0"/>
                    </a:cubicBezTo>
                    <a:cubicBezTo>
                      <a:pt x="77" y="5"/>
                      <a:pt x="61" y="11"/>
                      <a:pt x="55" y="14"/>
                    </a:cubicBezTo>
                    <a:cubicBezTo>
                      <a:pt x="51" y="17"/>
                      <a:pt x="46" y="18"/>
                      <a:pt x="41" y="20"/>
                    </a:cubicBezTo>
                    <a:cubicBezTo>
                      <a:pt x="33" y="24"/>
                      <a:pt x="23" y="31"/>
                      <a:pt x="13" y="29"/>
                    </a:cubicBezTo>
                    <a:cubicBezTo>
                      <a:pt x="10" y="22"/>
                      <a:pt x="7" y="14"/>
                      <a:pt x="0" y="11"/>
                    </a:cubicBezTo>
                  </a:path>
                </a:pathLst>
              </a:custGeom>
              <a:solidFill>
                <a:srgbClr val="EFC36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1047" name="Freeform 149"/>
              <p:cNvSpPr>
                <a:spLocks/>
              </p:cNvSpPr>
              <p:nvPr/>
            </p:nvSpPr>
            <p:spPr bwMode="gray">
              <a:xfrm>
                <a:off x="-2047862" y="-19327378"/>
                <a:ext cx="648187" cy="699873"/>
              </a:xfrm>
              <a:custGeom>
                <a:avLst/>
                <a:gdLst/>
                <a:ahLst/>
                <a:cxnLst>
                  <a:cxn ang="0">
                    <a:pos x="42" y="93"/>
                  </a:cxn>
                  <a:cxn ang="0">
                    <a:pos x="94" y="38"/>
                  </a:cxn>
                  <a:cxn ang="0">
                    <a:pos x="174" y="20"/>
                  </a:cxn>
                  <a:cxn ang="0">
                    <a:pos x="117" y="11"/>
                  </a:cxn>
                  <a:cxn ang="0">
                    <a:pos x="152" y="7"/>
                  </a:cxn>
                  <a:cxn ang="0">
                    <a:pos x="0" y="160"/>
                  </a:cxn>
                  <a:cxn ang="0">
                    <a:pos x="11" y="142"/>
                  </a:cxn>
                  <a:cxn ang="0">
                    <a:pos x="14" y="188"/>
                  </a:cxn>
                  <a:cxn ang="0">
                    <a:pos x="76" y="74"/>
                  </a:cxn>
                </a:cxnLst>
                <a:rect l="0" t="0" r="r" b="b"/>
                <a:pathLst>
                  <a:path w="174" h="188">
                    <a:moveTo>
                      <a:pt x="42" y="93"/>
                    </a:moveTo>
                    <a:cubicBezTo>
                      <a:pt x="64" y="80"/>
                      <a:pt x="71" y="52"/>
                      <a:pt x="94" y="38"/>
                    </a:cubicBezTo>
                    <a:cubicBezTo>
                      <a:pt x="120" y="21"/>
                      <a:pt x="148" y="30"/>
                      <a:pt x="174" y="20"/>
                    </a:cubicBezTo>
                    <a:cubicBezTo>
                      <a:pt x="164" y="5"/>
                      <a:pt x="134" y="6"/>
                      <a:pt x="117" y="11"/>
                    </a:cubicBezTo>
                    <a:cubicBezTo>
                      <a:pt x="128" y="11"/>
                      <a:pt x="140" y="9"/>
                      <a:pt x="152" y="7"/>
                    </a:cubicBezTo>
                    <a:cubicBezTo>
                      <a:pt x="65" y="0"/>
                      <a:pt x="0" y="79"/>
                      <a:pt x="0" y="160"/>
                    </a:cubicBezTo>
                    <a:cubicBezTo>
                      <a:pt x="2" y="148"/>
                      <a:pt x="3" y="151"/>
                      <a:pt x="11" y="142"/>
                    </a:cubicBezTo>
                    <a:cubicBezTo>
                      <a:pt x="12" y="158"/>
                      <a:pt x="4" y="174"/>
                      <a:pt x="14" y="188"/>
                    </a:cubicBezTo>
                    <a:cubicBezTo>
                      <a:pt x="24" y="154"/>
                      <a:pt x="39" y="86"/>
                      <a:pt x="76" y="74"/>
                    </a:cubicBezTo>
                  </a:path>
                </a:pathLst>
              </a:custGeom>
              <a:solidFill>
                <a:srgbClr val="EFC36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grpSp>
        <p:grpSp>
          <p:nvGrpSpPr>
            <p:cNvPr id="544817" name="Gruppieren 265"/>
            <p:cNvGrpSpPr>
              <a:grpSpLocks/>
            </p:cNvGrpSpPr>
            <p:nvPr/>
          </p:nvGrpSpPr>
          <p:grpSpPr bwMode="auto">
            <a:xfrm>
              <a:off x="4026835" y="3109134"/>
              <a:ext cx="267805" cy="1056932"/>
              <a:chOff x="-12514263" y="5757863"/>
              <a:chExt cx="5384800" cy="21251863"/>
            </a:xfrm>
          </p:grpSpPr>
          <p:sp>
            <p:nvSpPr>
              <p:cNvPr id="267" name="Freeform 205"/>
              <p:cNvSpPr>
                <a:spLocks/>
              </p:cNvSpPr>
              <p:nvPr/>
            </p:nvSpPr>
            <p:spPr bwMode="gray">
              <a:xfrm>
                <a:off x="-11762742" y="23163761"/>
                <a:ext cx="2681561" cy="2010698"/>
              </a:xfrm>
              <a:custGeom>
                <a:avLst/>
                <a:gdLst/>
                <a:ahLst/>
                <a:cxnLst>
                  <a:cxn ang="0">
                    <a:pos x="290" y="257"/>
                  </a:cxn>
                  <a:cxn ang="0">
                    <a:pos x="277" y="298"/>
                  </a:cxn>
                  <a:cxn ang="0">
                    <a:pos x="0" y="426"/>
                  </a:cxn>
                  <a:cxn ang="0">
                    <a:pos x="604" y="217"/>
                  </a:cxn>
                  <a:cxn ang="0">
                    <a:pos x="534" y="72"/>
                  </a:cxn>
                  <a:cxn ang="0">
                    <a:pos x="300" y="267"/>
                  </a:cxn>
                </a:cxnLst>
                <a:rect l="0" t="0" r="r" b="b"/>
                <a:pathLst>
                  <a:path w="709" h="535">
                    <a:moveTo>
                      <a:pt x="290" y="257"/>
                    </a:moveTo>
                    <a:cubicBezTo>
                      <a:pt x="287" y="272"/>
                      <a:pt x="284" y="284"/>
                      <a:pt x="277" y="298"/>
                    </a:cubicBezTo>
                    <a:cubicBezTo>
                      <a:pt x="216" y="301"/>
                      <a:pt x="45" y="386"/>
                      <a:pt x="0" y="426"/>
                    </a:cubicBezTo>
                    <a:cubicBezTo>
                      <a:pt x="256" y="535"/>
                      <a:pt x="433" y="357"/>
                      <a:pt x="604" y="217"/>
                    </a:cubicBezTo>
                    <a:cubicBezTo>
                      <a:pt x="709" y="131"/>
                      <a:pt x="678" y="0"/>
                      <a:pt x="534" y="72"/>
                    </a:cubicBezTo>
                    <a:cubicBezTo>
                      <a:pt x="444" y="117"/>
                      <a:pt x="385" y="213"/>
                      <a:pt x="300" y="267"/>
                    </a:cubicBezTo>
                  </a:path>
                </a:pathLst>
              </a:custGeom>
              <a:solidFill>
                <a:srgbClr val="0B0C0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68" name="Freeform 206"/>
              <p:cNvSpPr>
                <a:spLocks/>
              </p:cNvSpPr>
              <p:nvPr/>
            </p:nvSpPr>
            <p:spPr bwMode="gray">
              <a:xfrm>
                <a:off x="-10741195" y="24568051"/>
                <a:ext cx="1085394" cy="2457518"/>
              </a:xfrm>
              <a:custGeom>
                <a:avLst/>
                <a:gdLst/>
                <a:ahLst/>
                <a:cxnLst>
                  <a:cxn ang="0">
                    <a:pos x="104" y="43"/>
                  </a:cxn>
                  <a:cxn ang="0">
                    <a:pos x="7" y="355"/>
                  </a:cxn>
                  <a:cxn ang="0">
                    <a:pos x="179" y="559"/>
                  </a:cxn>
                  <a:cxn ang="0">
                    <a:pos x="276" y="226"/>
                  </a:cxn>
                  <a:cxn ang="0">
                    <a:pos x="241" y="45"/>
                  </a:cxn>
                  <a:cxn ang="0">
                    <a:pos x="93" y="64"/>
                  </a:cxn>
                </a:cxnLst>
                <a:rect l="0" t="0" r="r" b="b"/>
                <a:pathLst>
                  <a:path w="291" h="653">
                    <a:moveTo>
                      <a:pt x="104" y="43"/>
                    </a:moveTo>
                    <a:cubicBezTo>
                      <a:pt x="75" y="149"/>
                      <a:pt x="14" y="245"/>
                      <a:pt x="7" y="355"/>
                    </a:cubicBezTo>
                    <a:cubicBezTo>
                      <a:pt x="0" y="471"/>
                      <a:pt x="45" y="653"/>
                      <a:pt x="179" y="559"/>
                    </a:cubicBezTo>
                    <a:cubicBezTo>
                      <a:pt x="291" y="480"/>
                      <a:pt x="276" y="353"/>
                      <a:pt x="276" y="226"/>
                    </a:cubicBezTo>
                    <a:cubicBezTo>
                      <a:pt x="276" y="170"/>
                      <a:pt x="287" y="86"/>
                      <a:pt x="241" y="45"/>
                    </a:cubicBezTo>
                    <a:cubicBezTo>
                      <a:pt x="200" y="7"/>
                      <a:pt x="103" y="0"/>
                      <a:pt x="93" y="64"/>
                    </a:cubicBezTo>
                  </a:path>
                </a:pathLst>
              </a:custGeom>
              <a:solidFill>
                <a:srgbClr val="0B0C0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69" name="Freeform 208"/>
              <p:cNvSpPr>
                <a:spLocks/>
              </p:cNvSpPr>
              <p:nvPr/>
            </p:nvSpPr>
            <p:spPr bwMode="gray">
              <a:xfrm>
                <a:off x="-10900802" y="20674338"/>
                <a:ext cx="1372694" cy="4436290"/>
              </a:xfrm>
              <a:custGeom>
                <a:avLst/>
                <a:gdLst/>
                <a:ahLst/>
                <a:cxnLst>
                  <a:cxn ang="0">
                    <a:pos x="107" y="95"/>
                  </a:cxn>
                  <a:cxn ang="0">
                    <a:pos x="150" y="600"/>
                  </a:cxn>
                  <a:cxn ang="0">
                    <a:pos x="104" y="834"/>
                  </a:cxn>
                  <a:cxn ang="0">
                    <a:pos x="10" y="1020"/>
                  </a:cxn>
                  <a:cxn ang="0">
                    <a:pos x="303" y="818"/>
                  </a:cxn>
                  <a:cxn ang="0">
                    <a:pos x="311" y="331"/>
                  </a:cxn>
                  <a:cxn ang="0">
                    <a:pos x="128" y="84"/>
                  </a:cxn>
                </a:cxnLst>
                <a:rect l="0" t="0" r="r" b="b"/>
                <a:pathLst>
                  <a:path w="369" h="1181">
                    <a:moveTo>
                      <a:pt x="107" y="95"/>
                    </a:moveTo>
                    <a:cubicBezTo>
                      <a:pt x="88" y="263"/>
                      <a:pt x="141" y="436"/>
                      <a:pt x="150" y="600"/>
                    </a:cubicBezTo>
                    <a:cubicBezTo>
                      <a:pt x="154" y="691"/>
                      <a:pt x="139" y="756"/>
                      <a:pt x="104" y="834"/>
                    </a:cubicBezTo>
                    <a:cubicBezTo>
                      <a:pt x="88" y="868"/>
                      <a:pt x="0" y="986"/>
                      <a:pt x="10" y="1020"/>
                    </a:cubicBezTo>
                    <a:cubicBezTo>
                      <a:pt x="55" y="1181"/>
                      <a:pt x="284" y="864"/>
                      <a:pt x="303" y="818"/>
                    </a:cubicBezTo>
                    <a:cubicBezTo>
                      <a:pt x="369" y="655"/>
                      <a:pt x="311" y="508"/>
                      <a:pt x="311" y="331"/>
                    </a:cubicBezTo>
                    <a:cubicBezTo>
                      <a:pt x="311" y="185"/>
                      <a:pt x="325" y="0"/>
                      <a:pt x="128" y="84"/>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70" name="Freeform 209"/>
              <p:cNvSpPr>
                <a:spLocks/>
              </p:cNvSpPr>
              <p:nvPr/>
            </p:nvSpPr>
            <p:spPr bwMode="gray">
              <a:xfrm>
                <a:off x="-10549655" y="19621130"/>
                <a:ext cx="1947334" cy="6798030"/>
              </a:xfrm>
              <a:custGeom>
                <a:avLst/>
                <a:gdLst/>
                <a:ahLst/>
                <a:cxnLst>
                  <a:cxn ang="0">
                    <a:pos x="33" y="107"/>
                  </a:cxn>
                  <a:cxn ang="0">
                    <a:pos x="72" y="128"/>
                  </a:cxn>
                  <a:cxn ang="0">
                    <a:pos x="55" y="527"/>
                  </a:cxn>
                  <a:cxn ang="0">
                    <a:pos x="74" y="927"/>
                  </a:cxn>
                  <a:cxn ang="0">
                    <a:pos x="84" y="1333"/>
                  </a:cxn>
                  <a:cxn ang="0">
                    <a:pos x="13" y="1718"/>
                  </a:cxn>
                  <a:cxn ang="0">
                    <a:pos x="227" y="1419"/>
                  </a:cxn>
                  <a:cxn ang="0">
                    <a:pos x="323" y="913"/>
                  </a:cxn>
                  <a:cxn ang="0">
                    <a:pos x="152" y="10"/>
                  </a:cxn>
                  <a:cxn ang="0">
                    <a:pos x="22" y="107"/>
                  </a:cxn>
                </a:cxnLst>
                <a:rect l="0" t="0" r="r" b="b"/>
                <a:pathLst>
                  <a:path w="513" h="1816">
                    <a:moveTo>
                      <a:pt x="33" y="107"/>
                    </a:moveTo>
                    <a:cubicBezTo>
                      <a:pt x="50" y="111"/>
                      <a:pt x="61" y="111"/>
                      <a:pt x="72" y="128"/>
                    </a:cubicBezTo>
                    <a:cubicBezTo>
                      <a:pt x="2" y="236"/>
                      <a:pt x="61" y="405"/>
                      <a:pt x="55" y="527"/>
                    </a:cubicBezTo>
                    <a:cubicBezTo>
                      <a:pt x="48" y="663"/>
                      <a:pt x="39" y="794"/>
                      <a:pt x="74" y="927"/>
                    </a:cubicBezTo>
                    <a:cubicBezTo>
                      <a:pt x="106" y="1049"/>
                      <a:pt x="115" y="1208"/>
                      <a:pt x="84" y="1333"/>
                    </a:cubicBezTo>
                    <a:cubicBezTo>
                      <a:pt x="53" y="1461"/>
                      <a:pt x="0" y="1580"/>
                      <a:pt x="13" y="1718"/>
                    </a:cubicBezTo>
                    <a:cubicBezTo>
                      <a:pt x="257" y="1816"/>
                      <a:pt x="225" y="1584"/>
                      <a:pt x="227" y="1419"/>
                    </a:cubicBezTo>
                    <a:cubicBezTo>
                      <a:pt x="228" y="1237"/>
                      <a:pt x="298" y="1084"/>
                      <a:pt x="323" y="913"/>
                    </a:cubicBezTo>
                    <a:cubicBezTo>
                      <a:pt x="356" y="690"/>
                      <a:pt x="513" y="59"/>
                      <a:pt x="152" y="10"/>
                    </a:cubicBezTo>
                    <a:cubicBezTo>
                      <a:pt x="82" y="0"/>
                      <a:pt x="13" y="27"/>
                      <a:pt x="22" y="107"/>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71" name="Freeform 210"/>
              <p:cNvSpPr>
                <a:spLocks/>
              </p:cNvSpPr>
              <p:nvPr/>
            </p:nvSpPr>
            <p:spPr bwMode="gray">
              <a:xfrm>
                <a:off x="-10485808" y="20929663"/>
                <a:ext cx="1404627" cy="670239"/>
              </a:xfrm>
              <a:custGeom>
                <a:avLst/>
                <a:gdLst/>
                <a:ahLst/>
                <a:cxnLst>
                  <a:cxn ang="0">
                    <a:pos x="39" y="182"/>
                  </a:cxn>
                  <a:cxn ang="0">
                    <a:pos x="190" y="115"/>
                  </a:cxn>
                  <a:cxn ang="0">
                    <a:pos x="368" y="76"/>
                  </a:cxn>
                  <a:cxn ang="0">
                    <a:pos x="360" y="6"/>
                  </a:cxn>
                  <a:cxn ang="0">
                    <a:pos x="22" y="174"/>
                  </a:cxn>
                </a:cxnLst>
                <a:rect l="0" t="0" r="r" b="b"/>
                <a:pathLst>
                  <a:path w="372" h="182">
                    <a:moveTo>
                      <a:pt x="39" y="182"/>
                    </a:moveTo>
                    <a:cubicBezTo>
                      <a:pt x="68" y="131"/>
                      <a:pt x="139" y="128"/>
                      <a:pt x="190" y="115"/>
                    </a:cubicBezTo>
                    <a:cubicBezTo>
                      <a:pt x="243" y="102"/>
                      <a:pt x="313" y="78"/>
                      <a:pt x="368" y="76"/>
                    </a:cubicBezTo>
                    <a:cubicBezTo>
                      <a:pt x="372" y="55"/>
                      <a:pt x="368" y="24"/>
                      <a:pt x="360" y="6"/>
                    </a:cubicBezTo>
                    <a:cubicBezTo>
                      <a:pt x="289" y="0"/>
                      <a:pt x="0" y="91"/>
                      <a:pt x="22" y="174"/>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72" name="Freeform 211"/>
              <p:cNvSpPr>
                <a:spLocks/>
              </p:cNvSpPr>
              <p:nvPr/>
            </p:nvSpPr>
            <p:spPr bwMode="gray">
              <a:xfrm>
                <a:off x="-11890436" y="14706115"/>
                <a:ext cx="3607348" cy="6766124"/>
              </a:xfrm>
              <a:custGeom>
                <a:avLst/>
                <a:gdLst/>
                <a:ahLst/>
                <a:cxnLst>
                  <a:cxn ang="0">
                    <a:pos x="42" y="334"/>
                  </a:cxn>
                  <a:cxn ang="0">
                    <a:pos x="13" y="540"/>
                  </a:cxn>
                  <a:cxn ang="0">
                    <a:pos x="24" y="745"/>
                  </a:cxn>
                  <a:cxn ang="0">
                    <a:pos x="67" y="934"/>
                  </a:cxn>
                  <a:cxn ang="0">
                    <a:pos x="107" y="1131"/>
                  </a:cxn>
                  <a:cxn ang="0">
                    <a:pos x="111" y="1148"/>
                  </a:cxn>
                  <a:cxn ang="0">
                    <a:pos x="175" y="1326"/>
                  </a:cxn>
                  <a:cxn ang="0">
                    <a:pos x="187" y="1544"/>
                  </a:cxn>
                  <a:cxn ang="0">
                    <a:pos x="198" y="1649"/>
                  </a:cxn>
                  <a:cxn ang="0">
                    <a:pos x="264" y="1720"/>
                  </a:cxn>
                  <a:cxn ang="0">
                    <a:pos x="438" y="1780"/>
                  </a:cxn>
                  <a:cxn ang="0">
                    <a:pos x="551" y="1757"/>
                  </a:cxn>
                  <a:cxn ang="0">
                    <a:pos x="670" y="1729"/>
                  </a:cxn>
                  <a:cxn ang="0">
                    <a:pos x="812" y="1652"/>
                  </a:cxn>
                  <a:cxn ang="0">
                    <a:pos x="787" y="1427"/>
                  </a:cxn>
                  <a:cxn ang="0">
                    <a:pos x="821" y="1210"/>
                  </a:cxn>
                  <a:cxn ang="0">
                    <a:pos x="901" y="960"/>
                  </a:cxn>
                  <a:cxn ang="0">
                    <a:pos x="908" y="958"/>
                  </a:cxn>
                  <a:cxn ang="0">
                    <a:pos x="946" y="496"/>
                  </a:cxn>
                  <a:cxn ang="0">
                    <a:pos x="887" y="275"/>
                  </a:cxn>
                  <a:cxn ang="0">
                    <a:pos x="792" y="194"/>
                  </a:cxn>
                  <a:cxn ang="0">
                    <a:pos x="615" y="71"/>
                  </a:cxn>
                  <a:cxn ang="0">
                    <a:pos x="221" y="8"/>
                  </a:cxn>
                  <a:cxn ang="0">
                    <a:pos x="73" y="64"/>
                  </a:cxn>
                  <a:cxn ang="0">
                    <a:pos x="50" y="221"/>
                  </a:cxn>
                  <a:cxn ang="0">
                    <a:pos x="46" y="346"/>
                  </a:cxn>
                </a:cxnLst>
                <a:rect l="0" t="0" r="r" b="b"/>
                <a:pathLst>
                  <a:path w="968" h="1806">
                    <a:moveTo>
                      <a:pt x="42" y="334"/>
                    </a:moveTo>
                    <a:cubicBezTo>
                      <a:pt x="0" y="373"/>
                      <a:pt x="13" y="485"/>
                      <a:pt x="13" y="540"/>
                    </a:cubicBezTo>
                    <a:cubicBezTo>
                      <a:pt x="13" y="610"/>
                      <a:pt x="12" y="679"/>
                      <a:pt x="24" y="745"/>
                    </a:cubicBezTo>
                    <a:cubicBezTo>
                      <a:pt x="37" y="811"/>
                      <a:pt x="42" y="875"/>
                      <a:pt x="67" y="934"/>
                    </a:cubicBezTo>
                    <a:cubicBezTo>
                      <a:pt x="94" y="997"/>
                      <a:pt x="83" y="1069"/>
                      <a:pt x="107" y="1131"/>
                    </a:cubicBezTo>
                    <a:cubicBezTo>
                      <a:pt x="109" y="1137"/>
                      <a:pt x="110" y="1141"/>
                      <a:pt x="111" y="1148"/>
                    </a:cubicBezTo>
                    <a:cubicBezTo>
                      <a:pt x="145" y="1153"/>
                      <a:pt x="172" y="1293"/>
                      <a:pt x="175" y="1326"/>
                    </a:cubicBezTo>
                    <a:cubicBezTo>
                      <a:pt x="181" y="1397"/>
                      <a:pt x="190" y="1472"/>
                      <a:pt x="187" y="1544"/>
                    </a:cubicBezTo>
                    <a:cubicBezTo>
                      <a:pt x="185" y="1580"/>
                      <a:pt x="176" y="1620"/>
                      <a:pt x="198" y="1649"/>
                    </a:cubicBezTo>
                    <a:cubicBezTo>
                      <a:pt x="216" y="1673"/>
                      <a:pt x="244" y="1699"/>
                      <a:pt x="264" y="1720"/>
                    </a:cubicBezTo>
                    <a:cubicBezTo>
                      <a:pt x="316" y="1774"/>
                      <a:pt x="365" y="1806"/>
                      <a:pt x="438" y="1780"/>
                    </a:cubicBezTo>
                    <a:cubicBezTo>
                      <a:pt x="475" y="1767"/>
                      <a:pt x="511" y="1762"/>
                      <a:pt x="551" y="1757"/>
                    </a:cubicBezTo>
                    <a:cubicBezTo>
                      <a:pt x="594" y="1753"/>
                      <a:pt x="630" y="1737"/>
                      <a:pt x="670" y="1729"/>
                    </a:cubicBezTo>
                    <a:cubicBezTo>
                      <a:pt x="734" y="1716"/>
                      <a:pt x="793" y="1731"/>
                      <a:pt x="812" y="1652"/>
                    </a:cubicBezTo>
                    <a:cubicBezTo>
                      <a:pt x="829" y="1577"/>
                      <a:pt x="803" y="1495"/>
                      <a:pt x="787" y="1427"/>
                    </a:cubicBezTo>
                    <a:cubicBezTo>
                      <a:pt x="770" y="1350"/>
                      <a:pt x="788" y="1278"/>
                      <a:pt x="821" y="1210"/>
                    </a:cubicBezTo>
                    <a:cubicBezTo>
                      <a:pt x="858" y="1131"/>
                      <a:pt x="876" y="1045"/>
                      <a:pt x="901" y="960"/>
                    </a:cubicBezTo>
                    <a:cubicBezTo>
                      <a:pt x="903" y="959"/>
                      <a:pt x="905" y="959"/>
                      <a:pt x="908" y="958"/>
                    </a:cubicBezTo>
                    <a:cubicBezTo>
                      <a:pt x="953" y="813"/>
                      <a:pt x="968" y="648"/>
                      <a:pt x="946" y="496"/>
                    </a:cubicBezTo>
                    <a:cubicBezTo>
                      <a:pt x="935" y="423"/>
                      <a:pt x="924" y="342"/>
                      <a:pt x="887" y="275"/>
                    </a:cubicBezTo>
                    <a:cubicBezTo>
                      <a:pt x="868" y="241"/>
                      <a:pt x="824" y="214"/>
                      <a:pt x="792" y="194"/>
                    </a:cubicBezTo>
                    <a:cubicBezTo>
                      <a:pt x="733" y="157"/>
                      <a:pt x="680" y="98"/>
                      <a:pt x="615" y="71"/>
                    </a:cubicBezTo>
                    <a:cubicBezTo>
                      <a:pt x="493" y="20"/>
                      <a:pt x="350" y="18"/>
                      <a:pt x="221" y="8"/>
                    </a:cubicBezTo>
                    <a:cubicBezTo>
                      <a:pt x="159" y="3"/>
                      <a:pt x="96" y="0"/>
                      <a:pt x="73" y="64"/>
                    </a:cubicBezTo>
                    <a:cubicBezTo>
                      <a:pt x="57" y="110"/>
                      <a:pt x="54" y="170"/>
                      <a:pt x="50" y="221"/>
                    </a:cubicBezTo>
                    <a:cubicBezTo>
                      <a:pt x="46" y="260"/>
                      <a:pt x="27" y="311"/>
                      <a:pt x="46" y="346"/>
                    </a:cubicBezTo>
                  </a:path>
                </a:pathLst>
              </a:custGeom>
              <a:solidFill>
                <a:srgbClr val="33333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73" name="Freeform 212"/>
              <p:cNvSpPr>
                <a:spLocks/>
              </p:cNvSpPr>
              <p:nvPr/>
            </p:nvSpPr>
            <p:spPr bwMode="gray">
              <a:xfrm>
                <a:off x="-12528902" y="9599606"/>
                <a:ext cx="4788502" cy="6861861"/>
              </a:xfrm>
              <a:custGeom>
                <a:avLst/>
                <a:gdLst/>
                <a:ahLst/>
                <a:cxnLst>
                  <a:cxn ang="0">
                    <a:pos x="284" y="116"/>
                  </a:cxn>
                  <a:cxn ang="0">
                    <a:pos x="119" y="164"/>
                  </a:cxn>
                  <a:cxn ang="0">
                    <a:pos x="19" y="304"/>
                  </a:cxn>
                  <a:cxn ang="0">
                    <a:pos x="15" y="605"/>
                  </a:cxn>
                  <a:cxn ang="0">
                    <a:pos x="11" y="836"/>
                  </a:cxn>
                  <a:cxn ang="0">
                    <a:pos x="34" y="954"/>
                  </a:cxn>
                  <a:cxn ang="0">
                    <a:pos x="49" y="1111"/>
                  </a:cxn>
                  <a:cxn ang="0">
                    <a:pos x="102" y="1211"/>
                  </a:cxn>
                  <a:cxn ang="0">
                    <a:pos x="159" y="1322"/>
                  </a:cxn>
                  <a:cxn ang="0">
                    <a:pos x="140" y="1413"/>
                  </a:cxn>
                  <a:cxn ang="0">
                    <a:pos x="172" y="1411"/>
                  </a:cxn>
                  <a:cxn ang="0">
                    <a:pos x="163" y="1623"/>
                  </a:cxn>
                  <a:cxn ang="0">
                    <a:pos x="163" y="1697"/>
                  </a:cxn>
                  <a:cxn ang="0">
                    <a:pos x="259" y="1725"/>
                  </a:cxn>
                  <a:cxn ang="0">
                    <a:pos x="458" y="1520"/>
                  </a:cxn>
                  <a:cxn ang="0">
                    <a:pos x="611" y="1769"/>
                  </a:cxn>
                  <a:cxn ang="0">
                    <a:pos x="958" y="1761"/>
                  </a:cxn>
                  <a:cxn ang="0">
                    <a:pos x="1130" y="1711"/>
                  </a:cxn>
                  <a:cxn ang="0">
                    <a:pos x="1098" y="1515"/>
                  </a:cxn>
                  <a:cxn ang="0">
                    <a:pos x="1075" y="1401"/>
                  </a:cxn>
                  <a:cxn ang="0">
                    <a:pos x="1031" y="1297"/>
                  </a:cxn>
                  <a:cxn ang="0">
                    <a:pos x="1014" y="1091"/>
                  </a:cxn>
                  <a:cxn ang="0">
                    <a:pos x="1019" y="1052"/>
                  </a:cxn>
                  <a:cxn ang="0">
                    <a:pos x="1041" y="1026"/>
                  </a:cxn>
                  <a:cxn ang="0">
                    <a:pos x="1062" y="857"/>
                  </a:cxn>
                  <a:cxn ang="0">
                    <a:pos x="1094" y="840"/>
                  </a:cxn>
                  <a:cxn ang="0">
                    <a:pos x="1114" y="785"/>
                  </a:cxn>
                  <a:cxn ang="0">
                    <a:pos x="1158" y="692"/>
                  </a:cxn>
                  <a:cxn ang="0">
                    <a:pos x="1252" y="249"/>
                  </a:cxn>
                  <a:cxn ang="0">
                    <a:pos x="973" y="56"/>
                  </a:cxn>
                  <a:cxn ang="0">
                    <a:pos x="507" y="45"/>
                  </a:cxn>
                  <a:cxn ang="0">
                    <a:pos x="276" y="124"/>
                  </a:cxn>
                </a:cxnLst>
                <a:rect l="0" t="0" r="r" b="b"/>
                <a:pathLst>
                  <a:path w="1272" h="1834">
                    <a:moveTo>
                      <a:pt x="284" y="116"/>
                    </a:moveTo>
                    <a:cubicBezTo>
                      <a:pt x="230" y="134"/>
                      <a:pt x="174" y="145"/>
                      <a:pt x="119" y="164"/>
                    </a:cubicBezTo>
                    <a:cubicBezTo>
                      <a:pt x="55" y="185"/>
                      <a:pt x="27" y="234"/>
                      <a:pt x="19" y="304"/>
                    </a:cubicBezTo>
                    <a:cubicBezTo>
                      <a:pt x="7" y="403"/>
                      <a:pt x="27" y="506"/>
                      <a:pt x="15" y="605"/>
                    </a:cubicBezTo>
                    <a:cubicBezTo>
                      <a:pt x="6" y="680"/>
                      <a:pt x="0" y="761"/>
                      <a:pt x="11" y="836"/>
                    </a:cubicBezTo>
                    <a:cubicBezTo>
                      <a:pt x="16" y="875"/>
                      <a:pt x="30" y="914"/>
                      <a:pt x="34" y="954"/>
                    </a:cubicBezTo>
                    <a:cubicBezTo>
                      <a:pt x="39" y="1004"/>
                      <a:pt x="25" y="1066"/>
                      <a:pt x="49" y="1111"/>
                    </a:cubicBezTo>
                    <a:cubicBezTo>
                      <a:pt x="68" y="1147"/>
                      <a:pt x="85" y="1170"/>
                      <a:pt x="102" y="1211"/>
                    </a:cubicBezTo>
                    <a:cubicBezTo>
                      <a:pt x="116" y="1246"/>
                      <a:pt x="122" y="1303"/>
                      <a:pt x="159" y="1322"/>
                    </a:cubicBezTo>
                    <a:cubicBezTo>
                      <a:pt x="166" y="1350"/>
                      <a:pt x="134" y="1377"/>
                      <a:pt x="140" y="1413"/>
                    </a:cubicBezTo>
                    <a:cubicBezTo>
                      <a:pt x="150" y="1411"/>
                      <a:pt x="161" y="1416"/>
                      <a:pt x="172" y="1411"/>
                    </a:cubicBezTo>
                    <a:cubicBezTo>
                      <a:pt x="170" y="1482"/>
                      <a:pt x="175" y="1554"/>
                      <a:pt x="163" y="1623"/>
                    </a:cubicBezTo>
                    <a:cubicBezTo>
                      <a:pt x="158" y="1657"/>
                      <a:pt x="142" y="1682"/>
                      <a:pt x="163" y="1697"/>
                    </a:cubicBezTo>
                    <a:cubicBezTo>
                      <a:pt x="184" y="1711"/>
                      <a:pt x="234" y="1719"/>
                      <a:pt x="259" y="1725"/>
                    </a:cubicBezTo>
                    <a:cubicBezTo>
                      <a:pt x="380" y="1756"/>
                      <a:pt x="441" y="1620"/>
                      <a:pt x="458" y="1520"/>
                    </a:cubicBezTo>
                    <a:cubicBezTo>
                      <a:pt x="497" y="1620"/>
                      <a:pt x="504" y="1720"/>
                      <a:pt x="611" y="1769"/>
                    </a:cubicBezTo>
                    <a:cubicBezTo>
                      <a:pt x="683" y="1803"/>
                      <a:pt x="904" y="1834"/>
                      <a:pt x="958" y="1761"/>
                    </a:cubicBezTo>
                    <a:cubicBezTo>
                      <a:pt x="995" y="1754"/>
                      <a:pt x="1116" y="1737"/>
                      <a:pt x="1130" y="1711"/>
                    </a:cubicBezTo>
                    <a:cubicBezTo>
                      <a:pt x="1156" y="1664"/>
                      <a:pt x="1107" y="1562"/>
                      <a:pt x="1098" y="1515"/>
                    </a:cubicBezTo>
                    <a:cubicBezTo>
                      <a:pt x="1090" y="1476"/>
                      <a:pt x="1086" y="1438"/>
                      <a:pt x="1075" y="1401"/>
                    </a:cubicBezTo>
                    <a:cubicBezTo>
                      <a:pt x="1064" y="1365"/>
                      <a:pt x="1045" y="1333"/>
                      <a:pt x="1031" y="1297"/>
                    </a:cubicBezTo>
                    <a:cubicBezTo>
                      <a:pt x="1005" y="1233"/>
                      <a:pt x="1006" y="1160"/>
                      <a:pt x="1014" y="1091"/>
                    </a:cubicBezTo>
                    <a:cubicBezTo>
                      <a:pt x="1016" y="1077"/>
                      <a:pt x="1017" y="1066"/>
                      <a:pt x="1019" y="1052"/>
                    </a:cubicBezTo>
                    <a:cubicBezTo>
                      <a:pt x="1033" y="1046"/>
                      <a:pt x="1034" y="1039"/>
                      <a:pt x="1041" y="1026"/>
                    </a:cubicBezTo>
                    <a:cubicBezTo>
                      <a:pt x="1007" y="987"/>
                      <a:pt x="1028" y="886"/>
                      <a:pt x="1062" y="857"/>
                    </a:cubicBezTo>
                    <a:cubicBezTo>
                      <a:pt x="1071" y="850"/>
                      <a:pt x="1084" y="851"/>
                      <a:pt x="1094" y="840"/>
                    </a:cubicBezTo>
                    <a:cubicBezTo>
                      <a:pt x="1103" y="830"/>
                      <a:pt x="1108" y="798"/>
                      <a:pt x="1114" y="785"/>
                    </a:cubicBezTo>
                    <a:cubicBezTo>
                      <a:pt x="1128" y="751"/>
                      <a:pt x="1144" y="725"/>
                      <a:pt x="1158" y="692"/>
                    </a:cubicBezTo>
                    <a:cubicBezTo>
                      <a:pt x="1218" y="547"/>
                      <a:pt x="1272" y="410"/>
                      <a:pt x="1252" y="249"/>
                    </a:cubicBezTo>
                    <a:cubicBezTo>
                      <a:pt x="1237" y="131"/>
                      <a:pt x="1073" y="71"/>
                      <a:pt x="973" y="56"/>
                    </a:cubicBezTo>
                    <a:cubicBezTo>
                      <a:pt x="820" y="34"/>
                      <a:pt x="664" y="0"/>
                      <a:pt x="507" y="45"/>
                    </a:cubicBezTo>
                    <a:cubicBezTo>
                      <a:pt x="436" y="65"/>
                      <a:pt x="326" y="68"/>
                      <a:pt x="276" y="124"/>
                    </a:cubicBezTo>
                  </a:path>
                </a:pathLst>
              </a:custGeom>
              <a:solidFill>
                <a:srgbClr val="1A1A1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74" name="Freeform 213"/>
              <p:cNvSpPr>
                <a:spLocks/>
              </p:cNvSpPr>
              <p:nvPr/>
            </p:nvSpPr>
            <p:spPr bwMode="gray">
              <a:xfrm>
                <a:off x="-8825794" y="10174089"/>
                <a:ext cx="1691947" cy="5904391"/>
              </a:xfrm>
              <a:custGeom>
                <a:avLst/>
                <a:gdLst/>
                <a:ahLst/>
                <a:cxnLst>
                  <a:cxn ang="0">
                    <a:pos x="190" y="4"/>
                  </a:cxn>
                  <a:cxn ang="0">
                    <a:pos x="286" y="141"/>
                  </a:cxn>
                  <a:cxn ang="0">
                    <a:pos x="308" y="225"/>
                  </a:cxn>
                  <a:cxn ang="0">
                    <a:pos x="348" y="290"/>
                  </a:cxn>
                  <a:cxn ang="0">
                    <a:pos x="323" y="322"/>
                  </a:cxn>
                  <a:cxn ang="0">
                    <a:pos x="338" y="364"/>
                  </a:cxn>
                  <a:cxn ang="0">
                    <a:pos x="373" y="438"/>
                  </a:cxn>
                  <a:cxn ang="0">
                    <a:pos x="388" y="605"/>
                  </a:cxn>
                  <a:cxn ang="0">
                    <a:pos x="412" y="681"/>
                  </a:cxn>
                  <a:cxn ang="0">
                    <a:pos x="412" y="782"/>
                  </a:cxn>
                  <a:cxn ang="0">
                    <a:pos x="444" y="959"/>
                  </a:cxn>
                  <a:cxn ang="0">
                    <a:pos x="444" y="1012"/>
                  </a:cxn>
                  <a:cxn ang="0">
                    <a:pos x="421" y="1053"/>
                  </a:cxn>
                  <a:cxn ang="0">
                    <a:pos x="396" y="1145"/>
                  </a:cxn>
                  <a:cxn ang="0">
                    <a:pos x="365" y="1230"/>
                  </a:cxn>
                  <a:cxn ang="0">
                    <a:pos x="328" y="1327"/>
                  </a:cxn>
                  <a:cxn ang="0">
                    <a:pos x="238" y="1434"/>
                  </a:cxn>
                  <a:cxn ang="0">
                    <a:pos x="149" y="1555"/>
                  </a:cxn>
                  <a:cxn ang="0">
                    <a:pos x="98" y="1572"/>
                  </a:cxn>
                  <a:cxn ang="0">
                    <a:pos x="53" y="1504"/>
                  </a:cxn>
                  <a:cxn ang="0">
                    <a:pos x="33" y="1399"/>
                  </a:cxn>
                  <a:cxn ang="0">
                    <a:pos x="98" y="1226"/>
                  </a:cxn>
                  <a:cxn ang="0">
                    <a:pos x="150" y="1068"/>
                  </a:cxn>
                  <a:cxn ang="0">
                    <a:pos x="163" y="968"/>
                  </a:cxn>
                  <a:cxn ang="0">
                    <a:pos x="170" y="927"/>
                  </a:cxn>
                  <a:cxn ang="0">
                    <a:pos x="146" y="895"/>
                  </a:cxn>
                  <a:cxn ang="0">
                    <a:pos x="89" y="730"/>
                  </a:cxn>
                  <a:cxn ang="0">
                    <a:pos x="1" y="560"/>
                  </a:cxn>
                  <a:cxn ang="0">
                    <a:pos x="36" y="449"/>
                  </a:cxn>
                  <a:cxn ang="0">
                    <a:pos x="77" y="288"/>
                  </a:cxn>
                  <a:cxn ang="0">
                    <a:pos x="117" y="55"/>
                  </a:cxn>
                  <a:cxn ang="0">
                    <a:pos x="186" y="0"/>
                  </a:cxn>
                </a:cxnLst>
                <a:rect l="0" t="0" r="r" b="b"/>
                <a:pathLst>
                  <a:path w="447" h="1576">
                    <a:moveTo>
                      <a:pt x="190" y="4"/>
                    </a:moveTo>
                    <a:cubicBezTo>
                      <a:pt x="243" y="37"/>
                      <a:pt x="273" y="80"/>
                      <a:pt x="286" y="141"/>
                    </a:cubicBezTo>
                    <a:cubicBezTo>
                      <a:pt x="295" y="183"/>
                      <a:pt x="280" y="198"/>
                      <a:pt x="308" y="225"/>
                    </a:cubicBezTo>
                    <a:cubicBezTo>
                      <a:pt x="325" y="242"/>
                      <a:pt x="356" y="253"/>
                      <a:pt x="348" y="290"/>
                    </a:cubicBezTo>
                    <a:cubicBezTo>
                      <a:pt x="344" y="306"/>
                      <a:pt x="325" y="309"/>
                      <a:pt x="323" y="322"/>
                    </a:cubicBezTo>
                    <a:cubicBezTo>
                      <a:pt x="320" y="342"/>
                      <a:pt x="332" y="347"/>
                      <a:pt x="338" y="364"/>
                    </a:cubicBezTo>
                    <a:cubicBezTo>
                      <a:pt x="349" y="393"/>
                      <a:pt x="356" y="414"/>
                      <a:pt x="373" y="438"/>
                    </a:cubicBezTo>
                    <a:cubicBezTo>
                      <a:pt x="413" y="497"/>
                      <a:pt x="381" y="536"/>
                      <a:pt x="388" y="605"/>
                    </a:cubicBezTo>
                    <a:cubicBezTo>
                      <a:pt x="391" y="638"/>
                      <a:pt x="408" y="653"/>
                      <a:pt x="412" y="681"/>
                    </a:cubicBezTo>
                    <a:cubicBezTo>
                      <a:pt x="417" y="714"/>
                      <a:pt x="403" y="748"/>
                      <a:pt x="412" y="782"/>
                    </a:cubicBezTo>
                    <a:cubicBezTo>
                      <a:pt x="427" y="838"/>
                      <a:pt x="444" y="898"/>
                      <a:pt x="444" y="959"/>
                    </a:cubicBezTo>
                    <a:cubicBezTo>
                      <a:pt x="444" y="976"/>
                      <a:pt x="447" y="996"/>
                      <a:pt x="444" y="1012"/>
                    </a:cubicBezTo>
                    <a:cubicBezTo>
                      <a:pt x="439" y="1035"/>
                      <a:pt x="431" y="1035"/>
                      <a:pt x="421" y="1053"/>
                    </a:cubicBezTo>
                    <a:cubicBezTo>
                      <a:pt x="404" y="1082"/>
                      <a:pt x="401" y="1111"/>
                      <a:pt x="396" y="1145"/>
                    </a:cubicBezTo>
                    <a:cubicBezTo>
                      <a:pt x="390" y="1181"/>
                      <a:pt x="382" y="1200"/>
                      <a:pt x="365" y="1230"/>
                    </a:cubicBezTo>
                    <a:cubicBezTo>
                      <a:pt x="344" y="1266"/>
                      <a:pt x="341" y="1288"/>
                      <a:pt x="328" y="1327"/>
                    </a:cubicBezTo>
                    <a:cubicBezTo>
                      <a:pt x="312" y="1374"/>
                      <a:pt x="273" y="1403"/>
                      <a:pt x="238" y="1434"/>
                    </a:cubicBezTo>
                    <a:cubicBezTo>
                      <a:pt x="203" y="1465"/>
                      <a:pt x="173" y="1514"/>
                      <a:pt x="149" y="1555"/>
                    </a:cubicBezTo>
                    <a:cubicBezTo>
                      <a:pt x="131" y="1561"/>
                      <a:pt x="119" y="1576"/>
                      <a:pt x="98" y="1572"/>
                    </a:cubicBezTo>
                    <a:cubicBezTo>
                      <a:pt x="95" y="1541"/>
                      <a:pt x="66" y="1528"/>
                      <a:pt x="53" y="1504"/>
                    </a:cubicBezTo>
                    <a:cubicBezTo>
                      <a:pt x="36" y="1472"/>
                      <a:pt x="31" y="1436"/>
                      <a:pt x="33" y="1399"/>
                    </a:cubicBezTo>
                    <a:cubicBezTo>
                      <a:pt x="37" y="1332"/>
                      <a:pt x="75" y="1284"/>
                      <a:pt x="98" y="1226"/>
                    </a:cubicBezTo>
                    <a:cubicBezTo>
                      <a:pt x="118" y="1176"/>
                      <a:pt x="141" y="1118"/>
                      <a:pt x="150" y="1068"/>
                    </a:cubicBezTo>
                    <a:cubicBezTo>
                      <a:pt x="156" y="1034"/>
                      <a:pt x="157" y="999"/>
                      <a:pt x="163" y="968"/>
                    </a:cubicBezTo>
                    <a:cubicBezTo>
                      <a:pt x="166" y="955"/>
                      <a:pt x="174" y="944"/>
                      <a:pt x="170" y="927"/>
                    </a:cubicBezTo>
                    <a:cubicBezTo>
                      <a:pt x="165" y="905"/>
                      <a:pt x="157" y="910"/>
                      <a:pt x="146" y="895"/>
                    </a:cubicBezTo>
                    <a:cubicBezTo>
                      <a:pt x="108" y="841"/>
                      <a:pt x="108" y="790"/>
                      <a:pt x="89" y="730"/>
                    </a:cubicBezTo>
                    <a:cubicBezTo>
                      <a:pt x="70" y="666"/>
                      <a:pt x="2" y="640"/>
                      <a:pt x="1" y="560"/>
                    </a:cubicBezTo>
                    <a:cubicBezTo>
                      <a:pt x="0" y="517"/>
                      <a:pt x="20" y="487"/>
                      <a:pt x="36" y="449"/>
                    </a:cubicBezTo>
                    <a:cubicBezTo>
                      <a:pt x="58" y="398"/>
                      <a:pt x="72" y="345"/>
                      <a:pt x="77" y="288"/>
                    </a:cubicBezTo>
                    <a:cubicBezTo>
                      <a:pt x="85" y="209"/>
                      <a:pt x="60" y="115"/>
                      <a:pt x="117" y="55"/>
                    </a:cubicBezTo>
                    <a:cubicBezTo>
                      <a:pt x="138" y="34"/>
                      <a:pt x="164" y="18"/>
                      <a:pt x="186" y="0"/>
                    </a:cubicBezTo>
                  </a:path>
                </a:pathLst>
              </a:custGeom>
              <a:solidFill>
                <a:srgbClr val="1A1A1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75" name="Freeform 214"/>
              <p:cNvSpPr>
                <a:spLocks/>
              </p:cNvSpPr>
              <p:nvPr/>
            </p:nvSpPr>
            <p:spPr bwMode="gray">
              <a:xfrm>
                <a:off x="-12273516" y="11323053"/>
                <a:ext cx="1149240" cy="2010678"/>
              </a:xfrm>
              <a:custGeom>
                <a:avLst/>
                <a:gdLst/>
                <a:ahLst/>
                <a:cxnLst>
                  <a:cxn ang="0">
                    <a:pos x="148" y="0"/>
                  </a:cxn>
                  <a:cxn ang="0">
                    <a:pos x="154" y="269"/>
                  </a:cxn>
                  <a:cxn ang="0">
                    <a:pos x="310" y="452"/>
                  </a:cxn>
                  <a:cxn ang="0">
                    <a:pos x="131" y="0"/>
                  </a:cxn>
                </a:cxnLst>
                <a:rect l="0" t="0" r="r" b="b"/>
                <a:pathLst>
                  <a:path w="310" h="536">
                    <a:moveTo>
                      <a:pt x="148" y="0"/>
                    </a:moveTo>
                    <a:cubicBezTo>
                      <a:pt x="148" y="85"/>
                      <a:pt x="124" y="195"/>
                      <a:pt x="154" y="269"/>
                    </a:cubicBezTo>
                    <a:cubicBezTo>
                      <a:pt x="182" y="338"/>
                      <a:pt x="254" y="405"/>
                      <a:pt x="310" y="452"/>
                    </a:cubicBezTo>
                    <a:cubicBezTo>
                      <a:pt x="222" y="536"/>
                      <a:pt x="0" y="98"/>
                      <a:pt x="131" y="0"/>
                    </a:cubicBezTo>
                  </a:path>
                </a:pathLst>
              </a:custGeom>
              <a:solidFill>
                <a:srgbClr val="66666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76" name="Freeform 215"/>
              <p:cNvSpPr>
                <a:spLocks/>
              </p:cNvSpPr>
              <p:nvPr/>
            </p:nvSpPr>
            <p:spPr bwMode="gray">
              <a:xfrm>
                <a:off x="-10709262" y="10333657"/>
                <a:ext cx="1915401" cy="2680917"/>
              </a:xfrm>
              <a:custGeom>
                <a:avLst/>
                <a:gdLst/>
                <a:ahLst/>
                <a:cxnLst>
                  <a:cxn ang="0">
                    <a:pos x="8" y="701"/>
                  </a:cxn>
                  <a:cxn ang="0">
                    <a:pos x="292" y="372"/>
                  </a:cxn>
                  <a:cxn ang="0">
                    <a:pos x="507" y="0"/>
                  </a:cxn>
                  <a:cxn ang="0">
                    <a:pos x="466" y="56"/>
                  </a:cxn>
                  <a:cxn ang="0">
                    <a:pos x="428" y="121"/>
                  </a:cxn>
                  <a:cxn ang="0">
                    <a:pos x="365" y="251"/>
                  </a:cxn>
                  <a:cxn ang="0">
                    <a:pos x="232" y="514"/>
                  </a:cxn>
                  <a:cxn ang="0">
                    <a:pos x="0" y="717"/>
                  </a:cxn>
                </a:cxnLst>
                <a:rect l="0" t="0" r="r" b="b"/>
                <a:pathLst>
                  <a:path w="507" h="717">
                    <a:moveTo>
                      <a:pt x="8" y="701"/>
                    </a:moveTo>
                    <a:cubicBezTo>
                      <a:pt x="126" y="642"/>
                      <a:pt x="212" y="486"/>
                      <a:pt x="292" y="372"/>
                    </a:cubicBezTo>
                    <a:cubicBezTo>
                      <a:pt x="352" y="287"/>
                      <a:pt x="402" y="8"/>
                      <a:pt x="507" y="0"/>
                    </a:cubicBezTo>
                    <a:cubicBezTo>
                      <a:pt x="502" y="35"/>
                      <a:pt x="481" y="30"/>
                      <a:pt x="466" y="56"/>
                    </a:cubicBezTo>
                    <a:cubicBezTo>
                      <a:pt x="456" y="72"/>
                      <a:pt x="439" y="102"/>
                      <a:pt x="428" y="121"/>
                    </a:cubicBezTo>
                    <a:cubicBezTo>
                      <a:pt x="400" y="166"/>
                      <a:pt x="384" y="201"/>
                      <a:pt x="365" y="251"/>
                    </a:cubicBezTo>
                    <a:cubicBezTo>
                      <a:pt x="327" y="350"/>
                      <a:pt x="276" y="423"/>
                      <a:pt x="232" y="514"/>
                    </a:cubicBezTo>
                    <a:cubicBezTo>
                      <a:pt x="135" y="568"/>
                      <a:pt x="118" y="700"/>
                      <a:pt x="0" y="717"/>
                    </a:cubicBezTo>
                  </a:path>
                </a:pathLst>
              </a:custGeom>
              <a:solidFill>
                <a:srgbClr val="66666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77" name="Freeform 216"/>
              <p:cNvSpPr>
                <a:spLocks/>
              </p:cNvSpPr>
              <p:nvPr/>
            </p:nvSpPr>
            <p:spPr bwMode="gray">
              <a:xfrm>
                <a:off x="-12113889" y="8929367"/>
                <a:ext cx="3447721" cy="3702219"/>
              </a:xfrm>
              <a:custGeom>
                <a:avLst/>
                <a:gdLst/>
                <a:ahLst/>
                <a:cxnLst>
                  <a:cxn ang="0">
                    <a:pos x="657" y="363"/>
                  </a:cxn>
                  <a:cxn ang="0">
                    <a:pos x="462" y="673"/>
                  </a:cxn>
                  <a:cxn ang="0">
                    <a:pos x="333" y="985"/>
                  </a:cxn>
                  <a:cxn ang="0">
                    <a:pos x="236" y="354"/>
                  </a:cxn>
                  <a:cxn ang="0">
                    <a:pos x="0" y="385"/>
                  </a:cxn>
                  <a:cxn ang="0">
                    <a:pos x="155" y="269"/>
                  </a:cxn>
                  <a:cxn ang="0">
                    <a:pos x="272" y="118"/>
                  </a:cxn>
                  <a:cxn ang="0">
                    <a:pos x="655" y="53"/>
                  </a:cxn>
                  <a:cxn ang="0">
                    <a:pos x="924" y="405"/>
                  </a:cxn>
                  <a:cxn ang="0">
                    <a:pos x="647" y="374"/>
                  </a:cxn>
                </a:cxnLst>
                <a:rect l="0" t="0" r="r" b="b"/>
                <a:pathLst>
                  <a:path w="924" h="985">
                    <a:moveTo>
                      <a:pt x="657" y="363"/>
                    </a:moveTo>
                    <a:cubicBezTo>
                      <a:pt x="602" y="466"/>
                      <a:pt x="523" y="569"/>
                      <a:pt x="462" y="673"/>
                    </a:cubicBezTo>
                    <a:cubicBezTo>
                      <a:pt x="412" y="727"/>
                      <a:pt x="334" y="908"/>
                      <a:pt x="333" y="985"/>
                    </a:cubicBezTo>
                    <a:cubicBezTo>
                      <a:pt x="183" y="931"/>
                      <a:pt x="225" y="479"/>
                      <a:pt x="236" y="354"/>
                    </a:cubicBezTo>
                    <a:cubicBezTo>
                      <a:pt x="139" y="320"/>
                      <a:pt x="90" y="383"/>
                      <a:pt x="0" y="385"/>
                    </a:cubicBezTo>
                    <a:cubicBezTo>
                      <a:pt x="25" y="359"/>
                      <a:pt x="111" y="310"/>
                      <a:pt x="155" y="269"/>
                    </a:cubicBezTo>
                    <a:cubicBezTo>
                      <a:pt x="203" y="225"/>
                      <a:pt x="232" y="156"/>
                      <a:pt x="272" y="118"/>
                    </a:cubicBezTo>
                    <a:cubicBezTo>
                      <a:pt x="370" y="25"/>
                      <a:pt x="531" y="0"/>
                      <a:pt x="655" y="53"/>
                    </a:cubicBezTo>
                    <a:cubicBezTo>
                      <a:pt x="729" y="164"/>
                      <a:pt x="911" y="267"/>
                      <a:pt x="924" y="405"/>
                    </a:cubicBezTo>
                    <a:cubicBezTo>
                      <a:pt x="842" y="413"/>
                      <a:pt x="739" y="374"/>
                      <a:pt x="647" y="374"/>
                    </a:cubicBezTo>
                  </a:path>
                </a:pathLst>
              </a:custGeom>
              <a:solidFill>
                <a:srgbClr val="EDEBE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78" name="Freeform 217"/>
              <p:cNvSpPr>
                <a:spLocks/>
              </p:cNvSpPr>
              <p:nvPr/>
            </p:nvSpPr>
            <p:spPr bwMode="gray">
              <a:xfrm>
                <a:off x="-10996582" y="7908065"/>
                <a:ext cx="1404627" cy="3159662"/>
              </a:xfrm>
              <a:custGeom>
                <a:avLst/>
                <a:gdLst/>
                <a:ahLst/>
                <a:cxnLst>
                  <a:cxn ang="0">
                    <a:pos x="65" y="209"/>
                  </a:cxn>
                  <a:cxn ang="0">
                    <a:pos x="15" y="456"/>
                  </a:cxn>
                  <a:cxn ang="0">
                    <a:pos x="76" y="845"/>
                  </a:cxn>
                  <a:cxn ang="0">
                    <a:pos x="347" y="411"/>
                  </a:cxn>
                  <a:cxn ang="0">
                    <a:pos x="313" y="166"/>
                  </a:cxn>
                  <a:cxn ang="0">
                    <a:pos x="65" y="209"/>
                  </a:cxn>
                </a:cxnLst>
                <a:rect l="0" t="0" r="r" b="b"/>
                <a:pathLst>
                  <a:path w="370" h="845">
                    <a:moveTo>
                      <a:pt x="65" y="209"/>
                    </a:moveTo>
                    <a:cubicBezTo>
                      <a:pt x="37" y="364"/>
                      <a:pt x="31" y="299"/>
                      <a:pt x="15" y="456"/>
                    </a:cubicBezTo>
                    <a:cubicBezTo>
                      <a:pt x="0" y="610"/>
                      <a:pt x="23" y="766"/>
                      <a:pt x="76" y="845"/>
                    </a:cubicBezTo>
                    <a:cubicBezTo>
                      <a:pt x="198" y="720"/>
                      <a:pt x="370" y="495"/>
                      <a:pt x="347" y="411"/>
                    </a:cubicBezTo>
                    <a:cubicBezTo>
                      <a:pt x="326" y="334"/>
                      <a:pt x="333" y="247"/>
                      <a:pt x="313" y="166"/>
                    </a:cubicBezTo>
                    <a:cubicBezTo>
                      <a:pt x="270" y="0"/>
                      <a:pt x="129" y="113"/>
                      <a:pt x="65" y="209"/>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79" name="Freeform 218"/>
              <p:cNvSpPr>
                <a:spLocks/>
              </p:cNvSpPr>
              <p:nvPr/>
            </p:nvSpPr>
            <p:spPr bwMode="gray">
              <a:xfrm>
                <a:off x="-11347729" y="6886763"/>
                <a:ext cx="1660014" cy="2712843"/>
              </a:xfrm>
              <a:custGeom>
                <a:avLst/>
                <a:gdLst/>
                <a:ahLst/>
                <a:cxnLst>
                  <a:cxn ang="0">
                    <a:pos x="34" y="0"/>
                  </a:cxn>
                  <a:cxn ang="0">
                    <a:pos x="151" y="571"/>
                  </a:cxn>
                  <a:cxn ang="0">
                    <a:pos x="423" y="467"/>
                  </a:cxn>
                </a:cxnLst>
                <a:rect l="0" t="0" r="r" b="b"/>
                <a:pathLst>
                  <a:path w="443" h="731">
                    <a:moveTo>
                      <a:pt x="34" y="0"/>
                    </a:moveTo>
                    <a:cubicBezTo>
                      <a:pt x="0" y="121"/>
                      <a:pt x="95" y="464"/>
                      <a:pt x="151" y="571"/>
                    </a:cubicBezTo>
                    <a:cubicBezTo>
                      <a:pt x="202" y="731"/>
                      <a:pt x="443" y="654"/>
                      <a:pt x="423" y="467"/>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80" name="Freeform 219"/>
              <p:cNvSpPr>
                <a:spLocks/>
              </p:cNvSpPr>
              <p:nvPr/>
            </p:nvSpPr>
            <p:spPr bwMode="gray">
              <a:xfrm>
                <a:off x="-11411575" y="5769725"/>
                <a:ext cx="2649628" cy="3574556"/>
              </a:xfrm>
              <a:custGeom>
                <a:avLst/>
                <a:gdLst/>
                <a:ahLst/>
                <a:cxnLst>
                  <a:cxn ang="0">
                    <a:pos x="540" y="466"/>
                  </a:cxn>
                  <a:cxn ang="0">
                    <a:pos x="379" y="71"/>
                  </a:cxn>
                  <a:cxn ang="0">
                    <a:pos x="34" y="284"/>
                  </a:cxn>
                  <a:cxn ang="0">
                    <a:pos x="77" y="757"/>
                  </a:cxn>
                  <a:cxn ang="0">
                    <a:pos x="411" y="821"/>
                  </a:cxn>
                  <a:cxn ang="0">
                    <a:pos x="541" y="486"/>
                  </a:cxn>
                  <a:cxn ang="0">
                    <a:pos x="529" y="456"/>
                  </a:cxn>
                </a:cxnLst>
                <a:rect l="0" t="0" r="r" b="b"/>
                <a:pathLst>
                  <a:path w="705" h="954">
                    <a:moveTo>
                      <a:pt x="540" y="466"/>
                    </a:moveTo>
                    <a:cubicBezTo>
                      <a:pt x="583" y="312"/>
                      <a:pt x="527" y="143"/>
                      <a:pt x="379" y="71"/>
                    </a:cubicBezTo>
                    <a:cubicBezTo>
                      <a:pt x="233" y="0"/>
                      <a:pt x="70" y="158"/>
                      <a:pt x="34" y="284"/>
                    </a:cubicBezTo>
                    <a:cubicBezTo>
                      <a:pt x="0" y="404"/>
                      <a:pt x="21" y="650"/>
                      <a:pt x="77" y="757"/>
                    </a:cubicBezTo>
                    <a:cubicBezTo>
                      <a:pt x="152" y="900"/>
                      <a:pt x="298" y="954"/>
                      <a:pt x="411" y="821"/>
                    </a:cubicBezTo>
                    <a:cubicBezTo>
                      <a:pt x="450" y="776"/>
                      <a:pt x="705" y="503"/>
                      <a:pt x="541" y="486"/>
                    </a:cubicBezTo>
                    <a:cubicBezTo>
                      <a:pt x="544" y="469"/>
                      <a:pt x="538" y="463"/>
                      <a:pt x="529" y="456"/>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81" name="Freeform 220"/>
              <p:cNvSpPr>
                <a:spLocks/>
              </p:cNvSpPr>
              <p:nvPr/>
            </p:nvSpPr>
            <p:spPr bwMode="gray">
              <a:xfrm>
                <a:off x="-10326181" y="5897387"/>
                <a:ext cx="1149240" cy="1914941"/>
              </a:xfrm>
              <a:custGeom>
                <a:avLst/>
                <a:gdLst/>
                <a:ahLst/>
                <a:cxnLst>
                  <a:cxn ang="0">
                    <a:pos x="78" y="130"/>
                  </a:cxn>
                  <a:cxn ang="0">
                    <a:pos x="216" y="282"/>
                  </a:cxn>
                  <a:cxn ang="0">
                    <a:pos x="232" y="496"/>
                  </a:cxn>
                  <a:cxn ang="0">
                    <a:pos x="284" y="336"/>
                  </a:cxn>
                  <a:cxn ang="0">
                    <a:pos x="256" y="153"/>
                  </a:cxn>
                  <a:cxn ang="0">
                    <a:pos x="135" y="36"/>
                  </a:cxn>
                  <a:cxn ang="0">
                    <a:pos x="38" y="13"/>
                  </a:cxn>
                  <a:cxn ang="0">
                    <a:pos x="10" y="98"/>
                  </a:cxn>
                  <a:cxn ang="0">
                    <a:pos x="78" y="130"/>
                  </a:cxn>
                </a:cxnLst>
                <a:rect l="0" t="0" r="r" b="b"/>
                <a:pathLst>
                  <a:path w="302" h="514">
                    <a:moveTo>
                      <a:pt x="78" y="130"/>
                    </a:moveTo>
                    <a:cubicBezTo>
                      <a:pt x="136" y="173"/>
                      <a:pt x="189" y="210"/>
                      <a:pt x="216" y="282"/>
                    </a:cubicBezTo>
                    <a:cubicBezTo>
                      <a:pt x="240" y="345"/>
                      <a:pt x="241" y="427"/>
                      <a:pt x="232" y="496"/>
                    </a:cubicBezTo>
                    <a:cubicBezTo>
                      <a:pt x="289" y="514"/>
                      <a:pt x="276" y="368"/>
                      <a:pt x="284" y="336"/>
                    </a:cubicBezTo>
                    <a:cubicBezTo>
                      <a:pt x="302" y="266"/>
                      <a:pt x="300" y="217"/>
                      <a:pt x="256" y="153"/>
                    </a:cubicBezTo>
                    <a:cubicBezTo>
                      <a:pt x="224" y="105"/>
                      <a:pt x="184" y="67"/>
                      <a:pt x="135" y="36"/>
                    </a:cubicBezTo>
                    <a:cubicBezTo>
                      <a:pt x="112" y="22"/>
                      <a:pt x="65" y="0"/>
                      <a:pt x="38" y="13"/>
                    </a:cubicBezTo>
                    <a:cubicBezTo>
                      <a:pt x="14" y="25"/>
                      <a:pt x="0" y="74"/>
                      <a:pt x="10" y="98"/>
                    </a:cubicBezTo>
                    <a:cubicBezTo>
                      <a:pt x="20" y="121"/>
                      <a:pt x="56" y="129"/>
                      <a:pt x="78" y="130"/>
                    </a:cubicBezTo>
                  </a:path>
                </a:pathLst>
              </a:custGeom>
              <a:solidFill>
                <a:srgbClr val="38291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82" name="Freeform 221"/>
              <p:cNvSpPr>
                <a:spLocks/>
              </p:cNvSpPr>
              <p:nvPr/>
            </p:nvSpPr>
            <p:spPr bwMode="gray">
              <a:xfrm>
                <a:off x="-11443509" y="5801630"/>
                <a:ext cx="1723861" cy="2170266"/>
              </a:xfrm>
              <a:custGeom>
                <a:avLst/>
                <a:gdLst/>
                <a:ahLst/>
                <a:cxnLst>
                  <a:cxn ang="0">
                    <a:pos x="370" y="157"/>
                  </a:cxn>
                  <a:cxn ang="0">
                    <a:pos x="151" y="329"/>
                  </a:cxn>
                  <a:cxn ang="0">
                    <a:pos x="23" y="576"/>
                  </a:cxn>
                  <a:cxn ang="0">
                    <a:pos x="11" y="500"/>
                  </a:cxn>
                  <a:cxn ang="0">
                    <a:pos x="0" y="499"/>
                  </a:cxn>
                  <a:cxn ang="0">
                    <a:pos x="56" y="165"/>
                  </a:cxn>
                  <a:cxn ang="0">
                    <a:pos x="330" y="16"/>
                  </a:cxn>
                  <a:cxn ang="0">
                    <a:pos x="370" y="157"/>
                  </a:cxn>
                </a:cxnLst>
                <a:rect l="0" t="0" r="r" b="b"/>
                <a:pathLst>
                  <a:path w="451" h="576">
                    <a:moveTo>
                      <a:pt x="370" y="157"/>
                    </a:moveTo>
                    <a:cubicBezTo>
                      <a:pt x="280" y="183"/>
                      <a:pt x="205" y="258"/>
                      <a:pt x="151" y="329"/>
                    </a:cubicBezTo>
                    <a:cubicBezTo>
                      <a:pt x="104" y="393"/>
                      <a:pt x="34" y="493"/>
                      <a:pt x="23" y="576"/>
                    </a:cubicBezTo>
                    <a:cubicBezTo>
                      <a:pt x="6" y="557"/>
                      <a:pt x="12" y="526"/>
                      <a:pt x="11" y="500"/>
                    </a:cubicBezTo>
                    <a:cubicBezTo>
                      <a:pt x="7" y="499"/>
                      <a:pt x="4" y="500"/>
                      <a:pt x="0" y="499"/>
                    </a:cubicBezTo>
                    <a:cubicBezTo>
                      <a:pt x="18" y="386"/>
                      <a:pt x="1" y="273"/>
                      <a:pt x="56" y="165"/>
                    </a:cubicBezTo>
                    <a:cubicBezTo>
                      <a:pt x="100" y="77"/>
                      <a:pt x="228" y="0"/>
                      <a:pt x="330" y="16"/>
                    </a:cubicBezTo>
                    <a:cubicBezTo>
                      <a:pt x="408" y="28"/>
                      <a:pt x="451" y="128"/>
                      <a:pt x="370" y="157"/>
                    </a:cubicBezTo>
                  </a:path>
                </a:pathLst>
              </a:custGeom>
              <a:solidFill>
                <a:srgbClr val="4C392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83" name="Freeform 222"/>
              <p:cNvSpPr>
                <a:spLocks/>
              </p:cNvSpPr>
              <p:nvPr/>
            </p:nvSpPr>
            <p:spPr bwMode="gray">
              <a:xfrm>
                <a:off x="-11188122" y="12950743"/>
                <a:ext cx="415014" cy="351083"/>
              </a:xfrm>
              <a:custGeom>
                <a:avLst/>
                <a:gdLst/>
                <a:ahLst/>
                <a:cxnLst>
                  <a:cxn ang="0">
                    <a:pos x="95" y="22"/>
                  </a:cxn>
                  <a:cxn ang="0">
                    <a:pos x="93" y="77"/>
                  </a:cxn>
                  <a:cxn ang="0">
                    <a:pos x="95" y="30"/>
                  </a:cxn>
                </a:cxnLst>
                <a:rect l="0" t="0" r="r" b="b"/>
                <a:pathLst>
                  <a:path w="105" h="97">
                    <a:moveTo>
                      <a:pt x="95" y="22"/>
                    </a:moveTo>
                    <a:cubicBezTo>
                      <a:pt x="0" y="0"/>
                      <a:pt x="11" y="97"/>
                      <a:pt x="93" y="77"/>
                    </a:cubicBezTo>
                    <a:cubicBezTo>
                      <a:pt x="105" y="57"/>
                      <a:pt x="101" y="43"/>
                      <a:pt x="95" y="30"/>
                    </a:cubicBezTo>
                  </a:path>
                </a:pathLst>
              </a:custGeom>
              <a:solidFill>
                <a:srgbClr val="4D4D4D"/>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84" name="Freeform 223"/>
              <p:cNvSpPr>
                <a:spLocks/>
              </p:cNvSpPr>
              <p:nvPr/>
            </p:nvSpPr>
            <p:spPr bwMode="gray">
              <a:xfrm>
                <a:off x="-10964648" y="13844382"/>
                <a:ext cx="223453" cy="287251"/>
              </a:xfrm>
              <a:custGeom>
                <a:avLst/>
                <a:gdLst/>
                <a:ahLst/>
                <a:cxnLst>
                  <a:cxn ang="0">
                    <a:pos x="57" y="21"/>
                  </a:cxn>
                  <a:cxn ang="0">
                    <a:pos x="18" y="6"/>
                  </a:cxn>
                  <a:cxn ang="0">
                    <a:pos x="40" y="78"/>
                  </a:cxn>
                  <a:cxn ang="0">
                    <a:pos x="57" y="37"/>
                  </a:cxn>
                </a:cxnLst>
                <a:rect l="0" t="0" r="r" b="b"/>
                <a:pathLst>
                  <a:path w="60" h="78">
                    <a:moveTo>
                      <a:pt x="57" y="21"/>
                    </a:moveTo>
                    <a:cubicBezTo>
                      <a:pt x="45" y="10"/>
                      <a:pt x="38" y="0"/>
                      <a:pt x="18" y="6"/>
                    </a:cubicBezTo>
                    <a:cubicBezTo>
                      <a:pt x="0" y="35"/>
                      <a:pt x="9" y="63"/>
                      <a:pt x="40" y="78"/>
                    </a:cubicBezTo>
                    <a:cubicBezTo>
                      <a:pt x="60" y="68"/>
                      <a:pt x="57" y="57"/>
                      <a:pt x="57" y="37"/>
                    </a:cubicBezTo>
                  </a:path>
                </a:pathLst>
              </a:custGeom>
              <a:solidFill>
                <a:srgbClr val="66666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85" name="Freeform 224"/>
              <p:cNvSpPr>
                <a:spLocks/>
              </p:cNvSpPr>
              <p:nvPr/>
            </p:nvSpPr>
            <p:spPr bwMode="gray">
              <a:xfrm>
                <a:off x="-9655801" y="14067802"/>
                <a:ext cx="1181174" cy="1085133"/>
              </a:xfrm>
              <a:custGeom>
                <a:avLst/>
                <a:gdLst/>
                <a:ahLst/>
                <a:cxnLst>
                  <a:cxn ang="0">
                    <a:pos x="8" y="0"/>
                  </a:cxn>
                  <a:cxn ang="0">
                    <a:pos x="112" y="180"/>
                  </a:cxn>
                  <a:cxn ang="0">
                    <a:pos x="313" y="273"/>
                  </a:cxn>
                  <a:cxn ang="0">
                    <a:pos x="111" y="212"/>
                  </a:cxn>
                  <a:cxn ang="0">
                    <a:pos x="0" y="16"/>
                  </a:cxn>
                </a:cxnLst>
                <a:rect l="0" t="0" r="r" b="b"/>
                <a:pathLst>
                  <a:path w="313" h="282">
                    <a:moveTo>
                      <a:pt x="8" y="0"/>
                    </a:moveTo>
                    <a:cubicBezTo>
                      <a:pt x="64" y="63"/>
                      <a:pt x="12" y="138"/>
                      <a:pt x="112" y="180"/>
                    </a:cubicBezTo>
                    <a:cubicBezTo>
                      <a:pt x="169" y="203"/>
                      <a:pt x="302" y="196"/>
                      <a:pt x="313" y="273"/>
                    </a:cubicBezTo>
                    <a:cubicBezTo>
                      <a:pt x="272" y="282"/>
                      <a:pt x="151" y="228"/>
                      <a:pt x="111" y="212"/>
                    </a:cubicBezTo>
                    <a:cubicBezTo>
                      <a:pt x="27" y="178"/>
                      <a:pt x="7" y="101"/>
                      <a:pt x="0" y="16"/>
                    </a:cubicBezTo>
                  </a:path>
                </a:pathLst>
              </a:custGeom>
              <a:solidFill>
                <a:srgbClr val="4D4D4D"/>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286" name="Freeform 225"/>
              <p:cNvSpPr>
                <a:spLocks/>
              </p:cNvSpPr>
              <p:nvPr/>
            </p:nvSpPr>
            <p:spPr bwMode="gray">
              <a:xfrm>
                <a:off x="-12050042" y="14035876"/>
                <a:ext cx="638467" cy="893639"/>
              </a:xfrm>
              <a:custGeom>
                <a:avLst/>
                <a:gdLst/>
                <a:ahLst/>
                <a:cxnLst>
                  <a:cxn ang="0">
                    <a:pos x="110" y="0"/>
                  </a:cxn>
                  <a:cxn ang="0">
                    <a:pos x="0" y="226"/>
                  </a:cxn>
                  <a:cxn ang="0">
                    <a:pos x="118" y="16"/>
                  </a:cxn>
                </a:cxnLst>
                <a:rect l="0" t="0" r="r" b="b"/>
                <a:pathLst>
                  <a:path w="172" h="245">
                    <a:moveTo>
                      <a:pt x="110" y="0"/>
                    </a:moveTo>
                    <a:cubicBezTo>
                      <a:pt x="115" y="91"/>
                      <a:pt x="69" y="180"/>
                      <a:pt x="0" y="226"/>
                    </a:cubicBezTo>
                    <a:cubicBezTo>
                      <a:pt x="97" y="245"/>
                      <a:pt x="172" y="88"/>
                      <a:pt x="118" y="16"/>
                    </a:cubicBezTo>
                  </a:path>
                </a:pathLst>
              </a:custGeom>
              <a:solidFill>
                <a:srgbClr val="66666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grpSp>
        <p:grpSp>
          <p:nvGrpSpPr>
            <p:cNvPr id="544818" name="Gruppieren 875"/>
            <p:cNvGrpSpPr>
              <a:grpSpLocks/>
            </p:cNvGrpSpPr>
            <p:nvPr/>
          </p:nvGrpSpPr>
          <p:grpSpPr bwMode="auto">
            <a:xfrm>
              <a:off x="4690061" y="4178485"/>
              <a:ext cx="312898" cy="1208431"/>
              <a:chOff x="15849600" y="5499101"/>
              <a:chExt cx="5478462" cy="21158200"/>
            </a:xfrm>
          </p:grpSpPr>
          <p:sp>
            <p:nvSpPr>
              <p:cNvPr id="877" name="Freeform 346"/>
              <p:cNvSpPr>
                <a:spLocks/>
              </p:cNvSpPr>
              <p:nvPr/>
            </p:nvSpPr>
            <p:spPr bwMode="gray">
              <a:xfrm>
                <a:off x="17345248" y="15911802"/>
                <a:ext cx="3419166" cy="4863496"/>
              </a:xfrm>
              <a:custGeom>
                <a:avLst/>
                <a:gdLst/>
                <a:ahLst/>
                <a:cxnLst>
                  <a:cxn ang="0">
                    <a:pos x="0" y="1226"/>
                  </a:cxn>
                  <a:cxn ang="0">
                    <a:pos x="513" y="1294"/>
                  </a:cxn>
                  <a:cxn ang="0">
                    <a:pos x="762" y="1286"/>
                  </a:cxn>
                  <a:cxn ang="0">
                    <a:pos x="871" y="1202"/>
                  </a:cxn>
                  <a:cxn ang="0">
                    <a:pos x="904" y="1174"/>
                  </a:cxn>
                  <a:cxn ang="0">
                    <a:pos x="904" y="1004"/>
                  </a:cxn>
                  <a:cxn ang="0">
                    <a:pos x="866" y="652"/>
                  </a:cxn>
                  <a:cxn ang="0">
                    <a:pos x="795" y="271"/>
                  </a:cxn>
                  <a:cxn ang="0">
                    <a:pos x="755" y="131"/>
                  </a:cxn>
                  <a:cxn ang="0">
                    <a:pos x="690" y="19"/>
                  </a:cxn>
                  <a:cxn ang="0">
                    <a:pos x="295" y="0"/>
                  </a:cxn>
                  <a:cxn ang="0">
                    <a:pos x="193" y="49"/>
                  </a:cxn>
                  <a:cxn ang="0">
                    <a:pos x="89" y="484"/>
                  </a:cxn>
                  <a:cxn ang="0">
                    <a:pos x="85" y="693"/>
                  </a:cxn>
                  <a:cxn ang="0">
                    <a:pos x="60" y="887"/>
                  </a:cxn>
                  <a:cxn ang="0">
                    <a:pos x="57" y="1065"/>
                  </a:cxn>
                  <a:cxn ang="0">
                    <a:pos x="69" y="1210"/>
                  </a:cxn>
                </a:cxnLst>
                <a:rect l="0" t="0" r="r" b="b"/>
                <a:pathLst>
                  <a:path w="918" h="1301">
                    <a:moveTo>
                      <a:pt x="0" y="1226"/>
                    </a:moveTo>
                    <a:cubicBezTo>
                      <a:pt x="131" y="1266"/>
                      <a:pt x="372" y="1301"/>
                      <a:pt x="513" y="1294"/>
                    </a:cubicBezTo>
                    <a:cubicBezTo>
                      <a:pt x="592" y="1290"/>
                      <a:pt x="685" y="1301"/>
                      <a:pt x="762" y="1286"/>
                    </a:cubicBezTo>
                    <a:cubicBezTo>
                      <a:pt x="795" y="1280"/>
                      <a:pt x="838" y="1212"/>
                      <a:pt x="871" y="1202"/>
                    </a:cubicBezTo>
                    <a:cubicBezTo>
                      <a:pt x="898" y="1193"/>
                      <a:pt x="894" y="1200"/>
                      <a:pt x="904" y="1174"/>
                    </a:cubicBezTo>
                    <a:cubicBezTo>
                      <a:pt x="918" y="1133"/>
                      <a:pt x="905" y="1047"/>
                      <a:pt x="904" y="1004"/>
                    </a:cubicBezTo>
                    <a:cubicBezTo>
                      <a:pt x="900" y="887"/>
                      <a:pt x="880" y="767"/>
                      <a:pt x="866" y="652"/>
                    </a:cubicBezTo>
                    <a:cubicBezTo>
                      <a:pt x="852" y="530"/>
                      <a:pt x="842" y="383"/>
                      <a:pt x="795" y="271"/>
                    </a:cubicBezTo>
                    <a:cubicBezTo>
                      <a:pt x="777" y="228"/>
                      <a:pt x="766" y="178"/>
                      <a:pt x="755" y="131"/>
                    </a:cubicBezTo>
                    <a:cubicBezTo>
                      <a:pt x="742" y="75"/>
                      <a:pt x="756" y="26"/>
                      <a:pt x="690" y="19"/>
                    </a:cubicBezTo>
                    <a:cubicBezTo>
                      <a:pt x="558" y="6"/>
                      <a:pt x="427" y="1"/>
                      <a:pt x="295" y="0"/>
                    </a:cubicBezTo>
                    <a:cubicBezTo>
                      <a:pt x="246" y="0"/>
                      <a:pt x="214" y="3"/>
                      <a:pt x="193" y="49"/>
                    </a:cubicBezTo>
                    <a:cubicBezTo>
                      <a:pt x="134" y="185"/>
                      <a:pt x="107" y="336"/>
                      <a:pt x="89" y="484"/>
                    </a:cubicBezTo>
                    <a:cubicBezTo>
                      <a:pt x="81" y="552"/>
                      <a:pt x="86" y="623"/>
                      <a:pt x="85" y="693"/>
                    </a:cubicBezTo>
                    <a:cubicBezTo>
                      <a:pt x="85" y="760"/>
                      <a:pt x="67" y="821"/>
                      <a:pt x="60" y="887"/>
                    </a:cubicBezTo>
                    <a:cubicBezTo>
                      <a:pt x="54" y="947"/>
                      <a:pt x="51" y="1005"/>
                      <a:pt x="57" y="1065"/>
                    </a:cubicBezTo>
                    <a:cubicBezTo>
                      <a:pt x="61" y="1111"/>
                      <a:pt x="72" y="1165"/>
                      <a:pt x="69" y="1210"/>
                    </a:cubicBezTo>
                  </a:path>
                </a:pathLst>
              </a:custGeom>
              <a:solidFill>
                <a:srgbClr val="00000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78" name="Freeform 347"/>
              <p:cNvSpPr>
                <a:spLocks/>
              </p:cNvSpPr>
              <p:nvPr/>
            </p:nvSpPr>
            <p:spPr bwMode="gray">
              <a:xfrm>
                <a:off x="16705902" y="15300390"/>
                <a:ext cx="2640804" cy="10922033"/>
              </a:xfrm>
              <a:custGeom>
                <a:avLst/>
                <a:gdLst/>
                <a:ahLst/>
                <a:cxnLst>
                  <a:cxn ang="0">
                    <a:pos x="691" y="256"/>
                  </a:cxn>
                  <a:cxn ang="0">
                    <a:pos x="658" y="957"/>
                  </a:cxn>
                  <a:cxn ang="0">
                    <a:pos x="634" y="1207"/>
                  </a:cxn>
                  <a:cxn ang="0">
                    <a:pos x="610" y="1401"/>
                  </a:cxn>
                  <a:cxn ang="0">
                    <a:pos x="578" y="1816"/>
                  </a:cxn>
                  <a:cxn ang="0">
                    <a:pos x="521" y="1990"/>
                  </a:cxn>
                  <a:cxn ang="0">
                    <a:pos x="481" y="2171"/>
                  </a:cxn>
                  <a:cxn ang="0">
                    <a:pos x="444" y="2344"/>
                  </a:cxn>
                  <a:cxn ang="0">
                    <a:pos x="488" y="2510"/>
                  </a:cxn>
                  <a:cxn ang="0">
                    <a:pos x="411" y="2646"/>
                  </a:cxn>
                  <a:cxn ang="0">
                    <a:pos x="279" y="2781"/>
                  </a:cxn>
                  <a:cxn ang="0">
                    <a:pos x="187" y="2842"/>
                  </a:cxn>
                  <a:cxn ang="0">
                    <a:pos x="87" y="2904"/>
                  </a:cxn>
                  <a:cxn ang="0">
                    <a:pos x="63" y="2892"/>
                  </a:cxn>
                  <a:cxn ang="0">
                    <a:pos x="18" y="2860"/>
                  </a:cxn>
                  <a:cxn ang="0">
                    <a:pos x="93" y="2722"/>
                  </a:cxn>
                  <a:cxn ang="0">
                    <a:pos x="166" y="2578"/>
                  </a:cxn>
                  <a:cxn ang="0">
                    <a:pos x="251" y="2227"/>
                  </a:cxn>
                  <a:cxn ang="0">
                    <a:pos x="276" y="1797"/>
                  </a:cxn>
                  <a:cxn ang="0">
                    <a:pos x="304" y="1392"/>
                  </a:cxn>
                  <a:cxn ang="0">
                    <a:pos x="276" y="1134"/>
                  </a:cxn>
                  <a:cxn ang="0">
                    <a:pos x="280" y="781"/>
                  </a:cxn>
                  <a:cxn ang="0">
                    <a:pos x="303" y="476"/>
                  </a:cxn>
                  <a:cxn ang="0">
                    <a:pos x="340" y="227"/>
                  </a:cxn>
                  <a:cxn ang="0">
                    <a:pos x="401" y="43"/>
                  </a:cxn>
                  <a:cxn ang="0">
                    <a:pos x="578" y="6"/>
                  </a:cxn>
                  <a:cxn ang="0">
                    <a:pos x="667" y="70"/>
                  </a:cxn>
                  <a:cxn ang="0">
                    <a:pos x="691" y="264"/>
                  </a:cxn>
                </a:cxnLst>
                <a:rect l="0" t="0" r="r" b="b"/>
                <a:pathLst>
                  <a:path w="702" h="2910">
                    <a:moveTo>
                      <a:pt x="691" y="256"/>
                    </a:moveTo>
                    <a:cubicBezTo>
                      <a:pt x="691" y="491"/>
                      <a:pt x="670" y="724"/>
                      <a:pt x="658" y="957"/>
                    </a:cubicBezTo>
                    <a:cubicBezTo>
                      <a:pt x="654" y="1045"/>
                      <a:pt x="650" y="1125"/>
                      <a:pt x="634" y="1207"/>
                    </a:cubicBezTo>
                    <a:cubicBezTo>
                      <a:pt x="622" y="1271"/>
                      <a:pt x="610" y="1331"/>
                      <a:pt x="610" y="1401"/>
                    </a:cubicBezTo>
                    <a:cubicBezTo>
                      <a:pt x="610" y="1544"/>
                      <a:pt x="617" y="1684"/>
                      <a:pt x="578" y="1816"/>
                    </a:cubicBezTo>
                    <a:cubicBezTo>
                      <a:pt x="560" y="1877"/>
                      <a:pt x="533" y="1928"/>
                      <a:pt x="521" y="1990"/>
                    </a:cubicBezTo>
                    <a:cubicBezTo>
                      <a:pt x="509" y="2049"/>
                      <a:pt x="496" y="2113"/>
                      <a:pt x="481" y="2171"/>
                    </a:cubicBezTo>
                    <a:cubicBezTo>
                      <a:pt x="467" y="2226"/>
                      <a:pt x="452" y="2288"/>
                      <a:pt x="444" y="2344"/>
                    </a:cubicBezTo>
                    <a:cubicBezTo>
                      <a:pt x="434" y="2410"/>
                      <a:pt x="479" y="2447"/>
                      <a:pt x="488" y="2510"/>
                    </a:cubicBezTo>
                    <a:cubicBezTo>
                      <a:pt x="500" y="2590"/>
                      <a:pt x="475" y="2613"/>
                      <a:pt x="411" y="2646"/>
                    </a:cubicBezTo>
                    <a:cubicBezTo>
                      <a:pt x="345" y="2679"/>
                      <a:pt x="339" y="2742"/>
                      <a:pt x="279" y="2781"/>
                    </a:cubicBezTo>
                    <a:cubicBezTo>
                      <a:pt x="248" y="2801"/>
                      <a:pt x="215" y="2818"/>
                      <a:pt x="187" y="2842"/>
                    </a:cubicBezTo>
                    <a:cubicBezTo>
                      <a:pt x="163" y="2861"/>
                      <a:pt x="118" y="2910"/>
                      <a:pt x="87" y="2904"/>
                    </a:cubicBezTo>
                    <a:cubicBezTo>
                      <a:pt x="81" y="2902"/>
                      <a:pt x="73" y="2895"/>
                      <a:pt x="63" y="2892"/>
                    </a:cubicBezTo>
                    <a:cubicBezTo>
                      <a:pt x="68" y="2865"/>
                      <a:pt x="38" y="2862"/>
                      <a:pt x="18" y="2860"/>
                    </a:cubicBezTo>
                    <a:cubicBezTo>
                      <a:pt x="0" y="2821"/>
                      <a:pt x="71" y="2754"/>
                      <a:pt x="93" y="2722"/>
                    </a:cubicBezTo>
                    <a:cubicBezTo>
                      <a:pt x="123" y="2677"/>
                      <a:pt x="137" y="2625"/>
                      <a:pt x="166" y="2578"/>
                    </a:cubicBezTo>
                    <a:cubicBezTo>
                      <a:pt x="233" y="2468"/>
                      <a:pt x="251" y="2360"/>
                      <a:pt x="251" y="2227"/>
                    </a:cubicBezTo>
                    <a:cubicBezTo>
                      <a:pt x="251" y="2082"/>
                      <a:pt x="255" y="1938"/>
                      <a:pt x="276" y="1797"/>
                    </a:cubicBezTo>
                    <a:cubicBezTo>
                      <a:pt x="296" y="1665"/>
                      <a:pt x="297" y="1528"/>
                      <a:pt x="304" y="1392"/>
                    </a:cubicBezTo>
                    <a:cubicBezTo>
                      <a:pt x="308" y="1301"/>
                      <a:pt x="285" y="1222"/>
                      <a:pt x="276" y="1134"/>
                    </a:cubicBezTo>
                    <a:cubicBezTo>
                      <a:pt x="263" y="1018"/>
                      <a:pt x="269" y="896"/>
                      <a:pt x="280" y="781"/>
                    </a:cubicBezTo>
                    <a:cubicBezTo>
                      <a:pt x="289" y="679"/>
                      <a:pt x="289" y="577"/>
                      <a:pt x="303" y="476"/>
                    </a:cubicBezTo>
                    <a:cubicBezTo>
                      <a:pt x="315" y="393"/>
                      <a:pt x="326" y="307"/>
                      <a:pt x="340" y="227"/>
                    </a:cubicBezTo>
                    <a:cubicBezTo>
                      <a:pt x="350" y="167"/>
                      <a:pt x="355" y="88"/>
                      <a:pt x="401" y="43"/>
                    </a:cubicBezTo>
                    <a:cubicBezTo>
                      <a:pt x="441" y="4"/>
                      <a:pt x="525" y="0"/>
                      <a:pt x="578" y="6"/>
                    </a:cubicBezTo>
                    <a:cubicBezTo>
                      <a:pt x="618" y="10"/>
                      <a:pt x="648" y="35"/>
                      <a:pt x="667" y="70"/>
                    </a:cubicBezTo>
                    <a:cubicBezTo>
                      <a:pt x="690" y="112"/>
                      <a:pt x="702" y="224"/>
                      <a:pt x="691" y="264"/>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79" name="Freeform 348"/>
              <p:cNvSpPr>
                <a:spLocks/>
              </p:cNvSpPr>
              <p:nvPr/>
            </p:nvSpPr>
            <p:spPr bwMode="gray">
              <a:xfrm>
                <a:off x="19708089" y="17134626"/>
                <a:ext cx="1473287" cy="9060015"/>
              </a:xfrm>
              <a:custGeom>
                <a:avLst/>
                <a:gdLst/>
                <a:ahLst/>
                <a:cxnLst>
                  <a:cxn ang="0">
                    <a:pos x="346" y="812"/>
                  </a:cxn>
                  <a:cxn ang="0">
                    <a:pos x="362" y="1014"/>
                  </a:cxn>
                  <a:cxn ang="0">
                    <a:pos x="378" y="1380"/>
                  </a:cxn>
                  <a:cxn ang="0">
                    <a:pos x="334" y="1586"/>
                  </a:cxn>
                  <a:cxn ang="0">
                    <a:pos x="310" y="1828"/>
                  </a:cxn>
                  <a:cxn ang="0">
                    <a:pos x="314" y="2042"/>
                  </a:cxn>
                  <a:cxn ang="0">
                    <a:pos x="276" y="2234"/>
                  </a:cxn>
                  <a:cxn ang="0">
                    <a:pos x="161" y="2386"/>
                  </a:cxn>
                  <a:cxn ang="0">
                    <a:pos x="16" y="2316"/>
                  </a:cxn>
                  <a:cxn ang="0">
                    <a:pos x="72" y="2143"/>
                  </a:cxn>
                  <a:cxn ang="0">
                    <a:pos x="120" y="1731"/>
                  </a:cxn>
                  <a:cxn ang="0">
                    <a:pos x="92" y="1522"/>
                  </a:cxn>
                  <a:cxn ang="0">
                    <a:pos x="67" y="1324"/>
                  </a:cxn>
                  <a:cxn ang="0">
                    <a:pos x="56" y="1106"/>
                  </a:cxn>
                  <a:cxn ang="0">
                    <a:pos x="14" y="330"/>
                  </a:cxn>
                  <a:cxn ang="0">
                    <a:pos x="7" y="90"/>
                  </a:cxn>
                  <a:cxn ang="0">
                    <a:pos x="12" y="19"/>
                  </a:cxn>
                  <a:cxn ang="0">
                    <a:pos x="132" y="15"/>
                  </a:cxn>
                  <a:cxn ang="0">
                    <a:pos x="270" y="168"/>
                  </a:cxn>
                  <a:cxn ang="0">
                    <a:pos x="278" y="513"/>
                  </a:cxn>
                  <a:cxn ang="0">
                    <a:pos x="298" y="727"/>
                  </a:cxn>
                  <a:cxn ang="0">
                    <a:pos x="346" y="808"/>
                  </a:cxn>
                </a:cxnLst>
                <a:rect l="0" t="0" r="r" b="b"/>
                <a:pathLst>
                  <a:path w="393" h="2413">
                    <a:moveTo>
                      <a:pt x="346" y="812"/>
                    </a:moveTo>
                    <a:cubicBezTo>
                      <a:pt x="341" y="877"/>
                      <a:pt x="357" y="948"/>
                      <a:pt x="362" y="1014"/>
                    </a:cubicBezTo>
                    <a:cubicBezTo>
                      <a:pt x="372" y="1138"/>
                      <a:pt x="393" y="1259"/>
                      <a:pt x="378" y="1380"/>
                    </a:cubicBezTo>
                    <a:cubicBezTo>
                      <a:pt x="370" y="1450"/>
                      <a:pt x="348" y="1520"/>
                      <a:pt x="334" y="1586"/>
                    </a:cubicBezTo>
                    <a:cubicBezTo>
                      <a:pt x="318" y="1663"/>
                      <a:pt x="317" y="1750"/>
                      <a:pt x="310" y="1828"/>
                    </a:cubicBezTo>
                    <a:cubicBezTo>
                      <a:pt x="303" y="1896"/>
                      <a:pt x="298" y="1977"/>
                      <a:pt x="314" y="2042"/>
                    </a:cubicBezTo>
                    <a:cubicBezTo>
                      <a:pt x="333" y="2124"/>
                      <a:pt x="320" y="2165"/>
                      <a:pt x="276" y="2234"/>
                    </a:cubicBezTo>
                    <a:cubicBezTo>
                      <a:pt x="245" y="2283"/>
                      <a:pt x="220" y="2356"/>
                      <a:pt x="161" y="2386"/>
                    </a:cubicBezTo>
                    <a:cubicBezTo>
                      <a:pt x="105" y="2413"/>
                      <a:pt x="21" y="2378"/>
                      <a:pt x="16" y="2316"/>
                    </a:cubicBezTo>
                    <a:cubicBezTo>
                      <a:pt x="10" y="2256"/>
                      <a:pt x="58" y="2197"/>
                      <a:pt x="72" y="2143"/>
                    </a:cubicBezTo>
                    <a:cubicBezTo>
                      <a:pt x="89" y="2078"/>
                      <a:pt x="120" y="1809"/>
                      <a:pt x="120" y="1731"/>
                    </a:cubicBezTo>
                    <a:cubicBezTo>
                      <a:pt x="120" y="1659"/>
                      <a:pt x="103" y="1590"/>
                      <a:pt x="92" y="1522"/>
                    </a:cubicBezTo>
                    <a:cubicBezTo>
                      <a:pt x="81" y="1457"/>
                      <a:pt x="70" y="1392"/>
                      <a:pt x="67" y="1324"/>
                    </a:cubicBezTo>
                    <a:cubicBezTo>
                      <a:pt x="64" y="1252"/>
                      <a:pt x="66" y="1174"/>
                      <a:pt x="56" y="1106"/>
                    </a:cubicBezTo>
                    <a:cubicBezTo>
                      <a:pt x="19" y="855"/>
                      <a:pt x="38" y="589"/>
                      <a:pt x="14" y="330"/>
                    </a:cubicBezTo>
                    <a:cubicBezTo>
                      <a:pt x="7" y="250"/>
                      <a:pt x="7" y="170"/>
                      <a:pt x="7" y="90"/>
                    </a:cubicBezTo>
                    <a:cubicBezTo>
                      <a:pt x="7" y="74"/>
                      <a:pt x="0" y="32"/>
                      <a:pt x="12" y="19"/>
                    </a:cubicBezTo>
                    <a:cubicBezTo>
                      <a:pt x="31" y="0"/>
                      <a:pt x="109" y="9"/>
                      <a:pt x="132" y="15"/>
                    </a:cubicBezTo>
                    <a:cubicBezTo>
                      <a:pt x="206" y="33"/>
                      <a:pt x="260" y="96"/>
                      <a:pt x="270" y="168"/>
                    </a:cubicBezTo>
                    <a:cubicBezTo>
                      <a:pt x="287" y="279"/>
                      <a:pt x="278" y="399"/>
                      <a:pt x="278" y="513"/>
                    </a:cubicBezTo>
                    <a:cubicBezTo>
                      <a:pt x="278" y="584"/>
                      <a:pt x="270" y="661"/>
                      <a:pt x="298" y="727"/>
                    </a:cubicBezTo>
                    <a:cubicBezTo>
                      <a:pt x="310" y="757"/>
                      <a:pt x="334" y="782"/>
                      <a:pt x="346" y="808"/>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80" name="Freeform 349"/>
              <p:cNvSpPr>
                <a:spLocks/>
              </p:cNvSpPr>
              <p:nvPr/>
            </p:nvSpPr>
            <p:spPr bwMode="gray">
              <a:xfrm>
                <a:off x="17790016" y="20163886"/>
                <a:ext cx="1306516" cy="1417373"/>
              </a:xfrm>
              <a:custGeom>
                <a:avLst/>
                <a:gdLst/>
                <a:ahLst/>
                <a:cxnLst>
                  <a:cxn ang="0">
                    <a:pos x="15" y="63"/>
                  </a:cxn>
                  <a:cxn ang="0">
                    <a:pos x="204" y="186"/>
                  </a:cxn>
                  <a:cxn ang="0">
                    <a:pos x="315" y="380"/>
                  </a:cxn>
                  <a:cxn ang="0">
                    <a:pos x="296" y="78"/>
                  </a:cxn>
                  <a:cxn ang="0">
                    <a:pos x="15" y="69"/>
                  </a:cxn>
                </a:cxnLst>
                <a:rect l="0" t="0" r="r" b="b"/>
                <a:pathLst>
                  <a:path w="352" h="380">
                    <a:moveTo>
                      <a:pt x="15" y="63"/>
                    </a:moveTo>
                    <a:cubicBezTo>
                      <a:pt x="0" y="154"/>
                      <a:pt x="148" y="159"/>
                      <a:pt x="204" y="186"/>
                    </a:cubicBezTo>
                    <a:cubicBezTo>
                      <a:pt x="282" y="225"/>
                      <a:pt x="298" y="310"/>
                      <a:pt x="315" y="380"/>
                    </a:cubicBezTo>
                    <a:cubicBezTo>
                      <a:pt x="336" y="298"/>
                      <a:pt x="352" y="147"/>
                      <a:pt x="296" y="78"/>
                    </a:cubicBezTo>
                    <a:cubicBezTo>
                      <a:pt x="244" y="14"/>
                      <a:pt x="61" y="0"/>
                      <a:pt x="15" y="69"/>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81" name="Freeform 350"/>
              <p:cNvSpPr>
                <a:spLocks/>
              </p:cNvSpPr>
              <p:nvPr/>
            </p:nvSpPr>
            <p:spPr bwMode="gray">
              <a:xfrm>
                <a:off x="19708089" y="20247270"/>
                <a:ext cx="1389901" cy="611412"/>
              </a:xfrm>
              <a:custGeom>
                <a:avLst/>
                <a:gdLst/>
                <a:ahLst/>
                <a:cxnLst>
                  <a:cxn ang="0">
                    <a:pos x="44" y="159"/>
                  </a:cxn>
                  <a:cxn ang="0">
                    <a:pos x="194" y="95"/>
                  </a:cxn>
                  <a:cxn ang="0">
                    <a:pos x="329" y="32"/>
                  </a:cxn>
                  <a:cxn ang="0">
                    <a:pos x="108" y="14"/>
                  </a:cxn>
                  <a:cxn ang="0">
                    <a:pos x="44" y="154"/>
                  </a:cxn>
                </a:cxnLst>
                <a:rect l="0" t="0" r="r" b="b"/>
                <a:pathLst>
                  <a:path w="370" h="159">
                    <a:moveTo>
                      <a:pt x="44" y="159"/>
                    </a:moveTo>
                    <a:cubicBezTo>
                      <a:pt x="72" y="95"/>
                      <a:pt x="127" y="101"/>
                      <a:pt x="194" y="95"/>
                    </a:cubicBezTo>
                    <a:cubicBezTo>
                      <a:pt x="224" y="92"/>
                      <a:pt x="370" y="74"/>
                      <a:pt x="329" y="32"/>
                    </a:cubicBezTo>
                    <a:cubicBezTo>
                      <a:pt x="298" y="0"/>
                      <a:pt x="152" y="9"/>
                      <a:pt x="108" y="14"/>
                    </a:cubicBezTo>
                    <a:cubicBezTo>
                      <a:pt x="0" y="27"/>
                      <a:pt x="48" y="76"/>
                      <a:pt x="44" y="154"/>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82" name="Freeform 351"/>
              <p:cNvSpPr>
                <a:spLocks/>
              </p:cNvSpPr>
              <p:nvPr/>
            </p:nvSpPr>
            <p:spPr bwMode="gray">
              <a:xfrm>
                <a:off x="17289652" y="13549520"/>
                <a:ext cx="3724936" cy="7142413"/>
              </a:xfrm>
              <a:custGeom>
                <a:avLst/>
                <a:gdLst/>
                <a:ahLst/>
                <a:cxnLst>
                  <a:cxn ang="0">
                    <a:pos x="99" y="228"/>
                  </a:cxn>
                  <a:cxn ang="0">
                    <a:pos x="81" y="631"/>
                  </a:cxn>
                  <a:cxn ang="0">
                    <a:pos x="35" y="1041"/>
                  </a:cxn>
                  <a:cxn ang="0">
                    <a:pos x="27" y="1438"/>
                  </a:cxn>
                  <a:cxn ang="0">
                    <a:pos x="27" y="1647"/>
                  </a:cxn>
                  <a:cxn ang="0">
                    <a:pos x="12" y="1856"/>
                  </a:cxn>
                  <a:cxn ang="0">
                    <a:pos x="464" y="1902"/>
                  </a:cxn>
                  <a:cxn ang="0">
                    <a:pos x="762" y="1851"/>
                  </a:cxn>
                  <a:cxn ang="0">
                    <a:pos x="993" y="1823"/>
                  </a:cxn>
                  <a:cxn ang="0">
                    <a:pos x="962" y="1413"/>
                  </a:cxn>
                  <a:cxn ang="0">
                    <a:pos x="954" y="970"/>
                  </a:cxn>
                  <a:cxn ang="0">
                    <a:pos x="978" y="543"/>
                  </a:cxn>
                  <a:cxn ang="0">
                    <a:pos x="857" y="214"/>
                  </a:cxn>
                  <a:cxn ang="0">
                    <a:pos x="99" y="228"/>
                  </a:cxn>
                </a:cxnLst>
                <a:rect l="0" t="0" r="r" b="b"/>
                <a:pathLst>
                  <a:path w="993" h="1902">
                    <a:moveTo>
                      <a:pt x="99" y="228"/>
                    </a:moveTo>
                    <a:cubicBezTo>
                      <a:pt x="164" y="335"/>
                      <a:pt x="100" y="516"/>
                      <a:pt x="81" y="631"/>
                    </a:cubicBezTo>
                    <a:cubicBezTo>
                      <a:pt x="59" y="768"/>
                      <a:pt x="35" y="896"/>
                      <a:pt x="35" y="1041"/>
                    </a:cubicBezTo>
                    <a:cubicBezTo>
                      <a:pt x="35" y="1172"/>
                      <a:pt x="27" y="1303"/>
                      <a:pt x="27" y="1438"/>
                    </a:cubicBezTo>
                    <a:cubicBezTo>
                      <a:pt x="27" y="1507"/>
                      <a:pt x="27" y="1577"/>
                      <a:pt x="27" y="1647"/>
                    </a:cubicBezTo>
                    <a:cubicBezTo>
                      <a:pt x="27" y="1715"/>
                      <a:pt x="0" y="1796"/>
                      <a:pt x="12" y="1856"/>
                    </a:cubicBezTo>
                    <a:cubicBezTo>
                      <a:pt x="135" y="1862"/>
                      <a:pt x="360" y="1846"/>
                      <a:pt x="464" y="1902"/>
                    </a:cubicBezTo>
                    <a:cubicBezTo>
                      <a:pt x="518" y="1868"/>
                      <a:pt x="698" y="1856"/>
                      <a:pt x="762" y="1851"/>
                    </a:cubicBezTo>
                    <a:cubicBezTo>
                      <a:pt x="835" y="1844"/>
                      <a:pt x="926" y="1850"/>
                      <a:pt x="993" y="1823"/>
                    </a:cubicBezTo>
                    <a:cubicBezTo>
                      <a:pt x="982" y="1688"/>
                      <a:pt x="962" y="1558"/>
                      <a:pt x="962" y="1413"/>
                    </a:cubicBezTo>
                    <a:cubicBezTo>
                      <a:pt x="962" y="1266"/>
                      <a:pt x="954" y="1119"/>
                      <a:pt x="954" y="970"/>
                    </a:cubicBezTo>
                    <a:cubicBezTo>
                      <a:pt x="954" y="823"/>
                      <a:pt x="974" y="686"/>
                      <a:pt x="978" y="543"/>
                    </a:cubicBezTo>
                    <a:cubicBezTo>
                      <a:pt x="982" y="401"/>
                      <a:pt x="951" y="315"/>
                      <a:pt x="857" y="214"/>
                    </a:cubicBezTo>
                    <a:cubicBezTo>
                      <a:pt x="657" y="0"/>
                      <a:pt x="281" y="14"/>
                      <a:pt x="99" y="228"/>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83" name="Freeform 352"/>
              <p:cNvSpPr>
                <a:spLocks/>
              </p:cNvSpPr>
              <p:nvPr/>
            </p:nvSpPr>
            <p:spPr bwMode="gray">
              <a:xfrm>
                <a:off x="17817823" y="14383264"/>
                <a:ext cx="2890995" cy="5780623"/>
              </a:xfrm>
              <a:custGeom>
                <a:avLst/>
                <a:gdLst/>
                <a:ahLst/>
                <a:cxnLst>
                  <a:cxn ang="0">
                    <a:pos x="3" y="58"/>
                  </a:cxn>
                  <a:cxn ang="0">
                    <a:pos x="95" y="111"/>
                  </a:cxn>
                  <a:cxn ang="0">
                    <a:pos x="242" y="146"/>
                  </a:cxn>
                  <a:cxn ang="0">
                    <a:pos x="462" y="163"/>
                  </a:cxn>
                  <a:cxn ang="0">
                    <a:pos x="604" y="147"/>
                  </a:cxn>
                  <a:cxn ang="0">
                    <a:pos x="642" y="286"/>
                  </a:cxn>
                  <a:cxn ang="0">
                    <a:pos x="645" y="457"/>
                  </a:cxn>
                  <a:cxn ang="0">
                    <a:pos x="656" y="558"/>
                  </a:cxn>
                  <a:cxn ang="0">
                    <a:pos x="677" y="670"/>
                  </a:cxn>
                  <a:cxn ang="0">
                    <a:pos x="691" y="870"/>
                  </a:cxn>
                  <a:cxn ang="0">
                    <a:pos x="726" y="1233"/>
                  </a:cxn>
                  <a:cxn ang="0">
                    <a:pos x="712" y="1423"/>
                  </a:cxn>
                  <a:cxn ang="0">
                    <a:pos x="715" y="1541"/>
                  </a:cxn>
                  <a:cxn ang="0">
                    <a:pos x="722" y="1417"/>
                  </a:cxn>
                  <a:cxn ang="0">
                    <a:pos x="734" y="1281"/>
                  </a:cxn>
                  <a:cxn ang="0">
                    <a:pos x="699" y="991"/>
                  </a:cxn>
                  <a:cxn ang="0">
                    <a:pos x="696" y="689"/>
                  </a:cxn>
                  <a:cxn ang="0">
                    <a:pos x="664" y="574"/>
                  </a:cxn>
                  <a:cxn ang="0">
                    <a:pos x="659" y="510"/>
                  </a:cxn>
                  <a:cxn ang="0">
                    <a:pos x="648" y="439"/>
                  </a:cxn>
                  <a:cxn ang="0">
                    <a:pos x="648" y="281"/>
                  </a:cxn>
                  <a:cxn ang="0">
                    <a:pos x="619" y="139"/>
                  </a:cxn>
                  <a:cxn ang="0">
                    <a:pos x="669" y="117"/>
                  </a:cxn>
                  <a:cxn ang="0">
                    <a:pos x="726" y="98"/>
                  </a:cxn>
                  <a:cxn ang="0">
                    <a:pos x="763" y="66"/>
                  </a:cxn>
                  <a:cxn ang="0">
                    <a:pos x="674" y="47"/>
                  </a:cxn>
                  <a:cxn ang="0">
                    <a:pos x="441" y="25"/>
                  </a:cxn>
                  <a:cxn ang="0">
                    <a:pos x="158" y="4"/>
                  </a:cxn>
                  <a:cxn ang="0">
                    <a:pos x="27" y="34"/>
                  </a:cxn>
                  <a:cxn ang="0">
                    <a:pos x="22" y="34"/>
                  </a:cxn>
                  <a:cxn ang="0">
                    <a:pos x="0" y="55"/>
                  </a:cxn>
                </a:cxnLst>
                <a:rect l="0" t="0" r="r" b="b"/>
                <a:pathLst>
                  <a:path w="768" h="1541">
                    <a:moveTo>
                      <a:pt x="3" y="58"/>
                    </a:moveTo>
                    <a:cubicBezTo>
                      <a:pt x="23" y="92"/>
                      <a:pt x="59" y="99"/>
                      <a:pt x="95" y="111"/>
                    </a:cubicBezTo>
                    <a:cubicBezTo>
                      <a:pt x="141" y="128"/>
                      <a:pt x="195" y="139"/>
                      <a:pt x="242" y="146"/>
                    </a:cubicBezTo>
                    <a:cubicBezTo>
                      <a:pt x="315" y="158"/>
                      <a:pt x="387" y="163"/>
                      <a:pt x="462" y="163"/>
                    </a:cubicBezTo>
                    <a:cubicBezTo>
                      <a:pt x="511" y="162"/>
                      <a:pt x="556" y="144"/>
                      <a:pt x="604" y="147"/>
                    </a:cubicBezTo>
                    <a:cubicBezTo>
                      <a:pt x="611" y="195"/>
                      <a:pt x="636" y="238"/>
                      <a:pt x="642" y="286"/>
                    </a:cubicBezTo>
                    <a:cubicBezTo>
                      <a:pt x="649" y="342"/>
                      <a:pt x="641" y="400"/>
                      <a:pt x="645" y="457"/>
                    </a:cubicBezTo>
                    <a:cubicBezTo>
                      <a:pt x="648" y="491"/>
                      <a:pt x="656" y="523"/>
                      <a:pt x="656" y="558"/>
                    </a:cubicBezTo>
                    <a:cubicBezTo>
                      <a:pt x="656" y="598"/>
                      <a:pt x="670" y="631"/>
                      <a:pt x="677" y="670"/>
                    </a:cubicBezTo>
                    <a:cubicBezTo>
                      <a:pt x="690" y="735"/>
                      <a:pt x="691" y="802"/>
                      <a:pt x="691" y="870"/>
                    </a:cubicBezTo>
                    <a:cubicBezTo>
                      <a:pt x="691" y="994"/>
                      <a:pt x="721" y="1111"/>
                      <a:pt x="726" y="1233"/>
                    </a:cubicBezTo>
                    <a:cubicBezTo>
                      <a:pt x="728" y="1297"/>
                      <a:pt x="721" y="1361"/>
                      <a:pt x="712" y="1423"/>
                    </a:cubicBezTo>
                    <a:cubicBezTo>
                      <a:pt x="709" y="1450"/>
                      <a:pt x="688" y="1521"/>
                      <a:pt x="715" y="1541"/>
                    </a:cubicBezTo>
                    <a:cubicBezTo>
                      <a:pt x="717" y="1497"/>
                      <a:pt x="709" y="1458"/>
                      <a:pt x="722" y="1417"/>
                    </a:cubicBezTo>
                    <a:cubicBezTo>
                      <a:pt x="735" y="1378"/>
                      <a:pt x="734" y="1323"/>
                      <a:pt x="734" y="1281"/>
                    </a:cubicBezTo>
                    <a:cubicBezTo>
                      <a:pt x="734" y="1180"/>
                      <a:pt x="710" y="1088"/>
                      <a:pt x="699" y="991"/>
                    </a:cubicBezTo>
                    <a:cubicBezTo>
                      <a:pt x="688" y="894"/>
                      <a:pt x="710" y="789"/>
                      <a:pt x="696" y="689"/>
                    </a:cubicBezTo>
                    <a:cubicBezTo>
                      <a:pt x="690" y="646"/>
                      <a:pt x="677" y="614"/>
                      <a:pt x="664" y="574"/>
                    </a:cubicBezTo>
                    <a:cubicBezTo>
                      <a:pt x="657" y="554"/>
                      <a:pt x="660" y="532"/>
                      <a:pt x="659" y="510"/>
                    </a:cubicBezTo>
                    <a:cubicBezTo>
                      <a:pt x="657" y="485"/>
                      <a:pt x="650" y="464"/>
                      <a:pt x="648" y="439"/>
                    </a:cubicBezTo>
                    <a:cubicBezTo>
                      <a:pt x="643" y="387"/>
                      <a:pt x="648" y="333"/>
                      <a:pt x="648" y="281"/>
                    </a:cubicBezTo>
                    <a:cubicBezTo>
                      <a:pt x="647" y="231"/>
                      <a:pt x="620" y="186"/>
                      <a:pt x="619" y="139"/>
                    </a:cubicBezTo>
                    <a:cubicBezTo>
                      <a:pt x="636" y="135"/>
                      <a:pt x="653" y="122"/>
                      <a:pt x="669" y="117"/>
                    </a:cubicBezTo>
                    <a:cubicBezTo>
                      <a:pt x="688" y="111"/>
                      <a:pt x="709" y="106"/>
                      <a:pt x="726" y="98"/>
                    </a:cubicBezTo>
                    <a:cubicBezTo>
                      <a:pt x="739" y="93"/>
                      <a:pt x="768" y="86"/>
                      <a:pt x="763" y="66"/>
                    </a:cubicBezTo>
                    <a:cubicBezTo>
                      <a:pt x="756" y="42"/>
                      <a:pt x="692" y="49"/>
                      <a:pt x="674" y="47"/>
                    </a:cubicBezTo>
                    <a:cubicBezTo>
                      <a:pt x="597" y="41"/>
                      <a:pt x="519" y="29"/>
                      <a:pt x="441" y="25"/>
                    </a:cubicBezTo>
                    <a:cubicBezTo>
                      <a:pt x="347" y="20"/>
                      <a:pt x="252" y="0"/>
                      <a:pt x="158" y="4"/>
                    </a:cubicBezTo>
                    <a:cubicBezTo>
                      <a:pt x="117" y="6"/>
                      <a:pt x="62" y="15"/>
                      <a:pt x="27" y="34"/>
                    </a:cubicBezTo>
                    <a:cubicBezTo>
                      <a:pt x="25" y="33"/>
                      <a:pt x="24" y="33"/>
                      <a:pt x="22" y="34"/>
                    </a:cubicBezTo>
                    <a:cubicBezTo>
                      <a:pt x="16" y="42"/>
                      <a:pt x="8" y="48"/>
                      <a:pt x="0" y="55"/>
                    </a:cubicBezTo>
                  </a:path>
                </a:pathLst>
              </a:custGeom>
              <a:solidFill>
                <a:srgbClr val="1A1A1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84" name="Freeform 353"/>
              <p:cNvSpPr>
                <a:spLocks/>
              </p:cNvSpPr>
              <p:nvPr/>
            </p:nvSpPr>
            <p:spPr bwMode="gray">
              <a:xfrm>
                <a:off x="15844154" y="24499354"/>
                <a:ext cx="3057783" cy="1889819"/>
              </a:xfrm>
              <a:custGeom>
                <a:avLst/>
                <a:gdLst/>
                <a:ahLst/>
                <a:cxnLst>
                  <a:cxn ang="0">
                    <a:pos x="709" y="0"/>
                  </a:cxn>
                  <a:cxn ang="0">
                    <a:pos x="617" y="122"/>
                  </a:cxn>
                  <a:cxn ang="0">
                    <a:pos x="500" y="227"/>
                  </a:cxn>
                  <a:cxn ang="0">
                    <a:pos x="385" y="334"/>
                  </a:cxn>
                  <a:cxn ang="0">
                    <a:pos x="291" y="342"/>
                  </a:cxn>
                  <a:cxn ang="0">
                    <a:pos x="209" y="355"/>
                  </a:cxn>
                  <a:cxn ang="0">
                    <a:pos x="20" y="404"/>
                  </a:cxn>
                  <a:cxn ang="0">
                    <a:pos x="378" y="468"/>
                  </a:cxn>
                  <a:cxn ang="0">
                    <a:pos x="637" y="255"/>
                  </a:cxn>
                  <a:cxn ang="0">
                    <a:pos x="688" y="251"/>
                  </a:cxn>
                  <a:cxn ang="0">
                    <a:pos x="681" y="447"/>
                  </a:cxn>
                  <a:cxn ang="0">
                    <a:pos x="724" y="447"/>
                  </a:cxn>
                  <a:cxn ang="0">
                    <a:pos x="725" y="306"/>
                  </a:cxn>
                  <a:cxn ang="0">
                    <a:pos x="769" y="202"/>
                  </a:cxn>
                  <a:cxn ang="0">
                    <a:pos x="713" y="0"/>
                  </a:cxn>
                </a:cxnLst>
                <a:rect l="0" t="0" r="r" b="b"/>
                <a:pathLst>
                  <a:path w="813" h="508">
                    <a:moveTo>
                      <a:pt x="709" y="0"/>
                    </a:moveTo>
                    <a:cubicBezTo>
                      <a:pt x="668" y="32"/>
                      <a:pt x="651" y="82"/>
                      <a:pt x="617" y="122"/>
                    </a:cubicBezTo>
                    <a:cubicBezTo>
                      <a:pt x="584" y="162"/>
                      <a:pt x="543" y="196"/>
                      <a:pt x="500" y="227"/>
                    </a:cubicBezTo>
                    <a:cubicBezTo>
                      <a:pt x="459" y="258"/>
                      <a:pt x="435" y="311"/>
                      <a:pt x="385" y="334"/>
                    </a:cubicBezTo>
                    <a:cubicBezTo>
                      <a:pt x="359" y="346"/>
                      <a:pt x="320" y="345"/>
                      <a:pt x="291" y="342"/>
                    </a:cubicBezTo>
                    <a:cubicBezTo>
                      <a:pt x="254" y="338"/>
                      <a:pt x="244" y="339"/>
                      <a:pt x="209" y="355"/>
                    </a:cubicBezTo>
                    <a:cubicBezTo>
                      <a:pt x="150" y="381"/>
                      <a:pt x="75" y="374"/>
                      <a:pt x="20" y="404"/>
                    </a:cubicBezTo>
                    <a:cubicBezTo>
                      <a:pt x="0" y="508"/>
                      <a:pt x="327" y="481"/>
                      <a:pt x="378" y="468"/>
                    </a:cubicBezTo>
                    <a:cubicBezTo>
                      <a:pt x="492" y="437"/>
                      <a:pt x="525" y="301"/>
                      <a:pt x="637" y="255"/>
                    </a:cubicBezTo>
                    <a:cubicBezTo>
                      <a:pt x="651" y="249"/>
                      <a:pt x="673" y="248"/>
                      <a:pt x="688" y="251"/>
                    </a:cubicBezTo>
                    <a:cubicBezTo>
                      <a:pt x="708" y="319"/>
                      <a:pt x="673" y="380"/>
                      <a:pt x="681" y="447"/>
                    </a:cubicBezTo>
                    <a:cubicBezTo>
                      <a:pt x="695" y="448"/>
                      <a:pt x="710" y="448"/>
                      <a:pt x="724" y="447"/>
                    </a:cubicBezTo>
                    <a:cubicBezTo>
                      <a:pt x="727" y="400"/>
                      <a:pt x="723" y="353"/>
                      <a:pt x="725" y="306"/>
                    </a:cubicBezTo>
                    <a:cubicBezTo>
                      <a:pt x="727" y="256"/>
                      <a:pt x="745" y="240"/>
                      <a:pt x="769" y="202"/>
                    </a:cubicBezTo>
                    <a:cubicBezTo>
                      <a:pt x="813" y="134"/>
                      <a:pt x="780" y="45"/>
                      <a:pt x="713" y="0"/>
                    </a:cubicBezTo>
                  </a:path>
                </a:pathLst>
              </a:custGeom>
              <a:solidFill>
                <a:srgbClr val="0B0C0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85" name="Freeform 354"/>
              <p:cNvSpPr>
                <a:spLocks/>
              </p:cNvSpPr>
              <p:nvPr/>
            </p:nvSpPr>
            <p:spPr bwMode="gray">
              <a:xfrm>
                <a:off x="19263321" y="24415988"/>
                <a:ext cx="1862459" cy="2251099"/>
              </a:xfrm>
              <a:custGeom>
                <a:avLst/>
                <a:gdLst/>
                <a:ahLst/>
                <a:cxnLst>
                  <a:cxn ang="0">
                    <a:pos x="138" y="363"/>
                  </a:cxn>
                  <a:cxn ang="0">
                    <a:pos x="279" y="407"/>
                  </a:cxn>
                  <a:cxn ang="0">
                    <a:pos x="378" y="330"/>
                  </a:cxn>
                  <a:cxn ang="0">
                    <a:pos x="412" y="13"/>
                  </a:cxn>
                  <a:cxn ang="0">
                    <a:pos x="484" y="230"/>
                  </a:cxn>
                  <a:cxn ang="0">
                    <a:pos x="448" y="326"/>
                  </a:cxn>
                  <a:cxn ang="0">
                    <a:pos x="443" y="459"/>
                  </a:cxn>
                  <a:cxn ang="0">
                    <a:pos x="412" y="459"/>
                  </a:cxn>
                  <a:cxn ang="0">
                    <a:pos x="391" y="362"/>
                  </a:cxn>
                  <a:cxn ang="0">
                    <a:pos x="368" y="500"/>
                  </a:cxn>
                  <a:cxn ang="0">
                    <a:pos x="271" y="569"/>
                  </a:cxn>
                  <a:cxn ang="0">
                    <a:pos x="0" y="528"/>
                  </a:cxn>
                  <a:cxn ang="0">
                    <a:pos x="137" y="355"/>
                  </a:cxn>
                  <a:cxn ang="0">
                    <a:pos x="138" y="367"/>
                  </a:cxn>
                </a:cxnLst>
                <a:rect l="0" t="0" r="r" b="b"/>
                <a:pathLst>
                  <a:path w="500" h="603">
                    <a:moveTo>
                      <a:pt x="138" y="363"/>
                    </a:moveTo>
                    <a:cubicBezTo>
                      <a:pt x="149" y="408"/>
                      <a:pt x="238" y="416"/>
                      <a:pt x="279" y="407"/>
                    </a:cubicBezTo>
                    <a:cubicBezTo>
                      <a:pt x="318" y="399"/>
                      <a:pt x="359" y="361"/>
                      <a:pt x="378" y="330"/>
                    </a:cubicBezTo>
                    <a:cubicBezTo>
                      <a:pt x="434" y="240"/>
                      <a:pt x="404" y="115"/>
                      <a:pt x="412" y="13"/>
                    </a:cubicBezTo>
                    <a:cubicBezTo>
                      <a:pt x="469" y="0"/>
                      <a:pt x="500" y="193"/>
                      <a:pt x="484" y="230"/>
                    </a:cubicBezTo>
                    <a:cubicBezTo>
                      <a:pt x="468" y="267"/>
                      <a:pt x="448" y="276"/>
                      <a:pt x="448" y="326"/>
                    </a:cubicBezTo>
                    <a:cubicBezTo>
                      <a:pt x="448" y="372"/>
                      <a:pt x="446" y="414"/>
                      <a:pt x="443" y="459"/>
                    </a:cubicBezTo>
                    <a:cubicBezTo>
                      <a:pt x="436" y="461"/>
                      <a:pt x="420" y="461"/>
                      <a:pt x="412" y="459"/>
                    </a:cubicBezTo>
                    <a:cubicBezTo>
                      <a:pt x="411" y="429"/>
                      <a:pt x="414" y="381"/>
                      <a:pt x="391" y="362"/>
                    </a:cubicBezTo>
                    <a:cubicBezTo>
                      <a:pt x="364" y="398"/>
                      <a:pt x="397" y="460"/>
                      <a:pt x="368" y="500"/>
                    </a:cubicBezTo>
                    <a:cubicBezTo>
                      <a:pt x="345" y="532"/>
                      <a:pt x="310" y="557"/>
                      <a:pt x="271" y="569"/>
                    </a:cubicBezTo>
                    <a:cubicBezTo>
                      <a:pt x="209" y="589"/>
                      <a:pt x="32" y="603"/>
                      <a:pt x="0" y="528"/>
                    </a:cubicBezTo>
                    <a:cubicBezTo>
                      <a:pt x="58" y="489"/>
                      <a:pt x="78" y="400"/>
                      <a:pt x="137" y="355"/>
                    </a:cubicBezTo>
                    <a:cubicBezTo>
                      <a:pt x="138" y="359"/>
                      <a:pt x="137" y="363"/>
                      <a:pt x="138" y="367"/>
                    </a:cubicBezTo>
                  </a:path>
                </a:pathLst>
              </a:custGeom>
              <a:solidFill>
                <a:srgbClr val="0B0C0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86" name="Freeform 355"/>
              <p:cNvSpPr>
                <a:spLocks/>
              </p:cNvSpPr>
              <p:nvPr/>
            </p:nvSpPr>
            <p:spPr bwMode="gray">
              <a:xfrm>
                <a:off x="16594710" y="26000092"/>
                <a:ext cx="416962" cy="111166"/>
              </a:xfrm>
              <a:custGeom>
                <a:avLst/>
                <a:gdLst/>
                <a:ahLst/>
                <a:cxnLst>
                  <a:cxn ang="0">
                    <a:pos x="6" y="27"/>
                  </a:cxn>
                  <a:cxn ang="0">
                    <a:pos x="104" y="4"/>
                  </a:cxn>
                  <a:cxn ang="0">
                    <a:pos x="52" y="17"/>
                  </a:cxn>
                  <a:cxn ang="0">
                    <a:pos x="0" y="29"/>
                  </a:cxn>
                  <a:cxn ang="0">
                    <a:pos x="12" y="27"/>
                  </a:cxn>
                </a:cxnLst>
                <a:rect l="0" t="0" r="r" b="b"/>
                <a:pathLst>
                  <a:path w="111" h="34">
                    <a:moveTo>
                      <a:pt x="6" y="27"/>
                    </a:moveTo>
                    <a:cubicBezTo>
                      <a:pt x="23" y="30"/>
                      <a:pt x="111" y="34"/>
                      <a:pt x="104" y="4"/>
                    </a:cubicBezTo>
                    <a:cubicBezTo>
                      <a:pt x="86" y="0"/>
                      <a:pt x="70" y="15"/>
                      <a:pt x="52" y="17"/>
                    </a:cubicBezTo>
                    <a:cubicBezTo>
                      <a:pt x="38" y="19"/>
                      <a:pt x="1" y="8"/>
                      <a:pt x="0" y="29"/>
                    </a:cubicBezTo>
                    <a:cubicBezTo>
                      <a:pt x="4" y="29"/>
                      <a:pt x="8" y="29"/>
                      <a:pt x="12" y="27"/>
                    </a:cubicBezTo>
                  </a:path>
                </a:pathLst>
              </a:custGeom>
              <a:solidFill>
                <a:srgbClr val="CCCCC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87" name="Freeform 356"/>
              <p:cNvSpPr>
                <a:spLocks/>
              </p:cNvSpPr>
              <p:nvPr/>
            </p:nvSpPr>
            <p:spPr bwMode="gray">
              <a:xfrm>
                <a:off x="19513494" y="26000092"/>
                <a:ext cx="694960" cy="277915"/>
              </a:xfrm>
              <a:custGeom>
                <a:avLst/>
                <a:gdLst/>
                <a:ahLst/>
                <a:cxnLst>
                  <a:cxn ang="0">
                    <a:pos x="65" y="3"/>
                  </a:cxn>
                  <a:cxn ang="0">
                    <a:pos x="175" y="18"/>
                  </a:cxn>
                  <a:cxn ang="0">
                    <a:pos x="109" y="29"/>
                  </a:cxn>
                  <a:cxn ang="0">
                    <a:pos x="66" y="27"/>
                  </a:cxn>
                  <a:cxn ang="0">
                    <a:pos x="56" y="40"/>
                  </a:cxn>
                  <a:cxn ang="0">
                    <a:pos x="71" y="51"/>
                  </a:cxn>
                  <a:cxn ang="0">
                    <a:pos x="13" y="45"/>
                  </a:cxn>
                  <a:cxn ang="0">
                    <a:pos x="48" y="33"/>
                  </a:cxn>
                  <a:cxn ang="0">
                    <a:pos x="63" y="5"/>
                  </a:cxn>
                </a:cxnLst>
                <a:rect l="0" t="0" r="r" b="b"/>
                <a:pathLst>
                  <a:path w="186" h="74">
                    <a:moveTo>
                      <a:pt x="65" y="3"/>
                    </a:moveTo>
                    <a:cubicBezTo>
                      <a:pt x="100" y="17"/>
                      <a:pt x="139" y="6"/>
                      <a:pt x="175" y="18"/>
                    </a:cubicBezTo>
                    <a:cubicBezTo>
                      <a:pt x="186" y="54"/>
                      <a:pt x="122" y="32"/>
                      <a:pt x="109" y="29"/>
                    </a:cubicBezTo>
                    <a:cubicBezTo>
                      <a:pt x="100" y="28"/>
                      <a:pt x="74" y="24"/>
                      <a:pt x="66" y="27"/>
                    </a:cubicBezTo>
                    <a:cubicBezTo>
                      <a:pt x="61" y="30"/>
                      <a:pt x="57" y="33"/>
                      <a:pt x="56" y="40"/>
                    </a:cubicBezTo>
                    <a:cubicBezTo>
                      <a:pt x="56" y="55"/>
                      <a:pt x="68" y="43"/>
                      <a:pt x="71" y="51"/>
                    </a:cubicBezTo>
                    <a:cubicBezTo>
                      <a:pt x="79" y="74"/>
                      <a:pt x="0" y="67"/>
                      <a:pt x="13" y="45"/>
                    </a:cubicBezTo>
                    <a:cubicBezTo>
                      <a:pt x="20" y="34"/>
                      <a:pt x="42" y="42"/>
                      <a:pt x="48" y="33"/>
                    </a:cubicBezTo>
                    <a:cubicBezTo>
                      <a:pt x="54" y="24"/>
                      <a:pt x="36" y="0"/>
                      <a:pt x="63" y="5"/>
                    </a:cubicBezTo>
                  </a:path>
                </a:pathLst>
              </a:custGeom>
              <a:solidFill>
                <a:srgbClr val="CCCCC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88" name="Freeform 357"/>
              <p:cNvSpPr>
                <a:spLocks/>
              </p:cNvSpPr>
              <p:nvPr/>
            </p:nvSpPr>
            <p:spPr bwMode="gray">
              <a:xfrm>
                <a:off x="18401573" y="5879078"/>
                <a:ext cx="2446227" cy="2862529"/>
              </a:xfrm>
              <a:custGeom>
                <a:avLst/>
                <a:gdLst/>
                <a:ahLst/>
                <a:cxnLst>
                  <a:cxn ang="0">
                    <a:pos x="268" y="11"/>
                  </a:cxn>
                  <a:cxn ang="0">
                    <a:pos x="21" y="226"/>
                  </a:cxn>
                  <a:cxn ang="0">
                    <a:pos x="109" y="600"/>
                  </a:cxn>
                  <a:cxn ang="0">
                    <a:pos x="453" y="496"/>
                  </a:cxn>
                  <a:cxn ang="0">
                    <a:pos x="450" y="328"/>
                  </a:cxn>
                  <a:cxn ang="0">
                    <a:pos x="258" y="0"/>
                  </a:cxn>
                </a:cxnLst>
                <a:rect l="0" t="0" r="r" b="b"/>
                <a:pathLst>
                  <a:path w="649" h="766">
                    <a:moveTo>
                      <a:pt x="268" y="11"/>
                    </a:moveTo>
                    <a:cubicBezTo>
                      <a:pt x="149" y="3"/>
                      <a:pt x="36" y="118"/>
                      <a:pt x="21" y="226"/>
                    </a:cubicBezTo>
                    <a:cubicBezTo>
                      <a:pt x="0" y="370"/>
                      <a:pt x="106" y="473"/>
                      <a:pt x="109" y="600"/>
                    </a:cubicBezTo>
                    <a:cubicBezTo>
                      <a:pt x="189" y="766"/>
                      <a:pt x="395" y="606"/>
                      <a:pt x="453" y="496"/>
                    </a:cubicBezTo>
                    <a:cubicBezTo>
                      <a:pt x="556" y="490"/>
                      <a:pt x="562" y="282"/>
                      <a:pt x="450" y="328"/>
                    </a:cubicBezTo>
                    <a:cubicBezTo>
                      <a:pt x="649" y="193"/>
                      <a:pt x="404" y="8"/>
                      <a:pt x="258" y="0"/>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89" name="Freeform 358"/>
              <p:cNvSpPr>
                <a:spLocks/>
              </p:cNvSpPr>
              <p:nvPr/>
            </p:nvSpPr>
            <p:spPr bwMode="gray">
              <a:xfrm>
                <a:off x="18234785" y="5489998"/>
                <a:ext cx="2946591" cy="4307684"/>
              </a:xfrm>
              <a:custGeom>
                <a:avLst/>
                <a:gdLst/>
                <a:ahLst/>
                <a:cxnLst>
                  <a:cxn ang="0">
                    <a:pos x="348" y="108"/>
                  </a:cxn>
                  <a:cxn ang="0">
                    <a:pos x="222" y="204"/>
                  </a:cxn>
                  <a:cxn ang="0">
                    <a:pos x="123" y="354"/>
                  </a:cxn>
                  <a:cxn ang="0">
                    <a:pos x="227" y="721"/>
                  </a:cxn>
                  <a:cxn ang="0">
                    <a:pos x="292" y="859"/>
                  </a:cxn>
                  <a:cxn ang="0">
                    <a:pos x="280" y="1008"/>
                  </a:cxn>
                  <a:cxn ang="0">
                    <a:pos x="191" y="867"/>
                  </a:cxn>
                  <a:cxn ang="0">
                    <a:pos x="175" y="1083"/>
                  </a:cxn>
                  <a:cxn ang="0">
                    <a:pos x="171" y="1021"/>
                  </a:cxn>
                  <a:cxn ang="0">
                    <a:pos x="112" y="1080"/>
                  </a:cxn>
                  <a:cxn ang="0">
                    <a:pos x="126" y="987"/>
                  </a:cxn>
                  <a:cxn ang="0">
                    <a:pos x="87" y="899"/>
                  </a:cxn>
                  <a:cxn ang="0">
                    <a:pos x="78" y="798"/>
                  </a:cxn>
                  <a:cxn ang="0">
                    <a:pos x="57" y="706"/>
                  </a:cxn>
                  <a:cxn ang="0">
                    <a:pos x="9" y="524"/>
                  </a:cxn>
                  <a:cxn ang="0">
                    <a:pos x="30" y="431"/>
                  </a:cxn>
                  <a:cxn ang="0">
                    <a:pos x="5" y="330"/>
                  </a:cxn>
                  <a:cxn ang="0">
                    <a:pos x="146" y="96"/>
                  </a:cxn>
                  <a:cxn ang="0">
                    <a:pos x="384" y="83"/>
                  </a:cxn>
                  <a:cxn ang="0">
                    <a:pos x="408" y="57"/>
                  </a:cxn>
                  <a:cxn ang="0">
                    <a:pos x="401" y="88"/>
                  </a:cxn>
                  <a:cxn ang="0">
                    <a:pos x="439" y="76"/>
                  </a:cxn>
                  <a:cxn ang="0">
                    <a:pos x="433" y="96"/>
                  </a:cxn>
                  <a:cxn ang="0">
                    <a:pos x="573" y="201"/>
                  </a:cxn>
                  <a:cxn ang="0">
                    <a:pos x="690" y="358"/>
                  </a:cxn>
                  <a:cxn ang="0">
                    <a:pos x="754" y="556"/>
                  </a:cxn>
                  <a:cxn ang="0">
                    <a:pos x="762" y="781"/>
                  </a:cxn>
                  <a:cxn ang="0">
                    <a:pos x="682" y="990"/>
                  </a:cxn>
                  <a:cxn ang="0">
                    <a:pos x="602" y="1065"/>
                  </a:cxn>
                  <a:cxn ang="0">
                    <a:pos x="518" y="1144"/>
                  </a:cxn>
                  <a:cxn ang="0">
                    <a:pos x="517" y="1101"/>
                  </a:cxn>
                  <a:cxn ang="0">
                    <a:pos x="498" y="1108"/>
                  </a:cxn>
                  <a:cxn ang="0">
                    <a:pos x="505" y="1044"/>
                  </a:cxn>
                  <a:cxn ang="0">
                    <a:pos x="481" y="1058"/>
                  </a:cxn>
                  <a:cxn ang="0">
                    <a:pos x="489" y="956"/>
                  </a:cxn>
                  <a:cxn ang="0">
                    <a:pos x="462" y="967"/>
                  </a:cxn>
                  <a:cxn ang="0">
                    <a:pos x="470" y="863"/>
                  </a:cxn>
                  <a:cxn ang="0">
                    <a:pos x="509" y="794"/>
                  </a:cxn>
                  <a:cxn ang="0">
                    <a:pos x="510" y="601"/>
                  </a:cxn>
                  <a:cxn ang="0">
                    <a:pos x="563" y="444"/>
                  </a:cxn>
                  <a:cxn ang="0">
                    <a:pos x="466" y="439"/>
                  </a:cxn>
                  <a:cxn ang="0">
                    <a:pos x="409" y="253"/>
                  </a:cxn>
                  <a:cxn ang="0">
                    <a:pos x="351" y="113"/>
                  </a:cxn>
                  <a:cxn ang="0">
                    <a:pos x="340" y="112"/>
                  </a:cxn>
                </a:cxnLst>
                <a:rect l="0" t="0" r="r" b="b"/>
                <a:pathLst>
                  <a:path w="784" h="1144">
                    <a:moveTo>
                      <a:pt x="348" y="108"/>
                    </a:moveTo>
                    <a:cubicBezTo>
                      <a:pt x="281" y="115"/>
                      <a:pt x="264" y="161"/>
                      <a:pt x="222" y="204"/>
                    </a:cubicBezTo>
                    <a:cubicBezTo>
                      <a:pt x="175" y="253"/>
                      <a:pt x="144" y="293"/>
                      <a:pt x="123" y="354"/>
                    </a:cubicBezTo>
                    <a:cubicBezTo>
                      <a:pt x="77" y="485"/>
                      <a:pt x="125" y="621"/>
                      <a:pt x="227" y="721"/>
                    </a:cubicBezTo>
                    <a:cubicBezTo>
                      <a:pt x="268" y="761"/>
                      <a:pt x="272" y="802"/>
                      <a:pt x="292" y="859"/>
                    </a:cubicBezTo>
                    <a:cubicBezTo>
                      <a:pt x="308" y="906"/>
                      <a:pt x="317" y="974"/>
                      <a:pt x="280" y="1008"/>
                    </a:cubicBezTo>
                    <a:cubicBezTo>
                      <a:pt x="240" y="985"/>
                      <a:pt x="257" y="868"/>
                      <a:pt x="191" y="867"/>
                    </a:cubicBezTo>
                    <a:cubicBezTo>
                      <a:pt x="187" y="952"/>
                      <a:pt x="256" y="1012"/>
                      <a:pt x="175" y="1083"/>
                    </a:cubicBezTo>
                    <a:cubicBezTo>
                      <a:pt x="175" y="1060"/>
                      <a:pt x="194" y="1029"/>
                      <a:pt x="171" y="1021"/>
                    </a:cubicBezTo>
                    <a:cubicBezTo>
                      <a:pt x="174" y="1056"/>
                      <a:pt x="143" y="1072"/>
                      <a:pt x="112" y="1080"/>
                    </a:cubicBezTo>
                    <a:cubicBezTo>
                      <a:pt x="126" y="1053"/>
                      <a:pt x="131" y="1019"/>
                      <a:pt x="126" y="987"/>
                    </a:cubicBezTo>
                    <a:cubicBezTo>
                      <a:pt x="121" y="952"/>
                      <a:pt x="99" y="932"/>
                      <a:pt x="87" y="899"/>
                    </a:cubicBezTo>
                    <a:cubicBezTo>
                      <a:pt x="75" y="866"/>
                      <a:pt x="78" y="833"/>
                      <a:pt x="78" y="798"/>
                    </a:cubicBezTo>
                    <a:cubicBezTo>
                      <a:pt x="78" y="758"/>
                      <a:pt x="69" y="741"/>
                      <a:pt x="57" y="706"/>
                    </a:cubicBezTo>
                    <a:cubicBezTo>
                      <a:pt x="37" y="653"/>
                      <a:pt x="0" y="584"/>
                      <a:pt x="9" y="524"/>
                    </a:cubicBezTo>
                    <a:cubicBezTo>
                      <a:pt x="14" y="492"/>
                      <a:pt x="32" y="465"/>
                      <a:pt x="30" y="431"/>
                    </a:cubicBezTo>
                    <a:cubicBezTo>
                      <a:pt x="27" y="395"/>
                      <a:pt x="7" y="367"/>
                      <a:pt x="5" y="330"/>
                    </a:cubicBezTo>
                    <a:cubicBezTo>
                      <a:pt x="1" y="237"/>
                      <a:pt x="76" y="148"/>
                      <a:pt x="146" y="96"/>
                    </a:cubicBezTo>
                    <a:cubicBezTo>
                      <a:pt x="208" y="50"/>
                      <a:pt x="334" y="0"/>
                      <a:pt x="384" y="83"/>
                    </a:cubicBezTo>
                    <a:cubicBezTo>
                      <a:pt x="392" y="73"/>
                      <a:pt x="399" y="65"/>
                      <a:pt x="408" y="57"/>
                    </a:cubicBezTo>
                    <a:cubicBezTo>
                      <a:pt x="399" y="66"/>
                      <a:pt x="401" y="73"/>
                      <a:pt x="401" y="88"/>
                    </a:cubicBezTo>
                    <a:cubicBezTo>
                      <a:pt x="412" y="82"/>
                      <a:pt x="425" y="78"/>
                      <a:pt x="439" y="76"/>
                    </a:cubicBezTo>
                    <a:cubicBezTo>
                      <a:pt x="434" y="83"/>
                      <a:pt x="436" y="89"/>
                      <a:pt x="433" y="96"/>
                    </a:cubicBezTo>
                    <a:cubicBezTo>
                      <a:pt x="520" y="100"/>
                      <a:pt x="526" y="133"/>
                      <a:pt x="573" y="201"/>
                    </a:cubicBezTo>
                    <a:cubicBezTo>
                      <a:pt x="609" y="254"/>
                      <a:pt x="656" y="303"/>
                      <a:pt x="690" y="358"/>
                    </a:cubicBezTo>
                    <a:cubicBezTo>
                      <a:pt x="725" y="417"/>
                      <a:pt x="739" y="491"/>
                      <a:pt x="754" y="556"/>
                    </a:cubicBezTo>
                    <a:cubicBezTo>
                      <a:pt x="773" y="632"/>
                      <a:pt x="784" y="705"/>
                      <a:pt x="762" y="781"/>
                    </a:cubicBezTo>
                    <a:cubicBezTo>
                      <a:pt x="744" y="845"/>
                      <a:pt x="722" y="934"/>
                      <a:pt x="682" y="990"/>
                    </a:cubicBezTo>
                    <a:cubicBezTo>
                      <a:pt x="659" y="1022"/>
                      <a:pt x="634" y="1045"/>
                      <a:pt x="602" y="1065"/>
                    </a:cubicBezTo>
                    <a:cubicBezTo>
                      <a:pt x="564" y="1089"/>
                      <a:pt x="546" y="1116"/>
                      <a:pt x="518" y="1144"/>
                    </a:cubicBezTo>
                    <a:cubicBezTo>
                      <a:pt x="517" y="1130"/>
                      <a:pt x="518" y="1115"/>
                      <a:pt x="517" y="1101"/>
                    </a:cubicBezTo>
                    <a:cubicBezTo>
                      <a:pt x="513" y="1103"/>
                      <a:pt x="503" y="1104"/>
                      <a:pt x="498" y="1108"/>
                    </a:cubicBezTo>
                    <a:cubicBezTo>
                      <a:pt x="494" y="1086"/>
                      <a:pt x="501" y="1064"/>
                      <a:pt x="505" y="1044"/>
                    </a:cubicBezTo>
                    <a:cubicBezTo>
                      <a:pt x="499" y="1049"/>
                      <a:pt x="487" y="1053"/>
                      <a:pt x="481" y="1058"/>
                    </a:cubicBezTo>
                    <a:cubicBezTo>
                      <a:pt x="482" y="1024"/>
                      <a:pt x="477" y="987"/>
                      <a:pt x="489" y="956"/>
                    </a:cubicBezTo>
                    <a:cubicBezTo>
                      <a:pt x="481" y="963"/>
                      <a:pt x="470" y="963"/>
                      <a:pt x="462" y="967"/>
                    </a:cubicBezTo>
                    <a:cubicBezTo>
                      <a:pt x="460" y="931"/>
                      <a:pt x="458" y="895"/>
                      <a:pt x="470" y="863"/>
                    </a:cubicBezTo>
                    <a:cubicBezTo>
                      <a:pt x="479" y="839"/>
                      <a:pt x="502" y="819"/>
                      <a:pt x="509" y="794"/>
                    </a:cubicBezTo>
                    <a:cubicBezTo>
                      <a:pt x="525" y="740"/>
                      <a:pt x="504" y="660"/>
                      <a:pt x="510" y="601"/>
                    </a:cubicBezTo>
                    <a:cubicBezTo>
                      <a:pt x="551" y="591"/>
                      <a:pt x="603" y="512"/>
                      <a:pt x="563" y="444"/>
                    </a:cubicBezTo>
                    <a:cubicBezTo>
                      <a:pt x="536" y="397"/>
                      <a:pt x="501" y="484"/>
                      <a:pt x="466" y="439"/>
                    </a:cubicBezTo>
                    <a:cubicBezTo>
                      <a:pt x="432" y="394"/>
                      <a:pt x="408" y="309"/>
                      <a:pt x="409" y="253"/>
                    </a:cubicBezTo>
                    <a:cubicBezTo>
                      <a:pt x="409" y="185"/>
                      <a:pt x="382" y="167"/>
                      <a:pt x="351" y="113"/>
                    </a:cubicBezTo>
                    <a:cubicBezTo>
                      <a:pt x="347" y="112"/>
                      <a:pt x="344" y="113"/>
                      <a:pt x="340" y="112"/>
                    </a:cubicBezTo>
                  </a:path>
                </a:pathLst>
              </a:custGeom>
              <a:solidFill>
                <a:srgbClr val="C69C6D"/>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90" name="Freeform 359"/>
              <p:cNvSpPr>
                <a:spLocks/>
              </p:cNvSpPr>
              <p:nvPr/>
            </p:nvSpPr>
            <p:spPr bwMode="gray">
              <a:xfrm>
                <a:off x="20208454" y="6962954"/>
                <a:ext cx="389172" cy="1167241"/>
              </a:xfrm>
              <a:custGeom>
                <a:avLst/>
                <a:gdLst/>
                <a:ahLst/>
                <a:cxnLst>
                  <a:cxn ang="0">
                    <a:pos x="41" y="53"/>
                  </a:cxn>
                  <a:cxn ang="0">
                    <a:pos x="58" y="182"/>
                  </a:cxn>
                  <a:cxn ang="0">
                    <a:pos x="16" y="233"/>
                  </a:cxn>
                  <a:cxn ang="0">
                    <a:pos x="21" y="310"/>
                  </a:cxn>
                  <a:cxn ang="0">
                    <a:pos x="105" y="147"/>
                  </a:cxn>
                  <a:cxn ang="0">
                    <a:pos x="0" y="0"/>
                  </a:cxn>
                </a:cxnLst>
                <a:rect l="0" t="0" r="r" b="b"/>
                <a:pathLst>
                  <a:path w="105" h="310">
                    <a:moveTo>
                      <a:pt x="41" y="53"/>
                    </a:moveTo>
                    <a:cubicBezTo>
                      <a:pt x="58" y="67"/>
                      <a:pt x="88" y="145"/>
                      <a:pt x="58" y="182"/>
                    </a:cubicBezTo>
                    <a:cubicBezTo>
                      <a:pt x="44" y="199"/>
                      <a:pt x="24" y="208"/>
                      <a:pt x="16" y="233"/>
                    </a:cubicBezTo>
                    <a:cubicBezTo>
                      <a:pt x="8" y="257"/>
                      <a:pt x="12" y="289"/>
                      <a:pt x="21" y="310"/>
                    </a:cubicBezTo>
                    <a:cubicBezTo>
                      <a:pt x="22" y="237"/>
                      <a:pt x="105" y="226"/>
                      <a:pt x="105" y="147"/>
                    </a:cubicBezTo>
                    <a:cubicBezTo>
                      <a:pt x="104" y="66"/>
                      <a:pt x="39" y="58"/>
                      <a:pt x="0" y="0"/>
                    </a:cubicBezTo>
                  </a:path>
                </a:pathLst>
              </a:custGeom>
              <a:solidFill>
                <a:srgbClr val="A67C5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91" name="Freeform 360"/>
              <p:cNvSpPr>
                <a:spLocks/>
              </p:cNvSpPr>
              <p:nvPr/>
            </p:nvSpPr>
            <p:spPr bwMode="gray">
              <a:xfrm>
                <a:off x="18262592" y="7101902"/>
                <a:ext cx="2196036" cy="4474433"/>
              </a:xfrm>
              <a:custGeom>
                <a:avLst/>
                <a:gdLst/>
                <a:ahLst/>
                <a:cxnLst>
                  <a:cxn ang="0">
                    <a:pos x="213" y="229"/>
                  </a:cxn>
                  <a:cxn ang="0">
                    <a:pos x="206" y="543"/>
                  </a:cxn>
                  <a:cxn ang="0">
                    <a:pos x="0" y="863"/>
                  </a:cxn>
                  <a:cxn ang="0">
                    <a:pos x="546" y="431"/>
                  </a:cxn>
                  <a:cxn ang="0">
                    <a:pos x="556" y="356"/>
                  </a:cxn>
                  <a:cxn ang="0">
                    <a:pos x="543" y="225"/>
                  </a:cxn>
                  <a:cxn ang="0">
                    <a:pos x="461" y="99"/>
                  </a:cxn>
                  <a:cxn ang="0">
                    <a:pos x="213" y="229"/>
                  </a:cxn>
                </a:cxnLst>
                <a:rect l="0" t="0" r="r" b="b"/>
                <a:pathLst>
                  <a:path w="589" h="1191">
                    <a:moveTo>
                      <a:pt x="213" y="229"/>
                    </a:moveTo>
                    <a:cubicBezTo>
                      <a:pt x="231" y="335"/>
                      <a:pt x="269" y="460"/>
                      <a:pt x="206" y="543"/>
                    </a:cubicBezTo>
                    <a:cubicBezTo>
                      <a:pt x="127" y="579"/>
                      <a:pt x="203" y="616"/>
                      <a:pt x="0" y="863"/>
                    </a:cubicBezTo>
                    <a:cubicBezTo>
                      <a:pt x="316" y="1191"/>
                      <a:pt x="589" y="580"/>
                      <a:pt x="546" y="431"/>
                    </a:cubicBezTo>
                    <a:cubicBezTo>
                      <a:pt x="541" y="410"/>
                      <a:pt x="566" y="382"/>
                      <a:pt x="556" y="356"/>
                    </a:cubicBezTo>
                    <a:cubicBezTo>
                      <a:pt x="546" y="329"/>
                      <a:pt x="546" y="253"/>
                      <a:pt x="543" y="225"/>
                    </a:cubicBezTo>
                    <a:cubicBezTo>
                      <a:pt x="540" y="190"/>
                      <a:pt x="483" y="124"/>
                      <a:pt x="461" y="99"/>
                    </a:cubicBezTo>
                    <a:cubicBezTo>
                      <a:pt x="369" y="0"/>
                      <a:pt x="255" y="157"/>
                      <a:pt x="213" y="229"/>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92" name="Freeform 361"/>
              <p:cNvSpPr>
                <a:spLocks/>
              </p:cNvSpPr>
              <p:nvPr/>
            </p:nvSpPr>
            <p:spPr bwMode="gray">
              <a:xfrm>
                <a:off x="19040936" y="7713314"/>
                <a:ext cx="1223113" cy="861544"/>
              </a:xfrm>
              <a:custGeom>
                <a:avLst/>
                <a:gdLst/>
                <a:ahLst/>
                <a:cxnLst>
                  <a:cxn ang="0">
                    <a:pos x="66" y="203"/>
                  </a:cxn>
                  <a:cxn ang="0">
                    <a:pos x="186" y="196"/>
                  </a:cxn>
                  <a:cxn ang="0">
                    <a:pos x="323" y="39"/>
                  </a:cxn>
                  <a:cxn ang="0">
                    <a:pos x="303" y="0"/>
                  </a:cxn>
                  <a:cxn ang="0">
                    <a:pos x="177" y="74"/>
                  </a:cxn>
                  <a:cxn ang="0">
                    <a:pos x="64" y="90"/>
                  </a:cxn>
                  <a:cxn ang="0">
                    <a:pos x="0" y="116"/>
                  </a:cxn>
                </a:cxnLst>
                <a:rect l="0" t="0" r="r" b="b"/>
                <a:pathLst>
                  <a:path w="326" h="228">
                    <a:moveTo>
                      <a:pt x="66" y="203"/>
                    </a:moveTo>
                    <a:cubicBezTo>
                      <a:pt x="107" y="228"/>
                      <a:pt x="148" y="208"/>
                      <a:pt x="186" y="196"/>
                    </a:cubicBezTo>
                    <a:cubicBezTo>
                      <a:pt x="272" y="167"/>
                      <a:pt x="295" y="119"/>
                      <a:pt x="323" y="39"/>
                    </a:cubicBezTo>
                    <a:cubicBezTo>
                      <a:pt x="314" y="26"/>
                      <a:pt x="326" y="5"/>
                      <a:pt x="303" y="0"/>
                    </a:cubicBezTo>
                    <a:cubicBezTo>
                      <a:pt x="298" y="45"/>
                      <a:pt x="215" y="68"/>
                      <a:pt x="177" y="74"/>
                    </a:cubicBezTo>
                    <a:cubicBezTo>
                      <a:pt x="140" y="79"/>
                      <a:pt x="100" y="78"/>
                      <a:pt x="64" y="90"/>
                    </a:cubicBezTo>
                    <a:cubicBezTo>
                      <a:pt x="40" y="98"/>
                      <a:pt x="28" y="114"/>
                      <a:pt x="0" y="116"/>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93" name="Freeform 362"/>
              <p:cNvSpPr>
                <a:spLocks/>
              </p:cNvSpPr>
              <p:nvPr/>
            </p:nvSpPr>
            <p:spPr bwMode="gray">
              <a:xfrm>
                <a:off x="19040936" y="7685531"/>
                <a:ext cx="1223113" cy="1056075"/>
              </a:xfrm>
              <a:custGeom>
                <a:avLst/>
                <a:gdLst/>
                <a:ahLst/>
                <a:cxnLst>
                  <a:cxn ang="0">
                    <a:pos x="0" y="119"/>
                  </a:cxn>
                  <a:cxn ang="0">
                    <a:pos x="324" y="0"/>
                  </a:cxn>
                </a:cxnLst>
                <a:rect l="0" t="0" r="r" b="b"/>
                <a:pathLst>
                  <a:path w="324" h="282">
                    <a:moveTo>
                      <a:pt x="0" y="119"/>
                    </a:moveTo>
                    <a:cubicBezTo>
                      <a:pt x="104" y="282"/>
                      <a:pt x="266" y="109"/>
                      <a:pt x="324" y="0"/>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94" name="Freeform 363"/>
              <p:cNvSpPr>
                <a:spLocks/>
              </p:cNvSpPr>
              <p:nvPr/>
            </p:nvSpPr>
            <p:spPr bwMode="gray">
              <a:xfrm>
                <a:off x="17817823" y="15439339"/>
                <a:ext cx="277980" cy="611412"/>
              </a:xfrm>
              <a:custGeom>
                <a:avLst/>
                <a:gdLst/>
                <a:ahLst/>
                <a:cxnLst>
                  <a:cxn ang="0">
                    <a:pos x="13" y="0"/>
                  </a:cxn>
                  <a:cxn ang="0">
                    <a:pos x="37" y="146"/>
                  </a:cxn>
                  <a:cxn ang="0">
                    <a:pos x="0" y="8"/>
                  </a:cxn>
                </a:cxnLst>
                <a:rect l="0" t="0" r="r" b="b"/>
                <a:pathLst>
                  <a:path w="79" h="160">
                    <a:moveTo>
                      <a:pt x="13" y="0"/>
                    </a:moveTo>
                    <a:cubicBezTo>
                      <a:pt x="29" y="19"/>
                      <a:pt x="79" y="123"/>
                      <a:pt x="37" y="146"/>
                    </a:cubicBezTo>
                    <a:cubicBezTo>
                      <a:pt x="12" y="160"/>
                      <a:pt x="28" y="25"/>
                      <a:pt x="0" y="8"/>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95" name="Freeform 364"/>
              <p:cNvSpPr>
                <a:spLocks/>
              </p:cNvSpPr>
              <p:nvPr/>
            </p:nvSpPr>
            <p:spPr bwMode="gray">
              <a:xfrm>
                <a:off x="17817823" y="14494429"/>
                <a:ext cx="528154" cy="1000492"/>
              </a:xfrm>
              <a:custGeom>
                <a:avLst/>
                <a:gdLst/>
                <a:ahLst/>
                <a:cxnLst>
                  <a:cxn ang="0">
                    <a:pos x="0" y="4"/>
                  </a:cxn>
                  <a:cxn ang="0">
                    <a:pos x="58" y="266"/>
                  </a:cxn>
                  <a:cxn ang="0">
                    <a:pos x="33" y="129"/>
                  </a:cxn>
                  <a:cxn ang="0">
                    <a:pos x="0" y="0"/>
                  </a:cxn>
                </a:cxnLst>
                <a:rect l="0" t="0" r="r" b="b"/>
                <a:pathLst>
                  <a:path w="141" h="266">
                    <a:moveTo>
                      <a:pt x="0" y="4"/>
                    </a:moveTo>
                    <a:cubicBezTo>
                      <a:pt x="37" y="34"/>
                      <a:pt x="141" y="257"/>
                      <a:pt x="58" y="266"/>
                    </a:cubicBezTo>
                    <a:cubicBezTo>
                      <a:pt x="30" y="226"/>
                      <a:pt x="46" y="172"/>
                      <a:pt x="33" y="129"/>
                    </a:cubicBezTo>
                    <a:cubicBezTo>
                      <a:pt x="18" y="81"/>
                      <a:pt x="0" y="53"/>
                      <a:pt x="0" y="0"/>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96" name="Freeform 365"/>
              <p:cNvSpPr>
                <a:spLocks/>
              </p:cNvSpPr>
              <p:nvPr/>
            </p:nvSpPr>
            <p:spPr bwMode="gray">
              <a:xfrm>
                <a:off x="16483518" y="8408109"/>
                <a:ext cx="4836857" cy="6530983"/>
              </a:xfrm>
              <a:custGeom>
                <a:avLst/>
                <a:gdLst/>
                <a:ahLst/>
                <a:cxnLst>
                  <a:cxn ang="0">
                    <a:pos x="530" y="466"/>
                  </a:cxn>
                  <a:cxn ang="0">
                    <a:pos x="636" y="308"/>
                  </a:cxn>
                  <a:cxn ang="0">
                    <a:pos x="710" y="120"/>
                  </a:cxn>
                  <a:cxn ang="0">
                    <a:pos x="583" y="280"/>
                  </a:cxn>
                  <a:cxn ang="0">
                    <a:pos x="401" y="380"/>
                  </a:cxn>
                  <a:cxn ang="0">
                    <a:pos x="386" y="477"/>
                  </a:cxn>
                  <a:cxn ang="0">
                    <a:pos x="342" y="555"/>
                  </a:cxn>
                  <a:cxn ang="0">
                    <a:pos x="302" y="660"/>
                  </a:cxn>
                  <a:cxn ang="0">
                    <a:pos x="264" y="662"/>
                  </a:cxn>
                  <a:cxn ang="0">
                    <a:pos x="197" y="820"/>
                  </a:cxn>
                  <a:cxn ang="0">
                    <a:pos x="108" y="958"/>
                  </a:cxn>
                  <a:cxn ang="0">
                    <a:pos x="6" y="1009"/>
                  </a:cxn>
                  <a:cxn ang="0">
                    <a:pos x="125" y="1314"/>
                  </a:cxn>
                  <a:cxn ang="0">
                    <a:pos x="311" y="1107"/>
                  </a:cxn>
                  <a:cxn ang="0">
                    <a:pos x="423" y="1224"/>
                  </a:cxn>
                  <a:cxn ang="0">
                    <a:pos x="337" y="1234"/>
                  </a:cxn>
                  <a:cxn ang="0">
                    <a:pos x="183" y="1566"/>
                  </a:cxn>
                  <a:cxn ang="0">
                    <a:pos x="634" y="1691"/>
                  </a:cxn>
                  <a:cxn ang="0">
                    <a:pos x="1134" y="1644"/>
                  </a:cxn>
                  <a:cxn ang="0">
                    <a:pos x="1076" y="1517"/>
                  </a:cxn>
                  <a:cxn ang="0">
                    <a:pos x="988" y="1169"/>
                  </a:cxn>
                  <a:cxn ang="0">
                    <a:pos x="1111" y="872"/>
                  </a:cxn>
                  <a:cxn ang="0">
                    <a:pos x="1158" y="185"/>
                  </a:cxn>
                  <a:cxn ang="0">
                    <a:pos x="1077" y="94"/>
                  </a:cxn>
                  <a:cxn ang="0">
                    <a:pos x="1029" y="0"/>
                  </a:cxn>
                </a:cxnLst>
                <a:rect l="0" t="0" r="r" b="b"/>
                <a:pathLst>
                  <a:path w="1289" h="1739">
                    <a:moveTo>
                      <a:pt x="530" y="466"/>
                    </a:moveTo>
                    <a:cubicBezTo>
                      <a:pt x="550" y="401"/>
                      <a:pt x="583" y="351"/>
                      <a:pt x="636" y="308"/>
                    </a:cubicBezTo>
                    <a:cubicBezTo>
                      <a:pt x="701" y="255"/>
                      <a:pt x="687" y="195"/>
                      <a:pt x="710" y="120"/>
                    </a:cubicBezTo>
                    <a:cubicBezTo>
                      <a:pt x="677" y="180"/>
                      <a:pt x="635" y="245"/>
                      <a:pt x="583" y="280"/>
                    </a:cubicBezTo>
                    <a:cubicBezTo>
                      <a:pt x="539" y="309"/>
                      <a:pt x="454" y="365"/>
                      <a:pt x="401" y="380"/>
                    </a:cubicBezTo>
                    <a:cubicBezTo>
                      <a:pt x="391" y="411"/>
                      <a:pt x="397" y="448"/>
                      <a:pt x="386" y="477"/>
                    </a:cubicBezTo>
                    <a:cubicBezTo>
                      <a:pt x="372" y="514"/>
                      <a:pt x="332" y="500"/>
                      <a:pt x="342" y="555"/>
                    </a:cubicBezTo>
                    <a:cubicBezTo>
                      <a:pt x="289" y="563"/>
                      <a:pt x="280" y="620"/>
                      <a:pt x="302" y="660"/>
                    </a:cubicBezTo>
                    <a:cubicBezTo>
                      <a:pt x="290" y="659"/>
                      <a:pt x="276" y="663"/>
                      <a:pt x="264" y="662"/>
                    </a:cubicBezTo>
                    <a:cubicBezTo>
                      <a:pt x="227" y="692"/>
                      <a:pt x="224" y="776"/>
                      <a:pt x="197" y="820"/>
                    </a:cubicBezTo>
                    <a:cubicBezTo>
                      <a:pt x="170" y="862"/>
                      <a:pt x="99" y="907"/>
                      <a:pt x="108" y="958"/>
                    </a:cubicBezTo>
                    <a:cubicBezTo>
                      <a:pt x="71" y="972"/>
                      <a:pt x="42" y="997"/>
                      <a:pt x="6" y="1009"/>
                    </a:cubicBezTo>
                    <a:cubicBezTo>
                      <a:pt x="0" y="1119"/>
                      <a:pt x="1" y="1277"/>
                      <a:pt x="125" y="1314"/>
                    </a:cubicBezTo>
                    <a:cubicBezTo>
                      <a:pt x="246" y="1350"/>
                      <a:pt x="402" y="1227"/>
                      <a:pt x="311" y="1107"/>
                    </a:cubicBezTo>
                    <a:cubicBezTo>
                      <a:pt x="336" y="1151"/>
                      <a:pt x="421" y="1171"/>
                      <a:pt x="423" y="1224"/>
                    </a:cubicBezTo>
                    <a:cubicBezTo>
                      <a:pt x="396" y="1233"/>
                      <a:pt x="366" y="1235"/>
                      <a:pt x="337" y="1234"/>
                    </a:cubicBezTo>
                    <a:cubicBezTo>
                      <a:pt x="329" y="1389"/>
                      <a:pt x="276" y="1449"/>
                      <a:pt x="183" y="1566"/>
                    </a:cubicBezTo>
                    <a:cubicBezTo>
                      <a:pt x="274" y="1673"/>
                      <a:pt x="496" y="1683"/>
                      <a:pt x="634" y="1691"/>
                    </a:cubicBezTo>
                    <a:cubicBezTo>
                      <a:pt x="758" y="1699"/>
                      <a:pt x="1048" y="1739"/>
                      <a:pt x="1134" y="1644"/>
                    </a:cubicBezTo>
                    <a:cubicBezTo>
                      <a:pt x="1109" y="1609"/>
                      <a:pt x="1087" y="1557"/>
                      <a:pt x="1076" y="1517"/>
                    </a:cubicBezTo>
                    <a:cubicBezTo>
                      <a:pt x="973" y="1421"/>
                      <a:pt x="989" y="1307"/>
                      <a:pt x="988" y="1169"/>
                    </a:cubicBezTo>
                    <a:cubicBezTo>
                      <a:pt x="988" y="1052"/>
                      <a:pt x="1066" y="973"/>
                      <a:pt x="1111" y="872"/>
                    </a:cubicBezTo>
                    <a:cubicBezTo>
                      <a:pt x="1203" y="669"/>
                      <a:pt x="1289" y="402"/>
                      <a:pt x="1158" y="185"/>
                    </a:cubicBezTo>
                    <a:cubicBezTo>
                      <a:pt x="1138" y="152"/>
                      <a:pt x="1098" y="127"/>
                      <a:pt x="1077" y="94"/>
                    </a:cubicBezTo>
                    <a:cubicBezTo>
                      <a:pt x="1060" y="66"/>
                      <a:pt x="1063" y="15"/>
                      <a:pt x="1029" y="0"/>
                    </a:cubicBezTo>
                  </a:path>
                </a:pathLst>
              </a:custGeom>
              <a:solidFill>
                <a:srgbClr val="292949"/>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97" name="Freeform 366"/>
              <p:cNvSpPr>
                <a:spLocks/>
              </p:cNvSpPr>
              <p:nvPr/>
            </p:nvSpPr>
            <p:spPr bwMode="gray">
              <a:xfrm>
                <a:off x="19874877" y="11298421"/>
                <a:ext cx="528154" cy="639195"/>
              </a:xfrm>
              <a:custGeom>
                <a:avLst/>
                <a:gdLst/>
                <a:ahLst/>
                <a:cxnLst>
                  <a:cxn ang="0">
                    <a:pos x="140" y="167"/>
                  </a:cxn>
                  <a:cxn ang="0">
                    <a:pos x="35" y="53"/>
                  </a:cxn>
                  <a:cxn ang="0">
                    <a:pos x="65" y="116"/>
                  </a:cxn>
                  <a:cxn ang="0">
                    <a:pos x="140" y="167"/>
                  </a:cxn>
                </a:cxnLst>
                <a:rect l="0" t="0" r="r" b="b"/>
                <a:pathLst>
                  <a:path w="140" h="169">
                    <a:moveTo>
                      <a:pt x="140" y="167"/>
                    </a:moveTo>
                    <a:cubicBezTo>
                      <a:pt x="130" y="133"/>
                      <a:pt x="89" y="0"/>
                      <a:pt x="35" y="53"/>
                    </a:cubicBezTo>
                    <a:cubicBezTo>
                      <a:pt x="0" y="87"/>
                      <a:pt x="36" y="103"/>
                      <a:pt x="65" y="116"/>
                    </a:cubicBezTo>
                    <a:cubicBezTo>
                      <a:pt x="88" y="126"/>
                      <a:pt x="115" y="169"/>
                      <a:pt x="140" y="167"/>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98" name="Freeform 367"/>
              <p:cNvSpPr>
                <a:spLocks/>
              </p:cNvSpPr>
              <p:nvPr/>
            </p:nvSpPr>
            <p:spPr bwMode="gray">
              <a:xfrm>
                <a:off x="20208454" y="11215038"/>
                <a:ext cx="361366" cy="444663"/>
              </a:xfrm>
              <a:custGeom>
                <a:avLst/>
                <a:gdLst/>
                <a:ahLst/>
                <a:cxnLst>
                  <a:cxn ang="0">
                    <a:pos x="44" y="8"/>
                  </a:cxn>
                  <a:cxn ang="0">
                    <a:pos x="53" y="18"/>
                  </a:cxn>
                  <a:cxn ang="0">
                    <a:pos x="95" y="118"/>
                  </a:cxn>
                  <a:cxn ang="0">
                    <a:pos x="47" y="65"/>
                  </a:cxn>
                  <a:cxn ang="0">
                    <a:pos x="41" y="11"/>
                  </a:cxn>
                </a:cxnLst>
                <a:rect l="0" t="0" r="r" b="b"/>
                <a:pathLst>
                  <a:path w="99" h="124">
                    <a:moveTo>
                      <a:pt x="44" y="8"/>
                    </a:moveTo>
                    <a:cubicBezTo>
                      <a:pt x="48" y="12"/>
                      <a:pt x="50" y="13"/>
                      <a:pt x="53" y="18"/>
                    </a:cubicBezTo>
                    <a:cubicBezTo>
                      <a:pt x="87" y="24"/>
                      <a:pt x="99" y="86"/>
                      <a:pt x="95" y="118"/>
                    </a:cubicBezTo>
                    <a:cubicBezTo>
                      <a:pt x="75" y="124"/>
                      <a:pt x="62" y="81"/>
                      <a:pt x="47" y="65"/>
                    </a:cubicBezTo>
                    <a:cubicBezTo>
                      <a:pt x="38" y="55"/>
                      <a:pt x="0" y="0"/>
                      <a:pt x="41" y="11"/>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99" name="Freeform 368"/>
              <p:cNvSpPr>
                <a:spLocks/>
              </p:cNvSpPr>
              <p:nvPr/>
            </p:nvSpPr>
            <p:spPr bwMode="gray">
              <a:xfrm>
                <a:off x="19624686" y="13243823"/>
                <a:ext cx="750556" cy="694778"/>
              </a:xfrm>
              <a:custGeom>
                <a:avLst/>
                <a:gdLst/>
                <a:ahLst/>
                <a:cxnLst>
                  <a:cxn ang="0">
                    <a:pos x="203" y="185"/>
                  </a:cxn>
                  <a:cxn ang="0">
                    <a:pos x="128" y="85"/>
                  </a:cxn>
                  <a:cxn ang="0">
                    <a:pos x="7" y="6"/>
                  </a:cxn>
                  <a:cxn ang="0">
                    <a:pos x="46" y="46"/>
                  </a:cxn>
                  <a:cxn ang="0">
                    <a:pos x="106" y="84"/>
                  </a:cxn>
                  <a:cxn ang="0">
                    <a:pos x="197" y="180"/>
                  </a:cxn>
                </a:cxnLst>
                <a:rect l="0" t="0" r="r" b="b"/>
                <a:pathLst>
                  <a:path w="203" h="185">
                    <a:moveTo>
                      <a:pt x="203" y="185"/>
                    </a:moveTo>
                    <a:cubicBezTo>
                      <a:pt x="179" y="150"/>
                      <a:pt x="154" y="116"/>
                      <a:pt x="128" y="85"/>
                    </a:cubicBezTo>
                    <a:cubicBezTo>
                      <a:pt x="103" y="56"/>
                      <a:pt x="52" y="0"/>
                      <a:pt x="7" y="6"/>
                    </a:cubicBezTo>
                    <a:cubicBezTo>
                      <a:pt x="0" y="35"/>
                      <a:pt x="28" y="37"/>
                      <a:pt x="46" y="46"/>
                    </a:cubicBezTo>
                    <a:cubicBezTo>
                      <a:pt x="67" y="57"/>
                      <a:pt x="86" y="69"/>
                      <a:pt x="106" y="84"/>
                    </a:cubicBezTo>
                    <a:cubicBezTo>
                      <a:pt x="144" y="113"/>
                      <a:pt x="168" y="147"/>
                      <a:pt x="197" y="180"/>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00" name="Freeform 369"/>
              <p:cNvSpPr>
                <a:spLocks/>
              </p:cNvSpPr>
              <p:nvPr/>
            </p:nvSpPr>
            <p:spPr bwMode="gray">
              <a:xfrm>
                <a:off x="19735878" y="9881048"/>
                <a:ext cx="667153" cy="528046"/>
              </a:xfrm>
              <a:custGeom>
                <a:avLst/>
                <a:gdLst/>
                <a:ahLst/>
                <a:cxnLst>
                  <a:cxn ang="0">
                    <a:pos x="0" y="90"/>
                  </a:cxn>
                  <a:cxn ang="0">
                    <a:pos x="155" y="29"/>
                  </a:cxn>
                  <a:cxn ang="0">
                    <a:pos x="155" y="39"/>
                  </a:cxn>
                  <a:cxn ang="0">
                    <a:pos x="19" y="82"/>
                  </a:cxn>
                  <a:cxn ang="0">
                    <a:pos x="180" y="130"/>
                  </a:cxn>
                  <a:cxn ang="0">
                    <a:pos x="5" y="93"/>
                  </a:cxn>
                </a:cxnLst>
                <a:rect l="0" t="0" r="r" b="b"/>
                <a:pathLst>
                  <a:path w="180" h="138">
                    <a:moveTo>
                      <a:pt x="0" y="90"/>
                    </a:moveTo>
                    <a:cubicBezTo>
                      <a:pt x="20" y="52"/>
                      <a:pt x="116" y="0"/>
                      <a:pt x="155" y="29"/>
                    </a:cubicBezTo>
                    <a:cubicBezTo>
                      <a:pt x="156" y="32"/>
                      <a:pt x="156" y="35"/>
                      <a:pt x="155" y="39"/>
                    </a:cubicBezTo>
                    <a:cubicBezTo>
                      <a:pt x="105" y="47"/>
                      <a:pt x="47" y="28"/>
                      <a:pt x="19" y="82"/>
                    </a:cubicBezTo>
                    <a:cubicBezTo>
                      <a:pt x="66" y="85"/>
                      <a:pt x="174" y="65"/>
                      <a:pt x="180" y="130"/>
                    </a:cubicBezTo>
                    <a:cubicBezTo>
                      <a:pt x="129" y="138"/>
                      <a:pt x="55" y="44"/>
                      <a:pt x="5" y="93"/>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01" name="Freeform 370"/>
              <p:cNvSpPr>
                <a:spLocks/>
              </p:cNvSpPr>
              <p:nvPr/>
            </p:nvSpPr>
            <p:spPr bwMode="gray">
              <a:xfrm>
                <a:off x="20375242" y="9630933"/>
                <a:ext cx="444768" cy="166749"/>
              </a:xfrm>
              <a:custGeom>
                <a:avLst/>
                <a:gdLst/>
                <a:ahLst/>
                <a:cxnLst>
                  <a:cxn ang="0">
                    <a:pos x="119" y="38"/>
                  </a:cxn>
                  <a:cxn ang="0">
                    <a:pos x="15" y="14"/>
                  </a:cxn>
                  <a:cxn ang="0">
                    <a:pos x="57" y="29"/>
                  </a:cxn>
                  <a:cxn ang="0">
                    <a:pos x="116" y="43"/>
                  </a:cxn>
                </a:cxnLst>
                <a:rect l="0" t="0" r="r" b="b"/>
                <a:pathLst>
                  <a:path w="119" h="43">
                    <a:moveTo>
                      <a:pt x="119" y="38"/>
                    </a:moveTo>
                    <a:cubicBezTo>
                      <a:pt x="116" y="7"/>
                      <a:pt x="35" y="0"/>
                      <a:pt x="15" y="14"/>
                    </a:cubicBezTo>
                    <a:cubicBezTo>
                      <a:pt x="0" y="42"/>
                      <a:pt x="43" y="32"/>
                      <a:pt x="57" y="29"/>
                    </a:cubicBezTo>
                    <a:cubicBezTo>
                      <a:pt x="84" y="25"/>
                      <a:pt x="95" y="25"/>
                      <a:pt x="116" y="43"/>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02" name="Freeform 371"/>
              <p:cNvSpPr>
                <a:spLocks/>
              </p:cNvSpPr>
              <p:nvPr/>
            </p:nvSpPr>
            <p:spPr bwMode="gray">
              <a:xfrm>
                <a:off x="20486434" y="10964923"/>
                <a:ext cx="389172" cy="277915"/>
              </a:xfrm>
              <a:custGeom>
                <a:avLst/>
                <a:gdLst/>
                <a:ahLst/>
                <a:cxnLst>
                  <a:cxn ang="0">
                    <a:pos x="3" y="67"/>
                  </a:cxn>
                  <a:cxn ang="0">
                    <a:pos x="70" y="56"/>
                  </a:cxn>
                  <a:cxn ang="0">
                    <a:pos x="97" y="0"/>
                  </a:cxn>
                  <a:cxn ang="0">
                    <a:pos x="80" y="29"/>
                  </a:cxn>
                  <a:cxn ang="0">
                    <a:pos x="0" y="65"/>
                  </a:cxn>
                </a:cxnLst>
                <a:rect l="0" t="0" r="r" b="b"/>
                <a:pathLst>
                  <a:path w="102" h="74">
                    <a:moveTo>
                      <a:pt x="3" y="67"/>
                    </a:moveTo>
                    <a:cubicBezTo>
                      <a:pt x="32" y="69"/>
                      <a:pt x="47" y="74"/>
                      <a:pt x="70" y="56"/>
                    </a:cubicBezTo>
                    <a:cubicBezTo>
                      <a:pt x="87" y="43"/>
                      <a:pt x="102" y="24"/>
                      <a:pt x="97" y="0"/>
                    </a:cubicBezTo>
                    <a:cubicBezTo>
                      <a:pt x="95" y="6"/>
                      <a:pt x="86" y="20"/>
                      <a:pt x="80" y="29"/>
                    </a:cubicBezTo>
                    <a:cubicBezTo>
                      <a:pt x="54" y="38"/>
                      <a:pt x="33" y="64"/>
                      <a:pt x="0" y="65"/>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03" name="Freeform 372"/>
              <p:cNvSpPr>
                <a:spLocks/>
              </p:cNvSpPr>
              <p:nvPr/>
            </p:nvSpPr>
            <p:spPr bwMode="gray">
              <a:xfrm>
                <a:off x="19930473" y="9158470"/>
                <a:ext cx="667153" cy="361298"/>
              </a:xfrm>
              <a:custGeom>
                <a:avLst/>
                <a:gdLst/>
                <a:ahLst/>
                <a:cxnLst>
                  <a:cxn ang="0">
                    <a:pos x="11" y="82"/>
                  </a:cxn>
                  <a:cxn ang="0">
                    <a:pos x="11" y="74"/>
                  </a:cxn>
                  <a:cxn ang="0">
                    <a:pos x="182" y="49"/>
                  </a:cxn>
                  <a:cxn ang="0">
                    <a:pos x="132" y="39"/>
                  </a:cxn>
                  <a:cxn ang="0">
                    <a:pos x="83" y="52"/>
                  </a:cxn>
                  <a:cxn ang="0">
                    <a:pos x="0" y="93"/>
                  </a:cxn>
                </a:cxnLst>
                <a:rect l="0" t="0" r="r" b="b"/>
                <a:pathLst>
                  <a:path w="182" h="93">
                    <a:moveTo>
                      <a:pt x="11" y="82"/>
                    </a:moveTo>
                    <a:cubicBezTo>
                      <a:pt x="11" y="79"/>
                      <a:pt x="10" y="77"/>
                      <a:pt x="11" y="74"/>
                    </a:cubicBezTo>
                    <a:cubicBezTo>
                      <a:pt x="52" y="49"/>
                      <a:pt x="144" y="0"/>
                      <a:pt x="182" y="49"/>
                    </a:cubicBezTo>
                    <a:cubicBezTo>
                      <a:pt x="163" y="51"/>
                      <a:pt x="150" y="40"/>
                      <a:pt x="132" y="39"/>
                    </a:cubicBezTo>
                    <a:cubicBezTo>
                      <a:pt x="114" y="37"/>
                      <a:pt x="98" y="46"/>
                      <a:pt x="83" y="52"/>
                    </a:cubicBezTo>
                    <a:cubicBezTo>
                      <a:pt x="52" y="63"/>
                      <a:pt x="25" y="72"/>
                      <a:pt x="0" y="93"/>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04" name="Freeform 373"/>
              <p:cNvSpPr>
                <a:spLocks/>
              </p:cNvSpPr>
              <p:nvPr/>
            </p:nvSpPr>
            <p:spPr bwMode="gray">
              <a:xfrm>
                <a:off x="18429380" y="9658716"/>
                <a:ext cx="1195307" cy="1723070"/>
              </a:xfrm>
              <a:custGeom>
                <a:avLst/>
                <a:gdLst/>
                <a:ahLst/>
                <a:cxnLst>
                  <a:cxn ang="0">
                    <a:pos x="314" y="0"/>
                  </a:cxn>
                  <a:cxn ang="0">
                    <a:pos x="257" y="126"/>
                  </a:cxn>
                  <a:cxn ang="0">
                    <a:pos x="197" y="239"/>
                  </a:cxn>
                  <a:cxn ang="0">
                    <a:pos x="135" y="344"/>
                  </a:cxn>
                  <a:cxn ang="0">
                    <a:pos x="86" y="385"/>
                  </a:cxn>
                  <a:cxn ang="0">
                    <a:pos x="47" y="432"/>
                  </a:cxn>
                  <a:cxn ang="0">
                    <a:pos x="0" y="459"/>
                  </a:cxn>
                  <a:cxn ang="0">
                    <a:pos x="49" y="422"/>
                  </a:cxn>
                  <a:cxn ang="0">
                    <a:pos x="88" y="368"/>
                  </a:cxn>
                  <a:cxn ang="0">
                    <a:pos x="155" y="277"/>
                  </a:cxn>
                  <a:cxn ang="0">
                    <a:pos x="212" y="181"/>
                  </a:cxn>
                  <a:cxn ang="0">
                    <a:pos x="243" y="137"/>
                  </a:cxn>
                  <a:cxn ang="0">
                    <a:pos x="262" y="89"/>
                  </a:cxn>
                  <a:cxn ang="0">
                    <a:pos x="314" y="3"/>
                  </a:cxn>
                </a:cxnLst>
                <a:rect l="0" t="0" r="r" b="b"/>
                <a:pathLst>
                  <a:path w="320" h="459">
                    <a:moveTo>
                      <a:pt x="314" y="0"/>
                    </a:moveTo>
                    <a:cubicBezTo>
                      <a:pt x="320" y="39"/>
                      <a:pt x="272" y="92"/>
                      <a:pt x="257" y="126"/>
                    </a:cubicBezTo>
                    <a:cubicBezTo>
                      <a:pt x="241" y="162"/>
                      <a:pt x="220" y="206"/>
                      <a:pt x="197" y="239"/>
                    </a:cubicBezTo>
                    <a:cubicBezTo>
                      <a:pt x="174" y="275"/>
                      <a:pt x="164" y="312"/>
                      <a:pt x="135" y="344"/>
                    </a:cubicBezTo>
                    <a:cubicBezTo>
                      <a:pt x="121" y="361"/>
                      <a:pt x="102" y="369"/>
                      <a:pt x="86" y="385"/>
                    </a:cubicBezTo>
                    <a:cubicBezTo>
                      <a:pt x="71" y="399"/>
                      <a:pt x="64" y="419"/>
                      <a:pt x="47" y="432"/>
                    </a:cubicBezTo>
                    <a:cubicBezTo>
                      <a:pt x="32" y="442"/>
                      <a:pt x="14" y="448"/>
                      <a:pt x="0" y="459"/>
                    </a:cubicBezTo>
                    <a:cubicBezTo>
                      <a:pt x="17" y="444"/>
                      <a:pt x="34" y="439"/>
                      <a:pt x="49" y="422"/>
                    </a:cubicBezTo>
                    <a:cubicBezTo>
                      <a:pt x="64" y="406"/>
                      <a:pt x="76" y="386"/>
                      <a:pt x="88" y="368"/>
                    </a:cubicBezTo>
                    <a:cubicBezTo>
                      <a:pt x="111" y="337"/>
                      <a:pt x="135" y="308"/>
                      <a:pt x="155" y="277"/>
                    </a:cubicBezTo>
                    <a:cubicBezTo>
                      <a:pt x="178" y="245"/>
                      <a:pt x="192" y="214"/>
                      <a:pt x="212" y="181"/>
                    </a:cubicBezTo>
                    <a:cubicBezTo>
                      <a:pt x="221" y="166"/>
                      <a:pt x="235" y="153"/>
                      <a:pt x="243" y="137"/>
                    </a:cubicBezTo>
                    <a:cubicBezTo>
                      <a:pt x="251" y="121"/>
                      <a:pt x="254" y="104"/>
                      <a:pt x="262" y="89"/>
                    </a:cubicBezTo>
                    <a:cubicBezTo>
                      <a:pt x="278" y="63"/>
                      <a:pt x="314" y="37"/>
                      <a:pt x="314" y="3"/>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05" name="Freeform 374"/>
              <p:cNvSpPr>
                <a:spLocks/>
              </p:cNvSpPr>
              <p:nvPr/>
            </p:nvSpPr>
            <p:spPr bwMode="gray">
              <a:xfrm>
                <a:off x="18345977" y="8824972"/>
                <a:ext cx="2196053" cy="1723070"/>
              </a:xfrm>
              <a:custGeom>
                <a:avLst/>
                <a:gdLst/>
                <a:ahLst/>
                <a:cxnLst>
                  <a:cxn ang="0">
                    <a:pos x="588" y="8"/>
                  </a:cxn>
                  <a:cxn ang="0">
                    <a:pos x="460" y="28"/>
                  </a:cxn>
                  <a:cxn ang="0">
                    <a:pos x="352" y="80"/>
                  </a:cxn>
                  <a:cxn ang="0">
                    <a:pos x="272" y="178"/>
                  </a:cxn>
                  <a:cxn ang="0">
                    <a:pos x="242" y="220"/>
                  </a:cxn>
                  <a:cxn ang="0">
                    <a:pos x="199" y="263"/>
                  </a:cxn>
                  <a:cxn ang="0">
                    <a:pos x="83" y="370"/>
                  </a:cxn>
                  <a:cxn ang="0">
                    <a:pos x="43" y="427"/>
                  </a:cxn>
                  <a:cxn ang="0">
                    <a:pos x="0" y="463"/>
                  </a:cxn>
                  <a:cxn ang="0">
                    <a:pos x="97" y="385"/>
                  </a:cxn>
                  <a:cxn ang="0">
                    <a:pos x="188" y="296"/>
                  </a:cxn>
                  <a:cxn ang="0">
                    <a:pos x="230" y="250"/>
                  </a:cxn>
                  <a:cxn ang="0">
                    <a:pos x="277" y="215"/>
                  </a:cxn>
                  <a:cxn ang="0">
                    <a:pos x="302" y="162"/>
                  </a:cxn>
                  <a:cxn ang="0">
                    <a:pos x="349" y="116"/>
                  </a:cxn>
                  <a:cxn ang="0">
                    <a:pos x="452" y="49"/>
                  </a:cxn>
                  <a:cxn ang="0">
                    <a:pos x="521" y="21"/>
                  </a:cxn>
                  <a:cxn ang="0">
                    <a:pos x="583" y="3"/>
                  </a:cxn>
                </a:cxnLst>
                <a:rect l="0" t="0" r="r" b="b"/>
                <a:pathLst>
                  <a:path w="588" h="463">
                    <a:moveTo>
                      <a:pt x="588" y="8"/>
                    </a:moveTo>
                    <a:cubicBezTo>
                      <a:pt x="539" y="8"/>
                      <a:pt x="503" y="11"/>
                      <a:pt x="460" y="28"/>
                    </a:cubicBezTo>
                    <a:cubicBezTo>
                      <a:pt x="422" y="42"/>
                      <a:pt x="386" y="54"/>
                      <a:pt x="352" y="80"/>
                    </a:cubicBezTo>
                    <a:cubicBezTo>
                      <a:pt x="319" y="105"/>
                      <a:pt x="286" y="138"/>
                      <a:pt x="272" y="178"/>
                    </a:cubicBezTo>
                    <a:cubicBezTo>
                      <a:pt x="263" y="204"/>
                      <a:pt x="265" y="205"/>
                      <a:pt x="242" y="220"/>
                    </a:cubicBezTo>
                    <a:cubicBezTo>
                      <a:pt x="225" y="231"/>
                      <a:pt x="212" y="247"/>
                      <a:pt x="199" y="263"/>
                    </a:cubicBezTo>
                    <a:cubicBezTo>
                      <a:pt x="168" y="305"/>
                      <a:pt x="118" y="330"/>
                      <a:pt x="83" y="370"/>
                    </a:cubicBezTo>
                    <a:cubicBezTo>
                      <a:pt x="68" y="387"/>
                      <a:pt x="59" y="409"/>
                      <a:pt x="43" y="427"/>
                    </a:cubicBezTo>
                    <a:cubicBezTo>
                      <a:pt x="30" y="442"/>
                      <a:pt x="12" y="453"/>
                      <a:pt x="0" y="463"/>
                    </a:cubicBezTo>
                    <a:cubicBezTo>
                      <a:pt x="36" y="445"/>
                      <a:pt x="72" y="419"/>
                      <a:pt x="97" y="385"/>
                    </a:cubicBezTo>
                    <a:cubicBezTo>
                      <a:pt x="125" y="348"/>
                      <a:pt x="152" y="324"/>
                      <a:pt x="188" y="296"/>
                    </a:cubicBezTo>
                    <a:cubicBezTo>
                      <a:pt x="205" y="282"/>
                      <a:pt x="217" y="268"/>
                      <a:pt x="230" y="250"/>
                    </a:cubicBezTo>
                    <a:cubicBezTo>
                      <a:pt x="245" y="231"/>
                      <a:pt x="262" y="229"/>
                      <a:pt x="277" y="215"/>
                    </a:cubicBezTo>
                    <a:cubicBezTo>
                      <a:pt x="291" y="201"/>
                      <a:pt x="291" y="178"/>
                      <a:pt x="302" y="162"/>
                    </a:cubicBezTo>
                    <a:cubicBezTo>
                      <a:pt x="314" y="142"/>
                      <a:pt x="331" y="129"/>
                      <a:pt x="349" y="116"/>
                    </a:cubicBezTo>
                    <a:cubicBezTo>
                      <a:pt x="382" y="93"/>
                      <a:pt x="416" y="64"/>
                      <a:pt x="452" y="49"/>
                    </a:cubicBezTo>
                    <a:cubicBezTo>
                      <a:pt x="475" y="39"/>
                      <a:pt x="498" y="29"/>
                      <a:pt x="521" y="21"/>
                    </a:cubicBezTo>
                    <a:cubicBezTo>
                      <a:pt x="539" y="16"/>
                      <a:pt x="564" y="0"/>
                      <a:pt x="583" y="3"/>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06" name="Freeform 375"/>
              <p:cNvSpPr>
                <a:spLocks/>
              </p:cNvSpPr>
              <p:nvPr/>
            </p:nvSpPr>
            <p:spPr bwMode="gray">
              <a:xfrm>
                <a:off x="18095803" y="10714791"/>
                <a:ext cx="222384" cy="917127"/>
              </a:xfrm>
              <a:custGeom>
                <a:avLst/>
                <a:gdLst/>
                <a:ahLst/>
                <a:cxnLst>
                  <a:cxn ang="0">
                    <a:pos x="58" y="0"/>
                  </a:cxn>
                  <a:cxn ang="0">
                    <a:pos x="28" y="148"/>
                  </a:cxn>
                  <a:cxn ang="0">
                    <a:pos x="51" y="216"/>
                  </a:cxn>
                  <a:cxn ang="0">
                    <a:pos x="2" y="247"/>
                  </a:cxn>
                  <a:cxn ang="0">
                    <a:pos x="7" y="113"/>
                  </a:cxn>
                  <a:cxn ang="0">
                    <a:pos x="52" y="3"/>
                  </a:cxn>
                </a:cxnLst>
                <a:rect l="0" t="0" r="r" b="b"/>
                <a:pathLst>
                  <a:path w="59" h="247">
                    <a:moveTo>
                      <a:pt x="58" y="0"/>
                    </a:moveTo>
                    <a:cubicBezTo>
                      <a:pt x="42" y="52"/>
                      <a:pt x="20" y="88"/>
                      <a:pt x="28" y="148"/>
                    </a:cubicBezTo>
                    <a:cubicBezTo>
                      <a:pt x="31" y="167"/>
                      <a:pt x="59" y="198"/>
                      <a:pt x="51" y="216"/>
                    </a:cubicBezTo>
                    <a:cubicBezTo>
                      <a:pt x="47" y="224"/>
                      <a:pt x="9" y="246"/>
                      <a:pt x="2" y="247"/>
                    </a:cubicBezTo>
                    <a:cubicBezTo>
                      <a:pt x="0" y="203"/>
                      <a:pt x="4" y="158"/>
                      <a:pt x="7" y="113"/>
                    </a:cubicBezTo>
                    <a:cubicBezTo>
                      <a:pt x="8" y="90"/>
                      <a:pt x="30" y="8"/>
                      <a:pt x="52" y="3"/>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07" name="Freeform 376"/>
              <p:cNvSpPr>
                <a:spLocks/>
              </p:cNvSpPr>
              <p:nvPr/>
            </p:nvSpPr>
            <p:spPr bwMode="gray">
              <a:xfrm>
                <a:off x="17289652" y="11103872"/>
                <a:ext cx="583767" cy="1222824"/>
              </a:xfrm>
              <a:custGeom>
                <a:avLst/>
                <a:gdLst/>
                <a:ahLst/>
                <a:cxnLst>
                  <a:cxn ang="0">
                    <a:pos x="96" y="0"/>
                  </a:cxn>
                  <a:cxn ang="0">
                    <a:pos x="157" y="194"/>
                  </a:cxn>
                  <a:cxn ang="0">
                    <a:pos x="73" y="259"/>
                  </a:cxn>
                  <a:cxn ang="0">
                    <a:pos x="0" y="330"/>
                  </a:cxn>
                  <a:cxn ang="0">
                    <a:pos x="82" y="191"/>
                  </a:cxn>
                  <a:cxn ang="0">
                    <a:pos x="96" y="0"/>
                  </a:cxn>
                </a:cxnLst>
                <a:rect l="0" t="0" r="r" b="b"/>
                <a:pathLst>
                  <a:path w="157" h="330">
                    <a:moveTo>
                      <a:pt x="96" y="0"/>
                    </a:moveTo>
                    <a:cubicBezTo>
                      <a:pt x="96" y="69"/>
                      <a:pt x="125" y="137"/>
                      <a:pt x="157" y="194"/>
                    </a:cubicBezTo>
                    <a:cubicBezTo>
                      <a:pt x="132" y="219"/>
                      <a:pt x="101" y="236"/>
                      <a:pt x="73" y="259"/>
                    </a:cubicBezTo>
                    <a:cubicBezTo>
                      <a:pt x="47" y="281"/>
                      <a:pt x="24" y="308"/>
                      <a:pt x="0" y="330"/>
                    </a:cubicBezTo>
                    <a:cubicBezTo>
                      <a:pt x="1" y="258"/>
                      <a:pt x="51" y="247"/>
                      <a:pt x="82" y="191"/>
                    </a:cubicBezTo>
                    <a:cubicBezTo>
                      <a:pt x="116" y="131"/>
                      <a:pt x="74" y="60"/>
                      <a:pt x="96" y="0"/>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08" name="Freeform 377"/>
              <p:cNvSpPr>
                <a:spLocks/>
              </p:cNvSpPr>
              <p:nvPr/>
            </p:nvSpPr>
            <p:spPr bwMode="gray">
              <a:xfrm>
                <a:off x="17790016" y="9519768"/>
                <a:ext cx="889537" cy="1333990"/>
              </a:xfrm>
              <a:custGeom>
                <a:avLst/>
                <a:gdLst/>
                <a:ahLst/>
                <a:cxnLst>
                  <a:cxn ang="0">
                    <a:pos x="231" y="0"/>
                  </a:cxn>
                  <a:cxn ang="0">
                    <a:pos x="172" y="86"/>
                  </a:cxn>
                  <a:cxn ang="0">
                    <a:pos x="118" y="169"/>
                  </a:cxn>
                  <a:cxn ang="0">
                    <a:pos x="0" y="351"/>
                  </a:cxn>
                  <a:cxn ang="0">
                    <a:pos x="48" y="269"/>
                  </a:cxn>
                  <a:cxn ang="0">
                    <a:pos x="94" y="173"/>
                  </a:cxn>
                  <a:cxn ang="0">
                    <a:pos x="162" y="81"/>
                  </a:cxn>
                  <a:cxn ang="0">
                    <a:pos x="195" y="40"/>
                  </a:cxn>
                  <a:cxn ang="0">
                    <a:pos x="234" y="5"/>
                  </a:cxn>
                </a:cxnLst>
                <a:rect l="0" t="0" r="r" b="b"/>
                <a:pathLst>
                  <a:path w="234" h="351">
                    <a:moveTo>
                      <a:pt x="231" y="0"/>
                    </a:moveTo>
                    <a:cubicBezTo>
                      <a:pt x="227" y="29"/>
                      <a:pt x="190" y="63"/>
                      <a:pt x="172" y="86"/>
                    </a:cubicBezTo>
                    <a:cubicBezTo>
                      <a:pt x="153" y="112"/>
                      <a:pt x="137" y="141"/>
                      <a:pt x="118" y="169"/>
                    </a:cubicBezTo>
                    <a:cubicBezTo>
                      <a:pt x="77" y="228"/>
                      <a:pt x="50" y="294"/>
                      <a:pt x="0" y="351"/>
                    </a:cubicBezTo>
                    <a:cubicBezTo>
                      <a:pt x="5" y="323"/>
                      <a:pt x="36" y="296"/>
                      <a:pt x="48" y="269"/>
                    </a:cubicBezTo>
                    <a:cubicBezTo>
                      <a:pt x="63" y="236"/>
                      <a:pt x="72" y="201"/>
                      <a:pt x="94" y="173"/>
                    </a:cubicBezTo>
                    <a:cubicBezTo>
                      <a:pt x="118" y="142"/>
                      <a:pt x="139" y="111"/>
                      <a:pt x="162" y="81"/>
                    </a:cubicBezTo>
                    <a:cubicBezTo>
                      <a:pt x="172" y="67"/>
                      <a:pt x="183" y="52"/>
                      <a:pt x="195" y="40"/>
                    </a:cubicBezTo>
                    <a:cubicBezTo>
                      <a:pt x="207" y="28"/>
                      <a:pt x="224" y="19"/>
                      <a:pt x="234" y="5"/>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09" name="Freeform 378"/>
              <p:cNvSpPr>
                <a:spLocks/>
              </p:cNvSpPr>
              <p:nvPr/>
            </p:nvSpPr>
            <p:spPr bwMode="gray">
              <a:xfrm>
                <a:off x="17623228" y="12298913"/>
                <a:ext cx="1723478" cy="1667487"/>
              </a:xfrm>
              <a:custGeom>
                <a:avLst/>
                <a:gdLst/>
                <a:ahLst/>
                <a:cxnLst>
                  <a:cxn ang="0">
                    <a:pos x="41" y="249"/>
                  </a:cxn>
                  <a:cxn ang="0">
                    <a:pos x="98" y="255"/>
                  </a:cxn>
                  <a:cxn ang="0">
                    <a:pos x="83" y="364"/>
                  </a:cxn>
                  <a:cxn ang="0">
                    <a:pos x="51" y="441"/>
                  </a:cxn>
                  <a:cxn ang="0">
                    <a:pos x="124" y="318"/>
                  </a:cxn>
                  <a:cxn ang="0">
                    <a:pos x="202" y="219"/>
                  </a:cxn>
                  <a:cxn ang="0">
                    <a:pos x="452" y="93"/>
                  </a:cxn>
                  <a:cxn ang="0">
                    <a:pos x="434" y="29"/>
                  </a:cxn>
                  <a:cxn ang="0">
                    <a:pos x="27" y="178"/>
                  </a:cxn>
                  <a:cxn ang="0">
                    <a:pos x="14" y="219"/>
                  </a:cxn>
                  <a:cxn ang="0">
                    <a:pos x="44" y="254"/>
                  </a:cxn>
                </a:cxnLst>
                <a:rect l="0" t="0" r="r" b="b"/>
                <a:pathLst>
                  <a:path w="460" h="441">
                    <a:moveTo>
                      <a:pt x="41" y="249"/>
                    </a:moveTo>
                    <a:cubicBezTo>
                      <a:pt x="59" y="260"/>
                      <a:pt x="79" y="270"/>
                      <a:pt x="98" y="255"/>
                    </a:cubicBezTo>
                    <a:cubicBezTo>
                      <a:pt x="97" y="296"/>
                      <a:pt x="97" y="327"/>
                      <a:pt x="83" y="364"/>
                    </a:cubicBezTo>
                    <a:cubicBezTo>
                      <a:pt x="74" y="390"/>
                      <a:pt x="62" y="416"/>
                      <a:pt x="51" y="441"/>
                    </a:cubicBezTo>
                    <a:cubicBezTo>
                      <a:pt x="87" y="402"/>
                      <a:pt x="107" y="367"/>
                      <a:pt x="124" y="318"/>
                    </a:cubicBezTo>
                    <a:cubicBezTo>
                      <a:pt x="142" y="267"/>
                      <a:pt x="147" y="237"/>
                      <a:pt x="202" y="219"/>
                    </a:cubicBezTo>
                    <a:cubicBezTo>
                      <a:pt x="284" y="193"/>
                      <a:pt x="395" y="164"/>
                      <a:pt x="452" y="93"/>
                    </a:cubicBezTo>
                    <a:cubicBezTo>
                      <a:pt x="460" y="83"/>
                      <a:pt x="441" y="45"/>
                      <a:pt x="434" y="29"/>
                    </a:cubicBezTo>
                    <a:cubicBezTo>
                      <a:pt x="422" y="0"/>
                      <a:pt x="173" y="268"/>
                      <a:pt x="27" y="178"/>
                    </a:cubicBezTo>
                    <a:cubicBezTo>
                      <a:pt x="0" y="162"/>
                      <a:pt x="1" y="196"/>
                      <a:pt x="14" y="219"/>
                    </a:cubicBezTo>
                    <a:cubicBezTo>
                      <a:pt x="22" y="232"/>
                      <a:pt x="28" y="251"/>
                      <a:pt x="44" y="254"/>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10" name="Freeform 379"/>
              <p:cNvSpPr>
                <a:spLocks/>
              </p:cNvSpPr>
              <p:nvPr/>
            </p:nvSpPr>
            <p:spPr bwMode="gray">
              <a:xfrm>
                <a:off x="16928286" y="11909833"/>
                <a:ext cx="500365" cy="416863"/>
              </a:xfrm>
              <a:custGeom>
                <a:avLst/>
                <a:gdLst/>
                <a:ahLst/>
                <a:cxnLst>
                  <a:cxn ang="0">
                    <a:pos x="101" y="107"/>
                  </a:cxn>
                  <a:cxn ang="0">
                    <a:pos x="0" y="56"/>
                  </a:cxn>
                  <a:cxn ang="0">
                    <a:pos x="79" y="58"/>
                  </a:cxn>
                  <a:cxn ang="0">
                    <a:pos x="58" y="0"/>
                  </a:cxn>
                  <a:cxn ang="0">
                    <a:pos x="98" y="58"/>
                  </a:cxn>
                  <a:cxn ang="0">
                    <a:pos x="98" y="107"/>
                  </a:cxn>
                </a:cxnLst>
                <a:rect l="0" t="0" r="r" b="b"/>
                <a:pathLst>
                  <a:path w="138" h="107">
                    <a:moveTo>
                      <a:pt x="101" y="107"/>
                    </a:moveTo>
                    <a:cubicBezTo>
                      <a:pt x="76" y="75"/>
                      <a:pt x="46" y="40"/>
                      <a:pt x="0" y="56"/>
                    </a:cubicBezTo>
                    <a:cubicBezTo>
                      <a:pt x="22" y="43"/>
                      <a:pt x="57" y="50"/>
                      <a:pt x="79" y="58"/>
                    </a:cubicBezTo>
                    <a:cubicBezTo>
                      <a:pt x="71" y="38"/>
                      <a:pt x="56" y="25"/>
                      <a:pt x="58" y="0"/>
                    </a:cubicBezTo>
                    <a:cubicBezTo>
                      <a:pt x="68" y="20"/>
                      <a:pt x="85" y="40"/>
                      <a:pt x="98" y="58"/>
                    </a:cubicBezTo>
                    <a:cubicBezTo>
                      <a:pt x="112" y="77"/>
                      <a:pt x="138" y="98"/>
                      <a:pt x="98" y="107"/>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11" name="Freeform 380"/>
              <p:cNvSpPr>
                <a:spLocks/>
              </p:cNvSpPr>
              <p:nvPr/>
            </p:nvSpPr>
            <p:spPr bwMode="gray">
              <a:xfrm>
                <a:off x="16678095" y="11770867"/>
                <a:ext cx="2918802" cy="1528539"/>
              </a:xfrm>
              <a:custGeom>
                <a:avLst/>
                <a:gdLst/>
                <a:ahLst/>
                <a:cxnLst>
                  <a:cxn ang="0">
                    <a:pos x="145" y="131"/>
                  </a:cxn>
                  <a:cxn ang="0">
                    <a:pos x="79" y="326"/>
                  </a:cxn>
                  <a:cxn ang="0">
                    <a:pos x="353" y="360"/>
                  </a:cxn>
                  <a:cxn ang="0">
                    <a:pos x="756" y="89"/>
                  </a:cxn>
                  <a:cxn ang="0">
                    <a:pos x="728" y="109"/>
                  </a:cxn>
                  <a:cxn ang="0">
                    <a:pos x="692" y="4"/>
                  </a:cxn>
                  <a:cxn ang="0">
                    <a:pos x="642" y="4"/>
                  </a:cxn>
                  <a:cxn ang="0">
                    <a:pos x="447" y="196"/>
                  </a:cxn>
                  <a:cxn ang="0">
                    <a:pos x="145" y="131"/>
                  </a:cxn>
                </a:cxnLst>
                <a:rect l="0" t="0" r="r" b="b"/>
                <a:pathLst>
                  <a:path w="777" h="407">
                    <a:moveTo>
                      <a:pt x="145" y="131"/>
                    </a:moveTo>
                    <a:cubicBezTo>
                      <a:pt x="30" y="173"/>
                      <a:pt x="0" y="243"/>
                      <a:pt x="79" y="326"/>
                    </a:cubicBezTo>
                    <a:cubicBezTo>
                      <a:pt x="154" y="407"/>
                      <a:pt x="254" y="400"/>
                      <a:pt x="353" y="360"/>
                    </a:cubicBezTo>
                    <a:cubicBezTo>
                      <a:pt x="496" y="302"/>
                      <a:pt x="777" y="297"/>
                      <a:pt x="756" y="89"/>
                    </a:cubicBezTo>
                    <a:cubicBezTo>
                      <a:pt x="748" y="95"/>
                      <a:pt x="737" y="104"/>
                      <a:pt x="728" y="109"/>
                    </a:cubicBezTo>
                    <a:cubicBezTo>
                      <a:pt x="717" y="73"/>
                      <a:pt x="705" y="38"/>
                      <a:pt x="692" y="4"/>
                    </a:cubicBezTo>
                    <a:cubicBezTo>
                      <a:pt x="676" y="0"/>
                      <a:pt x="658" y="0"/>
                      <a:pt x="642" y="4"/>
                    </a:cubicBezTo>
                    <a:cubicBezTo>
                      <a:pt x="593" y="86"/>
                      <a:pt x="551" y="172"/>
                      <a:pt x="447" y="196"/>
                    </a:cubicBezTo>
                    <a:cubicBezTo>
                      <a:pt x="329" y="222"/>
                      <a:pt x="254" y="134"/>
                      <a:pt x="145" y="131"/>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12" name="Freeform 381"/>
              <p:cNvSpPr>
                <a:spLocks/>
              </p:cNvSpPr>
              <p:nvPr/>
            </p:nvSpPr>
            <p:spPr bwMode="gray">
              <a:xfrm>
                <a:off x="19291110" y="12132164"/>
                <a:ext cx="250191" cy="555829"/>
              </a:xfrm>
              <a:custGeom>
                <a:avLst/>
                <a:gdLst/>
                <a:ahLst/>
                <a:cxnLst>
                  <a:cxn ang="0">
                    <a:pos x="40" y="9"/>
                  </a:cxn>
                  <a:cxn ang="0">
                    <a:pos x="40" y="44"/>
                  </a:cxn>
                  <a:cxn ang="0">
                    <a:pos x="29" y="84"/>
                  </a:cxn>
                  <a:cxn ang="0">
                    <a:pos x="16" y="119"/>
                  </a:cxn>
                  <a:cxn ang="0">
                    <a:pos x="0" y="145"/>
                  </a:cxn>
                  <a:cxn ang="0">
                    <a:pos x="50" y="87"/>
                  </a:cxn>
                  <a:cxn ang="0">
                    <a:pos x="61" y="47"/>
                  </a:cxn>
                  <a:cxn ang="0">
                    <a:pos x="57" y="0"/>
                  </a:cxn>
                  <a:cxn ang="0">
                    <a:pos x="41" y="9"/>
                  </a:cxn>
                </a:cxnLst>
                <a:rect l="0" t="0" r="r" b="b"/>
                <a:pathLst>
                  <a:path w="68" h="145">
                    <a:moveTo>
                      <a:pt x="40" y="9"/>
                    </a:moveTo>
                    <a:cubicBezTo>
                      <a:pt x="42" y="22"/>
                      <a:pt x="44" y="32"/>
                      <a:pt x="40" y="44"/>
                    </a:cubicBezTo>
                    <a:cubicBezTo>
                      <a:pt x="36" y="57"/>
                      <a:pt x="32" y="70"/>
                      <a:pt x="29" y="84"/>
                    </a:cubicBezTo>
                    <a:cubicBezTo>
                      <a:pt x="26" y="96"/>
                      <a:pt x="22" y="109"/>
                      <a:pt x="16" y="119"/>
                    </a:cubicBezTo>
                    <a:cubicBezTo>
                      <a:pt x="12" y="126"/>
                      <a:pt x="0" y="137"/>
                      <a:pt x="0" y="145"/>
                    </a:cubicBezTo>
                    <a:cubicBezTo>
                      <a:pt x="22" y="128"/>
                      <a:pt x="41" y="114"/>
                      <a:pt x="50" y="87"/>
                    </a:cubicBezTo>
                    <a:cubicBezTo>
                      <a:pt x="55" y="73"/>
                      <a:pt x="59" y="62"/>
                      <a:pt x="61" y="47"/>
                    </a:cubicBezTo>
                    <a:cubicBezTo>
                      <a:pt x="63" y="35"/>
                      <a:pt x="68" y="9"/>
                      <a:pt x="57" y="0"/>
                    </a:cubicBezTo>
                    <a:cubicBezTo>
                      <a:pt x="52" y="3"/>
                      <a:pt x="47" y="7"/>
                      <a:pt x="41" y="9"/>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13" name="Freeform 382"/>
              <p:cNvSpPr>
                <a:spLocks/>
              </p:cNvSpPr>
              <p:nvPr/>
            </p:nvSpPr>
            <p:spPr bwMode="gray">
              <a:xfrm>
                <a:off x="17234056" y="11770867"/>
                <a:ext cx="889537" cy="889327"/>
              </a:xfrm>
              <a:custGeom>
                <a:avLst/>
                <a:gdLst/>
                <a:ahLst/>
                <a:cxnLst>
                  <a:cxn ang="0">
                    <a:pos x="235" y="0"/>
                  </a:cxn>
                  <a:cxn ang="0">
                    <a:pos x="65" y="44"/>
                  </a:cxn>
                  <a:cxn ang="0">
                    <a:pos x="0" y="148"/>
                  </a:cxn>
                  <a:cxn ang="0">
                    <a:pos x="83" y="152"/>
                  </a:cxn>
                  <a:cxn ang="0">
                    <a:pos x="130" y="224"/>
                  </a:cxn>
                  <a:cxn ang="0">
                    <a:pos x="223" y="234"/>
                  </a:cxn>
                  <a:cxn ang="0">
                    <a:pos x="214" y="21"/>
                  </a:cxn>
                </a:cxnLst>
                <a:rect l="0" t="0" r="r" b="b"/>
                <a:pathLst>
                  <a:path w="236" h="240">
                    <a:moveTo>
                      <a:pt x="235" y="0"/>
                    </a:moveTo>
                    <a:cubicBezTo>
                      <a:pt x="194" y="28"/>
                      <a:pt x="121" y="36"/>
                      <a:pt x="65" y="44"/>
                    </a:cubicBezTo>
                    <a:cubicBezTo>
                      <a:pt x="41" y="73"/>
                      <a:pt x="13" y="108"/>
                      <a:pt x="0" y="148"/>
                    </a:cubicBezTo>
                    <a:cubicBezTo>
                      <a:pt x="25" y="143"/>
                      <a:pt x="58" y="156"/>
                      <a:pt x="83" y="152"/>
                    </a:cubicBezTo>
                    <a:cubicBezTo>
                      <a:pt x="96" y="179"/>
                      <a:pt x="118" y="195"/>
                      <a:pt x="130" y="224"/>
                    </a:cubicBezTo>
                    <a:cubicBezTo>
                      <a:pt x="155" y="236"/>
                      <a:pt x="194" y="240"/>
                      <a:pt x="223" y="234"/>
                    </a:cubicBezTo>
                    <a:cubicBezTo>
                      <a:pt x="226" y="168"/>
                      <a:pt x="236" y="82"/>
                      <a:pt x="214" y="21"/>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14" name="Freeform 383"/>
              <p:cNvSpPr>
                <a:spLocks/>
              </p:cNvSpPr>
              <p:nvPr/>
            </p:nvSpPr>
            <p:spPr bwMode="gray">
              <a:xfrm>
                <a:off x="16817094" y="12715776"/>
                <a:ext cx="1584479" cy="555829"/>
              </a:xfrm>
              <a:custGeom>
                <a:avLst/>
                <a:gdLst/>
                <a:ahLst/>
                <a:cxnLst>
                  <a:cxn ang="0">
                    <a:pos x="5" y="0"/>
                  </a:cxn>
                  <a:cxn ang="0">
                    <a:pos x="136" y="118"/>
                  </a:cxn>
                  <a:cxn ang="0">
                    <a:pos x="307" y="110"/>
                  </a:cxn>
                  <a:cxn ang="0">
                    <a:pos x="421" y="81"/>
                  </a:cxn>
                  <a:cxn ang="0">
                    <a:pos x="249" y="135"/>
                  </a:cxn>
                  <a:cxn ang="0">
                    <a:pos x="73" y="105"/>
                  </a:cxn>
                  <a:cxn ang="0">
                    <a:pos x="5" y="0"/>
                  </a:cxn>
                </a:cxnLst>
                <a:rect l="0" t="0" r="r" b="b"/>
                <a:pathLst>
                  <a:path w="421" h="148">
                    <a:moveTo>
                      <a:pt x="5" y="0"/>
                    </a:moveTo>
                    <a:cubicBezTo>
                      <a:pt x="9" y="48"/>
                      <a:pt x="93" y="101"/>
                      <a:pt x="136" y="118"/>
                    </a:cubicBezTo>
                    <a:cubicBezTo>
                      <a:pt x="194" y="140"/>
                      <a:pt x="250" y="131"/>
                      <a:pt x="307" y="110"/>
                    </a:cubicBezTo>
                    <a:cubicBezTo>
                      <a:pt x="323" y="104"/>
                      <a:pt x="399" y="75"/>
                      <a:pt x="421" y="81"/>
                    </a:cubicBezTo>
                    <a:cubicBezTo>
                      <a:pt x="371" y="91"/>
                      <a:pt x="305" y="123"/>
                      <a:pt x="249" y="135"/>
                    </a:cubicBezTo>
                    <a:cubicBezTo>
                      <a:pt x="188" y="148"/>
                      <a:pt x="129" y="147"/>
                      <a:pt x="73" y="105"/>
                    </a:cubicBezTo>
                    <a:cubicBezTo>
                      <a:pt x="46" y="87"/>
                      <a:pt x="0" y="37"/>
                      <a:pt x="5" y="0"/>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15" name="Freeform 384"/>
              <p:cNvSpPr>
                <a:spLocks/>
              </p:cNvSpPr>
              <p:nvPr/>
            </p:nvSpPr>
            <p:spPr bwMode="gray">
              <a:xfrm>
                <a:off x="17317459" y="11909833"/>
                <a:ext cx="861730" cy="639195"/>
              </a:xfrm>
              <a:custGeom>
                <a:avLst/>
                <a:gdLst/>
                <a:ahLst/>
                <a:cxnLst>
                  <a:cxn ang="0">
                    <a:pos x="0" y="89"/>
                  </a:cxn>
                  <a:cxn ang="0">
                    <a:pos x="226" y="163"/>
                  </a:cxn>
                  <a:cxn ang="0">
                    <a:pos x="200" y="0"/>
                  </a:cxn>
                  <a:cxn ang="0">
                    <a:pos x="134" y="122"/>
                  </a:cxn>
                  <a:cxn ang="0">
                    <a:pos x="0" y="89"/>
                  </a:cxn>
                </a:cxnLst>
                <a:rect l="0" t="0" r="r" b="b"/>
                <a:pathLst>
                  <a:path w="229" h="164">
                    <a:moveTo>
                      <a:pt x="0" y="89"/>
                    </a:moveTo>
                    <a:cubicBezTo>
                      <a:pt x="74" y="77"/>
                      <a:pt x="140" y="164"/>
                      <a:pt x="226" y="163"/>
                    </a:cubicBezTo>
                    <a:cubicBezTo>
                      <a:pt x="229" y="109"/>
                      <a:pt x="214" y="47"/>
                      <a:pt x="200" y="0"/>
                    </a:cubicBezTo>
                    <a:cubicBezTo>
                      <a:pt x="196" y="46"/>
                      <a:pt x="190" y="122"/>
                      <a:pt x="134" y="122"/>
                    </a:cubicBezTo>
                    <a:cubicBezTo>
                      <a:pt x="89" y="121"/>
                      <a:pt x="46" y="34"/>
                      <a:pt x="0" y="89"/>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16" name="Freeform 385"/>
              <p:cNvSpPr>
                <a:spLocks/>
              </p:cNvSpPr>
              <p:nvPr/>
            </p:nvSpPr>
            <p:spPr bwMode="gray">
              <a:xfrm>
                <a:off x="19402302" y="11770867"/>
                <a:ext cx="917344" cy="1500739"/>
              </a:xfrm>
              <a:custGeom>
                <a:avLst/>
                <a:gdLst/>
                <a:ahLst/>
                <a:cxnLst>
                  <a:cxn ang="0">
                    <a:pos x="86" y="24"/>
                  </a:cxn>
                  <a:cxn ang="0">
                    <a:pos x="115" y="123"/>
                  </a:cxn>
                  <a:cxn ang="0">
                    <a:pos x="152" y="215"/>
                  </a:cxn>
                  <a:cxn ang="0">
                    <a:pos x="183" y="402"/>
                  </a:cxn>
                  <a:cxn ang="0">
                    <a:pos x="84" y="174"/>
                  </a:cxn>
                  <a:cxn ang="0">
                    <a:pos x="21" y="86"/>
                  </a:cxn>
                  <a:cxn ang="0">
                    <a:pos x="77" y="3"/>
                  </a:cxn>
                  <a:cxn ang="0">
                    <a:pos x="86" y="26"/>
                  </a:cxn>
                </a:cxnLst>
                <a:rect l="0" t="0" r="r" b="b"/>
                <a:pathLst>
                  <a:path w="244" h="402">
                    <a:moveTo>
                      <a:pt x="86" y="24"/>
                    </a:moveTo>
                    <a:cubicBezTo>
                      <a:pt x="84" y="57"/>
                      <a:pt x="103" y="93"/>
                      <a:pt x="115" y="123"/>
                    </a:cubicBezTo>
                    <a:cubicBezTo>
                      <a:pt x="128" y="154"/>
                      <a:pt x="140" y="184"/>
                      <a:pt x="152" y="215"/>
                    </a:cubicBezTo>
                    <a:cubicBezTo>
                      <a:pt x="162" y="238"/>
                      <a:pt x="244" y="397"/>
                      <a:pt x="183" y="402"/>
                    </a:cubicBezTo>
                    <a:cubicBezTo>
                      <a:pt x="147" y="329"/>
                      <a:pt x="124" y="248"/>
                      <a:pt x="84" y="174"/>
                    </a:cubicBezTo>
                    <a:cubicBezTo>
                      <a:pt x="67" y="143"/>
                      <a:pt x="36" y="117"/>
                      <a:pt x="21" y="86"/>
                    </a:cubicBezTo>
                    <a:cubicBezTo>
                      <a:pt x="0" y="43"/>
                      <a:pt x="29" y="0"/>
                      <a:pt x="77" y="3"/>
                    </a:cubicBezTo>
                    <a:cubicBezTo>
                      <a:pt x="80" y="11"/>
                      <a:pt x="83" y="17"/>
                      <a:pt x="86" y="26"/>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17" name="Freeform 386"/>
              <p:cNvSpPr>
                <a:spLocks/>
              </p:cNvSpPr>
              <p:nvPr/>
            </p:nvSpPr>
            <p:spPr bwMode="gray">
              <a:xfrm>
                <a:off x="19569090" y="5712329"/>
                <a:ext cx="806152" cy="778161"/>
              </a:xfrm>
              <a:custGeom>
                <a:avLst/>
                <a:gdLst/>
                <a:ahLst/>
                <a:cxnLst>
                  <a:cxn ang="0">
                    <a:pos x="1" y="49"/>
                  </a:cxn>
                  <a:cxn ang="0">
                    <a:pos x="64" y="106"/>
                  </a:cxn>
                  <a:cxn ang="0">
                    <a:pos x="42" y="56"/>
                  </a:cxn>
                  <a:cxn ang="0">
                    <a:pos x="88" y="92"/>
                  </a:cxn>
                  <a:cxn ang="0">
                    <a:pos x="67" y="53"/>
                  </a:cxn>
                  <a:cxn ang="0">
                    <a:pos x="145" y="115"/>
                  </a:cxn>
                  <a:cxn ang="0">
                    <a:pos x="187" y="173"/>
                  </a:cxn>
                  <a:cxn ang="0">
                    <a:pos x="221" y="205"/>
                  </a:cxn>
                  <a:cxn ang="0">
                    <a:pos x="192" y="164"/>
                  </a:cxn>
                  <a:cxn ang="0">
                    <a:pos x="168" y="119"/>
                  </a:cxn>
                  <a:cxn ang="0">
                    <a:pos x="100" y="52"/>
                  </a:cxn>
                  <a:cxn ang="0">
                    <a:pos x="159" y="97"/>
                  </a:cxn>
                  <a:cxn ang="0">
                    <a:pos x="212" y="150"/>
                  </a:cxn>
                  <a:cxn ang="0">
                    <a:pos x="153" y="70"/>
                  </a:cxn>
                  <a:cxn ang="0">
                    <a:pos x="119" y="43"/>
                  </a:cxn>
                  <a:cxn ang="0">
                    <a:pos x="73" y="45"/>
                  </a:cxn>
                  <a:cxn ang="0">
                    <a:pos x="84" y="17"/>
                  </a:cxn>
                  <a:cxn ang="0">
                    <a:pos x="34" y="45"/>
                  </a:cxn>
                  <a:cxn ang="0">
                    <a:pos x="51" y="28"/>
                  </a:cxn>
                  <a:cxn ang="0">
                    <a:pos x="56" y="0"/>
                  </a:cxn>
                  <a:cxn ang="0">
                    <a:pos x="0" y="52"/>
                  </a:cxn>
                </a:cxnLst>
                <a:rect l="0" t="0" r="r" b="b"/>
                <a:pathLst>
                  <a:path w="221" h="205">
                    <a:moveTo>
                      <a:pt x="1" y="49"/>
                    </a:moveTo>
                    <a:cubicBezTo>
                      <a:pt x="36" y="45"/>
                      <a:pt x="54" y="79"/>
                      <a:pt x="64" y="106"/>
                    </a:cubicBezTo>
                    <a:cubicBezTo>
                      <a:pt x="64" y="85"/>
                      <a:pt x="53" y="73"/>
                      <a:pt x="42" y="56"/>
                    </a:cubicBezTo>
                    <a:cubicBezTo>
                      <a:pt x="63" y="56"/>
                      <a:pt x="84" y="71"/>
                      <a:pt x="88" y="92"/>
                    </a:cubicBezTo>
                    <a:cubicBezTo>
                      <a:pt x="90" y="74"/>
                      <a:pt x="79" y="63"/>
                      <a:pt x="67" y="53"/>
                    </a:cubicBezTo>
                    <a:cubicBezTo>
                      <a:pt x="103" y="46"/>
                      <a:pt x="129" y="90"/>
                      <a:pt x="145" y="115"/>
                    </a:cubicBezTo>
                    <a:cubicBezTo>
                      <a:pt x="158" y="134"/>
                      <a:pt x="171" y="157"/>
                      <a:pt x="187" y="173"/>
                    </a:cubicBezTo>
                    <a:cubicBezTo>
                      <a:pt x="196" y="183"/>
                      <a:pt x="208" y="201"/>
                      <a:pt x="221" y="205"/>
                    </a:cubicBezTo>
                    <a:cubicBezTo>
                      <a:pt x="217" y="188"/>
                      <a:pt x="201" y="176"/>
                      <a:pt x="192" y="164"/>
                    </a:cubicBezTo>
                    <a:cubicBezTo>
                      <a:pt x="181" y="149"/>
                      <a:pt x="175" y="135"/>
                      <a:pt x="168" y="119"/>
                    </a:cubicBezTo>
                    <a:cubicBezTo>
                      <a:pt x="157" y="95"/>
                      <a:pt x="129" y="49"/>
                      <a:pt x="100" y="52"/>
                    </a:cubicBezTo>
                    <a:cubicBezTo>
                      <a:pt x="134" y="52"/>
                      <a:pt x="141" y="73"/>
                      <a:pt x="159" y="97"/>
                    </a:cubicBezTo>
                    <a:cubicBezTo>
                      <a:pt x="173" y="118"/>
                      <a:pt x="189" y="137"/>
                      <a:pt x="212" y="150"/>
                    </a:cubicBezTo>
                    <a:cubicBezTo>
                      <a:pt x="204" y="122"/>
                      <a:pt x="172" y="90"/>
                      <a:pt x="153" y="70"/>
                    </a:cubicBezTo>
                    <a:cubicBezTo>
                      <a:pt x="142" y="58"/>
                      <a:pt x="134" y="46"/>
                      <a:pt x="119" y="43"/>
                    </a:cubicBezTo>
                    <a:cubicBezTo>
                      <a:pt x="109" y="40"/>
                      <a:pt x="80" y="37"/>
                      <a:pt x="73" y="45"/>
                    </a:cubicBezTo>
                    <a:cubicBezTo>
                      <a:pt x="75" y="36"/>
                      <a:pt x="79" y="25"/>
                      <a:pt x="84" y="17"/>
                    </a:cubicBezTo>
                    <a:cubicBezTo>
                      <a:pt x="68" y="25"/>
                      <a:pt x="53" y="43"/>
                      <a:pt x="34" y="45"/>
                    </a:cubicBezTo>
                    <a:cubicBezTo>
                      <a:pt x="38" y="40"/>
                      <a:pt x="48" y="33"/>
                      <a:pt x="51" y="28"/>
                    </a:cubicBezTo>
                    <a:cubicBezTo>
                      <a:pt x="55" y="21"/>
                      <a:pt x="54" y="7"/>
                      <a:pt x="56" y="0"/>
                    </a:cubicBezTo>
                    <a:cubicBezTo>
                      <a:pt x="37" y="17"/>
                      <a:pt x="28" y="50"/>
                      <a:pt x="0" y="52"/>
                    </a:cubicBezTo>
                  </a:path>
                </a:pathLst>
              </a:custGeom>
              <a:solidFill>
                <a:srgbClr val="A67C5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18" name="Freeform 387"/>
              <p:cNvSpPr>
                <a:spLocks/>
              </p:cNvSpPr>
              <p:nvPr/>
            </p:nvSpPr>
            <p:spPr bwMode="gray">
              <a:xfrm>
                <a:off x="19457898" y="14605595"/>
                <a:ext cx="1195324" cy="500246"/>
              </a:xfrm>
              <a:custGeom>
                <a:avLst/>
                <a:gdLst/>
                <a:ahLst/>
                <a:cxnLst>
                  <a:cxn ang="0">
                    <a:pos x="301" y="40"/>
                  </a:cxn>
                  <a:cxn ang="0">
                    <a:pos x="0" y="48"/>
                  </a:cxn>
                  <a:cxn ang="0">
                    <a:pos x="184" y="67"/>
                  </a:cxn>
                  <a:cxn ang="0">
                    <a:pos x="308" y="0"/>
                  </a:cxn>
                  <a:cxn ang="0">
                    <a:pos x="301" y="48"/>
                  </a:cxn>
                </a:cxnLst>
                <a:rect l="0" t="0" r="r" b="b"/>
                <a:pathLst>
                  <a:path w="317" h="134">
                    <a:moveTo>
                      <a:pt x="301" y="40"/>
                    </a:moveTo>
                    <a:cubicBezTo>
                      <a:pt x="252" y="134"/>
                      <a:pt x="71" y="84"/>
                      <a:pt x="0" y="48"/>
                    </a:cubicBezTo>
                    <a:cubicBezTo>
                      <a:pt x="62" y="49"/>
                      <a:pt x="123" y="61"/>
                      <a:pt x="184" y="67"/>
                    </a:cubicBezTo>
                    <a:cubicBezTo>
                      <a:pt x="260" y="75"/>
                      <a:pt x="262" y="39"/>
                      <a:pt x="308" y="0"/>
                    </a:cubicBezTo>
                    <a:cubicBezTo>
                      <a:pt x="317" y="16"/>
                      <a:pt x="315" y="37"/>
                      <a:pt x="301" y="48"/>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19" name="Freeform 388"/>
              <p:cNvSpPr>
                <a:spLocks/>
              </p:cNvSpPr>
              <p:nvPr/>
            </p:nvSpPr>
            <p:spPr bwMode="gray">
              <a:xfrm>
                <a:off x="18512765" y="6129210"/>
                <a:ext cx="694960" cy="2945894"/>
              </a:xfrm>
              <a:custGeom>
                <a:avLst/>
                <a:gdLst/>
                <a:ahLst/>
                <a:cxnLst>
                  <a:cxn ang="0">
                    <a:pos x="174" y="0"/>
                  </a:cxn>
                  <a:cxn ang="0">
                    <a:pos x="32" y="212"/>
                  </a:cxn>
                  <a:cxn ang="0">
                    <a:pos x="69" y="509"/>
                  </a:cxn>
                  <a:cxn ang="0">
                    <a:pos x="105" y="565"/>
                  </a:cxn>
                  <a:cxn ang="0">
                    <a:pos x="155" y="616"/>
                  </a:cxn>
                  <a:cxn ang="0">
                    <a:pos x="156" y="753"/>
                  </a:cxn>
                  <a:cxn ang="0">
                    <a:pos x="110" y="678"/>
                  </a:cxn>
                  <a:cxn ang="0">
                    <a:pos x="123" y="785"/>
                  </a:cxn>
                  <a:cxn ang="0">
                    <a:pos x="75" y="670"/>
                  </a:cxn>
                  <a:cxn ang="0">
                    <a:pos x="37" y="543"/>
                  </a:cxn>
                  <a:cxn ang="0">
                    <a:pos x="37" y="476"/>
                  </a:cxn>
                  <a:cxn ang="0">
                    <a:pos x="20" y="420"/>
                  </a:cxn>
                  <a:cxn ang="0">
                    <a:pos x="2" y="291"/>
                  </a:cxn>
                  <a:cxn ang="0">
                    <a:pos x="49" y="109"/>
                  </a:cxn>
                  <a:cxn ang="0">
                    <a:pos x="172" y="0"/>
                  </a:cxn>
                </a:cxnLst>
                <a:rect l="0" t="0" r="r" b="b"/>
                <a:pathLst>
                  <a:path w="183" h="785">
                    <a:moveTo>
                      <a:pt x="174" y="0"/>
                    </a:moveTo>
                    <a:cubicBezTo>
                      <a:pt x="120" y="52"/>
                      <a:pt x="39" y="134"/>
                      <a:pt x="32" y="212"/>
                    </a:cubicBezTo>
                    <a:cubicBezTo>
                      <a:pt x="23" y="310"/>
                      <a:pt x="26" y="424"/>
                      <a:pt x="69" y="509"/>
                    </a:cubicBezTo>
                    <a:cubicBezTo>
                      <a:pt x="79" y="529"/>
                      <a:pt x="92" y="545"/>
                      <a:pt x="105" y="565"/>
                    </a:cubicBezTo>
                    <a:cubicBezTo>
                      <a:pt x="120" y="587"/>
                      <a:pt x="140" y="598"/>
                      <a:pt x="155" y="616"/>
                    </a:cubicBezTo>
                    <a:cubicBezTo>
                      <a:pt x="183" y="651"/>
                      <a:pt x="170" y="719"/>
                      <a:pt x="156" y="753"/>
                    </a:cubicBezTo>
                    <a:cubicBezTo>
                      <a:pt x="157" y="720"/>
                      <a:pt x="132" y="698"/>
                      <a:pt x="110" y="678"/>
                    </a:cubicBezTo>
                    <a:cubicBezTo>
                      <a:pt x="100" y="714"/>
                      <a:pt x="113" y="752"/>
                      <a:pt x="123" y="785"/>
                    </a:cubicBezTo>
                    <a:cubicBezTo>
                      <a:pt x="80" y="765"/>
                      <a:pt x="81" y="710"/>
                      <a:pt x="75" y="670"/>
                    </a:cubicBezTo>
                    <a:cubicBezTo>
                      <a:pt x="68" y="625"/>
                      <a:pt x="39" y="589"/>
                      <a:pt x="37" y="543"/>
                    </a:cubicBezTo>
                    <a:cubicBezTo>
                      <a:pt x="36" y="521"/>
                      <a:pt x="37" y="498"/>
                      <a:pt x="37" y="476"/>
                    </a:cubicBezTo>
                    <a:cubicBezTo>
                      <a:pt x="37" y="447"/>
                      <a:pt x="34" y="443"/>
                      <a:pt x="20" y="420"/>
                    </a:cubicBezTo>
                    <a:cubicBezTo>
                      <a:pt x="0" y="386"/>
                      <a:pt x="2" y="332"/>
                      <a:pt x="2" y="291"/>
                    </a:cubicBezTo>
                    <a:cubicBezTo>
                      <a:pt x="2" y="225"/>
                      <a:pt x="19" y="166"/>
                      <a:pt x="49" y="109"/>
                    </a:cubicBezTo>
                    <a:cubicBezTo>
                      <a:pt x="70" y="67"/>
                      <a:pt x="133" y="24"/>
                      <a:pt x="172" y="0"/>
                    </a:cubicBezTo>
                  </a:path>
                </a:pathLst>
              </a:custGeom>
              <a:solidFill>
                <a:srgbClr val="A67C5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20" name="Freeform 389"/>
              <p:cNvSpPr>
                <a:spLocks/>
              </p:cNvSpPr>
              <p:nvPr/>
            </p:nvSpPr>
            <p:spPr bwMode="gray">
              <a:xfrm>
                <a:off x="20125051" y="6268158"/>
                <a:ext cx="945133" cy="2334482"/>
              </a:xfrm>
              <a:custGeom>
                <a:avLst/>
                <a:gdLst/>
                <a:ahLst/>
                <a:cxnLst>
                  <a:cxn ang="0">
                    <a:pos x="13" y="26"/>
                  </a:cxn>
                  <a:cxn ang="0">
                    <a:pos x="150" y="220"/>
                  </a:cxn>
                  <a:cxn ang="0">
                    <a:pos x="253" y="450"/>
                  </a:cxn>
                  <a:cxn ang="0">
                    <a:pos x="208" y="572"/>
                  </a:cxn>
                  <a:cxn ang="0">
                    <a:pos x="97" y="625"/>
                  </a:cxn>
                  <a:cxn ang="0">
                    <a:pos x="63" y="566"/>
                  </a:cxn>
                  <a:cxn ang="0">
                    <a:pos x="194" y="391"/>
                  </a:cxn>
                  <a:cxn ang="0">
                    <a:pos x="85" y="177"/>
                  </a:cxn>
                  <a:cxn ang="0">
                    <a:pos x="0" y="0"/>
                  </a:cxn>
                  <a:cxn ang="0">
                    <a:pos x="16" y="26"/>
                  </a:cxn>
                </a:cxnLst>
                <a:rect l="0" t="0" r="r" b="b"/>
                <a:pathLst>
                  <a:path w="253" h="625">
                    <a:moveTo>
                      <a:pt x="13" y="26"/>
                    </a:moveTo>
                    <a:cubicBezTo>
                      <a:pt x="43" y="104"/>
                      <a:pt x="86" y="166"/>
                      <a:pt x="150" y="220"/>
                    </a:cubicBezTo>
                    <a:cubicBezTo>
                      <a:pt x="217" y="278"/>
                      <a:pt x="253" y="360"/>
                      <a:pt x="253" y="450"/>
                    </a:cubicBezTo>
                    <a:cubicBezTo>
                      <a:pt x="252" y="504"/>
                      <a:pt x="249" y="541"/>
                      <a:pt x="208" y="572"/>
                    </a:cubicBezTo>
                    <a:cubicBezTo>
                      <a:pt x="173" y="598"/>
                      <a:pt x="138" y="610"/>
                      <a:pt x="97" y="625"/>
                    </a:cubicBezTo>
                    <a:cubicBezTo>
                      <a:pt x="90" y="601"/>
                      <a:pt x="76" y="583"/>
                      <a:pt x="63" y="566"/>
                    </a:cubicBezTo>
                    <a:cubicBezTo>
                      <a:pt x="129" y="543"/>
                      <a:pt x="185" y="456"/>
                      <a:pt x="194" y="391"/>
                    </a:cubicBezTo>
                    <a:cubicBezTo>
                      <a:pt x="205" y="302"/>
                      <a:pt x="132" y="238"/>
                      <a:pt x="85" y="177"/>
                    </a:cubicBezTo>
                    <a:cubicBezTo>
                      <a:pt x="43" y="122"/>
                      <a:pt x="8" y="68"/>
                      <a:pt x="0" y="0"/>
                    </a:cubicBezTo>
                    <a:cubicBezTo>
                      <a:pt x="1" y="11"/>
                      <a:pt x="8" y="20"/>
                      <a:pt x="16" y="26"/>
                    </a:cubicBezTo>
                  </a:path>
                </a:pathLst>
              </a:custGeom>
              <a:solidFill>
                <a:srgbClr val="A67C5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21" name="Freeform 390"/>
              <p:cNvSpPr>
                <a:spLocks/>
              </p:cNvSpPr>
              <p:nvPr/>
            </p:nvSpPr>
            <p:spPr bwMode="gray">
              <a:xfrm>
                <a:off x="18179189" y="24749485"/>
                <a:ext cx="416979" cy="333497"/>
              </a:xfrm>
              <a:custGeom>
                <a:avLst/>
                <a:gdLst/>
                <a:ahLst/>
                <a:cxnLst>
                  <a:cxn ang="0">
                    <a:pos x="16" y="60"/>
                  </a:cxn>
                  <a:cxn ang="0">
                    <a:pos x="86" y="0"/>
                  </a:cxn>
                  <a:cxn ang="0">
                    <a:pos x="107" y="59"/>
                  </a:cxn>
                  <a:cxn ang="0">
                    <a:pos x="49" y="61"/>
                  </a:cxn>
                  <a:cxn ang="0">
                    <a:pos x="2" y="87"/>
                  </a:cxn>
                  <a:cxn ang="0">
                    <a:pos x="27" y="60"/>
                  </a:cxn>
                </a:cxnLst>
                <a:rect l="0" t="0" r="r" b="b"/>
                <a:pathLst>
                  <a:path w="112" h="90">
                    <a:moveTo>
                      <a:pt x="16" y="60"/>
                    </a:moveTo>
                    <a:cubicBezTo>
                      <a:pt x="42" y="45"/>
                      <a:pt x="68" y="23"/>
                      <a:pt x="86" y="0"/>
                    </a:cubicBezTo>
                    <a:cubicBezTo>
                      <a:pt x="104" y="14"/>
                      <a:pt x="112" y="37"/>
                      <a:pt x="107" y="59"/>
                    </a:cubicBezTo>
                    <a:cubicBezTo>
                      <a:pt x="91" y="78"/>
                      <a:pt x="68" y="60"/>
                      <a:pt x="49" y="61"/>
                    </a:cubicBezTo>
                    <a:cubicBezTo>
                      <a:pt x="47" y="81"/>
                      <a:pt x="23" y="90"/>
                      <a:pt x="2" y="87"/>
                    </a:cubicBezTo>
                    <a:cubicBezTo>
                      <a:pt x="0" y="79"/>
                      <a:pt x="23" y="62"/>
                      <a:pt x="27" y="60"/>
                    </a:cubicBezTo>
                  </a:path>
                </a:pathLst>
              </a:custGeom>
              <a:solidFill>
                <a:srgbClr val="CCCCC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grpSp>
        <p:grpSp>
          <p:nvGrpSpPr>
            <p:cNvPr id="544819" name="Gruppieren 787"/>
            <p:cNvGrpSpPr>
              <a:grpSpLocks/>
            </p:cNvGrpSpPr>
            <p:nvPr/>
          </p:nvGrpSpPr>
          <p:grpSpPr bwMode="auto">
            <a:xfrm>
              <a:off x="6153421" y="2729834"/>
              <a:ext cx="383800" cy="1065382"/>
              <a:chOff x="14946313" y="-19594512"/>
              <a:chExt cx="7529512" cy="20901025"/>
            </a:xfrm>
          </p:grpSpPr>
          <p:sp>
            <p:nvSpPr>
              <p:cNvPr id="789" name="Freeform 391"/>
              <p:cNvSpPr>
                <a:spLocks/>
              </p:cNvSpPr>
              <p:nvPr/>
            </p:nvSpPr>
            <p:spPr bwMode="gray">
              <a:xfrm>
                <a:off x="15603437" y="-9650515"/>
                <a:ext cx="1526206" cy="1930670"/>
              </a:xfrm>
              <a:custGeom>
                <a:avLst/>
                <a:gdLst/>
                <a:ahLst/>
                <a:cxnLst>
                  <a:cxn ang="0">
                    <a:pos x="344" y="369"/>
                  </a:cxn>
                  <a:cxn ang="0">
                    <a:pos x="287" y="396"/>
                  </a:cxn>
                  <a:cxn ang="0">
                    <a:pos x="75" y="488"/>
                  </a:cxn>
                  <a:cxn ang="0">
                    <a:pos x="90" y="245"/>
                  </a:cxn>
                  <a:cxn ang="0">
                    <a:pos x="129" y="103"/>
                  </a:cxn>
                  <a:cxn ang="0">
                    <a:pos x="271" y="4"/>
                  </a:cxn>
                  <a:cxn ang="0">
                    <a:pos x="408" y="290"/>
                  </a:cxn>
                  <a:cxn ang="0">
                    <a:pos x="299" y="382"/>
                  </a:cxn>
                </a:cxnLst>
                <a:rect l="0" t="0" r="r" b="b"/>
                <a:pathLst>
                  <a:path w="413" h="515">
                    <a:moveTo>
                      <a:pt x="344" y="369"/>
                    </a:moveTo>
                    <a:cubicBezTo>
                      <a:pt x="331" y="386"/>
                      <a:pt x="310" y="396"/>
                      <a:pt x="287" y="396"/>
                    </a:cubicBezTo>
                    <a:cubicBezTo>
                      <a:pt x="261" y="441"/>
                      <a:pt x="122" y="515"/>
                      <a:pt x="75" y="488"/>
                    </a:cubicBezTo>
                    <a:cubicBezTo>
                      <a:pt x="0" y="445"/>
                      <a:pt x="79" y="316"/>
                      <a:pt x="90" y="245"/>
                    </a:cubicBezTo>
                    <a:cubicBezTo>
                      <a:pt x="99" y="184"/>
                      <a:pt x="84" y="149"/>
                      <a:pt x="129" y="103"/>
                    </a:cubicBezTo>
                    <a:cubicBezTo>
                      <a:pt x="158" y="73"/>
                      <a:pt x="230" y="5"/>
                      <a:pt x="271" y="4"/>
                    </a:cubicBezTo>
                    <a:cubicBezTo>
                      <a:pt x="377" y="0"/>
                      <a:pt x="413" y="213"/>
                      <a:pt x="408" y="290"/>
                    </a:cubicBezTo>
                    <a:cubicBezTo>
                      <a:pt x="366" y="312"/>
                      <a:pt x="328" y="343"/>
                      <a:pt x="299" y="382"/>
                    </a:cubicBezTo>
                  </a:path>
                </a:pathLst>
              </a:custGeom>
              <a:solidFill>
                <a:srgbClr val="2A343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790" name="Freeform 392"/>
              <p:cNvSpPr>
                <a:spLocks/>
              </p:cNvSpPr>
              <p:nvPr/>
            </p:nvSpPr>
            <p:spPr bwMode="gray">
              <a:xfrm>
                <a:off x="20306662" y="-9712795"/>
                <a:ext cx="1152458" cy="1494713"/>
              </a:xfrm>
              <a:custGeom>
                <a:avLst/>
                <a:gdLst/>
                <a:ahLst/>
                <a:cxnLst>
                  <a:cxn ang="0">
                    <a:pos x="102" y="33"/>
                  </a:cxn>
                  <a:cxn ang="0">
                    <a:pos x="228" y="207"/>
                  </a:cxn>
                  <a:cxn ang="0">
                    <a:pos x="290" y="302"/>
                  </a:cxn>
                  <a:cxn ang="0">
                    <a:pos x="227" y="367"/>
                  </a:cxn>
                  <a:cxn ang="0">
                    <a:pos x="19" y="272"/>
                  </a:cxn>
                  <a:cxn ang="0">
                    <a:pos x="115" y="0"/>
                  </a:cxn>
                </a:cxnLst>
                <a:rect l="0" t="0" r="r" b="b"/>
                <a:pathLst>
                  <a:path w="302" h="398">
                    <a:moveTo>
                      <a:pt x="102" y="33"/>
                    </a:moveTo>
                    <a:cubicBezTo>
                      <a:pt x="180" y="65"/>
                      <a:pt x="180" y="144"/>
                      <a:pt x="228" y="207"/>
                    </a:cubicBezTo>
                    <a:cubicBezTo>
                      <a:pt x="246" y="232"/>
                      <a:pt x="284" y="268"/>
                      <a:pt x="290" y="302"/>
                    </a:cubicBezTo>
                    <a:cubicBezTo>
                      <a:pt x="302" y="363"/>
                      <a:pt x="275" y="349"/>
                      <a:pt x="227" y="367"/>
                    </a:cubicBezTo>
                    <a:cubicBezTo>
                      <a:pt x="140" y="398"/>
                      <a:pt x="43" y="395"/>
                      <a:pt x="19" y="272"/>
                    </a:cubicBezTo>
                    <a:cubicBezTo>
                      <a:pt x="0" y="178"/>
                      <a:pt x="11" y="32"/>
                      <a:pt x="115" y="0"/>
                    </a:cubicBezTo>
                  </a:path>
                </a:pathLst>
              </a:custGeom>
              <a:solidFill>
                <a:srgbClr val="2A343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791" name="Freeform 393"/>
              <p:cNvSpPr>
                <a:spLocks/>
              </p:cNvSpPr>
              <p:nvPr/>
            </p:nvSpPr>
            <p:spPr bwMode="gray">
              <a:xfrm>
                <a:off x="16911621" y="-464270"/>
                <a:ext cx="1650795" cy="1774981"/>
              </a:xfrm>
              <a:custGeom>
                <a:avLst/>
                <a:gdLst/>
                <a:ahLst/>
                <a:cxnLst>
                  <a:cxn ang="0">
                    <a:pos x="437" y="8"/>
                  </a:cxn>
                  <a:cxn ang="0">
                    <a:pos x="424" y="171"/>
                  </a:cxn>
                  <a:cxn ang="0">
                    <a:pos x="346" y="276"/>
                  </a:cxn>
                  <a:cxn ang="0">
                    <a:pos x="112" y="445"/>
                  </a:cxn>
                  <a:cxn ang="0">
                    <a:pos x="78" y="222"/>
                  </a:cxn>
                  <a:cxn ang="0">
                    <a:pos x="293" y="2"/>
                  </a:cxn>
                  <a:cxn ang="0">
                    <a:pos x="424" y="41"/>
                  </a:cxn>
                </a:cxnLst>
                <a:rect l="0" t="0" r="r" b="b"/>
                <a:pathLst>
                  <a:path w="441" h="470">
                    <a:moveTo>
                      <a:pt x="437" y="8"/>
                    </a:moveTo>
                    <a:cubicBezTo>
                      <a:pt x="437" y="56"/>
                      <a:pt x="441" y="128"/>
                      <a:pt x="424" y="171"/>
                    </a:cubicBezTo>
                    <a:cubicBezTo>
                      <a:pt x="408" y="210"/>
                      <a:pt x="368" y="231"/>
                      <a:pt x="346" y="276"/>
                    </a:cubicBezTo>
                    <a:cubicBezTo>
                      <a:pt x="304" y="361"/>
                      <a:pt x="234" y="470"/>
                      <a:pt x="112" y="445"/>
                    </a:cubicBezTo>
                    <a:cubicBezTo>
                      <a:pt x="0" y="422"/>
                      <a:pt x="31" y="294"/>
                      <a:pt x="78" y="222"/>
                    </a:cubicBezTo>
                    <a:cubicBezTo>
                      <a:pt x="145" y="120"/>
                      <a:pt x="155" y="6"/>
                      <a:pt x="293" y="2"/>
                    </a:cubicBezTo>
                    <a:cubicBezTo>
                      <a:pt x="355" y="0"/>
                      <a:pt x="374" y="24"/>
                      <a:pt x="424" y="41"/>
                    </a:cubicBezTo>
                  </a:path>
                </a:pathLst>
              </a:custGeom>
              <a:solidFill>
                <a:srgbClr val="0A0A0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792" name="Freeform 394"/>
              <p:cNvSpPr>
                <a:spLocks/>
              </p:cNvSpPr>
              <p:nvPr/>
            </p:nvSpPr>
            <p:spPr bwMode="gray">
              <a:xfrm>
                <a:off x="19621422" y="-651109"/>
                <a:ext cx="2865547" cy="1681552"/>
              </a:xfrm>
              <a:custGeom>
                <a:avLst/>
                <a:gdLst/>
                <a:ahLst/>
                <a:cxnLst>
                  <a:cxn ang="0">
                    <a:pos x="50" y="60"/>
                  </a:cxn>
                  <a:cxn ang="0">
                    <a:pos x="5" y="229"/>
                  </a:cxn>
                  <a:cxn ang="0">
                    <a:pos x="135" y="283"/>
                  </a:cxn>
                  <a:cxn ang="0">
                    <a:pos x="237" y="271"/>
                  </a:cxn>
                  <a:cxn ang="0">
                    <a:pos x="332" y="345"/>
                  </a:cxn>
                  <a:cxn ang="0">
                    <a:pos x="468" y="386"/>
                  </a:cxn>
                  <a:cxn ang="0">
                    <a:pos x="663" y="321"/>
                  </a:cxn>
                  <a:cxn ang="0">
                    <a:pos x="539" y="238"/>
                  </a:cxn>
                  <a:cxn ang="0">
                    <a:pos x="446" y="140"/>
                  </a:cxn>
                  <a:cxn ang="0">
                    <a:pos x="266" y="13"/>
                  </a:cxn>
                  <a:cxn ang="0">
                    <a:pos x="24" y="60"/>
                  </a:cxn>
                </a:cxnLst>
                <a:rect l="0" t="0" r="r" b="b"/>
                <a:pathLst>
                  <a:path w="767" h="450">
                    <a:moveTo>
                      <a:pt x="50" y="60"/>
                    </a:moveTo>
                    <a:cubicBezTo>
                      <a:pt x="13" y="107"/>
                      <a:pt x="0" y="167"/>
                      <a:pt x="5" y="229"/>
                    </a:cubicBezTo>
                    <a:cubicBezTo>
                      <a:pt x="48" y="241"/>
                      <a:pt x="90" y="278"/>
                      <a:pt x="135" y="283"/>
                    </a:cubicBezTo>
                    <a:cubicBezTo>
                      <a:pt x="189" y="291"/>
                      <a:pt x="182" y="242"/>
                      <a:pt x="237" y="271"/>
                    </a:cubicBezTo>
                    <a:cubicBezTo>
                      <a:pt x="271" y="288"/>
                      <a:pt x="300" y="327"/>
                      <a:pt x="332" y="345"/>
                    </a:cubicBezTo>
                    <a:cubicBezTo>
                      <a:pt x="384" y="375"/>
                      <a:pt x="410" y="375"/>
                      <a:pt x="468" y="386"/>
                    </a:cubicBezTo>
                    <a:cubicBezTo>
                      <a:pt x="528" y="397"/>
                      <a:pt x="767" y="450"/>
                      <a:pt x="663" y="321"/>
                    </a:cubicBezTo>
                    <a:cubicBezTo>
                      <a:pt x="633" y="284"/>
                      <a:pt x="577" y="270"/>
                      <a:pt x="539" y="238"/>
                    </a:cubicBezTo>
                    <a:cubicBezTo>
                      <a:pt x="503" y="208"/>
                      <a:pt x="479" y="171"/>
                      <a:pt x="446" y="140"/>
                    </a:cubicBezTo>
                    <a:cubicBezTo>
                      <a:pt x="395" y="91"/>
                      <a:pt x="336" y="27"/>
                      <a:pt x="266" y="13"/>
                    </a:cubicBezTo>
                    <a:cubicBezTo>
                      <a:pt x="205" y="0"/>
                      <a:pt x="67" y="13"/>
                      <a:pt x="24" y="60"/>
                    </a:cubicBezTo>
                  </a:path>
                </a:pathLst>
              </a:custGeom>
              <a:solidFill>
                <a:srgbClr val="0504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793" name="Freeform 395"/>
              <p:cNvSpPr>
                <a:spLocks/>
              </p:cNvSpPr>
              <p:nvPr/>
            </p:nvSpPr>
            <p:spPr bwMode="gray">
              <a:xfrm>
                <a:off x="16226382" y="-11114097"/>
                <a:ext cx="5295033" cy="11179214"/>
              </a:xfrm>
              <a:custGeom>
                <a:avLst/>
                <a:gdLst/>
                <a:ahLst/>
                <a:cxnLst>
                  <a:cxn ang="0">
                    <a:pos x="196" y="75"/>
                  </a:cxn>
                  <a:cxn ang="0">
                    <a:pos x="73" y="356"/>
                  </a:cxn>
                  <a:cxn ang="0">
                    <a:pos x="32" y="651"/>
                  </a:cxn>
                  <a:cxn ang="0">
                    <a:pos x="79" y="787"/>
                  </a:cxn>
                  <a:cxn ang="0">
                    <a:pos x="86" y="962"/>
                  </a:cxn>
                  <a:cxn ang="0">
                    <a:pos x="87" y="1136"/>
                  </a:cxn>
                  <a:cxn ang="0">
                    <a:pos x="131" y="1295"/>
                  </a:cxn>
                  <a:cxn ang="0">
                    <a:pos x="190" y="1972"/>
                  </a:cxn>
                  <a:cxn ang="0">
                    <a:pos x="223" y="2117"/>
                  </a:cxn>
                  <a:cxn ang="0">
                    <a:pos x="210" y="2319"/>
                  </a:cxn>
                  <a:cxn ang="0">
                    <a:pos x="275" y="2456"/>
                  </a:cxn>
                  <a:cxn ang="0">
                    <a:pos x="307" y="2632"/>
                  </a:cxn>
                  <a:cxn ang="0">
                    <a:pos x="345" y="2921"/>
                  </a:cxn>
                  <a:cxn ang="0">
                    <a:pos x="619" y="2885"/>
                  </a:cxn>
                  <a:cxn ang="0">
                    <a:pos x="629" y="2593"/>
                  </a:cxn>
                  <a:cxn ang="0">
                    <a:pos x="567" y="2451"/>
                  </a:cxn>
                  <a:cxn ang="0">
                    <a:pos x="606" y="2311"/>
                  </a:cxn>
                  <a:cxn ang="0">
                    <a:pos x="594" y="2000"/>
                  </a:cxn>
                  <a:cxn ang="0">
                    <a:pos x="601" y="1654"/>
                  </a:cxn>
                  <a:cxn ang="0">
                    <a:pos x="607" y="1282"/>
                  </a:cxn>
                  <a:cxn ang="0">
                    <a:pos x="607" y="1104"/>
                  </a:cxn>
                  <a:cxn ang="0">
                    <a:pos x="621" y="949"/>
                  </a:cxn>
                  <a:cxn ang="0">
                    <a:pos x="622" y="924"/>
                  </a:cxn>
                  <a:cxn ang="0">
                    <a:pos x="731" y="1106"/>
                  </a:cxn>
                  <a:cxn ang="0">
                    <a:pos x="803" y="1360"/>
                  </a:cxn>
                  <a:cxn ang="0">
                    <a:pos x="909" y="1829"/>
                  </a:cxn>
                  <a:cxn ang="0">
                    <a:pos x="921" y="2047"/>
                  </a:cxn>
                  <a:cxn ang="0">
                    <a:pos x="945" y="2333"/>
                  </a:cxn>
                  <a:cxn ang="0">
                    <a:pos x="909" y="2879"/>
                  </a:cxn>
                  <a:cxn ang="0">
                    <a:pos x="1242" y="2895"/>
                  </a:cxn>
                  <a:cxn ang="0">
                    <a:pos x="1286" y="2771"/>
                  </a:cxn>
                  <a:cxn ang="0">
                    <a:pos x="1307" y="2594"/>
                  </a:cxn>
                  <a:cxn ang="0">
                    <a:pos x="1312" y="2188"/>
                  </a:cxn>
                  <a:cxn ang="0">
                    <a:pos x="1384" y="1791"/>
                  </a:cxn>
                  <a:cxn ang="0">
                    <a:pos x="1346" y="1445"/>
                  </a:cxn>
                  <a:cxn ang="0">
                    <a:pos x="1292" y="1036"/>
                  </a:cxn>
                  <a:cxn ang="0">
                    <a:pos x="1240" y="879"/>
                  </a:cxn>
                  <a:cxn ang="0">
                    <a:pos x="1182" y="736"/>
                  </a:cxn>
                  <a:cxn ang="0">
                    <a:pos x="1182" y="643"/>
                  </a:cxn>
                  <a:cxn ang="0">
                    <a:pos x="1206" y="564"/>
                  </a:cxn>
                  <a:cxn ang="0">
                    <a:pos x="1137" y="447"/>
                  </a:cxn>
                  <a:cxn ang="0">
                    <a:pos x="1053" y="263"/>
                  </a:cxn>
                  <a:cxn ang="0">
                    <a:pos x="959" y="83"/>
                  </a:cxn>
                  <a:cxn ang="0">
                    <a:pos x="492" y="11"/>
                  </a:cxn>
                  <a:cxn ang="0">
                    <a:pos x="190" y="82"/>
                  </a:cxn>
                </a:cxnLst>
                <a:rect l="0" t="0" r="r" b="b"/>
                <a:pathLst>
                  <a:path w="1410" h="2984">
                    <a:moveTo>
                      <a:pt x="196" y="75"/>
                    </a:moveTo>
                    <a:cubicBezTo>
                      <a:pt x="106" y="162"/>
                      <a:pt x="72" y="221"/>
                      <a:pt x="73" y="356"/>
                    </a:cubicBezTo>
                    <a:cubicBezTo>
                      <a:pt x="73" y="455"/>
                      <a:pt x="0" y="550"/>
                      <a:pt x="32" y="651"/>
                    </a:cubicBezTo>
                    <a:cubicBezTo>
                      <a:pt x="47" y="699"/>
                      <a:pt x="72" y="735"/>
                      <a:pt x="79" y="787"/>
                    </a:cubicBezTo>
                    <a:cubicBezTo>
                      <a:pt x="87" y="845"/>
                      <a:pt x="86" y="903"/>
                      <a:pt x="86" y="962"/>
                    </a:cubicBezTo>
                    <a:cubicBezTo>
                      <a:pt x="86" y="1017"/>
                      <a:pt x="76" y="1082"/>
                      <a:pt x="87" y="1136"/>
                    </a:cubicBezTo>
                    <a:cubicBezTo>
                      <a:pt x="99" y="1196"/>
                      <a:pt x="131" y="1230"/>
                      <a:pt x="131" y="1295"/>
                    </a:cubicBezTo>
                    <a:cubicBezTo>
                      <a:pt x="134" y="1518"/>
                      <a:pt x="133" y="1760"/>
                      <a:pt x="190" y="1972"/>
                    </a:cubicBezTo>
                    <a:cubicBezTo>
                      <a:pt x="203" y="2021"/>
                      <a:pt x="226" y="2060"/>
                      <a:pt x="223" y="2117"/>
                    </a:cubicBezTo>
                    <a:cubicBezTo>
                      <a:pt x="219" y="2182"/>
                      <a:pt x="197" y="2251"/>
                      <a:pt x="210" y="2319"/>
                    </a:cubicBezTo>
                    <a:cubicBezTo>
                      <a:pt x="219" y="2371"/>
                      <a:pt x="261" y="2406"/>
                      <a:pt x="275" y="2456"/>
                    </a:cubicBezTo>
                    <a:cubicBezTo>
                      <a:pt x="290" y="2510"/>
                      <a:pt x="302" y="2576"/>
                      <a:pt x="307" y="2632"/>
                    </a:cubicBezTo>
                    <a:cubicBezTo>
                      <a:pt x="317" y="2735"/>
                      <a:pt x="250" y="2849"/>
                      <a:pt x="345" y="2921"/>
                    </a:cubicBezTo>
                    <a:cubicBezTo>
                      <a:pt x="428" y="2984"/>
                      <a:pt x="569" y="2964"/>
                      <a:pt x="619" y="2885"/>
                    </a:cubicBezTo>
                    <a:cubicBezTo>
                      <a:pt x="687" y="2777"/>
                      <a:pt x="670" y="2704"/>
                      <a:pt x="629" y="2593"/>
                    </a:cubicBezTo>
                    <a:cubicBezTo>
                      <a:pt x="611" y="2547"/>
                      <a:pt x="575" y="2500"/>
                      <a:pt x="567" y="2451"/>
                    </a:cubicBezTo>
                    <a:cubicBezTo>
                      <a:pt x="558" y="2394"/>
                      <a:pt x="592" y="2359"/>
                      <a:pt x="606" y="2311"/>
                    </a:cubicBezTo>
                    <a:cubicBezTo>
                      <a:pt x="639" y="2199"/>
                      <a:pt x="604" y="2104"/>
                      <a:pt x="594" y="2000"/>
                    </a:cubicBezTo>
                    <a:cubicBezTo>
                      <a:pt x="584" y="1880"/>
                      <a:pt x="601" y="1772"/>
                      <a:pt x="601" y="1654"/>
                    </a:cubicBezTo>
                    <a:cubicBezTo>
                      <a:pt x="601" y="1528"/>
                      <a:pt x="614" y="1407"/>
                      <a:pt x="607" y="1282"/>
                    </a:cubicBezTo>
                    <a:cubicBezTo>
                      <a:pt x="604" y="1224"/>
                      <a:pt x="605" y="1162"/>
                      <a:pt x="607" y="1104"/>
                    </a:cubicBezTo>
                    <a:cubicBezTo>
                      <a:pt x="609" y="1067"/>
                      <a:pt x="605" y="982"/>
                      <a:pt x="621" y="949"/>
                    </a:cubicBezTo>
                    <a:cubicBezTo>
                      <a:pt x="623" y="944"/>
                      <a:pt x="621" y="930"/>
                      <a:pt x="622" y="924"/>
                    </a:cubicBezTo>
                    <a:cubicBezTo>
                      <a:pt x="684" y="947"/>
                      <a:pt x="714" y="1047"/>
                      <a:pt x="731" y="1106"/>
                    </a:cubicBezTo>
                    <a:cubicBezTo>
                      <a:pt x="756" y="1191"/>
                      <a:pt x="788" y="1274"/>
                      <a:pt x="803" y="1360"/>
                    </a:cubicBezTo>
                    <a:cubicBezTo>
                      <a:pt x="831" y="1521"/>
                      <a:pt x="885" y="1669"/>
                      <a:pt x="909" y="1829"/>
                    </a:cubicBezTo>
                    <a:cubicBezTo>
                      <a:pt x="1006" y="1843"/>
                      <a:pt x="927" y="1994"/>
                      <a:pt x="921" y="2047"/>
                    </a:cubicBezTo>
                    <a:cubicBezTo>
                      <a:pt x="909" y="2146"/>
                      <a:pt x="954" y="2232"/>
                      <a:pt x="945" y="2333"/>
                    </a:cubicBezTo>
                    <a:cubicBezTo>
                      <a:pt x="930" y="2511"/>
                      <a:pt x="901" y="2701"/>
                      <a:pt x="909" y="2879"/>
                    </a:cubicBezTo>
                    <a:cubicBezTo>
                      <a:pt x="1023" y="2891"/>
                      <a:pt x="1133" y="2965"/>
                      <a:pt x="1242" y="2895"/>
                    </a:cubicBezTo>
                    <a:cubicBezTo>
                      <a:pt x="1296" y="2860"/>
                      <a:pt x="1283" y="2844"/>
                      <a:pt x="1286" y="2771"/>
                    </a:cubicBezTo>
                    <a:cubicBezTo>
                      <a:pt x="1288" y="2708"/>
                      <a:pt x="1298" y="2652"/>
                      <a:pt x="1307" y="2594"/>
                    </a:cubicBezTo>
                    <a:cubicBezTo>
                      <a:pt x="1326" y="2462"/>
                      <a:pt x="1305" y="2322"/>
                      <a:pt x="1312" y="2188"/>
                    </a:cubicBezTo>
                    <a:cubicBezTo>
                      <a:pt x="1319" y="2053"/>
                      <a:pt x="1355" y="1920"/>
                      <a:pt x="1384" y="1791"/>
                    </a:cubicBezTo>
                    <a:cubicBezTo>
                      <a:pt x="1410" y="1674"/>
                      <a:pt x="1389" y="1551"/>
                      <a:pt x="1346" y="1445"/>
                    </a:cubicBezTo>
                    <a:cubicBezTo>
                      <a:pt x="1295" y="1315"/>
                      <a:pt x="1311" y="1172"/>
                      <a:pt x="1292" y="1036"/>
                    </a:cubicBezTo>
                    <a:cubicBezTo>
                      <a:pt x="1283" y="969"/>
                      <a:pt x="1278" y="933"/>
                      <a:pt x="1240" y="879"/>
                    </a:cubicBezTo>
                    <a:cubicBezTo>
                      <a:pt x="1207" y="832"/>
                      <a:pt x="1185" y="795"/>
                      <a:pt x="1182" y="736"/>
                    </a:cubicBezTo>
                    <a:cubicBezTo>
                      <a:pt x="1180" y="707"/>
                      <a:pt x="1177" y="671"/>
                      <a:pt x="1182" y="643"/>
                    </a:cubicBezTo>
                    <a:cubicBezTo>
                      <a:pt x="1186" y="615"/>
                      <a:pt x="1205" y="590"/>
                      <a:pt x="1206" y="564"/>
                    </a:cubicBezTo>
                    <a:cubicBezTo>
                      <a:pt x="1208" y="513"/>
                      <a:pt x="1169" y="484"/>
                      <a:pt x="1137" y="447"/>
                    </a:cubicBezTo>
                    <a:cubicBezTo>
                      <a:pt x="1089" y="389"/>
                      <a:pt x="1065" y="337"/>
                      <a:pt x="1053" y="263"/>
                    </a:cubicBezTo>
                    <a:cubicBezTo>
                      <a:pt x="1038" y="178"/>
                      <a:pt x="1003" y="148"/>
                      <a:pt x="959" y="83"/>
                    </a:cubicBezTo>
                    <a:cubicBezTo>
                      <a:pt x="809" y="57"/>
                      <a:pt x="649" y="33"/>
                      <a:pt x="492" y="11"/>
                    </a:cubicBezTo>
                    <a:cubicBezTo>
                      <a:pt x="413" y="0"/>
                      <a:pt x="246" y="15"/>
                      <a:pt x="190" y="82"/>
                    </a:cubicBezTo>
                  </a:path>
                </a:pathLst>
              </a:custGeom>
              <a:solidFill>
                <a:srgbClr val="353431"/>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794" name="Freeform 396"/>
              <p:cNvSpPr>
                <a:spLocks/>
              </p:cNvSpPr>
              <p:nvPr/>
            </p:nvSpPr>
            <p:spPr bwMode="gray">
              <a:xfrm>
                <a:off x="19746011" y="-4356741"/>
                <a:ext cx="280335" cy="934195"/>
              </a:xfrm>
              <a:custGeom>
                <a:avLst/>
                <a:gdLst/>
                <a:ahLst/>
                <a:cxnLst>
                  <a:cxn ang="0">
                    <a:pos x="10" y="23"/>
                  </a:cxn>
                  <a:cxn ang="0">
                    <a:pos x="60" y="54"/>
                  </a:cxn>
                  <a:cxn ang="0">
                    <a:pos x="59" y="111"/>
                  </a:cxn>
                  <a:cxn ang="0">
                    <a:pos x="23" y="250"/>
                  </a:cxn>
                  <a:cxn ang="0">
                    <a:pos x="3" y="182"/>
                  </a:cxn>
                  <a:cxn ang="0">
                    <a:pos x="45" y="117"/>
                  </a:cxn>
                  <a:cxn ang="0">
                    <a:pos x="0" y="0"/>
                  </a:cxn>
                </a:cxnLst>
                <a:rect l="0" t="0" r="r" b="b"/>
                <a:pathLst>
                  <a:path w="79" h="250">
                    <a:moveTo>
                      <a:pt x="10" y="23"/>
                    </a:moveTo>
                    <a:cubicBezTo>
                      <a:pt x="19" y="45"/>
                      <a:pt x="46" y="40"/>
                      <a:pt x="60" y="54"/>
                    </a:cubicBezTo>
                    <a:cubicBezTo>
                      <a:pt x="79" y="75"/>
                      <a:pt x="71" y="92"/>
                      <a:pt x="59" y="111"/>
                    </a:cubicBezTo>
                    <a:cubicBezTo>
                      <a:pt x="30" y="154"/>
                      <a:pt x="7" y="193"/>
                      <a:pt x="23" y="250"/>
                    </a:cubicBezTo>
                    <a:cubicBezTo>
                      <a:pt x="19" y="230"/>
                      <a:pt x="1" y="202"/>
                      <a:pt x="3" y="182"/>
                    </a:cubicBezTo>
                    <a:cubicBezTo>
                      <a:pt x="6" y="154"/>
                      <a:pt x="31" y="142"/>
                      <a:pt x="45" y="117"/>
                    </a:cubicBezTo>
                    <a:cubicBezTo>
                      <a:pt x="78" y="57"/>
                      <a:pt x="13" y="50"/>
                      <a:pt x="0" y="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795" name="Freeform 397"/>
              <p:cNvSpPr>
                <a:spLocks/>
              </p:cNvSpPr>
              <p:nvPr/>
            </p:nvSpPr>
            <p:spPr bwMode="gray">
              <a:xfrm>
                <a:off x="19995189" y="-1024787"/>
                <a:ext cx="1152458" cy="342548"/>
              </a:xfrm>
              <a:custGeom>
                <a:avLst/>
                <a:gdLst/>
                <a:ahLst/>
                <a:cxnLst>
                  <a:cxn ang="0">
                    <a:pos x="32" y="72"/>
                  </a:cxn>
                  <a:cxn ang="0">
                    <a:pos x="84" y="42"/>
                  </a:cxn>
                  <a:cxn ang="0">
                    <a:pos x="156" y="20"/>
                  </a:cxn>
                  <a:cxn ang="0">
                    <a:pos x="278" y="43"/>
                  </a:cxn>
                  <a:cxn ang="0">
                    <a:pos x="130" y="42"/>
                  </a:cxn>
                  <a:cxn ang="0">
                    <a:pos x="0" y="91"/>
                  </a:cxn>
                </a:cxnLst>
                <a:rect l="0" t="0" r="r" b="b"/>
                <a:pathLst>
                  <a:path w="303" h="91">
                    <a:moveTo>
                      <a:pt x="32" y="72"/>
                    </a:moveTo>
                    <a:cubicBezTo>
                      <a:pt x="50" y="66"/>
                      <a:pt x="66" y="50"/>
                      <a:pt x="84" y="42"/>
                    </a:cubicBezTo>
                    <a:cubicBezTo>
                      <a:pt x="108" y="32"/>
                      <a:pt x="132" y="28"/>
                      <a:pt x="156" y="20"/>
                    </a:cubicBezTo>
                    <a:cubicBezTo>
                      <a:pt x="173" y="14"/>
                      <a:pt x="303" y="0"/>
                      <a:pt x="278" y="43"/>
                    </a:cubicBezTo>
                    <a:cubicBezTo>
                      <a:pt x="268" y="60"/>
                      <a:pt x="152" y="42"/>
                      <a:pt x="130" y="42"/>
                    </a:cubicBezTo>
                    <a:cubicBezTo>
                      <a:pt x="95" y="44"/>
                      <a:pt x="25" y="68"/>
                      <a:pt x="0" y="91"/>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796" name="Freeform 398"/>
              <p:cNvSpPr>
                <a:spLocks/>
              </p:cNvSpPr>
              <p:nvPr/>
            </p:nvSpPr>
            <p:spPr bwMode="gray">
              <a:xfrm>
                <a:off x="19621422" y="-4730419"/>
                <a:ext cx="529513" cy="1214444"/>
              </a:xfrm>
              <a:custGeom>
                <a:avLst/>
                <a:gdLst/>
                <a:ahLst/>
                <a:cxnLst>
                  <a:cxn ang="0">
                    <a:pos x="38" y="116"/>
                  </a:cxn>
                  <a:cxn ang="0">
                    <a:pos x="80" y="207"/>
                  </a:cxn>
                  <a:cxn ang="0">
                    <a:pos x="50" y="324"/>
                  </a:cxn>
                  <a:cxn ang="0">
                    <a:pos x="126" y="155"/>
                  </a:cxn>
                  <a:cxn ang="0">
                    <a:pos x="65" y="76"/>
                  </a:cxn>
                  <a:cxn ang="0">
                    <a:pos x="27" y="0"/>
                  </a:cxn>
                  <a:cxn ang="0">
                    <a:pos x="31" y="110"/>
                  </a:cxn>
                </a:cxnLst>
                <a:rect l="0" t="0" r="r" b="b"/>
                <a:pathLst>
                  <a:path w="135" h="324">
                    <a:moveTo>
                      <a:pt x="38" y="116"/>
                    </a:moveTo>
                    <a:cubicBezTo>
                      <a:pt x="66" y="145"/>
                      <a:pt x="108" y="158"/>
                      <a:pt x="80" y="207"/>
                    </a:cubicBezTo>
                    <a:cubicBezTo>
                      <a:pt x="66" y="231"/>
                      <a:pt x="0" y="299"/>
                      <a:pt x="50" y="324"/>
                    </a:cubicBezTo>
                    <a:cubicBezTo>
                      <a:pt x="52" y="250"/>
                      <a:pt x="135" y="230"/>
                      <a:pt x="126" y="155"/>
                    </a:cubicBezTo>
                    <a:cubicBezTo>
                      <a:pt x="120" y="112"/>
                      <a:pt x="89" y="108"/>
                      <a:pt x="65" y="76"/>
                    </a:cubicBezTo>
                    <a:cubicBezTo>
                      <a:pt x="46" y="51"/>
                      <a:pt x="42" y="24"/>
                      <a:pt x="27" y="0"/>
                    </a:cubicBezTo>
                    <a:cubicBezTo>
                      <a:pt x="4" y="31"/>
                      <a:pt x="10" y="80"/>
                      <a:pt x="31" y="11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797" name="Freeform 399"/>
              <p:cNvSpPr>
                <a:spLocks/>
              </p:cNvSpPr>
              <p:nvPr/>
            </p:nvSpPr>
            <p:spPr bwMode="gray">
              <a:xfrm>
                <a:off x="18811594" y="-7968963"/>
                <a:ext cx="934418" cy="404808"/>
              </a:xfrm>
              <a:custGeom>
                <a:avLst/>
                <a:gdLst/>
                <a:ahLst/>
                <a:cxnLst>
                  <a:cxn ang="0">
                    <a:pos x="0" y="4"/>
                  </a:cxn>
                  <a:cxn ang="0">
                    <a:pos x="238" y="46"/>
                  </a:cxn>
                  <a:cxn ang="0">
                    <a:pos x="116" y="24"/>
                  </a:cxn>
                  <a:cxn ang="0">
                    <a:pos x="3" y="7"/>
                  </a:cxn>
                </a:cxnLst>
                <a:rect l="0" t="0" r="r" b="b"/>
                <a:pathLst>
                  <a:path w="242" h="103">
                    <a:moveTo>
                      <a:pt x="0" y="4"/>
                    </a:moveTo>
                    <a:cubicBezTo>
                      <a:pt x="21" y="36"/>
                      <a:pt x="242" y="103"/>
                      <a:pt x="238" y="46"/>
                    </a:cubicBezTo>
                    <a:cubicBezTo>
                      <a:pt x="234" y="0"/>
                      <a:pt x="139" y="21"/>
                      <a:pt x="116" y="24"/>
                    </a:cubicBezTo>
                    <a:cubicBezTo>
                      <a:pt x="82" y="27"/>
                      <a:pt x="26" y="19"/>
                      <a:pt x="3" y="7"/>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798" name="Freeform 400"/>
              <p:cNvSpPr>
                <a:spLocks/>
              </p:cNvSpPr>
              <p:nvPr/>
            </p:nvSpPr>
            <p:spPr bwMode="gray">
              <a:xfrm>
                <a:off x="16506697" y="-10709270"/>
                <a:ext cx="3737670" cy="934195"/>
              </a:xfrm>
              <a:custGeom>
                <a:avLst/>
                <a:gdLst/>
                <a:ahLst/>
                <a:cxnLst>
                  <a:cxn ang="0">
                    <a:pos x="64" y="22"/>
                  </a:cxn>
                  <a:cxn ang="0">
                    <a:pos x="278" y="61"/>
                  </a:cxn>
                  <a:cxn ang="0">
                    <a:pos x="494" y="74"/>
                  </a:cxn>
                  <a:cxn ang="0">
                    <a:pos x="736" y="72"/>
                  </a:cxn>
                  <a:cxn ang="0">
                    <a:pos x="968" y="42"/>
                  </a:cxn>
                  <a:cxn ang="0">
                    <a:pos x="755" y="217"/>
                  </a:cxn>
                  <a:cxn ang="0">
                    <a:pos x="423" y="237"/>
                  </a:cxn>
                  <a:cxn ang="0">
                    <a:pos x="142" y="165"/>
                  </a:cxn>
                  <a:cxn ang="0">
                    <a:pos x="12" y="133"/>
                  </a:cxn>
                  <a:cxn ang="0">
                    <a:pos x="64" y="9"/>
                  </a:cxn>
                </a:cxnLst>
                <a:rect l="0" t="0" r="r" b="b"/>
                <a:pathLst>
                  <a:path w="989" h="246">
                    <a:moveTo>
                      <a:pt x="64" y="22"/>
                    </a:moveTo>
                    <a:cubicBezTo>
                      <a:pt x="117" y="11"/>
                      <a:pt x="219" y="52"/>
                      <a:pt x="278" y="61"/>
                    </a:cubicBezTo>
                    <a:cubicBezTo>
                      <a:pt x="351" y="72"/>
                      <a:pt x="416" y="74"/>
                      <a:pt x="494" y="74"/>
                    </a:cubicBezTo>
                    <a:cubicBezTo>
                      <a:pt x="575" y="74"/>
                      <a:pt x="659" y="84"/>
                      <a:pt x="736" y="72"/>
                    </a:cubicBezTo>
                    <a:cubicBezTo>
                      <a:pt x="817" y="60"/>
                      <a:pt x="883" y="38"/>
                      <a:pt x="968" y="42"/>
                    </a:cubicBezTo>
                    <a:cubicBezTo>
                      <a:pt x="989" y="190"/>
                      <a:pt x="876" y="211"/>
                      <a:pt x="755" y="217"/>
                    </a:cubicBezTo>
                    <a:cubicBezTo>
                      <a:pt x="645" y="223"/>
                      <a:pt x="531" y="246"/>
                      <a:pt x="423" y="237"/>
                    </a:cubicBezTo>
                    <a:cubicBezTo>
                      <a:pt x="328" y="229"/>
                      <a:pt x="238" y="182"/>
                      <a:pt x="142" y="165"/>
                    </a:cubicBezTo>
                    <a:cubicBezTo>
                      <a:pt x="93" y="157"/>
                      <a:pt x="30" y="186"/>
                      <a:pt x="12" y="133"/>
                    </a:cubicBezTo>
                    <a:cubicBezTo>
                      <a:pt x="0" y="99"/>
                      <a:pt x="20" y="0"/>
                      <a:pt x="64" y="9"/>
                    </a:cubicBezTo>
                  </a:path>
                </a:pathLst>
              </a:custGeom>
              <a:solidFill>
                <a:srgbClr val="0201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799" name="Freeform 401"/>
              <p:cNvSpPr>
                <a:spLocks/>
              </p:cNvSpPr>
              <p:nvPr/>
            </p:nvSpPr>
            <p:spPr bwMode="gray">
              <a:xfrm>
                <a:off x="18095217" y="-10491300"/>
                <a:ext cx="1059007" cy="840786"/>
              </a:xfrm>
              <a:custGeom>
                <a:avLst/>
                <a:gdLst/>
                <a:ahLst/>
                <a:cxnLst>
                  <a:cxn ang="0">
                    <a:pos x="14" y="40"/>
                  </a:cxn>
                  <a:cxn ang="0">
                    <a:pos x="110" y="21"/>
                  </a:cxn>
                  <a:cxn ang="0">
                    <a:pos x="204" y="165"/>
                  </a:cxn>
                  <a:cxn ang="0">
                    <a:pos x="2" y="201"/>
                  </a:cxn>
                  <a:cxn ang="0">
                    <a:pos x="2" y="171"/>
                  </a:cxn>
                  <a:cxn ang="0">
                    <a:pos x="184" y="138"/>
                  </a:cxn>
                  <a:cxn ang="0">
                    <a:pos x="14" y="53"/>
                  </a:cxn>
                </a:cxnLst>
                <a:rect l="0" t="0" r="r" b="b"/>
                <a:pathLst>
                  <a:path w="277" h="225">
                    <a:moveTo>
                      <a:pt x="14" y="40"/>
                    </a:moveTo>
                    <a:cubicBezTo>
                      <a:pt x="25" y="0"/>
                      <a:pt x="77" y="13"/>
                      <a:pt x="110" y="21"/>
                    </a:cubicBezTo>
                    <a:cubicBezTo>
                      <a:pt x="146" y="65"/>
                      <a:pt x="277" y="65"/>
                      <a:pt x="204" y="165"/>
                    </a:cubicBezTo>
                    <a:cubicBezTo>
                      <a:pt x="165" y="220"/>
                      <a:pt x="59" y="225"/>
                      <a:pt x="2" y="201"/>
                    </a:cubicBezTo>
                    <a:cubicBezTo>
                      <a:pt x="0" y="192"/>
                      <a:pt x="0" y="181"/>
                      <a:pt x="2" y="171"/>
                    </a:cubicBezTo>
                    <a:cubicBezTo>
                      <a:pt x="46" y="169"/>
                      <a:pt x="173" y="202"/>
                      <a:pt x="184" y="138"/>
                    </a:cubicBezTo>
                    <a:cubicBezTo>
                      <a:pt x="196" y="62"/>
                      <a:pt x="58" y="65"/>
                      <a:pt x="14" y="53"/>
                    </a:cubicBezTo>
                  </a:path>
                </a:pathLst>
              </a:custGeom>
              <a:solidFill>
                <a:srgbClr val="C1C0BD"/>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00" name="Freeform 402"/>
              <p:cNvSpPr>
                <a:spLocks/>
              </p:cNvSpPr>
              <p:nvPr/>
            </p:nvSpPr>
            <p:spPr bwMode="gray">
              <a:xfrm>
                <a:off x="16382108" y="-16688120"/>
                <a:ext cx="4080300" cy="6290249"/>
              </a:xfrm>
              <a:custGeom>
                <a:avLst/>
                <a:gdLst/>
                <a:ahLst/>
                <a:cxnLst>
                  <a:cxn ang="0">
                    <a:pos x="326" y="79"/>
                  </a:cxn>
                  <a:cxn ang="0">
                    <a:pos x="223" y="165"/>
                  </a:cxn>
                  <a:cxn ang="0">
                    <a:pos x="176" y="376"/>
                  </a:cxn>
                  <a:cxn ang="0">
                    <a:pos x="125" y="636"/>
                  </a:cxn>
                  <a:cxn ang="0">
                    <a:pos x="85" y="954"/>
                  </a:cxn>
                  <a:cxn ang="0">
                    <a:pos x="32" y="1171"/>
                  </a:cxn>
                  <a:cxn ang="0">
                    <a:pos x="21" y="1390"/>
                  </a:cxn>
                  <a:cxn ang="0">
                    <a:pos x="67" y="1561"/>
                  </a:cxn>
                  <a:cxn ang="0">
                    <a:pos x="209" y="1652"/>
                  </a:cxn>
                  <a:cxn ang="0">
                    <a:pos x="392" y="1658"/>
                  </a:cxn>
                  <a:cxn ang="0">
                    <a:pos x="561" y="1671"/>
                  </a:cxn>
                  <a:cxn ang="0">
                    <a:pos x="900" y="1658"/>
                  </a:cxn>
                  <a:cxn ang="0">
                    <a:pos x="1045" y="1612"/>
                  </a:cxn>
                  <a:cxn ang="0">
                    <a:pos x="1070" y="1374"/>
                  </a:cxn>
                  <a:cxn ang="0">
                    <a:pos x="1076" y="805"/>
                  </a:cxn>
                  <a:cxn ang="0">
                    <a:pos x="835" y="125"/>
                  </a:cxn>
                  <a:cxn ang="0">
                    <a:pos x="723" y="47"/>
                  </a:cxn>
                  <a:cxn ang="0">
                    <a:pos x="599" y="52"/>
                  </a:cxn>
                  <a:cxn ang="0">
                    <a:pos x="300" y="79"/>
                  </a:cxn>
                </a:cxnLst>
                <a:rect l="0" t="0" r="r" b="b"/>
                <a:pathLst>
                  <a:path w="1088" h="1680">
                    <a:moveTo>
                      <a:pt x="326" y="79"/>
                    </a:moveTo>
                    <a:cubicBezTo>
                      <a:pt x="297" y="119"/>
                      <a:pt x="251" y="133"/>
                      <a:pt x="223" y="165"/>
                    </a:cubicBezTo>
                    <a:cubicBezTo>
                      <a:pt x="172" y="225"/>
                      <a:pt x="180" y="301"/>
                      <a:pt x="176" y="376"/>
                    </a:cubicBezTo>
                    <a:cubicBezTo>
                      <a:pt x="172" y="466"/>
                      <a:pt x="137" y="547"/>
                      <a:pt x="125" y="636"/>
                    </a:cubicBezTo>
                    <a:cubicBezTo>
                      <a:pt x="111" y="743"/>
                      <a:pt x="107" y="850"/>
                      <a:pt x="85" y="954"/>
                    </a:cubicBezTo>
                    <a:cubicBezTo>
                      <a:pt x="69" y="1026"/>
                      <a:pt x="40" y="1095"/>
                      <a:pt x="32" y="1171"/>
                    </a:cubicBezTo>
                    <a:cubicBezTo>
                      <a:pt x="25" y="1244"/>
                      <a:pt x="31" y="1322"/>
                      <a:pt x="21" y="1390"/>
                    </a:cubicBezTo>
                    <a:cubicBezTo>
                      <a:pt x="9" y="1472"/>
                      <a:pt x="0" y="1515"/>
                      <a:pt x="67" y="1561"/>
                    </a:cubicBezTo>
                    <a:cubicBezTo>
                      <a:pt x="111" y="1592"/>
                      <a:pt x="154" y="1641"/>
                      <a:pt x="209" y="1652"/>
                    </a:cubicBezTo>
                    <a:cubicBezTo>
                      <a:pt x="266" y="1663"/>
                      <a:pt x="334" y="1652"/>
                      <a:pt x="392" y="1658"/>
                    </a:cubicBezTo>
                    <a:cubicBezTo>
                      <a:pt x="446" y="1663"/>
                      <a:pt x="503" y="1671"/>
                      <a:pt x="561" y="1671"/>
                    </a:cubicBezTo>
                    <a:cubicBezTo>
                      <a:pt x="674" y="1671"/>
                      <a:pt x="793" y="1680"/>
                      <a:pt x="900" y="1658"/>
                    </a:cubicBezTo>
                    <a:cubicBezTo>
                      <a:pt x="942" y="1650"/>
                      <a:pt x="1014" y="1649"/>
                      <a:pt x="1045" y="1612"/>
                    </a:cubicBezTo>
                    <a:cubicBezTo>
                      <a:pt x="1088" y="1561"/>
                      <a:pt x="1070" y="1445"/>
                      <a:pt x="1070" y="1374"/>
                    </a:cubicBezTo>
                    <a:cubicBezTo>
                      <a:pt x="1070" y="1184"/>
                      <a:pt x="1077" y="994"/>
                      <a:pt x="1076" y="805"/>
                    </a:cubicBezTo>
                    <a:cubicBezTo>
                      <a:pt x="1076" y="561"/>
                      <a:pt x="1059" y="262"/>
                      <a:pt x="835" y="125"/>
                    </a:cubicBezTo>
                    <a:cubicBezTo>
                      <a:pt x="796" y="101"/>
                      <a:pt x="760" y="73"/>
                      <a:pt x="723" y="47"/>
                    </a:cubicBezTo>
                    <a:cubicBezTo>
                      <a:pt x="656" y="0"/>
                      <a:pt x="653" y="1"/>
                      <a:pt x="599" y="52"/>
                    </a:cubicBezTo>
                    <a:cubicBezTo>
                      <a:pt x="500" y="143"/>
                      <a:pt x="422" y="79"/>
                      <a:pt x="300" y="79"/>
                    </a:cubicBezTo>
                  </a:path>
                </a:pathLst>
              </a:custGeom>
              <a:solidFill>
                <a:srgbClr val="BDD5E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01" name="Freeform 403"/>
              <p:cNvSpPr>
                <a:spLocks/>
              </p:cNvSpPr>
              <p:nvPr/>
            </p:nvSpPr>
            <p:spPr bwMode="gray">
              <a:xfrm>
                <a:off x="16537854" y="-11394346"/>
                <a:ext cx="467199" cy="840766"/>
              </a:xfrm>
              <a:custGeom>
                <a:avLst/>
                <a:gdLst/>
                <a:ahLst/>
                <a:cxnLst>
                  <a:cxn ang="0">
                    <a:pos x="130" y="224"/>
                  </a:cxn>
                  <a:cxn ang="0">
                    <a:pos x="61" y="117"/>
                  </a:cxn>
                  <a:cxn ang="0">
                    <a:pos x="16" y="0"/>
                  </a:cxn>
                  <a:cxn ang="0">
                    <a:pos x="45" y="130"/>
                  </a:cxn>
                  <a:cxn ang="0">
                    <a:pos x="70" y="197"/>
                  </a:cxn>
                </a:cxnLst>
                <a:rect l="0" t="0" r="r" b="b"/>
                <a:pathLst>
                  <a:path w="130" h="224">
                    <a:moveTo>
                      <a:pt x="130" y="224"/>
                    </a:moveTo>
                    <a:cubicBezTo>
                      <a:pt x="113" y="187"/>
                      <a:pt x="85" y="149"/>
                      <a:pt x="61" y="117"/>
                    </a:cubicBezTo>
                    <a:cubicBezTo>
                      <a:pt x="32" y="79"/>
                      <a:pt x="24" y="47"/>
                      <a:pt x="16" y="0"/>
                    </a:cubicBezTo>
                    <a:cubicBezTo>
                      <a:pt x="0" y="52"/>
                      <a:pt x="26" y="88"/>
                      <a:pt x="45" y="130"/>
                    </a:cubicBezTo>
                    <a:cubicBezTo>
                      <a:pt x="58" y="158"/>
                      <a:pt x="39" y="186"/>
                      <a:pt x="70" y="197"/>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02" name="Freeform 404"/>
              <p:cNvSpPr>
                <a:spLocks/>
              </p:cNvSpPr>
              <p:nvPr/>
            </p:nvSpPr>
            <p:spPr bwMode="gray">
              <a:xfrm>
                <a:off x="17441115" y="-10958388"/>
                <a:ext cx="1650814" cy="560517"/>
              </a:xfrm>
              <a:custGeom>
                <a:avLst/>
                <a:gdLst/>
                <a:ahLst/>
                <a:cxnLst>
                  <a:cxn ang="0">
                    <a:pos x="0" y="126"/>
                  </a:cxn>
                  <a:cxn ang="0">
                    <a:pos x="27" y="83"/>
                  </a:cxn>
                  <a:cxn ang="0">
                    <a:pos x="36" y="83"/>
                  </a:cxn>
                  <a:cxn ang="0">
                    <a:pos x="34" y="127"/>
                  </a:cxn>
                  <a:cxn ang="0">
                    <a:pos x="91" y="77"/>
                  </a:cxn>
                  <a:cxn ang="0">
                    <a:pos x="154" y="118"/>
                  </a:cxn>
                  <a:cxn ang="0">
                    <a:pos x="154" y="41"/>
                  </a:cxn>
                  <a:cxn ang="0">
                    <a:pos x="276" y="1"/>
                  </a:cxn>
                  <a:cxn ang="0">
                    <a:pos x="365" y="46"/>
                  </a:cxn>
                  <a:cxn ang="0">
                    <a:pos x="366" y="28"/>
                  </a:cxn>
                  <a:cxn ang="0">
                    <a:pos x="408" y="83"/>
                  </a:cxn>
                  <a:cxn ang="0">
                    <a:pos x="343" y="116"/>
                  </a:cxn>
                  <a:cxn ang="0">
                    <a:pos x="341" y="121"/>
                  </a:cxn>
                  <a:cxn ang="0">
                    <a:pos x="434" y="144"/>
                  </a:cxn>
                </a:cxnLst>
                <a:rect l="0" t="0" r="r" b="b"/>
                <a:pathLst>
                  <a:path w="443" h="144">
                    <a:moveTo>
                      <a:pt x="0" y="126"/>
                    </a:moveTo>
                    <a:cubicBezTo>
                      <a:pt x="0" y="85"/>
                      <a:pt x="1" y="110"/>
                      <a:pt x="27" y="83"/>
                    </a:cubicBezTo>
                    <a:cubicBezTo>
                      <a:pt x="28" y="83"/>
                      <a:pt x="35" y="83"/>
                      <a:pt x="36" y="83"/>
                    </a:cubicBezTo>
                    <a:cubicBezTo>
                      <a:pt x="29" y="100"/>
                      <a:pt x="14" y="109"/>
                      <a:pt x="34" y="127"/>
                    </a:cubicBezTo>
                    <a:cubicBezTo>
                      <a:pt x="56" y="105"/>
                      <a:pt x="54" y="74"/>
                      <a:pt x="91" y="77"/>
                    </a:cubicBezTo>
                    <a:cubicBezTo>
                      <a:pt x="81" y="106"/>
                      <a:pt x="147" y="137"/>
                      <a:pt x="154" y="118"/>
                    </a:cubicBezTo>
                    <a:cubicBezTo>
                      <a:pt x="166" y="89"/>
                      <a:pt x="153" y="74"/>
                      <a:pt x="154" y="41"/>
                    </a:cubicBezTo>
                    <a:cubicBezTo>
                      <a:pt x="205" y="39"/>
                      <a:pt x="229" y="2"/>
                      <a:pt x="276" y="1"/>
                    </a:cubicBezTo>
                    <a:cubicBezTo>
                      <a:pt x="327" y="0"/>
                      <a:pt x="319" y="50"/>
                      <a:pt x="365" y="46"/>
                    </a:cubicBezTo>
                    <a:cubicBezTo>
                      <a:pt x="364" y="41"/>
                      <a:pt x="367" y="33"/>
                      <a:pt x="366" y="28"/>
                    </a:cubicBezTo>
                    <a:cubicBezTo>
                      <a:pt x="390" y="29"/>
                      <a:pt x="422" y="56"/>
                      <a:pt x="408" y="83"/>
                    </a:cubicBezTo>
                    <a:cubicBezTo>
                      <a:pt x="401" y="96"/>
                      <a:pt x="358" y="112"/>
                      <a:pt x="343" y="116"/>
                    </a:cubicBezTo>
                    <a:cubicBezTo>
                      <a:pt x="342" y="117"/>
                      <a:pt x="341" y="119"/>
                      <a:pt x="341" y="121"/>
                    </a:cubicBezTo>
                    <a:cubicBezTo>
                      <a:pt x="383" y="126"/>
                      <a:pt x="443" y="87"/>
                      <a:pt x="434" y="144"/>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03" name="Freeform 405"/>
              <p:cNvSpPr>
                <a:spLocks/>
              </p:cNvSpPr>
              <p:nvPr/>
            </p:nvSpPr>
            <p:spPr bwMode="gray">
              <a:xfrm>
                <a:off x="19185361" y="-11051818"/>
                <a:ext cx="560651" cy="653947"/>
              </a:xfrm>
              <a:custGeom>
                <a:avLst/>
                <a:gdLst/>
                <a:ahLst/>
                <a:cxnLst>
                  <a:cxn ang="0">
                    <a:pos x="36" y="147"/>
                  </a:cxn>
                  <a:cxn ang="0">
                    <a:pos x="0" y="63"/>
                  </a:cxn>
                  <a:cxn ang="0">
                    <a:pos x="65" y="147"/>
                  </a:cxn>
                  <a:cxn ang="0">
                    <a:pos x="110" y="48"/>
                  </a:cxn>
                  <a:cxn ang="0">
                    <a:pos x="124" y="127"/>
                  </a:cxn>
                  <a:cxn ang="0">
                    <a:pos x="66" y="173"/>
                  </a:cxn>
                  <a:cxn ang="0">
                    <a:pos x="23" y="131"/>
                  </a:cxn>
                </a:cxnLst>
                <a:rect l="0" t="0" r="r" b="b"/>
                <a:pathLst>
                  <a:path w="153" h="175">
                    <a:moveTo>
                      <a:pt x="36" y="147"/>
                    </a:moveTo>
                    <a:cubicBezTo>
                      <a:pt x="40" y="110"/>
                      <a:pt x="16" y="92"/>
                      <a:pt x="0" y="63"/>
                    </a:cubicBezTo>
                    <a:cubicBezTo>
                      <a:pt x="42" y="64"/>
                      <a:pt x="32" y="137"/>
                      <a:pt x="65" y="147"/>
                    </a:cubicBezTo>
                    <a:cubicBezTo>
                      <a:pt x="125" y="166"/>
                      <a:pt x="90" y="71"/>
                      <a:pt x="110" y="48"/>
                    </a:cubicBezTo>
                    <a:cubicBezTo>
                      <a:pt x="153" y="0"/>
                      <a:pt x="129" y="108"/>
                      <a:pt x="124" y="127"/>
                    </a:cubicBezTo>
                    <a:cubicBezTo>
                      <a:pt x="116" y="153"/>
                      <a:pt x="96" y="175"/>
                      <a:pt x="66" y="173"/>
                    </a:cubicBezTo>
                    <a:cubicBezTo>
                      <a:pt x="35" y="171"/>
                      <a:pt x="29" y="136"/>
                      <a:pt x="23" y="131"/>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04" name="Freeform 406"/>
              <p:cNvSpPr>
                <a:spLocks/>
              </p:cNvSpPr>
              <p:nvPr/>
            </p:nvSpPr>
            <p:spPr bwMode="gray">
              <a:xfrm>
                <a:off x="16288676" y="-10117622"/>
                <a:ext cx="1806541" cy="2460058"/>
              </a:xfrm>
              <a:custGeom>
                <a:avLst/>
                <a:gdLst/>
                <a:ahLst/>
                <a:cxnLst>
                  <a:cxn ang="0">
                    <a:pos x="486" y="82"/>
                  </a:cxn>
                  <a:cxn ang="0">
                    <a:pos x="182" y="156"/>
                  </a:cxn>
                  <a:cxn ang="0">
                    <a:pos x="104" y="327"/>
                  </a:cxn>
                  <a:cxn ang="0">
                    <a:pos x="112" y="471"/>
                  </a:cxn>
                  <a:cxn ang="0">
                    <a:pos x="53" y="655"/>
                  </a:cxn>
                  <a:cxn ang="0">
                    <a:pos x="40" y="523"/>
                  </a:cxn>
                  <a:cxn ang="0">
                    <a:pos x="14" y="391"/>
                  </a:cxn>
                  <a:cxn ang="0">
                    <a:pos x="98" y="0"/>
                  </a:cxn>
                </a:cxnLst>
                <a:rect l="0" t="0" r="r" b="b"/>
                <a:pathLst>
                  <a:path w="486" h="655">
                    <a:moveTo>
                      <a:pt x="486" y="82"/>
                    </a:moveTo>
                    <a:cubicBezTo>
                      <a:pt x="413" y="138"/>
                      <a:pt x="251" y="162"/>
                      <a:pt x="182" y="156"/>
                    </a:cubicBezTo>
                    <a:cubicBezTo>
                      <a:pt x="168" y="254"/>
                      <a:pt x="93" y="214"/>
                      <a:pt x="104" y="327"/>
                    </a:cubicBezTo>
                    <a:cubicBezTo>
                      <a:pt x="126" y="348"/>
                      <a:pt x="113" y="432"/>
                      <a:pt x="112" y="471"/>
                    </a:cubicBezTo>
                    <a:cubicBezTo>
                      <a:pt x="110" y="530"/>
                      <a:pt x="67" y="601"/>
                      <a:pt x="53" y="655"/>
                    </a:cubicBezTo>
                    <a:cubicBezTo>
                      <a:pt x="30" y="621"/>
                      <a:pt x="45" y="567"/>
                      <a:pt x="40" y="523"/>
                    </a:cubicBezTo>
                    <a:cubicBezTo>
                      <a:pt x="36" y="481"/>
                      <a:pt x="21" y="436"/>
                      <a:pt x="14" y="391"/>
                    </a:cubicBezTo>
                    <a:cubicBezTo>
                      <a:pt x="0" y="298"/>
                      <a:pt x="64" y="30"/>
                      <a:pt x="98" y="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05" name="Freeform 407"/>
              <p:cNvSpPr>
                <a:spLocks/>
              </p:cNvSpPr>
              <p:nvPr/>
            </p:nvSpPr>
            <p:spPr bwMode="gray">
              <a:xfrm>
                <a:off x="19590285" y="-10148752"/>
                <a:ext cx="1339322" cy="1712682"/>
              </a:xfrm>
              <a:custGeom>
                <a:avLst/>
                <a:gdLst/>
                <a:ahLst/>
                <a:cxnLst>
                  <a:cxn ang="0">
                    <a:pos x="84" y="38"/>
                  </a:cxn>
                  <a:cxn ang="0">
                    <a:pos x="131" y="1"/>
                  </a:cxn>
                  <a:cxn ang="0">
                    <a:pos x="157" y="38"/>
                  </a:cxn>
                  <a:cxn ang="0">
                    <a:pos x="213" y="126"/>
                  </a:cxn>
                  <a:cxn ang="0">
                    <a:pos x="267" y="204"/>
                  </a:cxn>
                  <a:cxn ang="0">
                    <a:pos x="318" y="317"/>
                  </a:cxn>
                  <a:cxn ang="0">
                    <a:pos x="346" y="411"/>
                  </a:cxn>
                  <a:cxn ang="0">
                    <a:pos x="303" y="463"/>
                  </a:cxn>
                  <a:cxn ang="0">
                    <a:pos x="256" y="414"/>
                  </a:cxn>
                  <a:cxn ang="0">
                    <a:pos x="200" y="385"/>
                  </a:cxn>
                  <a:cxn ang="0">
                    <a:pos x="167" y="252"/>
                  </a:cxn>
                  <a:cxn ang="0">
                    <a:pos x="157" y="199"/>
                  </a:cxn>
                  <a:cxn ang="0">
                    <a:pos x="126" y="158"/>
                  </a:cxn>
                  <a:cxn ang="0">
                    <a:pos x="46" y="116"/>
                  </a:cxn>
                  <a:cxn ang="0">
                    <a:pos x="27" y="60"/>
                  </a:cxn>
                  <a:cxn ang="0">
                    <a:pos x="84" y="38"/>
                  </a:cxn>
                </a:cxnLst>
                <a:rect l="0" t="0" r="r" b="b"/>
                <a:pathLst>
                  <a:path w="357" h="464">
                    <a:moveTo>
                      <a:pt x="84" y="38"/>
                    </a:moveTo>
                    <a:cubicBezTo>
                      <a:pt x="95" y="32"/>
                      <a:pt x="122" y="2"/>
                      <a:pt x="131" y="1"/>
                    </a:cubicBezTo>
                    <a:cubicBezTo>
                      <a:pt x="146" y="0"/>
                      <a:pt x="152" y="26"/>
                      <a:pt x="157" y="38"/>
                    </a:cubicBezTo>
                    <a:cubicBezTo>
                      <a:pt x="171" y="71"/>
                      <a:pt x="187" y="102"/>
                      <a:pt x="213" y="126"/>
                    </a:cubicBezTo>
                    <a:cubicBezTo>
                      <a:pt x="236" y="148"/>
                      <a:pt x="257" y="175"/>
                      <a:pt x="267" y="204"/>
                    </a:cubicBezTo>
                    <a:cubicBezTo>
                      <a:pt x="282" y="246"/>
                      <a:pt x="291" y="279"/>
                      <a:pt x="318" y="317"/>
                    </a:cubicBezTo>
                    <a:cubicBezTo>
                      <a:pt x="337" y="344"/>
                      <a:pt x="357" y="376"/>
                      <a:pt x="346" y="411"/>
                    </a:cubicBezTo>
                    <a:cubicBezTo>
                      <a:pt x="342" y="423"/>
                      <a:pt x="313" y="463"/>
                      <a:pt x="303" y="463"/>
                    </a:cubicBezTo>
                    <a:cubicBezTo>
                      <a:pt x="285" y="464"/>
                      <a:pt x="266" y="425"/>
                      <a:pt x="256" y="414"/>
                    </a:cubicBezTo>
                    <a:cubicBezTo>
                      <a:pt x="241" y="399"/>
                      <a:pt x="217" y="402"/>
                      <a:pt x="200" y="385"/>
                    </a:cubicBezTo>
                    <a:cubicBezTo>
                      <a:pt x="165" y="351"/>
                      <a:pt x="169" y="299"/>
                      <a:pt x="167" y="252"/>
                    </a:cubicBezTo>
                    <a:cubicBezTo>
                      <a:pt x="166" y="230"/>
                      <a:pt x="168" y="218"/>
                      <a:pt x="157" y="199"/>
                    </a:cubicBezTo>
                    <a:cubicBezTo>
                      <a:pt x="149" y="185"/>
                      <a:pt x="137" y="168"/>
                      <a:pt x="126" y="158"/>
                    </a:cubicBezTo>
                    <a:cubicBezTo>
                      <a:pt x="105" y="138"/>
                      <a:pt x="74" y="124"/>
                      <a:pt x="46" y="116"/>
                    </a:cubicBezTo>
                    <a:cubicBezTo>
                      <a:pt x="18" y="109"/>
                      <a:pt x="0" y="78"/>
                      <a:pt x="27" y="60"/>
                    </a:cubicBezTo>
                    <a:cubicBezTo>
                      <a:pt x="42" y="49"/>
                      <a:pt x="67" y="47"/>
                      <a:pt x="84" y="38"/>
                    </a:cubicBezTo>
                    <a:close/>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06" name="Freeform 409"/>
              <p:cNvSpPr>
                <a:spLocks/>
              </p:cNvSpPr>
              <p:nvPr/>
            </p:nvSpPr>
            <p:spPr bwMode="gray">
              <a:xfrm>
                <a:off x="17409977" y="-17342066"/>
                <a:ext cx="1681952" cy="2055230"/>
              </a:xfrm>
              <a:custGeom>
                <a:avLst/>
                <a:gdLst/>
                <a:ahLst/>
                <a:cxnLst>
                  <a:cxn ang="0">
                    <a:pos x="26" y="83"/>
                  </a:cxn>
                  <a:cxn ang="0">
                    <a:pos x="386" y="365"/>
                  </a:cxn>
                  <a:cxn ang="0">
                    <a:pos x="370" y="110"/>
                  </a:cxn>
                  <a:cxn ang="0">
                    <a:pos x="46" y="102"/>
                  </a:cxn>
                </a:cxnLst>
                <a:rect l="0" t="0" r="r" b="b"/>
                <a:pathLst>
                  <a:path w="446" h="548">
                    <a:moveTo>
                      <a:pt x="26" y="83"/>
                    </a:moveTo>
                    <a:cubicBezTo>
                      <a:pt x="0" y="271"/>
                      <a:pt x="191" y="548"/>
                      <a:pt x="386" y="365"/>
                    </a:cubicBezTo>
                    <a:cubicBezTo>
                      <a:pt x="446" y="309"/>
                      <a:pt x="413" y="170"/>
                      <a:pt x="370" y="110"/>
                    </a:cubicBezTo>
                    <a:cubicBezTo>
                      <a:pt x="290" y="0"/>
                      <a:pt x="139" y="48"/>
                      <a:pt x="46" y="102"/>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07" name="Freeform 410"/>
              <p:cNvSpPr>
                <a:spLocks/>
              </p:cNvSpPr>
              <p:nvPr/>
            </p:nvSpPr>
            <p:spPr bwMode="gray">
              <a:xfrm>
                <a:off x="17472272" y="-17124078"/>
                <a:ext cx="1463911" cy="996475"/>
              </a:xfrm>
              <a:custGeom>
                <a:avLst/>
                <a:gdLst/>
                <a:ahLst/>
                <a:cxnLst>
                  <a:cxn ang="0">
                    <a:pos x="0" y="57"/>
                  </a:cxn>
                  <a:cxn ang="0">
                    <a:pos x="114" y="220"/>
                  </a:cxn>
                  <a:cxn ang="0">
                    <a:pos x="327" y="207"/>
                  </a:cxn>
                  <a:cxn ang="0">
                    <a:pos x="390" y="0"/>
                  </a:cxn>
                </a:cxnLst>
                <a:rect l="0" t="0" r="r" b="b"/>
                <a:pathLst>
                  <a:path w="395" h="267">
                    <a:moveTo>
                      <a:pt x="0" y="57"/>
                    </a:moveTo>
                    <a:cubicBezTo>
                      <a:pt x="21" y="138"/>
                      <a:pt x="43" y="178"/>
                      <a:pt x="114" y="220"/>
                    </a:cubicBezTo>
                    <a:cubicBezTo>
                      <a:pt x="179" y="260"/>
                      <a:pt x="261" y="267"/>
                      <a:pt x="327" y="207"/>
                    </a:cubicBezTo>
                    <a:cubicBezTo>
                      <a:pt x="395" y="147"/>
                      <a:pt x="385" y="88"/>
                      <a:pt x="390" y="0"/>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08" name="Freeform 411"/>
              <p:cNvSpPr>
                <a:spLocks/>
              </p:cNvSpPr>
              <p:nvPr/>
            </p:nvSpPr>
            <p:spPr bwMode="gray">
              <a:xfrm>
                <a:off x="16849327" y="-19428426"/>
                <a:ext cx="2429486" cy="3020555"/>
              </a:xfrm>
              <a:custGeom>
                <a:avLst/>
                <a:gdLst/>
                <a:ahLst/>
                <a:cxnLst>
                  <a:cxn ang="0">
                    <a:pos x="120" y="363"/>
                  </a:cxn>
                  <a:cxn ang="0">
                    <a:pos x="140" y="611"/>
                  </a:cxn>
                  <a:cxn ang="0">
                    <a:pos x="284" y="761"/>
                  </a:cxn>
                  <a:cxn ang="0">
                    <a:pos x="497" y="748"/>
                  </a:cxn>
                  <a:cxn ang="0">
                    <a:pos x="578" y="540"/>
                  </a:cxn>
                  <a:cxn ang="0">
                    <a:pos x="608" y="538"/>
                  </a:cxn>
                  <a:cxn ang="0">
                    <a:pos x="642" y="415"/>
                  </a:cxn>
                  <a:cxn ang="0">
                    <a:pos x="597" y="296"/>
                  </a:cxn>
                  <a:cxn ang="0">
                    <a:pos x="476" y="77"/>
                  </a:cxn>
                  <a:cxn ang="0">
                    <a:pos x="87" y="342"/>
                  </a:cxn>
                  <a:cxn ang="0">
                    <a:pos x="82" y="532"/>
                  </a:cxn>
                  <a:cxn ang="0">
                    <a:pos x="127" y="585"/>
                  </a:cxn>
                </a:cxnLst>
                <a:rect l="0" t="0" r="r" b="b"/>
                <a:pathLst>
                  <a:path w="650" h="807">
                    <a:moveTo>
                      <a:pt x="120" y="363"/>
                    </a:moveTo>
                    <a:cubicBezTo>
                      <a:pt x="120" y="450"/>
                      <a:pt x="119" y="530"/>
                      <a:pt x="140" y="611"/>
                    </a:cubicBezTo>
                    <a:cubicBezTo>
                      <a:pt x="161" y="693"/>
                      <a:pt x="213" y="719"/>
                      <a:pt x="284" y="761"/>
                    </a:cubicBezTo>
                    <a:cubicBezTo>
                      <a:pt x="349" y="801"/>
                      <a:pt x="431" y="807"/>
                      <a:pt x="497" y="748"/>
                    </a:cubicBezTo>
                    <a:cubicBezTo>
                      <a:pt x="565" y="687"/>
                      <a:pt x="573" y="628"/>
                      <a:pt x="578" y="540"/>
                    </a:cubicBezTo>
                    <a:cubicBezTo>
                      <a:pt x="587" y="541"/>
                      <a:pt x="600" y="537"/>
                      <a:pt x="608" y="538"/>
                    </a:cubicBezTo>
                    <a:cubicBezTo>
                      <a:pt x="630" y="496"/>
                      <a:pt x="650" y="470"/>
                      <a:pt x="642" y="415"/>
                    </a:cubicBezTo>
                    <a:cubicBezTo>
                      <a:pt x="635" y="362"/>
                      <a:pt x="605" y="352"/>
                      <a:pt x="597" y="296"/>
                    </a:cubicBezTo>
                    <a:cubicBezTo>
                      <a:pt x="583" y="205"/>
                      <a:pt x="567" y="114"/>
                      <a:pt x="476" y="77"/>
                    </a:cubicBezTo>
                    <a:cubicBezTo>
                      <a:pt x="285" y="0"/>
                      <a:pt x="74" y="133"/>
                      <a:pt x="87" y="342"/>
                    </a:cubicBezTo>
                    <a:cubicBezTo>
                      <a:pt x="0" y="360"/>
                      <a:pt x="58" y="488"/>
                      <a:pt x="82" y="532"/>
                    </a:cubicBezTo>
                    <a:cubicBezTo>
                      <a:pt x="111" y="534"/>
                      <a:pt x="124" y="559"/>
                      <a:pt x="127" y="585"/>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09" name="Freeform 412"/>
              <p:cNvSpPr>
                <a:spLocks/>
              </p:cNvSpPr>
              <p:nvPr/>
            </p:nvSpPr>
            <p:spPr bwMode="gray">
              <a:xfrm>
                <a:off x="15790320" y="-10055343"/>
                <a:ext cx="1152438" cy="1494713"/>
              </a:xfrm>
              <a:custGeom>
                <a:avLst/>
                <a:gdLst/>
                <a:ahLst/>
                <a:cxnLst>
                  <a:cxn ang="0">
                    <a:pos x="54" y="180"/>
                  </a:cxn>
                  <a:cxn ang="0">
                    <a:pos x="124" y="312"/>
                  </a:cxn>
                  <a:cxn ang="0">
                    <a:pos x="248" y="388"/>
                  </a:cxn>
                  <a:cxn ang="0">
                    <a:pos x="295" y="278"/>
                  </a:cxn>
                  <a:cxn ang="0">
                    <a:pos x="225" y="166"/>
                  </a:cxn>
                  <a:cxn ang="0">
                    <a:pos x="27" y="161"/>
                  </a:cxn>
                </a:cxnLst>
                <a:rect l="0" t="0" r="r" b="b"/>
                <a:pathLst>
                  <a:path w="305" h="394">
                    <a:moveTo>
                      <a:pt x="54" y="180"/>
                    </a:moveTo>
                    <a:cubicBezTo>
                      <a:pt x="51" y="221"/>
                      <a:pt x="101" y="280"/>
                      <a:pt x="124" y="312"/>
                    </a:cubicBezTo>
                    <a:cubicBezTo>
                      <a:pt x="155" y="357"/>
                      <a:pt x="188" y="394"/>
                      <a:pt x="248" y="388"/>
                    </a:cubicBezTo>
                    <a:cubicBezTo>
                      <a:pt x="261" y="346"/>
                      <a:pt x="289" y="322"/>
                      <a:pt x="295" y="278"/>
                    </a:cubicBezTo>
                    <a:cubicBezTo>
                      <a:pt x="305" y="206"/>
                      <a:pt x="278" y="202"/>
                      <a:pt x="225" y="166"/>
                    </a:cubicBezTo>
                    <a:cubicBezTo>
                      <a:pt x="188" y="140"/>
                      <a:pt x="0" y="0"/>
                      <a:pt x="27" y="161"/>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10" name="Freeform 413"/>
              <p:cNvSpPr>
                <a:spLocks/>
              </p:cNvSpPr>
              <p:nvPr/>
            </p:nvSpPr>
            <p:spPr bwMode="gray">
              <a:xfrm>
                <a:off x="20150935" y="-10117622"/>
                <a:ext cx="934418" cy="1370153"/>
              </a:xfrm>
              <a:custGeom>
                <a:avLst/>
                <a:gdLst/>
                <a:ahLst/>
                <a:cxnLst>
                  <a:cxn ang="0">
                    <a:pos x="215" y="161"/>
                  </a:cxn>
                  <a:cxn ang="0">
                    <a:pos x="170" y="247"/>
                  </a:cxn>
                  <a:cxn ang="0">
                    <a:pos x="71" y="357"/>
                  </a:cxn>
                  <a:cxn ang="0">
                    <a:pos x="6" y="227"/>
                  </a:cxn>
                  <a:cxn ang="0">
                    <a:pos x="221" y="148"/>
                  </a:cxn>
                </a:cxnLst>
                <a:rect l="0" t="0" r="r" b="b"/>
                <a:pathLst>
                  <a:path w="245" h="367">
                    <a:moveTo>
                      <a:pt x="215" y="161"/>
                    </a:moveTo>
                    <a:cubicBezTo>
                      <a:pt x="237" y="200"/>
                      <a:pt x="202" y="231"/>
                      <a:pt x="170" y="247"/>
                    </a:cubicBezTo>
                    <a:cubicBezTo>
                      <a:pt x="170" y="302"/>
                      <a:pt x="133" y="367"/>
                      <a:pt x="71" y="357"/>
                    </a:cubicBezTo>
                    <a:cubicBezTo>
                      <a:pt x="22" y="349"/>
                      <a:pt x="0" y="278"/>
                      <a:pt x="6" y="227"/>
                    </a:cubicBezTo>
                    <a:cubicBezTo>
                      <a:pt x="17" y="135"/>
                      <a:pt x="245" y="0"/>
                      <a:pt x="221" y="148"/>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11" name="Freeform 414"/>
              <p:cNvSpPr>
                <a:spLocks/>
              </p:cNvSpPr>
              <p:nvPr/>
            </p:nvSpPr>
            <p:spPr bwMode="gray">
              <a:xfrm>
                <a:off x="16070636" y="-9525955"/>
                <a:ext cx="685240" cy="965325"/>
              </a:xfrm>
              <a:custGeom>
                <a:avLst/>
                <a:gdLst/>
                <a:ahLst/>
                <a:cxnLst>
                  <a:cxn ang="0">
                    <a:pos x="110" y="4"/>
                  </a:cxn>
                  <a:cxn ang="0">
                    <a:pos x="74" y="71"/>
                  </a:cxn>
                  <a:cxn ang="0">
                    <a:pos x="74" y="134"/>
                  </a:cxn>
                  <a:cxn ang="0">
                    <a:pos x="178" y="229"/>
                  </a:cxn>
                  <a:cxn ang="0">
                    <a:pos x="126" y="249"/>
                  </a:cxn>
                  <a:cxn ang="0">
                    <a:pos x="73" y="210"/>
                  </a:cxn>
                  <a:cxn ang="0">
                    <a:pos x="10" y="90"/>
                  </a:cxn>
                  <a:cxn ang="0">
                    <a:pos x="107" y="0"/>
                  </a:cxn>
                </a:cxnLst>
                <a:rect l="0" t="0" r="r" b="b"/>
                <a:pathLst>
                  <a:path w="185" h="258">
                    <a:moveTo>
                      <a:pt x="110" y="4"/>
                    </a:moveTo>
                    <a:cubicBezTo>
                      <a:pt x="132" y="37"/>
                      <a:pt x="94" y="53"/>
                      <a:pt x="74" y="71"/>
                    </a:cubicBezTo>
                    <a:cubicBezTo>
                      <a:pt x="44" y="99"/>
                      <a:pt x="53" y="104"/>
                      <a:pt x="74" y="134"/>
                    </a:cubicBezTo>
                    <a:cubicBezTo>
                      <a:pt x="106" y="179"/>
                      <a:pt x="109" y="228"/>
                      <a:pt x="178" y="229"/>
                    </a:cubicBezTo>
                    <a:cubicBezTo>
                      <a:pt x="185" y="258"/>
                      <a:pt x="143" y="255"/>
                      <a:pt x="126" y="249"/>
                    </a:cubicBezTo>
                    <a:cubicBezTo>
                      <a:pt x="110" y="244"/>
                      <a:pt x="85" y="223"/>
                      <a:pt x="73" y="210"/>
                    </a:cubicBezTo>
                    <a:cubicBezTo>
                      <a:pt x="46" y="182"/>
                      <a:pt x="0" y="133"/>
                      <a:pt x="10" y="90"/>
                    </a:cubicBezTo>
                    <a:cubicBezTo>
                      <a:pt x="20" y="49"/>
                      <a:pt x="76" y="24"/>
                      <a:pt x="107" y="0"/>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12" name="Freeform 415"/>
              <p:cNvSpPr>
                <a:spLocks/>
              </p:cNvSpPr>
              <p:nvPr/>
            </p:nvSpPr>
            <p:spPr bwMode="gray">
              <a:xfrm>
                <a:off x="18780456" y="-14383771"/>
                <a:ext cx="1837678" cy="3425383"/>
              </a:xfrm>
              <a:custGeom>
                <a:avLst/>
                <a:gdLst/>
                <a:ahLst/>
                <a:cxnLst>
                  <a:cxn ang="0">
                    <a:pos x="127" y="186"/>
                  </a:cxn>
                  <a:cxn ang="0">
                    <a:pos x="7" y="0"/>
                  </a:cxn>
                  <a:cxn ang="0">
                    <a:pos x="133" y="262"/>
                  </a:cxn>
                  <a:cxn ang="0">
                    <a:pos x="125" y="299"/>
                  </a:cxn>
                  <a:cxn ang="0">
                    <a:pos x="79" y="250"/>
                  </a:cxn>
                  <a:cxn ang="0">
                    <a:pos x="26" y="252"/>
                  </a:cxn>
                  <a:cxn ang="0">
                    <a:pos x="49" y="316"/>
                  </a:cxn>
                  <a:cxn ang="0">
                    <a:pos x="107" y="382"/>
                  </a:cxn>
                  <a:cxn ang="0">
                    <a:pos x="143" y="519"/>
                  </a:cxn>
                  <a:cxn ang="0">
                    <a:pos x="111" y="639"/>
                  </a:cxn>
                  <a:cxn ang="0">
                    <a:pos x="179" y="614"/>
                  </a:cxn>
                  <a:cxn ang="0">
                    <a:pos x="111" y="698"/>
                  </a:cxn>
                  <a:cxn ang="0">
                    <a:pos x="72" y="805"/>
                  </a:cxn>
                  <a:cxn ang="0">
                    <a:pos x="166" y="731"/>
                  </a:cxn>
                  <a:cxn ang="0">
                    <a:pos x="234" y="799"/>
                  </a:cxn>
                  <a:cxn ang="0">
                    <a:pos x="286" y="777"/>
                  </a:cxn>
                  <a:cxn ang="0">
                    <a:pos x="266" y="847"/>
                  </a:cxn>
                  <a:cxn ang="0">
                    <a:pos x="244" y="903"/>
                  </a:cxn>
                  <a:cxn ang="0">
                    <a:pos x="310" y="877"/>
                  </a:cxn>
                  <a:cxn ang="0">
                    <a:pos x="385" y="803"/>
                  </a:cxn>
                  <a:cxn ang="0">
                    <a:pos x="431" y="689"/>
                  </a:cxn>
                  <a:cxn ang="0">
                    <a:pos x="466" y="542"/>
                  </a:cxn>
                  <a:cxn ang="0">
                    <a:pos x="402" y="237"/>
                  </a:cxn>
                  <a:cxn ang="0">
                    <a:pos x="323" y="186"/>
                  </a:cxn>
                  <a:cxn ang="0">
                    <a:pos x="248" y="209"/>
                  </a:cxn>
                  <a:cxn ang="0">
                    <a:pos x="112" y="180"/>
                  </a:cxn>
                  <a:cxn ang="0">
                    <a:pos x="124" y="183"/>
                  </a:cxn>
                </a:cxnLst>
                <a:rect l="0" t="0" r="r" b="b"/>
                <a:pathLst>
                  <a:path w="491" h="917">
                    <a:moveTo>
                      <a:pt x="127" y="186"/>
                    </a:moveTo>
                    <a:cubicBezTo>
                      <a:pt x="43" y="152"/>
                      <a:pt x="50" y="58"/>
                      <a:pt x="7" y="0"/>
                    </a:cubicBezTo>
                    <a:cubicBezTo>
                      <a:pt x="0" y="103"/>
                      <a:pt x="76" y="187"/>
                      <a:pt x="133" y="262"/>
                    </a:cubicBezTo>
                    <a:cubicBezTo>
                      <a:pt x="148" y="281"/>
                      <a:pt x="166" y="312"/>
                      <a:pt x="125" y="299"/>
                    </a:cubicBezTo>
                    <a:cubicBezTo>
                      <a:pt x="105" y="294"/>
                      <a:pt x="92" y="263"/>
                      <a:pt x="79" y="250"/>
                    </a:cubicBezTo>
                    <a:cubicBezTo>
                      <a:pt x="61" y="233"/>
                      <a:pt x="38" y="221"/>
                      <a:pt x="26" y="252"/>
                    </a:cubicBezTo>
                    <a:cubicBezTo>
                      <a:pt x="17" y="276"/>
                      <a:pt x="38" y="298"/>
                      <a:pt x="49" y="316"/>
                    </a:cubicBezTo>
                    <a:cubicBezTo>
                      <a:pt x="68" y="344"/>
                      <a:pt x="66" y="399"/>
                      <a:pt x="107" y="382"/>
                    </a:cubicBezTo>
                    <a:cubicBezTo>
                      <a:pt x="109" y="429"/>
                      <a:pt x="122" y="480"/>
                      <a:pt x="143" y="519"/>
                    </a:cubicBezTo>
                    <a:cubicBezTo>
                      <a:pt x="177" y="579"/>
                      <a:pt x="150" y="590"/>
                      <a:pt x="111" y="639"/>
                    </a:cubicBezTo>
                    <a:cubicBezTo>
                      <a:pt x="137" y="643"/>
                      <a:pt x="162" y="633"/>
                      <a:pt x="179" y="614"/>
                    </a:cubicBezTo>
                    <a:cubicBezTo>
                      <a:pt x="170" y="648"/>
                      <a:pt x="134" y="672"/>
                      <a:pt x="111" y="698"/>
                    </a:cubicBezTo>
                    <a:cubicBezTo>
                      <a:pt x="79" y="735"/>
                      <a:pt x="70" y="757"/>
                      <a:pt x="72" y="805"/>
                    </a:cubicBezTo>
                    <a:cubicBezTo>
                      <a:pt x="113" y="798"/>
                      <a:pt x="132" y="736"/>
                      <a:pt x="166" y="731"/>
                    </a:cubicBezTo>
                    <a:cubicBezTo>
                      <a:pt x="223" y="722"/>
                      <a:pt x="192" y="808"/>
                      <a:pt x="234" y="799"/>
                    </a:cubicBezTo>
                    <a:cubicBezTo>
                      <a:pt x="245" y="776"/>
                      <a:pt x="261" y="768"/>
                      <a:pt x="286" y="777"/>
                    </a:cubicBezTo>
                    <a:cubicBezTo>
                      <a:pt x="288" y="806"/>
                      <a:pt x="284" y="827"/>
                      <a:pt x="266" y="847"/>
                    </a:cubicBezTo>
                    <a:cubicBezTo>
                      <a:pt x="256" y="860"/>
                      <a:pt x="218" y="882"/>
                      <a:pt x="244" y="903"/>
                    </a:cubicBezTo>
                    <a:cubicBezTo>
                      <a:pt x="262" y="917"/>
                      <a:pt x="299" y="886"/>
                      <a:pt x="310" y="877"/>
                    </a:cubicBezTo>
                    <a:cubicBezTo>
                      <a:pt x="332" y="857"/>
                      <a:pt x="368" y="827"/>
                      <a:pt x="385" y="803"/>
                    </a:cubicBezTo>
                    <a:cubicBezTo>
                      <a:pt x="407" y="770"/>
                      <a:pt x="416" y="725"/>
                      <a:pt x="431" y="689"/>
                    </a:cubicBezTo>
                    <a:cubicBezTo>
                      <a:pt x="451" y="642"/>
                      <a:pt x="460" y="593"/>
                      <a:pt x="466" y="542"/>
                    </a:cubicBezTo>
                    <a:cubicBezTo>
                      <a:pt x="480" y="434"/>
                      <a:pt x="491" y="313"/>
                      <a:pt x="402" y="237"/>
                    </a:cubicBezTo>
                    <a:cubicBezTo>
                      <a:pt x="384" y="222"/>
                      <a:pt x="347" y="187"/>
                      <a:pt x="323" y="186"/>
                    </a:cubicBezTo>
                    <a:cubicBezTo>
                      <a:pt x="295" y="184"/>
                      <a:pt x="278" y="208"/>
                      <a:pt x="248" y="209"/>
                    </a:cubicBezTo>
                    <a:cubicBezTo>
                      <a:pt x="208" y="210"/>
                      <a:pt x="143" y="202"/>
                      <a:pt x="112" y="180"/>
                    </a:cubicBezTo>
                    <a:cubicBezTo>
                      <a:pt x="117" y="178"/>
                      <a:pt x="118" y="182"/>
                      <a:pt x="124" y="183"/>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13" name="Freeform 416"/>
              <p:cNvSpPr>
                <a:spLocks/>
              </p:cNvSpPr>
              <p:nvPr/>
            </p:nvSpPr>
            <p:spPr bwMode="gray">
              <a:xfrm>
                <a:off x="16787032" y="-13138178"/>
                <a:ext cx="934418" cy="1774961"/>
              </a:xfrm>
              <a:custGeom>
                <a:avLst/>
                <a:gdLst/>
                <a:ahLst/>
                <a:cxnLst>
                  <a:cxn ang="0">
                    <a:pos x="224" y="68"/>
                  </a:cxn>
                  <a:cxn ang="0">
                    <a:pos x="194" y="287"/>
                  </a:cxn>
                  <a:cxn ang="0">
                    <a:pos x="158" y="325"/>
                  </a:cxn>
                  <a:cxn ang="0">
                    <a:pos x="103" y="346"/>
                  </a:cxn>
                  <a:cxn ang="0">
                    <a:pos x="110" y="466"/>
                  </a:cxn>
                  <a:cxn ang="0">
                    <a:pos x="76" y="454"/>
                  </a:cxn>
                  <a:cxn ang="0">
                    <a:pos x="31" y="450"/>
                  </a:cxn>
                  <a:cxn ang="0">
                    <a:pos x="5" y="385"/>
                  </a:cxn>
                  <a:cxn ang="0">
                    <a:pos x="94" y="277"/>
                  </a:cxn>
                  <a:cxn ang="0">
                    <a:pos x="106" y="198"/>
                  </a:cxn>
                  <a:cxn ang="0">
                    <a:pos x="149" y="144"/>
                  </a:cxn>
                  <a:cxn ang="0">
                    <a:pos x="220" y="17"/>
                  </a:cxn>
                  <a:cxn ang="0">
                    <a:pos x="204" y="104"/>
                  </a:cxn>
                </a:cxnLst>
                <a:rect l="0" t="0" r="r" b="b"/>
                <a:pathLst>
                  <a:path w="247" h="471">
                    <a:moveTo>
                      <a:pt x="224" y="68"/>
                    </a:moveTo>
                    <a:cubicBezTo>
                      <a:pt x="166" y="132"/>
                      <a:pt x="247" y="221"/>
                      <a:pt x="194" y="287"/>
                    </a:cubicBezTo>
                    <a:cubicBezTo>
                      <a:pt x="186" y="297"/>
                      <a:pt x="170" y="319"/>
                      <a:pt x="158" y="325"/>
                    </a:cubicBezTo>
                    <a:cubicBezTo>
                      <a:pt x="135" y="336"/>
                      <a:pt x="121" y="325"/>
                      <a:pt x="103" y="346"/>
                    </a:cubicBezTo>
                    <a:cubicBezTo>
                      <a:pt x="78" y="375"/>
                      <a:pt x="86" y="437"/>
                      <a:pt x="110" y="466"/>
                    </a:cubicBezTo>
                    <a:cubicBezTo>
                      <a:pt x="91" y="471"/>
                      <a:pt x="89" y="458"/>
                      <a:pt x="76" y="454"/>
                    </a:cubicBezTo>
                    <a:cubicBezTo>
                      <a:pt x="62" y="451"/>
                      <a:pt x="44" y="455"/>
                      <a:pt x="31" y="450"/>
                    </a:cubicBezTo>
                    <a:cubicBezTo>
                      <a:pt x="6" y="441"/>
                      <a:pt x="0" y="410"/>
                      <a:pt x="5" y="385"/>
                    </a:cubicBezTo>
                    <a:cubicBezTo>
                      <a:pt x="16" y="333"/>
                      <a:pt x="83" y="332"/>
                      <a:pt x="94" y="277"/>
                    </a:cubicBezTo>
                    <a:cubicBezTo>
                      <a:pt x="99" y="249"/>
                      <a:pt x="91" y="223"/>
                      <a:pt x="106" y="198"/>
                    </a:cubicBezTo>
                    <a:cubicBezTo>
                      <a:pt x="119" y="178"/>
                      <a:pt x="139" y="166"/>
                      <a:pt x="149" y="144"/>
                    </a:cubicBezTo>
                    <a:cubicBezTo>
                      <a:pt x="162" y="115"/>
                      <a:pt x="164" y="0"/>
                      <a:pt x="220" y="17"/>
                    </a:cubicBezTo>
                    <a:cubicBezTo>
                      <a:pt x="227" y="60"/>
                      <a:pt x="224" y="70"/>
                      <a:pt x="204" y="104"/>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14" name="Freeform 417"/>
              <p:cNvSpPr>
                <a:spLocks/>
              </p:cNvSpPr>
              <p:nvPr/>
            </p:nvSpPr>
            <p:spPr bwMode="gray">
              <a:xfrm>
                <a:off x="17098505" y="-15037718"/>
                <a:ext cx="498356" cy="1214464"/>
              </a:xfrm>
              <a:custGeom>
                <a:avLst/>
                <a:gdLst/>
                <a:ahLst/>
                <a:cxnLst>
                  <a:cxn ang="0">
                    <a:pos x="48" y="4"/>
                  </a:cxn>
                  <a:cxn ang="0">
                    <a:pos x="43" y="294"/>
                  </a:cxn>
                  <a:cxn ang="0">
                    <a:pos x="3" y="266"/>
                  </a:cxn>
                  <a:cxn ang="0">
                    <a:pos x="9" y="134"/>
                  </a:cxn>
                  <a:cxn ang="0">
                    <a:pos x="61" y="0"/>
                  </a:cxn>
                </a:cxnLst>
                <a:rect l="0" t="0" r="r" b="b"/>
                <a:pathLst>
                  <a:path w="134" h="325">
                    <a:moveTo>
                      <a:pt x="48" y="4"/>
                    </a:moveTo>
                    <a:cubicBezTo>
                      <a:pt x="134" y="34"/>
                      <a:pt x="93" y="246"/>
                      <a:pt x="43" y="294"/>
                    </a:cubicBezTo>
                    <a:cubicBezTo>
                      <a:pt x="10" y="325"/>
                      <a:pt x="0" y="313"/>
                      <a:pt x="3" y="266"/>
                    </a:cubicBezTo>
                    <a:cubicBezTo>
                      <a:pt x="5" y="222"/>
                      <a:pt x="11" y="179"/>
                      <a:pt x="9" y="134"/>
                    </a:cubicBezTo>
                    <a:cubicBezTo>
                      <a:pt x="6" y="67"/>
                      <a:pt x="2" y="34"/>
                      <a:pt x="61" y="0"/>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15" name="Freeform 418"/>
              <p:cNvSpPr>
                <a:spLocks/>
              </p:cNvSpPr>
              <p:nvPr/>
            </p:nvSpPr>
            <p:spPr bwMode="gray">
              <a:xfrm>
                <a:off x="18967340" y="-15473676"/>
                <a:ext cx="560651" cy="1494713"/>
              </a:xfrm>
              <a:custGeom>
                <a:avLst/>
                <a:gdLst/>
                <a:ahLst/>
                <a:cxnLst>
                  <a:cxn ang="0">
                    <a:pos x="24" y="0"/>
                  </a:cxn>
                  <a:cxn ang="0">
                    <a:pos x="64" y="217"/>
                  </a:cxn>
                  <a:cxn ang="0">
                    <a:pos x="97" y="310"/>
                  </a:cxn>
                  <a:cxn ang="0">
                    <a:pos x="148" y="394"/>
                  </a:cxn>
                  <a:cxn ang="0">
                    <a:pos x="54" y="267"/>
                  </a:cxn>
                  <a:cxn ang="0">
                    <a:pos x="20" y="176"/>
                  </a:cxn>
                  <a:cxn ang="0">
                    <a:pos x="2" y="85"/>
                  </a:cxn>
                  <a:cxn ang="0">
                    <a:pos x="28" y="144"/>
                  </a:cxn>
                  <a:cxn ang="0">
                    <a:pos x="38" y="65"/>
                  </a:cxn>
                </a:cxnLst>
                <a:rect l="0" t="0" r="r" b="b"/>
                <a:pathLst>
                  <a:path w="148" h="400">
                    <a:moveTo>
                      <a:pt x="24" y="0"/>
                    </a:moveTo>
                    <a:cubicBezTo>
                      <a:pt x="25" y="76"/>
                      <a:pt x="50" y="144"/>
                      <a:pt x="64" y="217"/>
                    </a:cubicBezTo>
                    <a:cubicBezTo>
                      <a:pt x="70" y="251"/>
                      <a:pt x="77" y="281"/>
                      <a:pt x="97" y="310"/>
                    </a:cubicBezTo>
                    <a:cubicBezTo>
                      <a:pt x="115" y="335"/>
                      <a:pt x="143" y="362"/>
                      <a:pt x="148" y="394"/>
                    </a:cubicBezTo>
                    <a:cubicBezTo>
                      <a:pt x="107" y="400"/>
                      <a:pt x="67" y="296"/>
                      <a:pt x="54" y="267"/>
                    </a:cubicBezTo>
                    <a:cubicBezTo>
                      <a:pt x="42" y="238"/>
                      <a:pt x="29" y="208"/>
                      <a:pt x="20" y="176"/>
                    </a:cubicBezTo>
                    <a:cubicBezTo>
                      <a:pt x="13" y="146"/>
                      <a:pt x="16" y="111"/>
                      <a:pt x="2" y="85"/>
                    </a:cubicBezTo>
                    <a:cubicBezTo>
                      <a:pt x="0" y="102"/>
                      <a:pt x="13" y="134"/>
                      <a:pt x="28" y="144"/>
                    </a:cubicBezTo>
                    <a:cubicBezTo>
                      <a:pt x="41" y="122"/>
                      <a:pt x="38" y="92"/>
                      <a:pt x="38" y="65"/>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16" name="Freeform 419"/>
              <p:cNvSpPr>
                <a:spLocks/>
              </p:cNvSpPr>
              <p:nvPr/>
            </p:nvSpPr>
            <p:spPr bwMode="gray">
              <a:xfrm>
                <a:off x="18157511" y="-16407871"/>
                <a:ext cx="1245890" cy="1245594"/>
              </a:xfrm>
              <a:custGeom>
                <a:avLst/>
                <a:gdLst/>
                <a:ahLst/>
                <a:cxnLst>
                  <a:cxn ang="0">
                    <a:pos x="177" y="266"/>
                  </a:cxn>
                  <a:cxn ang="0">
                    <a:pos x="267" y="187"/>
                  </a:cxn>
                  <a:cxn ang="0">
                    <a:pos x="282" y="34"/>
                  </a:cxn>
                  <a:cxn ang="0">
                    <a:pos x="180" y="188"/>
                  </a:cxn>
                  <a:cxn ang="0">
                    <a:pos x="170" y="275"/>
                  </a:cxn>
                  <a:cxn ang="0">
                    <a:pos x="134" y="282"/>
                  </a:cxn>
                  <a:cxn ang="0">
                    <a:pos x="115" y="282"/>
                  </a:cxn>
                  <a:cxn ang="0">
                    <a:pos x="104" y="298"/>
                  </a:cxn>
                  <a:cxn ang="0">
                    <a:pos x="24" y="260"/>
                  </a:cxn>
                  <a:cxn ang="0">
                    <a:pos x="144" y="155"/>
                  </a:cxn>
                </a:cxnLst>
                <a:rect l="0" t="0" r="r" b="b"/>
                <a:pathLst>
                  <a:path w="326" h="336">
                    <a:moveTo>
                      <a:pt x="177" y="266"/>
                    </a:moveTo>
                    <a:cubicBezTo>
                      <a:pt x="186" y="318"/>
                      <a:pt x="258" y="202"/>
                      <a:pt x="267" y="187"/>
                    </a:cubicBezTo>
                    <a:cubicBezTo>
                      <a:pt x="287" y="153"/>
                      <a:pt x="326" y="57"/>
                      <a:pt x="282" y="34"/>
                    </a:cubicBezTo>
                    <a:cubicBezTo>
                      <a:pt x="213" y="0"/>
                      <a:pt x="180" y="141"/>
                      <a:pt x="180" y="188"/>
                    </a:cubicBezTo>
                    <a:cubicBezTo>
                      <a:pt x="180" y="212"/>
                      <a:pt x="189" y="258"/>
                      <a:pt x="170" y="275"/>
                    </a:cubicBezTo>
                    <a:cubicBezTo>
                      <a:pt x="163" y="281"/>
                      <a:pt x="143" y="280"/>
                      <a:pt x="134" y="282"/>
                    </a:cubicBezTo>
                    <a:cubicBezTo>
                      <a:pt x="129" y="284"/>
                      <a:pt x="120" y="280"/>
                      <a:pt x="115" y="282"/>
                    </a:cubicBezTo>
                    <a:cubicBezTo>
                      <a:pt x="107" y="286"/>
                      <a:pt x="110" y="295"/>
                      <a:pt x="104" y="298"/>
                    </a:cubicBezTo>
                    <a:cubicBezTo>
                      <a:pt x="60" y="325"/>
                      <a:pt x="0" y="336"/>
                      <a:pt x="24" y="260"/>
                    </a:cubicBezTo>
                    <a:cubicBezTo>
                      <a:pt x="42" y="204"/>
                      <a:pt x="111" y="200"/>
                      <a:pt x="144" y="155"/>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17" name="Freeform 420"/>
              <p:cNvSpPr>
                <a:spLocks/>
              </p:cNvSpPr>
              <p:nvPr/>
            </p:nvSpPr>
            <p:spPr bwMode="gray">
              <a:xfrm>
                <a:off x="17285388" y="-16221032"/>
                <a:ext cx="934418" cy="1089904"/>
              </a:xfrm>
              <a:custGeom>
                <a:avLst/>
                <a:gdLst/>
                <a:ahLst/>
                <a:cxnLst>
                  <a:cxn ang="0">
                    <a:pos x="0" y="38"/>
                  </a:cxn>
                  <a:cxn ang="0">
                    <a:pos x="23" y="96"/>
                  </a:cxn>
                  <a:cxn ang="0">
                    <a:pos x="54" y="156"/>
                  </a:cxn>
                  <a:cxn ang="0">
                    <a:pos x="91" y="288"/>
                  </a:cxn>
                  <a:cxn ang="0">
                    <a:pos x="107" y="237"/>
                  </a:cxn>
                  <a:cxn ang="0">
                    <a:pos x="157" y="244"/>
                  </a:cxn>
                  <a:cxn ang="0">
                    <a:pos x="189" y="230"/>
                  </a:cxn>
                  <a:cxn ang="0">
                    <a:pos x="212" y="247"/>
                  </a:cxn>
                  <a:cxn ang="0">
                    <a:pos x="232" y="216"/>
                  </a:cxn>
                  <a:cxn ang="0">
                    <a:pos x="173" y="180"/>
                  </a:cxn>
                  <a:cxn ang="0">
                    <a:pos x="114" y="110"/>
                  </a:cxn>
                  <a:cxn ang="0">
                    <a:pos x="75" y="35"/>
                  </a:cxn>
                  <a:cxn ang="0">
                    <a:pos x="0" y="41"/>
                  </a:cxn>
                </a:cxnLst>
                <a:rect l="0" t="0" r="r" b="b"/>
                <a:pathLst>
                  <a:path w="248" h="288">
                    <a:moveTo>
                      <a:pt x="0" y="38"/>
                    </a:moveTo>
                    <a:cubicBezTo>
                      <a:pt x="14" y="53"/>
                      <a:pt x="14" y="78"/>
                      <a:pt x="23" y="96"/>
                    </a:cubicBezTo>
                    <a:cubicBezTo>
                      <a:pt x="34" y="117"/>
                      <a:pt x="46" y="134"/>
                      <a:pt x="54" y="156"/>
                    </a:cubicBezTo>
                    <a:cubicBezTo>
                      <a:pt x="72" y="201"/>
                      <a:pt x="78" y="242"/>
                      <a:pt x="91" y="288"/>
                    </a:cubicBezTo>
                    <a:cubicBezTo>
                      <a:pt x="91" y="266"/>
                      <a:pt x="86" y="247"/>
                      <a:pt x="107" y="237"/>
                    </a:cubicBezTo>
                    <a:cubicBezTo>
                      <a:pt x="127" y="227"/>
                      <a:pt x="141" y="245"/>
                      <a:pt x="157" y="244"/>
                    </a:cubicBezTo>
                    <a:cubicBezTo>
                      <a:pt x="169" y="243"/>
                      <a:pt x="174" y="229"/>
                      <a:pt x="189" y="230"/>
                    </a:cubicBezTo>
                    <a:cubicBezTo>
                      <a:pt x="202" y="231"/>
                      <a:pt x="207" y="245"/>
                      <a:pt x="212" y="247"/>
                    </a:cubicBezTo>
                    <a:cubicBezTo>
                      <a:pt x="235" y="252"/>
                      <a:pt x="248" y="241"/>
                      <a:pt x="232" y="216"/>
                    </a:cubicBezTo>
                    <a:cubicBezTo>
                      <a:pt x="222" y="201"/>
                      <a:pt x="189" y="191"/>
                      <a:pt x="173" y="180"/>
                    </a:cubicBezTo>
                    <a:cubicBezTo>
                      <a:pt x="146" y="162"/>
                      <a:pt x="130" y="138"/>
                      <a:pt x="114" y="110"/>
                    </a:cubicBezTo>
                    <a:cubicBezTo>
                      <a:pt x="101" y="85"/>
                      <a:pt x="93" y="57"/>
                      <a:pt x="75" y="35"/>
                    </a:cubicBezTo>
                    <a:cubicBezTo>
                      <a:pt x="46" y="0"/>
                      <a:pt x="34" y="24"/>
                      <a:pt x="0" y="41"/>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18" name="Freeform 421"/>
              <p:cNvSpPr>
                <a:spLocks/>
              </p:cNvSpPr>
              <p:nvPr/>
            </p:nvSpPr>
            <p:spPr bwMode="gray">
              <a:xfrm>
                <a:off x="17814882" y="-2083542"/>
                <a:ext cx="934418" cy="2024100"/>
              </a:xfrm>
              <a:custGeom>
                <a:avLst/>
                <a:gdLst/>
                <a:ahLst/>
                <a:cxnLst>
                  <a:cxn ang="0">
                    <a:pos x="141" y="0"/>
                  </a:cxn>
                  <a:cxn ang="0">
                    <a:pos x="114" y="114"/>
                  </a:cxn>
                  <a:cxn ang="0">
                    <a:pos x="155" y="166"/>
                  </a:cxn>
                  <a:cxn ang="0">
                    <a:pos x="167" y="252"/>
                  </a:cxn>
                  <a:cxn ang="0">
                    <a:pos x="163" y="299"/>
                  </a:cxn>
                  <a:cxn ang="0">
                    <a:pos x="180" y="346"/>
                  </a:cxn>
                  <a:cxn ang="0">
                    <a:pos x="138" y="384"/>
                  </a:cxn>
                  <a:cxn ang="0">
                    <a:pos x="128" y="418"/>
                  </a:cxn>
                  <a:cxn ang="0">
                    <a:pos x="92" y="463"/>
                  </a:cxn>
                  <a:cxn ang="0">
                    <a:pos x="27" y="472"/>
                  </a:cxn>
                  <a:cxn ang="0">
                    <a:pos x="30" y="505"/>
                  </a:cxn>
                  <a:cxn ang="0">
                    <a:pos x="7" y="521"/>
                  </a:cxn>
                  <a:cxn ang="0">
                    <a:pos x="43" y="538"/>
                  </a:cxn>
                  <a:cxn ang="0">
                    <a:pos x="203" y="466"/>
                  </a:cxn>
                  <a:cxn ang="0">
                    <a:pos x="219" y="384"/>
                  </a:cxn>
                  <a:cxn ang="0">
                    <a:pos x="238" y="294"/>
                  </a:cxn>
                  <a:cxn ang="0">
                    <a:pos x="161" y="83"/>
                  </a:cxn>
                  <a:cxn ang="0">
                    <a:pos x="141" y="22"/>
                  </a:cxn>
                </a:cxnLst>
                <a:rect l="0" t="0" r="r" b="b"/>
                <a:pathLst>
                  <a:path w="246" h="542">
                    <a:moveTo>
                      <a:pt x="141" y="0"/>
                    </a:moveTo>
                    <a:cubicBezTo>
                      <a:pt x="134" y="39"/>
                      <a:pt x="110" y="70"/>
                      <a:pt x="114" y="114"/>
                    </a:cubicBezTo>
                    <a:cubicBezTo>
                      <a:pt x="117" y="147"/>
                      <a:pt x="134" y="148"/>
                      <a:pt x="155" y="166"/>
                    </a:cubicBezTo>
                    <a:cubicBezTo>
                      <a:pt x="186" y="191"/>
                      <a:pt x="176" y="216"/>
                      <a:pt x="167" y="252"/>
                    </a:cubicBezTo>
                    <a:cubicBezTo>
                      <a:pt x="163" y="268"/>
                      <a:pt x="158" y="281"/>
                      <a:pt x="163" y="299"/>
                    </a:cubicBezTo>
                    <a:cubicBezTo>
                      <a:pt x="168" y="318"/>
                      <a:pt x="184" y="323"/>
                      <a:pt x="180" y="346"/>
                    </a:cubicBezTo>
                    <a:cubicBezTo>
                      <a:pt x="175" y="377"/>
                      <a:pt x="156" y="365"/>
                      <a:pt x="138" y="384"/>
                    </a:cubicBezTo>
                    <a:cubicBezTo>
                      <a:pt x="126" y="395"/>
                      <a:pt x="130" y="401"/>
                      <a:pt x="128" y="418"/>
                    </a:cubicBezTo>
                    <a:cubicBezTo>
                      <a:pt x="123" y="453"/>
                      <a:pt x="124" y="456"/>
                      <a:pt x="92" y="463"/>
                    </a:cubicBezTo>
                    <a:cubicBezTo>
                      <a:pt x="71" y="469"/>
                      <a:pt x="49" y="471"/>
                      <a:pt x="27" y="472"/>
                    </a:cubicBezTo>
                    <a:cubicBezTo>
                      <a:pt x="57" y="483"/>
                      <a:pt x="55" y="489"/>
                      <a:pt x="30" y="505"/>
                    </a:cubicBezTo>
                    <a:cubicBezTo>
                      <a:pt x="17" y="513"/>
                      <a:pt x="0" y="497"/>
                      <a:pt x="7" y="521"/>
                    </a:cubicBezTo>
                    <a:cubicBezTo>
                      <a:pt x="10" y="534"/>
                      <a:pt x="32" y="537"/>
                      <a:pt x="43" y="538"/>
                    </a:cubicBezTo>
                    <a:cubicBezTo>
                      <a:pt x="101" y="542"/>
                      <a:pt x="175" y="515"/>
                      <a:pt x="203" y="466"/>
                    </a:cubicBezTo>
                    <a:cubicBezTo>
                      <a:pt x="218" y="441"/>
                      <a:pt x="215" y="414"/>
                      <a:pt x="219" y="384"/>
                    </a:cubicBezTo>
                    <a:cubicBezTo>
                      <a:pt x="222" y="353"/>
                      <a:pt x="236" y="324"/>
                      <a:pt x="238" y="294"/>
                    </a:cubicBezTo>
                    <a:cubicBezTo>
                      <a:pt x="246" y="216"/>
                      <a:pt x="196" y="142"/>
                      <a:pt x="161" y="83"/>
                    </a:cubicBezTo>
                    <a:cubicBezTo>
                      <a:pt x="151" y="66"/>
                      <a:pt x="141" y="43"/>
                      <a:pt x="141" y="22"/>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19" name="Freeform 422"/>
              <p:cNvSpPr>
                <a:spLocks/>
              </p:cNvSpPr>
              <p:nvPr/>
            </p:nvSpPr>
            <p:spPr bwMode="gray">
              <a:xfrm>
                <a:off x="14949335" y="-16407871"/>
                <a:ext cx="2678664" cy="7629272"/>
              </a:xfrm>
              <a:custGeom>
                <a:avLst/>
                <a:gdLst/>
                <a:ahLst/>
                <a:cxnLst>
                  <a:cxn ang="0">
                    <a:pos x="710" y="8"/>
                  </a:cxn>
                  <a:cxn ang="0">
                    <a:pos x="461" y="124"/>
                  </a:cxn>
                  <a:cxn ang="0">
                    <a:pos x="220" y="242"/>
                  </a:cxn>
                  <a:cxn ang="0">
                    <a:pos x="97" y="511"/>
                  </a:cxn>
                  <a:cxn ang="0">
                    <a:pos x="45" y="889"/>
                  </a:cxn>
                  <a:cxn ang="0">
                    <a:pos x="19" y="1215"/>
                  </a:cxn>
                  <a:cxn ang="0">
                    <a:pos x="92" y="1547"/>
                  </a:cxn>
                  <a:cxn ang="0">
                    <a:pos x="103" y="1672"/>
                  </a:cxn>
                  <a:cxn ang="0">
                    <a:pos x="161" y="1815"/>
                  </a:cxn>
                  <a:cxn ang="0">
                    <a:pos x="285" y="2035"/>
                  </a:cxn>
                  <a:cxn ang="0">
                    <a:pos x="350" y="1892"/>
                  </a:cxn>
                  <a:cxn ang="0">
                    <a:pos x="424" y="1784"/>
                  </a:cxn>
                  <a:cxn ang="0">
                    <a:pos x="436" y="1691"/>
                  </a:cxn>
                  <a:cxn ang="0">
                    <a:pos x="438" y="1566"/>
                  </a:cxn>
                  <a:cxn ang="0">
                    <a:pos x="346" y="1448"/>
                  </a:cxn>
                  <a:cxn ang="0">
                    <a:pos x="312" y="1328"/>
                  </a:cxn>
                  <a:cxn ang="0">
                    <a:pos x="346" y="1417"/>
                  </a:cxn>
                  <a:cxn ang="0">
                    <a:pos x="351" y="1515"/>
                  </a:cxn>
                  <a:cxn ang="0">
                    <a:pos x="442" y="1684"/>
                  </a:cxn>
                  <a:cxn ang="0">
                    <a:pos x="480" y="1383"/>
                  </a:cxn>
                  <a:cxn ang="0">
                    <a:pos x="645" y="1164"/>
                  </a:cxn>
                  <a:cxn ang="0">
                    <a:pos x="651" y="830"/>
                  </a:cxn>
                  <a:cxn ang="0">
                    <a:pos x="633" y="484"/>
                  </a:cxn>
                  <a:cxn ang="0">
                    <a:pos x="638" y="211"/>
                  </a:cxn>
                  <a:cxn ang="0">
                    <a:pos x="689" y="0"/>
                  </a:cxn>
                </a:cxnLst>
                <a:rect l="0" t="0" r="r" b="b"/>
                <a:pathLst>
                  <a:path w="710" h="2035">
                    <a:moveTo>
                      <a:pt x="710" y="8"/>
                    </a:moveTo>
                    <a:cubicBezTo>
                      <a:pt x="634" y="55"/>
                      <a:pt x="553" y="92"/>
                      <a:pt x="461" y="124"/>
                    </a:cubicBezTo>
                    <a:cubicBezTo>
                      <a:pt x="373" y="155"/>
                      <a:pt x="294" y="189"/>
                      <a:pt x="220" y="242"/>
                    </a:cubicBezTo>
                    <a:cubicBezTo>
                      <a:pt x="122" y="311"/>
                      <a:pt x="102" y="391"/>
                      <a:pt x="97" y="511"/>
                    </a:cubicBezTo>
                    <a:cubicBezTo>
                      <a:pt x="92" y="641"/>
                      <a:pt x="50" y="759"/>
                      <a:pt x="45" y="889"/>
                    </a:cubicBezTo>
                    <a:cubicBezTo>
                      <a:pt x="40" y="1001"/>
                      <a:pt x="36" y="1107"/>
                      <a:pt x="19" y="1215"/>
                    </a:cubicBezTo>
                    <a:cubicBezTo>
                      <a:pt x="0" y="1330"/>
                      <a:pt x="58" y="1440"/>
                      <a:pt x="92" y="1547"/>
                    </a:cubicBezTo>
                    <a:cubicBezTo>
                      <a:pt x="109" y="1602"/>
                      <a:pt x="106" y="1613"/>
                      <a:pt x="103" y="1672"/>
                    </a:cubicBezTo>
                    <a:cubicBezTo>
                      <a:pt x="100" y="1744"/>
                      <a:pt x="128" y="1759"/>
                      <a:pt x="161" y="1815"/>
                    </a:cubicBezTo>
                    <a:cubicBezTo>
                      <a:pt x="199" y="1882"/>
                      <a:pt x="204" y="1990"/>
                      <a:pt x="285" y="2035"/>
                    </a:cubicBezTo>
                    <a:cubicBezTo>
                      <a:pt x="302" y="1952"/>
                      <a:pt x="281" y="1934"/>
                      <a:pt x="350" y="1892"/>
                    </a:cubicBezTo>
                    <a:cubicBezTo>
                      <a:pt x="393" y="1865"/>
                      <a:pt x="418" y="1834"/>
                      <a:pt x="424" y="1784"/>
                    </a:cubicBezTo>
                    <a:cubicBezTo>
                      <a:pt x="484" y="1758"/>
                      <a:pt x="441" y="1724"/>
                      <a:pt x="436" y="1691"/>
                    </a:cubicBezTo>
                    <a:cubicBezTo>
                      <a:pt x="430" y="1650"/>
                      <a:pt x="449" y="1610"/>
                      <a:pt x="438" y="1566"/>
                    </a:cubicBezTo>
                    <a:cubicBezTo>
                      <a:pt x="423" y="1511"/>
                      <a:pt x="375" y="1496"/>
                      <a:pt x="346" y="1448"/>
                    </a:cubicBezTo>
                    <a:cubicBezTo>
                      <a:pt x="323" y="1410"/>
                      <a:pt x="333" y="1365"/>
                      <a:pt x="312" y="1328"/>
                    </a:cubicBezTo>
                    <a:cubicBezTo>
                      <a:pt x="315" y="1365"/>
                      <a:pt x="336" y="1385"/>
                      <a:pt x="346" y="1417"/>
                    </a:cubicBezTo>
                    <a:cubicBezTo>
                      <a:pt x="357" y="1451"/>
                      <a:pt x="344" y="1485"/>
                      <a:pt x="351" y="1515"/>
                    </a:cubicBezTo>
                    <a:cubicBezTo>
                      <a:pt x="364" y="1569"/>
                      <a:pt x="421" y="1628"/>
                      <a:pt x="442" y="1684"/>
                    </a:cubicBezTo>
                    <a:cubicBezTo>
                      <a:pt x="541" y="1665"/>
                      <a:pt x="458" y="1450"/>
                      <a:pt x="480" y="1383"/>
                    </a:cubicBezTo>
                    <a:cubicBezTo>
                      <a:pt x="507" y="1304"/>
                      <a:pt x="600" y="1240"/>
                      <a:pt x="645" y="1164"/>
                    </a:cubicBezTo>
                    <a:cubicBezTo>
                      <a:pt x="695" y="1079"/>
                      <a:pt x="681" y="927"/>
                      <a:pt x="651" y="830"/>
                    </a:cubicBezTo>
                    <a:cubicBezTo>
                      <a:pt x="617" y="717"/>
                      <a:pt x="628" y="605"/>
                      <a:pt x="633" y="484"/>
                    </a:cubicBezTo>
                    <a:cubicBezTo>
                      <a:pt x="637" y="395"/>
                      <a:pt x="637" y="302"/>
                      <a:pt x="638" y="211"/>
                    </a:cubicBezTo>
                    <a:cubicBezTo>
                      <a:pt x="639" y="165"/>
                      <a:pt x="655" y="22"/>
                      <a:pt x="689" y="0"/>
                    </a:cubicBezTo>
                  </a:path>
                </a:pathLst>
              </a:custGeom>
              <a:solidFill>
                <a:srgbClr val="2A343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20" name="Freeform 423"/>
              <p:cNvSpPr>
                <a:spLocks/>
              </p:cNvSpPr>
              <p:nvPr/>
            </p:nvSpPr>
            <p:spPr bwMode="gray">
              <a:xfrm>
                <a:off x="18998477" y="-16563561"/>
                <a:ext cx="2678664" cy="7504693"/>
              </a:xfrm>
              <a:custGeom>
                <a:avLst/>
                <a:gdLst/>
                <a:ahLst/>
                <a:cxnLst>
                  <a:cxn ang="0">
                    <a:pos x="26" y="26"/>
                  </a:cxn>
                  <a:cxn ang="0">
                    <a:pos x="78" y="195"/>
                  </a:cxn>
                  <a:cxn ang="0">
                    <a:pos x="78" y="378"/>
                  </a:cxn>
                  <a:cxn ang="0">
                    <a:pos x="52" y="756"/>
                  </a:cxn>
                  <a:cxn ang="0">
                    <a:pos x="223" y="1375"/>
                  </a:cxn>
                  <a:cxn ang="0">
                    <a:pos x="289" y="1722"/>
                  </a:cxn>
                  <a:cxn ang="0">
                    <a:pos x="365" y="1853"/>
                  </a:cxn>
                  <a:cxn ang="0">
                    <a:pos x="500" y="2003"/>
                  </a:cxn>
                  <a:cxn ang="0">
                    <a:pos x="605" y="1786"/>
                  </a:cxn>
                  <a:cxn ang="0">
                    <a:pos x="660" y="1638"/>
                  </a:cxn>
                  <a:cxn ang="0">
                    <a:pos x="690" y="1636"/>
                  </a:cxn>
                  <a:cxn ang="0">
                    <a:pos x="664" y="1494"/>
                  </a:cxn>
                  <a:cxn ang="0">
                    <a:pos x="685" y="1355"/>
                  </a:cxn>
                  <a:cxn ang="0">
                    <a:pos x="685" y="1173"/>
                  </a:cxn>
                  <a:cxn ang="0">
                    <a:pos x="698" y="996"/>
                  </a:cxn>
                  <a:cxn ang="0">
                    <a:pos x="581" y="306"/>
                  </a:cxn>
                  <a:cxn ang="0">
                    <a:pos x="553" y="209"/>
                  </a:cxn>
                  <a:cxn ang="0">
                    <a:pos x="478" y="156"/>
                  </a:cxn>
                  <a:cxn ang="0">
                    <a:pos x="255" y="58"/>
                  </a:cxn>
                  <a:cxn ang="0">
                    <a:pos x="124" y="53"/>
                  </a:cxn>
                  <a:cxn ang="0">
                    <a:pos x="0" y="0"/>
                  </a:cxn>
                </a:cxnLst>
                <a:rect l="0" t="0" r="r" b="b"/>
                <a:pathLst>
                  <a:path w="713" h="2003">
                    <a:moveTo>
                      <a:pt x="26" y="26"/>
                    </a:moveTo>
                    <a:cubicBezTo>
                      <a:pt x="41" y="88"/>
                      <a:pt x="75" y="128"/>
                      <a:pt x="78" y="195"/>
                    </a:cubicBezTo>
                    <a:cubicBezTo>
                      <a:pt x="81" y="255"/>
                      <a:pt x="81" y="318"/>
                      <a:pt x="78" y="378"/>
                    </a:cubicBezTo>
                    <a:cubicBezTo>
                      <a:pt x="72" y="504"/>
                      <a:pt x="69" y="632"/>
                      <a:pt x="52" y="756"/>
                    </a:cubicBezTo>
                    <a:cubicBezTo>
                      <a:pt x="21" y="976"/>
                      <a:pt x="157" y="1175"/>
                      <a:pt x="223" y="1375"/>
                    </a:cubicBezTo>
                    <a:cubicBezTo>
                      <a:pt x="259" y="1483"/>
                      <a:pt x="243" y="1613"/>
                      <a:pt x="289" y="1722"/>
                    </a:cubicBezTo>
                    <a:cubicBezTo>
                      <a:pt x="305" y="1763"/>
                      <a:pt x="322" y="1844"/>
                      <a:pt x="365" y="1853"/>
                    </a:cubicBezTo>
                    <a:cubicBezTo>
                      <a:pt x="439" y="1868"/>
                      <a:pt x="480" y="1987"/>
                      <a:pt x="500" y="2003"/>
                    </a:cubicBezTo>
                    <a:cubicBezTo>
                      <a:pt x="528" y="1954"/>
                      <a:pt x="585" y="1837"/>
                      <a:pt x="605" y="1786"/>
                    </a:cubicBezTo>
                    <a:cubicBezTo>
                      <a:pt x="627" y="1729"/>
                      <a:pt x="664" y="1706"/>
                      <a:pt x="660" y="1638"/>
                    </a:cubicBezTo>
                    <a:cubicBezTo>
                      <a:pt x="669" y="1639"/>
                      <a:pt x="681" y="1635"/>
                      <a:pt x="690" y="1636"/>
                    </a:cubicBezTo>
                    <a:cubicBezTo>
                      <a:pt x="713" y="1578"/>
                      <a:pt x="679" y="1543"/>
                      <a:pt x="664" y="1494"/>
                    </a:cubicBezTo>
                    <a:cubicBezTo>
                      <a:pt x="646" y="1434"/>
                      <a:pt x="677" y="1415"/>
                      <a:pt x="685" y="1355"/>
                    </a:cubicBezTo>
                    <a:cubicBezTo>
                      <a:pt x="693" y="1296"/>
                      <a:pt x="680" y="1233"/>
                      <a:pt x="685" y="1173"/>
                    </a:cubicBezTo>
                    <a:cubicBezTo>
                      <a:pt x="690" y="1114"/>
                      <a:pt x="705" y="1058"/>
                      <a:pt x="698" y="996"/>
                    </a:cubicBezTo>
                    <a:cubicBezTo>
                      <a:pt x="673" y="769"/>
                      <a:pt x="636" y="526"/>
                      <a:pt x="581" y="306"/>
                    </a:cubicBezTo>
                    <a:cubicBezTo>
                      <a:pt x="574" y="278"/>
                      <a:pt x="570" y="231"/>
                      <a:pt x="553" y="209"/>
                    </a:cubicBezTo>
                    <a:cubicBezTo>
                      <a:pt x="533" y="182"/>
                      <a:pt x="477" y="162"/>
                      <a:pt x="478" y="156"/>
                    </a:cubicBezTo>
                    <a:cubicBezTo>
                      <a:pt x="389" y="166"/>
                      <a:pt x="332" y="77"/>
                      <a:pt x="255" y="58"/>
                    </a:cubicBezTo>
                    <a:cubicBezTo>
                      <a:pt x="213" y="48"/>
                      <a:pt x="165" y="63"/>
                      <a:pt x="124" y="53"/>
                    </a:cubicBezTo>
                    <a:cubicBezTo>
                      <a:pt x="82" y="43"/>
                      <a:pt x="34" y="21"/>
                      <a:pt x="0" y="0"/>
                    </a:cubicBezTo>
                  </a:path>
                </a:pathLst>
              </a:custGeom>
              <a:solidFill>
                <a:srgbClr val="2A343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21" name="Freeform 424"/>
              <p:cNvSpPr>
                <a:spLocks/>
              </p:cNvSpPr>
              <p:nvPr/>
            </p:nvSpPr>
            <p:spPr bwMode="gray">
              <a:xfrm>
                <a:off x="17316526" y="-15380246"/>
                <a:ext cx="1775403" cy="4141590"/>
              </a:xfrm>
              <a:custGeom>
                <a:avLst/>
                <a:gdLst/>
                <a:ahLst/>
                <a:cxnLst>
                  <a:cxn ang="0">
                    <a:pos x="461" y="890"/>
                  </a:cxn>
                  <a:cxn ang="0">
                    <a:pos x="439" y="769"/>
                  </a:cxn>
                  <a:cxn ang="0">
                    <a:pos x="351" y="706"/>
                  </a:cxn>
                  <a:cxn ang="0">
                    <a:pos x="448" y="681"/>
                  </a:cxn>
                  <a:cxn ang="0">
                    <a:pos x="418" y="613"/>
                  </a:cxn>
                  <a:cxn ang="0">
                    <a:pos x="396" y="541"/>
                  </a:cxn>
                  <a:cxn ang="0">
                    <a:pos x="383" y="380"/>
                  </a:cxn>
                  <a:cxn ang="0">
                    <a:pos x="366" y="299"/>
                  </a:cxn>
                  <a:cxn ang="0">
                    <a:pos x="376" y="211"/>
                  </a:cxn>
                  <a:cxn ang="0">
                    <a:pos x="331" y="74"/>
                  </a:cxn>
                  <a:cxn ang="0">
                    <a:pos x="286" y="85"/>
                  </a:cxn>
                  <a:cxn ang="0">
                    <a:pos x="248" y="69"/>
                  </a:cxn>
                  <a:cxn ang="0">
                    <a:pos x="187" y="0"/>
                  </a:cxn>
                  <a:cxn ang="0">
                    <a:pos x="207" y="83"/>
                  </a:cxn>
                  <a:cxn ang="0">
                    <a:pos x="171" y="155"/>
                  </a:cxn>
                  <a:cxn ang="0">
                    <a:pos x="155" y="78"/>
                  </a:cxn>
                  <a:cxn ang="0">
                    <a:pos x="123" y="241"/>
                  </a:cxn>
                  <a:cxn ang="0">
                    <a:pos x="83" y="407"/>
                  </a:cxn>
                  <a:cxn ang="0">
                    <a:pos x="105" y="407"/>
                  </a:cxn>
                  <a:cxn ang="0">
                    <a:pos x="177" y="316"/>
                  </a:cxn>
                  <a:cxn ang="0">
                    <a:pos x="162" y="483"/>
                  </a:cxn>
                  <a:cxn ang="0">
                    <a:pos x="93" y="609"/>
                  </a:cxn>
                  <a:cxn ang="0">
                    <a:pos x="147" y="564"/>
                  </a:cxn>
                  <a:cxn ang="0">
                    <a:pos x="180" y="622"/>
                  </a:cxn>
                  <a:cxn ang="0">
                    <a:pos x="178" y="700"/>
                  </a:cxn>
                  <a:cxn ang="0">
                    <a:pos x="123" y="749"/>
                  </a:cxn>
                  <a:cxn ang="0">
                    <a:pos x="102" y="883"/>
                  </a:cxn>
                  <a:cxn ang="0">
                    <a:pos x="167" y="987"/>
                  </a:cxn>
                  <a:cxn ang="0">
                    <a:pos x="92" y="998"/>
                  </a:cxn>
                  <a:cxn ang="0">
                    <a:pos x="47" y="942"/>
                  </a:cxn>
                  <a:cxn ang="0">
                    <a:pos x="21" y="984"/>
                  </a:cxn>
                  <a:cxn ang="0">
                    <a:pos x="59" y="1007"/>
                  </a:cxn>
                  <a:cxn ang="0">
                    <a:pos x="94" y="1032"/>
                  </a:cxn>
                  <a:cxn ang="0">
                    <a:pos x="248" y="1099"/>
                  </a:cxn>
                  <a:cxn ang="0">
                    <a:pos x="399" y="1068"/>
                  </a:cxn>
                  <a:cxn ang="0">
                    <a:pos x="328" y="998"/>
                  </a:cxn>
                  <a:cxn ang="0">
                    <a:pos x="381" y="964"/>
                  </a:cxn>
                  <a:cxn ang="0">
                    <a:pos x="461" y="890"/>
                  </a:cxn>
                </a:cxnLst>
                <a:rect l="0" t="0" r="r" b="b"/>
                <a:pathLst>
                  <a:path w="476" h="1106">
                    <a:moveTo>
                      <a:pt x="461" y="890"/>
                    </a:moveTo>
                    <a:cubicBezTo>
                      <a:pt x="476" y="852"/>
                      <a:pt x="461" y="796"/>
                      <a:pt x="439" y="769"/>
                    </a:cubicBezTo>
                    <a:cubicBezTo>
                      <a:pt x="416" y="742"/>
                      <a:pt x="364" y="748"/>
                      <a:pt x="351" y="706"/>
                    </a:cubicBezTo>
                    <a:cubicBezTo>
                      <a:pt x="331" y="643"/>
                      <a:pt x="421" y="682"/>
                      <a:pt x="448" y="681"/>
                    </a:cubicBezTo>
                    <a:cubicBezTo>
                      <a:pt x="452" y="653"/>
                      <a:pt x="430" y="635"/>
                      <a:pt x="418" y="613"/>
                    </a:cubicBezTo>
                    <a:cubicBezTo>
                      <a:pt x="404" y="588"/>
                      <a:pt x="400" y="571"/>
                      <a:pt x="396" y="541"/>
                    </a:cubicBezTo>
                    <a:cubicBezTo>
                      <a:pt x="388" y="489"/>
                      <a:pt x="383" y="437"/>
                      <a:pt x="383" y="380"/>
                    </a:cubicBezTo>
                    <a:cubicBezTo>
                      <a:pt x="383" y="347"/>
                      <a:pt x="372" y="330"/>
                      <a:pt x="366" y="299"/>
                    </a:cubicBezTo>
                    <a:cubicBezTo>
                      <a:pt x="361" y="270"/>
                      <a:pt x="374" y="240"/>
                      <a:pt x="376" y="211"/>
                    </a:cubicBezTo>
                    <a:cubicBezTo>
                      <a:pt x="380" y="175"/>
                      <a:pt x="357" y="97"/>
                      <a:pt x="331" y="74"/>
                    </a:cubicBezTo>
                    <a:cubicBezTo>
                      <a:pt x="302" y="49"/>
                      <a:pt x="310" y="77"/>
                      <a:pt x="286" y="85"/>
                    </a:cubicBezTo>
                    <a:cubicBezTo>
                      <a:pt x="268" y="92"/>
                      <a:pt x="264" y="81"/>
                      <a:pt x="248" y="69"/>
                    </a:cubicBezTo>
                    <a:cubicBezTo>
                      <a:pt x="222" y="48"/>
                      <a:pt x="205" y="28"/>
                      <a:pt x="187" y="0"/>
                    </a:cubicBezTo>
                    <a:cubicBezTo>
                      <a:pt x="139" y="0"/>
                      <a:pt x="201" y="70"/>
                      <a:pt x="207" y="83"/>
                    </a:cubicBezTo>
                    <a:cubicBezTo>
                      <a:pt x="224" y="119"/>
                      <a:pt x="224" y="164"/>
                      <a:pt x="171" y="155"/>
                    </a:cubicBezTo>
                    <a:cubicBezTo>
                      <a:pt x="161" y="130"/>
                      <a:pt x="176" y="98"/>
                      <a:pt x="155" y="78"/>
                    </a:cubicBezTo>
                    <a:cubicBezTo>
                      <a:pt x="136" y="132"/>
                      <a:pt x="149" y="187"/>
                      <a:pt x="123" y="241"/>
                    </a:cubicBezTo>
                    <a:cubicBezTo>
                      <a:pt x="96" y="296"/>
                      <a:pt x="80" y="343"/>
                      <a:pt x="83" y="407"/>
                    </a:cubicBezTo>
                    <a:cubicBezTo>
                      <a:pt x="89" y="408"/>
                      <a:pt x="100" y="408"/>
                      <a:pt x="105" y="407"/>
                    </a:cubicBezTo>
                    <a:cubicBezTo>
                      <a:pt x="116" y="382"/>
                      <a:pt x="147" y="314"/>
                      <a:pt x="177" y="316"/>
                    </a:cubicBezTo>
                    <a:cubicBezTo>
                      <a:pt x="202" y="371"/>
                      <a:pt x="200" y="435"/>
                      <a:pt x="162" y="483"/>
                    </a:cubicBezTo>
                    <a:cubicBezTo>
                      <a:pt x="133" y="519"/>
                      <a:pt x="87" y="558"/>
                      <a:pt x="93" y="609"/>
                    </a:cubicBezTo>
                    <a:cubicBezTo>
                      <a:pt x="112" y="600"/>
                      <a:pt x="120" y="568"/>
                      <a:pt x="147" y="564"/>
                    </a:cubicBezTo>
                    <a:cubicBezTo>
                      <a:pt x="181" y="559"/>
                      <a:pt x="175" y="593"/>
                      <a:pt x="180" y="622"/>
                    </a:cubicBezTo>
                    <a:cubicBezTo>
                      <a:pt x="183" y="641"/>
                      <a:pt x="193" y="686"/>
                      <a:pt x="178" y="700"/>
                    </a:cubicBezTo>
                    <a:cubicBezTo>
                      <a:pt x="157" y="719"/>
                      <a:pt x="112" y="699"/>
                      <a:pt x="123" y="749"/>
                    </a:cubicBezTo>
                    <a:cubicBezTo>
                      <a:pt x="178" y="770"/>
                      <a:pt x="103" y="851"/>
                      <a:pt x="102" y="883"/>
                    </a:cubicBezTo>
                    <a:cubicBezTo>
                      <a:pt x="102" y="933"/>
                      <a:pt x="195" y="954"/>
                      <a:pt x="167" y="987"/>
                    </a:cubicBezTo>
                    <a:cubicBezTo>
                      <a:pt x="153" y="1004"/>
                      <a:pt x="109" y="1010"/>
                      <a:pt x="92" y="998"/>
                    </a:cubicBezTo>
                    <a:cubicBezTo>
                      <a:pt x="73" y="985"/>
                      <a:pt x="72" y="951"/>
                      <a:pt x="47" y="942"/>
                    </a:cubicBezTo>
                    <a:cubicBezTo>
                      <a:pt x="12" y="929"/>
                      <a:pt x="0" y="961"/>
                      <a:pt x="21" y="984"/>
                    </a:cubicBezTo>
                    <a:cubicBezTo>
                      <a:pt x="31" y="994"/>
                      <a:pt x="47" y="999"/>
                      <a:pt x="59" y="1007"/>
                    </a:cubicBezTo>
                    <a:cubicBezTo>
                      <a:pt x="73" y="1015"/>
                      <a:pt x="82" y="1026"/>
                      <a:pt x="94" y="1032"/>
                    </a:cubicBezTo>
                    <a:cubicBezTo>
                      <a:pt x="137" y="1058"/>
                      <a:pt x="198" y="1089"/>
                      <a:pt x="248" y="1099"/>
                    </a:cubicBezTo>
                    <a:cubicBezTo>
                      <a:pt x="284" y="1106"/>
                      <a:pt x="375" y="1099"/>
                      <a:pt x="399" y="1068"/>
                    </a:cubicBezTo>
                    <a:cubicBezTo>
                      <a:pt x="433" y="1027"/>
                      <a:pt x="336" y="1037"/>
                      <a:pt x="328" y="998"/>
                    </a:cubicBezTo>
                    <a:cubicBezTo>
                      <a:pt x="319" y="954"/>
                      <a:pt x="359" y="970"/>
                      <a:pt x="381" y="964"/>
                    </a:cubicBezTo>
                    <a:cubicBezTo>
                      <a:pt x="411" y="956"/>
                      <a:pt x="450" y="918"/>
                      <a:pt x="461" y="890"/>
                    </a:cubicBezTo>
                    <a:close/>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22" name="Freeform 425"/>
              <p:cNvSpPr>
                <a:spLocks/>
              </p:cNvSpPr>
              <p:nvPr/>
            </p:nvSpPr>
            <p:spPr bwMode="gray">
              <a:xfrm>
                <a:off x="17877176" y="-15535955"/>
                <a:ext cx="1121301" cy="5044655"/>
              </a:xfrm>
              <a:custGeom>
                <a:avLst/>
                <a:gdLst/>
                <a:ahLst/>
                <a:cxnLst>
                  <a:cxn ang="0">
                    <a:pos x="65" y="43"/>
                  </a:cxn>
                  <a:cxn ang="0">
                    <a:pos x="51" y="199"/>
                  </a:cxn>
                  <a:cxn ang="0">
                    <a:pos x="12" y="343"/>
                  </a:cxn>
                  <a:cxn ang="0">
                    <a:pos x="25" y="499"/>
                  </a:cxn>
                  <a:cxn ang="0">
                    <a:pos x="6" y="676"/>
                  </a:cxn>
                  <a:cxn ang="0">
                    <a:pos x="19" y="1021"/>
                  </a:cxn>
                  <a:cxn ang="0">
                    <a:pos x="19" y="1222"/>
                  </a:cxn>
                  <a:cxn ang="0">
                    <a:pos x="125" y="1313"/>
                  </a:cxn>
                  <a:cxn ang="0">
                    <a:pos x="215" y="1300"/>
                  </a:cxn>
                  <a:cxn ang="0">
                    <a:pos x="274" y="1238"/>
                  </a:cxn>
                  <a:cxn ang="0">
                    <a:pos x="260" y="923"/>
                  </a:cxn>
                  <a:cxn ang="0">
                    <a:pos x="233" y="599"/>
                  </a:cxn>
                  <a:cxn ang="0">
                    <a:pos x="195" y="271"/>
                  </a:cxn>
                  <a:cxn ang="0">
                    <a:pos x="109" y="5"/>
                  </a:cxn>
                  <a:cxn ang="0">
                    <a:pos x="71" y="10"/>
                  </a:cxn>
                </a:cxnLst>
                <a:rect l="0" t="0" r="r" b="b"/>
                <a:pathLst>
                  <a:path w="305" h="1347">
                    <a:moveTo>
                      <a:pt x="65" y="43"/>
                    </a:moveTo>
                    <a:cubicBezTo>
                      <a:pt x="65" y="98"/>
                      <a:pt x="64" y="149"/>
                      <a:pt x="51" y="199"/>
                    </a:cubicBezTo>
                    <a:cubicBezTo>
                      <a:pt x="38" y="249"/>
                      <a:pt x="15" y="290"/>
                      <a:pt x="12" y="343"/>
                    </a:cubicBezTo>
                    <a:cubicBezTo>
                      <a:pt x="10" y="396"/>
                      <a:pt x="24" y="446"/>
                      <a:pt x="25" y="499"/>
                    </a:cubicBezTo>
                    <a:cubicBezTo>
                      <a:pt x="27" y="562"/>
                      <a:pt x="9" y="614"/>
                      <a:pt x="6" y="676"/>
                    </a:cubicBezTo>
                    <a:cubicBezTo>
                      <a:pt x="1" y="794"/>
                      <a:pt x="13" y="908"/>
                      <a:pt x="19" y="1021"/>
                    </a:cubicBezTo>
                    <a:cubicBezTo>
                      <a:pt x="21" y="1070"/>
                      <a:pt x="0" y="1184"/>
                      <a:pt x="19" y="1222"/>
                    </a:cubicBezTo>
                    <a:cubicBezTo>
                      <a:pt x="28" y="1241"/>
                      <a:pt x="107" y="1301"/>
                      <a:pt x="125" y="1313"/>
                    </a:cubicBezTo>
                    <a:cubicBezTo>
                      <a:pt x="174" y="1347"/>
                      <a:pt x="167" y="1337"/>
                      <a:pt x="215" y="1300"/>
                    </a:cubicBezTo>
                    <a:cubicBezTo>
                      <a:pt x="241" y="1280"/>
                      <a:pt x="266" y="1268"/>
                      <a:pt x="274" y="1238"/>
                    </a:cubicBezTo>
                    <a:cubicBezTo>
                      <a:pt x="305" y="1224"/>
                      <a:pt x="260" y="978"/>
                      <a:pt x="260" y="923"/>
                    </a:cubicBezTo>
                    <a:cubicBezTo>
                      <a:pt x="260" y="807"/>
                      <a:pt x="243" y="709"/>
                      <a:pt x="233" y="599"/>
                    </a:cubicBezTo>
                    <a:cubicBezTo>
                      <a:pt x="223" y="492"/>
                      <a:pt x="225" y="372"/>
                      <a:pt x="195" y="271"/>
                    </a:cubicBezTo>
                    <a:cubicBezTo>
                      <a:pt x="171" y="188"/>
                      <a:pt x="157" y="79"/>
                      <a:pt x="109" y="5"/>
                    </a:cubicBezTo>
                    <a:cubicBezTo>
                      <a:pt x="94" y="0"/>
                      <a:pt x="80" y="4"/>
                      <a:pt x="71" y="10"/>
                    </a:cubicBezTo>
                  </a:path>
                </a:pathLst>
              </a:custGeom>
              <a:solidFill>
                <a:srgbClr val="FCC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23" name="Freeform 426"/>
              <p:cNvSpPr>
                <a:spLocks/>
              </p:cNvSpPr>
              <p:nvPr/>
            </p:nvSpPr>
            <p:spPr bwMode="gray">
              <a:xfrm>
                <a:off x="17908333" y="-15847354"/>
                <a:ext cx="591788" cy="778506"/>
              </a:xfrm>
              <a:custGeom>
                <a:avLst/>
                <a:gdLst/>
                <a:ahLst/>
                <a:cxnLst>
                  <a:cxn ang="0">
                    <a:pos x="27" y="55"/>
                  </a:cxn>
                  <a:cxn ang="0">
                    <a:pos x="144" y="76"/>
                  </a:cxn>
                  <a:cxn ang="0">
                    <a:pos x="27" y="55"/>
                  </a:cxn>
                </a:cxnLst>
                <a:rect l="0" t="0" r="r" b="b"/>
                <a:pathLst>
                  <a:path w="155" h="204">
                    <a:moveTo>
                      <a:pt x="27" y="55"/>
                    </a:moveTo>
                    <a:cubicBezTo>
                      <a:pt x="77" y="0"/>
                      <a:pt x="89" y="9"/>
                      <a:pt x="144" y="76"/>
                    </a:cubicBezTo>
                    <a:cubicBezTo>
                      <a:pt x="155" y="204"/>
                      <a:pt x="0" y="167"/>
                      <a:pt x="27" y="55"/>
                    </a:cubicBezTo>
                  </a:path>
                </a:pathLst>
              </a:custGeom>
              <a:solidFill>
                <a:srgbClr val="E2A80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24" name="Freeform 427"/>
              <p:cNvSpPr>
                <a:spLocks/>
              </p:cNvSpPr>
              <p:nvPr/>
            </p:nvSpPr>
            <p:spPr bwMode="gray">
              <a:xfrm>
                <a:off x="17814882" y="-15971913"/>
                <a:ext cx="778691" cy="716226"/>
              </a:xfrm>
              <a:custGeom>
                <a:avLst/>
                <a:gdLst/>
                <a:ahLst/>
                <a:cxnLst>
                  <a:cxn ang="0">
                    <a:pos x="27" y="78"/>
                  </a:cxn>
                  <a:cxn ang="0">
                    <a:pos x="196" y="66"/>
                  </a:cxn>
                  <a:cxn ang="0">
                    <a:pos x="27" y="78"/>
                  </a:cxn>
                </a:cxnLst>
                <a:rect l="0" t="0" r="r" b="b"/>
                <a:pathLst>
                  <a:path w="207" h="194">
                    <a:moveTo>
                      <a:pt x="27" y="78"/>
                    </a:moveTo>
                    <a:cubicBezTo>
                      <a:pt x="77" y="23"/>
                      <a:pt x="142" y="0"/>
                      <a:pt x="196" y="66"/>
                    </a:cubicBezTo>
                    <a:cubicBezTo>
                      <a:pt x="207" y="194"/>
                      <a:pt x="0" y="190"/>
                      <a:pt x="27" y="78"/>
                    </a:cubicBezTo>
                  </a:path>
                </a:pathLst>
              </a:custGeom>
              <a:solidFill>
                <a:srgbClr val="FCC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25" name="Freeform 428"/>
              <p:cNvSpPr>
                <a:spLocks/>
              </p:cNvSpPr>
              <p:nvPr/>
            </p:nvSpPr>
            <p:spPr bwMode="gray">
              <a:xfrm>
                <a:off x="17316526" y="-16439001"/>
                <a:ext cx="809829" cy="1214444"/>
              </a:xfrm>
              <a:custGeom>
                <a:avLst/>
                <a:gdLst/>
                <a:ahLst/>
                <a:cxnLst>
                  <a:cxn ang="0">
                    <a:pos x="64" y="0"/>
                  </a:cxn>
                  <a:cxn ang="0">
                    <a:pos x="44" y="157"/>
                  </a:cxn>
                  <a:cxn ang="0">
                    <a:pos x="116" y="321"/>
                  </a:cxn>
                  <a:cxn ang="0">
                    <a:pos x="199" y="157"/>
                  </a:cxn>
                  <a:cxn ang="0">
                    <a:pos x="64" y="0"/>
                  </a:cxn>
                </a:cxnLst>
                <a:rect l="0" t="0" r="r" b="b"/>
                <a:pathLst>
                  <a:path w="216" h="321">
                    <a:moveTo>
                      <a:pt x="64" y="0"/>
                    </a:moveTo>
                    <a:cubicBezTo>
                      <a:pt x="0" y="59"/>
                      <a:pt x="8" y="82"/>
                      <a:pt x="44" y="157"/>
                    </a:cubicBezTo>
                    <a:cubicBezTo>
                      <a:pt x="69" y="212"/>
                      <a:pt x="82" y="269"/>
                      <a:pt x="116" y="321"/>
                    </a:cubicBezTo>
                    <a:cubicBezTo>
                      <a:pt x="139" y="272"/>
                      <a:pt x="216" y="223"/>
                      <a:pt x="199" y="157"/>
                    </a:cubicBezTo>
                    <a:cubicBezTo>
                      <a:pt x="190" y="118"/>
                      <a:pt x="98" y="14"/>
                      <a:pt x="64" y="0"/>
                    </a:cubicBezTo>
                  </a:path>
                </a:pathLst>
              </a:custGeom>
              <a:solidFill>
                <a:srgbClr val="D4E7F9"/>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26" name="Freeform 429"/>
              <p:cNvSpPr>
                <a:spLocks/>
              </p:cNvSpPr>
              <p:nvPr/>
            </p:nvSpPr>
            <p:spPr bwMode="gray">
              <a:xfrm>
                <a:off x="18406689" y="-16719270"/>
                <a:ext cx="1059007" cy="1432433"/>
              </a:xfrm>
              <a:custGeom>
                <a:avLst/>
                <a:gdLst/>
                <a:ahLst/>
                <a:cxnLst>
                  <a:cxn ang="0">
                    <a:pos x="139" y="0"/>
                  </a:cxn>
                  <a:cxn ang="0">
                    <a:pos x="14" y="230"/>
                  </a:cxn>
                  <a:cxn ang="0">
                    <a:pos x="108" y="381"/>
                  </a:cxn>
                  <a:cxn ang="0">
                    <a:pos x="139" y="0"/>
                  </a:cxn>
                </a:cxnLst>
                <a:rect l="0" t="0" r="r" b="b"/>
                <a:pathLst>
                  <a:path w="285" h="381">
                    <a:moveTo>
                      <a:pt x="139" y="0"/>
                    </a:moveTo>
                    <a:cubicBezTo>
                      <a:pt x="137" y="100"/>
                      <a:pt x="30" y="143"/>
                      <a:pt x="14" y="230"/>
                    </a:cubicBezTo>
                    <a:cubicBezTo>
                      <a:pt x="0" y="301"/>
                      <a:pt x="66" y="333"/>
                      <a:pt x="108" y="381"/>
                    </a:cubicBezTo>
                    <a:cubicBezTo>
                      <a:pt x="181" y="285"/>
                      <a:pt x="285" y="67"/>
                      <a:pt x="139" y="0"/>
                    </a:cubicBezTo>
                    <a:close/>
                  </a:path>
                </a:pathLst>
              </a:custGeom>
              <a:solidFill>
                <a:srgbClr val="D4E7F9"/>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27" name="Freeform 430"/>
              <p:cNvSpPr>
                <a:spLocks/>
              </p:cNvSpPr>
              <p:nvPr/>
            </p:nvSpPr>
            <p:spPr bwMode="gray">
              <a:xfrm>
                <a:off x="18157511" y="-10179902"/>
                <a:ext cx="591788" cy="186839"/>
              </a:xfrm>
              <a:custGeom>
                <a:avLst/>
                <a:gdLst/>
                <a:ahLst/>
                <a:cxnLst>
                  <a:cxn ang="0">
                    <a:pos x="0" y="45"/>
                  </a:cxn>
                  <a:cxn ang="0">
                    <a:pos x="155" y="44"/>
                  </a:cxn>
                  <a:cxn ang="0">
                    <a:pos x="0" y="19"/>
                  </a:cxn>
                </a:cxnLst>
                <a:rect l="0" t="0" r="r" b="b"/>
                <a:pathLst>
                  <a:path w="155" h="47">
                    <a:moveTo>
                      <a:pt x="0" y="45"/>
                    </a:moveTo>
                    <a:cubicBezTo>
                      <a:pt x="51" y="45"/>
                      <a:pt x="104" y="47"/>
                      <a:pt x="155" y="44"/>
                    </a:cubicBezTo>
                    <a:cubicBezTo>
                      <a:pt x="142" y="0"/>
                      <a:pt x="41" y="19"/>
                      <a:pt x="0" y="19"/>
                    </a:cubicBezTo>
                  </a:path>
                </a:pathLst>
              </a:custGeom>
              <a:solidFill>
                <a:srgbClr val="B7B6B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28" name="Freeform 431"/>
              <p:cNvSpPr>
                <a:spLocks/>
              </p:cNvSpPr>
              <p:nvPr/>
            </p:nvSpPr>
            <p:spPr bwMode="gray">
              <a:xfrm>
                <a:off x="18282100" y="-19459576"/>
                <a:ext cx="1059007" cy="1681552"/>
              </a:xfrm>
              <a:custGeom>
                <a:avLst/>
                <a:gdLst/>
                <a:ahLst/>
                <a:cxnLst>
                  <a:cxn ang="0">
                    <a:pos x="110" y="150"/>
                  </a:cxn>
                  <a:cxn ang="0">
                    <a:pos x="144" y="299"/>
                  </a:cxn>
                  <a:cxn ang="0">
                    <a:pos x="174" y="301"/>
                  </a:cxn>
                  <a:cxn ang="0">
                    <a:pos x="213" y="449"/>
                  </a:cxn>
                  <a:cxn ang="0">
                    <a:pos x="215" y="412"/>
                  </a:cxn>
                  <a:cxn ang="0">
                    <a:pos x="246" y="423"/>
                  </a:cxn>
                  <a:cxn ang="0">
                    <a:pos x="242" y="321"/>
                  </a:cxn>
                  <a:cxn ang="0">
                    <a:pos x="265" y="332"/>
                  </a:cxn>
                  <a:cxn ang="0">
                    <a:pos x="254" y="268"/>
                  </a:cxn>
                  <a:cxn ang="0">
                    <a:pos x="272" y="274"/>
                  </a:cxn>
                  <a:cxn ang="0">
                    <a:pos x="144" y="64"/>
                  </a:cxn>
                  <a:cxn ang="0">
                    <a:pos x="36" y="32"/>
                  </a:cxn>
                  <a:cxn ang="0">
                    <a:pos x="78" y="150"/>
                  </a:cxn>
                </a:cxnLst>
                <a:rect l="0" t="0" r="r" b="b"/>
                <a:pathLst>
                  <a:path w="279" h="449">
                    <a:moveTo>
                      <a:pt x="110" y="150"/>
                    </a:moveTo>
                    <a:cubicBezTo>
                      <a:pt x="154" y="187"/>
                      <a:pt x="141" y="247"/>
                      <a:pt x="144" y="299"/>
                    </a:cubicBezTo>
                    <a:cubicBezTo>
                      <a:pt x="153" y="298"/>
                      <a:pt x="165" y="302"/>
                      <a:pt x="174" y="301"/>
                    </a:cubicBezTo>
                    <a:cubicBezTo>
                      <a:pt x="177" y="347"/>
                      <a:pt x="156" y="440"/>
                      <a:pt x="213" y="449"/>
                    </a:cubicBezTo>
                    <a:cubicBezTo>
                      <a:pt x="212" y="438"/>
                      <a:pt x="217" y="423"/>
                      <a:pt x="215" y="412"/>
                    </a:cubicBezTo>
                    <a:cubicBezTo>
                      <a:pt x="223" y="417"/>
                      <a:pt x="240" y="420"/>
                      <a:pt x="246" y="423"/>
                    </a:cubicBezTo>
                    <a:cubicBezTo>
                      <a:pt x="253" y="387"/>
                      <a:pt x="238" y="357"/>
                      <a:pt x="242" y="321"/>
                    </a:cubicBezTo>
                    <a:cubicBezTo>
                      <a:pt x="248" y="324"/>
                      <a:pt x="258" y="327"/>
                      <a:pt x="265" y="332"/>
                    </a:cubicBezTo>
                    <a:cubicBezTo>
                      <a:pt x="265" y="310"/>
                      <a:pt x="261" y="287"/>
                      <a:pt x="254" y="268"/>
                    </a:cubicBezTo>
                    <a:cubicBezTo>
                      <a:pt x="261" y="269"/>
                      <a:pt x="266" y="272"/>
                      <a:pt x="272" y="274"/>
                    </a:cubicBezTo>
                    <a:cubicBezTo>
                      <a:pt x="279" y="182"/>
                      <a:pt x="203" y="125"/>
                      <a:pt x="144" y="64"/>
                    </a:cubicBezTo>
                    <a:cubicBezTo>
                      <a:pt x="125" y="43"/>
                      <a:pt x="67" y="0"/>
                      <a:pt x="36" y="32"/>
                    </a:cubicBezTo>
                    <a:cubicBezTo>
                      <a:pt x="0" y="71"/>
                      <a:pt x="65" y="124"/>
                      <a:pt x="78" y="150"/>
                    </a:cubicBezTo>
                  </a:path>
                </a:pathLst>
              </a:custGeom>
              <a:solidFill>
                <a:srgbClr val="877468"/>
              </a:solid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29" name="Freeform 432"/>
              <p:cNvSpPr>
                <a:spLocks/>
              </p:cNvSpPr>
              <p:nvPr/>
            </p:nvSpPr>
            <p:spPr bwMode="gray">
              <a:xfrm>
                <a:off x="18282100" y="-19459576"/>
                <a:ext cx="1059007" cy="1681552"/>
              </a:xfrm>
              <a:custGeom>
                <a:avLst/>
                <a:gdLst/>
                <a:ahLst/>
                <a:cxnLst>
                  <a:cxn ang="0">
                    <a:pos x="110" y="150"/>
                  </a:cxn>
                  <a:cxn ang="0">
                    <a:pos x="144" y="299"/>
                  </a:cxn>
                  <a:cxn ang="0">
                    <a:pos x="174" y="301"/>
                  </a:cxn>
                  <a:cxn ang="0">
                    <a:pos x="213" y="449"/>
                  </a:cxn>
                  <a:cxn ang="0">
                    <a:pos x="215" y="412"/>
                  </a:cxn>
                  <a:cxn ang="0">
                    <a:pos x="246" y="423"/>
                  </a:cxn>
                  <a:cxn ang="0">
                    <a:pos x="242" y="321"/>
                  </a:cxn>
                  <a:cxn ang="0">
                    <a:pos x="265" y="332"/>
                  </a:cxn>
                  <a:cxn ang="0">
                    <a:pos x="254" y="268"/>
                  </a:cxn>
                  <a:cxn ang="0">
                    <a:pos x="272" y="274"/>
                  </a:cxn>
                  <a:cxn ang="0">
                    <a:pos x="144" y="64"/>
                  </a:cxn>
                  <a:cxn ang="0">
                    <a:pos x="36" y="32"/>
                  </a:cxn>
                  <a:cxn ang="0">
                    <a:pos x="78" y="150"/>
                  </a:cxn>
                </a:cxnLst>
                <a:rect l="0" t="0" r="r" b="b"/>
                <a:pathLst>
                  <a:path w="279" h="449">
                    <a:moveTo>
                      <a:pt x="110" y="150"/>
                    </a:moveTo>
                    <a:cubicBezTo>
                      <a:pt x="154" y="187"/>
                      <a:pt x="141" y="247"/>
                      <a:pt x="144" y="299"/>
                    </a:cubicBezTo>
                    <a:cubicBezTo>
                      <a:pt x="153" y="298"/>
                      <a:pt x="165" y="302"/>
                      <a:pt x="174" y="301"/>
                    </a:cubicBezTo>
                    <a:cubicBezTo>
                      <a:pt x="177" y="347"/>
                      <a:pt x="156" y="440"/>
                      <a:pt x="213" y="449"/>
                    </a:cubicBezTo>
                    <a:cubicBezTo>
                      <a:pt x="212" y="438"/>
                      <a:pt x="217" y="423"/>
                      <a:pt x="215" y="412"/>
                    </a:cubicBezTo>
                    <a:cubicBezTo>
                      <a:pt x="223" y="417"/>
                      <a:pt x="240" y="420"/>
                      <a:pt x="246" y="423"/>
                    </a:cubicBezTo>
                    <a:cubicBezTo>
                      <a:pt x="253" y="387"/>
                      <a:pt x="238" y="357"/>
                      <a:pt x="242" y="321"/>
                    </a:cubicBezTo>
                    <a:cubicBezTo>
                      <a:pt x="248" y="324"/>
                      <a:pt x="258" y="327"/>
                      <a:pt x="265" y="332"/>
                    </a:cubicBezTo>
                    <a:cubicBezTo>
                      <a:pt x="265" y="310"/>
                      <a:pt x="261" y="287"/>
                      <a:pt x="254" y="268"/>
                    </a:cubicBezTo>
                    <a:cubicBezTo>
                      <a:pt x="261" y="269"/>
                      <a:pt x="266" y="272"/>
                      <a:pt x="272" y="274"/>
                    </a:cubicBezTo>
                    <a:cubicBezTo>
                      <a:pt x="279" y="182"/>
                      <a:pt x="203" y="125"/>
                      <a:pt x="144" y="64"/>
                    </a:cubicBezTo>
                    <a:cubicBezTo>
                      <a:pt x="125" y="43"/>
                      <a:pt x="67" y="0"/>
                      <a:pt x="36" y="32"/>
                    </a:cubicBezTo>
                    <a:cubicBezTo>
                      <a:pt x="0" y="71"/>
                      <a:pt x="65" y="124"/>
                      <a:pt x="78" y="150"/>
                    </a:cubicBezTo>
                  </a:path>
                </a:pathLst>
              </a:custGeom>
              <a:no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30" name="Freeform 433"/>
              <p:cNvSpPr>
                <a:spLocks/>
              </p:cNvSpPr>
              <p:nvPr/>
            </p:nvSpPr>
            <p:spPr bwMode="gray">
              <a:xfrm>
                <a:off x="16942759" y="-19584135"/>
                <a:ext cx="2149170" cy="1961820"/>
              </a:xfrm>
              <a:custGeom>
                <a:avLst/>
                <a:gdLst/>
                <a:ahLst/>
                <a:cxnLst>
                  <a:cxn ang="0">
                    <a:pos x="19" y="409"/>
                  </a:cxn>
                  <a:cxn ang="0">
                    <a:pos x="45" y="401"/>
                  </a:cxn>
                  <a:cxn ang="0">
                    <a:pos x="96" y="525"/>
                  </a:cxn>
                  <a:cxn ang="0">
                    <a:pos x="97" y="441"/>
                  </a:cxn>
                  <a:cxn ang="0">
                    <a:pos x="116" y="371"/>
                  </a:cxn>
                  <a:cxn ang="0">
                    <a:pos x="92" y="324"/>
                  </a:cxn>
                  <a:cxn ang="0">
                    <a:pos x="129" y="343"/>
                  </a:cxn>
                  <a:cxn ang="0">
                    <a:pos x="131" y="227"/>
                  </a:cxn>
                  <a:cxn ang="0">
                    <a:pos x="200" y="212"/>
                  </a:cxn>
                  <a:cxn ang="0">
                    <a:pos x="216" y="175"/>
                  </a:cxn>
                  <a:cxn ang="0">
                    <a:pos x="264" y="182"/>
                  </a:cxn>
                  <a:cxn ang="0">
                    <a:pos x="443" y="193"/>
                  </a:cxn>
                  <a:cxn ang="0">
                    <a:pos x="353" y="2"/>
                  </a:cxn>
                  <a:cxn ang="0">
                    <a:pos x="353" y="2"/>
                  </a:cxn>
                  <a:cxn ang="0">
                    <a:pos x="375" y="31"/>
                  </a:cxn>
                  <a:cxn ang="0">
                    <a:pos x="196" y="18"/>
                  </a:cxn>
                  <a:cxn ang="0">
                    <a:pos x="226" y="57"/>
                  </a:cxn>
                  <a:cxn ang="0">
                    <a:pos x="93" y="102"/>
                  </a:cxn>
                  <a:cxn ang="0">
                    <a:pos x="124" y="115"/>
                  </a:cxn>
                  <a:cxn ang="0">
                    <a:pos x="27" y="254"/>
                  </a:cxn>
                  <a:cxn ang="0">
                    <a:pos x="27" y="343"/>
                  </a:cxn>
                  <a:cxn ang="0">
                    <a:pos x="0" y="414"/>
                  </a:cxn>
                  <a:cxn ang="0">
                    <a:pos x="50" y="403"/>
                  </a:cxn>
                  <a:cxn ang="0">
                    <a:pos x="65" y="441"/>
                  </a:cxn>
                </a:cxnLst>
                <a:rect l="0" t="0" r="r" b="b"/>
                <a:pathLst>
                  <a:path w="577" h="525">
                    <a:moveTo>
                      <a:pt x="19" y="409"/>
                    </a:moveTo>
                    <a:cubicBezTo>
                      <a:pt x="29" y="405"/>
                      <a:pt x="36" y="410"/>
                      <a:pt x="45" y="401"/>
                    </a:cubicBezTo>
                    <a:cubicBezTo>
                      <a:pt x="87" y="433"/>
                      <a:pt x="29" y="516"/>
                      <a:pt x="96" y="525"/>
                    </a:cubicBezTo>
                    <a:cubicBezTo>
                      <a:pt x="98" y="498"/>
                      <a:pt x="93" y="468"/>
                      <a:pt x="97" y="441"/>
                    </a:cubicBezTo>
                    <a:cubicBezTo>
                      <a:pt x="101" y="415"/>
                      <a:pt x="126" y="405"/>
                      <a:pt x="116" y="371"/>
                    </a:cubicBezTo>
                    <a:cubicBezTo>
                      <a:pt x="96" y="357"/>
                      <a:pt x="93" y="351"/>
                      <a:pt x="92" y="324"/>
                    </a:cubicBezTo>
                    <a:cubicBezTo>
                      <a:pt x="102" y="332"/>
                      <a:pt x="118" y="334"/>
                      <a:pt x="129" y="343"/>
                    </a:cubicBezTo>
                    <a:cubicBezTo>
                      <a:pt x="131" y="305"/>
                      <a:pt x="129" y="265"/>
                      <a:pt x="131" y="227"/>
                    </a:cubicBezTo>
                    <a:cubicBezTo>
                      <a:pt x="157" y="228"/>
                      <a:pt x="178" y="222"/>
                      <a:pt x="200" y="212"/>
                    </a:cubicBezTo>
                    <a:cubicBezTo>
                      <a:pt x="209" y="208"/>
                      <a:pt x="206" y="178"/>
                      <a:pt x="216" y="175"/>
                    </a:cubicBezTo>
                    <a:cubicBezTo>
                      <a:pt x="232" y="170"/>
                      <a:pt x="248" y="182"/>
                      <a:pt x="264" y="182"/>
                    </a:cubicBezTo>
                    <a:cubicBezTo>
                      <a:pt x="318" y="181"/>
                      <a:pt x="384" y="207"/>
                      <a:pt x="443" y="193"/>
                    </a:cubicBezTo>
                    <a:cubicBezTo>
                      <a:pt x="577" y="163"/>
                      <a:pt x="444" y="13"/>
                      <a:pt x="353" y="2"/>
                    </a:cubicBezTo>
                    <a:cubicBezTo>
                      <a:pt x="350" y="0"/>
                      <a:pt x="350" y="0"/>
                      <a:pt x="353" y="2"/>
                    </a:cubicBezTo>
                    <a:cubicBezTo>
                      <a:pt x="362" y="11"/>
                      <a:pt x="367" y="23"/>
                      <a:pt x="375" y="31"/>
                    </a:cubicBezTo>
                    <a:cubicBezTo>
                      <a:pt x="319" y="16"/>
                      <a:pt x="258" y="15"/>
                      <a:pt x="196" y="18"/>
                    </a:cubicBezTo>
                    <a:cubicBezTo>
                      <a:pt x="206" y="28"/>
                      <a:pt x="213" y="46"/>
                      <a:pt x="226" y="57"/>
                    </a:cubicBezTo>
                    <a:cubicBezTo>
                      <a:pt x="184" y="54"/>
                      <a:pt x="128" y="79"/>
                      <a:pt x="93" y="102"/>
                    </a:cubicBezTo>
                    <a:cubicBezTo>
                      <a:pt x="112" y="103"/>
                      <a:pt x="112" y="111"/>
                      <a:pt x="124" y="115"/>
                    </a:cubicBezTo>
                    <a:cubicBezTo>
                      <a:pt x="82" y="146"/>
                      <a:pt x="40" y="207"/>
                      <a:pt x="27" y="254"/>
                    </a:cubicBezTo>
                    <a:cubicBezTo>
                      <a:pt x="19" y="285"/>
                      <a:pt x="30" y="314"/>
                      <a:pt x="27" y="343"/>
                    </a:cubicBezTo>
                    <a:cubicBezTo>
                      <a:pt x="24" y="372"/>
                      <a:pt x="13" y="386"/>
                      <a:pt x="0" y="414"/>
                    </a:cubicBezTo>
                    <a:cubicBezTo>
                      <a:pt x="15" y="407"/>
                      <a:pt x="37" y="408"/>
                      <a:pt x="50" y="403"/>
                    </a:cubicBezTo>
                    <a:cubicBezTo>
                      <a:pt x="46" y="424"/>
                      <a:pt x="61" y="429"/>
                      <a:pt x="65" y="441"/>
                    </a:cubicBezTo>
                  </a:path>
                </a:pathLst>
              </a:custGeom>
              <a:solidFill>
                <a:srgbClr val="736357"/>
              </a:solid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31" name="Freeform 434"/>
              <p:cNvSpPr>
                <a:spLocks/>
              </p:cNvSpPr>
              <p:nvPr/>
            </p:nvSpPr>
            <p:spPr bwMode="gray">
              <a:xfrm>
                <a:off x="16942759" y="-19584135"/>
                <a:ext cx="2149170" cy="1961820"/>
              </a:xfrm>
              <a:custGeom>
                <a:avLst/>
                <a:gdLst/>
                <a:ahLst/>
                <a:cxnLst>
                  <a:cxn ang="0">
                    <a:pos x="19" y="409"/>
                  </a:cxn>
                  <a:cxn ang="0">
                    <a:pos x="45" y="401"/>
                  </a:cxn>
                  <a:cxn ang="0">
                    <a:pos x="96" y="525"/>
                  </a:cxn>
                  <a:cxn ang="0">
                    <a:pos x="97" y="441"/>
                  </a:cxn>
                  <a:cxn ang="0">
                    <a:pos x="116" y="371"/>
                  </a:cxn>
                  <a:cxn ang="0">
                    <a:pos x="92" y="324"/>
                  </a:cxn>
                  <a:cxn ang="0">
                    <a:pos x="129" y="343"/>
                  </a:cxn>
                  <a:cxn ang="0">
                    <a:pos x="131" y="227"/>
                  </a:cxn>
                  <a:cxn ang="0">
                    <a:pos x="200" y="212"/>
                  </a:cxn>
                  <a:cxn ang="0">
                    <a:pos x="216" y="175"/>
                  </a:cxn>
                  <a:cxn ang="0">
                    <a:pos x="264" y="182"/>
                  </a:cxn>
                  <a:cxn ang="0">
                    <a:pos x="443" y="193"/>
                  </a:cxn>
                  <a:cxn ang="0">
                    <a:pos x="353" y="2"/>
                  </a:cxn>
                  <a:cxn ang="0">
                    <a:pos x="353" y="2"/>
                  </a:cxn>
                  <a:cxn ang="0">
                    <a:pos x="375" y="31"/>
                  </a:cxn>
                  <a:cxn ang="0">
                    <a:pos x="196" y="18"/>
                  </a:cxn>
                  <a:cxn ang="0">
                    <a:pos x="226" y="57"/>
                  </a:cxn>
                  <a:cxn ang="0">
                    <a:pos x="93" y="102"/>
                  </a:cxn>
                  <a:cxn ang="0">
                    <a:pos x="124" y="115"/>
                  </a:cxn>
                  <a:cxn ang="0">
                    <a:pos x="27" y="254"/>
                  </a:cxn>
                  <a:cxn ang="0">
                    <a:pos x="27" y="343"/>
                  </a:cxn>
                  <a:cxn ang="0">
                    <a:pos x="0" y="414"/>
                  </a:cxn>
                  <a:cxn ang="0">
                    <a:pos x="50" y="403"/>
                  </a:cxn>
                  <a:cxn ang="0">
                    <a:pos x="65" y="441"/>
                  </a:cxn>
                </a:cxnLst>
                <a:rect l="0" t="0" r="r" b="b"/>
                <a:pathLst>
                  <a:path w="577" h="525">
                    <a:moveTo>
                      <a:pt x="19" y="409"/>
                    </a:moveTo>
                    <a:cubicBezTo>
                      <a:pt x="29" y="405"/>
                      <a:pt x="36" y="410"/>
                      <a:pt x="45" y="401"/>
                    </a:cubicBezTo>
                    <a:cubicBezTo>
                      <a:pt x="87" y="433"/>
                      <a:pt x="29" y="516"/>
                      <a:pt x="96" y="525"/>
                    </a:cubicBezTo>
                    <a:cubicBezTo>
                      <a:pt x="98" y="498"/>
                      <a:pt x="93" y="468"/>
                      <a:pt x="97" y="441"/>
                    </a:cubicBezTo>
                    <a:cubicBezTo>
                      <a:pt x="101" y="415"/>
                      <a:pt x="126" y="405"/>
                      <a:pt x="116" y="371"/>
                    </a:cubicBezTo>
                    <a:cubicBezTo>
                      <a:pt x="96" y="357"/>
                      <a:pt x="93" y="351"/>
                      <a:pt x="92" y="324"/>
                    </a:cubicBezTo>
                    <a:cubicBezTo>
                      <a:pt x="102" y="332"/>
                      <a:pt x="118" y="334"/>
                      <a:pt x="129" y="343"/>
                    </a:cubicBezTo>
                    <a:cubicBezTo>
                      <a:pt x="131" y="305"/>
                      <a:pt x="129" y="265"/>
                      <a:pt x="131" y="227"/>
                    </a:cubicBezTo>
                    <a:cubicBezTo>
                      <a:pt x="157" y="228"/>
                      <a:pt x="178" y="222"/>
                      <a:pt x="200" y="212"/>
                    </a:cubicBezTo>
                    <a:cubicBezTo>
                      <a:pt x="209" y="208"/>
                      <a:pt x="206" y="178"/>
                      <a:pt x="216" y="175"/>
                    </a:cubicBezTo>
                    <a:cubicBezTo>
                      <a:pt x="232" y="170"/>
                      <a:pt x="248" y="182"/>
                      <a:pt x="264" y="182"/>
                    </a:cubicBezTo>
                    <a:cubicBezTo>
                      <a:pt x="318" y="181"/>
                      <a:pt x="384" y="207"/>
                      <a:pt x="443" y="193"/>
                    </a:cubicBezTo>
                    <a:cubicBezTo>
                      <a:pt x="577" y="163"/>
                      <a:pt x="444" y="13"/>
                      <a:pt x="353" y="2"/>
                    </a:cubicBezTo>
                    <a:cubicBezTo>
                      <a:pt x="350" y="0"/>
                      <a:pt x="350" y="0"/>
                      <a:pt x="353" y="2"/>
                    </a:cubicBezTo>
                    <a:cubicBezTo>
                      <a:pt x="362" y="11"/>
                      <a:pt x="367" y="23"/>
                      <a:pt x="375" y="31"/>
                    </a:cubicBezTo>
                    <a:cubicBezTo>
                      <a:pt x="319" y="16"/>
                      <a:pt x="258" y="15"/>
                      <a:pt x="196" y="18"/>
                    </a:cubicBezTo>
                    <a:cubicBezTo>
                      <a:pt x="206" y="28"/>
                      <a:pt x="213" y="46"/>
                      <a:pt x="226" y="57"/>
                    </a:cubicBezTo>
                    <a:cubicBezTo>
                      <a:pt x="184" y="54"/>
                      <a:pt x="128" y="79"/>
                      <a:pt x="93" y="102"/>
                    </a:cubicBezTo>
                    <a:cubicBezTo>
                      <a:pt x="112" y="103"/>
                      <a:pt x="112" y="111"/>
                      <a:pt x="124" y="115"/>
                    </a:cubicBezTo>
                    <a:cubicBezTo>
                      <a:pt x="82" y="146"/>
                      <a:pt x="40" y="207"/>
                      <a:pt x="27" y="254"/>
                    </a:cubicBezTo>
                    <a:cubicBezTo>
                      <a:pt x="19" y="285"/>
                      <a:pt x="30" y="314"/>
                      <a:pt x="27" y="343"/>
                    </a:cubicBezTo>
                    <a:cubicBezTo>
                      <a:pt x="24" y="372"/>
                      <a:pt x="13" y="386"/>
                      <a:pt x="0" y="414"/>
                    </a:cubicBezTo>
                    <a:cubicBezTo>
                      <a:pt x="15" y="407"/>
                      <a:pt x="37" y="408"/>
                      <a:pt x="50" y="403"/>
                    </a:cubicBezTo>
                    <a:cubicBezTo>
                      <a:pt x="46" y="424"/>
                      <a:pt x="61" y="429"/>
                      <a:pt x="65" y="441"/>
                    </a:cubicBezTo>
                  </a:path>
                </a:pathLst>
              </a:custGeom>
              <a:no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32" name="Freeform 435"/>
              <p:cNvSpPr>
                <a:spLocks/>
              </p:cNvSpPr>
              <p:nvPr/>
            </p:nvSpPr>
            <p:spPr bwMode="gray">
              <a:xfrm>
                <a:off x="17534566" y="-7377316"/>
                <a:ext cx="1090144" cy="4888966"/>
              </a:xfrm>
              <a:custGeom>
                <a:avLst/>
                <a:gdLst/>
                <a:ahLst/>
                <a:cxnLst>
                  <a:cxn ang="0">
                    <a:pos x="71" y="9"/>
                  </a:cxn>
                  <a:cxn ang="0">
                    <a:pos x="65" y="96"/>
                  </a:cxn>
                  <a:cxn ang="0">
                    <a:pos x="127" y="204"/>
                  </a:cxn>
                  <a:cxn ang="0">
                    <a:pos x="218" y="376"/>
                  </a:cxn>
                  <a:cxn ang="0">
                    <a:pos x="205" y="426"/>
                  </a:cxn>
                  <a:cxn ang="0">
                    <a:pos x="231" y="479"/>
                  </a:cxn>
                  <a:cxn ang="0">
                    <a:pos x="192" y="512"/>
                  </a:cxn>
                  <a:cxn ang="0">
                    <a:pos x="189" y="579"/>
                  </a:cxn>
                  <a:cxn ang="0">
                    <a:pos x="174" y="739"/>
                  </a:cxn>
                  <a:cxn ang="0">
                    <a:pos x="132" y="787"/>
                  </a:cxn>
                  <a:cxn ang="0">
                    <a:pos x="153" y="779"/>
                  </a:cxn>
                  <a:cxn ang="0">
                    <a:pos x="97" y="873"/>
                  </a:cxn>
                  <a:cxn ang="0">
                    <a:pos x="162" y="914"/>
                  </a:cxn>
                  <a:cxn ang="0">
                    <a:pos x="201" y="875"/>
                  </a:cxn>
                  <a:cxn ang="0">
                    <a:pos x="231" y="956"/>
                  </a:cxn>
                  <a:cxn ang="0">
                    <a:pos x="192" y="1009"/>
                  </a:cxn>
                  <a:cxn ang="0">
                    <a:pos x="184" y="1083"/>
                  </a:cxn>
                  <a:cxn ang="0">
                    <a:pos x="232" y="1192"/>
                  </a:cxn>
                  <a:cxn ang="0">
                    <a:pos x="148" y="1236"/>
                  </a:cxn>
                  <a:cxn ang="0">
                    <a:pos x="26" y="1031"/>
                  </a:cxn>
                  <a:cxn ang="0">
                    <a:pos x="35" y="1184"/>
                  </a:cxn>
                  <a:cxn ang="0">
                    <a:pos x="167" y="1292"/>
                  </a:cxn>
                  <a:cxn ang="0">
                    <a:pos x="284" y="1157"/>
                  </a:cxn>
                  <a:cxn ang="0">
                    <a:pos x="261" y="1072"/>
                  </a:cxn>
                  <a:cxn ang="0">
                    <a:pos x="246" y="965"/>
                  </a:cxn>
                  <a:cxn ang="0">
                    <a:pos x="279" y="741"/>
                  </a:cxn>
                  <a:cxn ang="0">
                    <a:pos x="288" y="578"/>
                  </a:cxn>
                  <a:cxn ang="0">
                    <a:pos x="266" y="453"/>
                  </a:cxn>
                  <a:cxn ang="0">
                    <a:pos x="272" y="288"/>
                  </a:cxn>
                  <a:cxn ang="0">
                    <a:pos x="265" y="94"/>
                  </a:cxn>
                  <a:cxn ang="0">
                    <a:pos x="233" y="101"/>
                  </a:cxn>
                  <a:cxn ang="0">
                    <a:pos x="200" y="76"/>
                  </a:cxn>
                  <a:cxn ang="0">
                    <a:pos x="71" y="9"/>
                  </a:cxn>
                </a:cxnLst>
                <a:rect l="0" t="0" r="r" b="b"/>
                <a:pathLst>
                  <a:path w="295" h="1303">
                    <a:moveTo>
                      <a:pt x="71" y="9"/>
                    </a:moveTo>
                    <a:cubicBezTo>
                      <a:pt x="5" y="20"/>
                      <a:pt x="49" y="69"/>
                      <a:pt x="65" y="96"/>
                    </a:cubicBezTo>
                    <a:cubicBezTo>
                      <a:pt x="86" y="130"/>
                      <a:pt x="101" y="168"/>
                      <a:pt x="127" y="204"/>
                    </a:cubicBezTo>
                    <a:cubicBezTo>
                      <a:pt x="171" y="264"/>
                      <a:pt x="229" y="284"/>
                      <a:pt x="218" y="376"/>
                    </a:cubicBezTo>
                    <a:cubicBezTo>
                      <a:pt x="216" y="392"/>
                      <a:pt x="206" y="411"/>
                      <a:pt x="205" y="426"/>
                    </a:cubicBezTo>
                    <a:cubicBezTo>
                      <a:pt x="205" y="449"/>
                      <a:pt x="231" y="468"/>
                      <a:pt x="231" y="479"/>
                    </a:cubicBezTo>
                    <a:cubicBezTo>
                      <a:pt x="232" y="513"/>
                      <a:pt x="210" y="493"/>
                      <a:pt x="192" y="512"/>
                    </a:cubicBezTo>
                    <a:cubicBezTo>
                      <a:pt x="166" y="540"/>
                      <a:pt x="181" y="545"/>
                      <a:pt x="189" y="579"/>
                    </a:cubicBezTo>
                    <a:cubicBezTo>
                      <a:pt x="203" y="635"/>
                      <a:pt x="186" y="683"/>
                      <a:pt x="174" y="739"/>
                    </a:cubicBezTo>
                    <a:cubicBezTo>
                      <a:pt x="146" y="737"/>
                      <a:pt x="124" y="757"/>
                      <a:pt x="132" y="787"/>
                    </a:cubicBezTo>
                    <a:cubicBezTo>
                      <a:pt x="136" y="785"/>
                      <a:pt x="147" y="783"/>
                      <a:pt x="153" y="779"/>
                    </a:cubicBezTo>
                    <a:cubicBezTo>
                      <a:pt x="162" y="823"/>
                      <a:pt x="89" y="813"/>
                      <a:pt x="97" y="873"/>
                    </a:cubicBezTo>
                    <a:cubicBezTo>
                      <a:pt x="101" y="909"/>
                      <a:pt x="127" y="935"/>
                      <a:pt x="162" y="914"/>
                    </a:cubicBezTo>
                    <a:cubicBezTo>
                      <a:pt x="182" y="902"/>
                      <a:pt x="166" y="875"/>
                      <a:pt x="201" y="875"/>
                    </a:cubicBezTo>
                    <a:cubicBezTo>
                      <a:pt x="240" y="874"/>
                      <a:pt x="242" y="927"/>
                      <a:pt x="231" y="956"/>
                    </a:cubicBezTo>
                    <a:cubicBezTo>
                      <a:pt x="223" y="975"/>
                      <a:pt x="199" y="988"/>
                      <a:pt x="192" y="1009"/>
                    </a:cubicBezTo>
                    <a:cubicBezTo>
                      <a:pt x="185" y="1030"/>
                      <a:pt x="184" y="1061"/>
                      <a:pt x="184" y="1083"/>
                    </a:cubicBezTo>
                    <a:cubicBezTo>
                      <a:pt x="222" y="1077"/>
                      <a:pt x="235" y="1163"/>
                      <a:pt x="232" y="1192"/>
                    </a:cubicBezTo>
                    <a:cubicBezTo>
                      <a:pt x="227" y="1228"/>
                      <a:pt x="190" y="1242"/>
                      <a:pt x="148" y="1236"/>
                    </a:cubicBezTo>
                    <a:cubicBezTo>
                      <a:pt x="68" y="1224"/>
                      <a:pt x="53" y="1090"/>
                      <a:pt x="26" y="1031"/>
                    </a:cubicBezTo>
                    <a:cubicBezTo>
                      <a:pt x="10" y="1067"/>
                      <a:pt x="0" y="1157"/>
                      <a:pt x="35" y="1184"/>
                    </a:cubicBezTo>
                    <a:cubicBezTo>
                      <a:pt x="48" y="1259"/>
                      <a:pt x="79" y="1303"/>
                      <a:pt x="167" y="1292"/>
                    </a:cubicBezTo>
                    <a:cubicBezTo>
                      <a:pt x="243" y="1282"/>
                      <a:pt x="289" y="1240"/>
                      <a:pt x="284" y="1157"/>
                    </a:cubicBezTo>
                    <a:cubicBezTo>
                      <a:pt x="282" y="1121"/>
                      <a:pt x="272" y="1105"/>
                      <a:pt x="261" y="1072"/>
                    </a:cubicBezTo>
                    <a:cubicBezTo>
                      <a:pt x="261" y="1072"/>
                      <a:pt x="245" y="967"/>
                      <a:pt x="246" y="965"/>
                    </a:cubicBezTo>
                    <a:cubicBezTo>
                      <a:pt x="261" y="891"/>
                      <a:pt x="276" y="819"/>
                      <a:pt x="279" y="741"/>
                    </a:cubicBezTo>
                    <a:cubicBezTo>
                      <a:pt x="282" y="685"/>
                      <a:pt x="282" y="633"/>
                      <a:pt x="288" y="578"/>
                    </a:cubicBezTo>
                    <a:cubicBezTo>
                      <a:pt x="293" y="530"/>
                      <a:pt x="276" y="500"/>
                      <a:pt x="266" y="453"/>
                    </a:cubicBezTo>
                    <a:cubicBezTo>
                      <a:pt x="254" y="395"/>
                      <a:pt x="263" y="343"/>
                      <a:pt x="272" y="288"/>
                    </a:cubicBezTo>
                    <a:cubicBezTo>
                      <a:pt x="278" y="247"/>
                      <a:pt x="295" y="130"/>
                      <a:pt x="265" y="94"/>
                    </a:cubicBezTo>
                    <a:cubicBezTo>
                      <a:pt x="256" y="83"/>
                      <a:pt x="242" y="107"/>
                      <a:pt x="233" y="101"/>
                    </a:cubicBezTo>
                    <a:cubicBezTo>
                      <a:pt x="215" y="89"/>
                      <a:pt x="217" y="91"/>
                      <a:pt x="200" y="76"/>
                    </a:cubicBezTo>
                    <a:cubicBezTo>
                      <a:pt x="165" y="47"/>
                      <a:pt x="120" y="0"/>
                      <a:pt x="71" y="9"/>
                    </a:cubicBezTo>
                    <a:close/>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33" name="Freeform 436"/>
              <p:cNvSpPr>
                <a:spLocks/>
              </p:cNvSpPr>
              <p:nvPr/>
            </p:nvSpPr>
            <p:spPr bwMode="gray">
              <a:xfrm>
                <a:off x="19590285" y="-1678714"/>
                <a:ext cx="1432774" cy="1556992"/>
              </a:xfrm>
              <a:custGeom>
                <a:avLst/>
                <a:gdLst/>
                <a:ahLst/>
                <a:cxnLst>
                  <a:cxn ang="0">
                    <a:pos x="38" y="40"/>
                  </a:cxn>
                  <a:cxn ang="0">
                    <a:pos x="93" y="272"/>
                  </a:cxn>
                  <a:cxn ang="0">
                    <a:pos x="139" y="329"/>
                  </a:cxn>
                  <a:cxn ang="0">
                    <a:pos x="215" y="362"/>
                  </a:cxn>
                  <a:cxn ang="0">
                    <a:pos x="324" y="388"/>
                  </a:cxn>
                  <a:cxn ang="0">
                    <a:pos x="380" y="354"/>
                  </a:cxn>
                  <a:cxn ang="0">
                    <a:pos x="207" y="403"/>
                  </a:cxn>
                  <a:cxn ang="0">
                    <a:pos x="75" y="366"/>
                  </a:cxn>
                  <a:cxn ang="0">
                    <a:pos x="18" y="350"/>
                  </a:cxn>
                  <a:cxn ang="0">
                    <a:pos x="12" y="236"/>
                  </a:cxn>
                  <a:cxn ang="0">
                    <a:pos x="18" y="150"/>
                  </a:cxn>
                  <a:cxn ang="0">
                    <a:pos x="41" y="0"/>
                  </a:cxn>
                </a:cxnLst>
                <a:rect l="0" t="0" r="r" b="b"/>
                <a:pathLst>
                  <a:path w="380" h="411">
                    <a:moveTo>
                      <a:pt x="38" y="40"/>
                    </a:moveTo>
                    <a:cubicBezTo>
                      <a:pt x="38" y="74"/>
                      <a:pt x="38" y="272"/>
                      <a:pt x="93" y="272"/>
                    </a:cubicBezTo>
                    <a:cubicBezTo>
                      <a:pt x="41" y="287"/>
                      <a:pt x="122" y="320"/>
                      <a:pt x="139" y="329"/>
                    </a:cubicBezTo>
                    <a:cubicBezTo>
                      <a:pt x="163" y="342"/>
                      <a:pt x="189" y="355"/>
                      <a:pt x="215" y="362"/>
                    </a:cubicBezTo>
                    <a:cubicBezTo>
                      <a:pt x="242" y="369"/>
                      <a:pt x="297" y="389"/>
                      <a:pt x="324" y="388"/>
                    </a:cubicBezTo>
                    <a:cubicBezTo>
                      <a:pt x="343" y="387"/>
                      <a:pt x="365" y="367"/>
                      <a:pt x="380" y="354"/>
                    </a:cubicBezTo>
                    <a:cubicBezTo>
                      <a:pt x="340" y="406"/>
                      <a:pt x="263" y="411"/>
                      <a:pt x="207" y="403"/>
                    </a:cubicBezTo>
                    <a:cubicBezTo>
                      <a:pt x="161" y="396"/>
                      <a:pt x="121" y="371"/>
                      <a:pt x="75" y="366"/>
                    </a:cubicBezTo>
                    <a:cubicBezTo>
                      <a:pt x="55" y="363"/>
                      <a:pt x="29" y="366"/>
                      <a:pt x="18" y="350"/>
                    </a:cubicBezTo>
                    <a:cubicBezTo>
                      <a:pt x="0" y="326"/>
                      <a:pt x="12" y="265"/>
                      <a:pt x="12" y="236"/>
                    </a:cubicBezTo>
                    <a:cubicBezTo>
                      <a:pt x="12" y="207"/>
                      <a:pt x="13" y="179"/>
                      <a:pt x="18" y="150"/>
                    </a:cubicBezTo>
                    <a:cubicBezTo>
                      <a:pt x="26" y="104"/>
                      <a:pt x="43" y="48"/>
                      <a:pt x="41" y="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34" name="Freeform 437"/>
              <p:cNvSpPr>
                <a:spLocks/>
              </p:cNvSpPr>
              <p:nvPr/>
            </p:nvSpPr>
            <p:spPr bwMode="gray">
              <a:xfrm>
                <a:off x="19621422" y="-3235707"/>
                <a:ext cx="1090164" cy="1868391"/>
              </a:xfrm>
              <a:custGeom>
                <a:avLst/>
                <a:gdLst/>
                <a:ahLst/>
                <a:cxnLst>
                  <a:cxn ang="0">
                    <a:pos x="42" y="18"/>
                  </a:cxn>
                  <a:cxn ang="0">
                    <a:pos x="145" y="97"/>
                  </a:cxn>
                  <a:cxn ang="0">
                    <a:pos x="269" y="0"/>
                  </a:cxn>
                  <a:cxn ang="0">
                    <a:pos x="115" y="168"/>
                  </a:cxn>
                  <a:cxn ang="0">
                    <a:pos x="118" y="232"/>
                  </a:cxn>
                  <a:cxn ang="0">
                    <a:pos x="118" y="291"/>
                  </a:cxn>
                  <a:cxn ang="0">
                    <a:pos x="87" y="331"/>
                  </a:cxn>
                  <a:cxn ang="0">
                    <a:pos x="88" y="395"/>
                  </a:cxn>
                  <a:cxn ang="0">
                    <a:pos x="159" y="391"/>
                  </a:cxn>
                  <a:cxn ang="0">
                    <a:pos x="80" y="474"/>
                  </a:cxn>
                  <a:cxn ang="0">
                    <a:pos x="61" y="271"/>
                  </a:cxn>
                  <a:cxn ang="0">
                    <a:pos x="35" y="57"/>
                  </a:cxn>
                </a:cxnLst>
                <a:rect l="0" t="0" r="r" b="b"/>
                <a:pathLst>
                  <a:path w="294" h="497">
                    <a:moveTo>
                      <a:pt x="42" y="18"/>
                    </a:moveTo>
                    <a:cubicBezTo>
                      <a:pt x="37" y="79"/>
                      <a:pt x="77" y="124"/>
                      <a:pt x="145" y="97"/>
                    </a:cubicBezTo>
                    <a:cubicBezTo>
                      <a:pt x="192" y="78"/>
                      <a:pt x="215" y="2"/>
                      <a:pt x="269" y="0"/>
                    </a:cubicBezTo>
                    <a:cubicBezTo>
                      <a:pt x="294" y="86"/>
                      <a:pt x="139" y="93"/>
                      <a:pt x="115" y="168"/>
                    </a:cubicBezTo>
                    <a:cubicBezTo>
                      <a:pt x="105" y="199"/>
                      <a:pt x="115" y="204"/>
                      <a:pt x="118" y="232"/>
                    </a:cubicBezTo>
                    <a:cubicBezTo>
                      <a:pt x="123" y="279"/>
                      <a:pt x="132" y="247"/>
                      <a:pt x="118" y="291"/>
                    </a:cubicBezTo>
                    <a:cubicBezTo>
                      <a:pt x="116" y="299"/>
                      <a:pt x="92" y="316"/>
                      <a:pt x="87" y="331"/>
                    </a:cubicBezTo>
                    <a:cubicBezTo>
                      <a:pt x="82" y="349"/>
                      <a:pt x="88" y="378"/>
                      <a:pt x="88" y="395"/>
                    </a:cubicBezTo>
                    <a:cubicBezTo>
                      <a:pt x="112" y="408"/>
                      <a:pt x="139" y="402"/>
                      <a:pt x="159" y="391"/>
                    </a:cubicBezTo>
                    <a:cubicBezTo>
                      <a:pt x="124" y="412"/>
                      <a:pt x="67" y="415"/>
                      <a:pt x="80" y="474"/>
                    </a:cubicBezTo>
                    <a:cubicBezTo>
                      <a:pt x="0" y="497"/>
                      <a:pt x="64" y="318"/>
                      <a:pt x="61" y="271"/>
                    </a:cubicBezTo>
                    <a:cubicBezTo>
                      <a:pt x="57" y="198"/>
                      <a:pt x="42" y="132"/>
                      <a:pt x="35" y="57"/>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35" name="Freeform 438"/>
              <p:cNvSpPr>
                <a:spLocks/>
              </p:cNvSpPr>
              <p:nvPr/>
            </p:nvSpPr>
            <p:spPr bwMode="gray">
              <a:xfrm>
                <a:off x="20867312" y="-5010688"/>
                <a:ext cx="903280" cy="1401303"/>
              </a:xfrm>
              <a:custGeom>
                <a:avLst/>
                <a:gdLst/>
                <a:ahLst/>
                <a:cxnLst>
                  <a:cxn ang="0">
                    <a:pos x="149" y="0"/>
                  </a:cxn>
                  <a:cxn ang="0">
                    <a:pos x="0" y="312"/>
                  </a:cxn>
                  <a:cxn ang="0">
                    <a:pos x="52" y="371"/>
                  </a:cxn>
                  <a:cxn ang="0">
                    <a:pos x="83" y="371"/>
                  </a:cxn>
                  <a:cxn ang="0">
                    <a:pos x="123" y="255"/>
                  </a:cxn>
                  <a:cxn ang="0">
                    <a:pos x="143" y="130"/>
                  </a:cxn>
                </a:cxnLst>
                <a:rect l="0" t="0" r="r" b="b"/>
                <a:pathLst>
                  <a:path w="240" h="373">
                    <a:moveTo>
                      <a:pt x="149" y="0"/>
                    </a:moveTo>
                    <a:cubicBezTo>
                      <a:pt x="240" y="68"/>
                      <a:pt x="50" y="263"/>
                      <a:pt x="0" y="312"/>
                    </a:cubicBezTo>
                    <a:cubicBezTo>
                      <a:pt x="35" y="310"/>
                      <a:pt x="55" y="337"/>
                      <a:pt x="52" y="371"/>
                    </a:cubicBezTo>
                    <a:cubicBezTo>
                      <a:pt x="62" y="373"/>
                      <a:pt x="73" y="373"/>
                      <a:pt x="83" y="371"/>
                    </a:cubicBezTo>
                    <a:cubicBezTo>
                      <a:pt x="90" y="332"/>
                      <a:pt x="115" y="294"/>
                      <a:pt x="123" y="255"/>
                    </a:cubicBezTo>
                    <a:cubicBezTo>
                      <a:pt x="132" y="213"/>
                      <a:pt x="137" y="173"/>
                      <a:pt x="143" y="13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36" name="Freeform 439"/>
              <p:cNvSpPr>
                <a:spLocks/>
              </p:cNvSpPr>
              <p:nvPr/>
            </p:nvSpPr>
            <p:spPr bwMode="gray">
              <a:xfrm>
                <a:off x="18655867" y="-7626435"/>
                <a:ext cx="872123" cy="2428908"/>
              </a:xfrm>
              <a:custGeom>
                <a:avLst/>
                <a:gdLst/>
                <a:ahLst/>
                <a:cxnLst>
                  <a:cxn ang="0">
                    <a:pos x="0" y="0"/>
                  </a:cxn>
                  <a:cxn ang="0">
                    <a:pos x="161" y="118"/>
                  </a:cxn>
                  <a:cxn ang="0">
                    <a:pos x="106" y="118"/>
                  </a:cxn>
                  <a:cxn ang="0">
                    <a:pos x="104" y="131"/>
                  </a:cxn>
                  <a:cxn ang="0">
                    <a:pos x="234" y="306"/>
                  </a:cxn>
                  <a:cxn ang="0">
                    <a:pos x="209" y="647"/>
                  </a:cxn>
                  <a:cxn ang="0">
                    <a:pos x="174" y="478"/>
                  </a:cxn>
                  <a:cxn ang="0">
                    <a:pos x="124" y="313"/>
                  </a:cxn>
                  <a:cxn ang="0">
                    <a:pos x="0" y="6"/>
                  </a:cxn>
                </a:cxnLst>
                <a:rect l="0" t="0" r="r" b="b"/>
                <a:pathLst>
                  <a:path w="234" h="647">
                    <a:moveTo>
                      <a:pt x="0" y="0"/>
                    </a:moveTo>
                    <a:cubicBezTo>
                      <a:pt x="73" y="29"/>
                      <a:pt x="113" y="54"/>
                      <a:pt x="161" y="118"/>
                    </a:cubicBezTo>
                    <a:cubicBezTo>
                      <a:pt x="143" y="113"/>
                      <a:pt x="123" y="120"/>
                      <a:pt x="106" y="118"/>
                    </a:cubicBezTo>
                    <a:cubicBezTo>
                      <a:pt x="104" y="122"/>
                      <a:pt x="103" y="126"/>
                      <a:pt x="104" y="131"/>
                    </a:cubicBezTo>
                    <a:cubicBezTo>
                      <a:pt x="153" y="147"/>
                      <a:pt x="226" y="258"/>
                      <a:pt x="234" y="306"/>
                    </a:cubicBezTo>
                    <a:cubicBezTo>
                      <a:pt x="111" y="280"/>
                      <a:pt x="215" y="598"/>
                      <a:pt x="209" y="647"/>
                    </a:cubicBezTo>
                    <a:cubicBezTo>
                      <a:pt x="182" y="616"/>
                      <a:pt x="187" y="519"/>
                      <a:pt x="174" y="478"/>
                    </a:cubicBezTo>
                    <a:cubicBezTo>
                      <a:pt x="159" y="426"/>
                      <a:pt x="138" y="368"/>
                      <a:pt x="124" y="313"/>
                    </a:cubicBezTo>
                    <a:cubicBezTo>
                      <a:pt x="97" y="206"/>
                      <a:pt x="123" y="49"/>
                      <a:pt x="0" y="6"/>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37" name="Freeform 440"/>
              <p:cNvSpPr>
                <a:spLocks/>
              </p:cNvSpPr>
              <p:nvPr/>
            </p:nvSpPr>
            <p:spPr bwMode="gray">
              <a:xfrm>
                <a:off x="17285388" y="-1958983"/>
                <a:ext cx="903260" cy="653947"/>
              </a:xfrm>
              <a:custGeom>
                <a:avLst/>
                <a:gdLst/>
                <a:ahLst/>
                <a:cxnLst>
                  <a:cxn ang="0">
                    <a:pos x="0" y="0"/>
                  </a:cxn>
                  <a:cxn ang="0">
                    <a:pos x="66" y="97"/>
                  </a:cxn>
                  <a:cxn ang="0">
                    <a:pos x="188" y="93"/>
                  </a:cxn>
                  <a:cxn ang="0">
                    <a:pos x="90" y="152"/>
                  </a:cxn>
                  <a:cxn ang="0">
                    <a:pos x="0" y="33"/>
                  </a:cxn>
                </a:cxnLst>
                <a:rect l="0" t="0" r="r" b="b"/>
                <a:pathLst>
                  <a:path w="241" h="172">
                    <a:moveTo>
                      <a:pt x="0" y="0"/>
                    </a:moveTo>
                    <a:cubicBezTo>
                      <a:pt x="19" y="31"/>
                      <a:pt x="42" y="79"/>
                      <a:pt x="66" y="97"/>
                    </a:cubicBezTo>
                    <a:cubicBezTo>
                      <a:pt x="117" y="134"/>
                      <a:pt x="139" y="104"/>
                      <a:pt x="188" y="93"/>
                    </a:cubicBezTo>
                    <a:cubicBezTo>
                      <a:pt x="241" y="167"/>
                      <a:pt x="131" y="172"/>
                      <a:pt x="90" y="152"/>
                    </a:cubicBezTo>
                    <a:cubicBezTo>
                      <a:pt x="54" y="135"/>
                      <a:pt x="0" y="81"/>
                      <a:pt x="0" y="33"/>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38" name="Freeform 441"/>
              <p:cNvSpPr>
                <a:spLocks/>
              </p:cNvSpPr>
              <p:nvPr/>
            </p:nvSpPr>
            <p:spPr bwMode="gray">
              <a:xfrm>
                <a:off x="18126354" y="-9494825"/>
                <a:ext cx="903280" cy="2210939"/>
              </a:xfrm>
              <a:custGeom>
                <a:avLst/>
                <a:gdLst/>
                <a:ahLst/>
                <a:cxnLst>
                  <a:cxn ang="0">
                    <a:pos x="9" y="0"/>
                  </a:cxn>
                  <a:cxn ang="0">
                    <a:pos x="21" y="235"/>
                  </a:cxn>
                  <a:cxn ang="0">
                    <a:pos x="67" y="437"/>
                  </a:cxn>
                  <a:cxn ang="0">
                    <a:pos x="204" y="126"/>
                  </a:cxn>
                  <a:cxn ang="0">
                    <a:pos x="159" y="502"/>
                  </a:cxn>
                  <a:cxn ang="0">
                    <a:pos x="28" y="91"/>
                  </a:cxn>
                </a:cxnLst>
                <a:rect l="0" t="0" r="r" b="b"/>
                <a:pathLst>
                  <a:path w="233" h="591">
                    <a:moveTo>
                      <a:pt x="9" y="0"/>
                    </a:moveTo>
                    <a:cubicBezTo>
                      <a:pt x="0" y="67"/>
                      <a:pt x="15" y="163"/>
                      <a:pt x="21" y="235"/>
                    </a:cubicBezTo>
                    <a:cubicBezTo>
                      <a:pt x="26" y="284"/>
                      <a:pt x="34" y="399"/>
                      <a:pt x="67" y="437"/>
                    </a:cubicBezTo>
                    <a:cubicBezTo>
                      <a:pt x="200" y="591"/>
                      <a:pt x="191" y="172"/>
                      <a:pt x="204" y="126"/>
                    </a:cubicBezTo>
                    <a:cubicBezTo>
                      <a:pt x="232" y="194"/>
                      <a:pt x="233" y="458"/>
                      <a:pt x="159" y="502"/>
                    </a:cubicBezTo>
                    <a:cubicBezTo>
                      <a:pt x="10" y="590"/>
                      <a:pt x="28" y="149"/>
                      <a:pt x="28" y="91"/>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39" name="Freeform 442"/>
              <p:cNvSpPr>
                <a:spLocks/>
              </p:cNvSpPr>
              <p:nvPr/>
            </p:nvSpPr>
            <p:spPr bwMode="gray">
              <a:xfrm>
                <a:off x="16382108" y="-8747469"/>
                <a:ext cx="903280" cy="2304349"/>
              </a:xfrm>
              <a:custGeom>
                <a:avLst/>
                <a:gdLst/>
                <a:ahLst/>
                <a:cxnLst>
                  <a:cxn ang="0">
                    <a:pos x="70" y="265"/>
                  </a:cxn>
                  <a:cxn ang="0">
                    <a:pos x="121" y="180"/>
                  </a:cxn>
                  <a:cxn ang="0">
                    <a:pos x="136" y="50"/>
                  </a:cxn>
                  <a:cxn ang="0">
                    <a:pos x="239" y="0"/>
                  </a:cxn>
                  <a:cxn ang="0">
                    <a:pos x="180" y="164"/>
                  </a:cxn>
                  <a:cxn ang="0">
                    <a:pos x="155" y="331"/>
                  </a:cxn>
                  <a:cxn ang="0">
                    <a:pos x="120" y="616"/>
                  </a:cxn>
                  <a:cxn ang="0">
                    <a:pos x="90" y="245"/>
                  </a:cxn>
                </a:cxnLst>
                <a:rect l="0" t="0" r="r" b="b"/>
                <a:pathLst>
                  <a:path w="239" h="616">
                    <a:moveTo>
                      <a:pt x="70" y="265"/>
                    </a:moveTo>
                    <a:cubicBezTo>
                      <a:pt x="74" y="230"/>
                      <a:pt x="107" y="210"/>
                      <a:pt x="121" y="180"/>
                    </a:cubicBezTo>
                    <a:cubicBezTo>
                      <a:pt x="140" y="138"/>
                      <a:pt x="134" y="97"/>
                      <a:pt x="136" y="50"/>
                    </a:cubicBezTo>
                    <a:cubicBezTo>
                      <a:pt x="178" y="49"/>
                      <a:pt x="205" y="15"/>
                      <a:pt x="239" y="0"/>
                    </a:cubicBezTo>
                    <a:cubicBezTo>
                      <a:pt x="216" y="52"/>
                      <a:pt x="192" y="105"/>
                      <a:pt x="180" y="164"/>
                    </a:cubicBezTo>
                    <a:cubicBezTo>
                      <a:pt x="169" y="218"/>
                      <a:pt x="175" y="284"/>
                      <a:pt x="155" y="331"/>
                    </a:cubicBezTo>
                    <a:cubicBezTo>
                      <a:pt x="116" y="424"/>
                      <a:pt x="83" y="511"/>
                      <a:pt x="120" y="616"/>
                    </a:cubicBezTo>
                    <a:cubicBezTo>
                      <a:pt x="53" y="570"/>
                      <a:pt x="0" y="295"/>
                      <a:pt x="90" y="245"/>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40" name="Freeform 443"/>
              <p:cNvSpPr>
                <a:spLocks/>
              </p:cNvSpPr>
              <p:nvPr/>
            </p:nvSpPr>
            <p:spPr bwMode="gray">
              <a:xfrm>
                <a:off x="18095217" y="-10024193"/>
                <a:ext cx="1650795" cy="435958"/>
              </a:xfrm>
              <a:custGeom>
                <a:avLst/>
                <a:gdLst/>
                <a:ahLst/>
                <a:cxnLst>
                  <a:cxn ang="0">
                    <a:pos x="20" y="85"/>
                  </a:cxn>
                  <a:cxn ang="0">
                    <a:pos x="118" y="118"/>
                  </a:cxn>
                  <a:cxn ang="0">
                    <a:pos x="222" y="73"/>
                  </a:cxn>
                  <a:cxn ang="0">
                    <a:pos x="335" y="80"/>
                  </a:cxn>
                  <a:cxn ang="0">
                    <a:pos x="436" y="51"/>
                  </a:cxn>
                  <a:cxn ang="0">
                    <a:pos x="210" y="40"/>
                  </a:cxn>
                  <a:cxn ang="0">
                    <a:pos x="0" y="85"/>
                  </a:cxn>
                </a:cxnLst>
                <a:rect l="0" t="0" r="r" b="b"/>
                <a:pathLst>
                  <a:path w="441" h="119">
                    <a:moveTo>
                      <a:pt x="20" y="85"/>
                    </a:moveTo>
                    <a:cubicBezTo>
                      <a:pt x="47" y="113"/>
                      <a:pt x="74" y="119"/>
                      <a:pt x="118" y="118"/>
                    </a:cubicBezTo>
                    <a:cubicBezTo>
                      <a:pt x="168" y="116"/>
                      <a:pt x="180" y="83"/>
                      <a:pt x="222" y="73"/>
                    </a:cubicBezTo>
                    <a:cubicBezTo>
                      <a:pt x="259" y="64"/>
                      <a:pt x="293" y="90"/>
                      <a:pt x="335" y="80"/>
                    </a:cubicBezTo>
                    <a:cubicBezTo>
                      <a:pt x="373" y="71"/>
                      <a:pt x="393" y="50"/>
                      <a:pt x="436" y="51"/>
                    </a:cubicBezTo>
                    <a:cubicBezTo>
                      <a:pt x="441" y="0"/>
                      <a:pt x="258" y="38"/>
                      <a:pt x="210" y="40"/>
                    </a:cubicBezTo>
                    <a:cubicBezTo>
                      <a:pt x="188" y="91"/>
                      <a:pt x="44" y="104"/>
                      <a:pt x="0" y="85"/>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41" name="Freeform 444"/>
              <p:cNvSpPr>
                <a:spLocks/>
              </p:cNvSpPr>
              <p:nvPr/>
            </p:nvSpPr>
            <p:spPr bwMode="gray">
              <a:xfrm>
                <a:off x="20586997" y="-8529480"/>
                <a:ext cx="560651" cy="1650402"/>
              </a:xfrm>
              <a:custGeom>
                <a:avLst/>
                <a:gdLst/>
                <a:ahLst/>
                <a:cxnLst>
                  <a:cxn ang="0">
                    <a:pos x="0" y="0"/>
                  </a:cxn>
                  <a:cxn ang="0">
                    <a:pos x="8" y="130"/>
                  </a:cxn>
                  <a:cxn ang="0">
                    <a:pos x="44" y="243"/>
                  </a:cxn>
                  <a:cxn ang="0">
                    <a:pos x="139" y="441"/>
                  </a:cxn>
                  <a:cxn ang="0">
                    <a:pos x="98" y="202"/>
                  </a:cxn>
                  <a:cxn ang="0">
                    <a:pos x="26" y="0"/>
                  </a:cxn>
                </a:cxnLst>
                <a:rect l="0" t="0" r="r" b="b"/>
                <a:pathLst>
                  <a:path w="157" h="441">
                    <a:moveTo>
                      <a:pt x="0" y="0"/>
                    </a:moveTo>
                    <a:cubicBezTo>
                      <a:pt x="25" y="31"/>
                      <a:pt x="10" y="89"/>
                      <a:pt x="8" y="130"/>
                    </a:cubicBezTo>
                    <a:cubicBezTo>
                      <a:pt x="5" y="187"/>
                      <a:pt x="14" y="198"/>
                      <a:pt x="44" y="243"/>
                    </a:cubicBezTo>
                    <a:cubicBezTo>
                      <a:pt x="84" y="302"/>
                      <a:pt x="97" y="379"/>
                      <a:pt x="139" y="441"/>
                    </a:cubicBezTo>
                    <a:cubicBezTo>
                      <a:pt x="157" y="374"/>
                      <a:pt x="122" y="264"/>
                      <a:pt x="98" y="202"/>
                    </a:cubicBezTo>
                    <a:cubicBezTo>
                      <a:pt x="84" y="166"/>
                      <a:pt x="57" y="9"/>
                      <a:pt x="26" y="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42" name="Freeform 445"/>
              <p:cNvSpPr>
                <a:spLocks/>
              </p:cNvSpPr>
              <p:nvPr/>
            </p:nvSpPr>
            <p:spPr bwMode="gray">
              <a:xfrm>
                <a:off x="19372244" y="-15535955"/>
                <a:ext cx="872123" cy="5293774"/>
              </a:xfrm>
              <a:custGeom>
                <a:avLst/>
                <a:gdLst/>
                <a:ahLst/>
                <a:cxnLst>
                  <a:cxn ang="0">
                    <a:pos x="182" y="6"/>
                  </a:cxn>
                  <a:cxn ang="0">
                    <a:pos x="153" y="153"/>
                  </a:cxn>
                  <a:cxn ang="0">
                    <a:pos x="113" y="319"/>
                  </a:cxn>
                  <a:cxn ang="0">
                    <a:pos x="12" y="625"/>
                  </a:cxn>
                  <a:cxn ang="0">
                    <a:pos x="13" y="772"/>
                  </a:cxn>
                  <a:cxn ang="0">
                    <a:pos x="61" y="907"/>
                  </a:cxn>
                  <a:cxn ang="0">
                    <a:pos x="159" y="1190"/>
                  </a:cxn>
                  <a:cxn ang="0">
                    <a:pos x="172" y="1414"/>
                  </a:cxn>
                  <a:cxn ang="0">
                    <a:pos x="221" y="1268"/>
                  </a:cxn>
                  <a:cxn ang="0">
                    <a:pos x="215" y="1104"/>
                  </a:cxn>
                  <a:cxn ang="0">
                    <a:pos x="186" y="1037"/>
                  </a:cxn>
                  <a:cxn ang="0">
                    <a:pos x="171" y="962"/>
                  </a:cxn>
                  <a:cxn ang="0">
                    <a:pos x="109" y="812"/>
                  </a:cxn>
                  <a:cxn ang="0">
                    <a:pos x="58" y="678"/>
                  </a:cxn>
                  <a:cxn ang="0">
                    <a:pos x="74" y="514"/>
                  </a:cxn>
                  <a:cxn ang="0">
                    <a:pos x="140" y="392"/>
                  </a:cxn>
                  <a:cxn ang="0">
                    <a:pos x="182" y="231"/>
                  </a:cxn>
                  <a:cxn ang="0">
                    <a:pos x="179" y="0"/>
                  </a:cxn>
                </a:cxnLst>
                <a:rect l="0" t="0" r="r" b="b"/>
                <a:pathLst>
                  <a:path w="235" h="1414">
                    <a:moveTo>
                      <a:pt x="182" y="6"/>
                    </a:moveTo>
                    <a:cubicBezTo>
                      <a:pt x="187" y="55"/>
                      <a:pt x="160" y="106"/>
                      <a:pt x="153" y="153"/>
                    </a:cubicBezTo>
                    <a:cubicBezTo>
                      <a:pt x="143" y="209"/>
                      <a:pt x="124" y="263"/>
                      <a:pt x="113" y="319"/>
                    </a:cubicBezTo>
                    <a:cubicBezTo>
                      <a:pt x="94" y="425"/>
                      <a:pt x="35" y="523"/>
                      <a:pt x="12" y="625"/>
                    </a:cubicBezTo>
                    <a:cubicBezTo>
                      <a:pt x="0" y="678"/>
                      <a:pt x="0" y="720"/>
                      <a:pt x="13" y="772"/>
                    </a:cubicBezTo>
                    <a:cubicBezTo>
                      <a:pt x="24" y="821"/>
                      <a:pt x="44" y="860"/>
                      <a:pt x="61" y="907"/>
                    </a:cubicBezTo>
                    <a:cubicBezTo>
                      <a:pt x="92" y="1001"/>
                      <a:pt x="129" y="1095"/>
                      <a:pt x="159" y="1190"/>
                    </a:cubicBezTo>
                    <a:cubicBezTo>
                      <a:pt x="180" y="1256"/>
                      <a:pt x="174" y="1340"/>
                      <a:pt x="172" y="1414"/>
                    </a:cubicBezTo>
                    <a:cubicBezTo>
                      <a:pt x="227" y="1400"/>
                      <a:pt x="221" y="1312"/>
                      <a:pt x="221" y="1268"/>
                    </a:cubicBezTo>
                    <a:cubicBezTo>
                      <a:pt x="221" y="1215"/>
                      <a:pt x="235" y="1154"/>
                      <a:pt x="215" y="1104"/>
                    </a:cubicBezTo>
                    <a:cubicBezTo>
                      <a:pt x="207" y="1083"/>
                      <a:pt x="193" y="1060"/>
                      <a:pt x="186" y="1037"/>
                    </a:cubicBezTo>
                    <a:cubicBezTo>
                      <a:pt x="178" y="1012"/>
                      <a:pt x="179" y="986"/>
                      <a:pt x="171" y="962"/>
                    </a:cubicBezTo>
                    <a:cubicBezTo>
                      <a:pt x="154" y="910"/>
                      <a:pt x="129" y="862"/>
                      <a:pt x="109" y="812"/>
                    </a:cubicBezTo>
                    <a:cubicBezTo>
                      <a:pt x="92" y="767"/>
                      <a:pt x="67" y="724"/>
                      <a:pt x="58" y="678"/>
                    </a:cubicBezTo>
                    <a:cubicBezTo>
                      <a:pt x="47" y="622"/>
                      <a:pt x="65" y="567"/>
                      <a:pt x="74" y="514"/>
                    </a:cubicBezTo>
                    <a:cubicBezTo>
                      <a:pt x="82" y="461"/>
                      <a:pt x="109" y="435"/>
                      <a:pt x="140" y="392"/>
                    </a:cubicBezTo>
                    <a:cubicBezTo>
                      <a:pt x="173" y="346"/>
                      <a:pt x="182" y="291"/>
                      <a:pt x="182" y="231"/>
                    </a:cubicBezTo>
                    <a:cubicBezTo>
                      <a:pt x="182" y="161"/>
                      <a:pt x="203" y="66"/>
                      <a:pt x="179" y="0"/>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43" name="Freeform 446"/>
              <p:cNvSpPr>
                <a:spLocks/>
              </p:cNvSpPr>
              <p:nvPr/>
            </p:nvSpPr>
            <p:spPr bwMode="gray">
              <a:xfrm>
                <a:off x="19652579" y="-16221032"/>
                <a:ext cx="467199" cy="622797"/>
              </a:xfrm>
              <a:custGeom>
                <a:avLst/>
                <a:gdLst/>
                <a:ahLst/>
                <a:cxnLst>
                  <a:cxn ang="0">
                    <a:pos x="2" y="150"/>
                  </a:cxn>
                  <a:cxn ang="0">
                    <a:pos x="74" y="85"/>
                  </a:cxn>
                  <a:cxn ang="0">
                    <a:pos x="0" y="0"/>
                  </a:cxn>
                  <a:cxn ang="0">
                    <a:pos x="58" y="46"/>
                  </a:cxn>
                  <a:cxn ang="0">
                    <a:pos x="119" y="97"/>
                  </a:cxn>
                  <a:cxn ang="0">
                    <a:pos x="5" y="156"/>
                  </a:cxn>
                </a:cxnLst>
                <a:rect l="0" t="0" r="r" b="b"/>
                <a:pathLst>
                  <a:path w="119" h="161">
                    <a:moveTo>
                      <a:pt x="2" y="150"/>
                    </a:moveTo>
                    <a:cubicBezTo>
                      <a:pt x="25" y="129"/>
                      <a:pt x="51" y="107"/>
                      <a:pt x="74" y="85"/>
                    </a:cubicBezTo>
                    <a:cubicBezTo>
                      <a:pt x="44" y="60"/>
                      <a:pt x="26" y="28"/>
                      <a:pt x="0" y="0"/>
                    </a:cubicBezTo>
                    <a:cubicBezTo>
                      <a:pt x="23" y="7"/>
                      <a:pt x="42" y="29"/>
                      <a:pt x="58" y="46"/>
                    </a:cubicBezTo>
                    <a:cubicBezTo>
                      <a:pt x="77" y="65"/>
                      <a:pt x="99" y="78"/>
                      <a:pt x="119" y="97"/>
                    </a:cubicBezTo>
                    <a:cubicBezTo>
                      <a:pt x="84" y="117"/>
                      <a:pt x="50" y="161"/>
                      <a:pt x="5" y="156"/>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44" name="Freeform 447"/>
              <p:cNvSpPr>
                <a:spLocks/>
              </p:cNvSpPr>
              <p:nvPr/>
            </p:nvSpPr>
            <p:spPr bwMode="gray">
              <a:xfrm>
                <a:off x="20150935" y="-15411396"/>
                <a:ext cx="436062" cy="4141609"/>
              </a:xfrm>
              <a:custGeom>
                <a:avLst/>
                <a:gdLst/>
                <a:ahLst/>
                <a:cxnLst>
                  <a:cxn ang="0">
                    <a:pos x="39" y="26"/>
                  </a:cxn>
                  <a:cxn ang="0">
                    <a:pos x="17" y="517"/>
                  </a:cxn>
                  <a:cxn ang="0">
                    <a:pos x="33" y="640"/>
                  </a:cxn>
                  <a:cxn ang="0">
                    <a:pos x="33" y="750"/>
                  </a:cxn>
                  <a:cxn ang="0">
                    <a:pos x="56" y="956"/>
                  </a:cxn>
                  <a:cxn ang="0">
                    <a:pos x="68" y="1099"/>
                  </a:cxn>
                  <a:cxn ang="0">
                    <a:pos x="62" y="927"/>
                  </a:cxn>
                  <a:cxn ang="0">
                    <a:pos x="72" y="657"/>
                  </a:cxn>
                  <a:cxn ang="0">
                    <a:pos x="104" y="443"/>
                  </a:cxn>
                  <a:cxn ang="0">
                    <a:pos x="111" y="250"/>
                  </a:cxn>
                  <a:cxn ang="0">
                    <a:pos x="104" y="294"/>
                  </a:cxn>
                  <a:cxn ang="0">
                    <a:pos x="36" y="209"/>
                  </a:cxn>
                  <a:cxn ang="0">
                    <a:pos x="33" y="0"/>
                  </a:cxn>
                </a:cxnLst>
                <a:rect l="0" t="0" r="r" b="b"/>
                <a:pathLst>
                  <a:path w="114" h="1099">
                    <a:moveTo>
                      <a:pt x="39" y="26"/>
                    </a:moveTo>
                    <a:cubicBezTo>
                      <a:pt x="39" y="191"/>
                      <a:pt x="0" y="352"/>
                      <a:pt x="17" y="517"/>
                    </a:cubicBezTo>
                    <a:cubicBezTo>
                      <a:pt x="21" y="560"/>
                      <a:pt x="33" y="597"/>
                      <a:pt x="33" y="640"/>
                    </a:cubicBezTo>
                    <a:cubicBezTo>
                      <a:pt x="33" y="677"/>
                      <a:pt x="32" y="713"/>
                      <a:pt x="33" y="750"/>
                    </a:cubicBezTo>
                    <a:cubicBezTo>
                      <a:pt x="33" y="819"/>
                      <a:pt x="52" y="886"/>
                      <a:pt x="56" y="956"/>
                    </a:cubicBezTo>
                    <a:cubicBezTo>
                      <a:pt x="58" y="1003"/>
                      <a:pt x="74" y="1054"/>
                      <a:pt x="68" y="1099"/>
                    </a:cubicBezTo>
                    <a:cubicBezTo>
                      <a:pt x="52" y="1054"/>
                      <a:pt x="61" y="978"/>
                      <a:pt x="62" y="927"/>
                    </a:cubicBezTo>
                    <a:cubicBezTo>
                      <a:pt x="63" y="838"/>
                      <a:pt x="72" y="748"/>
                      <a:pt x="72" y="657"/>
                    </a:cubicBezTo>
                    <a:cubicBezTo>
                      <a:pt x="72" y="584"/>
                      <a:pt x="93" y="515"/>
                      <a:pt x="104" y="443"/>
                    </a:cubicBezTo>
                    <a:cubicBezTo>
                      <a:pt x="113" y="379"/>
                      <a:pt x="111" y="314"/>
                      <a:pt x="111" y="250"/>
                    </a:cubicBezTo>
                    <a:cubicBezTo>
                      <a:pt x="114" y="265"/>
                      <a:pt x="110" y="281"/>
                      <a:pt x="104" y="294"/>
                    </a:cubicBezTo>
                    <a:cubicBezTo>
                      <a:pt x="45" y="295"/>
                      <a:pt x="44" y="260"/>
                      <a:pt x="36" y="209"/>
                    </a:cubicBezTo>
                    <a:cubicBezTo>
                      <a:pt x="26" y="142"/>
                      <a:pt x="33" y="69"/>
                      <a:pt x="33" y="0"/>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45" name="Freeform 448"/>
              <p:cNvSpPr>
                <a:spLocks/>
              </p:cNvSpPr>
              <p:nvPr/>
            </p:nvSpPr>
            <p:spPr bwMode="gray">
              <a:xfrm>
                <a:off x="20275524" y="-12328542"/>
                <a:ext cx="1027849" cy="1837241"/>
              </a:xfrm>
              <a:custGeom>
                <a:avLst/>
                <a:gdLst/>
                <a:ahLst/>
                <a:cxnLst>
                  <a:cxn ang="0">
                    <a:pos x="40" y="410"/>
                  </a:cxn>
                  <a:cxn ang="0">
                    <a:pos x="124" y="472"/>
                  </a:cxn>
                  <a:cxn ang="0">
                    <a:pos x="244" y="449"/>
                  </a:cxn>
                  <a:cxn ang="0">
                    <a:pos x="173" y="459"/>
                  </a:cxn>
                  <a:cxn ang="0">
                    <a:pos x="121" y="433"/>
                  </a:cxn>
                  <a:cxn ang="0">
                    <a:pos x="66" y="351"/>
                  </a:cxn>
                  <a:cxn ang="0">
                    <a:pos x="119" y="276"/>
                  </a:cxn>
                  <a:cxn ang="0">
                    <a:pos x="109" y="176"/>
                  </a:cxn>
                  <a:cxn ang="0">
                    <a:pos x="274" y="225"/>
                  </a:cxn>
                  <a:cxn ang="0">
                    <a:pos x="167" y="178"/>
                  </a:cxn>
                  <a:cxn ang="0">
                    <a:pos x="157" y="116"/>
                  </a:cxn>
                  <a:cxn ang="0">
                    <a:pos x="190" y="93"/>
                  </a:cxn>
                  <a:cxn ang="0">
                    <a:pos x="167" y="27"/>
                  </a:cxn>
                  <a:cxn ang="0">
                    <a:pos x="69" y="3"/>
                  </a:cxn>
                  <a:cxn ang="0">
                    <a:pos x="85" y="93"/>
                  </a:cxn>
                  <a:cxn ang="0">
                    <a:pos x="66" y="240"/>
                  </a:cxn>
                  <a:cxn ang="0">
                    <a:pos x="34" y="345"/>
                  </a:cxn>
                  <a:cxn ang="0">
                    <a:pos x="27" y="397"/>
                  </a:cxn>
                  <a:cxn ang="0">
                    <a:pos x="10" y="432"/>
                  </a:cxn>
                  <a:cxn ang="0">
                    <a:pos x="0" y="433"/>
                  </a:cxn>
                </a:cxnLst>
                <a:rect l="0" t="0" r="r" b="b"/>
                <a:pathLst>
                  <a:path w="274" h="493">
                    <a:moveTo>
                      <a:pt x="40" y="410"/>
                    </a:moveTo>
                    <a:cubicBezTo>
                      <a:pt x="39" y="444"/>
                      <a:pt x="97" y="462"/>
                      <a:pt x="124" y="472"/>
                    </a:cubicBezTo>
                    <a:cubicBezTo>
                      <a:pt x="186" y="493"/>
                      <a:pt x="192" y="469"/>
                      <a:pt x="244" y="449"/>
                    </a:cubicBezTo>
                    <a:cubicBezTo>
                      <a:pt x="221" y="451"/>
                      <a:pt x="197" y="464"/>
                      <a:pt x="173" y="459"/>
                    </a:cubicBezTo>
                    <a:cubicBezTo>
                      <a:pt x="156" y="455"/>
                      <a:pt x="135" y="440"/>
                      <a:pt x="121" y="433"/>
                    </a:cubicBezTo>
                    <a:cubicBezTo>
                      <a:pt x="84" y="416"/>
                      <a:pt x="58" y="397"/>
                      <a:pt x="66" y="351"/>
                    </a:cubicBezTo>
                    <a:cubicBezTo>
                      <a:pt x="72" y="315"/>
                      <a:pt x="108" y="306"/>
                      <a:pt x="119" y="276"/>
                    </a:cubicBezTo>
                    <a:cubicBezTo>
                      <a:pt x="132" y="240"/>
                      <a:pt x="84" y="216"/>
                      <a:pt x="109" y="176"/>
                    </a:cubicBezTo>
                    <a:cubicBezTo>
                      <a:pt x="157" y="166"/>
                      <a:pt x="220" y="287"/>
                      <a:pt x="274" y="225"/>
                    </a:cubicBezTo>
                    <a:cubicBezTo>
                      <a:pt x="218" y="221"/>
                      <a:pt x="209" y="207"/>
                      <a:pt x="167" y="178"/>
                    </a:cubicBezTo>
                    <a:cubicBezTo>
                      <a:pt x="136" y="157"/>
                      <a:pt x="107" y="136"/>
                      <a:pt x="157" y="116"/>
                    </a:cubicBezTo>
                    <a:cubicBezTo>
                      <a:pt x="179" y="108"/>
                      <a:pt x="182" y="119"/>
                      <a:pt x="190" y="93"/>
                    </a:cubicBezTo>
                    <a:cubicBezTo>
                      <a:pt x="196" y="72"/>
                      <a:pt x="181" y="43"/>
                      <a:pt x="167" y="27"/>
                    </a:cubicBezTo>
                    <a:cubicBezTo>
                      <a:pt x="144" y="1"/>
                      <a:pt x="106" y="0"/>
                      <a:pt x="69" y="3"/>
                    </a:cubicBezTo>
                    <a:cubicBezTo>
                      <a:pt x="69" y="30"/>
                      <a:pt x="88" y="59"/>
                      <a:pt x="85" y="93"/>
                    </a:cubicBezTo>
                    <a:cubicBezTo>
                      <a:pt x="81" y="142"/>
                      <a:pt x="69" y="191"/>
                      <a:pt x="66" y="240"/>
                    </a:cubicBezTo>
                    <a:cubicBezTo>
                      <a:pt x="62" y="282"/>
                      <a:pt x="42" y="308"/>
                      <a:pt x="34" y="345"/>
                    </a:cubicBezTo>
                    <a:cubicBezTo>
                      <a:pt x="30" y="362"/>
                      <a:pt x="33" y="380"/>
                      <a:pt x="27" y="397"/>
                    </a:cubicBezTo>
                    <a:cubicBezTo>
                      <a:pt x="21" y="411"/>
                      <a:pt x="10" y="416"/>
                      <a:pt x="10" y="432"/>
                    </a:cubicBezTo>
                    <a:cubicBezTo>
                      <a:pt x="7" y="433"/>
                      <a:pt x="3" y="432"/>
                      <a:pt x="0" y="433"/>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46" name="Freeform 449"/>
              <p:cNvSpPr>
                <a:spLocks/>
              </p:cNvSpPr>
              <p:nvPr/>
            </p:nvSpPr>
            <p:spPr bwMode="gray">
              <a:xfrm>
                <a:off x="20586997" y="-14695170"/>
                <a:ext cx="654082" cy="2086360"/>
              </a:xfrm>
              <a:custGeom>
                <a:avLst/>
                <a:gdLst/>
                <a:ahLst/>
                <a:cxnLst>
                  <a:cxn ang="0">
                    <a:pos x="10" y="528"/>
                  </a:cxn>
                  <a:cxn ang="0">
                    <a:pos x="68" y="423"/>
                  </a:cxn>
                  <a:cxn ang="0">
                    <a:pos x="103" y="296"/>
                  </a:cxn>
                  <a:cxn ang="0">
                    <a:pos x="172" y="33"/>
                  </a:cxn>
                  <a:cxn ang="0">
                    <a:pos x="99" y="183"/>
                  </a:cxn>
                  <a:cxn ang="0">
                    <a:pos x="56" y="245"/>
                  </a:cxn>
                  <a:cxn ang="0">
                    <a:pos x="39" y="303"/>
                  </a:cxn>
                  <a:cxn ang="0">
                    <a:pos x="13" y="437"/>
                  </a:cxn>
                  <a:cxn ang="0">
                    <a:pos x="0" y="557"/>
                  </a:cxn>
                </a:cxnLst>
                <a:rect l="0" t="0" r="r" b="b"/>
                <a:pathLst>
                  <a:path w="177" h="557">
                    <a:moveTo>
                      <a:pt x="10" y="528"/>
                    </a:moveTo>
                    <a:cubicBezTo>
                      <a:pt x="74" y="523"/>
                      <a:pt x="68" y="471"/>
                      <a:pt x="68" y="423"/>
                    </a:cubicBezTo>
                    <a:cubicBezTo>
                      <a:pt x="68" y="368"/>
                      <a:pt x="76" y="340"/>
                      <a:pt x="103" y="296"/>
                    </a:cubicBezTo>
                    <a:cubicBezTo>
                      <a:pt x="148" y="219"/>
                      <a:pt x="177" y="126"/>
                      <a:pt x="172" y="33"/>
                    </a:cubicBezTo>
                    <a:cubicBezTo>
                      <a:pt x="135" y="0"/>
                      <a:pt x="113" y="155"/>
                      <a:pt x="99" y="183"/>
                    </a:cubicBezTo>
                    <a:cubicBezTo>
                      <a:pt x="88" y="204"/>
                      <a:pt x="68" y="225"/>
                      <a:pt x="56" y="245"/>
                    </a:cubicBezTo>
                    <a:cubicBezTo>
                      <a:pt x="45" y="264"/>
                      <a:pt x="45" y="281"/>
                      <a:pt x="39" y="303"/>
                    </a:cubicBezTo>
                    <a:cubicBezTo>
                      <a:pt x="27" y="349"/>
                      <a:pt x="13" y="388"/>
                      <a:pt x="13" y="437"/>
                    </a:cubicBezTo>
                    <a:cubicBezTo>
                      <a:pt x="13" y="481"/>
                      <a:pt x="8" y="518"/>
                      <a:pt x="0" y="557"/>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47" name="Freeform 450"/>
              <p:cNvSpPr>
                <a:spLocks/>
              </p:cNvSpPr>
              <p:nvPr/>
            </p:nvSpPr>
            <p:spPr bwMode="gray">
              <a:xfrm>
                <a:off x="21396825" y="-12141702"/>
                <a:ext cx="218021" cy="622797"/>
              </a:xfrm>
              <a:custGeom>
                <a:avLst/>
                <a:gdLst/>
                <a:ahLst/>
                <a:cxnLst>
                  <a:cxn ang="0">
                    <a:pos x="25" y="5"/>
                  </a:cxn>
                  <a:cxn ang="0">
                    <a:pos x="43" y="94"/>
                  </a:cxn>
                  <a:cxn ang="0">
                    <a:pos x="3" y="169"/>
                  </a:cxn>
                  <a:cxn ang="0">
                    <a:pos x="34" y="0"/>
                  </a:cxn>
                  <a:cxn ang="0">
                    <a:pos x="41" y="57"/>
                  </a:cxn>
                </a:cxnLst>
                <a:rect l="0" t="0" r="r" b="b"/>
                <a:pathLst>
                  <a:path w="56" h="169">
                    <a:moveTo>
                      <a:pt x="25" y="5"/>
                    </a:moveTo>
                    <a:cubicBezTo>
                      <a:pt x="23" y="34"/>
                      <a:pt x="37" y="68"/>
                      <a:pt x="43" y="94"/>
                    </a:cubicBezTo>
                    <a:cubicBezTo>
                      <a:pt x="56" y="144"/>
                      <a:pt x="54" y="156"/>
                      <a:pt x="3" y="169"/>
                    </a:cubicBezTo>
                    <a:cubicBezTo>
                      <a:pt x="55" y="116"/>
                      <a:pt x="0" y="62"/>
                      <a:pt x="34" y="0"/>
                    </a:cubicBezTo>
                    <a:cubicBezTo>
                      <a:pt x="35" y="19"/>
                      <a:pt x="31" y="43"/>
                      <a:pt x="41" y="57"/>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48" name="Freeform 451"/>
              <p:cNvSpPr>
                <a:spLocks/>
              </p:cNvSpPr>
              <p:nvPr/>
            </p:nvSpPr>
            <p:spPr bwMode="gray">
              <a:xfrm>
                <a:off x="20368956" y="-10584710"/>
                <a:ext cx="996712" cy="342528"/>
              </a:xfrm>
              <a:custGeom>
                <a:avLst/>
                <a:gdLst/>
                <a:ahLst/>
                <a:cxnLst>
                  <a:cxn ang="0">
                    <a:pos x="55" y="36"/>
                  </a:cxn>
                  <a:cxn ang="0">
                    <a:pos x="10" y="32"/>
                  </a:cxn>
                  <a:cxn ang="0">
                    <a:pos x="0" y="4"/>
                  </a:cxn>
                  <a:cxn ang="0">
                    <a:pos x="123" y="30"/>
                  </a:cxn>
                  <a:cxn ang="0">
                    <a:pos x="260" y="33"/>
                  </a:cxn>
                  <a:cxn ang="0">
                    <a:pos x="169" y="62"/>
                  </a:cxn>
                  <a:cxn ang="0">
                    <a:pos x="48" y="36"/>
                  </a:cxn>
                </a:cxnLst>
                <a:rect l="0" t="0" r="r" b="b"/>
                <a:pathLst>
                  <a:path w="270" h="93">
                    <a:moveTo>
                      <a:pt x="55" y="36"/>
                    </a:moveTo>
                    <a:cubicBezTo>
                      <a:pt x="39" y="38"/>
                      <a:pt x="25" y="34"/>
                      <a:pt x="10" y="32"/>
                    </a:cubicBezTo>
                    <a:cubicBezTo>
                      <a:pt x="2" y="23"/>
                      <a:pt x="0" y="16"/>
                      <a:pt x="0" y="4"/>
                    </a:cubicBezTo>
                    <a:cubicBezTo>
                      <a:pt x="42" y="0"/>
                      <a:pt x="82" y="26"/>
                      <a:pt x="123" y="30"/>
                    </a:cubicBezTo>
                    <a:cubicBezTo>
                      <a:pt x="167" y="33"/>
                      <a:pt x="215" y="31"/>
                      <a:pt x="260" y="33"/>
                    </a:cubicBezTo>
                    <a:cubicBezTo>
                      <a:pt x="270" y="93"/>
                      <a:pt x="201" y="75"/>
                      <a:pt x="169" y="62"/>
                    </a:cubicBezTo>
                    <a:cubicBezTo>
                      <a:pt x="128" y="47"/>
                      <a:pt x="89" y="47"/>
                      <a:pt x="48" y="36"/>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49" name="Freeform 452"/>
              <p:cNvSpPr>
                <a:spLocks/>
              </p:cNvSpPr>
              <p:nvPr/>
            </p:nvSpPr>
            <p:spPr bwMode="gray">
              <a:xfrm>
                <a:off x="20586997" y="-15567085"/>
                <a:ext cx="373767" cy="1930670"/>
              </a:xfrm>
              <a:custGeom>
                <a:avLst/>
                <a:gdLst/>
                <a:ahLst/>
                <a:cxnLst>
                  <a:cxn ang="0">
                    <a:pos x="60" y="135"/>
                  </a:cxn>
                  <a:cxn ang="0">
                    <a:pos x="36" y="251"/>
                  </a:cxn>
                  <a:cxn ang="0">
                    <a:pos x="26" y="385"/>
                  </a:cxn>
                  <a:cxn ang="0">
                    <a:pos x="17" y="509"/>
                  </a:cxn>
                  <a:cxn ang="0">
                    <a:pos x="17" y="411"/>
                  </a:cxn>
                  <a:cxn ang="0">
                    <a:pos x="27" y="301"/>
                  </a:cxn>
                  <a:cxn ang="0">
                    <a:pos x="36" y="183"/>
                  </a:cxn>
                  <a:cxn ang="0">
                    <a:pos x="95" y="0"/>
                  </a:cxn>
                  <a:cxn ang="0">
                    <a:pos x="60" y="135"/>
                  </a:cxn>
                </a:cxnLst>
                <a:rect l="0" t="0" r="r" b="b"/>
                <a:pathLst>
                  <a:path w="95" h="509">
                    <a:moveTo>
                      <a:pt x="60" y="135"/>
                    </a:moveTo>
                    <a:cubicBezTo>
                      <a:pt x="52" y="173"/>
                      <a:pt x="44" y="211"/>
                      <a:pt x="36" y="251"/>
                    </a:cubicBezTo>
                    <a:cubicBezTo>
                      <a:pt x="28" y="296"/>
                      <a:pt x="30" y="339"/>
                      <a:pt x="26" y="385"/>
                    </a:cubicBezTo>
                    <a:cubicBezTo>
                      <a:pt x="22" y="420"/>
                      <a:pt x="29" y="479"/>
                      <a:pt x="17" y="509"/>
                    </a:cubicBezTo>
                    <a:cubicBezTo>
                      <a:pt x="0" y="486"/>
                      <a:pt x="13" y="438"/>
                      <a:pt x="17" y="411"/>
                    </a:cubicBezTo>
                    <a:cubicBezTo>
                      <a:pt x="23" y="375"/>
                      <a:pt x="22" y="337"/>
                      <a:pt x="27" y="301"/>
                    </a:cubicBezTo>
                    <a:cubicBezTo>
                      <a:pt x="33" y="263"/>
                      <a:pt x="36" y="224"/>
                      <a:pt x="36" y="183"/>
                    </a:cubicBezTo>
                    <a:cubicBezTo>
                      <a:pt x="36" y="118"/>
                      <a:pt x="59" y="51"/>
                      <a:pt x="95" y="0"/>
                    </a:cubicBezTo>
                    <a:cubicBezTo>
                      <a:pt x="91" y="46"/>
                      <a:pt x="69" y="89"/>
                      <a:pt x="60" y="135"/>
                    </a:cubicBezTo>
                    <a:close/>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50" name="Freeform 453"/>
              <p:cNvSpPr>
                <a:spLocks/>
              </p:cNvSpPr>
              <p:nvPr/>
            </p:nvSpPr>
            <p:spPr bwMode="gray">
              <a:xfrm>
                <a:off x="20244367" y="-10211032"/>
                <a:ext cx="872123" cy="560517"/>
              </a:xfrm>
              <a:custGeom>
                <a:avLst/>
                <a:gdLst/>
                <a:ahLst/>
                <a:cxnLst>
                  <a:cxn ang="0">
                    <a:pos x="0" y="0"/>
                  </a:cxn>
                  <a:cxn ang="0">
                    <a:pos x="75" y="95"/>
                  </a:cxn>
                  <a:cxn ang="0">
                    <a:pos x="151" y="80"/>
                  </a:cxn>
                  <a:cxn ang="0">
                    <a:pos x="167" y="15"/>
                  </a:cxn>
                  <a:cxn ang="0">
                    <a:pos x="170" y="108"/>
                  </a:cxn>
                  <a:cxn ang="0">
                    <a:pos x="30" y="137"/>
                  </a:cxn>
                  <a:cxn ang="0">
                    <a:pos x="0" y="0"/>
                  </a:cxn>
                </a:cxnLst>
                <a:rect l="0" t="0" r="r" b="b"/>
                <a:pathLst>
                  <a:path w="229" h="150">
                    <a:moveTo>
                      <a:pt x="0" y="0"/>
                    </a:moveTo>
                    <a:cubicBezTo>
                      <a:pt x="45" y="13"/>
                      <a:pt x="37" y="81"/>
                      <a:pt x="75" y="95"/>
                    </a:cubicBezTo>
                    <a:cubicBezTo>
                      <a:pt x="95" y="103"/>
                      <a:pt x="136" y="91"/>
                      <a:pt x="151" y="80"/>
                    </a:cubicBezTo>
                    <a:cubicBezTo>
                      <a:pt x="172" y="62"/>
                      <a:pt x="165" y="39"/>
                      <a:pt x="167" y="15"/>
                    </a:cubicBezTo>
                    <a:cubicBezTo>
                      <a:pt x="202" y="40"/>
                      <a:pt x="229" y="100"/>
                      <a:pt x="170" y="108"/>
                    </a:cubicBezTo>
                    <a:cubicBezTo>
                      <a:pt x="127" y="114"/>
                      <a:pt x="69" y="150"/>
                      <a:pt x="30" y="137"/>
                    </a:cubicBezTo>
                    <a:cubicBezTo>
                      <a:pt x="12" y="87"/>
                      <a:pt x="0" y="54"/>
                      <a:pt x="0" y="0"/>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51" name="Freeform 454"/>
              <p:cNvSpPr>
                <a:spLocks/>
              </p:cNvSpPr>
              <p:nvPr/>
            </p:nvSpPr>
            <p:spPr bwMode="gray">
              <a:xfrm>
                <a:off x="19683717" y="-15660515"/>
                <a:ext cx="373767" cy="155709"/>
              </a:xfrm>
              <a:custGeom>
                <a:avLst/>
                <a:gdLst/>
                <a:ahLst/>
                <a:cxnLst>
                  <a:cxn ang="0">
                    <a:pos x="6" y="6"/>
                  </a:cxn>
                  <a:cxn ang="0">
                    <a:pos x="104" y="38"/>
                  </a:cxn>
                  <a:cxn ang="0">
                    <a:pos x="0" y="0"/>
                  </a:cxn>
                </a:cxnLst>
                <a:rect l="0" t="0" r="r" b="b"/>
                <a:pathLst>
                  <a:path w="104" h="41">
                    <a:moveTo>
                      <a:pt x="6" y="6"/>
                    </a:moveTo>
                    <a:cubicBezTo>
                      <a:pt x="44" y="26"/>
                      <a:pt x="69" y="33"/>
                      <a:pt x="104" y="38"/>
                    </a:cubicBezTo>
                    <a:cubicBezTo>
                      <a:pt x="74" y="41"/>
                      <a:pt x="9" y="19"/>
                      <a:pt x="0" y="0"/>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52" name="Freeform 455"/>
              <p:cNvSpPr>
                <a:spLocks/>
              </p:cNvSpPr>
              <p:nvPr/>
            </p:nvSpPr>
            <p:spPr bwMode="gray">
              <a:xfrm>
                <a:off x="16475560" y="-16003043"/>
                <a:ext cx="903260" cy="3425383"/>
              </a:xfrm>
              <a:custGeom>
                <a:avLst/>
                <a:gdLst/>
                <a:ahLst/>
                <a:cxnLst>
                  <a:cxn ang="0">
                    <a:pos x="113" y="15"/>
                  </a:cxn>
                  <a:cxn ang="0">
                    <a:pos x="54" y="101"/>
                  </a:cxn>
                  <a:cxn ang="0">
                    <a:pos x="94" y="129"/>
                  </a:cxn>
                  <a:cxn ang="0">
                    <a:pos x="129" y="171"/>
                  </a:cxn>
                  <a:cxn ang="0">
                    <a:pos x="22" y="186"/>
                  </a:cxn>
                  <a:cxn ang="0">
                    <a:pos x="54" y="374"/>
                  </a:cxn>
                  <a:cxn ang="0">
                    <a:pos x="106" y="540"/>
                  </a:cxn>
                  <a:cxn ang="0">
                    <a:pos x="187" y="685"/>
                  </a:cxn>
                  <a:cxn ang="0">
                    <a:pos x="236" y="831"/>
                  </a:cxn>
                  <a:cxn ang="0">
                    <a:pos x="211" y="919"/>
                  </a:cxn>
                  <a:cxn ang="0">
                    <a:pos x="193" y="763"/>
                  </a:cxn>
                  <a:cxn ang="0">
                    <a:pos x="136" y="634"/>
                  </a:cxn>
                  <a:cxn ang="0">
                    <a:pos x="41" y="355"/>
                  </a:cxn>
                  <a:cxn ang="0">
                    <a:pos x="9" y="166"/>
                  </a:cxn>
                  <a:cxn ang="0">
                    <a:pos x="106" y="175"/>
                  </a:cxn>
                  <a:cxn ang="0">
                    <a:pos x="24" y="100"/>
                  </a:cxn>
                  <a:cxn ang="0">
                    <a:pos x="112" y="0"/>
                  </a:cxn>
                  <a:cxn ang="0">
                    <a:pos x="54" y="110"/>
                  </a:cxn>
                </a:cxnLst>
                <a:rect l="0" t="0" r="r" b="b"/>
                <a:pathLst>
                  <a:path w="241" h="919">
                    <a:moveTo>
                      <a:pt x="113" y="15"/>
                    </a:moveTo>
                    <a:cubicBezTo>
                      <a:pt x="116" y="41"/>
                      <a:pt x="76" y="89"/>
                      <a:pt x="54" y="101"/>
                    </a:cubicBezTo>
                    <a:cubicBezTo>
                      <a:pt x="60" y="116"/>
                      <a:pt x="81" y="117"/>
                      <a:pt x="94" y="129"/>
                    </a:cubicBezTo>
                    <a:cubicBezTo>
                      <a:pt x="108" y="141"/>
                      <a:pt x="113" y="162"/>
                      <a:pt x="129" y="171"/>
                    </a:cubicBezTo>
                    <a:cubicBezTo>
                      <a:pt x="96" y="186"/>
                      <a:pt x="58" y="182"/>
                      <a:pt x="22" y="186"/>
                    </a:cubicBezTo>
                    <a:cubicBezTo>
                      <a:pt x="18" y="259"/>
                      <a:pt x="37" y="306"/>
                      <a:pt x="54" y="374"/>
                    </a:cubicBezTo>
                    <a:cubicBezTo>
                      <a:pt x="68" y="431"/>
                      <a:pt x="81" y="488"/>
                      <a:pt x="106" y="540"/>
                    </a:cubicBezTo>
                    <a:cubicBezTo>
                      <a:pt x="130" y="590"/>
                      <a:pt x="166" y="632"/>
                      <a:pt x="187" y="685"/>
                    </a:cubicBezTo>
                    <a:cubicBezTo>
                      <a:pt x="205" y="732"/>
                      <a:pt x="228" y="780"/>
                      <a:pt x="236" y="831"/>
                    </a:cubicBezTo>
                    <a:cubicBezTo>
                      <a:pt x="241" y="862"/>
                      <a:pt x="237" y="899"/>
                      <a:pt x="211" y="919"/>
                    </a:cubicBezTo>
                    <a:cubicBezTo>
                      <a:pt x="207" y="860"/>
                      <a:pt x="214" y="817"/>
                      <a:pt x="193" y="763"/>
                    </a:cubicBezTo>
                    <a:cubicBezTo>
                      <a:pt x="177" y="721"/>
                      <a:pt x="155" y="678"/>
                      <a:pt x="136" y="634"/>
                    </a:cubicBezTo>
                    <a:cubicBezTo>
                      <a:pt x="98" y="543"/>
                      <a:pt x="56" y="451"/>
                      <a:pt x="41" y="355"/>
                    </a:cubicBezTo>
                    <a:cubicBezTo>
                      <a:pt x="31" y="297"/>
                      <a:pt x="0" y="226"/>
                      <a:pt x="9" y="166"/>
                    </a:cubicBezTo>
                    <a:cubicBezTo>
                      <a:pt x="42" y="164"/>
                      <a:pt x="75" y="180"/>
                      <a:pt x="106" y="175"/>
                    </a:cubicBezTo>
                    <a:cubicBezTo>
                      <a:pt x="99" y="141"/>
                      <a:pt x="25" y="130"/>
                      <a:pt x="24" y="100"/>
                    </a:cubicBezTo>
                    <a:cubicBezTo>
                      <a:pt x="24" y="77"/>
                      <a:pt x="91" y="6"/>
                      <a:pt x="112" y="0"/>
                    </a:cubicBezTo>
                    <a:cubicBezTo>
                      <a:pt x="98" y="36"/>
                      <a:pt x="69" y="74"/>
                      <a:pt x="54" y="110"/>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53" name="Freeform 456"/>
              <p:cNvSpPr>
                <a:spLocks/>
              </p:cNvSpPr>
              <p:nvPr/>
            </p:nvSpPr>
            <p:spPr bwMode="gray">
              <a:xfrm>
                <a:off x="15105081" y="-15411396"/>
                <a:ext cx="1495068" cy="5480613"/>
              </a:xfrm>
              <a:custGeom>
                <a:avLst/>
                <a:gdLst/>
                <a:ahLst/>
                <a:cxnLst>
                  <a:cxn ang="0">
                    <a:pos x="246" y="894"/>
                  </a:cxn>
                  <a:cxn ang="0">
                    <a:pos x="78" y="946"/>
                  </a:cxn>
                  <a:cxn ang="0">
                    <a:pos x="44" y="1005"/>
                  </a:cxn>
                  <a:cxn ang="0">
                    <a:pos x="124" y="1031"/>
                  </a:cxn>
                  <a:cxn ang="0">
                    <a:pos x="74" y="973"/>
                  </a:cxn>
                  <a:cxn ang="0">
                    <a:pos x="128" y="983"/>
                  </a:cxn>
                  <a:cxn ang="0">
                    <a:pos x="184" y="965"/>
                  </a:cxn>
                  <a:cxn ang="0">
                    <a:pos x="191" y="998"/>
                  </a:cxn>
                  <a:cxn ang="0">
                    <a:pos x="236" y="992"/>
                  </a:cxn>
                  <a:cxn ang="0">
                    <a:pos x="234" y="1083"/>
                  </a:cxn>
                  <a:cxn ang="0">
                    <a:pos x="262" y="1168"/>
                  </a:cxn>
                  <a:cxn ang="0">
                    <a:pos x="203" y="1242"/>
                  </a:cxn>
                  <a:cxn ang="0">
                    <a:pos x="268" y="1259"/>
                  </a:cxn>
                  <a:cxn ang="0">
                    <a:pos x="295" y="1316"/>
                  </a:cxn>
                  <a:cxn ang="0">
                    <a:pos x="291" y="1359"/>
                  </a:cxn>
                  <a:cxn ang="0">
                    <a:pos x="304" y="1439"/>
                  </a:cxn>
                  <a:cxn ang="0">
                    <a:pos x="386" y="1432"/>
                  </a:cxn>
                  <a:cxn ang="0">
                    <a:pos x="392" y="1361"/>
                  </a:cxn>
                  <a:cxn ang="0">
                    <a:pos x="302" y="1190"/>
                  </a:cxn>
                  <a:cxn ang="0">
                    <a:pos x="262" y="988"/>
                  </a:cxn>
                  <a:cxn ang="0">
                    <a:pos x="259" y="766"/>
                  </a:cxn>
                  <a:cxn ang="0">
                    <a:pos x="239" y="541"/>
                  </a:cxn>
                  <a:cxn ang="0">
                    <a:pos x="239" y="381"/>
                  </a:cxn>
                  <a:cxn ang="0">
                    <a:pos x="204" y="267"/>
                  </a:cxn>
                  <a:cxn ang="0">
                    <a:pos x="161" y="146"/>
                  </a:cxn>
                  <a:cxn ang="0">
                    <a:pos x="145" y="0"/>
                  </a:cxn>
                  <a:cxn ang="0">
                    <a:pos x="170" y="245"/>
                  </a:cxn>
                  <a:cxn ang="0">
                    <a:pos x="193" y="375"/>
                  </a:cxn>
                  <a:cxn ang="0">
                    <a:pos x="209" y="476"/>
                  </a:cxn>
                  <a:cxn ang="0">
                    <a:pos x="184" y="477"/>
                  </a:cxn>
                  <a:cxn ang="0">
                    <a:pos x="217" y="583"/>
                  </a:cxn>
                  <a:cxn ang="0">
                    <a:pos x="226" y="708"/>
                  </a:cxn>
                  <a:cxn ang="0">
                    <a:pos x="249" y="819"/>
                  </a:cxn>
                  <a:cxn ang="0">
                    <a:pos x="252" y="903"/>
                  </a:cxn>
                </a:cxnLst>
                <a:rect l="0" t="0" r="r" b="b"/>
                <a:pathLst>
                  <a:path w="398" h="1467">
                    <a:moveTo>
                      <a:pt x="246" y="894"/>
                    </a:moveTo>
                    <a:cubicBezTo>
                      <a:pt x="249" y="955"/>
                      <a:pt x="115" y="932"/>
                      <a:pt x="78" y="946"/>
                    </a:cubicBezTo>
                    <a:cubicBezTo>
                      <a:pt x="50" y="957"/>
                      <a:pt x="0" y="986"/>
                      <a:pt x="44" y="1005"/>
                    </a:cubicBezTo>
                    <a:cubicBezTo>
                      <a:pt x="71" y="1016"/>
                      <a:pt x="102" y="1008"/>
                      <a:pt x="124" y="1031"/>
                    </a:cubicBezTo>
                    <a:cubicBezTo>
                      <a:pt x="119" y="1009"/>
                      <a:pt x="55" y="994"/>
                      <a:pt x="74" y="973"/>
                    </a:cubicBezTo>
                    <a:cubicBezTo>
                      <a:pt x="89" y="955"/>
                      <a:pt x="115" y="980"/>
                      <a:pt x="128" y="983"/>
                    </a:cubicBezTo>
                    <a:cubicBezTo>
                      <a:pt x="152" y="987"/>
                      <a:pt x="163" y="976"/>
                      <a:pt x="184" y="965"/>
                    </a:cubicBezTo>
                    <a:cubicBezTo>
                      <a:pt x="191" y="973"/>
                      <a:pt x="192" y="986"/>
                      <a:pt x="191" y="998"/>
                    </a:cubicBezTo>
                    <a:cubicBezTo>
                      <a:pt x="205" y="995"/>
                      <a:pt x="219" y="989"/>
                      <a:pt x="236" y="992"/>
                    </a:cubicBezTo>
                    <a:cubicBezTo>
                      <a:pt x="238" y="1036"/>
                      <a:pt x="205" y="1048"/>
                      <a:pt x="234" y="1083"/>
                    </a:cubicBezTo>
                    <a:cubicBezTo>
                      <a:pt x="257" y="1110"/>
                      <a:pt x="271" y="1125"/>
                      <a:pt x="262" y="1168"/>
                    </a:cubicBezTo>
                    <a:cubicBezTo>
                      <a:pt x="254" y="1208"/>
                      <a:pt x="214" y="1200"/>
                      <a:pt x="203" y="1242"/>
                    </a:cubicBezTo>
                    <a:cubicBezTo>
                      <a:pt x="188" y="1298"/>
                      <a:pt x="235" y="1264"/>
                      <a:pt x="268" y="1259"/>
                    </a:cubicBezTo>
                    <a:cubicBezTo>
                      <a:pt x="271" y="1285"/>
                      <a:pt x="284" y="1295"/>
                      <a:pt x="295" y="1316"/>
                    </a:cubicBezTo>
                    <a:cubicBezTo>
                      <a:pt x="309" y="1343"/>
                      <a:pt x="302" y="1341"/>
                      <a:pt x="291" y="1359"/>
                    </a:cubicBezTo>
                    <a:cubicBezTo>
                      <a:pt x="278" y="1381"/>
                      <a:pt x="247" y="1439"/>
                      <a:pt x="304" y="1439"/>
                    </a:cubicBezTo>
                    <a:cubicBezTo>
                      <a:pt x="319" y="1467"/>
                      <a:pt x="369" y="1455"/>
                      <a:pt x="386" y="1432"/>
                    </a:cubicBezTo>
                    <a:cubicBezTo>
                      <a:pt x="398" y="1416"/>
                      <a:pt x="394" y="1386"/>
                      <a:pt x="392" y="1361"/>
                    </a:cubicBezTo>
                    <a:cubicBezTo>
                      <a:pt x="338" y="1323"/>
                      <a:pt x="318" y="1253"/>
                      <a:pt x="302" y="1190"/>
                    </a:cubicBezTo>
                    <a:cubicBezTo>
                      <a:pt x="285" y="1123"/>
                      <a:pt x="264" y="1060"/>
                      <a:pt x="262" y="988"/>
                    </a:cubicBezTo>
                    <a:cubicBezTo>
                      <a:pt x="261" y="914"/>
                      <a:pt x="266" y="842"/>
                      <a:pt x="259" y="766"/>
                    </a:cubicBezTo>
                    <a:cubicBezTo>
                      <a:pt x="252" y="690"/>
                      <a:pt x="239" y="619"/>
                      <a:pt x="239" y="541"/>
                    </a:cubicBezTo>
                    <a:cubicBezTo>
                      <a:pt x="239" y="491"/>
                      <a:pt x="249" y="430"/>
                      <a:pt x="239" y="381"/>
                    </a:cubicBezTo>
                    <a:cubicBezTo>
                      <a:pt x="232" y="345"/>
                      <a:pt x="215" y="303"/>
                      <a:pt x="204" y="267"/>
                    </a:cubicBezTo>
                    <a:cubicBezTo>
                      <a:pt x="191" y="227"/>
                      <a:pt x="171" y="188"/>
                      <a:pt x="161" y="146"/>
                    </a:cubicBezTo>
                    <a:cubicBezTo>
                      <a:pt x="151" y="101"/>
                      <a:pt x="158" y="42"/>
                      <a:pt x="145" y="0"/>
                    </a:cubicBezTo>
                    <a:cubicBezTo>
                      <a:pt x="136" y="85"/>
                      <a:pt x="159" y="162"/>
                      <a:pt x="170" y="245"/>
                    </a:cubicBezTo>
                    <a:cubicBezTo>
                      <a:pt x="176" y="290"/>
                      <a:pt x="181" y="331"/>
                      <a:pt x="193" y="375"/>
                    </a:cubicBezTo>
                    <a:cubicBezTo>
                      <a:pt x="200" y="404"/>
                      <a:pt x="215" y="446"/>
                      <a:pt x="209" y="476"/>
                    </a:cubicBezTo>
                    <a:cubicBezTo>
                      <a:pt x="202" y="474"/>
                      <a:pt x="192" y="478"/>
                      <a:pt x="184" y="477"/>
                    </a:cubicBezTo>
                    <a:cubicBezTo>
                      <a:pt x="178" y="514"/>
                      <a:pt x="208" y="549"/>
                      <a:pt x="217" y="583"/>
                    </a:cubicBezTo>
                    <a:cubicBezTo>
                      <a:pt x="229" y="624"/>
                      <a:pt x="224" y="664"/>
                      <a:pt x="226" y="708"/>
                    </a:cubicBezTo>
                    <a:cubicBezTo>
                      <a:pt x="228" y="743"/>
                      <a:pt x="257" y="784"/>
                      <a:pt x="249" y="819"/>
                    </a:cubicBezTo>
                    <a:cubicBezTo>
                      <a:pt x="241" y="858"/>
                      <a:pt x="217" y="866"/>
                      <a:pt x="252" y="903"/>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54" name="Freeform 457"/>
              <p:cNvSpPr>
                <a:spLocks/>
              </p:cNvSpPr>
              <p:nvPr/>
            </p:nvSpPr>
            <p:spPr bwMode="gray">
              <a:xfrm>
                <a:off x="15946047" y="-14632890"/>
                <a:ext cx="591808" cy="3238544"/>
              </a:xfrm>
              <a:custGeom>
                <a:avLst/>
                <a:gdLst/>
                <a:ahLst/>
                <a:cxnLst>
                  <a:cxn ang="0">
                    <a:pos x="109" y="97"/>
                  </a:cxn>
                  <a:cxn ang="0">
                    <a:pos x="99" y="300"/>
                  </a:cxn>
                  <a:cxn ang="0">
                    <a:pos x="147" y="502"/>
                  </a:cxn>
                  <a:cxn ang="0">
                    <a:pos x="137" y="717"/>
                  </a:cxn>
                  <a:cxn ang="0">
                    <a:pos x="79" y="869"/>
                  </a:cxn>
                  <a:cxn ang="0">
                    <a:pos x="109" y="635"/>
                  </a:cxn>
                  <a:cxn ang="0">
                    <a:pos x="89" y="394"/>
                  </a:cxn>
                  <a:cxn ang="0">
                    <a:pos x="102" y="20"/>
                  </a:cxn>
                  <a:cxn ang="0">
                    <a:pos x="92" y="176"/>
                  </a:cxn>
                </a:cxnLst>
                <a:rect l="0" t="0" r="r" b="b"/>
                <a:pathLst>
                  <a:path w="161" h="869">
                    <a:moveTo>
                      <a:pt x="109" y="97"/>
                    </a:moveTo>
                    <a:cubicBezTo>
                      <a:pt x="112" y="164"/>
                      <a:pt x="92" y="231"/>
                      <a:pt x="99" y="300"/>
                    </a:cubicBezTo>
                    <a:cubicBezTo>
                      <a:pt x="105" y="367"/>
                      <a:pt x="139" y="433"/>
                      <a:pt x="147" y="502"/>
                    </a:cubicBezTo>
                    <a:cubicBezTo>
                      <a:pt x="155" y="573"/>
                      <a:pt x="161" y="650"/>
                      <a:pt x="137" y="717"/>
                    </a:cubicBezTo>
                    <a:cubicBezTo>
                      <a:pt x="119" y="768"/>
                      <a:pt x="100" y="822"/>
                      <a:pt x="79" y="869"/>
                    </a:cubicBezTo>
                    <a:cubicBezTo>
                      <a:pt x="80" y="790"/>
                      <a:pt x="108" y="715"/>
                      <a:pt x="109" y="635"/>
                    </a:cubicBezTo>
                    <a:cubicBezTo>
                      <a:pt x="109" y="552"/>
                      <a:pt x="108" y="472"/>
                      <a:pt x="89" y="394"/>
                    </a:cubicBezTo>
                    <a:cubicBezTo>
                      <a:pt x="77" y="344"/>
                      <a:pt x="0" y="0"/>
                      <a:pt x="102" y="20"/>
                    </a:cubicBezTo>
                    <a:cubicBezTo>
                      <a:pt x="115" y="68"/>
                      <a:pt x="92" y="125"/>
                      <a:pt x="92" y="176"/>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55" name="Freeform 458"/>
              <p:cNvSpPr>
                <a:spLocks/>
              </p:cNvSpPr>
              <p:nvPr/>
            </p:nvSpPr>
            <p:spPr bwMode="gray">
              <a:xfrm>
                <a:off x="15229670" y="-12297411"/>
                <a:ext cx="716377" cy="217989"/>
              </a:xfrm>
              <a:custGeom>
                <a:avLst/>
                <a:gdLst/>
                <a:ahLst/>
                <a:cxnLst>
                  <a:cxn ang="0">
                    <a:pos x="174" y="58"/>
                  </a:cxn>
                  <a:cxn ang="0">
                    <a:pos x="105" y="26"/>
                  </a:cxn>
                  <a:cxn ang="0">
                    <a:pos x="8" y="35"/>
                  </a:cxn>
                  <a:cxn ang="0">
                    <a:pos x="108" y="6"/>
                  </a:cxn>
                  <a:cxn ang="0">
                    <a:pos x="187" y="55"/>
                  </a:cxn>
                </a:cxnLst>
                <a:rect l="0" t="0" r="r" b="b"/>
                <a:pathLst>
                  <a:path w="187" h="58">
                    <a:moveTo>
                      <a:pt x="174" y="58"/>
                    </a:moveTo>
                    <a:cubicBezTo>
                      <a:pt x="176" y="32"/>
                      <a:pt x="125" y="23"/>
                      <a:pt x="105" y="26"/>
                    </a:cubicBezTo>
                    <a:cubicBezTo>
                      <a:pt x="70" y="30"/>
                      <a:pt x="46" y="44"/>
                      <a:pt x="8" y="35"/>
                    </a:cubicBezTo>
                    <a:cubicBezTo>
                      <a:pt x="0" y="0"/>
                      <a:pt x="85" y="2"/>
                      <a:pt x="108" y="6"/>
                    </a:cubicBezTo>
                    <a:cubicBezTo>
                      <a:pt x="143" y="13"/>
                      <a:pt x="162" y="33"/>
                      <a:pt x="187" y="55"/>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56" name="Freeform 459"/>
              <p:cNvSpPr>
                <a:spLocks/>
              </p:cNvSpPr>
              <p:nvPr/>
            </p:nvSpPr>
            <p:spPr bwMode="gray">
              <a:xfrm>
                <a:off x="15354259" y="-10460151"/>
                <a:ext cx="591788" cy="529368"/>
              </a:xfrm>
              <a:custGeom>
                <a:avLst/>
                <a:gdLst/>
                <a:ahLst/>
                <a:cxnLst>
                  <a:cxn ang="0">
                    <a:pos x="80" y="23"/>
                  </a:cxn>
                  <a:cxn ang="0">
                    <a:pos x="33" y="128"/>
                  </a:cxn>
                  <a:cxn ang="0">
                    <a:pos x="160" y="56"/>
                  </a:cxn>
                  <a:cxn ang="0">
                    <a:pos x="90" y="68"/>
                  </a:cxn>
                  <a:cxn ang="0">
                    <a:pos x="109" y="0"/>
                  </a:cxn>
                </a:cxnLst>
                <a:rect l="0" t="0" r="r" b="b"/>
                <a:pathLst>
                  <a:path w="160" h="141">
                    <a:moveTo>
                      <a:pt x="80" y="23"/>
                    </a:moveTo>
                    <a:cubicBezTo>
                      <a:pt x="99" y="58"/>
                      <a:pt x="0" y="109"/>
                      <a:pt x="33" y="128"/>
                    </a:cubicBezTo>
                    <a:cubicBezTo>
                      <a:pt x="56" y="141"/>
                      <a:pt x="134" y="64"/>
                      <a:pt x="160" y="56"/>
                    </a:cubicBezTo>
                    <a:cubicBezTo>
                      <a:pt x="132" y="49"/>
                      <a:pt x="112" y="87"/>
                      <a:pt x="90" y="68"/>
                    </a:cubicBezTo>
                    <a:cubicBezTo>
                      <a:pt x="66" y="46"/>
                      <a:pt x="92" y="13"/>
                      <a:pt x="109" y="0"/>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57" name="Freeform 460"/>
              <p:cNvSpPr>
                <a:spLocks/>
              </p:cNvSpPr>
              <p:nvPr/>
            </p:nvSpPr>
            <p:spPr bwMode="gray">
              <a:xfrm>
                <a:off x="16818170" y="-13169327"/>
                <a:ext cx="560651" cy="778506"/>
              </a:xfrm>
              <a:custGeom>
                <a:avLst/>
                <a:gdLst/>
                <a:ahLst/>
                <a:cxnLst>
                  <a:cxn ang="0">
                    <a:pos x="62" y="0"/>
                  </a:cxn>
                  <a:cxn ang="0">
                    <a:pos x="0" y="199"/>
                  </a:cxn>
                  <a:cxn ang="0">
                    <a:pos x="62" y="7"/>
                  </a:cxn>
                </a:cxnLst>
                <a:rect l="0" t="0" r="r" b="b"/>
                <a:pathLst>
                  <a:path w="145" h="207">
                    <a:moveTo>
                      <a:pt x="62" y="0"/>
                    </a:moveTo>
                    <a:cubicBezTo>
                      <a:pt x="99" y="40"/>
                      <a:pt x="26" y="160"/>
                      <a:pt x="0" y="199"/>
                    </a:cubicBezTo>
                    <a:cubicBezTo>
                      <a:pt x="75" y="207"/>
                      <a:pt x="145" y="29"/>
                      <a:pt x="62" y="7"/>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58" name="Freeform 461"/>
              <p:cNvSpPr>
                <a:spLocks/>
              </p:cNvSpPr>
              <p:nvPr/>
            </p:nvSpPr>
            <p:spPr bwMode="gray">
              <a:xfrm>
                <a:off x="17129642" y="-15971913"/>
                <a:ext cx="218041" cy="903065"/>
              </a:xfrm>
              <a:custGeom>
                <a:avLst/>
                <a:gdLst/>
                <a:ahLst/>
                <a:cxnLst>
                  <a:cxn ang="0">
                    <a:pos x="59" y="39"/>
                  </a:cxn>
                  <a:cxn ang="0">
                    <a:pos x="45" y="238"/>
                  </a:cxn>
                  <a:cxn ang="0">
                    <a:pos x="56" y="0"/>
                  </a:cxn>
                </a:cxnLst>
                <a:rect l="0" t="0" r="r" b="b"/>
                <a:pathLst>
                  <a:path w="59" h="238">
                    <a:moveTo>
                      <a:pt x="59" y="39"/>
                    </a:moveTo>
                    <a:cubicBezTo>
                      <a:pt x="26" y="97"/>
                      <a:pt x="49" y="175"/>
                      <a:pt x="45" y="238"/>
                    </a:cubicBezTo>
                    <a:cubicBezTo>
                      <a:pt x="0" y="222"/>
                      <a:pt x="51" y="36"/>
                      <a:pt x="56" y="0"/>
                    </a:cubicBezTo>
                  </a:path>
                </a:pathLst>
              </a:custGeom>
              <a:solidFill>
                <a:srgbClr val="151B1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59" name="Freeform 462"/>
              <p:cNvSpPr>
                <a:spLocks/>
              </p:cNvSpPr>
              <p:nvPr/>
            </p:nvSpPr>
            <p:spPr bwMode="gray">
              <a:xfrm>
                <a:off x="18032922" y="-11861454"/>
                <a:ext cx="872123" cy="1370153"/>
              </a:xfrm>
              <a:custGeom>
                <a:avLst/>
                <a:gdLst/>
                <a:ahLst/>
                <a:cxnLst>
                  <a:cxn ang="0">
                    <a:pos x="39" y="283"/>
                  </a:cxn>
                  <a:cxn ang="0">
                    <a:pos x="84" y="296"/>
                  </a:cxn>
                  <a:cxn ang="0">
                    <a:pos x="208" y="215"/>
                  </a:cxn>
                  <a:cxn ang="0">
                    <a:pos x="212" y="0"/>
                  </a:cxn>
                  <a:cxn ang="0">
                    <a:pos x="228" y="156"/>
                  </a:cxn>
                  <a:cxn ang="0">
                    <a:pos x="228" y="244"/>
                  </a:cxn>
                  <a:cxn ang="0">
                    <a:pos x="186" y="300"/>
                  </a:cxn>
                  <a:cxn ang="0">
                    <a:pos x="74" y="333"/>
                  </a:cxn>
                  <a:cxn ang="0">
                    <a:pos x="0" y="245"/>
                  </a:cxn>
                  <a:cxn ang="0">
                    <a:pos x="42" y="289"/>
                  </a:cxn>
                </a:cxnLst>
                <a:rect l="0" t="0" r="r" b="b"/>
                <a:pathLst>
                  <a:path w="231" h="366">
                    <a:moveTo>
                      <a:pt x="39" y="283"/>
                    </a:moveTo>
                    <a:cubicBezTo>
                      <a:pt x="54" y="286"/>
                      <a:pt x="69" y="293"/>
                      <a:pt x="84" y="296"/>
                    </a:cubicBezTo>
                    <a:cubicBezTo>
                      <a:pt x="128" y="362"/>
                      <a:pt x="201" y="258"/>
                      <a:pt x="208" y="215"/>
                    </a:cubicBezTo>
                    <a:cubicBezTo>
                      <a:pt x="220" y="144"/>
                      <a:pt x="222" y="70"/>
                      <a:pt x="212" y="0"/>
                    </a:cubicBezTo>
                    <a:cubicBezTo>
                      <a:pt x="212" y="56"/>
                      <a:pt x="228" y="99"/>
                      <a:pt x="228" y="156"/>
                    </a:cubicBezTo>
                    <a:cubicBezTo>
                      <a:pt x="228" y="184"/>
                      <a:pt x="231" y="215"/>
                      <a:pt x="228" y="244"/>
                    </a:cubicBezTo>
                    <a:cubicBezTo>
                      <a:pt x="225" y="279"/>
                      <a:pt x="213" y="284"/>
                      <a:pt x="186" y="300"/>
                    </a:cubicBezTo>
                    <a:cubicBezTo>
                      <a:pt x="143" y="326"/>
                      <a:pt x="122" y="366"/>
                      <a:pt x="74" y="333"/>
                    </a:cubicBezTo>
                    <a:cubicBezTo>
                      <a:pt x="52" y="317"/>
                      <a:pt x="1" y="270"/>
                      <a:pt x="0" y="245"/>
                    </a:cubicBezTo>
                    <a:cubicBezTo>
                      <a:pt x="11" y="262"/>
                      <a:pt x="34" y="272"/>
                      <a:pt x="42" y="289"/>
                    </a:cubicBezTo>
                  </a:path>
                </a:pathLst>
              </a:custGeom>
              <a:solidFill>
                <a:srgbClr val="E2A80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60" name="Freeform 463"/>
              <p:cNvSpPr>
                <a:spLocks/>
              </p:cNvSpPr>
              <p:nvPr/>
            </p:nvSpPr>
            <p:spPr bwMode="gray">
              <a:xfrm>
                <a:off x="18032922" y="-15317967"/>
                <a:ext cx="155726" cy="716207"/>
              </a:xfrm>
              <a:custGeom>
                <a:avLst/>
                <a:gdLst/>
                <a:ahLst/>
                <a:cxnLst>
                  <a:cxn ang="0">
                    <a:pos x="35" y="10"/>
                  </a:cxn>
                  <a:cxn ang="0">
                    <a:pos x="3" y="185"/>
                  </a:cxn>
                  <a:cxn ang="0">
                    <a:pos x="22" y="95"/>
                  </a:cxn>
                  <a:cxn ang="0">
                    <a:pos x="32" y="0"/>
                  </a:cxn>
                </a:cxnLst>
                <a:rect l="0" t="0" r="r" b="b"/>
                <a:pathLst>
                  <a:path w="46" h="185">
                    <a:moveTo>
                      <a:pt x="35" y="10"/>
                    </a:moveTo>
                    <a:cubicBezTo>
                      <a:pt x="46" y="74"/>
                      <a:pt x="39" y="134"/>
                      <a:pt x="3" y="185"/>
                    </a:cubicBezTo>
                    <a:cubicBezTo>
                      <a:pt x="0" y="153"/>
                      <a:pt x="21" y="128"/>
                      <a:pt x="22" y="95"/>
                    </a:cubicBezTo>
                    <a:cubicBezTo>
                      <a:pt x="24" y="72"/>
                      <a:pt x="13" y="7"/>
                      <a:pt x="32" y="0"/>
                    </a:cubicBezTo>
                  </a:path>
                </a:pathLst>
              </a:custGeom>
              <a:solidFill>
                <a:srgbClr val="E2A80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61" name="Freeform 464"/>
              <p:cNvSpPr>
                <a:spLocks/>
              </p:cNvSpPr>
              <p:nvPr/>
            </p:nvSpPr>
            <p:spPr bwMode="gray">
              <a:xfrm>
                <a:off x="17908333" y="-15785074"/>
                <a:ext cx="186884" cy="373678"/>
              </a:xfrm>
              <a:custGeom>
                <a:avLst/>
                <a:gdLst/>
                <a:ahLst/>
                <a:cxnLst>
                  <a:cxn ang="0">
                    <a:pos x="41" y="0"/>
                  </a:cxn>
                  <a:cxn ang="0">
                    <a:pos x="42" y="50"/>
                  </a:cxn>
                  <a:cxn ang="0">
                    <a:pos x="30" y="95"/>
                  </a:cxn>
                  <a:cxn ang="0">
                    <a:pos x="2" y="85"/>
                  </a:cxn>
                  <a:cxn ang="0">
                    <a:pos x="37" y="0"/>
                  </a:cxn>
                </a:cxnLst>
                <a:rect l="0" t="0" r="r" b="b"/>
                <a:pathLst>
                  <a:path w="47" h="95">
                    <a:moveTo>
                      <a:pt x="41" y="0"/>
                    </a:moveTo>
                    <a:cubicBezTo>
                      <a:pt x="42" y="16"/>
                      <a:pt x="47" y="34"/>
                      <a:pt x="42" y="50"/>
                    </a:cubicBezTo>
                    <a:cubicBezTo>
                      <a:pt x="35" y="67"/>
                      <a:pt x="8" y="78"/>
                      <a:pt x="30" y="95"/>
                    </a:cubicBezTo>
                    <a:cubicBezTo>
                      <a:pt x="20" y="93"/>
                      <a:pt x="11" y="89"/>
                      <a:pt x="2" y="85"/>
                    </a:cubicBezTo>
                    <a:cubicBezTo>
                      <a:pt x="0" y="56"/>
                      <a:pt x="43" y="38"/>
                      <a:pt x="37" y="0"/>
                    </a:cubicBezTo>
                  </a:path>
                </a:pathLst>
              </a:custGeom>
              <a:solidFill>
                <a:srgbClr val="E2A80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62" name="Freeform 465"/>
              <p:cNvSpPr>
                <a:spLocks/>
              </p:cNvSpPr>
              <p:nvPr/>
            </p:nvSpPr>
            <p:spPr bwMode="gray">
              <a:xfrm>
                <a:off x="18219806" y="-15785074"/>
                <a:ext cx="311473" cy="404828"/>
              </a:xfrm>
              <a:custGeom>
                <a:avLst/>
                <a:gdLst/>
                <a:ahLst/>
                <a:cxnLst>
                  <a:cxn ang="0">
                    <a:pos x="59" y="10"/>
                  </a:cxn>
                  <a:cxn ang="0">
                    <a:pos x="52" y="59"/>
                  </a:cxn>
                  <a:cxn ang="0">
                    <a:pos x="0" y="89"/>
                  </a:cxn>
                  <a:cxn ang="0">
                    <a:pos x="58" y="65"/>
                  </a:cxn>
                  <a:cxn ang="0">
                    <a:pos x="59" y="0"/>
                  </a:cxn>
                </a:cxnLst>
                <a:rect l="0" t="0" r="r" b="b"/>
                <a:pathLst>
                  <a:path w="79" h="105">
                    <a:moveTo>
                      <a:pt x="59" y="10"/>
                    </a:moveTo>
                    <a:cubicBezTo>
                      <a:pt x="35" y="18"/>
                      <a:pt x="58" y="43"/>
                      <a:pt x="52" y="59"/>
                    </a:cubicBezTo>
                    <a:cubicBezTo>
                      <a:pt x="45" y="78"/>
                      <a:pt x="20" y="86"/>
                      <a:pt x="0" y="89"/>
                    </a:cubicBezTo>
                    <a:cubicBezTo>
                      <a:pt x="16" y="105"/>
                      <a:pt x="47" y="79"/>
                      <a:pt x="58" y="65"/>
                    </a:cubicBezTo>
                    <a:cubicBezTo>
                      <a:pt x="79" y="39"/>
                      <a:pt x="66" y="28"/>
                      <a:pt x="59" y="0"/>
                    </a:cubicBezTo>
                  </a:path>
                </a:pathLst>
              </a:custGeom>
              <a:solidFill>
                <a:srgbClr val="E2A80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63" name="Freeform 466"/>
              <p:cNvSpPr>
                <a:spLocks/>
              </p:cNvSpPr>
              <p:nvPr/>
            </p:nvSpPr>
            <p:spPr bwMode="gray">
              <a:xfrm>
                <a:off x="17441115" y="-16407871"/>
                <a:ext cx="249178" cy="903065"/>
              </a:xfrm>
              <a:custGeom>
                <a:avLst/>
                <a:gdLst/>
                <a:ahLst/>
                <a:cxnLst>
                  <a:cxn ang="0">
                    <a:pos x="33" y="6"/>
                  </a:cxn>
                  <a:cxn ang="0">
                    <a:pos x="25" y="74"/>
                  </a:cxn>
                  <a:cxn ang="0">
                    <a:pos x="27" y="133"/>
                  </a:cxn>
                  <a:cxn ang="0">
                    <a:pos x="50" y="182"/>
                  </a:cxn>
                  <a:cxn ang="0">
                    <a:pos x="68" y="241"/>
                  </a:cxn>
                  <a:cxn ang="0">
                    <a:pos x="14" y="120"/>
                  </a:cxn>
                  <a:cxn ang="0">
                    <a:pos x="11" y="53"/>
                  </a:cxn>
                  <a:cxn ang="0">
                    <a:pos x="42" y="0"/>
                  </a:cxn>
                </a:cxnLst>
                <a:rect l="0" t="0" r="r" b="b"/>
                <a:pathLst>
                  <a:path w="68" h="241">
                    <a:moveTo>
                      <a:pt x="33" y="6"/>
                    </a:moveTo>
                    <a:cubicBezTo>
                      <a:pt x="32" y="36"/>
                      <a:pt x="32" y="50"/>
                      <a:pt x="25" y="74"/>
                    </a:cubicBezTo>
                    <a:cubicBezTo>
                      <a:pt x="20" y="94"/>
                      <a:pt x="17" y="112"/>
                      <a:pt x="27" y="133"/>
                    </a:cubicBezTo>
                    <a:cubicBezTo>
                      <a:pt x="36" y="151"/>
                      <a:pt x="45" y="158"/>
                      <a:pt x="50" y="182"/>
                    </a:cubicBezTo>
                    <a:cubicBezTo>
                      <a:pt x="54" y="201"/>
                      <a:pt x="57" y="226"/>
                      <a:pt x="68" y="241"/>
                    </a:cubicBezTo>
                    <a:cubicBezTo>
                      <a:pt x="43" y="205"/>
                      <a:pt x="33" y="160"/>
                      <a:pt x="14" y="120"/>
                    </a:cubicBezTo>
                    <a:cubicBezTo>
                      <a:pt x="0" y="90"/>
                      <a:pt x="1" y="83"/>
                      <a:pt x="11" y="53"/>
                    </a:cubicBezTo>
                    <a:cubicBezTo>
                      <a:pt x="17" y="35"/>
                      <a:pt x="20" y="2"/>
                      <a:pt x="42" y="0"/>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64" name="Freeform 467"/>
              <p:cNvSpPr>
                <a:spLocks/>
              </p:cNvSpPr>
              <p:nvPr/>
            </p:nvSpPr>
            <p:spPr bwMode="gray">
              <a:xfrm>
                <a:off x="18811594" y="-16688120"/>
                <a:ext cx="373767" cy="498238"/>
              </a:xfrm>
              <a:custGeom>
                <a:avLst/>
                <a:gdLst/>
                <a:ahLst/>
                <a:cxnLst>
                  <a:cxn ang="0">
                    <a:pos x="7" y="83"/>
                  </a:cxn>
                  <a:cxn ang="0">
                    <a:pos x="56" y="31"/>
                  </a:cxn>
                  <a:cxn ang="0">
                    <a:pos x="98" y="136"/>
                  </a:cxn>
                  <a:cxn ang="0">
                    <a:pos x="42" y="0"/>
                  </a:cxn>
                  <a:cxn ang="0">
                    <a:pos x="0" y="80"/>
                  </a:cxn>
                </a:cxnLst>
                <a:rect l="0" t="0" r="r" b="b"/>
                <a:pathLst>
                  <a:path w="104" h="136">
                    <a:moveTo>
                      <a:pt x="7" y="83"/>
                    </a:moveTo>
                    <a:cubicBezTo>
                      <a:pt x="40" y="86"/>
                      <a:pt x="38" y="46"/>
                      <a:pt x="56" y="31"/>
                    </a:cubicBezTo>
                    <a:cubicBezTo>
                      <a:pt x="77" y="53"/>
                      <a:pt x="104" y="105"/>
                      <a:pt x="98" y="136"/>
                    </a:cubicBezTo>
                    <a:cubicBezTo>
                      <a:pt x="98" y="87"/>
                      <a:pt x="97" y="20"/>
                      <a:pt x="42" y="0"/>
                    </a:cubicBezTo>
                    <a:cubicBezTo>
                      <a:pt x="28" y="23"/>
                      <a:pt x="29" y="70"/>
                      <a:pt x="0" y="80"/>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65" name="Freeform 468"/>
              <p:cNvSpPr>
                <a:spLocks/>
              </p:cNvSpPr>
              <p:nvPr/>
            </p:nvSpPr>
            <p:spPr bwMode="gray">
              <a:xfrm>
                <a:off x="20368956" y="-9650515"/>
                <a:ext cx="467219" cy="903046"/>
              </a:xfrm>
              <a:custGeom>
                <a:avLst/>
                <a:gdLst/>
                <a:ahLst/>
                <a:cxnLst>
                  <a:cxn ang="0">
                    <a:pos x="0" y="19"/>
                  </a:cxn>
                  <a:cxn ang="0">
                    <a:pos x="39" y="71"/>
                  </a:cxn>
                  <a:cxn ang="0">
                    <a:pos x="77" y="121"/>
                  </a:cxn>
                  <a:cxn ang="0">
                    <a:pos x="0" y="221"/>
                  </a:cxn>
                  <a:cxn ang="0">
                    <a:pos x="0" y="234"/>
                  </a:cxn>
                  <a:cxn ang="0">
                    <a:pos x="120" y="111"/>
                  </a:cxn>
                  <a:cxn ang="0">
                    <a:pos x="16" y="9"/>
                  </a:cxn>
                </a:cxnLst>
                <a:rect l="0" t="0" r="r" b="b"/>
                <a:pathLst>
                  <a:path w="124" h="245">
                    <a:moveTo>
                      <a:pt x="0" y="19"/>
                    </a:moveTo>
                    <a:cubicBezTo>
                      <a:pt x="19" y="33"/>
                      <a:pt x="28" y="52"/>
                      <a:pt x="39" y="71"/>
                    </a:cubicBezTo>
                    <a:cubicBezTo>
                      <a:pt x="48" y="88"/>
                      <a:pt x="67" y="103"/>
                      <a:pt x="77" y="121"/>
                    </a:cubicBezTo>
                    <a:cubicBezTo>
                      <a:pt x="102" y="165"/>
                      <a:pt x="43" y="222"/>
                      <a:pt x="0" y="221"/>
                    </a:cubicBezTo>
                    <a:cubicBezTo>
                      <a:pt x="0" y="226"/>
                      <a:pt x="0" y="229"/>
                      <a:pt x="0" y="234"/>
                    </a:cubicBezTo>
                    <a:cubicBezTo>
                      <a:pt x="73" y="245"/>
                      <a:pt x="124" y="177"/>
                      <a:pt x="120" y="111"/>
                    </a:cubicBezTo>
                    <a:cubicBezTo>
                      <a:pt x="77" y="83"/>
                      <a:pt x="85" y="0"/>
                      <a:pt x="16" y="9"/>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66" name="Freeform 469"/>
              <p:cNvSpPr>
                <a:spLocks/>
              </p:cNvSpPr>
              <p:nvPr/>
            </p:nvSpPr>
            <p:spPr bwMode="gray">
              <a:xfrm>
                <a:off x="17503409" y="-19459576"/>
                <a:ext cx="622945" cy="342548"/>
              </a:xfrm>
              <a:custGeom>
                <a:avLst/>
                <a:gdLst/>
                <a:ahLst/>
                <a:cxnLst>
                  <a:cxn ang="0">
                    <a:pos x="97" y="83"/>
                  </a:cxn>
                  <a:cxn ang="0">
                    <a:pos x="13" y="71"/>
                  </a:cxn>
                  <a:cxn ang="0">
                    <a:pos x="162" y="53"/>
                  </a:cxn>
                  <a:cxn ang="0">
                    <a:pos x="0" y="92"/>
                  </a:cxn>
                  <a:cxn ang="0">
                    <a:pos x="81" y="73"/>
                  </a:cxn>
                </a:cxnLst>
                <a:rect l="0" t="0" r="r" b="b"/>
                <a:pathLst>
                  <a:path w="162" h="96">
                    <a:moveTo>
                      <a:pt x="97" y="83"/>
                    </a:moveTo>
                    <a:cubicBezTo>
                      <a:pt x="70" y="78"/>
                      <a:pt x="39" y="75"/>
                      <a:pt x="13" y="71"/>
                    </a:cubicBezTo>
                    <a:cubicBezTo>
                      <a:pt x="62" y="52"/>
                      <a:pt x="108" y="56"/>
                      <a:pt x="162" y="53"/>
                    </a:cubicBezTo>
                    <a:cubicBezTo>
                      <a:pt x="130" y="0"/>
                      <a:pt x="15" y="40"/>
                      <a:pt x="0" y="92"/>
                    </a:cubicBezTo>
                    <a:cubicBezTo>
                      <a:pt x="28" y="96"/>
                      <a:pt x="54" y="66"/>
                      <a:pt x="81" y="73"/>
                    </a:cubicBezTo>
                  </a:path>
                </a:pathLst>
              </a:custGeom>
              <a:solidFill>
                <a:srgbClr val="877468"/>
              </a:solid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67" name="Freeform 470"/>
              <p:cNvSpPr>
                <a:spLocks/>
              </p:cNvSpPr>
              <p:nvPr/>
            </p:nvSpPr>
            <p:spPr bwMode="gray">
              <a:xfrm>
                <a:off x="17503409" y="-19459576"/>
                <a:ext cx="622945" cy="342548"/>
              </a:xfrm>
              <a:custGeom>
                <a:avLst/>
                <a:gdLst/>
                <a:ahLst/>
                <a:cxnLst>
                  <a:cxn ang="0">
                    <a:pos x="97" y="83"/>
                  </a:cxn>
                  <a:cxn ang="0">
                    <a:pos x="13" y="71"/>
                  </a:cxn>
                  <a:cxn ang="0">
                    <a:pos x="162" y="53"/>
                  </a:cxn>
                  <a:cxn ang="0">
                    <a:pos x="0" y="92"/>
                  </a:cxn>
                  <a:cxn ang="0">
                    <a:pos x="81" y="73"/>
                  </a:cxn>
                </a:cxnLst>
                <a:rect l="0" t="0" r="r" b="b"/>
                <a:pathLst>
                  <a:path w="162" h="96">
                    <a:moveTo>
                      <a:pt x="97" y="83"/>
                    </a:moveTo>
                    <a:cubicBezTo>
                      <a:pt x="70" y="78"/>
                      <a:pt x="39" y="75"/>
                      <a:pt x="13" y="71"/>
                    </a:cubicBezTo>
                    <a:cubicBezTo>
                      <a:pt x="62" y="52"/>
                      <a:pt x="108" y="56"/>
                      <a:pt x="162" y="53"/>
                    </a:cubicBezTo>
                    <a:cubicBezTo>
                      <a:pt x="130" y="0"/>
                      <a:pt x="15" y="40"/>
                      <a:pt x="0" y="92"/>
                    </a:cubicBezTo>
                    <a:cubicBezTo>
                      <a:pt x="28" y="96"/>
                      <a:pt x="54" y="66"/>
                      <a:pt x="81" y="73"/>
                    </a:cubicBezTo>
                  </a:path>
                </a:pathLst>
              </a:custGeom>
              <a:no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68" name="Freeform 471"/>
              <p:cNvSpPr>
                <a:spLocks/>
              </p:cNvSpPr>
              <p:nvPr/>
            </p:nvSpPr>
            <p:spPr bwMode="gray">
              <a:xfrm>
                <a:off x="16973916" y="-18992468"/>
                <a:ext cx="498356" cy="871916"/>
              </a:xfrm>
              <a:custGeom>
                <a:avLst/>
                <a:gdLst/>
                <a:ahLst/>
                <a:cxnLst>
                  <a:cxn ang="0">
                    <a:pos x="32" y="163"/>
                  </a:cxn>
                  <a:cxn ang="0">
                    <a:pos x="77" y="59"/>
                  </a:cxn>
                  <a:cxn ang="0">
                    <a:pos x="68" y="101"/>
                  </a:cxn>
                  <a:cxn ang="0">
                    <a:pos x="126" y="6"/>
                  </a:cxn>
                  <a:cxn ang="0">
                    <a:pos x="28" y="94"/>
                  </a:cxn>
                  <a:cxn ang="0">
                    <a:pos x="22" y="172"/>
                  </a:cxn>
                  <a:cxn ang="0">
                    <a:pos x="0" y="233"/>
                  </a:cxn>
                  <a:cxn ang="0">
                    <a:pos x="32" y="149"/>
                  </a:cxn>
                </a:cxnLst>
                <a:rect l="0" t="0" r="r" b="b"/>
                <a:pathLst>
                  <a:path w="126" h="233">
                    <a:moveTo>
                      <a:pt x="32" y="163"/>
                    </a:moveTo>
                    <a:cubicBezTo>
                      <a:pt x="36" y="122"/>
                      <a:pt x="51" y="88"/>
                      <a:pt x="77" y="59"/>
                    </a:cubicBezTo>
                    <a:cubicBezTo>
                      <a:pt x="72" y="72"/>
                      <a:pt x="61" y="88"/>
                      <a:pt x="68" y="101"/>
                    </a:cubicBezTo>
                    <a:cubicBezTo>
                      <a:pt x="85" y="68"/>
                      <a:pt x="107" y="39"/>
                      <a:pt x="126" y="6"/>
                    </a:cubicBezTo>
                    <a:cubicBezTo>
                      <a:pt x="85" y="0"/>
                      <a:pt x="40" y="59"/>
                      <a:pt x="28" y="94"/>
                    </a:cubicBezTo>
                    <a:cubicBezTo>
                      <a:pt x="21" y="118"/>
                      <a:pt x="28" y="147"/>
                      <a:pt x="22" y="172"/>
                    </a:cubicBezTo>
                    <a:cubicBezTo>
                      <a:pt x="17" y="192"/>
                      <a:pt x="8" y="214"/>
                      <a:pt x="0" y="233"/>
                    </a:cubicBezTo>
                    <a:cubicBezTo>
                      <a:pt x="32" y="213"/>
                      <a:pt x="21" y="179"/>
                      <a:pt x="32" y="149"/>
                    </a:cubicBezTo>
                  </a:path>
                </a:pathLst>
              </a:custGeom>
              <a:solidFill>
                <a:srgbClr val="877468"/>
              </a:solid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69" name="Freeform 472"/>
              <p:cNvSpPr>
                <a:spLocks/>
              </p:cNvSpPr>
              <p:nvPr/>
            </p:nvSpPr>
            <p:spPr bwMode="gray">
              <a:xfrm>
                <a:off x="16973916" y="-18992468"/>
                <a:ext cx="498356" cy="871916"/>
              </a:xfrm>
              <a:custGeom>
                <a:avLst/>
                <a:gdLst/>
                <a:ahLst/>
                <a:cxnLst>
                  <a:cxn ang="0">
                    <a:pos x="32" y="163"/>
                  </a:cxn>
                  <a:cxn ang="0">
                    <a:pos x="77" y="59"/>
                  </a:cxn>
                  <a:cxn ang="0">
                    <a:pos x="68" y="101"/>
                  </a:cxn>
                  <a:cxn ang="0">
                    <a:pos x="126" y="6"/>
                  </a:cxn>
                  <a:cxn ang="0">
                    <a:pos x="28" y="94"/>
                  </a:cxn>
                  <a:cxn ang="0">
                    <a:pos x="22" y="172"/>
                  </a:cxn>
                  <a:cxn ang="0">
                    <a:pos x="0" y="233"/>
                  </a:cxn>
                  <a:cxn ang="0">
                    <a:pos x="32" y="149"/>
                  </a:cxn>
                </a:cxnLst>
                <a:rect l="0" t="0" r="r" b="b"/>
                <a:pathLst>
                  <a:path w="126" h="233">
                    <a:moveTo>
                      <a:pt x="32" y="163"/>
                    </a:moveTo>
                    <a:cubicBezTo>
                      <a:pt x="36" y="122"/>
                      <a:pt x="51" y="88"/>
                      <a:pt x="77" y="59"/>
                    </a:cubicBezTo>
                    <a:cubicBezTo>
                      <a:pt x="72" y="72"/>
                      <a:pt x="61" y="88"/>
                      <a:pt x="68" y="101"/>
                    </a:cubicBezTo>
                    <a:cubicBezTo>
                      <a:pt x="85" y="68"/>
                      <a:pt x="107" y="39"/>
                      <a:pt x="126" y="6"/>
                    </a:cubicBezTo>
                    <a:cubicBezTo>
                      <a:pt x="85" y="0"/>
                      <a:pt x="40" y="59"/>
                      <a:pt x="28" y="94"/>
                    </a:cubicBezTo>
                    <a:cubicBezTo>
                      <a:pt x="21" y="118"/>
                      <a:pt x="28" y="147"/>
                      <a:pt x="22" y="172"/>
                    </a:cubicBezTo>
                    <a:cubicBezTo>
                      <a:pt x="17" y="192"/>
                      <a:pt x="8" y="214"/>
                      <a:pt x="0" y="233"/>
                    </a:cubicBezTo>
                    <a:cubicBezTo>
                      <a:pt x="32" y="213"/>
                      <a:pt x="21" y="179"/>
                      <a:pt x="32" y="149"/>
                    </a:cubicBezTo>
                  </a:path>
                </a:pathLst>
              </a:custGeom>
              <a:no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70" name="Freeform 473"/>
              <p:cNvSpPr>
                <a:spLocks/>
              </p:cNvSpPr>
              <p:nvPr/>
            </p:nvSpPr>
            <p:spPr bwMode="gray">
              <a:xfrm>
                <a:off x="18687005" y="-18992468"/>
                <a:ext cx="342630" cy="622797"/>
              </a:xfrm>
              <a:custGeom>
                <a:avLst/>
                <a:gdLst/>
                <a:ahLst/>
                <a:cxnLst>
                  <a:cxn ang="0">
                    <a:pos x="10" y="17"/>
                  </a:cxn>
                  <a:cxn ang="0">
                    <a:pos x="56" y="131"/>
                  </a:cxn>
                  <a:cxn ang="0">
                    <a:pos x="63" y="86"/>
                  </a:cxn>
                  <a:cxn ang="0">
                    <a:pos x="88" y="173"/>
                  </a:cxn>
                  <a:cxn ang="0">
                    <a:pos x="75" y="54"/>
                  </a:cxn>
                  <a:cxn ang="0">
                    <a:pos x="17" y="2"/>
                  </a:cxn>
                  <a:cxn ang="0">
                    <a:pos x="0" y="21"/>
                  </a:cxn>
                </a:cxnLst>
                <a:rect l="0" t="0" r="r" b="b"/>
                <a:pathLst>
                  <a:path w="98" h="173">
                    <a:moveTo>
                      <a:pt x="10" y="17"/>
                    </a:moveTo>
                    <a:cubicBezTo>
                      <a:pt x="44" y="36"/>
                      <a:pt x="57" y="90"/>
                      <a:pt x="56" y="131"/>
                    </a:cubicBezTo>
                    <a:cubicBezTo>
                      <a:pt x="58" y="116"/>
                      <a:pt x="66" y="103"/>
                      <a:pt x="63" y="86"/>
                    </a:cubicBezTo>
                    <a:cubicBezTo>
                      <a:pt x="79" y="107"/>
                      <a:pt x="88" y="146"/>
                      <a:pt x="88" y="173"/>
                    </a:cubicBezTo>
                    <a:cubicBezTo>
                      <a:pt x="86" y="129"/>
                      <a:pt x="98" y="93"/>
                      <a:pt x="75" y="54"/>
                    </a:cubicBezTo>
                    <a:cubicBezTo>
                      <a:pt x="63" y="36"/>
                      <a:pt x="40" y="0"/>
                      <a:pt x="17" y="2"/>
                    </a:cubicBezTo>
                    <a:cubicBezTo>
                      <a:pt x="15" y="13"/>
                      <a:pt x="8" y="15"/>
                      <a:pt x="0" y="21"/>
                    </a:cubicBezTo>
                  </a:path>
                </a:pathLst>
              </a:custGeom>
              <a:solidFill>
                <a:srgbClr val="736357"/>
              </a:solid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71" name="Freeform 474"/>
              <p:cNvSpPr>
                <a:spLocks/>
              </p:cNvSpPr>
              <p:nvPr/>
            </p:nvSpPr>
            <p:spPr bwMode="gray">
              <a:xfrm>
                <a:off x="18687005" y="-18992468"/>
                <a:ext cx="342630" cy="622797"/>
              </a:xfrm>
              <a:custGeom>
                <a:avLst/>
                <a:gdLst/>
                <a:ahLst/>
                <a:cxnLst>
                  <a:cxn ang="0">
                    <a:pos x="10" y="17"/>
                  </a:cxn>
                  <a:cxn ang="0">
                    <a:pos x="56" y="131"/>
                  </a:cxn>
                  <a:cxn ang="0">
                    <a:pos x="63" y="86"/>
                  </a:cxn>
                  <a:cxn ang="0">
                    <a:pos x="88" y="173"/>
                  </a:cxn>
                  <a:cxn ang="0">
                    <a:pos x="75" y="54"/>
                  </a:cxn>
                  <a:cxn ang="0">
                    <a:pos x="17" y="2"/>
                  </a:cxn>
                  <a:cxn ang="0">
                    <a:pos x="0" y="21"/>
                  </a:cxn>
                </a:cxnLst>
                <a:rect l="0" t="0" r="r" b="b"/>
                <a:pathLst>
                  <a:path w="98" h="173">
                    <a:moveTo>
                      <a:pt x="10" y="17"/>
                    </a:moveTo>
                    <a:cubicBezTo>
                      <a:pt x="44" y="36"/>
                      <a:pt x="57" y="90"/>
                      <a:pt x="56" y="131"/>
                    </a:cubicBezTo>
                    <a:cubicBezTo>
                      <a:pt x="58" y="116"/>
                      <a:pt x="66" y="103"/>
                      <a:pt x="63" y="86"/>
                    </a:cubicBezTo>
                    <a:cubicBezTo>
                      <a:pt x="79" y="107"/>
                      <a:pt x="88" y="146"/>
                      <a:pt x="88" y="173"/>
                    </a:cubicBezTo>
                    <a:cubicBezTo>
                      <a:pt x="86" y="129"/>
                      <a:pt x="98" y="93"/>
                      <a:pt x="75" y="54"/>
                    </a:cubicBezTo>
                    <a:cubicBezTo>
                      <a:pt x="63" y="36"/>
                      <a:pt x="40" y="0"/>
                      <a:pt x="17" y="2"/>
                    </a:cubicBezTo>
                    <a:cubicBezTo>
                      <a:pt x="15" y="13"/>
                      <a:pt x="8" y="15"/>
                      <a:pt x="0" y="21"/>
                    </a:cubicBezTo>
                  </a:path>
                </a:pathLst>
              </a:custGeom>
              <a:noFill/>
              <a:ln w="5" cap="flat">
                <a:solidFill>
                  <a:srgbClr val="736357"/>
                </a:solidFill>
                <a:prstDash val="solid"/>
                <a:miter lim="800000"/>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72" name="Freeform 475"/>
              <p:cNvSpPr>
                <a:spLocks/>
              </p:cNvSpPr>
              <p:nvPr/>
            </p:nvSpPr>
            <p:spPr bwMode="gray">
              <a:xfrm>
                <a:off x="18219806" y="-12982488"/>
                <a:ext cx="591788" cy="1650422"/>
              </a:xfrm>
              <a:custGeom>
                <a:avLst/>
                <a:gdLst/>
                <a:ahLst/>
                <a:cxnLst>
                  <a:cxn ang="0">
                    <a:pos x="125" y="272"/>
                  </a:cxn>
                  <a:cxn ang="0">
                    <a:pos x="39" y="423"/>
                  </a:cxn>
                  <a:cxn ang="0">
                    <a:pos x="49" y="415"/>
                  </a:cxn>
                  <a:cxn ang="0">
                    <a:pos x="8" y="444"/>
                  </a:cxn>
                  <a:cxn ang="0">
                    <a:pos x="43" y="384"/>
                  </a:cxn>
                  <a:cxn ang="0">
                    <a:pos x="86" y="251"/>
                  </a:cxn>
                  <a:cxn ang="0">
                    <a:pos x="113" y="158"/>
                  </a:cxn>
                  <a:cxn ang="0">
                    <a:pos x="126" y="64"/>
                  </a:cxn>
                  <a:cxn ang="0">
                    <a:pos x="138" y="0"/>
                  </a:cxn>
                  <a:cxn ang="0">
                    <a:pos x="125" y="272"/>
                  </a:cxn>
                </a:cxnLst>
                <a:rect l="0" t="0" r="r" b="b"/>
                <a:pathLst>
                  <a:path w="156" h="444">
                    <a:moveTo>
                      <a:pt x="125" y="272"/>
                    </a:moveTo>
                    <a:cubicBezTo>
                      <a:pt x="108" y="320"/>
                      <a:pt x="77" y="388"/>
                      <a:pt x="39" y="423"/>
                    </a:cubicBezTo>
                    <a:cubicBezTo>
                      <a:pt x="43" y="419"/>
                      <a:pt x="47" y="417"/>
                      <a:pt x="49" y="415"/>
                    </a:cubicBezTo>
                    <a:cubicBezTo>
                      <a:pt x="42" y="431"/>
                      <a:pt x="24" y="442"/>
                      <a:pt x="8" y="444"/>
                    </a:cubicBezTo>
                    <a:cubicBezTo>
                      <a:pt x="0" y="412"/>
                      <a:pt x="25" y="402"/>
                      <a:pt x="43" y="384"/>
                    </a:cubicBezTo>
                    <a:cubicBezTo>
                      <a:pt x="80" y="348"/>
                      <a:pt x="82" y="304"/>
                      <a:pt x="86" y="251"/>
                    </a:cubicBezTo>
                    <a:cubicBezTo>
                      <a:pt x="89" y="213"/>
                      <a:pt x="102" y="192"/>
                      <a:pt x="113" y="158"/>
                    </a:cubicBezTo>
                    <a:cubicBezTo>
                      <a:pt x="124" y="128"/>
                      <a:pt x="119" y="95"/>
                      <a:pt x="126" y="64"/>
                    </a:cubicBezTo>
                    <a:cubicBezTo>
                      <a:pt x="130" y="42"/>
                      <a:pt x="139" y="24"/>
                      <a:pt x="138" y="0"/>
                    </a:cubicBezTo>
                    <a:cubicBezTo>
                      <a:pt x="138" y="88"/>
                      <a:pt x="156" y="187"/>
                      <a:pt x="125" y="272"/>
                    </a:cubicBezTo>
                    <a:close/>
                  </a:path>
                </a:pathLst>
              </a:custGeom>
              <a:solidFill>
                <a:srgbClr val="E2A80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73" name="Freeform 476"/>
              <p:cNvSpPr>
                <a:spLocks/>
              </p:cNvSpPr>
              <p:nvPr/>
            </p:nvSpPr>
            <p:spPr bwMode="gray">
              <a:xfrm>
                <a:off x="17160799" y="220806"/>
                <a:ext cx="560651" cy="591667"/>
              </a:xfrm>
              <a:custGeom>
                <a:avLst/>
                <a:gdLst/>
                <a:ahLst/>
                <a:cxnLst>
                  <a:cxn ang="0">
                    <a:pos x="63" y="10"/>
                  </a:cxn>
                  <a:cxn ang="0">
                    <a:pos x="121" y="10"/>
                  </a:cxn>
                  <a:cxn ang="0">
                    <a:pos x="121" y="25"/>
                  </a:cxn>
                  <a:cxn ang="0">
                    <a:pos x="47" y="51"/>
                  </a:cxn>
                  <a:cxn ang="0">
                    <a:pos x="111" y="92"/>
                  </a:cxn>
                  <a:cxn ang="0">
                    <a:pos x="8" y="92"/>
                  </a:cxn>
                  <a:cxn ang="0">
                    <a:pos x="44" y="81"/>
                  </a:cxn>
                  <a:cxn ang="0">
                    <a:pos x="15" y="71"/>
                  </a:cxn>
                  <a:cxn ang="0">
                    <a:pos x="15" y="53"/>
                  </a:cxn>
                  <a:cxn ang="0">
                    <a:pos x="28" y="29"/>
                  </a:cxn>
                  <a:cxn ang="0">
                    <a:pos x="59" y="0"/>
                  </a:cxn>
                  <a:cxn ang="0">
                    <a:pos x="63" y="13"/>
                  </a:cxn>
                </a:cxnLst>
                <a:rect l="0" t="0" r="r" b="b"/>
                <a:pathLst>
                  <a:path w="152" h="158">
                    <a:moveTo>
                      <a:pt x="63" y="10"/>
                    </a:moveTo>
                    <a:cubicBezTo>
                      <a:pt x="83" y="10"/>
                      <a:pt x="102" y="9"/>
                      <a:pt x="121" y="10"/>
                    </a:cubicBezTo>
                    <a:cubicBezTo>
                      <a:pt x="123" y="15"/>
                      <a:pt x="122" y="21"/>
                      <a:pt x="121" y="25"/>
                    </a:cubicBezTo>
                    <a:cubicBezTo>
                      <a:pt x="102" y="35"/>
                      <a:pt x="47" y="22"/>
                      <a:pt x="47" y="51"/>
                    </a:cubicBezTo>
                    <a:cubicBezTo>
                      <a:pt x="78" y="55"/>
                      <a:pt x="83" y="92"/>
                      <a:pt x="111" y="92"/>
                    </a:cubicBezTo>
                    <a:cubicBezTo>
                      <a:pt x="152" y="133"/>
                      <a:pt x="0" y="158"/>
                      <a:pt x="8" y="92"/>
                    </a:cubicBezTo>
                    <a:cubicBezTo>
                      <a:pt x="22" y="88"/>
                      <a:pt x="34" y="89"/>
                      <a:pt x="44" y="81"/>
                    </a:cubicBezTo>
                    <a:cubicBezTo>
                      <a:pt x="36" y="73"/>
                      <a:pt x="26" y="70"/>
                      <a:pt x="15" y="71"/>
                    </a:cubicBezTo>
                    <a:cubicBezTo>
                      <a:pt x="13" y="66"/>
                      <a:pt x="13" y="58"/>
                      <a:pt x="15" y="53"/>
                    </a:cubicBezTo>
                    <a:cubicBezTo>
                      <a:pt x="50" y="53"/>
                      <a:pt x="25" y="34"/>
                      <a:pt x="28" y="29"/>
                    </a:cubicBezTo>
                    <a:cubicBezTo>
                      <a:pt x="35" y="15"/>
                      <a:pt x="43" y="8"/>
                      <a:pt x="59" y="0"/>
                    </a:cubicBezTo>
                    <a:cubicBezTo>
                      <a:pt x="58" y="6"/>
                      <a:pt x="63" y="11"/>
                      <a:pt x="63" y="13"/>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74" name="Freeform 477"/>
              <p:cNvSpPr>
                <a:spLocks/>
              </p:cNvSpPr>
              <p:nvPr/>
            </p:nvSpPr>
            <p:spPr bwMode="gray">
              <a:xfrm>
                <a:off x="21054196" y="127397"/>
                <a:ext cx="903280" cy="467088"/>
              </a:xfrm>
              <a:custGeom>
                <a:avLst/>
                <a:gdLst/>
                <a:ahLst/>
                <a:cxnLst>
                  <a:cxn ang="0">
                    <a:pos x="116" y="79"/>
                  </a:cxn>
                  <a:cxn ang="0">
                    <a:pos x="80" y="105"/>
                  </a:cxn>
                  <a:cxn ang="0">
                    <a:pos x="229" y="90"/>
                  </a:cxn>
                  <a:cxn ang="0">
                    <a:pos x="139" y="63"/>
                  </a:cxn>
                  <a:cxn ang="0">
                    <a:pos x="96" y="67"/>
                  </a:cxn>
                  <a:cxn ang="0">
                    <a:pos x="86" y="86"/>
                  </a:cxn>
                </a:cxnLst>
                <a:rect l="0" t="0" r="r" b="b"/>
                <a:pathLst>
                  <a:path w="235" h="121">
                    <a:moveTo>
                      <a:pt x="116" y="79"/>
                    </a:moveTo>
                    <a:cubicBezTo>
                      <a:pt x="104" y="90"/>
                      <a:pt x="86" y="93"/>
                      <a:pt x="80" y="105"/>
                    </a:cubicBezTo>
                    <a:cubicBezTo>
                      <a:pt x="108" y="107"/>
                      <a:pt x="235" y="121"/>
                      <a:pt x="229" y="90"/>
                    </a:cubicBezTo>
                    <a:cubicBezTo>
                      <a:pt x="199" y="83"/>
                      <a:pt x="167" y="74"/>
                      <a:pt x="139" y="63"/>
                    </a:cubicBezTo>
                    <a:cubicBezTo>
                      <a:pt x="153" y="0"/>
                      <a:pt x="0" y="62"/>
                      <a:pt x="96" y="67"/>
                    </a:cubicBezTo>
                    <a:cubicBezTo>
                      <a:pt x="85" y="71"/>
                      <a:pt x="91" y="77"/>
                      <a:pt x="86" y="86"/>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875" name="Freeform 478"/>
              <p:cNvSpPr>
                <a:spLocks/>
              </p:cNvSpPr>
              <p:nvPr/>
            </p:nvSpPr>
            <p:spPr bwMode="gray">
              <a:xfrm>
                <a:off x="20680429" y="-152872"/>
                <a:ext cx="467219" cy="529387"/>
              </a:xfrm>
              <a:custGeom>
                <a:avLst/>
                <a:gdLst/>
                <a:ahLst/>
                <a:cxnLst>
                  <a:cxn ang="0">
                    <a:pos x="35" y="10"/>
                  </a:cxn>
                  <a:cxn ang="0">
                    <a:pos x="3" y="11"/>
                  </a:cxn>
                  <a:cxn ang="0">
                    <a:pos x="31" y="40"/>
                  </a:cxn>
                  <a:cxn ang="0">
                    <a:pos x="51" y="75"/>
                  </a:cxn>
                  <a:cxn ang="0">
                    <a:pos x="122" y="141"/>
                  </a:cxn>
                  <a:cxn ang="0">
                    <a:pos x="78" y="81"/>
                  </a:cxn>
                  <a:cxn ang="0">
                    <a:pos x="41" y="7"/>
                  </a:cxn>
                  <a:cxn ang="0">
                    <a:pos x="15" y="0"/>
                  </a:cxn>
                </a:cxnLst>
                <a:rect l="0" t="0" r="r" b="b"/>
                <a:pathLst>
                  <a:path w="122" h="141">
                    <a:moveTo>
                      <a:pt x="35" y="10"/>
                    </a:moveTo>
                    <a:cubicBezTo>
                      <a:pt x="25" y="9"/>
                      <a:pt x="13" y="10"/>
                      <a:pt x="3" y="11"/>
                    </a:cubicBezTo>
                    <a:cubicBezTo>
                      <a:pt x="0" y="29"/>
                      <a:pt x="21" y="31"/>
                      <a:pt x="31" y="40"/>
                    </a:cubicBezTo>
                    <a:cubicBezTo>
                      <a:pt x="42" y="52"/>
                      <a:pt x="45" y="62"/>
                      <a:pt x="51" y="75"/>
                    </a:cubicBezTo>
                    <a:cubicBezTo>
                      <a:pt x="67" y="110"/>
                      <a:pt x="82" y="130"/>
                      <a:pt x="122" y="141"/>
                    </a:cubicBezTo>
                    <a:cubicBezTo>
                      <a:pt x="97" y="125"/>
                      <a:pt x="87" y="105"/>
                      <a:pt x="78" y="81"/>
                    </a:cubicBezTo>
                    <a:cubicBezTo>
                      <a:pt x="67" y="54"/>
                      <a:pt x="48" y="34"/>
                      <a:pt x="41" y="7"/>
                    </a:cubicBezTo>
                    <a:cubicBezTo>
                      <a:pt x="33" y="4"/>
                      <a:pt x="24" y="0"/>
                      <a:pt x="15" y="0"/>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grpSp>
        <p:grpSp>
          <p:nvGrpSpPr>
            <p:cNvPr id="544820" name="Gruppieren 637"/>
            <p:cNvGrpSpPr>
              <a:grpSpLocks/>
            </p:cNvGrpSpPr>
            <p:nvPr/>
          </p:nvGrpSpPr>
          <p:grpSpPr bwMode="auto">
            <a:xfrm>
              <a:off x="7683059" y="1982239"/>
              <a:ext cx="359099" cy="1313716"/>
              <a:chOff x="-3870325" y="-19711987"/>
              <a:chExt cx="5864225" cy="21453475"/>
            </a:xfrm>
          </p:grpSpPr>
          <p:sp>
            <p:nvSpPr>
              <p:cNvPr id="639" name="Freeform 81"/>
              <p:cNvSpPr>
                <a:spLocks/>
              </p:cNvSpPr>
              <p:nvPr/>
            </p:nvSpPr>
            <p:spPr bwMode="gray">
              <a:xfrm>
                <a:off x="-3075803" y="-677640"/>
                <a:ext cx="3474239" cy="1840377"/>
              </a:xfrm>
              <a:custGeom>
                <a:avLst/>
                <a:gdLst/>
                <a:ahLst/>
                <a:cxnLst>
                  <a:cxn ang="0">
                    <a:pos x="429" y="101"/>
                  </a:cxn>
                  <a:cxn ang="0">
                    <a:pos x="355" y="179"/>
                  </a:cxn>
                  <a:cxn ang="0">
                    <a:pos x="276" y="240"/>
                  </a:cxn>
                  <a:cxn ang="0">
                    <a:pos x="188" y="309"/>
                  </a:cxn>
                  <a:cxn ang="0">
                    <a:pos x="14" y="421"/>
                  </a:cxn>
                  <a:cxn ang="0">
                    <a:pos x="76" y="477"/>
                  </a:cxn>
                  <a:cxn ang="0">
                    <a:pos x="159" y="490"/>
                  </a:cxn>
                  <a:cxn ang="0">
                    <a:pos x="323" y="467"/>
                  </a:cxn>
                  <a:cxn ang="0">
                    <a:pos x="470" y="412"/>
                  </a:cxn>
                  <a:cxn ang="0">
                    <a:pos x="699" y="376"/>
                  </a:cxn>
                  <a:cxn ang="0">
                    <a:pos x="452" y="112"/>
                  </a:cxn>
                </a:cxnLst>
                <a:rect l="0" t="0" r="r" b="b"/>
                <a:pathLst>
                  <a:path w="922" h="492">
                    <a:moveTo>
                      <a:pt x="429" y="101"/>
                    </a:moveTo>
                    <a:cubicBezTo>
                      <a:pt x="402" y="122"/>
                      <a:pt x="363" y="146"/>
                      <a:pt x="355" y="179"/>
                    </a:cubicBezTo>
                    <a:cubicBezTo>
                      <a:pt x="335" y="183"/>
                      <a:pt x="296" y="222"/>
                      <a:pt x="276" y="240"/>
                    </a:cubicBezTo>
                    <a:cubicBezTo>
                      <a:pt x="247" y="266"/>
                      <a:pt x="226" y="294"/>
                      <a:pt x="188" y="309"/>
                    </a:cubicBezTo>
                    <a:cubicBezTo>
                      <a:pt x="149" y="324"/>
                      <a:pt x="0" y="364"/>
                      <a:pt x="14" y="421"/>
                    </a:cubicBezTo>
                    <a:cubicBezTo>
                      <a:pt x="42" y="435"/>
                      <a:pt x="50" y="466"/>
                      <a:pt x="76" y="477"/>
                    </a:cubicBezTo>
                    <a:cubicBezTo>
                      <a:pt x="92" y="484"/>
                      <a:pt x="143" y="489"/>
                      <a:pt x="159" y="490"/>
                    </a:cubicBezTo>
                    <a:cubicBezTo>
                      <a:pt x="216" y="492"/>
                      <a:pt x="263" y="467"/>
                      <a:pt x="323" y="467"/>
                    </a:cubicBezTo>
                    <a:cubicBezTo>
                      <a:pt x="396" y="467"/>
                      <a:pt x="411" y="447"/>
                      <a:pt x="470" y="412"/>
                    </a:cubicBezTo>
                    <a:cubicBezTo>
                      <a:pt x="539" y="371"/>
                      <a:pt x="622" y="392"/>
                      <a:pt x="699" y="376"/>
                    </a:cubicBezTo>
                    <a:cubicBezTo>
                      <a:pt x="922" y="224"/>
                      <a:pt x="494" y="0"/>
                      <a:pt x="452" y="112"/>
                    </a:cubicBezTo>
                  </a:path>
                </a:pathLst>
              </a:custGeom>
              <a:solidFill>
                <a:srgbClr val="0B0C0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40" name="Freeform 82"/>
              <p:cNvSpPr>
                <a:spLocks/>
              </p:cNvSpPr>
              <p:nvPr/>
            </p:nvSpPr>
            <p:spPr bwMode="gray">
              <a:xfrm>
                <a:off x="-94171" y="-522114"/>
                <a:ext cx="2100092" cy="2255112"/>
              </a:xfrm>
              <a:custGeom>
                <a:avLst/>
                <a:gdLst/>
                <a:ahLst/>
                <a:cxnLst>
                  <a:cxn ang="0">
                    <a:pos x="36" y="184"/>
                  </a:cxn>
                  <a:cxn ang="0">
                    <a:pos x="99" y="402"/>
                  </a:cxn>
                  <a:cxn ang="0">
                    <a:pos x="156" y="413"/>
                  </a:cxn>
                  <a:cxn ang="0">
                    <a:pos x="183" y="465"/>
                  </a:cxn>
                  <a:cxn ang="0">
                    <a:pos x="261" y="538"/>
                  </a:cxn>
                  <a:cxn ang="0">
                    <a:pos x="532" y="527"/>
                  </a:cxn>
                  <a:cxn ang="0">
                    <a:pos x="409" y="317"/>
                  </a:cxn>
                  <a:cxn ang="0">
                    <a:pos x="341" y="212"/>
                  </a:cxn>
                  <a:cxn ang="0">
                    <a:pos x="257" y="77"/>
                  </a:cxn>
                  <a:cxn ang="0">
                    <a:pos x="48" y="184"/>
                  </a:cxn>
                </a:cxnLst>
                <a:rect l="0" t="0" r="r" b="b"/>
                <a:pathLst>
                  <a:path w="559" h="604">
                    <a:moveTo>
                      <a:pt x="36" y="184"/>
                    </a:moveTo>
                    <a:cubicBezTo>
                      <a:pt x="36" y="271"/>
                      <a:pt x="0" y="373"/>
                      <a:pt x="99" y="402"/>
                    </a:cubicBezTo>
                    <a:cubicBezTo>
                      <a:pt x="122" y="409"/>
                      <a:pt x="136" y="401"/>
                      <a:pt x="156" y="413"/>
                    </a:cubicBezTo>
                    <a:cubicBezTo>
                      <a:pt x="190" y="435"/>
                      <a:pt x="167" y="433"/>
                      <a:pt x="183" y="465"/>
                    </a:cubicBezTo>
                    <a:cubicBezTo>
                      <a:pt x="202" y="505"/>
                      <a:pt x="221" y="523"/>
                      <a:pt x="261" y="538"/>
                    </a:cubicBezTo>
                    <a:cubicBezTo>
                      <a:pt x="323" y="562"/>
                      <a:pt x="501" y="604"/>
                      <a:pt x="532" y="527"/>
                    </a:cubicBezTo>
                    <a:cubicBezTo>
                      <a:pt x="559" y="459"/>
                      <a:pt x="449" y="364"/>
                      <a:pt x="409" y="317"/>
                    </a:cubicBezTo>
                    <a:cubicBezTo>
                      <a:pt x="375" y="277"/>
                      <a:pt x="361" y="259"/>
                      <a:pt x="341" y="212"/>
                    </a:cubicBezTo>
                    <a:cubicBezTo>
                      <a:pt x="323" y="171"/>
                      <a:pt x="292" y="106"/>
                      <a:pt x="257" y="77"/>
                    </a:cubicBezTo>
                    <a:cubicBezTo>
                      <a:pt x="168" y="0"/>
                      <a:pt x="73" y="105"/>
                      <a:pt x="48" y="184"/>
                    </a:cubicBezTo>
                  </a:path>
                </a:pathLst>
              </a:custGeom>
              <a:solidFill>
                <a:srgbClr val="00040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41" name="Freeform 83"/>
              <p:cNvSpPr>
                <a:spLocks/>
              </p:cNvSpPr>
              <p:nvPr/>
            </p:nvSpPr>
            <p:spPr bwMode="gray">
              <a:xfrm>
                <a:off x="-1701655" y="48146"/>
                <a:ext cx="388899" cy="388806"/>
              </a:xfrm>
              <a:custGeom>
                <a:avLst/>
                <a:gdLst/>
                <a:ahLst/>
                <a:cxnLst>
                  <a:cxn ang="0">
                    <a:pos x="31" y="41"/>
                  </a:cxn>
                  <a:cxn ang="0">
                    <a:pos x="2" y="74"/>
                  </a:cxn>
                  <a:cxn ang="0">
                    <a:pos x="30" y="76"/>
                  </a:cxn>
                  <a:cxn ang="0">
                    <a:pos x="31" y="91"/>
                  </a:cxn>
                  <a:cxn ang="0">
                    <a:pos x="31" y="45"/>
                  </a:cxn>
                </a:cxnLst>
                <a:rect l="0" t="0" r="r" b="b"/>
                <a:pathLst>
                  <a:path w="102" h="105">
                    <a:moveTo>
                      <a:pt x="31" y="41"/>
                    </a:moveTo>
                    <a:cubicBezTo>
                      <a:pt x="12" y="42"/>
                      <a:pt x="0" y="55"/>
                      <a:pt x="2" y="74"/>
                    </a:cubicBezTo>
                    <a:cubicBezTo>
                      <a:pt x="10" y="72"/>
                      <a:pt x="22" y="77"/>
                      <a:pt x="30" y="76"/>
                    </a:cubicBezTo>
                    <a:cubicBezTo>
                      <a:pt x="30" y="80"/>
                      <a:pt x="31" y="86"/>
                      <a:pt x="31" y="91"/>
                    </a:cubicBezTo>
                    <a:cubicBezTo>
                      <a:pt x="102" y="105"/>
                      <a:pt x="90" y="0"/>
                      <a:pt x="31" y="45"/>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42" name="Freeform 84"/>
              <p:cNvSpPr>
                <a:spLocks/>
              </p:cNvSpPr>
              <p:nvPr/>
            </p:nvSpPr>
            <p:spPr bwMode="gray">
              <a:xfrm>
                <a:off x="-1649801" y="229584"/>
                <a:ext cx="1296358" cy="518418"/>
              </a:xfrm>
              <a:custGeom>
                <a:avLst/>
                <a:gdLst/>
                <a:ahLst/>
                <a:cxnLst>
                  <a:cxn ang="0">
                    <a:pos x="315" y="16"/>
                  </a:cxn>
                  <a:cxn ang="0">
                    <a:pos x="146" y="79"/>
                  </a:cxn>
                  <a:cxn ang="0">
                    <a:pos x="0" y="131"/>
                  </a:cxn>
                  <a:cxn ang="0">
                    <a:pos x="167" y="32"/>
                  </a:cxn>
                  <a:cxn ang="0">
                    <a:pos x="252" y="4"/>
                  </a:cxn>
                  <a:cxn ang="0">
                    <a:pos x="299" y="26"/>
                  </a:cxn>
                  <a:cxn ang="0">
                    <a:pos x="307" y="38"/>
                  </a:cxn>
                </a:cxnLst>
                <a:rect l="0" t="0" r="r" b="b"/>
                <a:pathLst>
                  <a:path w="348" h="132">
                    <a:moveTo>
                      <a:pt x="315" y="16"/>
                    </a:moveTo>
                    <a:cubicBezTo>
                      <a:pt x="238" y="16"/>
                      <a:pt x="205" y="34"/>
                      <a:pt x="146" y="79"/>
                    </a:cubicBezTo>
                    <a:cubicBezTo>
                      <a:pt x="99" y="115"/>
                      <a:pt x="61" y="132"/>
                      <a:pt x="0" y="131"/>
                    </a:cubicBezTo>
                    <a:cubicBezTo>
                      <a:pt x="58" y="101"/>
                      <a:pt x="117" y="75"/>
                      <a:pt x="167" y="32"/>
                    </a:cubicBezTo>
                    <a:cubicBezTo>
                      <a:pt x="196" y="8"/>
                      <a:pt x="212" y="9"/>
                      <a:pt x="252" y="4"/>
                    </a:cubicBezTo>
                    <a:cubicBezTo>
                      <a:pt x="264" y="2"/>
                      <a:pt x="348" y="0"/>
                      <a:pt x="299" y="26"/>
                    </a:cubicBezTo>
                    <a:cubicBezTo>
                      <a:pt x="301" y="29"/>
                      <a:pt x="305" y="33"/>
                      <a:pt x="307" y="38"/>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43" name="Freeform 85"/>
              <p:cNvSpPr>
                <a:spLocks/>
              </p:cNvSpPr>
              <p:nvPr/>
            </p:nvSpPr>
            <p:spPr bwMode="gray">
              <a:xfrm>
                <a:off x="1020688" y="411039"/>
                <a:ext cx="933378" cy="907224"/>
              </a:xfrm>
              <a:custGeom>
                <a:avLst/>
                <a:gdLst/>
                <a:ahLst/>
                <a:cxnLst>
                  <a:cxn ang="0">
                    <a:pos x="35" y="35"/>
                  </a:cxn>
                  <a:cxn ang="0">
                    <a:pos x="68" y="106"/>
                  </a:cxn>
                  <a:cxn ang="0">
                    <a:pos x="10" y="135"/>
                  </a:cxn>
                  <a:cxn ang="0">
                    <a:pos x="72" y="162"/>
                  </a:cxn>
                  <a:cxn ang="0">
                    <a:pos x="187" y="220"/>
                  </a:cxn>
                  <a:cxn ang="0">
                    <a:pos x="135" y="124"/>
                  </a:cxn>
                  <a:cxn ang="0">
                    <a:pos x="55" y="10"/>
                  </a:cxn>
                  <a:cxn ang="0">
                    <a:pos x="14" y="14"/>
                  </a:cxn>
                </a:cxnLst>
                <a:rect l="0" t="0" r="r" b="b"/>
                <a:pathLst>
                  <a:path w="253" h="243">
                    <a:moveTo>
                      <a:pt x="35" y="35"/>
                    </a:moveTo>
                    <a:cubicBezTo>
                      <a:pt x="52" y="54"/>
                      <a:pt x="67" y="81"/>
                      <a:pt x="68" y="106"/>
                    </a:cubicBezTo>
                    <a:cubicBezTo>
                      <a:pt x="50" y="105"/>
                      <a:pt x="0" y="104"/>
                      <a:pt x="10" y="135"/>
                    </a:cubicBezTo>
                    <a:cubicBezTo>
                      <a:pt x="15" y="150"/>
                      <a:pt x="61" y="156"/>
                      <a:pt x="72" y="162"/>
                    </a:cubicBezTo>
                    <a:cubicBezTo>
                      <a:pt x="102" y="180"/>
                      <a:pt x="143" y="243"/>
                      <a:pt x="187" y="220"/>
                    </a:cubicBezTo>
                    <a:cubicBezTo>
                      <a:pt x="253" y="185"/>
                      <a:pt x="156" y="138"/>
                      <a:pt x="135" y="124"/>
                    </a:cubicBezTo>
                    <a:cubicBezTo>
                      <a:pt x="96" y="98"/>
                      <a:pt x="79" y="53"/>
                      <a:pt x="55" y="10"/>
                    </a:cubicBezTo>
                    <a:cubicBezTo>
                      <a:pt x="40" y="5"/>
                      <a:pt x="21" y="0"/>
                      <a:pt x="14" y="14"/>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44" name="Freeform 86"/>
              <p:cNvSpPr>
                <a:spLocks/>
              </p:cNvSpPr>
              <p:nvPr/>
            </p:nvSpPr>
            <p:spPr bwMode="gray">
              <a:xfrm>
                <a:off x="61392" y="436951"/>
                <a:ext cx="803734" cy="933153"/>
              </a:xfrm>
              <a:custGeom>
                <a:avLst/>
                <a:gdLst/>
                <a:ahLst/>
                <a:cxnLst>
                  <a:cxn ang="0">
                    <a:pos x="36" y="13"/>
                  </a:cxn>
                  <a:cxn ang="0">
                    <a:pos x="216" y="237"/>
                  </a:cxn>
                  <a:cxn ang="0">
                    <a:pos x="108" y="130"/>
                  </a:cxn>
                  <a:cxn ang="0">
                    <a:pos x="27" y="0"/>
                  </a:cxn>
                </a:cxnLst>
                <a:rect l="0" t="0" r="r" b="b"/>
                <a:pathLst>
                  <a:path w="216" h="245">
                    <a:moveTo>
                      <a:pt x="36" y="13"/>
                    </a:moveTo>
                    <a:cubicBezTo>
                      <a:pt x="156" y="33"/>
                      <a:pt x="104" y="200"/>
                      <a:pt x="216" y="237"/>
                    </a:cubicBezTo>
                    <a:cubicBezTo>
                      <a:pt x="163" y="245"/>
                      <a:pt x="127" y="165"/>
                      <a:pt x="108" y="130"/>
                    </a:cubicBezTo>
                    <a:cubicBezTo>
                      <a:pt x="94" y="104"/>
                      <a:pt x="0" y="23"/>
                      <a:pt x="27" y="0"/>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45" name="Freeform 87"/>
              <p:cNvSpPr>
                <a:spLocks/>
              </p:cNvSpPr>
              <p:nvPr/>
            </p:nvSpPr>
            <p:spPr bwMode="gray">
              <a:xfrm>
                <a:off x="1435523" y="1292350"/>
                <a:ext cx="181498" cy="129596"/>
              </a:xfrm>
              <a:custGeom>
                <a:avLst/>
                <a:gdLst/>
                <a:ahLst/>
                <a:cxnLst>
                  <a:cxn ang="0">
                    <a:pos x="31" y="2"/>
                  </a:cxn>
                  <a:cxn ang="0">
                    <a:pos x="2" y="3"/>
                  </a:cxn>
                  <a:cxn ang="0">
                    <a:pos x="43" y="31"/>
                  </a:cxn>
                  <a:cxn ang="0">
                    <a:pos x="47" y="7"/>
                  </a:cxn>
                  <a:cxn ang="0">
                    <a:pos x="35" y="2"/>
                  </a:cxn>
                </a:cxnLst>
                <a:rect l="0" t="0" r="r" b="b"/>
                <a:pathLst>
                  <a:path w="48" h="35">
                    <a:moveTo>
                      <a:pt x="31" y="2"/>
                    </a:moveTo>
                    <a:cubicBezTo>
                      <a:pt x="22" y="0"/>
                      <a:pt x="10" y="2"/>
                      <a:pt x="2" y="3"/>
                    </a:cubicBezTo>
                    <a:cubicBezTo>
                      <a:pt x="0" y="27"/>
                      <a:pt x="21" y="35"/>
                      <a:pt x="43" y="31"/>
                    </a:cubicBezTo>
                    <a:cubicBezTo>
                      <a:pt x="47" y="24"/>
                      <a:pt x="48" y="16"/>
                      <a:pt x="47" y="7"/>
                    </a:cubicBezTo>
                    <a:cubicBezTo>
                      <a:pt x="40" y="9"/>
                      <a:pt x="38" y="4"/>
                      <a:pt x="35" y="2"/>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46" name="Freeform 88"/>
              <p:cNvSpPr>
                <a:spLocks/>
              </p:cNvSpPr>
              <p:nvPr/>
            </p:nvSpPr>
            <p:spPr bwMode="gray">
              <a:xfrm>
                <a:off x="631789" y="255513"/>
                <a:ext cx="259272" cy="336964"/>
              </a:xfrm>
              <a:custGeom>
                <a:avLst/>
                <a:gdLst/>
                <a:ahLst/>
                <a:cxnLst>
                  <a:cxn ang="0">
                    <a:pos x="62" y="4"/>
                  </a:cxn>
                  <a:cxn ang="0">
                    <a:pos x="41" y="5"/>
                  </a:cxn>
                  <a:cxn ang="0">
                    <a:pos x="53" y="88"/>
                  </a:cxn>
                  <a:cxn ang="0">
                    <a:pos x="50" y="38"/>
                  </a:cxn>
                  <a:cxn ang="0">
                    <a:pos x="58" y="0"/>
                  </a:cxn>
                </a:cxnLst>
                <a:rect l="0" t="0" r="r" b="b"/>
                <a:pathLst>
                  <a:path w="75" h="88">
                    <a:moveTo>
                      <a:pt x="62" y="4"/>
                    </a:moveTo>
                    <a:cubicBezTo>
                      <a:pt x="56" y="3"/>
                      <a:pt x="48" y="4"/>
                      <a:pt x="41" y="5"/>
                    </a:cubicBezTo>
                    <a:cubicBezTo>
                      <a:pt x="46" y="28"/>
                      <a:pt x="0" y="86"/>
                      <a:pt x="53" y="88"/>
                    </a:cubicBezTo>
                    <a:cubicBezTo>
                      <a:pt x="56" y="71"/>
                      <a:pt x="53" y="53"/>
                      <a:pt x="50" y="38"/>
                    </a:cubicBezTo>
                    <a:cubicBezTo>
                      <a:pt x="72" y="33"/>
                      <a:pt x="75" y="13"/>
                      <a:pt x="58" y="0"/>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47" name="Freeform 89"/>
              <p:cNvSpPr>
                <a:spLocks/>
              </p:cNvSpPr>
              <p:nvPr/>
            </p:nvSpPr>
            <p:spPr bwMode="gray">
              <a:xfrm>
                <a:off x="-2842450" y="-159222"/>
                <a:ext cx="1322277" cy="959066"/>
              </a:xfrm>
              <a:custGeom>
                <a:avLst/>
                <a:gdLst/>
                <a:ahLst/>
                <a:cxnLst>
                  <a:cxn ang="0">
                    <a:pos x="39" y="233"/>
                  </a:cxn>
                  <a:cxn ang="0">
                    <a:pos x="179" y="201"/>
                  </a:cxn>
                  <a:cxn ang="0">
                    <a:pos x="271" y="132"/>
                  </a:cxn>
                  <a:cxn ang="0">
                    <a:pos x="259" y="131"/>
                  </a:cxn>
                  <a:cxn ang="0">
                    <a:pos x="329" y="23"/>
                  </a:cxn>
                  <a:cxn ang="0">
                    <a:pos x="230" y="112"/>
                  </a:cxn>
                  <a:cxn ang="0">
                    <a:pos x="98" y="195"/>
                  </a:cxn>
                  <a:cxn ang="0">
                    <a:pos x="27" y="217"/>
                  </a:cxn>
                  <a:cxn ang="0">
                    <a:pos x="52" y="242"/>
                  </a:cxn>
                </a:cxnLst>
                <a:rect l="0" t="0" r="r" b="b"/>
                <a:pathLst>
                  <a:path w="354" h="257">
                    <a:moveTo>
                      <a:pt x="39" y="233"/>
                    </a:moveTo>
                    <a:cubicBezTo>
                      <a:pt x="93" y="233"/>
                      <a:pt x="133" y="229"/>
                      <a:pt x="179" y="201"/>
                    </a:cubicBezTo>
                    <a:cubicBezTo>
                      <a:pt x="210" y="182"/>
                      <a:pt x="274" y="175"/>
                      <a:pt x="271" y="132"/>
                    </a:cubicBezTo>
                    <a:cubicBezTo>
                      <a:pt x="267" y="131"/>
                      <a:pt x="263" y="132"/>
                      <a:pt x="259" y="131"/>
                    </a:cubicBezTo>
                    <a:cubicBezTo>
                      <a:pt x="257" y="108"/>
                      <a:pt x="354" y="52"/>
                      <a:pt x="329" y="23"/>
                    </a:cubicBezTo>
                    <a:cubicBezTo>
                      <a:pt x="310" y="0"/>
                      <a:pt x="240" y="96"/>
                      <a:pt x="230" y="112"/>
                    </a:cubicBezTo>
                    <a:cubicBezTo>
                      <a:pt x="199" y="158"/>
                      <a:pt x="149" y="179"/>
                      <a:pt x="98" y="195"/>
                    </a:cubicBezTo>
                    <a:cubicBezTo>
                      <a:pt x="80" y="201"/>
                      <a:pt x="40" y="205"/>
                      <a:pt x="27" y="217"/>
                    </a:cubicBezTo>
                    <a:cubicBezTo>
                      <a:pt x="0" y="241"/>
                      <a:pt x="21" y="257"/>
                      <a:pt x="52" y="242"/>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48" name="Freeform 90"/>
              <p:cNvSpPr>
                <a:spLocks/>
              </p:cNvSpPr>
              <p:nvPr/>
            </p:nvSpPr>
            <p:spPr bwMode="gray">
              <a:xfrm>
                <a:off x="-3049867" y="-11564426"/>
                <a:ext cx="4433536" cy="12027306"/>
              </a:xfrm>
              <a:custGeom>
                <a:avLst/>
                <a:gdLst/>
                <a:ahLst/>
                <a:cxnLst>
                  <a:cxn ang="0">
                    <a:pos x="55" y="151"/>
                  </a:cxn>
                  <a:cxn ang="0">
                    <a:pos x="78" y="281"/>
                  </a:cxn>
                  <a:cxn ang="0">
                    <a:pos x="37" y="382"/>
                  </a:cxn>
                  <a:cxn ang="0">
                    <a:pos x="33" y="686"/>
                  </a:cxn>
                  <a:cxn ang="0">
                    <a:pos x="72" y="1082"/>
                  </a:cxn>
                  <a:cxn ang="0">
                    <a:pos x="100" y="1473"/>
                  </a:cxn>
                  <a:cxn ang="0">
                    <a:pos x="203" y="2087"/>
                  </a:cxn>
                  <a:cxn ang="0">
                    <a:pos x="268" y="2377"/>
                  </a:cxn>
                  <a:cxn ang="0">
                    <a:pos x="331" y="2676"/>
                  </a:cxn>
                  <a:cxn ang="0">
                    <a:pos x="331" y="2712"/>
                  </a:cxn>
                  <a:cxn ang="0">
                    <a:pos x="360" y="2865"/>
                  </a:cxn>
                  <a:cxn ang="0">
                    <a:pos x="398" y="3028"/>
                  </a:cxn>
                  <a:cxn ang="0">
                    <a:pos x="465" y="3046"/>
                  </a:cxn>
                  <a:cxn ang="0">
                    <a:pos x="551" y="3097"/>
                  </a:cxn>
                  <a:cxn ang="0">
                    <a:pos x="746" y="3164"/>
                  </a:cxn>
                  <a:cxn ang="0">
                    <a:pos x="765" y="2895"/>
                  </a:cxn>
                  <a:cxn ang="0">
                    <a:pos x="699" y="2595"/>
                  </a:cxn>
                  <a:cxn ang="0">
                    <a:pos x="664" y="2318"/>
                  </a:cxn>
                  <a:cxn ang="0">
                    <a:pos x="668" y="2009"/>
                  </a:cxn>
                  <a:cxn ang="0">
                    <a:pos x="635" y="1824"/>
                  </a:cxn>
                  <a:cxn ang="0">
                    <a:pos x="658" y="1638"/>
                  </a:cxn>
                  <a:cxn ang="0">
                    <a:pos x="613" y="1458"/>
                  </a:cxn>
                  <a:cxn ang="0">
                    <a:pos x="614" y="1261"/>
                  </a:cxn>
                  <a:cxn ang="0">
                    <a:pos x="681" y="1356"/>
                  </a:cxn>
                  <a:cxn ang="0">
                    <a:pos x="699" y="1501"/>
                  </a:cxn>
                  <a:cxn ang="0">
                    <a:pos x="742" y="1767"/>
                  </a:cxn>
                  <a:cxn ang="0">
                    <a:pos x="709" y="2110"/>
                  </a:cxn>
                  <a:cxn ang="0">
                    <a:pos x="720" y="2437"/>
                  </a:cxn>
                  <a:cxn ang="0">
                    <a:pos x="708" y="2657"/>
                  </a:cxn>
                  <a:cxn ang="0">
                    <a:pos x="681" y="2858"/>
                  </a:cxn>
                  <a:cxn ang="0">
                    <a:pos x="761" y="3062"/>
                  </a:cxn>
                  <a:cxn ang="0">
                    <a:pos x="888" y="3206"/>
                  </a:cxn>
                  <a:cxn ang="0">
                    <a:pos x="1108" y="3109"/>
                  </a:cxn>
                  <a:cxn ang="0">
                    <a:pos x="1125" y="2843"/>
                  </a:cxn>
                  <a:cxn ang="0">
                    <a:pos x="1125" y="2765"/>
                  </a:cxn>
                  <a:cxn ang="0">
                    <a:pos x="1108" y="2702"/>
                  </a:cxn>
                  <a:cxn ang="0">
                    <a:pos x="1148" y="2578"/>
                  </a:cxn>
                  <a:cxn ang="0">
                    <a:pos x="1148" y="2229"/>
                  </a:cxn>
                  <a:cxn ang="0">
                    <a:pos x="1153" y="2071"/>
                  </a:cxn>
                  <a:cxn ang="0">
                    <a:pos x="1125" y="1914"/>
                  </a:cxn>
                  <a:cxn ang="0">
                    <a:pos x="1148" y="1587"/>
                  </a:cxn>
                  <a:cxn ang="0">
                    <a:pos x="1142" y="1282"/>
                  </a:cxn>
                  <a:cxn ang="0">
                    <a:pos x="1153" y="1092"/>
                  </a:cxn>
                  <a:cxn ang="0">
                    <a:pos x="1125" y="911"/>
                  </a:cxn>
                  <a:cxn ang="0">
                    <a:pos x="1107" y="541"/>
                  </a:cxn>
                  <a:cxn ang="0">
                    <a:pos x="1024" y="168"/>
                  </a:cxn>
                  <a:cxn ang="0">
                    <a:pos x="731" y="17"/>
                  </a:cxn>
                  <a:cxn ang="0">
                    <a:pos x="152" y="79"/>
                  </a:cxn>
                  <a:cxn ang="0">
                    <a:pos x="72" y="151"/>
                  </a:cxn>
                </a:cxnLst>
                <a:rect l="0" t="0" r="r" b="b"/>
                <a:pathLst>
                  <a:path w="1178" h="3212">
                    <a:moveTo>
                      <a:pt x="55" y="151"/>
                    </a:moveTo>
                    <a:cubicBezTo>
                      <a:pt x="49" y="196"/>
                      <a:pt x="81" y="231"/>
                      <a:pt x="78" y="281"/>
                    </a:cubicBezTo>
                    <a:cubicBezTo>
                      <a:pt x="75" y="326"/>
                      <a:pt x="52" y="346"/>
                      <a:pt x="37" y="382"/>
                    </a:cubicBezTo>
                    <a:cubicBezTo>
                      <a:pt x="0" y="468"/>
                      <a:pt x="24" y="594"/>
                      <a:pt x="33" y="686"/>
                    </a:cubicBezTo>
                    <a:cubicBezTo>
                      <a:pt x="45" y="819"/>
                      <a:pt x="58" y="950"/>
                      <a:pt x="72" y="1082"/>
                    </a:cubicBezTo>
                    <a:cubicBezTo>
                      <a:pt x="86" y="1213"/>
                      <a:pt x="107" y="1338"/>
                      <a:pt x="100" y="1473"/>
                    </a:cubicBezTo>
                    <a:cubicBezTo>
                      <a:pt x="90" y="1687"/>
                      <a:pt x="167" y="1885"/>
                      <a:pt x="203" y="2087"/>
                    </a:cubicBezTo>
                    <a:cubicBezTo>
                      <a:pt x="221" y="2184"/>
                      <a:pt x="253" y="2275"/>
                      <a:pt x="268" y="2377"/>
                    </a:cubicBezTo>
                    <a:cubicBezTo>
                      <a:pt x="282" y="2471"/>
                      <a:pt x="342" y="2574"/>
                      <a:pt x="331" y="2676"/>
                    </a:cubicBezTo>
                    <a:cubicBezTo>
                      <a:pt x="330" y="2688"/>
                      <a:pt x="331" y="2700"/>
                      <a:pt x="331" y="2712"/>
                    </a:cubicBezTo>
                    <a:cubicBezTo>
                      <a:pt x="268" y="2741"/>
                      <a:pt x="351" y="2832"/>
                      <a:pt x="360" y="2865"/>
                    </a:cubicBezTo>
                    <a:cubicBezTo>
                      <a:pt x="375" y="2925"/>
                      <a:pt x="339" y="2982"/>
                      <a:pt x="398" y="3028"/>
                    </a:cubicBezTo>
                    <a:cubicBezTo>
                      <a:pt x="420" y="3045"/>
                      <a:pt x="440" y="3037"/>
                      <a:pt x="465" y="3046"/>
                    </a:cubicBezTo>
                    <a:cubicBezTo>
                      <a:pt x="487" y="3054"/>
                      <a:pt x="527" y="3085"/>
                      <a:pt x="551" y="3097"/>
                    </a:cubicBezTo>
                    <a:cubicBezTo>
                      <a:pt x="609" y="3126"/>
                      <a:pt x="681" y="3156"/>
                      <a:pt x="746" y="3164"/>
                    </a:cubicBezTo>
                    <a:cubicBezTo>
                      <a:pt x="725" y="3072"/>
                      <a:pt x="773" y="2987"/>
                      <a:pt x="765" y="2895"/>
                    </a:cubicBezTo>
                    <a:cubicBezTo>
                      <a:pt x="757" y="2795"/>
                      <a:pt x="726" y="2690"/>
                      <a:pt x="699" y="2595"/>
                    </a:cubicBezTo>
                    <a:cubicBezTo>
                      <a:pt x="673" y="2503"/>
                      <a:pt x="654" y="2417"/>
                      <a:pt x="664" y="2318"/>
                    </a:cubicBezTo>
                    <a:cubicBezTo>
                      <a:pt x="673" y="2225"/>
                      <a:pt x="695" y="2102"/>
                      <a:pt x="668" y="2009"/>
                    </a:cubicBezTo>
                    <a:cubicBezTo>
                      <a:pt x="650" y="1949"/>
                      <a:pt x="625" y="1893"/>
                      <a:pt x="635" y="1824"/>
                    </a:cubicBezTo>
                    <a:cubicBezTo>
                      <a:pt x="646" y="1757"/>
                      <a:pt x="672" y="1710"/>
                      <a:pt x="658" y="1638"/>
                    </a:cubicBezTo>
                    <a:cubicBezTo>
                      <a:pt x="645" y="1572"/>
                      <a:pt x="613" y="1532"/>
                      <a:pt x="613" y="1458"/>
                    </a:cubicBezTo>
                    <a:cubicBezTo>
                      <a:pt x="613" y="1392"/>
                      <a:pt x="610" y="1326"/>
                      <a:pt x="614" y="1261"/>
                    </a:cubicBezTo>
                    <a:cubicBezTo>
                      <a:pt x="645" y="1296"/>
                      <a:pt x="669" y="1309"/>
                      <a:pt x="681" y="1356"/>
                    </a:cubicBezTo>
                    <a:cubicBezTo>
                      <a:pt x="693" y="1402"/>
                      <a:pt x="692" y="1455"/>
                      <a:pt x="699" y="1501"/>
                    </a:cubicBezTo>
                    <a:cubicBezTo>
                      <a:pt x="712" y="1593"/>
                      <a:pt x="742" y="1668"/>
                      <a:pt x="742" y="1767"/>
                    </a:cubicBezTo>
                    <a:cubicBezTo>
                      <a:pt x="742" y="1887"/>
                      <a:pt x="727" y="1996"/>
                      <a:pt x="709" y="2110"/>
                    </a:cubicBezTo>
                    <a:cubicBezTo>
                      <a:pt x="692" y="2218"/>
                      <a:pt x="720" y="2327"/>
                      <a:pt x="720" y="2437"/>
                    </a:cubicBezTo>
                    <a:cubicBezTo>
                      <a:pt x="720" y="2509"/>
                      <a:pt x="719" y="2585"/>
                      <a:pt x="708" y="2657"/>
                    </a:cubicBezTo>
                    <a:cubicBezTo>
                      <a:pt x="698" y="2726"/>
                      <a:pt x="676" y="2784"/>
                      <a:pt x="681" y="2858"/>
                    </a:cubicBezTo>
                    <a:cubicBezTo>
                      <a:pt x="685" y="2936"/>
                      <a:pt x="733" y="2993"/>
                      <a:pt x="761" y="3062"/>
                    </a:cubicBezTo>
                    <a:cubicBezTo>
                      <a:pt x="779" y="3106"/>
                      <a:pt x="832" y="3212"/>
                      <a:pt x="888" y="3206"/>
                    </a:cubicBezTo>
                    <a:cubicBezTo>
                      <a:pt x="920" y="3108"/>
                      <a:pt x="1051" y="3169"/>
                      <a:pt x="1108" y="3109"/>
                    </a:cubicBezTo>
                    <a:cubicBezTo>
                      <a:pt x="1178" y="3035"/>
                      <a:pt x="1133" y="2934"/>
                      <a:pt x="1125" y="2843"/>
                    </a:cubicBezTo>
                    <a:cubicBezTo>
                      <a:pt x="1123" y="2817"/>
                      <a:pt x="1129" y="2790"/>
                      <a:pt x="1125" y="2765"/>
                    </a:cubicBezTo>
                    <a:cubicBezTo>
                      <a:pt x="1122" y="2744"/>
                      <a:pt x="1107" y="2723"/>
                      <a:pt x="1108" y="2702"/>
                    </a:cubicBezTo>
                    <a:cubicBezTo>
                      <a:pt x="1111" y="2665"/>
                      <a:pt x="1139" y="2616"/>
                      <a:pt x="1148" y="2578"/>
                    </a:cubicBezTo>
                    <a:cubicBezTo>
                      <a:pt x="1175" y="2463"/>
                      <a:pt x="1153" y="2350"/>
                      <a:pt x="1148" y="2229"/>
                    </a:cubicBezTo>
                    <a:cubicBezTo>
                      <a:pt x="1145" y="2175"/>
                      <a:pt x="1151" y="2124"/>
                      <a:pt x="1153" y="2071"/>
                    </a:cubicBezTo>
                    <a:cubicBezTo>
                      <a:pt x="1156" y="2014"/>
                      <a:pt x="1131" y="1968"/>
                      <a:pt x="1125" y="1914"/>
                    </a:cubicBezTo>
                    <a:cubicBezTo>
                      <a:pt x="1112" y="1802"/>
                      <a:pt x="1143" y="1694"/>
                      <a:pt x="1148" y="1587"/>
                    </a:cubicBezTo>
                    <a:cubicBezTo>
                      <a:pt x="1153" y="1484"/>
                      <a:pt x="1137" y="1386"/>
                      <a:pt x="1142" y="1282"/>
                    </a:cubicBezTo>
                    <a:cubicBezTo>
                      <a:pt x="1145" y="1218"/>
                      <a:pt x="1154" y="1157"/>
                      <a:pt x="1153" y="1092"/>
                    </a:cubicBezTo>
                    <a:cubicBezTo>
                      <a:pt x="1153" y="1028"/>
                      <a:pt x="1131" y="969"/>
                      <a:pt x="1125" y="911"/>
                    </a:cubicBezTo>
                    <a:cubicBezTo>
                      <a:pt x="1114" y="786"/>
                      <a:pt x="1151" y="664"/>
                      <a:pt x="1107" y="541"/>
                    </a:cubicBezTo>
                    <a:cubicBezTo>
                      <a:pt x="1063" y="418"/>
                      <a:pt x="1051" y="297"/>
                      <a:pt x="1024" y="168"/>
                    </a:cubicBezTo>
                    <a:cubicBezTo>
                      <a:pt x="1000" y="52"/>
                      <a:pt x="839" y="26"/>
                      <a:pt x="731" y="17"/>
                    </a:cubicBezTo>
                    <a:cubicBezTo>
                      <a:pt x="534" y="0"/>
                      <a:pt x="335" y="29"/>
                      <a:pt x="152" y="79"/>
                    </a:cubicBezTo>
                    <a:cubicBezTo>
                      <a:pt x="146" y="114"/>
                      <a:pt x="107" y="143"/>
                      <a:pt x="72" y="151"/>
                    </a:cubicBezTo>
                  </a:path>
                </a:pathLst>
              </a:custGeom>
              <a:solidFill>
                <a:srgbClr val="585C5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49" name="Freeform 91"/>
              <p:cNvSpPr>
                <a:spLocks/>
              </p:cNvSpPr>
              <p:nvPr/>
            </p:nvSpPr>
            <p:spPr bwMode="gray">
              <a:xfrm>
                <a:off x="-2064635" y="-18122426"/>
                <a:ext cx="1944529" cy="2643934"/>
              </a:xfrm>
              <a:custGeom>
                <a:avLst/>
                <a:gdLst/>
                <a:ahLst/>
                <a:cxnLst>
                  <a:cxn ang="0">
                    <a:pos x="122" y="205"/>
                  </a:cxn>
                  <a:cxn ang="0">
                    <a:pos x="141" y="437"/>
                  </a:cxn>
                  <a:cxn ang="0">
                    <a:pos x="214" y="683"/>
                  </a:cxn>
                  <a:cxn ang="0">
                    <a:pos x="488" y="510"/>
                  </a:cxn>
                  <a:cxn ang="0">
                    <a:pos x="407" y="124"/>
                  </a:cxn>
                  <a:cxn ang="0">
                    <a:pos x="143" y="184"/>
                  </a:cxn>
                </a:cxnLst>
                <a:rect l="0" t="0" r="r" b="b"/>
                <a:pathLst>
                  <a:path w="513" h="706">
                    <a:moveTo>
                      <a:pt x="122" y="205"/>
                    </a:moveTo>
                    <a:cubicBezTo>
                      <a:pt x="137" y="280"/>
                      <a:pt x="146" y="354"/>
                      <a:pt x="141" y="437"/>
                    </a:cubicBezTo>
                    <a:cubicBezTo>
                      <a:pt x="0" y="522"/>
                      <a:pt x="74" y="660"/>
                      <a:pt x="214" y="683"/>
                    </a:cubicBezTo>
                    <a:cubicBezTo>
                      <a:pt x="351" y="706"/>
                      <a:pt x="455" y="646"/>
                      <a:pt x="488" y="510"/>
                    </a:cubicBezTo>
                    <a:cubicBezTo>
                      <a:pt x="513" y="407"/>
                      <a:pt x="455" y="214"/>
                      <a:pt x="407" y="124"/>
                    </a:cubicBezTo>
                    <a:cubicBezTo>
                      <a:pt x="342" y="0"/>
                      <a:pt x="146" y="43"/>
                      <a:pt x="143" y="184"/>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50" name="Freeform 92"/>
              <p:cNvSpPr>
                <a:spLocks/>
              </p:cNvSpPr>
              <p:nvPr/>
            </p:nvSpPr>
            <p:spPr bwMode="gray">
              <a:xfrm>
                <a:off x="-405297" y="-17085590"/>
                <a:ext cx="155563" cy="259209"/>
              </a:xfrm>
              <a:custGeom>
                <a:avLst/>
                <a:gdLst/>
                <a:ahLst/>
                <a:cxnLst>
                  <a:cxn ang="0">
                    <a:pos x="20" y="45"/>
                  </a:cxn>
                  <a:cxn ang="0">
                    <a:pos x="42" y="69"/>
                  </a:cxn>
                  <a:cxn ang="0">
                    <a:pos x="37" y="42"/>
                  </a:cxn>
                  <a:cxn ang="0">
                    <a:pos x="26" y="12"/>
                  </a:cxn>
                  <a:cxn ang="0">
                    <a:pos x="14" y="4"/>
                  </a:cxn>
                  <a:cxn ang="0">
                    <a:pos x="5" y="17"/>
                  </a:cxn>
                  <a:cxn ang="0">
                    <a:pos x="18" y="45"/>
                  </a:cxn>
                </a:cxnLst>
                <a:rect l="0" t="0" r="r" b="b"/>
                <a:pathLst>
                  <a:path w="42" h="69">
                    <a:moveTo>
                      <a:pt x="20" y="45"/>
                    </a:moveTo>
                    <a:cubicBezTo>
                      <a:pt x="26" y="51"/>
                      <a:pt x="34" y="66"/>
                      <a:pt x="42" y="69"/>
                    </a:cubicBezTo>
                    <a:cubicBezTo>
                      <a:pt x="42" y="59"/>
                      <a:pt x="39" y="51"/>
                      <a:pt x="37" y="42"/>
                    </a:cubicBezTo>
                    <a:cubicBezTo>
                      <a:pt x="34" y="29"/>
                      <a:pt x="30" y="22"/>
                      <a:pt x="26" y="12"/>
                    </a:cubicBezTo>
                    <a:cubicBezTo>
                      <a:pt x="22" y="5"/>
                      <a:pt x="22" y="0"/>
                      <a:pt x="14" y="4"/>
                    </a:cubicBezTo>
                    <a:cubicBezTo>
                      <a:pt x="11" y="5"/>
                      <a:pt x="6" y="14"/>
                      <a:pt x="5" y="17"/>
                    </a:cubicBezTo>
                    <a:cubicBezTo>
                      <a:pt x="0" y="32"/>
                      <a:pt x="16" y="37"/>
                      <a:pt x="18" y="45"/>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51" name="Freeform 93"/>
              <p:cNvSpPr>
                <a:spLocks/>
              </p:cNvSpPr>
              <p:nvPr/>
            </p:nvSpPr>
            <p:spPr bwMode="gray">
              <a:xfrm>
                <a:off x="-1597946" y="-17059661"/>
                <a:ext cx="1322277" cy="777628"/>
              </a:xfrm>
              <a:custGeom>
                <a:avLst/>
                <a:gdLst/>
                <a:ahLst/>
                <a:cxnLst>
                  <a:cxn ang="0">
                    <a:pos x="0" y="0"/>
                  </a:cxn>
                  <a:cxn ang="0">
                    <a:pos x="23" y="45"/>
                  </a:cxn>
                  <a:cxn ang="0">
                    <a:pos x="45" y="97"/>
                  </a:cxn>
                  <a:cxn ang="0">
                    <a:pos x="125" y="177"/>
                  </a:cxn>
                  <a:cxn ang="0">
                    <a:pos x="246" y="190"/>
                  </a:cxn>
                  <a:cxn ang="0">
                    <a:pos x="346" y="14"/>
                  </a:cxn>
                </a:cxnLst>
                <a:rect l="0" t="0" r="r" b="b"/>
                <a:pathLst>
                  <a:path w="346" h="205">
                    <a:moveTo>
                      <a:pt x="0" y="0"/>
                    </a:moveTo>
                    <a:cubicBezTo>
                      <a:pt x="7" y="19"/>
                      <a:pt x="13" y="29"/>
                      <a:pt x="23" y="45"/>
                    </a:cubicBezTo>
                    <a:cubicBezTo>
                      <a:pt x="33" y="62"/>
                      <a:pt x="33" y="82"/>
                      <a:pt x="45" y="97"/>
                    </a:cubicBezTo>
                    <a:cubicBezTo>
                      <a:pt x="70" y="127"/>
                      <a:pt x="87" y="157"/>
                      <a:pt x="125" y="177"/>
                    </a:cubicBezTo>
                    <a:cubicBezTo>
                      <a:pt x="150" y="191"/>
                      <a:pt x="216" y="205"/>
                      <a:pt x="246" y="190"/>
                    </a:cubicBezTo>
                    <a:cubicBezTo>
                      <a:pt x="303" y="163"/>
                      <a:pt x="346" y="38"/>
                      <a:pt x="346" y="14"/>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52" name="Freeform 94"/>
              <p:cNvSpPr>
                <a:spLocks/>
              </p:cNvSpPr>
              <p:nvPr/>
            </p:nvSpPr>
            <p:spPr bwMode="gray">
              <a:xfrm>
                <a:off x="-2064635" y="-19625840"/>
                <a:ext cx="2074173" cy="3214194"/>
              </a:xfrm>
              <a:custGeom>
                <a:avLst/>
                <a:gdLst/>
                <a:ahLst/>
                <a:cxnLst>
                  <a:cxn ang="0">
                    <a:pos x="48" y="367"/>
                  </a:cxn>
                  <a:cxn ang="0">
                    <a:pos x="1" y="422"/>
                  </a:cxn>
                  <a:cxn ang="0">
                    <a:pos x="43" y="495"/>
                  </a:cxn>
                  <a:cxn ang="0">
                    <a:pos x="63" y="525"/>
                  </a:cxn>
                  <a:cxn ang="0">
                    <a:pos x="76" y="578"/>
                  </a:cxn>
                  <a:cxn ang="0">
                    <a:pos x="132" y="702"/>
                  </a:cxn>
                  <a:cxn ang="0">
                    <a:pos x="171" y="746"/>
                  </a:cxn>
                  <a:cxn ang="0">
                    <a:pos x="251" y="827"/>
                  </a:cxn>
                  <a:cxn ang="0">
                    <a:pos x="372" y="840"/>
                  </a:cxn>
                  <a:cxn ang="0">
                    <a:pos x="473" y="692"/>
                  </a:cxn>
                  <a:cxn ang="0">
                    <a:pos x="511" y="599"/>
                  </a:cxn>
                  <a:cxn ang="0">
                    <a:pos x="529" y="410"/>
                  </a:cxn>
                  <a:cxn ang="0">
                    <a:pos x="372" y="60"/>
                  </a:cxn>
                  <a:cxn ang="0">
                    <a:pos x="112" y="89"/>
                  </a:cxn>
                  <a:cxn ang="0">
                    <a:pos x="40" y="216"/>
                  </a:cxn>
                  <a:cxn ang="0">
                    <a:pos x="48" y="367"/>
                  </a:cxn>
                </a:cxnLst>
                <a:rect l="0" t="0" r="r" b="b"/>
                <a:pathLst>
                  <a:path w="546" h="854">
                    <a:moveTo>
                      <a:pt x="48" y="367"/>
                    </a:moveTo>
                    <a:cubicBezTo>
                      <a:pt x="6" y="358"/>
                      <a:pt x="2" y="391"/>
                      <a:pt x="1" y="422"/>
                    </a:cubicBezTo>
                    <a:cubicBezTo>
                      <a:pt x="0" y="467"/>
                      <a:pt x="17" y="469"/>
                      <a:pt x="43" y="495"/>
                    </a:cubicBezTo>
                    <a:cubicBezTo>
                      <a:pt x="51" y="503"/>
                      <a:pt x="54" y="517"/>
                      <a:pt x="63" y="525"/>
                    </a:cubicBezTo>
                    <a:cubicBezTo>
                      <a:pt x="75" y="534"/>
                      <a:pt x="67" y="564"/>
                      <a:pt x="76" y="578"/>
                    </a:cubicBezTo>
                    <a:cubicBezTo>
                      <a:pt x="92" y="600"/>
                      <a:pt x="122" y="686"/>
                      <a:pt x="132" y="702"/>
                    </a:cubicBezTo>
                    <a:cubicBezTo>
                      <a:pt x="142" y="719"/>
                      <a:pt x="159" y="731"/>
                      <a:pt x="171" y="746"/>
                    </a:cubicBezTo>
                    <a:cubicBezTo>
                      <a:pt x="196" y="777"/>
                      <a:pt x="213" y="806"/>
                      <a:pt x="251" y="827"/>
                    </a:cubicBezTo>
                    <a:cubicBezTo>
                      <a:pt x="277" y="840"/>
                      <a:pt x="342" y="854"/>
                      <a:pt x="372" y="840"/>
                    </a:cubicBezTo>
                    <a:cubicBezTo>
                      <a:pt x="400" y="826"/>
                      <a:pt x="464" y="716"/>
                      <a:pt x="473" y="692"/>
                    </a:cubicBezTo>
                    <a:cubicBezTo>
                      <a:pt x="485" y="660"/>
                      <a:pt x="498" y="628"/>
                      <a:pt x="511" y="599"/>
                    </a:cubicBezTo>
                    <a:cubicBezTo>
                      <a:pt x="537" y="542"/>
                      <a:pt x="521" y="470"/>
                      <a:pt x="529" y="410"/>
                    </a:cubicBezTo>
                    <a:cubicBezTo>
                      <a:pt x="546" y="285"/>
                      <a:pt x="466" y="132"/>
                      <a:pt x="372" y="60"/>
                    </a:cubicBezTo>
                    <a:cubicBezTo>
                      <a:pt x="294" y="0"/>
                      <a:pt x="170" y="12"/>
                      <a:pt x="112" y="89"/>
                    </a:cubicBezTo>
                    <a:cubicBezTo>
                      <a:pt x="88" y="120"/>
                      <a:pt x="55" y="179"/>
                      <a:pt x="40" y="216"/>
                    </a:cubicBezTo>
                    <a:cubicBezTo>
                      <a:pt x="28" y="248"/>
                      <a:pt x="1" y="298"/>
                      <a:pt x="48" y="367"/>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53" name="Freeform 95"/>
              <p:cNvSpPr>
                <a:spLocks/>
              </p:cNvSpPr>
              <p:nvPr/>
            </p:nvSpPr>
            <p:spPr bwMode="gray">
              <a:xfrm>
                <a:off x="-3879536" y="-16852293"/>
                <a:ext cx="5703975" cy="6350617"/>
              </a:xfrm>
              <a:custGeom>
                <a:avLst/>
                <a:gdLst/>
                <a:ahLst/>
                <a:cxnLst>
                  <a:cxn ang="0">
                    <a:pos x="568" y="110"/>
                  </a:cxn>
                  <a:cxn ang="0">
                    <a:pos x="365" y="239"/>
                  </a:cxn>
                  <a:cxn ang="0">
                    <a:pos x="185" y="357"/>
                  </a:cxn>
                  <a:cxn ang="0">
                    <a:pos x="67" y="567"/>
                  </a:cxn>
                  <a:cxn ang="0">
                    <a:pos x="74" y="680"/>
                  </a:cxn>
                  <a:cxn ang="0">
                    <a:pos x="62" y="820"/>
                  </a:cxn>
                  <a:cxn ang="0">
                    <a:pos x="5" y="1011"/>
                  </a:cxn>
                  <a:cxn ang="0">
                    <a:pos x="16" y="1237"/>
                  </a:cxn>
                  <a:cxn ang="0">
                    <a:pos x="101" y="1406"/>
                  </a:cxn>
                  <a:cxn ang="0">
                    <a:pos x="264" y="1417"/>
                  </a:cxn>
                  <a:cxn ang="0">
                    <a:pos x="276" y="1591"/>
                  </a:cxn>
                  <a:cxn ang="0">
                    <a:pos x="731" y="1681"/>
                  </a:cxn>
                  <a:cxn ang="0">
                    <a:pos x="968" y="1655"/>
                  </a:cxn>
                  <a:cxn ang="0">
                    <a:pos x="1154" y="1631"/>
                  </a:cxn>
                  <a:cxn ang="0">
                    <a:pos x="1283" y="1569"/>
                  </a:cxn>
                  <a:cxn ang="0">
                    <a:pos x="1447" y="1147"/>
                  </a:cxn>
                  <a:cxn ang="0">
                    <a:pos x="1509" y="617"/>
                  </a:cxn>
                  <a:cxn ang="0">
                    <a:pos x="1492" y="398"/>
                  </a:cxn>
                  <a:cxn ang="0">
                    <a:pos x="1417" y="202"/>
                  </a:cxn>
                  <a:cxn ang="0">
                    <a:pos x="1014" y="53"/>
                  </a:cxn>
                  <a:cxn ang="0">
                    <a:pos x="745" y="222"/>
                  </a:cxn>
                  <a:cxn ang="0">
                    <a:pos x="608" y="70"/>
                  </a:cxn>
                  <a:cxn ang="0">
                    <a:pos x="535" y="133"/>
                  </a:cxn>
                </a:cxnLst>
                <a:rect l="0" t="0" r="r" b="b"/>
                <a:pathLst>
                  <a:path w="1518" h="1696">
                    <a:moveTo>
                      <a:pt x="568" y="110"/>
                    </a:moveTo>
                    <a:cubicBezTo>
                      <a:pt x="491" y="130"/>
                      <a:pt x="436" y="199"/>
                      <a:pt x="365" y="239"/>
                    </a:cubicBezTo>
                    <a:cubicBezTo>
                      <a:pt x="303" y="273"/>
                      <a:pt x="246" y="311"/>
                      <a:pt x="185" y="357"/>
                    </a:cubicBezTo>
                    <a:cubicBezTo>
                      <a:pt x="127" y="401"/>
                      <a:pt x="49" y="492"/>
                      <a:pt x="67" y="567"/>
                    </a:cubicBezTo>
                    <a:cubicBezTo>
                      <a:pt x="79" y="619"/>
                      <a:pt x="85" y="626"/>
                      <a:pt x="74" y="680"/>
                    </a:cubicBezTo>
                    <a:cubicBezTo>
                      <a:pt x="65" y="726"/>
                      <a:pt x="69" y="773"/>
                      <a:pt x="62" y="820"/>
                    </a:cubicBezTo>
                    <a:cubicBezTo>
                      <a:pt x="52" y="884"/>
                      <a:pt x="11" y="945"/>
                      <a:pt x="5" y="1011"/>
                    </a:cubicBezTo>
                    <a:cubicBezTo>
                      <a:pt x="0" y="1079"/>
                      <a:pt x="9" y="1168"/>
                      <a:pt x="16" y="1237"/>
                    </a:cubicBezTo>
                    <a:cubicBezTo>
                      <a:pt x="22" y="1288"/>
                      <a:pt x="46" y="1388"/>
                      <a:pt x="101" y="1406"/>
                    </a:cubicBezTo>
                    <a:cubicBezTo>
                      <a:pt x="173" y="1429"/>
                      <a:pt x="202" y="1362"/>
                      <a:pt x="264" y="1417"/>
                    </a:cubicBezTo>
                    <a:cubicBezTo>
                      <a:pt x="255" y="1448"/>
                      <a:pt x="169" y="1479"/>
                      <a:pt x="276" y="1591"/>
                    </a:cubicBezTo>
                    <a:cubicBezTo>
                      <a:pt x="319" y="1637"/>
                      <a:pt x="670" y="1696"/>
                      <a:pt x="731" y="1681"/>
                    </a:cubicBezTo>
                    <a:cubicBezTo>
                      <a:pt x="804" y="1663"/>
                      <a:pt x="915" y="1665"/>
                      <a:pt x="968" y="1655"/>
                    </a:cubicBezTo>
                    <a:cubicBezTo>
                      <a:pt x="1014" y="1646"/>
                      <a:pt x="1154" y="1630"/>
                      <a:pt x="1154" y="1631"/>
                    </a:cubicBezTo>
                    <a:cubicBezTo>
                      <a:pt x="1151" y="1611"/>
                      <a:pt x="1278" y="1590"/>
                      <a:pt x="1283" y="1569"/>
                    </a:cubicBezTo>
                    <a:cubicBezTo>
                      <a:pt x="1362" y="1451"/>
                      <a:pt x="1355" y="1386"/>
                      <a:pt x="1447" y="1147"/>
                    </a:cubicBezTo>
                    <a:cubicBezTo>
                      <a:pt x="1509" y="985"/>
                      <a:pt x="1518" y="806"/>
                      <a:pt x="1509" y="617"/>
                    </a:cubicBezTo>
                    <a:cubicBezTo>
                      <a:pt x="1505" y="543"/>
                      <a:pt x="1492" y="476"/>
                      <a:pt x="1492" y="398"/>
                    </a:cubicBezTo>
                    <a:cubicBezTo>
                      <a:pt x="1492" y="311"/>
                      <a:pt x="1485" y="256"/>
                      <a:pt x="1417" y="202"/>
                    </a:cubicBezTo>
                    <a:cubicBezTo>
                      <a:pt x="1308" y="115"/>
                      <a:pt x="1156" y="67"/>
                      <a:pt x="1014" y="53"/>
                    </a:cubicBezTo>
                    <a:cubicBezTo>
                      <a:pt x="988" y="0"/>
                      <a:pt x="813" y="250"/>
                      <a:pt x="745" y="222"/>
                    </a:cubicBezTo>
                    <a:cubicBezTo>
                      <a:pt x="667" y="189"/>
                      <a:pt x="574" y="100"/>
                      <a:pt x="608" y="70"/>
                    </a:cubicBezTo>
                    <a:cubicBezTo>
                      <a:pt x="588" y="98"/>
                      <a:pt x="551" y="100"/>
                      <a:pt x="535" y="133"/>
                    </a:cubicBezTo>
                  </a:path>
                </a:pathLst>
              </a:custGeom>
              <a:solidFill>
                <a:srgbClr val="DAE3E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54" name="Freeform 96"/>
              <p:cNvSpPr>
                <a:spLocks/>
              </p:cNvSpPr>
              <p:nvPr/>
            </p:nvSpPr>
            <p:spPr bwMode="gray">
              <a:xfrm>
                <a:off x="-586795" y="-16670855"/>
                <a:ext cx="1348212" cy="855398"/>
              </a:xfrm>
              <a:custGeom>
                <a:avLst/>
                <a:gdLst/>
                <a:ahLst/>
                <a:cxnLst>
                  <a:cxn ang="0">
                    <a:pos x="97" y="0"/>
                  </a:cxn>
                  <a:cxn ang="0">
                    <a:pos x="303" y="60"/>
                  </a:cxn>
                  <a:cxn ang="0">
                    <a:pos x="358" y="106"/>
                  </a:cxn>
                  <a:cxn ang="0">
                    <a:pos x="203" y="76"/>
                  </a:cxn>
                  <a:cxn ang="0">
                    <a:pos x="136" y="173"/>
                  </a:cxn>
                  <a:cxn ang="0">
                    <a:pos x="21" y="223"/>
                  </a:cxn>
                  <a:cxn ang="0">
                    <a:pos x="58" y="105"/>
                  </a:cxn>
                  <a:cxn ang="0">
                    <a:pos x="131" y="13"/>
                  </a:cxn>
                </a:cxnLst>
                <a:rect l="0" t="0" r="r" b="b"/>
                <a:pathLst>
                  <a:path w="358" h="229">
                    <a:moveTo>
                      <a:pt x="97" y="0"/>
                    </a:moveTo>
                    <a:cubicBezTo>
                      <a:pt x="155" y="28"/>
                      <a:pt x="241" y="50"/>
                      <a:pt x="303" y="60"/>
                    </a:cubicBezTo>
                    <a:cubicBezTo>
                      <a:pt x="315" y="77"/>
                      <a:pt x="339" y="97"/>
                      <a:pt x="358" y="106"/>
                    </a:cubicBezTo>
                    <a:cubicBezTo>
                      <a:pt x="309" y="97"/>
                      <a:pt x="254" y="70"/>
                      <a:pt x="203" y="76"/>
                    </a:cubicBezTo>
                    <a:cubicBezTo>
                      <a:pt x="136" y="84"/>
                      <a:pt x="190" y="147"/>
                      <a:pt x="136" y="173"/>
                    </a:cubicBezTo>
                    <a:cubicBezTo>
                      <a:pt x="106" y="119"/>
                      <a:pt x="62" y="229"/>
                      <a:pt x="21" y="223"/>
                    </a:cubicBezTo>
                    <a:cubicBezTo>
                      <a:pt x="0" y="173"/>
                      <a:pt x="31" y="144"/>
                      <a:pt x="58" y="105"/>
                    </a:cubicBezTo>
                    <a:cubicBezTo>
                      <a:pt x="76" y="79"/>
                      <a:pt x="92" y="8"/>
                      <a:pt x="131" y="13"/>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55" name="Freeform 97"/>
              <p:cNvSpPr>
                <a:spLocks/>
              </p:cNvSpPr>
              <p:nvPr/>
            </p:nvSpPr>
            <p:spPr bwMode="gray">
              <a:xfrm>
                <a:off x="-1234966" y="-13482574"/>
                <a:ext cx="388899" cy="855382"/>
              </a:xfrm>
              <a:custGeom>
                <a:avLst/>
                <a:gdLst/>
                <a:ahLst/>
                <a:cxnLst>
                  <a:cxn ang="0">
                    <a:pos x="79" y="17"/>
                  </a:cxn>
                  <a:cxn ang="0">
                    <a:pos x="3" y="131"/>
                  </a:cxn>
                  <a:cxn ang="0">
                    <a:pos x="45" y="227"/>
                  </a:cxn>
                  <a:cxn ang="0">
                    <a:pos x="99" y="21"/>
                  </a:cxn>
                  <a:cxn ang="0">
                    <a:pos x="87" y="0"/>
                  </a:cxn>
                </a:cxnLst>
                <a:rect l="0" t="0" r="r" b="b"/>
                <a:pathLst>
                  <a:path w="104" h="227">
                    <a:moveTo>
                      <a:pt x="79" y="17"/>
                    </a:moveTo>
                    <a:cubicBezTo>
                      <a:pt x="44" y="66"/>
                      <a:pt x="6" y="63"/>
                      <a:pt x="3" y="131"/>
                    </a:cubicBezTo>
                    <a:cubicBezTo>
                      <a:pt x="0" y="185"/>
                      <a:pt x="11" y="194"/>
                      <a:pt x="45" y="227"/>
                    </a:cubicBezTo>
                    <a:cubicBezTo>
                      <a:pt x="42" y="170"/>
                      <a:pt x="3" y="39"/>
                      <a:pt x="99" y="21"/>
                    </a:cubicBezTo>
                    <a:cubicBezTo>
                      <a:pt x="104" y="6"/>
                      <a:pt x="97" y="5"/>
                      <a:pt x="87" y="0"/>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56" name="Freeform 98"/>
              <p:cNvSpPr>
                <a:spLocks/>
              </p:cNvSpPr>
              <p:nvPr/>
            </p:nvSpPr>
            <p:spPr bwMode="gray">
              <a:xfrm>
                <a:off x="-3542491" y="-14467569"/>
                <a:ext cx="725960" cy="492489"/>
              </a:xfrm>
              <a:custGeom>
                <a:avLst/>
                <a:gdLst/>
                <a:ahLst/>
                <a:cxnLst>
                  <a:cxn ang="0">
                    <a:pos x="12" y="0"/>
                  </a:cxn>
                  <a:cxn ang="0">
                    <a:pos x="197" y="131"/>
                  </a:cxn>
                  <a:cxn ang="0">
                    <a:pos x="84" y="73"/>
                  </a:cxn>
                  <a:cxn ang="0">
                    <a:pos x="12" y="5"/>
                  </a:cxn>
                  <a:cxn ang="0">
                    <a:pos x="41" y="5"/>
                  </a:cxn>
                </a:cxnLst>
                <a:rect l="0" t="0" r="r" b="b"/>
                <a:pathLst>
                  <a:path w="197" h="131">
                    <a:moveTo>
                      <a:pt x="12" y="0"/>
                    </a:moveTo>
                    <a:cubicBezTo>
                      <a:pt x="72" y="19"/>
                      <a:pt x="176" y="59"/>
                      <a:pt x="197" y="131"/>
                    </a:cubicBezTo>
                    <a:cubicBezTo>
                      <a:pt x="156" y="116"/>
                      <a:pt x="123" y="90"/>
                      <a:pt x="84" y="73"/>
                    </a:cubicBezTo>
                    <a:cubicBezTo>
                      <a:pt x="54" y="61"/>
                      <a:pt x="0" y="51"/>
                      <a:pt x="12" y="5"/>
                    </a:cubicBezTo>
                    <a:cubicBezTo>
                      <a:pt x="21" y="4"/>
                      <a:pt x="33" y="2"/>
                      <a:pt x="41" y="5"/>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57" name="Freeform 99"/>
              <p:cNvSpPr>
                <a:spLocks/>
              </p:cNvSpPr>
              <p:nvPr/>
            </p:nvSpPr>
            <p:spPr bwMode="gray">
              <a:xfrm>
                <a:off x="-2816531" y="-10968253"/>
                <a:ext cx="3811300" cy="829469"/>
              </a:xfrm>
              <a:custGeom>
                <a:avLst/>
                <a:gdLst/>
                <a:ahLst/>
                <a:cxnLst>
                  <a:cxn ang="0">
                    <a:pos x="37" y="13"/>
                  </a:cxn>
                  <a:cxn ang="0">
                    <a:pos x="132" y="45"/>
                  </a:cxn>
                  <a:cxn ang="0">
                    <a:pos x="245" y="69"/>
                  </a:cxn>
                  <a:cxn ang="0">
                    <a:pos x="470" y="86"/>
                  </a:cxn>
                  <a:cxn ang="0">
                    <a:pos x="735" y="69"/>
                  </a:cxn>
                  <a:cxn ang="0">
                    <a:pos x="976" y="37"/>
                  </a:cxn>
                  <a:cxn ang="0">
                    <a:pos x="986" y="148"/>
                  </a:cxn>
                  <a:cxn ang="0">
                    <a:pos x="842" y="187"/>
                  </a:cxn>
                  <a:cxn ang="0">
                    <a:pos x="577" y="215"/>
                  </a:cxn>
                  <a:cxn ang="0">
                    <a:pos x="311" y="194"/>
                  </a:cxn>
                  <a:cxn ang="0">
                    <a:pos x="183" y="159"/>
                  </a:cxn>
                  <a:cxn ang="0">
                    <a:pos x="29" y="121"/>
                  </a:cxn>
                  <a:cxn ang="0">
                    <a:pos x="14" y="120"/>
                  </a:cxn>
                  <a:cxn ang="0">
                    <a:pos x="3" y="24"/>
                  </a:cxn>
                </a:cxnLst>
                <a:rect l="0" t="0" r="r" b="b"/>
                <a:pathLst>
                  <a:path w="1010" h="220">
                    <a:moveTo>
                      <a:pt x="37" y="13"/>
                    </a:moveTo>
                    <a:cubicBezTo>
                      <a:pt x="73" y="16"/>
                      <a:pt x="98" y="32"/>
                      <a:pt x="132" y="45"/>
                    </a:cubicBezTo>
                    <a:cubicBezTo>
                      <a:pt x="171" y="59"/>
                      <a:pt x="206" y="60"/>
                      <a:pt x="245" y="69"/>
                    </a:cubicBezTo>
                    <a:cubicBezTo>
                      <a:pt x="317" y="84"/>
                      <a:pt x="391" y="82"/>
                      <a:pt x="470" y="86"/>
                    </a:cubicBezTo>
                    <a:cubicBezTo>
                      <a:pt x="563" y="90"/>
                      <a:pt x="652" y="100"/>
                      <a:pt x="735" y="69"/>
                    </a:cubicBezTo>
                    <a:cubicBezTo>
                      <a:pt x="797" y="46"/>
                      <a:pt x="909" y="0"/>
                      <a:pt x="976" y="37"/>
                    </a:cubicBezTo>
                    <a:cubicBezTo>
                      <a:pt x="975" y="87"/>
                      <a:pt x="1010" y="114"/>
                      <a:pt x="986" y="148"/>
                    </a:cubicBezTo>
                    <a:cubicBezTo>
                      <a:pt x="970" y="172"/>
                      <a:pt x="869" y="180"/>
                      <a:pt x="842" y="187"/>
                    </a:cubicBezTo>
                    <a:cubicBezTo>
                      <a:pt x="756" y="211"/>
                      <a:pt x="672" y="215"/>
                      <a:pt x="577" y="215"/>
                    </a:cubicBezTo>
                    <a:cubicBezTo>
                      <a:pt x="485" y="215"/>
                      <a:pt x="395" y="220"/>
                      <a:pt x="311" y="194"/>
                    </a:cubicBezTo>
                    <a:cubicBezTo>
                      <a:pt x="267" y="180"/>
                      <a:pt x="226" y="169"/>
                      <a:pt x="183" y="159"/>
                    </a:cubicBezTo>
                    <a:cubicBezTo>
                      <a:pt x="140" y="150"/>
                      <a:pt x="67" y="141"/>
                      <a:pt x="29" y="121"/>
                    </a:cubicBezTo>
                    <a:cubicBezTo>
                      <a:pt x="18" y="115"/>
                      <a:pt x="26" y="124"/>
                      <a:pt x="14" y="120"/>
                    </a:cubicBezTo>
                    <a:cubicBezTo>
                      <a:pt x="9" y="91"/>
                      <a:pt x="0" y="52"/>
                      <a:pt x="3" y="24"/>
                    </a:cubicBezTo>
                  </a:path>
                </a:pathLst>
              </a:custGeom>
              <a:solidFill>
                <a:srgbClr val="0B0C0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58" name="Freeform 100"/>
              <p:cNvSpPr>
                <a:spLocks/>
              </p:cNvSpPr>
              <p:nvPr/>
            </p:nvSpPr>
            <p:spPr bwMode="gray">
              <a:xfrm>
                <a:off x="-1779445" y="-10760886"/>
                <a:ext cx="881523" cy="622102"/>
              </a:xfrm>
              <a:custGeom>
                <a:avLst/>
                <a:gdLst/>
                <a:ahLst/>
                <a:cxnLst>
                  <a:cxn ang="0">
                    <a:pos x="32" y="131"/>
                  </a:cxn>
                  <a:cxn ang="0">
                    <a:pos x="170" y="141"/>
                  </a:cxn>
                  <a:cxn ang="0">
                    <a:pos x="184" y="39"/>
                  </a:cxn>
                  <a:cxn ang="0">
                    <a:pos x="137" y="26"/>
                  </a:cxn>
                  <a:cxn ang="0">
                    <a:pos x="206" y="20"/>
                  </a:cxn>
                  <a:cxn ang="0">
                    <a:pos x="198" y="152"/>
                  </a:cxn>
                  <a:cxn ang="0">
                    <a:pos x="156" y="168"/>
                  </a:cxn>
                  <a:cxn ang="0">
                    <a:pos x="13" y="151"/>
                  </a:cxn>
                  <a:cxn ang="0">
                    <a:pos x="12" y="40"/>
                  </a:cxn>
                  <a:cxn ang="0">
                    <a:pos x="156" y="13"/>
                  </a:cxn>
                  <a:cxn ang="0">
                    <a:pos x="141" y="37"/>
                  </a:cxn>
                  <a:cxn ang="0">
                    <a:pos x="37" y="61"/>
                  </a:cxn>
                </a:cxnLst>
                <a:rect l="0" t="0" r="r" b="b"/>
                <a:pathLst>
                  <a:path w="236" h="170">
                    <a:moveTo>
                      <a:pt x="32" y="131"/>
                    </a:moveTo>
                    <a:cubicBezTo>
                      <a:pt x="61" y="144"/>
                      <a:pt x="154" y="156"/>
                      <a:pt x="170" y="141"/>
                    </a:cubicBezTo>
                    <a:cubicBezTo>
                      <a:pt x="171" y="124"/>
                      <a:pt x="186" y="58"/>
                      <a:pt x="184" y="39"/>
                    </a:cubicBezTo>
                    <a:cubicBezTo>
                      <a:pt x="164" y="29"/>
                      <a:pt x="137" y="52"/>
                      <a:pt x="137" y="26"/>
                    </a:cubicBezTo>
                    <a:cubicBezTo>
                      <a:pt x="137" y="2"/>
                      <a:pt x="198" y="20"/>
                      <a:pt x="206" y="20"/>
                    </a:cubicBezTo>
                    <a:cubicBezTo>
                      <a:pt x="236" y="20"/>
                      <a:pt x="202" y="124"/>
                      <a:pt x="198" y="152"/>
                    </a:cubicBezTo>
                    <a:cubicBezTo>
                      <a:pt x="195" y="170"/>
                      <a:pt x="180" y="166"/>
                      <a:pt x="156" y="168"/>
                    </a:cubicBezTo>
                    <a:cubicBezTo>
                      <a:pt x="123" y="169"/>
                      <a:pt x="46" y="162"/>
                      <a:pt x="13" y="151"/>
                    </a:cubicBezTo>
                    <a:cubicBezTo>
                      <a:pt x="0" y="147"/>
                      <a:pt x="2" y="88"/>
                      <a:pt x="12" y="40"/>
                    </a:cubicBezTo>
                    <a:cubicBezTo>
                      <a:pt x="20" y="0"/>
                      <a:pt x="123" y="20"/>
                      <a:pt x="156" y="13"/>
                    </a:cubicBezTo>
                    <a:cubicBezTo>
                      <a:pt x="172" y="10"/>
                      <a:pt x="143" y="23"/>
                      <a:pt x="141" y="37"/>
                    </a:cubicBezTo>
                    <a:cubicBezTo>
                      <a:pt x="124" y="38"/>
                      <a:pt x="30" y="30"/>
                      <a:pt x="37" y="61"/>
                    </a:cubicBezTo>
                  </a:path>
                </a:pathLst>
              </a:custGeom>
              <a:solidFill>
                <a:srgbClr val="DBDCDD"/>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59" name="Freeform 101"/>
              <p:cNvSpPr>
                <a:spLocks/>
              </p:cNvSpPr>
              <p:nvPr/>
            </p:nvSpPr>
            <p:spPr bwMode="gray">
              <a:xfrm>
                <a:off x="-2220198" y="-19703594"/>
                <a:ext cx="2307509" cy="2099586"/>
              </a:xfrm>
              <a:custGeom>
                <a:avLst/>
                <a:gdLst/>
                <a:ahLst/>
                <a:cxnLst>
                  <a:cxn ang="0">
                    <a:pos x="111" y="540"/>
                  </a:cxn>
                  <a:cxn ang="0">
                    <a:pos x="94" y="541"/>
                  </a:cxn>
                  <a:cxn ang="0">
                    <a:pos x="81" y="432"/>
                  </a:cxn>
                  <a:cxn ang="0">
                    <a:pos x="67" y="390"/>
                  </a:cxn>
                  <a:cxn ang="0">
                    <a:pos x="33" y="348"/>
                  </a:cxn>
                  <a:cxn ang="0">
                    <a:pos x="81" y="145"/>
                  </a:cxn>
                  <a:cxn ang="0">
                    <a:pos x="48" y="144"/>
                  </a:cxn>
                  <a:cxn ang="0">
                    <a:pos x="131" y="76"/>
                  </a:cxn>
                  <a:cxn ang="0">
                    <a:pos x="115" y="57"/>
                  </a:cxn>
                  <a:cxn ang="0">
                    <a:pos x="190" y="34"/>
                  </a:cxn>
                  <a:cxn ang="0">
                    <a:pos x="263" y="1"/>
                  </a:cxn>
                  <a:cxn ang="0">
                    <a:pos x="426" y="51"/>
                  </a:cxn>
                  <a:cxn ang="0">
                    <a:pos x="428" y="27"/>
                  </a:cxn>
                  <a:cxn ang="0">
                    <a:pos x="469" y="77"/>
                  </a:cxn>
                  <a:cxn ang="0">
                    <a:pos x="530" y="110"/>
                  </a:cxn>
                  <a:cxn ang="0">
                    <a:pos x="596" y="229"/>
                  </a:cxn>
                  <a:cxn ang="0">
                    <a:pos x="608" y="388"/>
                  </a:cxn>
                  <a:cxn ang="0">
                    <a:pos x="572" y="557"/>
                  </a:cxn>
                  <a:cxn ang="0">
                    <a:pos x="546" y="457"/>
                  </a:cxn>
                  <a:cxn ang="0">
                    <a:pos x="550" y="313"/>
                  </a:cxn>
                  <a:cxn ang="0">
                    <a:pos x="482" y="216"/>
                  </a:cxn>
                  <a:cxn ang="0">
                    <a:pos x="348" y="216"/>
                  </a:cxn>
                  <a:cxn ang="0">
                    <a:pos x="327" y="191"/>
                  </a:cxn>
                  <a:cxn ang="0">
                    <a:pos x="334" y="228"/>
                  </a:cxn>
                  <a:cxn ang="0">
                    <a:pos x="250" y="188"/>
                  </a:cxn>
                  <a:cxn ang="0">
                    <a:pos x="179" y="230"/>
                  </a:cxn>
                  <a:cxn ang="0">
                    <a:pos x="127" y="322"/>
                  </a:cxn>
                  <a:cxn ang="0">
                    <a:pos x="123" y="377"/>
                  </a:cxn>
                  <a:cxn ang="0">
                    <a:pos x="111" y="426"/>
                  </a:cxn>
                  <a:cxn ang="0">
                    <a:pos x="111" y="540"/>
                  </a:cxn>
                </a:cxnLst>
                <a:rect l="0" t="0" r="r" b="b"/>
                <a:pathLst>
                  <a:path w="619" h="557">
                    <a:moveTo>
                      <a:pt x="111" y="540"/>
                    </a:moveTo>
                    <a:cubicBezTo>
                      <a:pt x="85" y="549"/>
                      <a:pt x="102" y="543"/>
                      <a:pt x="94" y="541"/>
                    </a:cubicBezTo>
                    <a:cubicBezTo>
                      <a:pt x="82" y="499"/>
                      <a:pt x="79" y="474"/>
                      <a:pt x="81" y="432"/>
                    </a:cubicBezTo>
                    <a:cubicBezTo>
                      <a:pt x="82" y="415"/>
                      <a:pt x="95" y="378"/>
                      <a:pt x="67" y="390"/>
                    </a:cubicBezTo>
                    <a:cubicBezTo>
                      <a:pt x="56" y="395"/>
                      <a:pt x="44" y="366"/>
                      <a:pt x="33" y="348"/>
                    </a:cubicBezTo>
                    <a:cubicBezTo>
                      <a:pt x="0" y="293"/>
                      <a:pt x="48" y="189"/>
                      <a:pt x="81" y="145"/>
                    </a:cubicBezTo>
                    <a:cubicBezTo>
                      <a:pt x="71" y="147"/>
                      <a:pt x="58" y="142"/>
                      <a:pt x="48" y="144"/>
                    </a:cubicBezTo>
                    <a:cubicBezTo>
                      <a:pt x="52" y="107"/>
                      <a:pt x="97" y="82"/>
                      <a:pt x="131" y="76"/>
                    </a:cubicBezTo>
                    <a:cubicBezTo>
                      <a:pt x="125" y="71"/>
                      <a:pt x="121" y="61"/>
                      <a:pt x="115" y="57"/>
                    </a:cubicBezTo>
                    <a:cubicBezTo>
                      <a:pt x="142" y="51"/>
                      <a:pt x="168" y="47"/>
                      <a:pt x="190" y="34"/>
                    </a:cubicBezTo>
                    <a:cubicBezTo>
                      <a:pt x="220" y="15"/>
                      <a:pt x="222" y="1"/>
                      <a:pt x="263" y="1"/>
                    </a:cubicBezTo>
                    <a:cubicBezTo>
                      <a:pt x="327" y="0"/>
                      <a:pt x="377" y="13"/>
                      <a:pt x="426" y="51"/>
                    </a:cubicBezTo>
                    <a:cubicBezTo>
                      <a:pt x="426" y="44"/>
                      <a:pt x="429" y="34"/>
                      <a:pt x="428" y="27"/>
                    </a:cubicBezTo>
                    <a:cubicBezTo>
                      <a:pt x="443" y="40"/>
                      <a:pt x="453" y="63"/>
                      <a:pt x="469" y="77"/>
                    </a:cubicBezTo>
                    <a:cubicBezTo>
                      <a:pt x="489" y="96"/>
                      <a:pt x="509" y="94"/>
                      <a:pt x="530" y="110"/>
                    </a:cubicBezTo>
                    <a:cubicBezTo>
                      <a:pt x="558" y="130"/>
                      <a:pt x="581" y="197"/>
                      <a:pt x="596" y="229"/>
                    </a:cubicBezTo>
                    <a:cubicBezTo>
                      <a:pt x="617" y="274"/>
                      <a:pt x="619" y="337"/>
                      <a:pt x="608" y="388"/>
                    </a:cubicBezTo>
                    <a:cubicBezTo>
                      <a:pt x="599" y="429"/>
                      <a:pt x="611" y="534"/>
                      <a:pt x="572" y="557"/>
                    </a:cubicBezTo>
                    <a:cubicBezTo>
                      <a:pt x="575" y="530"/>
                      <a:pt x="547" y="490"/>
                      <a:pt x="546" y="457"/>
                    </a:cubicBezTo>
                    <a:cubicBezTo>
                      <a:pt x="544" y="409"/>
                      <a:pt x="556" y="362"/>
                      <a:pt x="550" y="313"/>
                    </a:cubicBezTo>
                    <a:cubicBezTo>
                      <a:pt x="545" y="273"/>
                      <a:pt x="525" y="227"/>
                      <a:pt x="482" y="216"/>
                    </a:cubicBezTo>
                    <a:cubicBezTo>
                      <a:pt x="438" y="205"/>
                      <a:pt x="391" y="230"/>
                      <a:pt x="348" y="216"/>
                    </a:cubicBezTo>
                    <a:cubicBezTo>
                      <a:pt x="343" y="205"/>
                      <a:pt x="333" y="200"/>
                      <a:pt x="327" y="191"/>
                    </a:cubicBezTo>
                    <a:cubicBezTo>
                      <a:pt x="328" y="206"/>
                      <a:pt x="326" y="217"/>
                      <a:pt x="334" y="228"/>
                    </a:cubicBezTo>
                    <a:cubicBezTo>
                      <a:pt x="306" y="232"/>
                      <a:pt x="273" y="204"/>
                      <a:pt x="250" y="188"/>
                    </a:cubicBezTo>
                    <a:cubicBezTo>
                      <a:pt x="267" y="225"/>
                      <a:pt x="201" y="212"/>
                      <a:pt x="179" y="230"/>
                    </a:cubicBezTo>
                    <a:cubicBezTo>
                      <a:pt x="152" y="252"/>
                      <a:pt x="134" y="290"/>
                      <a:pt x="127" y="322"/>
                    </a:cubicBezTo>
                    <a:cubicBezTo>
                      <a:pt x="124" y="339"/>
                      <a:pt x="130" y="360"/>
                      <a:pt x="123" y="377"/>
                    </a:cubicBezTo>
                    <a:cubicBezTo>
                      <a:pt x="116" y="396"/>
                      <a:pt x="116" y="408"/>
                      <a:pt x="111" y="426"/>
                    </a:cubicBezTo>
                    <a:cubicBezTo>
                      <a:pt x="102" y="466"/>
                      <a:pt x="123" y="521"/>
                      <a:pt x="111" y="540"/>
                    </a:cubicBezTo>
                  </a:path>
                </a:pathLst>
              </a:custGeom>
              <a:solidFill>
                <a:srgbClr val="D4980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60" name="Freeform 102"/>
              <p:cNvSpPr>
                <a:spLocks/>
              </p:cNvSpPr>
              <p:nvPr/>
            </p:nvSpPr>
            <p:spPr bwMode="gray">
              <a:xfrm>
                <a:off x="-2946159" y="-12238370"/>
                <a:ext cx="4277973" cy="1218275"/>
              </a:xfrm>
              <a:custGeom>
                <a:avLst/>
                <a:gdLst/>
                <a:ahLst/>
                <a:cxnLst>
                  <a:cxn ang="0">
                    <a:pos x="638" y="9"/>
                  </a:cxn>
                  <a:cxn ang="0">
                    <a:pos x="47" y="123"/>
                  </a:cxn>
                  <a:cxn ang="0">
                    <a:pos x="2" y="190"/>
                  </a:cxn>
                  <a:cxn ang="0">
                    <a:pos x="70" y="218"/>
                  </a:cxn>
                  <a:cxn ang="0">
                    <a:pos x="146" y="221"/>
                  </a:cxn>
                  <a:cxn ang="0">
                    <a:pos x="208" y="208"/>
                  </a:cxn>
                  <a:cxn ang="0">
                    <a:pos x="275" y="196"/>
                  </a:cxn>
                  <a:cxn ang="0">
                    <a:pos x="319" y="164"/>
                  </a:cxn>
                  <a:cxn ang="0">
                    <a:pos x="408" y="142"/>
                  </a:cxn>
                  <a:cxn ang="0">
                    <a:pos x="552" y="92"/>
                  </a:cxn>
                  <a:cxn ang="0">
                    <a:pos x="630" y="77"/>
                  </a:cxn>
                  <a:cxn ang="0">
                    <a:pos x="645" y="122"/>
                  </a:cxn>
                  <a:cxn ang="0">
                    <a:pos x="794" y="120"/>
                  </a:cxn>
                  <a:cxn ang="0">
                    <a:pos x="785" y="229"/>
                  </a:cxn>
                  <a:cxn ang="0">
                    <a:pos x="869" y="199"/>
                  </a:cxn>
                  <a:cxn ang="0">
                    <a:pos x="943" y="241"/>
                  </a:cxn>
                  <a:cxn ang="0">
                    <a:pos x="1008" y="325"/>
                  </a:cxn>
                  <a:cxn ang="0">
                    <a:pos x="1077" y="230"/>
                  </a:cxn>
                  <a:cxn ang="0">
                    <a:pos x="1107" y="121"/>
                  </a:cxn>
                  <a:cxn ang="0">
                    <a:pos x="661" y="15"/>
                  </a:cxn>
                </a:cxnLst>
                <a:rect l="0" t="0" r="r" b="b"/>
                <a:pathLst>
                  <a:path w="1132" h="325">
                    <a:moveTo>
                      <a:pt x="638" y="9"/>
                    </a:moveTo>
                    <a:cubicBezTo>
                      <a:pt x="608" y="0"/>
                      <a:pt x="87" y="112"/>
                      <a:pt x="47" y="123"/>
                    </a:cubicBezTo>
                    <a:cubicBezTo>
                      <a:pt x="1" y="135"/>
                      <a:pt x="0" y="143"/>
                      <a:pt x="2" y="190"/>
                    </a:cubicBezTo>
                    <a:cubicBezTo>
                      <a:pt x="27" y="195"/>
                      <a:pt x="45" y="213"/>
                      <a:pt x="70" y="218"/>
                    </a:cubicBezTo>
                    <a:cubicBezTo>
                      <a:pt x="93" y="222"/>
                      <a:pt x="120" y="221"/>
                      <a:pt x="146" y="221"/>
                    </a:cubicBezTo>
                    <a:cubicBezTo>
                      <a:pt x="172" y="221"/>
                      <a:pt x="185" y="215"/>
                      <a:pt x="208" y="208"/>
                    </a:cubicBezTo>
                    <a:cubicBezTo>
                      <a:pt x="230" y="201"/>
                      <a:pt x="254" y="205"/>
                      <a:pt x="275" y="196"/>
                    </a:cubicBezTo>
                    <a:cubicBezTo>
                      <a:pt x="291" y="189"/>
                      <a:pt x="304" y="174"/>
                      <a:pt x="319" y="164"/>
                    </a:cubicBezTo>
                    <a:cubicBezTo>
                      <a:pt x="348" y="144"/>
                      <a:pt x="372" y="145"/>
                      <a:pt x="408" y="142"/>
                    </a:cubicBezTo>
                    <a:cubicBezTo>
                      <a:pt x="462" y="139"/>
                      <a:pt x="503" y="113"/>
                      <a:pt x="552" y="92"/>
                    </a:cubicBezTo>
                    <a:cubicBezTo>
                      <a:pt x="576" y="82"/>
                      <a:pt x="598" y="73"/>
                      <a:pt x="630" y="77"/>
                    </a:cubicBezTo>
                    <a:cubicBezTo>
                      <a:pt x="667" y="83"/>
                      <a:pt x="672" y="100"/>
                      <a:pt x="645" y="122"/>
                    </a:cubicBezTo>
                    <a:cubicBezTo>
                      <a:pt x="695" y="127"/>
                      <a:pt x="744" y="83"/>
                      <a:pt x="794" y="120"/>
                    </a:cubicBezTo>
                    <a:cubicBezTo>
                      <a:pt x="850" y="162"/>
                      <a:pt x="786" y="184"/>
                      <a:pt x="785" y="229"/>
                    </a:cubicBezTo>
                    <a:cubicBezTo>
                      <a:pt x="815" y="220"/>
                      <a:pt x="835" y="204"/>
                      <a:pt x="869" y="199"/>
                    </a:cubicBezTo>
                    <a:cubicBezTo>
                      <a:pt x="898" y="195"/>
                      <a:pt x="958" y="201"/>
                      <a:pt x="943" y="241"/>
                    </a:cubicBezTo>
                    <a:cubicBezTo>
                      <a:pt x="987" y="214"/>
                      <a:pt x="1045" y="292"/>
                      <a:pt x="1008" y="325"/>
                    </a:cubicBezTo>
                    <a:cubicBezTo>
                      <a:pt x="1040" y="304"/>
                      <a:pt x="1072" y="267"/>
                      <a:pt x="1077" y="230"/>
                    </a:cubicBezTo>
                    <a:cubicBezTo>
                      <a:pt x="1080" y="207"/>
                      <a:pt x="1132" y="121"/>
                      <a:pt x="1107" y="121"/>
                    </a:cubicBezTo>
                    <a:cubicBezTo>
                      <a:pt x="931" y="121"/>
                      <a:pt x="680" y="24"/>
                      <a:pt x="661" y="15"/>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61" name="Freeform 103"/>
              <p:cNvSpPr>
                <a:spLocks/>
              </p:cNvSpPr>
              <p:nvPr/>
            </p:nvSpPr>
            <p:spPr bwMode="gray">
              <a:xfrm>
                <a:off x="994769" y="-13897309"/>
                <a:ext cx="700025" cy="1969990"/>
              </a:xfrm>
              <a:custGeom>
                <a:avLst/>
                <a:gdLst/>
                <a:ahLst/>
                <a:cxnLst>
                  <a:cxn ang="0">
                    <a:pos x="0" y="387"/>
                  </a:cxn>
                  <a:cxn ang="0">
                    <a:pos x="27" y="416"/>
                  </a:cxn>
                  <a:cxn ang="0">
                    <a:pos x="159" y="275"/>
                  </a:cxn>
                  <a:cxn ang="0">
                    <a:pos x="185" y="0"/>
                  </a:cxn>
                  <a:cxn ang="0">
                    <a:pos x="184" y="32"/>
                  </a:cxn>
                  <a:cxn ang="0">
                    <a:pos x="79" y="45"/>
                  </a:cxn>
                  <a:cxn ang="0">
                    <a:pos x="145" y="101"/>
                  </a:cxn>
                  <a:cxn ang="0">
                    <a:pos x="79" y="167"/>
                  </a:cxn>
                  <a:cxn ang="0">
                    <a:pos x="78" y="147"/>
                  </a:cxn>
                  <a:cxn ang="0">
                    <a:pos x="123" y="229"/>
                  </a:cxn>
                  <a:cxn ang="0">
                    <a:pos x="45" y="208"/>
                  </a:cxn>
                  <a:cxn ang="0">
                    <a:pos x="57" y="310"/>
                  </a:cxn>
                  <a:cxn ang="0">
                    <a:pos x="39" y="415"/>
                  </a:cxn>
                </a:cxnLst>
                <a:rect l="0" t="0" r="r" b="b"/>
                <a:pathLst>
                  <a:path w="188" h="521">
                    <a:moveTo>
                      <a:pt x="0" y="387"/>
                    </a:moveTo>
                    <a:cubicBezTo>
                      <a:pt x="3" y="405"/>
                      <a:pt x="5" y="416"/>
                      <a:pt x="27" y="416"/>
                    </a:cubicBezTo>
                    <a:cubicBezTo>
                      <a:pt x="65" y="521"/>
                      <a:pt x="154" y="307"/>
                      <a:pt x="159" y="275"/>
                    </a:cubicBezTo>
                    <a:cubicBezTo>
                      <a:pt x="172" y="182"/>
                      <a:pt x="185" y="98"/>
                      <a:pt x="185" y="0"/>
                    </a:cubicBezTo>
                    <a:cubicBezTo>
                      <a:pt x="188" y="10"/>
                      <a:pt x="185" y="22"/>
                      <a:pt x="184" y="32"/>
                    </a:cubicBezTo>
                    <a:cubicBezTo>
                      <a:pt x="152" y="49"/>
                      <a:pt x="115" y="43"/>
                      <a:pt x="79" y="45"/>
                    </a:cubicBezTo>
                    <a:cubicBezTo>
                      <a:pt x="72" y="81"/>
                      <a:pt x="114" y="101"/>
                      <a:pt x="145" y="101"/>
                    </a:cubicBezTo>
                    <a:cubicBezTo>
                      <a:pt x="156" y="149"/>
                      <a:pt x="126" y="176"/>
                      <a:pt x="79" y="167"/>
                    </a:cubicBezTo>
                    <a:cubicBezTo>
                      <a:pt x="78" y="160"/>
                      <a:pt x="78" y="154"/>
                      <a:pt x="78" y="147"/>
                    </a:cubicBezTo>
                    <a:cubicBezTo>
                      <a:pt x="84" y="180"/>
                      <a:pt x="120" y="198"/>
                      <a:pt x="123" y="229"/>
                    </a:cubicBezTo>
                    <a:cubicBezTo>
                      <a:pt x="86" y="236"/>
                      <a:pt x="82" y="201"/>
                      <a:pt x="45" y="208"/>
                    </a:cubicBezTo>
                    <a:cubicBezTo>
                      <a:pt x="72" y="270"/>
                      <a:pt x="99" y="239"/>
                      <a:pt x="57" y="310"/>
                    </a:cubicBezTo>
                    <a:cubicBezTo>
                      <a:pt x="37" y="345"/>
                      <a:pt x="24" y="373"/>
                      <a:pt x="39" y="415"/>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62" name="Freeform 104"/>
              <p:cNvSpPr>
                <a:spLocks/>
              </p:cNvSpPr>
              <p:nvPr/>
            </p:nvSpPr>
            <p:spPr bwMode="gray">
              <a:xfrm>
                <a:off x="-3749909" y="-11979161"/>
                <a:ext cx="725960" cy="466577"/>
              </a:xfrm>
              <a:custGeom>
                <a:avLst/>
                <a:gdLst/>
                <a:ahLst/>
                <a:cxnLst>
                  <a:cxn ang="0">
                    <a:pos x="0" y="6"/>
                  </a:cxn>
                  <a:cxn ang="0">
                    <a:pos x="191" y="83"/>
                  </a:cxn>
                  <a:cxn ang="0">
                    <a:pos x="0" y="0"/>
                  </a:cxn>
                </a:cxnLst>
                <a:rect l="0" t="0" r="r" b="b"/>
                <a:pathLst>
                  <a:path w="191" h="122">
                    <a:moveTo>
                      <a:pt x="0" y="6"/>
                    </a:moveTo>
                    <a:cubicBezTo>
                      <a:pt x="46" y="112"/>
                      <a:pt x="71" y="122"/>
                      <a:pt x="191" y="83"/>
                    </a:cubicBezTo>
                    <a:cubicBezTo>
                      <a:pt x="131" y="41"/>
                      <a:pt x="34" y="99"/>
                      <a:pt x="0" y="0"/>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63" name="Freeform 105"/>
              <p:cNvSpPr>
                <a:spLocks/>
              </p:cNvSpPr>
              <p:nvPr/>
            </p:nvSpPr>
            <p:spPr bwMode="gray">
              <a:xfrm>
                <a:off x="813271" y="-15945069"/>
                <a:ext cx="1114876" cy="1607097"/>
              </a:xfrm>
              <a:custGeom>
                <a:avLst/>
                <a:gdLst/>
                <a:ahLst/>
                <a:cxnLst>
                  <a:cxn ang="0">
                    <a:pos x="241" y="346"/>
                  </a:cxn>
                  <a:cxn ang="0">
                    <a:pos x="101" y="430"/>
                  </a:cxn>
                  <a:cxn ang="0">
                    <a:pos x="180" y="359"/>
                  </a:cxn>
                  <a:cxn ang="0">
                    <a:pos x="223" y="257"/>
                  </a:cxn>
                  <a:cxn ang="0">
                    <a:pos x="140" y="316"/>
                  </a:cxn>
                  <a:cxn ang="0">
                    <a:pos x="39" y="356"/>
                  </a:cxn>
                  <a:cxn ang="0">
                    <a:pos x="207" y="194"/>
                  </a:cxn>
                  <a:cxn ang="0">
                    <a:pos x="0" y="272"/>
                  </a:cxn>
                  <a:cxn ang="0">
                    <a:pos x="151" y="156"/>
                  </a:cxn>
                  <a:cxn ang="0">
                    <a:pos x="169" y="20"/>
                  </a:cxn>
                  <a:cxn ang="0">
                    <a:pos x="235" y="352"/>
                  </a:cxn>
                </a:cxnLst>
                <a:rect l="0" t="0" r="r" b="b"/>
                <a:pathLst>
                  <a:path w="296" h="430">
                    <a:moveTo>
                      <a:pt x="241" y="346"/>
                    </a:moveTo>
                    <a:cubicBezTo>
                      <a:pt x="189" y="354"/>
                      <a:pt x="151" y="409"/>
                      <a:pt x="101" y="430"/>
                    </a:cubicBezTo>
                    <a:cubicBezTo>
                      <a:pt x="111" y="403"/>
                      <a:pt x="157" y="381"/>
                      <a:pt x="180" y="359"/>
                    </a:cubicBezTo>
                    <a:cubicBezTo>
                      <a:pt x="218" y="323"/>
                      <a:pt x="217" y="308"/>
                      <a:pt x="223" y="257"/>
                    </a:cubicBezTo>
                    <a:cubicBezTo>
                      <a:pt x="184" y="250"/>
                      <a:pt x="168" y="297"/>
                      <a:pt x="140" y="316"/>
                    </a:cubicBezTo>
                    <a:cubicBezTo>
                      <a:pt x="111" y="337"/>
                      <a:pt x="72" y="351"/>
                      <a:pt x="39" y="356"/>
                    </a:cubicBezTo>
                    <a:cubicBezTo>
                      <a:pt x="74" y="291"/>
                      <a:pt x="247" y="304"/>
                      <a:pt x="207" y="194"/>
                    </a:cubicBezTo>
                    <a:cubicBezTo>
                      <a:pt x="179" y="117"/>
                      <a:pt x="51" y="243"/>
                      <a:pt x="0" y="272"/>
                    </a:cubicBezTo>
                    <a:cubicBezTo>
                      <a:pt x="44" y="228"/>
                      <a:pt x="97" y="189"/>
                      <a:pt x="151" y="156"/>
                    </a:cubicBezTo>
                    <a:cubicBezTo>
                      <a:pt x="234" y="106"/>
                      <a:pt x="185" y="93"/>
                      <a:pt x="169" y="20"/>
                    </a:cubicBezTo>
                    <a:cubicBezTo>
                      <a:pt x="266" y="0"/>
                      <a:pt x="296" y="307"/>
                      <a:pt x="235" y="352"/>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64" name="Freeform 106"/>
              <p:cNvSpPr>
                <a:spLocks/>
              </p:cNvSpPr>
              <p:nvPr/>
            </p:nvSpPr>
            <p:spPr bwMode="gray">
              <a:xfrm>
                <a:off x="-2220198" y="-12860472"/>
                <a:ext cx="1918610" cy="984995"/>
              </a:xfrm>
              <a:custGeom>
                <a:avLst/>
                <a:gdLst/>
                <a:ahLst/>
                <a:cxnLst>
                  <a:cxn ang="0">
                    <a:pos x="45" y="8"/>
                  </a:cxn>
                  <a:cxn ang="0">
                    <a:pos x="249" y="97"/>
                  </a:cxn>
                  <a:cxn ang="0">
                    <a:pos x="511" y="195"/>
                  </a:cxn>
                  <a:cxn ang="0">
                    <a:pos x="394" y="176"/>
                  </a:cxn>
                  <a:cxn ang="0">
                    <a:pos x="252" y="117"/>
                  </a:cxn>
                  <a:cxn ang="0">
                    <a:pos x="0" y="3"/>
                  </a:cxn>
                </a:cxnLst>
                <a:rect l="0" t="0" r="r" b="b"/>
                <a:pathLst>
                  <a:path w="511" h="263">
                    <a:moveTo>
                      <a:pt x="45" y="8"/>
                    </a:moveTo>
                    <a:cubicBezTo>
                      <a:pt x="120" y="0"/>
                      <a:pt x="186" y="70"/>
                      <a:pt x="249" y="97"/>
                    </a:cubicBezTo>
                    <a:cubicBezTo>
                      <a:pt x="327" y="130"/>
                      <a:pt x="427" y="177"/>
                      <a:pt x="511" y="195"/>
                    </a:cubicBezTo>
                    <a:cubicBezTo>
                      <a:pt x="494" y="263"/>
                      <a:pt x="420" y="190"/>
                      <a:pt x="394" y="176"/>
                    </a:cubicBezTo>
                    <a:cubicBezTo>
                      <a:pt x="349" y="152"/>
                      <a:pt x="299" y="136"/>
                      <a:pt x="252" y="117"/>
                    </a:cubicBezTo>
                    <a:cubicBezTo>
                      <a:pt x="166" y="82"/>
                      <a:pt x="61" y="69"/>
                      <a:pt x="0" y="3"/>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65" name="Freeform 107"/>
              <p:cNvSpPr>
                <a:spLocks/>
              </p:cNvSpPr>
              <p:nvPr/>
            </p:nvSpPr>
            <p:spPr bwMode="gray">
              <a:xfrm>
                <a:off x="-1701655" y="-16230191"/>
                <a:ext cx="1633403" cy="777628"/>
              </a:xfrm>
              <a:custGeom>
                <a:avLst/>
                <a:gdLst/>
                <a:ahLst/>
                <a:cxnLst>
                  <a:cxn ang="0">
                    <a:pos x="51" y="147"/>
                  </a:cxn>
                  <a:cxn ang="0">
                    <a:pos x="46" y="209"/>
                  </a:cxn>
                  <a:cxn ang="0">
                    <a:pos x="103" y="160"/>
                  </a:cxn>
                  <a:cxn ang="0">
                    <a:pos x="178" y="177"/>
                  </a:cxn>
                  <a:cxn ang="0">
                    <a:pos x="220" y="172"/>
                  </a:cxn>
                  <a:cxn ang="0">
                    <a:pos x="254" y="161"/>
                  </a:cxn>
                  <a:cxn ang="0">
                    <a:pos x="309" y="192"/>
                  </a:cxn>
                  <a:cxn ang="0">
                    <a:pos x="309" y="122"/>
                  </a:cxn>
                  <a:cxn ang="0">
                    <a:pos x="394" y="23"/>
                  </a:cxn>
                  <a:cxn ang="0">
                    <a:pos x="262" y="71"/>
                  </a:cxn>
                  <a:cxn ang="0">
                    <a:pos x="106" y="63"/>
                  </a:cxn>
                  <a:cxn ang="0">
                    <a:pos x="14" y="54"/>
                  </a:cxn>
                  <a:cxn ang="0">
                    <a:pos x="47" y="109"/>
                  </a:cxn>
                </a:cxnLst>
                <a:rect l="0" t="0" r="r" b="b"/>
                <a:pathLst>
                  <a:path w="429" h="209">
                    <a:moveTo>
                      <a:pt x="51" y="147"/>
                    </a:moveTo>
                    <a:cubicBezTo>
                      <a:pt x="51" y="168"/>
                      <a:pt x="52" y="189"/>
                      <a:pt x="46" y="209"/>
                    </a:cubicBezTo>
                    <a:cubicBezTo>
                      <a:pt x="56" y="199"/>
                      <a:pt x="91" y="163"/>
                      <a:pt x="103" y="160"/>
                    </a:cubicBezTo>
                    <a:cubicBezTo>
                      <a:pt x="123" y="156"/>
                      <a:pt x="152" y="177"/>
                      <a:pt x="178" y="177"/>
                    </a:cubicBezTo>
                    <a:cubicBezTo>
                      <a:pt x="193" y="177"/>
                      <a:pt x="206" y="175"/>
                      <a:pt x="220" y="172"/>
                    </a:cubicBezTo>
                    <a:cubicBezTo>
                      <a:pt x="224" y="172"/>
                      <a:pt x="260" y="161"/>
                      <a:pt x="254" y="161"/>
                    </a:cubicBezTo>
                    <a:cubicBezTo>
                      <a:pt x="281" y="162"/>
                      <a:pt x="280" y="184"/>
                      <a:pt x="309" y="192"/>
                    </a:cubicBezTo>
                    <a:cubicBezTo>
                      <a:pt x="308" y="169"/>
                      <a:pt x="308" y="145"/>
                      <a:pt x="309" y="122"/>
                    </a:cubicBezTo>
                    <a:cubicBezTo>
                      <a:pt x="341" y="127"/>
                      <a:pt x="429" y="56"/>
                      <a:pt x="394" y="23"/>
                    </a:cubicBezTo>
                    <a:cubicBezTo>
                      <a:pt x="369" y="0"/>
                      <a:pt x="289" y="64"/>
                      <a:pt x="262" y="71"/>
                    </a:cubicBezTo>
                    <a:cubicBezTo>
                      <a:pt x="212" y="84"/>
                      <a:pt x="153" y="86"/>
                      <a:pt x="106" y="63"/>
                    </a:cubicBezTo>
                    <a:cubicBezTo>
                      <a:pt x="86" y="53"/>
                      <a:pt x="32" y="18"/>
                      <a:pt x="14" y="54"/>
                    </a:cubicBezTo>
                    <a:cubicBezTo>
                      <a:pt x="0" y="81"/>
                      <a:pt x="33" y="99"/>
                      <a:pt x="47" y="109"/>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66" name="Freeform 108"/>
              <p:cNvSpPr>
                <a:spLocks/>
              </p:cNvSpPr>
              <p:nvPr/>
            </p:nvSpPr>
            <p:spPr bwMode="gray">
              <a:xfrm>
                <a:off x="-1468319" y="-15711773"/>
                <a:ext cx="777815" cy="2332883"/>
              </a:xfrm>
              <a:custGeom>
                <a:avLst/>
                <a:gdLst/>
                <a:ahLst/>
                <a:cxnLst>
                  <a:cxn ang="0">
                    <a:pos x="181" y="8"/>
                  </a:cxn>
                  <a:cxn ang="0">
                    <a:pos x="160" y="135"/>
                  </a:cxn>
                  <a:cxn ang="0">
                    <a:pos x="184" y="283"/>
                  </a:cxn>
                  <a:cxn ang="0">
                    <a:pos x="177" y="607"/>
                  </a:cxn>
                  <a:cxn ang="0">
                    <a:pos x="89" y="578"/>
                  </a:cxn>
                  <a:cxn ang="0">
                    <a:pos x="80" y="359"/>
                  </a:cxn>
                  <a:cxn ang="0">
                    <a:pos x="89" y="142"/>
                  </a:cxn>
                  <a:cxn ang="0">
                    <a:pos x="160" y="0"/>
                  </a:cxn>
                </a:cxnLst>
                <a:rect l="0" t="0" r="r" b="b"/>
                <a:pathLst>
                  <a:path w="205" h="619">
                    <a:moveTo>
                      <a:pt x="181" y="8"/>
                    </a:moveTo>
                    <a:cubicBezTo>
                      <a:pt x="205" y="54"/>
                      <a:pt x="155" y="85"/>
                      <a:pt x="160" y="135"/>
                    </a:cubicBezTo>
                    <a:cubicBezTo>
                      <a:pt x="164" y="182"/>
                      <a:pt x="179" y="232"/>
                      <a:pt x="184" y="283"/>
                    </a:cubicBezTo>
                    <a:cubicBezTo>
                      <a:pt x="194" y="382"/>
                      <a:pt x="205" y="514"/>
                      <a:pt x="177" y="607"/>
                    </a:cubicBezTo>
                    <a:cubicBezTo>
                      <a:pt x="200" y="619"/>
                      <a:pt x="122" y="584"/>
                      <a:pt x="89" y="578"/>
                    </a:cubicBezTo>
                    <a:cubicBezTo>
                      <a:pt x="0" y="563"/>
                      <a:pt x="72" y="442"/>
                      <a:pt x="80" y="359"/>
                    </a:cubicBezTo>
                    <a:cubicBezTo>
                      <a:pt x="86" y="286"/>
                      <a:pt x="78" y="214"/>
                      <a:pt x="89" y="142"/>
                    </a:cubicBezTo>
                    <a:cubicBezTo>
                      <a:pt x="96" y="92"/>
                      <a:pt x="103" y="15"/>
                      <a:pt x="160" y="0"/>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67" name="Freeform 109"/>
              <p:cNvSpPr>
                <a:spLocks/>
              </p:cNvSpPr>
              <p:nvPr/>
            </p:nvSpPr>
            <p:spPr bwMode="gray">
              <a:xfrm>
                <a:off x="-1675736" y="-12005090"/>
                <a:ext cx="959313" cy="1218291"/>
              </a:xfrm>
              <a:custGeom>
                <a:avLst/>
                <a:gdLst/>
                <a:ahLst/>
                <a:cxnLst>
                  <a:cxn ang="0">
                    <a:pos x="26" y="291"/>
                  </a:cxn>
                  <a:cxn ang="0">
                    <a:pos x="22" y="324"/>
                  </a:cxn>
                  <a:cxn ang="0">
                    <a:pos x="203" y="218"/>
                  </a:cxn>
                  <a:cxn ang="0">
                    <a:pos x="241" y="118"/>
                  </a:cxn>
                  <a:cxn ang="0">
                    <a:pos x="249" y="1"/>
                  </a:cxn>
                  <a:cxn ang="0">
                    <a:pos x="119" y="151"/>
                  </a:cxn>
                  <a:cxn ang="0">
                    <a:pos x="0" y="308"/>
                  </a:cxn>
                </a:cxnLst>
                <a:rect l="0" t="0" r="r" b="b"/>
                <a:pathLst>
                  <a:path w="255" h="324">
                    <a:moveTo>
                      <a:pt x="26" y="291"/>
                    </a:moveTo>
                    <a:cubicBezTo>
                      <a:pt x="22" y="301"/>
                      <a:pt x="23" y="314"/>
                      <a:pt x="22" y="324"/>
                    </a:cubicBezTo>
                    <a:cubicBezTo>
                      <a:pt x="74" y="321"/>
                      <a:pt x="165" y="255"/>
                      <a:pt x="203" y="218"/>
                    </a:cubicBezTo>
                    <a:cubicBezTo>
                      <a:pt x="237" y="187"/>
                      <a:pt x="239" y="163"/>
                      <a:pt x="241" y="118"/>
                    </a:cubicBezTo>
                    <a:cubicBezTo>
                      <a:pt x="243" y="81"/>
                      <a:pt x="255" y="36"/>
                      <a:pt x="249" y="1"/>
                    </a:cubicBezTo>
                    <a:cubicBezTo>
                      <a:pt x="195" y="0"/>
                      <a:pt x="144" y="111"/>
                      <a:pt x="119" y="151"/>
                    </a:cubicBezTo>
                    <a:cubicBezTo>
                      <a:pt x="83" y="207"/>
                      <a:pt x="30" y="254"/>
                      <a:pt x="0" y="308"/>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68" name="Freeform 110"/>
              <p:cNvSpPr>
                <a:spLocks/>
              </p:cNvSpPr>
              <p:nvPr/>
            </p:nvSpPr>
            <p:spPr bwMode="gray">
              <a:xfrm>
                <a:off x="-586795" y="-14674936"/>
                <a:ext cx="570397" cy="1270117"/>
              </a:xfrm>
              <a:custGeom>
                <a:avLst/>
                <a:gdLst/>
                <a:ahLst/>
                <a:cxnLst>
                  <a:cxn ang="0">
                    <a:pos x="101" y="300"/>
                  </a:cxn>
                  <a:cxn ang="0">
                    <a:pos x="152" y="103"/>
                  </a:cxn>
                  <a:cxn ang="0">
                    <a:pos x="59" y="250"/>
                  </a:cxn>
                  <a:cxn ang="0">
                    <a:pos x="84" y="0"/>
                  </a:cxn>
                  <a:cxn ang="0">
                    <a:pos x="5" y="332"/>
                  </a:cxn>
                  <a:cxn ang="0">
                    <a:pos x="93" y="334"/>
                  </a:cxn>
                </a:cxnLst>
                <a:rect l="0" t="0" r="r" b="b"/>
                <a:pathLst>
                  <a:path w="153" h="340">
                    <a:moveTo>
                      <a:pt x="101" y="300"/>
                    </a:moveTo>
                    <a:cubicBezTo>
                      <a:pt x="98" y="233"/>
                      <a:pt x="153" y="169"/>
                      <a:pt x="152" y="103"/>
                    </a:cubicBezTo>
                    <a:cubicBezTo>
                      <a:pt x="119" y="151"/>
                      <a:pt x="76" y="194"/>
                      <a:pt x="59" y="250"/>
                    </a:cubicBezTo>
                    <a:cubicBezTo>
                      <a:pt x="59" y="196"/>
                      <a:pt x="68" y="55"/>
                      <a:pt x="84" y="0"/>
                    </a:cubicBezTo>
                    <a:cubicBezTo>
                      <a:pt x="43" y="50"/>
                      <a:pt x="0" y="290"/>
                      <a:pt x="5" y="332"/>
                    </a:cubicBezTo>
                    <a:cubicBezTo>
                      <a:pt x="52" y="340"/>
                      <a:pt x="44" y="336"/>
                      <a:pt x="93" y="334"/>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69" name="Freeform 111"/>
              <p:cNvSpPr>
                <a:spLocks/>
              </p:cNvSpPr>
              <p:nvPr/>
            </p:nvSpPr>
            <p:spPr bwMode="gray">
              <a:xfrm>
                <a:off x="-1831299" y="-16100595"/>
                <a:ext cx="1270439" cy="2695776"/>
              </a:xfrm>
              <a:custGeom>
                <a:avLst/>
                <a:gdLst/>
                <a:ahLst/>
                <a:cxnLst>
                  <a:cxn ang="0">
                    <a:pos x="173" y="120"/>
                  </a:cxn>
                  <a:cxn ang="0">
                    <a:pos x="146" y="37"/>
                  </a:cxn>
                  <a:cxn ang="0">
                    <a:pos x="287" y="110"/>
                  </a:cxn>
                  <a:cxn ang="0">
                    <a:pos x="246" y="222"/>
                  </a:cxn>
                  <a:cxn ang="0">
                    <a:pos x="263" y="351"/>
                  </a:cxn>
                  <a:cxn ang="0">
                    <a:pos x="269" y="650"/>
                  </a:cxn>
                  <a:cxn ang="0">
                    <a:pos x="207" y="701"/>
                  </a:cxn>
                  <a:cxn ang="0">
                    <a:pos x="89" y="672"/>
                  </a:cxn>
                  <a:cxn ang="0">
                    <a:pos x="5" y="660"/>
                  </a:cxn>
                  <a:cxn ang="0">
                    <a:pos x="44" y="362"/>
                  </a:cxn>
                  <a:cxn ang="0">
                    <a:pos x="173" y="120"/>
                  </a:cxn>
                </a:cxnLst>
                <a:rect l="0" t="0" r="r" b="b"/>
                <a:pathLst>
                  <a:path w="336" h="719">
                    <a:moveTo>
                      <a:pt x="173" y="120"/>
                    </a:moveTo>
                    <a:cubicBezTo>
                      <a:pt x="153" y="99"/>
                      <a:pt x="142" y="70"/>
                      <a:pt x="146" y="37"/>
                    </a:cubicBezTo>
                    <a:cubicBezTo>
                      <a:pt x="218" y="0"/>
                      <a:pt x="336" y="3"/>
                      <a:pt x="287" y="110"/>
                    </a:cubicBezTo>
                    <a:cubicBezTo>
                      <a:pt x="268" y="154"/>
                      <a:pt x="242" y="168"/>
                      <a:pt x="246" y="222"/>
                    </a:cubicBezTo>
                    <a:cubicBezTo>
                      <a:pt x="249" y="265"/>
                      <a:pt x="263" y="304"/>
                      <a:pt x="263" y="351"/>
                    </a:cubicBezTo>
                    <a:cubicBezTo>
                      <a:pt x="263" y="452"/>
                      <a:pt x="269" y="550"/>
                      <a:pt x="269" y="650"/>
                    </a:cubicBezTo>
                    <a:cubicBezTo>
                      <a:pt x="269" y="716"/>
                      <a:pt x="265" y="719"/>
                      <a:pt x="207" y="701"/>
                    </a:cubicBezTo>
                    <a:cubicBezTo>
                      <a:pt x="168" y="688"/>
                      <a:pt x="130" y="681"/>
                      <a:pt x="89" y="672"/>
                    </a:cubicBezTo>
                    <a:cubicBezTo>
                      <a:pt x="61" y="666"/>
                      <a:pt x="34" y="663"/>
                      <a:pt x="5" y="660"/>
                    </a:cubicBezTo>
                    <a:cubicBezTo>
                      <a:pt x="0" y="563"/>
                      <a:pt x="10" y="449"/>
                      <a:pt x="44" y="362"/>
                    </a:cubicBezTo>
                    <a:cubicBezTo>
                      <a:pt x="72" y="289"/>
                      <a:pt x="189" y="204"/>
                      <a:pt x="173" y="120"/>
                    </a:cubicBezTo>
                  </a:path>
                </a:pathLst>
              </a:custGeom>
              <a:solidFill>
                <a:srgbClr val="FCC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70" name="Freeform 112"/>
              <p:cNvSpPr>
                <a:spLocks/>
              </p:cNvSpPr>
              <p:nvPr/>
            </p:nvSpPr>
            <p:spPr bwMode="gray">
              <a:xfrm>
                <a:off x="-2116490" y="-12160615"/>
                <a:ext cx="1322277" cy="1347888"/>
              </a:xfrm>
              <a:custGeom>
                <a:avLst/>
                <a:gdLst/>
                <a:ahLst/>
                <a:cxnLst>
                  <a:cxn ang="0">
                    <a:pos x="66" y="53"/>
                  </a:cxn>
                  <a:cxn ang="0">
                    <a:pos x="28" y="270"/>
                  </a:cxn>
                  <a:cxn ang="0">
                    <a:pos x="121" y="364"/>
                  </a:cxn>
                  <a:cxn ang="0">
                    <a:pos x="323" y="227"/>
                  </a:cxn>
                  <a:cxn ang="0">
                    <a:pos x="343" y="0"/>
                  </a:cxn>
                  <a:cxn ang="0">
                    <a:pos x="66" y="53"/>
                  </a:cxn>
                </a:cxnLst>
                <a:rect l="0" t="0" r="r" b="b"/>
                <a:pathLst>
                  <a:path w="357" h="364">
                    <a:moveTo>
                      <a:pt x="66" y="53"/>
                    </a:moveTo>
                    <a:cubicBezTo>
                      <a:pt x="73" y="113"/>
                      <a:pt x="0" y="234"/>
                      <a:pt x="28" y="270"/>
                    </a:cubicBezTo>
                    <a:cubicBezTo>
                      <a:pt x="56" y="307"/>
                      <a:pt x="103" y="349"/>
                      <a:pt x="121" y="364"/>
                    </a:cubicBezTo>
                    <a:cubicBezTo>
                      <a:pt x="121" y="364"/>
                      <a:pt x="302" y="256"/>
                      <a:pt x="323" y="227"/>
                    </a:cubicBezTo>
                    <a:cubicBezTo>
                      <a:pt x="357" y="182"/>
                      <a:pt x="346" y="58"/>
                      <a:pt x="343" y="0"/>
                    </a:cubicBezTo>
                    <a:cubicBezTo>
                      <a:pt x="241" y="17"/>
                      <a:pt x="183" y="36"/>
                      <a:pt x="66" y="53"/>
                    </a:cubicBezTo>
                  </a:path>
                </a:pathLst>
              </a:custGeom>
              <a:solidFill>
                <a:srgbClr val="FCC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71" name="Freeform 113"/>
              <p:cNvSpPr>
                <a:spLocks/>
              </p:cNvSpPr>
              <p:nvPr/>
            </p:nvSpPr>
            <p:spPr bwMode="gray">
              <a:xfrm>
                <a:off x="-1753509" y="-16670855"/>
                <a:ext cx="622252" cy="1218291"/>
              </a:xfrm>
              <a:custGeom>
                <a:avLst/>
                <a:gdLst/>
                <a:ahLst/>
                <a:cxnLst>
                  <a:cxn ang="0">
                    <a:pos x="62" y="0"/>
                  </a:cxn>
                  <a:cxn ang="0">
                    <a:pos x="95" y="84"/>
                  </a:cxn>
                  <a:cxn ang="0">
                    <a:pos x="167" y="164"/>
                  </a:cxn>
                  <a:cxn ang="0">
                    <a:pos x="42" y="325"/>
                  </a:cxn>
                  <a:cxn ang="0">
                    <a:pos x="62" y="0"/>
                  </a:cxn>
                </a:cxnLst>
                <a:rect l="0" t="0" r="r" b="b"/>
                <a:pathLst>
                  <a:path w="169" h="325">
                    <a:moveTo>
                      <a:pt x="62" y="0"/>
                    </a:moveTo>
                    <a:cubicBezTo>
                      <a:pt x="66" y="35"/>
                      <a:pt x="73" y="58"/>
                      <a:pt x="95" y="84"/>
                    </a:cubicBezTo>
                    <a:cubicBezTo>
                      <a:pt x="105" y="97"/>
                      <a:pt x="169" y="155"/>
                      <a:pt x="167" y="164"/>
                    </a:cubicBezTo>
                    <a:cubicBezTo>
                      <a:pt x="161" y="183"/>
                      <a:pt x="63" y="289"/>
                      <a:pt x="42" y="325"/>
                    </a:cubicBezTo>
                    <a:cubicBezTo>
                      <a:pt x="0" y="295"/>
                      <a:pt x="10" y="21"/>
                      <a:pt x="62" y="0"/>
                    </a:cubicBezTo>
                  </a:path>
                </a:pathLst>
              </a:custGeom>
              <a:solidFill>
                <a:srgbClr val="E4EFF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72" name="Freeform 114"/>
              <p:cNvSpPr>
                <a:spLocks/>
              </p:cNvSpPr>
              <p:nvPr/>
            </p:nvSpPr>
            <p:spPr bwMode="gray">
              <a:xfrm>
                <a:off x="-1027549" y="-16826381"/>
                <a:ext cx="1037086" cy="1192362"/>
              </a:xfrm>
              <a:custGeom>
                <a:avLst/>
                <a:gdLst/>
                <a:ahLst/>
                <a:cxnLst>
                  <a:cxn ang="0">
                    <a:pos x="0" y="206"/>
                  </a:cxn>
                  <a:cxn ang="0">
                    <a:pos x="152" y="318"/>
                  </a:cxn>
                  <a:cxn ang="0">
                    <a:pos x="246" y="132"/>
                  </a:cxn>
                  <a:cxn ang="0">
                    <a:pos x="206" y="0"/>
                  </a:cxn>
                  <a:cxn ang="0">
                    <a:pos x="0" y="206"/>
                  </a:cxn>
                </a:cxnLst>
                <a:rect l="0" t="0" r="r" b="b"/>
                <a:pathLst>
                  <a:path w="274" h="318">
                    <a:moveTo>
                      <a:pt x="0" y="206"/>
                    </a:moveTo>
                    <a:cubicBezTo>
                      <a:pt x="43" y="235"/>
                      <a:pt x="108" y="288"/>
                      <a:pt x="152" y="318"/>
                    </a:cubicBezTo>
                    <a:cubicBezTo>
                      <a:pt x="181" y="255"/>
                      <a:pt x="222" y="196"/>
                      <a:pt x="246" y="132"/>
                    </a:cubicBezTo>
                    <a:cubicBezTo>
                      <a:pt x="273" y="61"/>
                      <a:pt x="274" y="51"/>
                      <a:pt x="206" y="0"/>
                    </a:cubicBezTo>
                    <a:cubicBezTo>
                      <a:pt x="166" y="79"/>
                      <a:pt x="89" y="176"/>
                      <a:pt x="0" y="206"/>
                    </a:cubicBezTo>
                  </a:path>
                </a:pathLst>
              </a:custGeom>
              <a:solidFill>
                <a:srgbClr val="E4EFF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73" name="Freeform 115"/>
              <p:cNvSpPr>
                <a:spLocks/>
              </p:cNvSpPr>
              <p:nvPr/>
            </p:nvSpPr>
            <p:spPr bwMode="gray">
              <a:xfrm>
                <a:off x="-2686887" y="-14934145"/>
                <a:ext cx="311126" cy="1866306"/>
              </a:xfrm>
              <a:custGeom>
                <a:avLst/>
                <a:gdLst/>
                <a:ahLst/>
                <a:cxnLst>
                  <a:cxn ang="0">
                    <a:pos x="84" y="355"/>
                  </a:cxn>
                  <a:cxn ang="0">
                    <a:pos x="62" y="283"/>
                  </a:cxn>
                  <a:cxn ang="0">
                    <a:pos x="56" y="186"/>
                  </a:cxn>
                  <a:cxn ang="0">
                    <a:pos x="39" y="0"/>
                  </a:cxn>
                  <a:cxn ang="0">
                    <a:pos x="28" y="298"/>
                  </a:cxn>
                  <a:cxn ang="0">
                    <a:pos x="22" y="446"/>
                  </a:cxn>
                  <a:cxn ang="0">
                    <a:pos x="79" y="349"/>
                  </a:cxn>
                </a:cxnLst>
                <a:rect l="0" t="0" r="r" b="b"/>
                <a:pathLst>
                  <a:path w="86" h="493">
                    <a:moveTo>
                      <a:pt x="84" y="355"/>
                    </a:moveTo>
                    <a:cubicBezTo>
                      <a:pt x="86" y="322"/>
                      <a:pt x="68" y="310"/>
                      <a:pt x="62" y="283"/>
                    </a:cubicBezTo>
                    <a:cubicBezTo>
                      <a:pt x="57" y="259"/>
                      <a:pt x="58" y="217"/>
                      <a:pt x="56" y="186"/>
                    </a:cubicBezTo>
                    <a:cubicBezTo>
                      <a:pt x="54" y="132"/>
                      <a:pt x="72" y="37"/>
                      <a:pt x="39" y="0"/>
                    </a:cubicBezTo>
                    <a:cubicBezTo>
                      <a:pt x="6" y="91"/>
                      <a:pt x="23" y="203"/>
                      <a:pt x="28" y="298"/>
                    </a:cubicBezTo>
                    <a:cubicBezTo>
                      <a:pt x="30" y="331"/>
                      <a:pt x="0" y="422"/>
                      <a:pt x="22" y="446"/>
                    </a:cubicBezTo>
                    <a:cubicBezTo>
                      <a:pt x="64" y="493"/>
                      <a:pt x="83" y="381"/>
                      <a:pt x="79" y="349"/>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74" name="Freeform 116"/>
              <p:cNvSpPr>
                <a:spLocks/>
              </p:cNvSpPr>
              <p:nvPr/>
            </p:nvSpPr>
            <p:spPr bwMode="gray">
              <a:xfrm>
                <a:off x="61392" y="-15400722"/>
                <a:ext cx="751879" cy="1762622"/>
              </a:xfrm>
              <a:custGeom>
                <a:avLst/>
                <a:gdLst/>
                <a:ahLst/>
                <a:cxnLst>
                  <a:cxn ang="0">
                    <a:pos x="51" y="415"/>
                  </a:cxn>
                  <a:cxn ang="0">
                    <a:pos x="101" y="195"/>
                  </a:cxn>
                  <a:cxn ang="0">
                    <a:pos x="198" y="0"/>
                  </a:cxn>
                  <a:cxn ang="0">
                    <a:pos x="84" y="201"/>
                  </a:cxn>
                  <a:cxn ang="0">
                    <a:pos x="12" y="420"/>
                  </a:cxn>
                  <a:cxn ang="0">
                    <a:pos x="73" y="426"/>
                  </a:cxn>
                </a:cxnLst>
                <a:rect l="0" t="0" r="r" b="b"/>
                <a:pathLst>
                  <a:path w="198" h="471">
                    <a:moveTo>
                      <a:pt x="51" y="415"/>
                    </a:moveTo>
                    <a:cubicBezTo>
                      <a:pt x="95" y="346"/>
                      <a:pt x="66" y="265"/>
                      <a:pt x="101" y="195"/>
                    </a:cubicBezTo>
                    <a:cubicBezTo>
                      <a:pt x="135" y="128"/>
                      <a:pt x="176" y="73"/>
                      <a:pt x="198" y="0"/>
                    </a:cubicBezTo>
                    <a:cubicBezTo>
                      <a:pt x="139" y="59"/>
                      <a:pt x="110" y="125"/>
                      <a:pt x="84" y="201"/>
                    </a:cubicBezTo>
                    <a:cubicBezTo>
                      <a:pt x="64" y="262"/>
                      <a:pt x="0" y="357"/>
                      <a:pt x="12" y="420"/>
                    </a:cubicBezTo>
                    <a:cubicBezTo>
                      <a:pt x="34" y="430"/>
                      <a:pt x="65" y="471"/>
                      <a:pt x="73" y="426"/>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75" name="Freeform 117"/>
              <p:cNvSpPr>
                <a:spLocks/>
              </p:cNvSpPr>
              <p:nvPr/>
            </p:nvSpPr>
            <p:spPr bwMode="gray">
              <a:xfrm>
                <a:off x="-2842450" y="-13689941"/>
                <a:ext cx="933378" cy="855382"/>
              </a:xfrm>
              <a:custGeom>
                <a:avLst/>
                <a:gdLst/>
                <a:ahLst/>
                <a:cxnLst>
                  <a:cxn ang="0">
                    <a:pos x="191" y="226"/>
                  </a:cxn>
                  <a:cxn ang="0">
                    <a:pos x="246" y="45"/>
                  </a:cxn>
                  <a:cxn ang="0">
                    <a:pos x="94" y="51"/>
                  </a:cxn>
                  <a:cxn ang="0">
                    <a:pos x="55" y="135"/>
                  </a:cxn>
                  <a:cxn ang="0">
                    <a:pos x="60" y="211"/>
                  </a:cxn>
                  <a:cxn ang="0">
                    <a:pos x="197" y="221"/>
                  </a:cxn>
                </a:cxnLst>
                <a:rect l="0" t="0" r="r" b="b"/>
                <a:pathLst>
                  <a:path w="246" h="229">
                    <a:moveTo>
                      <a:pt x="191" y="226"/>
                    </a:moveTo>
                    <a:cubicBezTo>
                      <a:pt x="186" y="181"/>
                      <a:pt x="206" y="61"/>
                      <a:pt x="246" y="45"/>
                    </a:cubicBezTo>
                    <a:cubicBezTo>
                      <a:pt x="243" y="3"/>
                      <a:pt x="105" y="0"/>
                      <a:pt x="94" y="51"/>
                    </a:cubicBezTo>
                    <a:cubicBezTo>
                      <a:pt x="29" y="52"/>
                      <a:pt x="54" y="92"/>
                      <a:pt x="55" y="135"/>
                    </a:cubicBezTo>
                    <a:cubicBezTo>
                      <a:pt x="0" y="149"/>
                      <a:pt x="26" y="194"/>
                      <a:pt x="60" y="211"/>
                    </a:cubicBezTo>
                    <a:cubicBezTo>
                      <a:pt x="97" y="229"/>
                      <a:pt x="153" y="221"/>
                      <a:pt x="197" y="221"/>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76" name="Freeform 118"/>
              <p:cNvSpPr>
                <a:spLocks/>
              </p:cNvSpPr>
              <p:nvPr/>
            </p:nvSpPr>
            <p:spPr bwMode="gray">
              <a:xfrm>
                <a:off x="-379378" y="-13845467"/>
                <a:ext cx="648187" cy="440647"/>
              </a:xfrm>
              <a:custGeom>
                <a:avLst/>
                <a:gdLst/>
                <a:ahLst/>
                <a:cxnLst>
                  <a:cxn ang="0">
                    <a:pos x="17" y="119"/>
                  </a:cxn>
                  <a:cxn ang="0">
                    <a:pos x="173" y="102"/>
                  </a:cxn>
                  <a:cxn ang="0">
                    <a:pos x="162" y="7"/>
                  </a:cxn>
                  <a:cxn ang="0">
                    <a:pos x="74" y="36"/>
                  </a:cxn>
                  <a:cxn ang="0">
                    <a:pos x="0" y="114"/>
                  </a:cxn>
                </a:cxnLst>
                <a:rect l="0" t="0" r="r" b="b"/>
                <a:pathLst>
                  <a:path w="173" h="120">
                    <a:moveTo>
                      <a:pt x="17" y="119"/>
                    </a:moveTo>
                    <a:cubicBezTo>
                      <a:pt x="67" y="120"/>
                      <a:pt x="119" y="104"/>
                      <a:pt x="173" y="102"/>
                    </a:cubicBezTo>
                    <a:cubicBezTo>
                      <a:pt x="170" y="72"/>
                      <a:pt x="171" y="37"/>
                      <a:pt x="162" y="7"/>
                    </a:cubicBezTo>
                    <a:cubicBezTo>
                      <a:pt x="108" y="3"/>
                      <a:pt x="110" y="0"/>
                      <a:pt x="74" y="36"/>
                    </a:cubicBezTo>
                    <a:cubicBezTo>
                      <a:pt x="53" y="57"/>
                      <a:pt x="19" y="88"/>
                      <a:pt x="0" y="114"/>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77" name="Freeform 119"/>
              <p:cNvSpPr>
                <a:spLocks/>
              </p:cNvSpPr>
              <p:nvPr/>
            </p:nvSpPr>
            <p:spPr bwMode="gray">
              <a:xfrm>
                <a:off x="-2816531" y="-13145610"/>
                <a:ext cx="751896" cy="336980"/>
              </a:xfrm>
              <a:custGeom>
                <a:avLst/>
                <a:gdLst/>
                <a:ahLst/>
                <a:cxnLst>
                  <a:cxn ang="0">
                    <a:pos x="27" y="0"/>
                  </a:cxn>
                  <a:cxn ang="0">
                    <a:pos x="95" y="65"/>
                  </a:cxn>
                  <a:cxn ang="0">
                    <a:pos x="162" y="65"/>
                  </a:cxn>
                  <a:cxn ang="0">
                    <a:pos x="183" y="26"/>
                  </a:cxn>
                  <a:cxn ang="0">
                    <a:pos x="177" y="86"/>
                  </a:cxn>
                  <a:cxn ang="0">
                    <a:pos x="32" y="59"/>
                  </a:cxn>
                  <a:cxn ang="0">
                    <a:pos x="27" y="0"/>
                  </a:cxn>
                </a:cxnLst>
                <a:rect l="0" t="0" r="r" b="b"/>
                <a:pathLst>
                  <a:path w="198" h="95">
                    <a:moveTo>
                      <a:pt x="27" y="0"/>
                    </a:moveTo>
                    <a:cubicBezTo>
                      <a:pt x="14" y="38"/>
                      <a:pt x="64" y="59"/>
                      <a:pt x="95" y="65"/>
                    </a:cubicBezTo>
                    <a:cubicBezTo>
                      <a:pt x="111" y="67"/>
                      <a:pt x="147" y="70"/>
                      <a:pt x="162" y="65"/>
                    </a:cubicBezTo>
                    <a:cubicBezTo>
                      <a:pt x="179" y="58"/>
                      <a:pt x="180" y="41"/>
                      <a:pt x="183" y="26"/>
                    </a:cubicBezTo>
                    <a:cubicBezTo>
                      <a:pt x="185" y="52"/>
                      <a:pt x="198" y="77"/>
                      <a:pt x="177" y="86"/>
                    </a:cubicBezTo>
                    <a:cubicBezTo>
                      <a:pt x="157" y="95"/>
                      <a:pt x="55" y="79"/>
                      <a:pt x="32" y="59"/>
                    </a:cubicBezTo>
                    <a:cubicBezTo>
                      <a:pt x="18" y="45"/>
                      <a:pt x="0" y="16"/>
                      <a:pt x="27" y="0"/>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78" name="Freeform 120"/>
              <p:cNvSpPr>
                <a:spLocks/>
              </p:cNvSpPr>
              <p:nvPr/>
            </p:nvSpPr>
            <p:spPr bwMode="gray">
              <a:xfrm>
                <a:off x="-301588" y="-13793625"/>
                <a:ext cx="596316" cy="440647"/>
              </a:xfrm>
              <a:custGeom>
                <a:avLst/>
                <a:gdLst/>
                <a:ahLst/>
                <a:cxnLst>
                  <a:cxn ang="0">
                    <a:pos x="134" y="0"/>
                  </a:cxn>
                  <a:cxn ang="0">
                    <a:pos x="97" y="79"/>
                  </a:cxn>
                  <a:cxn ang="0">
                    <a:pos x="0" y="106"/>
                  </a:cxn>
                  <a:cxn ang="0">
                    <a:pos x="66" y="107"/>
                  </a:cxn>
                  <a:cxn ang="0">
                    <a:pos x="125" y="95"/>
                  </a:cxn>
                  <a:cxn ang="0">
                    <a:pos x="151" y="56"/>
                  </a:cxn>
                  <a:cxn ang="0">
                    <a:pos x="139" y="0"/>
                  </a:cxn>
                </a:cxnLst>
                <a:rect l="0" t="0" r="r" b="b"/>
                <a:pathLst>
                  <a:path w="155" h="119">
                    <a:moveTo>
                      <a:pt x="134" y="0"/>
                    </a:moveTo>
                    <a:cubicBezTo>
                      <a:pt x="134" y="41"/>
                      <a:pt x="139" y="64"/>
                      <a:pt x="97" y="79"/>
                    </a:cubicBezTo>
                    <a:cubicBezTo>
                      <a:pt x="68" y="88"/>
                      <a:pt x="23" y="82"/>
                      <a:pt x="0" y="106"/>
                    </a:cubicBezTo>
                    <a:cubicBezTo>
                      <a:pt x="16" y="119"/>
                      <a:pt x="48" y="113"/>
                      <a:pt x="66" y="107"/>
                    </a:cubicBezTo>
                    <a:cubicBezTo>
                      <a:pt x="88" y="101"/>
                      <a:pt x="102" y="99"/>
                      <a:pt x="125" y="95"/>
                    </a:cubicBezTo>
                    <a:cubicBezTo>
                      <a:pt x="155" y="91"/>
                      <a:pt x="154" y="85"/>
                      <a:pt x="151" y="56"/>
                    </a:cubicBezTo>
                    <a:cubicBezTo>
                      <a:pt x="149" y="37"/>
                      <a:pt x="149" y="13"/>
                      <a:pt x="139" y="0"/>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79" name="Freeform 121"/>
              <p:cNvSpPr>
                <a:spLocks/>
              </p:cNvSpPr>
              <p:nvPr/>
            </p:nvSpPr>
            <p:spPr bwMode="gray">
              <a:xfrm>
                <a:off x="-1883153" y="-12160615"/>
                <a:ext cx="1037086" cy="311051"/>
              </a:xfrm>
              <a:custGeom>
                <a:avLst/>
                <a:gdLst/>
                <a:ahLst/>
                <a:cxnLst>
                  <a:cxn ang="0">
                    <a:pos x="3" y="53"/>
                  </a:cxn>
                  <a:cxn ang="0">
                    <a:pos x="0" y="84"/>
                  </a:cxn>
                  <a:cxn ang="0">
                    <a:pos x="160" y="64"/>
                  </a:cxn>
                  <a:cxn ang="0">
                    <a:pos x="239" y="50"/>
                  </a:cxn>
                  <a:cxn ang="0">
                    <a:pos x="278" y="3"/>
                  </a:cxn>
                  <a:cxn ang="0">
                    <a:pos x="141" y="22"/>
                  </a:cxn>
                  <a:cxn ang="0">
                    <a:pos x="0" y="48"/>
                  </a:cxn>
                </a:cxnLst>
                <a:rect l="0" t="0" r="r" b="b"/>
                <a:pathLst>
                  <a:path w="279" h="86">
                    <a:moveTo>
                      <a:pt x="3" y="53"/>
                    </a:moveTo>
                    <a:cubicBezTo>
                      <a:pt x="4" y="64"/>
                      <a:pt x="2" y="75"/>
                      <a:pt x="0" y="84"/>
                    </a:cubicBezTo>
                    <a:cubicBezTo>
                      <a:pt x="53" y="86"/>
                      <a:pt x="113" y="82"/>
                      <a:pt x="160" y="64"/>
                    </a:cubicBezTo>
                    <a:cubicBezTo>
                      <a:pt x="187" y="53"/>
                      <a:pt x="208" y="55"/>
                      <a:pt x="239" y="50"/>
                    </a:cubicBezTo>
                    <a:cubicBezTo>
                      <a:pt x="274" y="45"/>
                      <a:pt x="279" y="39"/>
                      <a:pt x="278" y="3"/>
                    </a:cubicBezTo>
                    <a:cubicBezTo>
                      <a:pt x="229" y="0"/>
                      <a:pt x="186" y="13"/>
                      <a:pt x="141" y="22"/>
                    </a:cubicBezTo>
                    <a:cubicBezTo>
                      <a:pt x="95" y="32"/>
                      <a:pt x="46" y="37"/>
                      <a:pt x="0" y="48"/>
                    </a:cubicBezTo>
                  </a:path>
                </a:pathLst>
              </a:custGeom>
              <a:solidFill>
                <a:srgbClr val="EAAC1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80" name="Freeform 122"/>
              <p:cNvSpPr>
                <a:spLocks/>
              </p:cNvSpPr>
              <p:nvPr/>
            </p:nvSpPr>
            <p:spPr bwMode="gray">
              <a:xfrm>
                <a:off x="-1701655" y="-7961426"/>
                <a:ext cx="2151946" cy="3395649"/>
              </a:xfrm>
              <a:custGeom>
                <a:avLst/>
                <a:gdLst/>
                <a:ahLst/>
                <a:cxnLst>
                  <a:cxn ang="0">
                    <a:pos x="133" y="38"/>
                  </a:cxn>
                  <a:cxn ang="0">
                    <a:pos x="301" y="292"/>
                  </a:cxn>
                  <a:cxn ang="0">
                    <a:pos x="568" y="540"/>
                  </a:cxn>
                  <a:cxn ang="0">
                    <a:pos x="508" y="490"/>
                  </a:cxn>
                  <a:cxn ang="0">
                    <a:pos x="430" y="429"/>
                  </a:cxn>
                  <a:cxn ang="0">
                    <a:pos x="319" y="372"/>
                  </a:cxn>
                  <a:cxn ang="0">
                    <a:pos x="373" y="448"/>
                  </a:cxn>
                  <a:cxn ang="0">
                    <a:pos x="415" y="515"/>
                  </a:cxn>
                  <a:cxn ang="0">
                    <a:pos x="513" y="648"/>
                  </a:cxn>
                  <a:cxn ang="0">
                    <a:pos x="375" y="524"/>
                  </a:cxn>
                  <a:cxn ang="0">
                    <a:pos x="430" y="653"/>
                  </a:cxn>
                  <a:cxn ang="0">
                    <a:pos x="478" y="768"/>
                  </a:cxn>
                  <a:cxn ang="0">
                    <a:pos x="388" y="646"/>
                  </a:cxn>
                  <a:cxn ang="0">
                    <a:pos x="332" y="541"/>
                  </a:cxn>
                  <a:cxn ang="0">
                    <a:pos x="252" y="296"/>
                  </a:cxn>
                  <a:cxn ang="0">
                    <a:pos x="257" y="642"/>
                  </a:cxn>
                  <a:cxn ang="0">
                    <a:pos x="208" y="718"/>
                  </a:cxn>
                  <a:cxn ang="0">
                    <a:pos x="175" y="781"/>
                  </a:cxn>
                  <a:cxn ang="0">
                    <a:pos x="41" y="903"/>
                  </a:cxn>
                  <a:cxn ang="0">
                    <a:pos x="99" y="803"/>
                  </a:cxn>
                  <a:cxn ang="0">
                    <a:pos x="10" y="736"/>
                  </a:cxn>
                  <a:cxn ang="0">
                    <a:pos x="87" y="642"/>
                  </a:cxn>
                  <a:cxn ang="0">
                    <a:pos x="71" y="498"/>
                  </a:cxn>
                  <a:cxn ang="0">
                    <a:pos x="54" y="334"/>
                  </a:cxn>
                  <a:cxn ang="0">
                    <a:pos x="112" y="489"/>
                  </a:cxn>
                  <a:cxn ang="0">
                    <a:pos x="167" y="363"/>
                  </a:cxn>
                  <a:cxn ang="0">
                    <a:pos x="151" y="172"/>
                  </a:cxn>
                  <a:cxn ang="0">
                    <a:pos x="117" y="0"/>
                  </a:cxn>
                  <a:cxn ang="0">
                    <a:pos x="129" y="42"/>
                  </a:cxn>
                </a:cxnLst>
                <a:rect l="0" t="0" r="r" b="b"/>
                <a:pathLst>
                  <a:path w="568" h="903">
                    <a:moveTo>
                      <a:pt x="133" y="38"/>
                    </a:moveTo>
                    <a:cubicBezTo>
                      <a:pt x="146" y="122"/>
                      <a:pt x="232" y="241"/>
                      <a:pt x="301" y="292"/>
                    </a:cubicBezTo>
                    <a:cubicBezTo>
                      <a:pt x="401" y="367"/>
                      <a:pt x="496" y="440"/>
                      <a:pt x="568" y="540"/>
                    </a:cubicBezTo>
                    <a:cubicBezTo>
                      <a:pt x="537" y="529"/>
                      <a:pt x="530" y="512"/>
                      <a:pt x="508" y="490"/>
                    </a:cubicBezTo>
                    <a:cubicBezTo>
                      <a:pt x="486" y="467"/>
                      <a:pt x="454" y="454"/>
                      <a:pt x="430" y="429"/>
                    </a:cubicBezTo>
                    <a:cubicBezTo>
                      <a:pt x="415" y="414"/>
                      <a:pt x="325" y="293"/>
                      <a:pt x="319" y="372"/>
                    </a:cubicBezTo>
                    <a:cubicBezTo>
                      <a:pt x="316" y="408"/>
                      <a:pt x="352" y="428"/>
                      <a:pt x="373" y="448"/>
                    </a:cubicBezTo>
                    <a:cubicBezTo>
                      <a:pt x="394" y="468"/>
                      <a:pt x="400" y="487"/>
                      <a:pt x="415" y="515"/>
                    </a:cubicBezTo>
                    <a:cubicBezTo>
                      <a:pt x="439" y="560"/>
                      <a:pt x="478" y="604"/>
                      <a:pt x="513" y="648"/>
                    </a:cubicBezTo>
                    <a:cubicBezTo>
                      <a:pt x="464" y="628"/>
                      <a:pt x="411" y="567"/>
                      <a:pt x="375" y="524"/>
                    </a:cubicBezTo>
                    <a:cubicBezTo>
                      <a:pt x="370" y="573"/>
                      <a:pt x="407" y="615"/>
                      <a:pt x="430" y="653"/>
                    </a:cubicBezTo>
                    <a:cubicBezTo>
                      <a:pt x="452" y="690"/>
                      <a:pt x="456" y="733"/>
                      <a:pt x="478" y="768"/>
                    </a:cubicBezTo>
                    <a:cubicBezTo>
                      <a:pt x="430" y="762"/>
                      <a:pt x="407" y="682"/>
                      <a:pt x="388" y="646"/>
                    </a:cubicBezTo>
                    <a:cubicBezTo>
                      <a:pt x="365" y="606"/>
                      <a:pt x="341" y="586"/>
                      <a:pt x="332" y="541"/>
                    </a:cubicBezTo>
                    <a:cubicBezTo>
                      <a:pt x="313" y="451"/>
                      <a:pt x="310" y="365"/>
                      <a:pt x="252" y="296"/>
                    </a:cubicBezTo>
                    <a:cubicBezTo>
                      <a:pt x="268" y="402"/>
                      <a:pt x="308" y="535"/>
                      <a:pt x="257" y="642"/>
                    </a:cubicBezTo>
                    <a:cubicBezTo>
                      <a:pt x="242" y="672"/>
                      <a:pt x="229" y="692"/>
                      <a:pt x="208" y="718"/>
                    </a:cubicBezTo>
                    <a:cubicBezTo>
                      <a:pt x="189" y="742"/>
                      <a:pt x="189" y="756"/>
                      <a:pt x="175" y="781"/>
                    </a:cubicBezTo>
                    <a:cubicBezTo>
                      <a:pt x="156" y="818"/>
                      <a:pt x="83" y="902"/>
                      <a:pt x="41" y="903"/>
                    </a:cubicBezTo>
                    <a:cubicBezTo>
                      <a:pt x="55" y="863"/>
                      <a:pt x="107" y="862"/>
                      <a:pt x="99" y="803"/>
                    </a:cubicBezTo>
                    <a:cubicBezTo>
                      <a:pt x="61" y="803"/>
                      <a:pt x="17" y="776"/>
                      <a:pt x="10" y="736"/>
                    </a:cubicBezTo>
                    <a:cubicBezTo>
                      <a:pt x="0" y="684"/>
                      <a:pt x="63" y="680"/>
                      <a:pt x="87" y="642"/>
                    </a:cubicBezTo>
                    <a:cubicBezTo>
                      <a:pt x="115" y="596"/>
                      <a:pt x="88" y="545"/>
                      <a:pt x="71" y="498"/>
                    </a:cubicBezTo>
                    <a:cubicBezTo>
                      <a:pt x="51" y="445"/>
                      <a:pt x="50" y="392"/>
                      <a:pt x="54" y="334"/>
                    </a:cubicBezTo>
                    <a:cubicBezTo>
                      <a:pt x="95" y="325"/>
                      <a:pt x="87" y="460"/>
                      <a:pt x="112" y="489"/>
                    </a:cubicBezTo>
                    <a:cubicBezTo>
                      <a:pt x="166" y="551"/>
                      <a:pt x="167" y="403"/>
                      <a:pt x="167" y="363"/>
                    </a:cubicBezTo>
                    <a:cubicBezTo>
                      <a:pt x="168" y="296"/>
                      <a:pt x="170" y="232"/>
                      <a:pt x="151" y="172"/>
                    </a:cubicBezTo>
                    <a:cubicBezTo>
                      <a:pt x="134" y="120"/>
                      <a:pt x="115" y="56"/>
                      <a:pt x="117" y="0"/>
                    </a:cubicBezTo>
                    <a:cubicBezTo>
                      <a:pt x="121" y="11"/>
                      <a:pt x="126" y="29"/>
                      <a:pt x="129" y="42"/>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81" name="Freeform 123"/>
              <p:cNvSpPr>
                <a:spLocks/>
              </p:cNvSpPr>
              <p:nvPr/>
            </p:nvSpPr>
            <p:spPr bwMode="gray">
              <a:xfrm>
                <a:off x="-1727590" y="-1118304"/>
                <a:ext cx="855604" cy="648031"/>
              </a:xfrm>
              <a:custGeom>
                <a:avLst/>
                <a:gdLst/>
                <a:ahLst/>
                <a:cxnLst>
                  <a:cxn ang="0">
                    <a:pos x="228" y="175"/>
                  </a:cxn>
                  <a:cxn ang="0">
                    <a:pos x="130" y="75"/>
                  </a:cxn>
                  <a:cxn ang="0">
                    <a:pos x="0" y="0"/>
                  </a:cxn>
                  <a:cxn ang="0">
                    <a:pos x="54" y="54"/>
                  </a:cxn>
                  <a:cxn ang="0">
                    <a:pos x="60" y="137"/>
                  </a:cxn>
                  <a:cxn ang="0">
                    <a:pos x="152" y="137"/>
                  </a:cxn>
                  <a:cxn ang="0">
                    <a:pos x="228" y="167"/>
                  </a:cxn>
                </a:cxnLst>
                <a:rect l="0" t="0" r="r" b="b"/>
                <a:pathLst>
                  <a:path w="228" h="175">
                    <a:moveTo>
                      <a:pt x="228" y="175"/>
                    </a:moveTo>
                    <a:cubicBezTo>
                      <a:pt x="209" y="136"/>
                      <a:pt x="165" y="105"/>
                      <a:pt x="130" y="75"/>
                    </a:cubicBezTo>
                    <a:cubicBezTo>
                      <a:pt x="90" y="42"/>
                      <a:pt x="34" y="30"/>
                      <a:pt x="0" y="0"/>
                    </a:cubicBezTo>
                    <a:cubicBezTo>
                      <a:pt x="4" y="32"/>
                      <a:pt x="37" y="32"/>
                      <a:pt x="54" y="54"/>
                    </a:cubicBezTo>
                    <a:cubicBezTo>
                      <a:pt x="72" y="77"/>
                      <a:pt x="70" y="113"/>
                      <a:pt x="60" y="137"/>
                    </a:cubicBezTo>
                    <a:cubicBezTo>
                      <a:pt x="90" y="149"/>
                      <a:pt x="120" y="134"/>
                      <a:pt x="152" y="137"/>
                    </a:cubicBezTo>
                    <a:cubicBezTo>
                      <a:pt x="180" y="141"/>
                      <a:pt x="203" y="157"/>
                      <a:pt x="228" y="167"/>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82" name="Freeform 124"/>
              <p:cNvSpPr>
                <a:spLocks/>
              </p:cNvSpPr>
              <p:nvPr/>
            </p:nvSpPr>
            <p:spPr bwMode="gray">
              <a:xfrm>
                <a:off x="-94171" y="-651727"/>
                <a:ext cx="1322277" cy="570260"/>
              </a:xfrm>
              <a:custGeom>
                <a:avLst/>
                <a:gdLst/>
                <a:ahLst/>
                <a:cxnLst>
                  <a:cxn ang="0">
                    <a:pos x="42" y="122"/>
                  </a:cxn>
                  <a:cxn ang="0">
                    <a:pos x="232" y="0"/>
                  </a:cxn>
                  <a:cxn ang="0">
                    <a:pos x="324" y="43"/>
                  </a:cxn>
                  <a:cxn ang="0">
                    <a:pos x="309" y="147"/>
                  </a:cxn>
                  <a:cxn ang="0">
                    <a:pos x="271" y="66"/>
                  </a:cxn>
                  <a:cxn ang="0">
                    <a:pos x="186" y="56"/>
                  </a:cxn>
                  <a:cxn ang="0">
                    <a:pos x="93" y="89"/>
                  </a:cxn>
                  <a:cxn ang="0">
                    <a:pos x="0" y="152"/>
                  </a:cxn>
                </a:cxnLst>
                <a:rect l="0" t="0" r="r" b="b"/>
                <a:pathLst>
                  <a:path w="349" h="152">
                    <a:moveTo>
                      <a:pt x="42" y="122"/>
                    </a:moveTo>
                    <a:cubicBezTo>
                      <a:pt x="99" y="79"/>
                      <a:pt x="159" y="0"/>
                      <a:pt x="232" y="0"/>
                    </a:cubicBezTo>
                    <a:cubicBezTo>
                      <a:pt x="263" y="0"/>
                      <a:pt x="304" y="17"/>
                      <a:pt x="324" y="43"/>
                    </a:cubicBezTo>
                    <a:cubicBezTo>
                      <a:pt x="344" y="70"/>
                      <a:pt x="349" y="138"/>
                      <a:pt x="309" y="147"/>
                    </a:cubicBezTo>
                    <a:cubicBezTo>
                      <a:pt x="303" y="117"/>
                      <a:pt x="295" y="86"/>
                      <a:pt x="271" y="66"/>
                    </a:cubicBezTo>
                    <a:cubicBezTo>
                      <a:pt x="239" y="41"/>
                      <a:pt x="220" y="47"/>
                      <a:pt x="186" y="56"/>
                    </a:cubicBezTo>
                    <a:cubicBezTo>
                      <a:pt x="152" y="65"/>
                      <a:pt x="122" y="71"/>
                      <a:pt x="93" y="89"/>
                    </a:cubicBezTo>
                    <a:cubicBezTo>
                      <a:pt x="62" y="107"/>
                      <a:pt x="34" y="141"/>
                      <a:pt x="0" y="152"/>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83" name="Freeform 125"/>
              <p:cNvSpPr>
                <a:spLocks/>
              </p:cNvSpPr>
              <p:nvPr/>
            </p:nvSpPr>
            <p:spPr bwMode="gray">
              <a:xfrm>
                <a:off x="-2505405" y="-6432084"/>
                <a:ext cx="2100108" cy="4950887"/>
              </a:xfrm>
              <a:custGeom>
                <a:avLst/>
                <a:gdLst/>
                <a:ahLst/>
                <a:cxnLst>
                  <a:cxn ang="0">
                    <a:pos x="542" y="1169"/>
                  </a:cxn>
                  <a:cxn ang="0">
                    <a:pos x="541" y="1266"/>
                  </a:cxn>
                  <a:cxn ang="0">
                    <a:pos x="455" y="1312"/>
                  </a:cxn>
                  <a:cxn ang="0">
                    <a:pos x="398" y="1245"/>
                  </a:cxn>
                  <a:cxn ang="0">
                    <a:pos x="336" y="1160"/>
                  </a:cxn>
                  <a:cxn ang="0">
                    <a:pos x="233" y="990"/>
                  </a:cxn>
                  <a:cxn ang="0">
                    <a:pos x="155" y="793"/>
                  </a:cxn>
                  <a:cxn ang="0">
                    <a:pos x="27" y="404"/>
                  </a:cxn>
                  <a:cxn ang="0">
                    <a:pos x="23" y="185"/>
                  </a:cxn>
                  <a:cxn ang="0">
                    <a:pos x="6" y="0"/>
                  </a:cxn>
                  <a:cxn ang="0">
                    <a:pos x="10" y="170"/>
                  </a:cxn>
                  <a:cxn ang="0">
                    <a:pos x="44" y="346"/>
                  </a:cxn>
                  <a:cxn ang="0">
                    <a:pos x="106" y="591"/>
                  </a:cxn>
                  <a:cxn ang="0">
                    <a:pos x="276" y="1025"/>
                  </a:cxn>
                  <a:cxn ang="0">
                    <a:pos x="386" y="1213"/>
                  </a:cxn>
                  <a:cxn ang="0">
                    <a:pos x="482" y="1240"/>
                  </a:cxn>
                  <a:cxn ang="0">
                    <a:pos x="530" y="1148"/>
                  </a:cxn>
                </a:cxnLst>
                <a:rect l="0" t="0" r="r" b="b"/>
                <a:pathLst>
                  <a:path w="558" h="1321">
                    <a:moveTo>
                      <a:pt x="542" y="1169"/>
                    </a:moveTo>
                    <a:cubicBezTo>
                      <a:pt x="558" y="1191"/>
                      <a:pt x="555" y="1242"/>
                      <a:pt x="541" y="1266"/>
                    </a:cubicBezTo>
                    <a:cubicBezTo>
                      <a:pt x="530" y="1287"/>
                      <a:pt x="479" y="1321"/>
                      <a:pt x="455" y="1312"/>
                    </a:cubicBezTo>
                    <a:cubicBezTo>
                      <a:pt x="444" y="1308"/>
                      <a:pt x="405" y="1254"/>
                      <a:pt x="398" y="1245"/>
                    </a:cubicBezTo>
                    <a:cubicBezTo>
                      <a:pt x="377" y="1220"/>
                      <a:pt x="353" y="1189"/>
                      <a:pt x="336" y="1160"/>
                    </a:cubicBezTo>
                    <a:cubicBezTo>
                      <a:pt x="303" y="1104"/>
                      <a:pt x="260" y="1050"/>
                      <a:pt x="233" y="990"/>
                    </a:cubicBezTo>
                    <a:cubicBezTo>
                      <a:pt x="205" y="927"/>
                      <a:pt x="177" y="855"/>
                      <a:pt x="155" y="793"/>
                    </a:cubicBezTo>
                    <a:cubicBezTo>
                      <a:pt x="111" y="667"/>
                      <a:pt x="41" y="541"/>
                      <a:pt x="27" y="404"/>
                    </a:cubicBezTo>
                    <a:cubicBezTo>
                      <a:pt x="20" y="326"/>
                      <a:pt x="43" y="261"/>
                      <a:pt x="23" y="185"/>
                    </a:cubicBezTo>
                    <a:cubicBezTo>
                      <a:pt x="6" y="123"/>
                      <a:pt x="0" y="66"/>
                      <a:pt x="6" y="0"/>
                    </a:cubicBezTo>
                    <a:cubicBezTo>
                      <a:pt x="6" y="58"/>
                      <a:pt x="11" y="114"/>
                      <a:pt x="10" y="170"/>
                    </a:cubicBezTo>
                    <a:cubicBezTo>
                      <a:pt x="10" y="236"/>
                      <a:pt x="29" y="286"/>
                      <a:pt x="44" y="346"/>
                    </a:cubicBezTo>
                    <a:cubicBezTo>
                      <a:pt x="65" y="427"/>
                      <a:pt x="79" y="511"/>
                      <a:pt x="106" y="591"/>
                    </a:cubicBezTo>
                    <a:cubicBezTo>
                      <a:pt x="157" y="739"/>
                      <a:pt x="225" y="885"/>
                      <a:pt x="276" y="1025"/>
                    </a:cubicBezTo>
                    <a:cubicBezTo>
                      <a:pt x="306" y="1106"/>
                      <a:pt x="317" y="1165"/>
                      <a:pt x="386" y="1213"/>
                    </a:cubicBezTo>
                    <a:cubicBezTo>
                      <a:pt x="412" y="1230"/>
                      <a:pt x="449" y="1254"/>
                      <a:pt x="482" y="1240"/>
                    </a:cubicBezTo>
                    <a:cubicBezTo>
                      <a:pt x="523" y="1224"/>
                      <a:pt x="518" y="1182"/>
                      <a:pt x="530" y="1148"/>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84" name="Freeform 126"/>
              <p:cNvSpPr>
                <a:spLocks/>
              </p:cNvSpPr>
              <p:nvPr/>
            </p:nvSpPr>
            <p:spPr bwMode="gray">
              <a:xfrm>
                <a:off x="-1468319" y="-1481197"/>
                <a:ext cx="855604" cy="699873"/>
              </a:xfrm>
              <a:custGeom>
                <a:avLst/>
                <a:gdLst/>
                <a:ahLst/>
                <a:cxnLst>
                  <a:cxn ang="0">
                    <a:pos x="13" y="30"/>
                  </a:cxn>
                  <a:cxn ang="0">
                    <a:pos x="228" y="181"/>
                  </a:cxn>
                  <a:cxn ang="0">
                    <a:pos x="0" y="0"/>
                  </a:cxn>
                </a:cxnLst>
                <a:rect l="0" t="0" r="r" b="b"/>
                <a:pathLst>
                  <a:path w="228" h="185">
                    <a:moveTo>
                      <a:pt x="13" y="30"/>
                    </a:moveTo>
                    <a:cubicBezTo>
                      <a:pt x="80" y="65"/>
                      <a:pt x="145" y="185"/>
                      <a:pt x="228" y="181"/>
                    </a:cubicBezTo>
                    <a:cubicBezTo>
                      <a:pt x="216" y="68"/>
                      <a:pt x="79" y="39"/>
                      <a:pt x="0" y="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85" name="Freeform 127"/>
              <p:cNvSpPr>
                <a:spLocks/>
              </p:cNvSpPr>
              <p:nvPr/>
            </p:nvSpPr>
            <p:spPr bwMode="gray">
              <a:xfrm>
                <a:off x="-1079403" y="-7935497"/>
                <a:ext cx="1322277" cy="648015"/>
              </a:xfrm>
              <a:custGeom>
                <a:avLst/>
                <a:gdLst/>
                <a:ahLst/>
                <a:cxnLst>
                  <a:cxn ang="0">
                    <a:pos x="4" y="0"/>
                  </a:cxn>
                  <a:cxn ang="0">
                    <a:pos x="156" y="77"/>
                  </a:cxn>
                  <a:cxn ang="0">
                    <a:pos x="351" y="123"/>
                  </a:cxn>
                  <a:cxn ang="0">
                    <a:pos x="0" y="0"/>
                  </a:cxn>
                </a:cxnLst>
                <a:rect l="0" t="0" r="r" b="b"/>
                <a:pathLst>
                  <a:path w="351" h="173">
                    <a:moveTo>
                      <a:pt x="4" y="0"/>
                    </a:moveTo>
                    <a:cubicBezTo>
                      <a:pt x="61" y="17"/>
                      <a:pt x="98" y="62"/>
                      <a:pt x="156" y="77"/>
                    </a:cubicBezTo>
                    <a:cubicBezTo>
                      <a:pt x="212" y="92"/>
                      <a:pt x="304" y="90"/>
                      <a:pt x="351" y="123"/>
                    </a:cubicBezTo>
                    <a:cubicBezTo>
                      <a:pt x="231" y="173"/>
                      <a:pt x="90" y="60"/>
                      <a:pt x="0" y="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86" name="Freeform 128"/>
              <p:cNvSpPr>
                <a:spLocks/>
              </p:cNvSpPr>
              <p:nvPr/>
            </p:nvSpPr>
            <p:spPr bwMode="gray">
              <a:xfrm>
                <a:off x="35456" y="-1818160"/>
                <a:ext cx="440770" cy="622102"/>
              </a:xfrm>
              <a:custGeom>
                <a:avLst/>
                <a:gdLst/>
                <a:ahLst/>
                <a:cxnLst>
                  <a:cxn ang="0">
                    <a:pos x="5" y="71"/>
                  </a:cxn>
                  <a:cxn ang="0">
                    <a:pos x="97" y="4"/>
                  </a:cxn>
                  <a:cxn ang="0">
                    <a:pos x="25" y="167"/>
                  </a:cxn>
                  <a:cxn ang="0">
                    <a:pos x="46" y="64"/>
                  </a:cxn>
                  <a:cxn ang="0">
                    <a:pos x="0" y="80"/>
                  </a:cxn>
                </a:cxnLst>
                <a:rect l="0" t="0" r="r" b="b"/>
                <a:pathLst>
                  <a:path w="118" h="167">
                    <a:moveTo>
                      <a:pt x="5" y="71"/>
                    </a:moveTo>
                    <a:cubicBezTo>
                      <a:pt x="22" y="46"/>
                      <a:pt x="63" y="0"/>
                      <a:pt x="97" y="4"/>
                    </a:cubicBezTo>
                    <a:cubicBezTo>
                      <a:pt x="118" y="70"/>
                      <a:pt x="64" y="119"/>
                      <a:pt x="25" y="167"/>
                    </a:cubicBezTo>
                    <a:cubicBezTo>
                      <a:pt x="38" y="136"/>
                      <a:pt x="85" y="96"/>
                      <a:pt x="46" y="64"/>
                    </a:cubicBezTo>
                    <a:cubicBezTo>
                      <a:pt x="27" y="58"/>
                      <a:pt x="9" y="63"/>
                      <a:pt x="0" y="8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87" name="Freeform 129"/>
              <p:cNvSpPr>
                <a:spLocks/>
              </p:cNvSpPr>
              <p:nvPr/>
            </p:nvSpPr>
            <p:spPr bwMode="gray">
              <a:xfrm>
                <a:off x="968834" y="-4073288"/>
                <a:ext cx="311126" cy="2229199"/>
              </a:xfrm>
              <a:custGeom>
                <a:avLst/>
                <a:gdLst/>
                <a:ahLst/>
                <a:cxnLst>
                  <a:cxn ang="0">
                    <a:pos x="26" y="17"/>
                  </a:cxn>
                  <a:cxn ang="0">
                    <a:pos x="5" y="295"/>
                  </a:cxn>
                  <a:cxn ang="0">
                    <a:pos x="9" y="460"/>
                  </a:cxn>
                  <a:cxn ang="0">
                    <a:pos x="18" y="598"/>
                  </a:cxn>
                  <a:cxn ang="0">
                    <a:pos x="64" y="309"/>
                  </a:cxn>
                  <a:cxn ang="0">
                    <a:pos x="26" y="0"/>
                  </a:cxn>
                </a:cxnLst>
                <a:rect l="0" t="0" r="r" b="b"/>
                <a:pathLst>
                  <a:path w="81" h="598">
                    <a:moveTo>
                      <a:pt x="26" y="17"/>
                    </a:moveTo>
                    <a:cubicBezTo>
                      <a:pt x="26" y="112"/>
                      <a:pt x="0" y="198"/>
                      <a:pt x="5" y="295"/>
                    </a:cubicBezTo>
                    <a:cubicBezTo>
                      <a:pt x="8" y="348"/>
                      <a:pt x="4" y="406"/>
                      <a:pt x="9" y="460"/>
                    </a:cubicBezTo>
                    <a:cubicBezTo>
                      <a:pt x="13" y="505"/>
                      <a:pt x="31" y="551"/>
                      <a:pt x="18" y="598"/>
                    </a:cubicBezTo>
                    <a:cubicBezTo>
                      <a:pt x="81" y="529"/>
                      <a:pt x="65" y="399"/>
                      <a:pt x="64" y="309"/>
                    </a:cubicBezTo>
                    <a:cubicBezTo>
                      <a:pt x="63" y="204"/>
                      <a:pt x="15" y="103"/>
                      <a:pt x="26" y="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88" name="Freeform 130"/>
              <p:cNvSpPr>
                <a:spLocks/>
              </p:cNvSpPr>
              <p:nvPr/>
            </p:nvSpPr>
            <p:spPr bwMode="gray">
              <a:xfrm>
                <a:off x="709563" y="-8194706"/>
                <a:ext cx="518543" cy="3525245"/>
              </a:xfrm>
              <a:custGeom>
                <a:avLst/>
                <a:gdLst/>
                <a:ahLst/>
                <a:cxnLst>
                  <a:cxn ang="0">
                    <a:pos x="134" y="67"/>
                  </a:cxn>
                  <a:cxn ang="0">
                    <a:pos x="0" y="182"/>
                  </a:cxn>
                  <a:cxn ang="0">
                    <a:pos x="104" y="333"/>
                  </a:cxn>
                  <a:cxn ang="0">
                    <a:pos x="66" y="544"/>
                  </a:cxn>
                  <a:cxn ang="0">
                    <a:pos x="92" y="760"/>
                  </a:cxn>
                  <a:cxn ang="0">
                    <a:pos x="100" y="857"/>
                  </a:cxn>
                  <a:cxn ang="0">
                    <a:pos x="46" y="941"/>
                  </a:cxn>
                  <a:cxn ang="0">
                    <a:pos x="130" y="751"/>
                  </a:cxn>
                  <a:cxn ang="0">
                    <a:pos x="126" y="498"/>
                  </a:cxn>
                  <a:cxn ang="0">
                    <a:pos x="126" y="0"/>
                  </a:cxn>
                </a:cxnLst>
                <a:rect l="0" t="0" r="r" b="b"/>
                <a:pathLst>
                  <a:path w="134" h="941">
                    <a:moveTo>
                      <a:pt x="134" y="67"/>
                    </a:moveTo>
                    <a:cubicBezTo>
                      <a:pt x="99" y="118"/>
                      <a:pt x="41" y="139"/>
                      <a:pt x="0" y="182"/>
                    </a:cubicBezTo>
                    <a:cubicBezTo>
                      <a:pt x="74" y="171"/>
                      <a:pt x="105" y="277"/>
                      <a:pt x="104" y="333"/>
                    </a:cubicBezTo>
                    <a:cubicBezTo>
                      <a:pt x="104" y="412"/>
                      <a:pt x="83" y="473"/>
                      <a:pt x="66" y="544"/>
                    </a:cubicBezTo>
                    <a:cubicBezTo>
                      <a:pt x="49" y="619"/>
                      <a:pt x="82" y="689"/>
                      <a:pt x="92" y="760"/>
                    </a:cubicBezTo>
                    <a:cubicBezTo>
                      <a:pt x="96" y="789"/>
                      <a:pt x="103" y="828"/>
                      <a:pt x="100" y="857"/>
                    </a:cubicBezTo>
                    <a:cubicBezTo>
                      <a:pt x="96" y="902"/>
                      <a:pt x="66" y="902"/>
                      <a:pt x="46" y="941"/>
                    </a:cubicBezTo>
                    <a:cubicBezTo>
                      <a:pt x="123" y="926"/>
                      <a:pt x="133" y="817"/>
                      <a:pt x="130" y="751"/>
                    </a:cubicBezTo>
                    <a:cubicBezTo>
                      <a:pt x="126" y="669"/>
                      <a:pt x="126" y="582"/>
                      <a:pt x="126" y="498"/>
                    </a:cubicBezTo>
                    <a:cubicBezTo>
                      <a:pt x="126" y="332"/>
                      <a:pt x="126" y="166"/>
                      <a:pt x="126" y="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89" name="Freeform 131"/>
              <p:cNvSpPr>
                <a:spLocks/>
              </p:cNvSpPr>
              <p:nvPr/>
            </p:nvSpPr>
            <p:spPr bwMode="gray">
              <a:xfrm>
                <a:off x="191019" y="-10372064"/>
                <a:ext cx="1063022" cy="1814464"/>
              </a:xfrm>
              <a:custGeom>
                <a:avLst/>
                <a:gdLst/>
                <a:ahLst/>
                <a:cxnLst>
                  <a:cxn ang="0">
                    <a:pos x="160" y="42"/>
                  </a:cxn>
                  <a:cxn ang="0">
                    <a:pos x="98" y="97"/>
                  </a:cxn>
                  <a:cxn ang="0">
                    <a:pos x="0" y="135"/>
                  </a:cxn>
                  <a:cxn ang="0">
                    <a:pos x="113" y="136"/>
                  </a:cxn>
                  <a:cxn ang="0">
                    <a:pos x="38" y="244"/>
                  </a:cxn>
                  <a:cxn ang="0">
                    <a:pos x="152" y="244"/>
                  </a:cxn>
                  <a:cxn ang="0">
                    <a:pos x="173" y="358"/>
                  </a:cxn>
                  <a:cxn ang="0">
                    <a:pos x="106" y="430"/>
                  </a:cxn>
                  <a:cxn ang="0">
                    <a:pos x="186" y="448"/>
                  </a:cxn>
                  <a:cxn ang="0">
                    <a:pos x="207" y="477"/>
                  </a:cxn>
                  <a:cxn ang="0">
                    <a:pos x="257" y="481"/>
                  </a:cxn>
                  <a:cxn ang="0">
                    <a:pos x="236" y="233"/>
                  </a:cxn>
                  <a:cxn ang="0">
                    <a:pos x="194" y="131"/>
                  </a:cxn>
                  <a:cxn ang="0">
                    <a:pos x="173" y="0"/>
                  </a:cxn>
                </a:cxnLst>
                <a:rect l="0" t="0" r="r" b="b"/>
                <a:pathLst>
                  <a:path w="279" h="484">
                    <a:moveTo>
                      <a:pt x="160" y="42"/>
                    </a:moveTo>
                    <a:cubicBezTo>
                      <a:pt x="137" y="59"/>
                      <a:pt x="123" y="82"/>
                      <a:pt x="98" y="97"/>
                    </a:cubicBezTo>
                    <a:cubicBezTo>
                      <a:pt x="67" y="115"/>
                      <a:pt x="23" y="110"/>
                      <a:pt x="0" y="135"/>
                    </a:cubicBezTo>
                    <a:cubicBezTo>
                      <a:pt x="27" y="146"/>
                      <a:pt x="84" y="151"/>
                      <a:pt x="113" y="136"/>
                    </a:cubicBezTo>
                    <a:cubicBezTo>
                      <a:pt x="109" y="175"/>
                      <a:pt x="67" y="217"/>
                      <a:pt x="38" y="244"/>
                    </a:cubicBezTo>
                    <a:cubicBezTo>
                      <a:pt x="71" y="268"/>
                      <a:pt x="117" y="259"/>
                      <a:pt x="152" y="244"/>
                    </a:cubicBezTo>
                    <a:cubicBezTo>
                      <a:pt x="168" y="277"/>
                      <a:pt x="184" y="320"/>
                      <a:pt x="173" y="358"/>
                    </a:cubicBezTo>
                    <a:cubicBezTo>
                      <a:pt x="163" y="391"/>
                      <a:pt x="129" y="404"/>
                      <a:pt x="106" y="430"/>
                    </a:cubicBezTo>
                    <a:cubicBezTo>
                      <a:pt x="142" y="433"/>
                      <a:pt x="162" y="428"/>
                      <a:pt x="186" y="448"/>
                    </a:cubicBezTo>
                    <a:cubicBezTo>
                      <a:pt x="197" y="457"/>
                      <a:pt x="188" y="467"/>
                      <a:pt x="207" y="477"/>
                    </a:cubicBezTo>
                    <a:cubicBezTo>
                      <a:pt x="220" y="484"/>
                      <a:pt x="242" y="483"/>
                      <a:pt x="257" y="481"/>
                    </a:cubicBezTo>
                    <a:cubicBezTo>
                      <a:pt x="279" y="401"/>
                      <a:pt x="265" y="309"/>
                      <a:pt x="236" y="233"/>
                    </a:cubicBezTo>
                    <a:cubicBezTo>
                      <a:pt x="223" y="198"/>
                      <a:pt x="203" y="165"/>
                      <a:pt x="194" y="131"/>
                    </a:cubicBezTo>
                    <a:cubicBezTo>
                      <a:pt x="183" y="88"/>
                      <a:pt x="190" y="41"/>
                      <a:pt x="173" y="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90" name="Freeform 132"/>
              <p:cNvSpPr>
                <a:spLocks/>
              </p:cNvSpPr>
              <p:nvPr/>
            </p:nvSpPr>
            <p:spPr bwMode="gray">
              <a:xfrm>
                <a:off x="-1935008" y="-10035100"/>
                <a:ext cx="700041" cy="1969990"/>
              </a:xfrm>
              <a:custGeom>
                <a:avLst/>
                <a:gdLst/>
                <a:ahLst/>
                <a:cxnLst>
                  <a:cxn ang="0">
                    <a:pos x="153" y="21"/>
                  </a:cxn>
                  <a:cxn ang="0">
                    <a:pos x="149" y="307"/>
                  </a:cxn>
                  <a:cxn ang="0">
                    <a:pos x="148" y="423"/>
                  </a:cxn>
                  <a:cxn ang="0">
                    <a:pos x="173" y="527"/>
                  </a:cxn>
                  <a:cxn ang="0">
                    <a:pos x="127" y="334"/>
                  </a:cxn>
                  <a:cxn ang="0">
                    <a:pos x="0" y="219"/>
                  </a:cxn>
                  <a:cxn ang="0">
                    <a:pos x="111" y="219"/>
                  </a:cxn>
                  <a:cxn ang="0">
                    <a:pos x="128" y="159"/>
                  </a:cxn>
                  <a:cxn ang="0">
                    <a:pos x="76" y="118"/>
                  </a:cxn>
                  <a:cxn ang="0">
                    <a:pos x="146" y="89"/>
                  </a:cxn>
                  <a:cxn ang="0">
                    <a:pos x="166" y="0"/>
                  </a:cxn>
                </a:cxnLst>
                <a:rect l="0" t="0" r="r" b="b"/>
                <a:pathLst>
                  <a:path w="184" h="527">
                    <a:moveTo>
                      <a:pt x="153" y="21"/>
                    </a:moveTo>
                    <a:cubicBezTo>
                      <a:pt x="184" y="90"/>
                      <a:pt x="153" y="230"/>
                      <a:pt x="149" y="307"/>
                    </a:cubicBezTo>
                    <a:cubicBezTo>
                      <a:pt x="147" y="346"/>
                      <a:pt x="141" y="385"/>
                      <a:pt x="148" y="423"/>
                    </a:cubicBezTo>
                    <a:cubicBezTo>
                      <a:pt x="156" y="460"/>
                      <a:pt x="180" y="487"/>
                      <a:pt x="173" y="527"/>
                    </a:cubicBezTo>
                    <a:cubicBezTo>
                      <a:pt x="136" y="491"/>
                      <a:pt x="143" y="384"/>
                      <a:pt x="127" y="334"/>
                    </a:cubicBezTo>
                    <a:cubicBezTo>
                      <a:pt x="112" y="284"/>
                      <a:pt x="51" y="241"/>
                      <a:pt x="0" y="219"/>
                    </a:cubicBezTo>
                    <a:cubicBezTo>
                      <a:pt x="34" y="218"/>
                      <a:pt x="84" y="248"/>
                      <a:pt x="111" y="219"/>
                    </a:cubicBezTo>
                    <a:cubicBezTo>
                      <a:pt x="121" y="208"/>
                      <a:pt x="131" y="174"/>
                      <a:pt x="128" y="159"/>
                    </a:cubicBezTo>
                    <a:cubicBezTo>
                      <a:pt x="120" y="128"/>
                      <a:pt x="97" y="140"/>
                      <a:pt x="76" y="118"/>
                    </a:cubicBezTo>
                    <a:cubicBezTo>
                      <a:pt x="93" y="93"/>
                      <a:pt x="125" y="108"/>
                      <a:pt x="146" y="89"/>
                    </a:cubicBezTo>
                    <a:cubicBezTo>
                      <a:pt x="165" y="70"/>
                      <a:pt x="168" y="25"/>
                      <a:pt x="166" y="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91" name="Freeform 133"/>
              <p:cNvSpPr>
                <a:spLocks/>
              </p:cNvSpPr>
              <p:nvPr/>
            </p:nvSpPr>
            <p:spPr bwMode="gray">
              <a:xfrm>
                <a:off x="-3023948" y="-10190625"/>
                <a:ext cx="492624" cy="518418"/>
              </a:xfrm>
              <a:custGeom>
                <a:avLst/>
                <a:gdLst/>
                <a:ahLst/>
                <a:cxnLst>
                  <a:cxn ang="0">
                    <a:pos x="53" y="0"/>
                  </a:cxn>
                  <a:cxn ang="0">
                    <a:pos x="129" y="34"/>
                  </a:cxn>
                  <a:cxn ang="0">
                    <a:pos x="67" y="59"/>
                  </a:cxn>
                  <a:cxn ang="0">
                    <a:pos x="101" y="105"/>
                  </a:cxn>
                  <a:cxn ang="0">
                    <a:pos x="8" y="130"/>
                  </a:cxn>
                  <a:cxn ang="0">
                    <a:pos x="49" y="4"/>
                  </a:cxn>
                </a:cxnLst>
                <a:rect l="0" t="0" r="r" b="b"/>
                <a:pathLst>
                  <a:path w="129" h="135">
                    <a:moveTo>
                      <a:pt x="53" y="0"/>
                    </a:moveTo>
                    <a:cubicBezTo>
                      <a:pt x="72" y="15"/>
                      <a:pt x="106" y="33"/>
                      <a:pt x="129" y="34"/>
                    </a:cubicBezTo>
                    <a:cubicBezTo>
                      <a:pt x="125" y="56"/>
                      <a:pt x="88" y="55"/>
                      <a:pt x="67" y="59"/>
                    </a:cubicBezTo>
                    <a:cubicBezTo>
                      <a:pt x="59" y="85"/>
                      <a:pt x="72" y="107"/>
                      <a:pt x="101" y="105"/>
                    </a:cubicBezTo>
                    <a:cubicBezTo>
                      <a:pt x="76" y="109"/>
                      <a:pt x="36" y="135"/>
                      <a:pt x="8" y="130"/>
                    </a:cubicBezTo>
                    <a:cubicBezTo>
                      <a:pt x="0" y="92"/>
                      <a:pt x="19" y="27"/>
                      <a:pt x="49" y="4"/>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92" name="Freeform 134"/>
              <p:cNvSpPr>
                <a:spLocks/>
              </p:cNvSpPr>
              <p:nvPr/>
            </p:nvSpPr>
            <p:spPr bwMode="gray">
              <a:xfrm>
                <a:off x="-664569" y="-1014620"/>
                <a:ext cx="518543" cy="1321975"/>
              </a:xfrm>
              <a:custGeom>
                <a:avLst/>
                <a:gdLst/>
                <a:ahLst/>
                <a:cxnLst>
                  <a:cxn ang="0">
                    <a:pos x="113" y="220"/>
                  </a:cxn>
                  <a:cxn ang="0">
                    <a:pos x="83" y="0"/>
                  </a:cxn>
                  <a:cxn ang="0">
                    <a:pos x="29" y="190"/>
                  </a:cxn>
                  <a:cxn ang="0">
                    <a:pos x="20" y="250"/>
                  </a:cxn>
                  <a:cxn ang="0">
                    <a:pos x="27" y="300"/>
                  </a:cxn>
                  <a:cxn ang="0">
                    <a:pos x="8" y="305"/>
                  </a:cxn>
                  <a:cxn ang="0">
                    <a:pos x="112" y="351"/>
                  </a:cxn>
                  <a:cxn ang="0">
                    <a:pos x="121" y="203"/>
                  </a:cxn>
                </a:cxnLst>
                <a:rect l="0" t="0" r="r" b="b"/>
                <a:pathLst>
                  <a:path w="138" h="354">
                    <a:moveTo>
                      <a:pt x="113" y="220"/>
                    </a:moveTo>
                    <a:cubicBezTo>
                      <a:pt x="84" y="153"/>
                      <a:pt x="83" y="76"/>
                      <a:pt x="83" y="0"/>
                    </a:cubicBezTo>
                    <a:cubicBezTo>
                      <a:pt x="71" y="48"/>
                      <a:pt x="22" y="132"/>
                      <a:pt x="29" y="190"/>
                    </a:cubicBezTo>
                    <a:cubicBezTo>
                      <a:pt x="67" y="202"/>
                      <a:pt x="68" y="259"/>
                      <a:pt x="20" y="250"/>
                    </a:cubicBezTo>
                    <a:cubicBezTo>
                      <a:pt x="18" y="269"/>
                      <a:pt x="25" y="283"/>
                      <a:pt x="27" y="300"/>
                    </a:cubicBezTo>
                    <a:cubicBezTo>
                      <a:pt x="20" y="301"/>
                      <a:pt x="16" y="305"/>
                      <a:pt x="8" y="305"/>
                    </a:cubicBezTo>
                    <a:cubicBezTo>
                      <a:pt x="0" y="345"/>
                      <a:pt x="83" y="354"/>
                      <a:pt x="112" y="351"/>
                    </a:cubicBezTo>
                    <a:cubicBezTo>
                      <a:pt x="114" y="306"/>
                      <a:pt x="138" y="244"/>
                      <a:pt x="121" y="203"/>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93" name="Freeform 135"/>
              <p:cNvSpPr>
                <a:spLocks/>
              </p:cNvSpPr>
              <p:nvPr/>
            </p:nvSpPr>
            <p:spPr bwMode="gray">
              <a:xfrm>
                <a:off x="-612714" y="-2025528"/>
                <a:ext cx="492608" cy="1451571"/>
              </a:xfrm>
              <a:custGeom>
                <a:avLst/>
                <a:gdLst/>
                <a:ahLst/>
                <a:cxnLst>
                  <a:cxn ang="0">
                    <a:pos x="24" y="4"/>
                  </a:cxn>
                  <a:cxn ang="0">
                    <a:pos x="44" y="237"/>
                  </a:cxn>
                  <a:cxn ang="0">
                    <a:pos x="104" y="313"/>
                  </a:cxn>
                  <a:cxn ang="0">
                    <a:pos x="87" y="122"/>
                  </a:cxn>
                  <a:cxn ang="0">
                    <a:pos x="28" y="0"/>
                  </a:cxn>
                </a:cxnLst>
                <a:rect l="0" t="0" r="r" b="b"/>
                <a:pathLst>
                  <a:path w="128" h="384">
                    <a:moveTo>
                      <a:pt x="24" y="4"/>
                    </a:moveTo>
                    <a:cubicBezTo>
                      <a:pt x="0" y="68"/>
                      <a:pt x="31" y="173"/>
                      <a:pt x="44" y="237"/>
                    </a:cubicBezTo>
                    <a:cubicBezTo>
                      <a:pt x="49" y="263"/>
                      <a:pt x="60" y="384"/>
                      <a:pt x="104" y="313"/>
                    </a:cubicBezTo>
                    <a:cubicBezTo>
                      <a:pt x="128" y="274"/>
                      <a:pt x="104" y="160"/>
                      <a:pt x="87" y="122"/>
                    </a:cubicBezTo>
                    <a:cubicBezTo>
                      <a:pt x="67" y="76"/>
                      <a:pt x="36" y="50"/>
                      <a:pt x="28" y="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94" name="Freeform 136"/>
              <p:cNvSpPr>
                <a:spLocks/>
              </p:cNvSpPr>
              <p:nvPr/>
            </p:nvSpPr>
            <p:spPr bwMode="gray">
              <a:xfrm>
                <a:off x="-2557259" y="-12212457"/>
                <a:ext cx="1037086" cy="311051"/>
              </a:xfrm>
              <a:custGeom>
                <a:avLst/>
                <a:gdLst/>
                <a:ahLst/>
                <a:cxnLst>
                  <a:cxn ang="0">
                    <a:pos x="258" y="20"/>
                  </a:cxn>
                  <a:cxn ang="0">
                    <a:pos x="110" y="7"/>
                  </a:cxn>
                  <a:cxn ang="0">
                    <a:pos x="0" y="83"/>
                  </a:cxn>
                  <a:cxn ang="0">
                    <a:pos x="122" y="41"/>
                  </a:cxn>
                  <a:cxn ang="0">
                    <a:pos x="279" y="20"/>
                  </a:cxn>
                </a:cxnLst>
                <a:rect l="0" t="0" r="r" b="b"/>
                <a:pathLst>
                  <a:path w="279" h="83">
                    <a:moveTo>
                      <a:pt x="258" y="20"/>
                    </a:moveTo>
                    <a:cubicBezTo>
                      <a:pt x="206" y="20"/>
                      <a:pt x="162" y="0"/>
                      <a:pt x="110" y="7"/>
                    </a:cubicBezTo>
                    <a:cubicBezTo>
                      <a:pt x="77" y="12"/>
                      <a:pt x="7" y="47"/>
                      <a:pt x="0" y="83"/>
                    </a:cubicBezTo>
                    <a:cubicBezTo>
                      <a:pt x="44" y="75"/>
                      <a:pt x="78" y="45"/>
                      <a:pt x="122" y="41"/>
                    </a:cubicBezTo>
                    <a:cubicBezTo>
                      <a:pt x="168" y="37"/>
                      <a:pt x="243" y="51"/>
                      <a:pt x="279" y="20"/>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95" name="Freeform 137"/>
              <p:cNvSpPr>
                <a:spLocks/>
              </p:cNvSpPr>
              <p:nvPr/>
            </p:nvSpPr>
            <p:spPr bwMode="gray">
              <a:xfrm>
                <a:off x="-3283220" y="-12419824"/>
                <a:ext cx="596333" cy="466577"/>
              </a:xfrm>
              <a:custGeom>
                <a:avLst/>
                <a:gdLst/>
                <a:ahLst/>
                <a:cxnLst>
                  <a:cxn ang="0">
                    <a:pos x="4" y="116"/>
                  </a:cxn>
                  <a:cxn ang="0">
                    <a:pos x="160" y="0"/>
                  </a:cxn>
                  <a:cxn ang="0">
                    <a:pos x="0" y="121"/>
                  </a:cxn>
                </a:cxnLst>
                <a:rect l="0" t="0" r="r" b="b"/>
                <a:pathLst>
                  <a:path w="160" h="121">
                    <a:moveTo>
                      <a:pt x="4" y="116"/>
                    </a:moveTo>
                    <a:cubicBezTo>
                      <a:pt x="36" y="75"/>
                      <a:pt x="109" y="19"/>
                      <a:pt x="160" y="0"/>
                    </a:cubicBezTo>
                    <a:cubicBezTo>
                      <a:pt x="136" y="36"/>
                      <a:pt x="44" y="115"/>
                      <a:pt x="0" y="121"/>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96" name="Freeform 138"/>
              <p:cNvSpPr>
                <a:spLocks/>
              </p:cNvSpPr>
              <p:nvPr/>
            </p:nvSpPr>
            <p:spPr bwMode="gray">
              <a:xfrm>
                <a:off x="-3723973" y="-13378890"/>
                <a:ext cx="959297" cy="751698"/>
              </a:xfrm>
              <a:custGeom>
                <a:avLst/>
                <a:gdLst/>
                <a:ahLst/>
                <a:cxnLst>
                  <a:cxn ang="0">
                    <a:pos x="207" y="101"/>
                  </a:cxn>
                  <a:cxn ang="0">
                    <a:pos x="30" y="0"/>
                  </a:cxn>
                  <a:cxn ang="0">
                    <a:pos x="101" y="114"/>
                  </a:cxn>
                  <a:cxn ang="0">
                    <a:pos x="0" y="152"/>
                  </a:cxn>
                  <a:cxn ang="0">
                    <a:pos x="126" y="138"/>
                  </a:cxn>
                  <a:cxn ang="0">
                    <a:pos x="252" y="126"/>
                  </a:cxn>
                  <a:cxn ang="0">
                    <a:pos x="223" y="92"/>
                  </a:cxn>
                </a:cxnLst>
                <a:rect l="0" t="0" r="r" b="b"/>
                <a:pathLst>
                  <a:path w="252" h="199">
                    <a:moveTo>
                      <a:pt x="207" y="101"/>
                    </a:moveTo>
                    <a:cubicBezTo>
                      <a:pt x="131" y="101"/>
                      <a:pt x="92" y="34"/>
                      <a:pt x="30" y="0"/>
                    </a:cubicBezTo>
                    <a:cubicBezTo>
                      <a:pt x="40" y="43"/>
                      <a:pt x="84" y="73"/>
                      <a:pt x="101" y="114"/>
                    </a:cubicBezTo>
                    <a:cubicBezTo>
                      <a:pt x="70" y="130"/>
                      <a:pt x="38" y="157"/>
                      <a:pt x="0" y="152"/>
                    </a:cubicBezTo>
                    <a:cubicBezTo>
                      <a:pt x="11" y="199"/>
                      <a:pt x="102" y="157"/>
                      <a:pt x="126" y="138"/>
                    </a:cubicBezTo>
                    <a:cubicBezTo>
                      <a:pt x="175" y="100"/>
                      <a:pt x="199" y="115"/>
                      <a:pt x="252" y="126"/>
                    </a:cubicBezTo>
                    <a:cubicBezTo>
                      <a:pt x="250" y="111"/>
                      <a:pt x="236" y="100"/>
                      <a:pt x="223" y="92"/>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97" name="Freeform 139"/>
              <p:cNvSpPr>
                <a:spLocks/>
              </p:cNvSpPr>
              <p:nvPr/>
            </p:nvSpPr>
            <p:spPr bwMode="gray">
              <a:xfrm>
                <a:off x="-3360993" y="-15115600"/>
                <a:ext cx="492608" cy="492506"/>
              </a:xfrm>
              <a:custGeom>
                <a:avLst/>
                <a:gdLst/>
                <a:ahLst/>
                <a:cxnLst>
                  <a:cxn ang="0">
                    <a:pos x="0" y="13"/>
                  </a:cxn>
                  <a:cxn ang="0">
                    <a:pos x="126" y="126"/>
                  </a:cxn>
                  <a:cxn ang="0">
                    <a:pos x="66" y="77"/>
                  </a:cxn>
                  <a:cxn ang="0">
                    <a:pos x="12" y="0"/>
                  </a:cxn>
                </a:cxnLst>
                <a:rect l="0" t="0" r="r" b="b"/>
                <a:pathLst>
                  <a:path w="133" h="132">
                    <a:moveTo>
                      <a:pt x="0" y="13"/>
                    </a:moveTo>
                    <a:cubicBezTo>
                      <a:pt x="26" y="71"/>
                      <a:pt x="52" y="132"/>
                      <a:pt x="126" y="126"/>
                    </a:cubicBezTo>
                    <a:cubicBezTo>
                      <a:pt x="133" y="95"/>
                      <a:pt x="87" y="89"/>
                      <a:pt x="66" y="77"/>
                    </a:cubicBezTo>
                    <a:cubicBezTo>
                      <a:pt x="34" y="59"/>
                      <a:pt x="12" y="43"/>
                      <a:pt x="12" y="0"/>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98" name="Freeform 140"/>
              <p:cNvSpPr>
                <a:spLocks/>
              </p:cNvSpPr>
              <p:nvPr/>
            </p:nvSpPr>
            <p:spPr bwMode="gray">
              <a:xfrm>
                <a:off x="-3049867" y="-11564426"/>
                <a:ext cx="311126" cy="596173"/>
              </a:xfrm>
              <a:custGeom>
                <a:avLst/>
                <a:gdLst/>
                <a:ahLst/>
                <a:cxnLst>
                  <a:cxn ang="0">
                    <a:pos x="72" y="55"/>
                  </a:cxn>
                  <a:cxn ang="0">
                    <a:pos x="76" y="151"/>
                  </a:cxn>
                  <a:cxn ang="0">
                    <a:pos x="4" y="80"/>
                  </a:cxn>
                  <a:cxn ang="0">
                    <a:pos x="68" y="68"/>
                  </a:cxn>
                </a:cxnLst>
                <a:rect l="0" t="0" r="r" b="b"/>
                <a:pathLst>
                  <a:path w="81" h="160">
                    <a:moveTo>
                      <a:pt x="72" y="55"/>
                    </a:moveTo>
                    <a:cubicBezTo>
                      <a:pt x="61" y="108"/>
                      <a:pt x="27" y="104"/>
                      <a:pt x="76" y="151"/>
                    </a:cubicBezTo>
                    <a:cubicBezTo>
                      <a:pt x="37" y="160"/>
                      <a:pt x="0" y="117"/>
                      <a:pt x="4" y="80"/>
                    </a:cubicBezTo>
                    <a:cubicBezTo>
                      <a:pt x="10" y="31"/>
                      <a:pt x="81" y="0"/>
                      <a:pt x="68" y="68"/>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99" name="Freeform 141"/>
              <p:cNvSpPr>
                <a:spLocks/>
              </p:cNvSpPr>
              <p:nvPr/>
            </p:nvSpPr>
            <p:spPr bwMode="gray">
              <a:xfrm>
                <a:off x="-1183112" y="-15685860"/>
                <a:ext cx="440754" cy="181455"/>
              </a:xfrm>
              <a:custGeom>
                <a:avLst/>
                <a:gdLst/>
                <a:ahLst/>
                <a:cxnLst>
                  <a:cxn ang="0">
                    <a:pos x="5" y="13"/>
                  </a:cxn>
                  <a:cxn ang="0">
                    <a:pos x="113" y="0"/>
                  </a:cxn>
                  <a:cxn ang="0">
                    <a:pos x="92" y="32"/>
                  </a:cxn>
                  <a:cxn ang="0">
                    <a:pos x="56" y="45"/>
                  </a:cxn>
                  <a:cxn ang="0">
                    <a:pos x="42" y="40"/>
                  </a:cxn>
                  <a:cxn ang="0">
                    <a:pos x="20" y="37"/>
                  </a:cxn>
                  <a:cxn ang="0">
                    <a:pos x="0" y="12"/>
                  </a:cxn>
                </a:cxnLst>
                <a:rect l="0" t="0" r="r" b="b"/>
                <a:pathLst>
                  <a:path w="113" h="46">
                    <a:moveTo>
                      <a:pt x="5" y="13"/>
                    </a:moveTo>
                    <a:cubicBezTo>
                      <a:pt x="41" y="29"/>
                      <a:pt x="80" y="18"/>
                      <a:pt x="113" y="0"/>
                    </a:cubicBezTo>
                    <a:cubicBezTo>
                      <a:pt x="107" y="10"/>
                      <a:pt x="102" y="26"/>
                      <a:pt x="92" y="32"/>
                    </a:cubicBezTo>
                    <a:cubicBezTo>
                      <a:pt x="84" y="37"/>
                      <a:pt x="66" y="46"/>
                      <a:pt x="56" y="45"/>
                    </a:cubicBezTo>
                    <a:cubicBezTo>
                      <a:pt x="50" y="45"/>
                      <a:pt x="47" y="42"/>
                      <a:pt x="42" y="40"/>
                    </a:cubicBezTo>
                    <a:cubicBezTo>
                      <a:pt x="35" y="38"/>
                      <a:pt x="27" y="39"/>
                      <a:pt x="20" y="37"/>
                    </a:cubicBezTo>
                    <a:cubicBezTo>
                      <a:pt x="11" y="34"/>
                      <a:pt x="3" y="21"/>
                      <a:pt x="0" y="12"/>
                    </a:cubicBezTo>
                  </a:path>
                </a:pathLst>
              </a:custGeom>
              <a:solidFill>
                <a:srgbClr val="EAAC1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700" name="Freeform 142"/>
              <p:cNvSpPr>
                <a:spLocks/>
              </p:cNvSpPr>
              <p:nvPr/>
            </p:nvSpPr>
            <p:spPr bwMode="gray">
              <a:xfrm>
                <a:off x="-1234966" y="-11227462"/>
                <a:ext cx="1892674" cy="596189"/>
              </a:xfrm>
              <a:custGeom>
                <a:avLst/>
                <a:gdLst/>
                <a:ahLst/>
                <a:cxnLst>
                  <a:cxn ang="0">
                    <a:pos x="433" y="0"/>
                  </a:cxn>
                  <a:cxn ang="0">
                    <a:pos x="331" y="121"/>
                  </a:cxn>
                  <a:cxn ang="0">
                    <a:pos x="135" y="122"/>
                  </a:cxn>
                  <a:cxn ang="0">
                    <a:pos x="17" y="73"/>
                  </a:cxn>
                  <a:cxn ang="0">
                    <a:pos x="95" y="95"/>
                  </a:cxn>
                </a:cxnLst>
                <a:rect l="0" t="0" r="r" b="b"/>
                <a:pathLst>
                  <a:path w="506" h="164">
                    <a:moveTo>
                      <a:pt x="433" y="0"/>
                    </a:moveTo>
                    <a:cubicBezTo>
                      <a:pt x="506" y="50"/>
                      <a:pt x="358" y="108"/>
                      <a:pt x="331" y="121"/>
                    </a:cubicBezTo>
                    <a:cubicBezTo>
                      <a:pt x="253" y="160"/>
                      <a:pt x="212" y="126"/>
                      <a:pt x="135" y="122"/>
                    </a:cubicBezTo>
                    <a:cubicBezTo>
                      <a:pt x="91" y="119"/>
                      <a:pt x="0" y="164"/>
                      <a:pt x="17" y="73"/>
                    </a:cubicBezTo>
                    <a:cubicBezTo>
                      <a:pt x="48" y="50"/>
                      <a:pt x="76" y="69"/>
                      <a:pt x="95" y="95"/>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701" name="Freeform 143"/>
              <p:cNvSpPr>
                <a:spLocks/>
              </p:cNvSpPr>
              <p:nvPr/>
            </p:nvSpPr>
            <p:spPr bwMode="gray">
              <a:xfrm>
                <a:off x="-820132" y="-11149691"/>
                <a:ext cx="596316" cy="207367"/>
              </a:xfrm>
              <a:custGeom>
                <a:avLst/>
                <a:gdLst/>
                <a:ahLst/>
                <a:cxnLst>
                  <a:cxn ang="0">
                    <a:pos x="0" y="54"/>
                  </a:cxn>
                  <a:cxn ang="0">
                    <a:pos x="106" y="0"/>
                  </a:cxn>
                  <a:cxn ang="0">
                    <a:pos x="90" y="42"/>
                  </a:cxn>
                  <a:cxn ang="0">
                    <a:pos x="156" y="5"/>
                  </a:cxn>
                  <a:cxn ang="0">
                    <a:pos x="158" y="25"/>
                  </a:cxn>
                </a:cxnLst>
                <a:rect l="0" t="0" r="r" b="b"/>
                <a:pathLst>
                  <a:path w="158" h="54">
                    <a:moveTo>
                      <a:pt x="0" y="54"/>
                    </a:moveTo>
                    <a:cubicBezTo>
                      <a:pt x="44" y="50"/>
                      <a:pt x="68" y="17"/>
                      <a:pt x="106" y="0"/>
                    </a:cubicBezTo>
                    <a:cubicBezTo>
                      <a:pt x="100" y="16"/>
                      <a:pt x="103" y="28"/>
                      <a:pt x="90" y="42"/>
                    </a:cubicBezTo>
                    <a:cubicBezTo>
                      <a:pt x="115" y="37"/>
                      <a:pt x="136" y="19"/>
                      <a:pt x="156" y="5"/>
                    </a:cubicBezTo>
                    <a:cubicBezTo>
                      <a:pt x="157" y="11"/>
                      <a:pt x="158" y="18"/>
                      <a:pt x="158" y="25"/>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702" name="Freeform 144"/>
              <p:cNvSpPr>
                <a:spLocks/>
              </p:cNvSpPr>
              <p:nvPr/>
            </p:nvSpPr>
            <p:spPr bwMode="gray">
              <a:xfrm>
                <a:off x="-405297" y="-19340701"/>
                <a:ext cx="181482" cy="466577"/>
              </a:xfrm>
              <a:custGeom>
                <a:avLst/>
                <a:gdLst/>
                <a:ahLst/>
                <a:cxnLst>
                  <a:cxn ang="0">
                    <a:pos x="12" y="0"/>
                  </a:cxn>
                  <a:cxn ang="0">
                    <a:pos x="21" y="30"/>
                  </a:cxn>
                  <a:cxn ang="0">
                    <a:pos x="15" y="26"/>
                  </a:cxn>
                  <a:cxn ang="0">
                    <a:pos x="6" y="53"/>
                  </a:cxn>
                  <a:cxn ang="0">
                    <a:pos x="12" y="75"/>
                  </a:cxn>
                  <a:cxn ang="0">
                    <a:pos x="4" y="72"/>
                  </a:cxn>
                  <a:cxn ang="0">
                    <a:pos x="7" y="108"/>
                  </a:cxn>
                  <a:cxn ang="0">
                    <a:pos x="3" y="105"/>
                  </a:cxn>
                  <a:cxn ang="0">
                    <a:pos x="1" y="122"/>
                  </a:cxn>
                  <a:cxn ang="0">
                    <a:pos x="16" y="130"/>
                  </a:cxn>
                  <a:cxn ang="0">
                    <a:pos x="16" y="114"/>
                  </a:cxn>
                  <a:cxn ang="0">
                    <a:pos x="26" y="121"/>
                  </a:cxn>
                  <a:cxn ang="0">
                    <a:pos x="27" y="100"/>
                  </a:cxn>
                  <a:cxn ang="0">
                    <a:pos x="34" y="105"/>
                  </a:cxn>
                  <a:cxn ang="0">
                    <a:pos x="34" y="69"/>
                  </a:cxn>
                  <a:cxn ang="0">
                    <a:pos x="48" y="78"/>
                  </a:cxn>
                  <a:cxn ang="0">
                    <a:pos x="39" y="48"/>
                  </a:cxn>
                  <a:cxn ang="0">
                    <a:pos x="37" y="23"/>
                  </a:cxn>
                  <a:cxn ang="0">
                    <a:pos x="42" y="23"/>
                  </a:cxn>
                  <a:cxn ang="0">
                    <a:pos x="40" y="13"/>
                  </a:cxn>
                  <a:cxn ang="0">
                    <a:pos x="33" y="8"/>
                  </a:cxn>
                  <a:cxn ang="0">
                    <a:pos x="12" y="0"/>
                  </a:cxn>
                </a:cxnLst>
                <a:rect l="0" t="0" r="r" b="b"/>
                <a:pathLst>
                  <a:path w="48" h="130">
                    <a:moveTo>
                      <a:pt x="12" y="0"/>
                    </a:moveTo>
                    <a:cubicBezTo>
                      <a:pt x="22" y="7"/>
                      <a:pt x="21" y="18"/>
                      <a:pt x="21" y="30"/>
                    </a:cubicBezTo>
                    <a:cubicBezTo>
                      <a:pt x="19" y="29"/>
                      <a:pt x="17" y="28"/>
                      <a:pt x="15" y="26"/>
                    </a:cubicBezTo>
                    <a:cubicBezTo>
                      <a:pt x="14" y="30"/>
                      <a:pt x="20" y="66"/>
                      <a:pt x="6" y="53"/>
                    </a:cubicBezTo>
                    <a:cubicBezTo>
                      <a:pt x="6" y="61"/>
                      <a:pt x="8" y="68"/>
                      <a:pt x="12" y="75"/>
                    </a:cubicBezTo>
                    <a:cubicBezTo>
                      <a:pt x="9" y="76"/>
                      <a:pt x="7" y="74"/>
                      <a:pt x="4" y="72"/>
                    </a:cubicBezTo>
                    <a:cubicBezTo>
                      <a:pt x="3" y="84"/>
                      <a:pt x="5" y="97"/>
                      <a:pt x="7" y="108"/>
                    </a:cubicBezTo>
                    <a:cubicBezTo>
                      <a:pt x="6" y="107"/>
                      <a:pt x="5" y="107"/>
                      <a:pt x="3" y="105"/>
                    </a:cubicBezTo>
                    <a:cubicBezTo>
                      <a:pt x="3" y="113"/>
                      <a:pt x="0" y="115"/>
                      <a:pt x="1" y="122"/>
                    </a:cubicBezTo>
                    <a:cubicBezTo>
                      <a:pt x="5" y="124"/>
                      <a:pt x="11" y="127"/>
                      <a:pt x="16" y="130"/>
                    </a:cubicBezTo>
                    <a:cubicBezTo>
                      <a:pt x="16" y="125"/>
                      <a:pt x="16" y="120"/>
                      <a:pt x="16" y="114"/>
                    </a:cubicBezTo>
                    <a:cubicBezTo>
                      <a:pt x="19" y="116"/>
                      <a:pt x="22" y="119"/>
                      <a:pt x="26" y="121"/>
                    </a:cubicBezTo>
                    <a:cubicBezTo>
                      <a:pt x="26" y="114"/>
                      <a:pt x="27" y="107"/>
                      <a:pt x="27" y="100"/>
                    </a:cubicBezTo>
                    <a:cubicBezTo>
                      <a:pt x="30" y="101"/>
                      <a:pt x="32" y="103"/>
                      <a:pt x="34" y="105"/>
                    </a:cubicBezTo>
                    <a:cubicBezTo>
                      <a:pt x="39" y="97"/>
                      <a:pt x="35" y="78"/>
                      <a:pt x="34" y="69"/>
                    </a:cubicBezTo>
                    <a:cubicBezTo>
                      <a:pt x="35" y="73"/>
                      <a:pt x="44" y="76"/>
                      <a:pt x="48" y="78"/>
                    </a:cubicBezTo>
                    <a:cubicBezTo>
                      <a:pt x="48" y="68"/>
                      <a:pt x="40" y="59"/>
                      <a:pt x="39" y="48"/>
                    </a:cubicBezTo>
                    <a:cubicBezTo>
                      <a:pt x="46" y="47"/>
                      <a:pt x="38" y="28"/>
                      <a:pt x="37" y="23"/>
                    </a:cubicBezTo>
                    <a:cubicBezTo>
                      <a:pt x="38" y="23"/>
                      <a:pt x="40" y="23"/>
                      <a:pt x="42" y="23"/>
                    </a:cubicBezTo>
                    <a:cubicBezTo>
                      <a:pt x="42" y="23"/>
                      <a:pt x="40" y="14"/>
                      <a:pt x="40" y="13"/>
                    </a:cubicBezTo>
                    <a:cubicBezTo>
                      <a:pt x="38" y="11"/>
                      <a:pt x="36" y="9"/>
                      <a:pt x="33" y="8"/>
                    </a:cubicBezTo>
                    <a:cubicBezTo>
                      <a:pt x="28" y="5"/>
                      <a:pt x="17" y="1"/>
                      <a:pt x="12" y="0"/>
                    </a:cubicBezTo>
                  </a:path>
                </a:pathLst>
              </a:custGeom>
              <a:solidFill>
                <a:srgbClr val="EFC36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703" name="Freeform 145"/>
              <p:cNvSpPr>
                <a:spLocks/>
              </p:cNvSpPr>
              <p:nvPr/>
            </p:nvSpPr>
            <p:spPr bwMode="gray">
              <a:xfrm>
                <a:off x="-94171" y="-19055580"/>
                <a:ext cx="181482" cy="1451571"/>
              </a:xfrm>
              <a:custGeom>
                <a:avLst/>
                <a:gdLst/>
                <a:ahLst/>
                <a:cxnLst>
                  <a:cxn ang="0">
                    <a:pos x="1" y="0"/>
                  </a:cxn>
                  <a:cxn ang="0">
                    <a:pos x="9" y="38"/>
                  </a:cxn>
                  <a:cxn ang="0">
                    <a:pos x="22" y="74"/>
                  </a:cxn>
                  <a:cxn ang="0">
                    <a:pos x="32" y="176"/>
                  </a:cxn>
                  <a:cxn ang="0">
                    <a:pos x="26" y="162"/>
                  </a:cxn>
                  <a:cxn ang="0">
                    <a:pos x="25" y="188"/>
                  </a:cxn>
                  <a:cxn ang="0">
                    <a:pos x="25" y="222"/>
                  </a:cxn>
                  <a:cxn ang="0">
                    <a:pos x="15" y="250"/>
                  </a:cxn>
                  <a:cxn ang="0">
                    <a:pos x="19" y="273"/>
                  </a:cxn>
                  <a:cxn ang="0">
                    <a:pos x="14" y="252"/>
                  </a:cxn>
                  <a:cxn ang="0">
                    <a:pos x="11" y="328"/>
                  </a:cxn>
                  <a:cxn ang="0">
                    <a:pos x="8" y="362"/>
                  </a:cxn>
                  <a:cxn ang="0">
                    <a:pos x="2" y="387"/>
                  </a:cxn>
                  <a:cxn ang="0">
                    <a:pos x="21" y="363"/>
                  </a:cxn>
                  <a:cxn ang="0">
                    <a:pos x="31" y="328"/>
                  </a:cxn>
                  <a:cxn ang="0">
                    <a:pos x="34" y="285"/>
                  </a:cxn>
                  <a:cxn ang="0">
                    <a:pos x="38" y="241"/>
                  </a:cxn>
                  <a:cxn ang="0">
                    <a:pos x="45" y="196"/>
                  </a:cxn>
                  <a:cxn ang="0">
                    <a:pos x="46" y="157"/>
                  </a:cxn>
                  <a:cxn ang="0">
                    <a:pos x="43" y="117"/>
                  </a:cxn>
                  <a:cxn ang="0">
                    <a:pos x="36" y="81"/>
                  </a:cxn>
                  <a:cxn ang="0">
                    <a:pos x="1" y="0"/>
                  </a:cxn>
                </a:cxnLst>
                <a:rect l="0" t="0" r="r" b="b"/>
                <a:pathLst>
                  <a:path w="49" h="387">
                    <a:moveTo>
                      <a:pt x="1" y="0"/>
                    </a:moveTo>
                    <a:cubicBezTo>
                      <a:pt x="0" y="12"/>
                      <a:pt x="8" y="27"/>
                      <a:pt x="9" y="38"/>
                    </a:cubicBezTo>
                    <a:cubicBezTo>
                      <a:pt x="11" y="50"/>
                      <a:pt x="18" y="62"/>
                      <a:pt x="22" y="74"/>
                    </a:cubicBezTo>
                    <a:cubicBezTo>
                      <a:pt x="33" y="104"/>
                      <a:pt x="38" y="143"/>
                      <a:pt x="32" y="176"/>
                    </a:cubicBezTo>
                    <a:cubicBezTo>
                      <a:pt x="31" y="171"/>
                      <a:pt x="26" y="168"/>
                      <a:pt x="26" y="162"/>
                    </a:cubicBezTo>
                    <a:cubicBezTo>
                      <a:pt x="27" y="171"/>
                      <a:pt x="25" y="180"/>
                      <a:pt x="25" y="188"/>
                    </a:cubicBezTo>
                    <a:cubicBezTo>
                      <a:pt x="25" y="199"/>
                      <a:pt x="27" y="212"/>
                      <a:pt x="25" y="222"/>
                    </a:cubicBezTo>
                    <a:cubicBezTo>
                      <a:pt x="23" y="231"/>
                      <a:pt x="16" y="241"/>
                      <a:pt x="15" y="250"/>
                    </a:cubicBezTo>
                    <a:cubicBezTo>
                      <a:pt x="14" y="258"/>
                      <a:pt x="17" y="266"/>
                      <a:pt x="19" y="273"/>
                    </a:cubicBezTo>
                    <a:cubicBezTo>
                      <a:pt x="19" y="267"/>
                      <a:pt x="16" y="258"/>
                      <a:pt x="14" y="252"/>
                    </a:cubicBezTo>
                    <a:cubicBezTo>
                      <a:pt x="2" y="276"/>
                      <a:pt x="11" y="303"/>
                      <a:pt x="11" y="328"/>
                    </a:cubicBezTo>
                    <a:cubicBezTo>
                      <a:pt x="11" y="340"/>
                      <a:pt x="10" y="351"/>
                      <a:pt x="8" y="362"/>
                    </a:cubicBezTo>
                    <a:cubicBezTo>
                      <a:pt x="7" y="370"/>
                      <a:pt x="6" y="380"/>
                      <a:pt x="2" y="387"/>
                    </a:cubicBezTo>
                    <a:cubicBezTo>
                      <a:pt x="7" y="378"/>
                      <a:pt x="17" y="373"/>
                      <a:pt x="21" y="363"/>
                    </a:cubicBezTo>
                    <a:cubicBezTo>
                      <a:pt x="26" y="351"/>
                      <a:pt x="29" y="340"/>
                      <a:pt x="31" y="328"/>
                    </a:cubicBezTo>
                    <a:cubicBezTo>
                      <a:pt x="33" y="314"/>
                      <a:pt x="32" y="299"/>
                      <a:pt x="34" y="285"/>
                    </a:cubicBezTo>
                    <a:cubicBezTo>
                      <a:pt x="35" y="270"/>
                      <a:pt x="38" y="256"/>
                      <a:pt x="38" y="241"/>
                    </a:cubicBezTo>
                    <a:cubicBezTo>
                      <a:pt x="39" y="226"/>
                      <a:pt x="41" y="210"/>
                      <a:pt x="45" y="196"/>
                    </a:cubicBezTo>
                    <a:cubicBezTo>
                      <a:pt x="49" y="182"/>
                      <a:pt x="46" y="172"/>
                      <a:pt x="46" y="157"/>
                    </a:cubicBezTo>
                    <a:cubicBezTo>
                      <a:pt x="46" y="143"/>
                      <a:pt x="46" y="131"/>
                      <a:pt x="43" y="117"/>
                    </a:cubicBezTo>
                    <a:cubicBezTo>
                      <a:pt x="42" y="106"/>
                      <a:pt x="40" y="92"/>
                      <a:pt x="36" y="81"/>
                    </a:cubicBezTo>
                    <a:cubicBezTo>
                      <a:pt x="30" y="67"/>
                      <a:pt x="9" y="10"/>
                      <a:pt x="1" y="0"/>
                    </a:cubicBezTo>
                  </a:path>
                </a:pathLst>
              </a:custGeom>
              <a:solidFill>
                <a:srgbClr val="EFC36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704" name="Freeform 146"/>
              <p:cNvSpPr>
                <a:spLocks/>
              </p:cNvSpPr>
              <p:nvPr/>
            </p:nvSpPr>
            <p:spPr bwMode="gray">
              <a:xfrm>
                <a:off x="-2168344" y="-18770441"/>
                <a:ext cx="233336" cy="544331"/>
              </a:xfrm>
              <a:custGeom>
                <a:avLst/>
                <a:gdLst/>
                <a:ahLst/>
                <a:cxnLst>
                  <a:cxn ang="0">
                    <a:pos x="59" y="142"/>
                  </a:cxn>
                  <a:cxn ang="0">
                    <a:pos x="50" y="113"/>
                  </a:cxn>
                  <a:cxn ang="0">
                    <a:pos x="54" y="79"/>
                  </a:cxn>
                  <a:cxn ang="0">
                    <a:pos x="39" y="97"/>
                  </a:cxn>
                  <a:cxn ang="0">
                    <a:pos x="38" y="63"/>
                  </a:cxn>
                  <a:cxn ang="0">
                    <a:pos x="18" y="73"/>
                  </a:cxn>
                  <a:cxn ang="0">
                    <a:pos x="21" y="0"/>
                  </a:cxn>
                  <a:cxn ang="0">
                    <a:pos x="2" y="34"/>
                  </a:cxn>
                  <a:cxn ang="0">
                    <a:pos x="1" y="72"/>
                  </a:cxn>
                  <a:cxn ang="0">
                    <a:pos x="14" y="106"/>
                  </a:cxn>
                  <a:cxn ang="0">
                    <a:pos x="22" y="122"/>
                  </a:cxn>
                  <a:cxn ang="0">
                    <a:pos x="29" y="140"/>
                  </a:cxn>
                  <a:cxn ang="0">
                    <a:pos x="38" y="147"/>
                  </a:cxn>
                  <a:cxn ang="0">
                    <a:pos x="38" y="149"/>
                  </a:cxn>
                  <a:cxn ang="0">
                    <a:pos x="49" y="144"/>
                  </a:cxn>
                  <a:cxn ang="0">
                    <a:pos x="59" y="142"/>
                  </a:cxn>
                </a:cxnLst>
                <a:rect l="0" t="0" r="r" b="b"/>
                <a:pathLst>
                  <a:path w="59" h="149">
                    <a:moveTo>
                      <a:pt x="59" y="142"/>
                    </a:moveTo>
                    <a:cubicBezTo>
                      <a:pt x="57" y="132"/>
                      <a:pt x="50" y="124"/>
                      <a:pt x="50" y="113"/>
                    </a:cubicBezTo>
                    <a:cubicBezTo>
                      <a:pt x="49" y="101"/>
                      <a:pt x="52" y="90"/>
                      <a:pt x="54" y="79"/>
                    </a:cubicBezTo>
                    <a:cubicBezTo>
                      <a:pt x="46" y="78"/>
                      <a:pt x="38" y="90"/>
                      <a:pt x="39" y="97"/>
                    </a:cubicBezTo>
                    <a:cubicBezTo>
                      <a:pt x="34" y="86"/>
                      <a:pt x="31" y="73"/>
                      <a:pt x="38" y="63"/>
                    </a:cubicBezTo>
                    <a:cubicBezTo>
                      <a:pt x="29" y="59"/>
                      <a:pt x="23" y="68"/>
                      <a:pt x="18" y="73"/>
                    </a:cubicBezTo>
                    <a:cubicBezTo>
                      <a:pt x="11" y="49"/>
                      <a:pt x="16" y="24"/>
                      <a:pt x="21" y="0"/>
                    </a:cubicBezTo>
                    <a:cubicBezTo>
                      <a:pt x="9" y="4"/>
                      <a:pt x="3" y="23"/>
                      <a:pt x="2" y="34"/>
                    </a:cubicBezTo>
                    <a:cubicBezTo>
                      <a:pt x="1" y="46"/>
                      <a:pt x="0" y="61"/>
                      <a:pt x="1" y="72"/>
                    </a:cubicBezTo>
                    <a:cubicBezTo>
                      <a:pt x="3" y="85"/>
                      <a:pt x="7" y="95"/>
                      <a:pt x="14" y="106"/>
                    </a:cubicBezTo>
                    <a:cubicBezTo>
                      <a:pt x="17" y="111"/>
                      <a:pt x="20" y="117"/>
                      <a:pt x="22" y="122"/>
                    </a:cubicBezTo>
                    <a:cubicBezTo>
                      <a:pt x="25" y="127"/>
                      <a:pt x="26" y="135"/>
                      <a:pt x="29" y="140"/>
                    </a:cubicBezTo>
                    <a:cubicBezTo>
                      <a:pt x="31" y="144"/>
                      <a:pt x="34" y="146"/>
                      <a:pt x="38" y="147"/>
                    </a:cubicBezTo>
                    <a:cubicBezTo>
                      <a:pt x="38" y="148"/>
                      <a:pt x="38" y="148"/>
                      <a:pt x="38" y="149"/>
                    </a:cubicBezTo>
                    <a:cubicBezTo>
                      <a:pt x="43" y="149"/>
                      <a:pt x="45" y="146"/>
                      <a:pt x="49" y="144"/>
                    </a:cubicBezTo>
                    <a:cubicBezTo>
                      <a:pt x="52" y="143"/>
                      <a:pt x="57" y="142"/>
                      <a:pt x="59" y="142"/>
                    </a:cubicBezTo>
                  </a:path>
                </a:pathLst>
              </a:custGeom>
              <a:solidFill>
                <a:srgbClr val="EFC36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705" name="Freeform 147"/>
              <p:cNvSpPr>
                <a:spLocks/>
              </p:cNvSpPr>
              <p:nvPr/>
            </p:nvSpPr>
            <p:spPr bwMode="gray">
              <a:xfrm>
                <a:off x="-2038716" y="-19314789"/>
                <a:ext cx="285207" cy="181455"/>
              </a:xfrm>
              <a:custGeom>
                <a:avLst/>
                <a:gdLst/>
                <a:ahLst/>
                <a:cxnLst>
                  <a:cxn ang="0">
                    <a:pos x="0" y="38"/>
                  </a:cxn>
                  <a:cxn ang="0">
                    <a:pos x="75" y="1"/>
                  </a:cxn>
                  <a:cxn ang="0">
                    <a:pos x="58" y="18"/>
                  </a:cxn>
                  <a:cxn ang="0">
                    <a:pos x="40" y="34"/>
                  </a:cxn>
                  <a:cxn ang="0">
                    <a:pos x="0" y="38"/>
                  </a:cxn>
                </a:cxnLst>
                <a:rect l="0" t="0" r="r" b="b"/>
                <a:pathLst>
                  <a:path w="75" h="47">
                    <a:moveTo>
                      <a:pt x="0" y="38"/>
                    </a:moveTo>
                    <a:cubicBezTo>
                      <a:pt x="20" y="17"/>
                      <a:pt x="45" y="0"/>
                      <a:pt x="75" y="1"/>
                    </a:cubicBezTo>
                    <a:cubicBezTo>
                      <a:pt x="75" y="7"/>
                      <a:pt x="62" y="15"/>
                      <a:pt x="58" y="18"/>
                    </a:cubicBezTo>
                    <a:cubicBezTo>
                      <a:pt x="52" y="23"/>
                      <a:pt x="46" y="28"/>
                      <a:pt x="40" y="34"/>
                    </a:cubicBezTo>
                    <a:cubicBezTo>
                      <a:pt x="27" y="47"/>
                      <a:pt x="16" y="38"/>
                      <a:pt x="0" y="38"/>
                    </a:cubicBezTo>
                  </a:path>
                </a:pathLst>
              </a:custGeom>
              <a:solidFill>
                <a:srgbClr val="EFC36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706" name="Freeform 148"/>
              <p:cNvSpPr>
                <a:spLocks/>
              </p:cNvSpPr>
              <p:nvPr/>
            </p:nvSpPr>
            <p:spPr bwMode="gray">
              <a:xfrm>
                <a:off x="-1779445" y="-19522156"/>
                <a:ext cx="285207" cy="103684"/>
              </a:xfrm>
              <a:custGeom>
                <a:avLst/>
                <a:gdLst/>
                <a:ahLst/>
                <a:cxnLst>
                  <a:cxn ang="0">
                    <a:pos x="0" y="10"/>
                  </a:cxn>
                  <a:cxn ang="0">
                    <a:pos x="39" y="16"/>
                  </a:cxn>
                  <a:cxn ang="0">
                    <a:pos x="79" y="0"/>
                  </a:cxn>
                  <a:cxn ang="0">
                    <a:pos x="55" y="14"/>
                  </a:cxn>
                  <a:cxn ang="0">
                    <a:pos x="41" y="20"/>
                  </a:cxn>
                  <a:cxn ang="0">
                    <a:pos x="13" y="29"/>
                  </a:cxn>
                  <a:cxn ang="0">
                    <a:pos x="0" y="11"/>
                  </a:cxn>
                </a:cxnLst>
                <a:rect l="0" t="0" r="r" b="b"/>
                <a:pathLst>
                  <a:path w="79" h="31">
                    <a:moveTo>
                      <a:pt x="0" y="10"/>
                    </a:moveTo>
                    <a:cubicBezTo>
                      <a:pt x="5" y="19"/>
                      <a:pt x="31" y="17"/>
                      <a:pt x="39" y="16"/>
                    </a:cubicBezTo>
                    <a:cubicBezTo>
                      <a:pt x="53" y="13"/>
                      <a:pt x="66" y="4"/>
                      <a:pt x="79" y="0"/>
                    </a:cubicBezTo>
                    <a:cubicBezTo>
                      <a:pt x="77" y="5"/>
                      <a:pt x="61" y="11"/>
                      <a:pt x="55" y="14"/>
                    </a:cubicBezTo>
                    <a:cubicBezTo>
                      <a:pt x="51" y="17"/>
                      <a:pt x="46" y="18"/>
                      <a:pt x="41" y="20"/>
                    </a:cubicBezTo>
                    <a:cubicBezTo>
                      <a:pt x="33" y="24"/>
                      <a:pt x="23" y="31"/>
                      <a:pt x="13" y="29"/>
                    </a:cubicBezTo>
                    <a:cubicBezTo>
                      <a:pt x="10" y="22"/>
                      <a:pt x="7" y="14"/>
                      <a:pt x="0" y="11"/>
                    </a:cubicBezTo>
                  </a:path>
                </a:pathLst>
              </a:custGeom>
              <a:solidFill>
                <a:srgbClr val="EFC36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707" name="Freeform 149"/>
              <p:cNvSpPr>
                <a:spLocks/>
              </p:cNvSpPr>
              <p:nvPr/>
            </p:nvSpPr>
            <p:spPr bwMode="gray">
              <a:xfrm>
                <a:off x="-2064635" y="-19314789"/>
                <a:ext cx="674106" cy="699873"/>
              </a:xfrm>
              <a:custGeom>
                <a:avLst/>
                <a:gdLst/>
                <a:ahLst/>
                <a:cxnLst>
                  <a:cxn ang="0">
                    <a:pos x="42" y="93"/>
                  </a:cxn>
                  <a:cxn ang="0">
                    <a:pos x="94" y="38"/>
                  </a:cxn>
                  <a:cxn ang="0">
                    <a:pos x="174" y="20"/>
                  </a:cxn>
                  <a:cxn ang="0">
                    <a:pos x="117" y="11"/>
                  </a:cxn>
                  <a:cxn ang="0">
                    <a:pos x="152" y="7"/>
                  </a:cxn>
                  <a:cxn ang="0">
                    <a:pos x="0" y="160"/>
                  </a:cxn>
                  <a:cxn ang="0">
                    <a:pos x="11" y="142"/>
                  </a:cxn>
                  <a:cxn ang="0">
                    <a:pos x="14" y="188"/>
                  </a:cxn>
                  <a:cxn ang="0">
                    <a:pos x="76" y="74"/>
                  </a:cxn>
                </a:cxnLst>
                <a:rect l="0" t="0" r="r" b="b"/>
                <a:pathLst>
                  <a:path w="174" h="188">
                    <a:moveTo>
                      <a:pt x="42" y="93"/>
                    </a:moveTo>
                    <a:cubicBezTo>
                      <a:pt x="64" y="80"/>
                      <a:pt x="71" y="52"/>
                      <a:pt x="94" y="38"/>
                    </a:cubicBezTo>
                    <a:cubicBezTo>
                      <a:pt x="120" y="21"/>
                      <a:pt x="148" y="30"/>
                      <a:pt x="174" y="20"/>
                    </a:cubicBezTo>
                    <a:cubicBezTo>
                      <a:pt x="164" y="5"/>
                      <a:pt x="134" y="6"/>
                      <a:pt x="117" y="11"/>
                    </a:cubicBezTo>
                    <a:cubicBezTo>
                      <a:pt x="128" y="11"/>
                      <a:pt x="140" y="9"/>
                      <a:pt x="152" y="7"/>
                    </a:cubicBezTo>
                    <a:cubicBezTo>
                      <a:pt x="65" y="0"/>
                      <a:pt x="0" y="79"/>
                      <a:pt x="0" y="160"/>
                    </a:cubicBezTo>
                    <a:cubicBezTo>
                      <a:pt x="2" y="148"/>
                      <a:pt x="3" y="151"/>
                      <a:pt x="11" y="142"/>
                    </a:cubicBezTo>
                    <a:cubicBezTo>
                      <a:pt x="12" y="158"/>
                      <a:pt x="4" y="174"/>
                      <a:pt x="14" y="188"/>
                    </a:cubicBezTo>
                    <a:cubicBezTo>
                      <a:pt x="24" y="154"/>
                      <a:pt x="39" y="86"/>
                      <a:pt x="76" y="74"/>
                    </a:cubicBezTo>
                  </a:path>
                </a:pathLst>
              </a:custGeom>
              <a:solidFill>
                <a:srgbClr val="EFC36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grpSp>
        <p:sp>
          <p:nvSpPr>
            <p:cNvPr id="1049" name="Ellipse 1048"/>
            <p:cNvSpPr/>
            <p:nvPr/>
          </p:nvSpPr>
          <p:spPr bwMode="gray">
            <a:xfrm>
              <a:off x="2662037" y="3285668"/>
              <a:ext cx="259166" cy="259166"/>
            </a:xfrm>
            <a:prstGeom prst="ellipse">
              <a:avLst/>
            </a:prstGeom>
            <a:blipFill dpi="0" rotWithShape="1">
              <a:blip r:embed="rId4" cstate="print"/>
              <a:srcRect/>
              <a:stretch>
                <a:fillRect l="-1000" t="-1000" r="-1000" b="-1000"/>
              </a:stretch>
            </a:blipFill>
            <a:ln w="12700">
              <a:noFill/>
              <a:round/>
              <a:headEnd/>
              <a:tailEnd/>
            </a:ln>
            <a:effectLst>
              <a:outerShdw blurRad="63500" sx="101000" sy="101000" algn="ctr" rotWithShape="0">
                <a:prstClr val="black">
                  <a:alpha val="77000"/>
                </a:prstClr>
              </a:outerShdw>
            </a:effectLst>
          </p:spPr>
          <p:txBody>
            <a:bodyPr anchor="ctr"/>
            <a:lstStyle/>
            <a:p>
              <a:pPr algn="ctr" defTabSz="457200"/>
              <a:endParaRPr lang="en-US">
                <a:solidFill>
                  <a:srgbClr val="000000"/>
                </a:solidFill>
              </a:endParaRPr>
            </a:p>
          </p:txBody>
        </p:sp>
        <p:sp>
          <p:nvSpPr>
            <p:cNvPr id="1064" name="Ellipse 1063"/>
            <p:cNvSpPr/>
            <p:nvPr/>
          </p:nvSpPr>
          <p:spPr bwMode="gray">
            <a:xfrm>
              <a:off x="6567656" y="2454813"/>
              <a:ext cx="259200" cy="259200"/>
            </a:xfrm>
            <a:prstGeom prst="ellipse">
              <a:avLst/>
            </a:prstGeom>
            <a:blipFill dpi="0" rotWithShape="1">
              <a:blip r:embed="rId5" cstate="print"/>
              <a:srcRect/>
              <a:stretch>
                <a:fillRect l="-1000" t="-1000" r="-1000" b="-1000"/>
              </a:stretch>
            </a:blipFill>
            <a:ln w="12700">
              <a:noFill/>
              <a:round/>
              <a:headEnd/>
              <a:tailEnd/>
            </a:ln>
            <a:effectLst>
              <a:outerShdw blurRad="63500" sx="101000" sy="101000" algn="ctr" rotWithShape="0">
                <a:prstClr val="black">
                  <a:alpha val="77000"/>
                </a:prstClr>
              </a:outerShdw>
            </a:effectLst>
          </p:spPr>
          <p:txBody>
            <a:bodyPr anchor="ctr"/>
            <a:lstStyle/>
            <a:p>
              <a:pPr algn="ctr" defTabSz="457200"/>
              <a:endParaRPr lang="en-US">
                <a:solidFill>
                  <a:srgbClr val="000000"/>
                </a:solidFill>
              </a:endParaRPr>
            </a:p>
          </p:txBody>
        </p:sp>
        <p:sp>
          <p:nvSpPr>
            <p:cNvPr id="1067" name="Ellipse 1066"/>
            <p:cNvSpPr/>
            <p:nvPr/>
          </p:nvSpPr>
          <p:spPr bwMode="gray">
            <a:xfrm>
              <a:off x="6266340" y="4799735"/>
              <a:ext cx="259200" cy="259200"/>
            </a:xfrm>
            <a:prstGeom prst="ellipse">
              <a:avLst/>
            </a:prstGeom>
            <a:blipFill dpi="0" rotWithShape="1">
              <a:blip r:embed="rId6" cstate="print"/>
              <a:srcRect/>
              <a:stretch>
                <a:fillRect l="-1000" t="-1000" r="-1000" b="-1000"/>
              </a:stretch>
            </a:blipFill>
            <a:ln w="12700">
              <a:noFill/>
              <a:round/>
              <a:headEnd/>
              <a:tailEnd/>
            </a:ln>
            <a:effectLst>
              <a:outerShdw blurRad="63500" sx="101000" sy="101000" algn="ctr" rotWithShape="0">
                <a:prstClr val="black">
                  <a:alpha val="77000"/>
                </a:prstClr>
              </a:outerShdw>
            </a:effectLst>
          </p:spPr>
          <p:txBody>
            <a:bodyPr anchor="ctr"/>
            <a:lstStyle/>
            <a:p>
              <a:pPr algn="ctr" defTabSz="457200"/>
              <a:endParaRPr lang="en-US">
                <a:solidFill>
                  <a:srgbClr val="000000"/>
                </a:solidFill>
              </a:endParaRPr>
            </a:p>
          </p:txBody>
        </p:sp>
        <p:grpSp>
          <p:nvGrpSpPr>
            <p:cNvPr id="544830" name="Gruppieren 412"/>
            <p:cNvGrpSpPr>
              <a:grpSpLocks/>
            </p:cNvGrpSpPr>
            <p:nvPr/>
          </p:nvGrpSpPr>
          <p:grpSpPr bwMode="auto">
            <a:xfrm>
              <a:off x="2720203" y="3598521"/>
              <a:ext cx="359099" cy="1313716"/>
              <a:chOff x="-3870325" y="-19711987"/>
              <a:chExt cx="5864225" cy="21453475"/>
            </a:xfrm>
          </p:grpSpPr>
          <p:sp>
            <p:nvSpPr>
              <p:cNvPr id="414" name="Freeform 81"/>
              <p:cNvSpPr>
                <a:spLocks/>
              </p:cNvSpPr>
              <p:nvPr/>
            </p:nvSpPr>
            <p:spPr bwMode="gray">
              <a:xfrm>
                <a:off x="-3078710" y="-658716"/>
                <a:ext cx="3474239" cy="1840393"/>
              </a:xfrm>
              <a:custGeom>
                <a:avLst/>
                <a:gdLst/>
                <a:ahLst/>
                <a:cxnLst>
                  <a:cxn ang="0">
                    <a:pos x="429" y="101"/>
                  </a:cxn>
                  <a:cxn ang="0">
                    <a:pos x="355" y="179"/>
                  </a:cxn>
                  <a:cxn ang="0">
                    <a:pos x="276" y="240"/>
                  </a:cxn>
                  <a:cxn ang="0">
                    <a:pos x="188" y="309"/>
                  </a:cxn>
                  <a:cxn ang="0">
                    <a:pos x="14" y="421"/>
                  </a:cxn>
                  <a:cxn ang="0">
                    <a:pos x="76" y="477"/>
                  </a:cxn>
                  <a:cxn ang="0">
                    <a:pos x="159" y="490"/>
                  </a:cxn>
                  <a:cxn ang="0">
                    <a:pos x="323" y="467"/>
                  </a:cxn>
                  <a:cxn ang="0">
                    <a:pos x="470" y="412"/>
                  </a:cxn>
                  <a:cxn ang="0">
                    <a:pos x="699" y="376"/>
                  </a:cxn>
                  <a:cxn ang="0">
                    <a:pos x="452" y="112"/>
                  </a:cxn>
                </a:cxnLst>
                <a:rect l="0" t="0" r="r" b="b"/>
                <a:pathLst>
                  <a:path w="922" h="492">
                    <a:moveTo>
                      <a:pt x="429" y="101"/>
                    </a:moveTo>
                    <a:cubicBezTo>
                      <a:pt x="402" y="122"/>
                      <a:pt x="363" y="146"/>
                      <a:pt x="355" y="179"/>
                    </a:cubicBezTo>
                    <a:cubicBezTo>
                      <a:pt x="335" y="183"/>
                      <a:pt x="296" y="222"/>
                      <a:pt x="276" y="240"/>
                    </a:cubicBezTo>
                    <a:cubicBezTo>
                      <a:pt x="247" y="266"/>
                      <a:pt x="226" y="294"/>
                      <a:pt x="188" y="309"/>
                    </a:cubicBezTo>
                    <a:cubicBezTo>
                      <a:pt x="149" y="324"/>
                      <a:pt x="0" y="364"/>
                      <a:pt x="14" y="421"/>
                    </a:cubicBezTo>
                    <a:cubicBezTo>
                      <a:pt x="42" y="435"/>
                      <a:pt x="50" y="466"/>
                      <a:pt x="76" y="477"/>
                    </a:cubicBezTo>
                    <a:cubicBezTo>
                      <a:pt x="92" y="484"/>
                      <a:pt x="143" y="489"/>
                      <a:pt x="159" y="490"/>
                    </a:cubicBezTo>
                    <a:cubicBezTo>
                      <a:pt x="216" y="492"/>
                      <a:pt x="263" y="467"/>
                      <a:pt x="323" y="467"/>
                    </a:cubicBezTo>
                    <a:cubicBezTo>
                      <a:pt x="396" y="467"/>
                      <a:pt x="411" y="447"/>
                      <a:pt x="470" y="412"/>
                    </a:cubicBezTo>
                    <a:cubicBezTo>
                      <a:pt x="539" y="371"/>
                      <a:pt x="622" y="392"/>
                      <a:pt x="699" y="376"/>
                    </a:cubicBezTo>
                    <a:cubicBezTo>
                      <a:pt x="922" y="224"/>
                      <a:pt x="494" y="0"/>
                      <a:pt x="452" y="112"/>
                    </a:cubicBezTo>
                  </a:path>
                </a:pathLst>
              </a:custGeom>
              <a:solidFill>
                <a:srgbClr val="0B0C0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15" name="Freeform 82"/>
              <p:cNvSpPr>
                <a:spLocks/>
              </p:cNvSpPr>
              <p:nvPr/>
            </p:nvSpPr>
            <p:spPr bwMode="gray">
              <a:xfrm>
                <a:off x="-97078" y="-503190"/>
                <a:ext cx="2100092" cy="2255128"/>
              </a:xfrm>
              <a:custGeom>
                <a:avLst/>
                <a:gdLst/>
                <a:ahLst/>
                <a:cxnLst>
                  <a:cxn ang="0">
                    <a:pos x="36" y="184"/>
                  </a:cxn>
                  <a:cxn ang="0">
                    <a:pos x="99" y="402"/>
                  </a:cxn>
                  <a:cxn ang="0">
                    <a:pos x="156" y="413"/>
                  </a:cxn>
                  <a:cxn ang="0">
                    <a:pos x="183" y="465"/>
                  </a:cxn>
                  <a:cxn ang="0">
                    <a:pos x="261" y="538"/>
                  </a:cxn>
                  <a:cxn ang="0">
                    <a:pos x="532" y="527"/>
                  </a:cxn>
                  <a:cxn ang="0">
                    <a:pos x="409" y="317"/>
                  </a:cxn>
                  <a:cxn ang="0">
                    <a:pos x="341" y="212"/>
                  </a:cxn>
                  <a:cxn ang="0">
                    <a:pos x="257" y="77"/>
                  </a:cxn>
                  <a:cxn ang="0">
                    <a:pos x="48" y="184"/>
                  </a:cxn>
                </a:cxnLst>
                <a:rect l="0" t="0" r="r" b="b"/>
                <a:pathLst>
                  <a:path w="559" h="604">
                    <a:moveTo>
                      <a:pt x="36" y="184"/>
                    </a:moveTo>
                    <a:cubicBezTo>
                      <a:pt x="36" y="271"/>
                      <a:pt x="0" y="373"/>
                      <a:pt x="99" y="402"/>
                    </a:cubicBezTo>
                    <a:cubicBezTo>
                      <a:pt x="122" y="409"/>
                      <a:pt x="136" y="401"/>
                      <a:pt x="156" y="413"/>
                    </a:cubicBezTo>
                    <a:cubicBezTo>
                      <a:pt x="190" y="435"/>
                      <a:pt x="167" y="433"/>
                      <a:pt x="183" y="465"/>
                    </a:cubicBezTo>
                    <a:cubicBezTo>
                      <a:pt x="202" y="505"/>
                      <a:pt x="221" y="523"/>
                      <a:pt x="261" y="538"/>
                    </a:cubicBezTo>
                    <a:cubicBezTo>
                      <a:pt x="323" y="562"/>
                      <a:pt x="501" y="604"/>
                      <a:pt x="532" y="527"/>
                    </a:cubicBezTo>
                    <a:cubicBezTo>
                      <a:pt x="559" y="459"/>
                      <a:pt x="449" y="364"/>
                      <a:pt x="409" y="317"/>
                    </a:cubicBezTo>
                    <a:cubicBezTo>
                      <a:pt x="375" y="277"/>
                      <a:pt x="361" y="259"/>
                      <a:pt x="341" y="212"/>
                    </a:cubicBezTo>
                    <a:cubicBezTo>
                      <a:pt x="323" y="171"/>
                      <a:pt x="292" y="106"/>
                      <a:pt x="257" y="77"/>
                    </a:cubicBezTo>
                    <a:cubicBezTo>
                      <a:pt x="168" y="0"/>
                      <a:pt x="73" y="105"/>
                      <a:pt x="48" y="184"/>
                    </a:cubicBezTo>
                  </a:path>
                </a:pathLst>
              </a:custGeom>
              <a:solidFill>
                <a:srgbClr val="000405"/>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16" name="Freeform 83"/>
              <p:cNvSpPr>
                <a:spLocks/>
              </p:cNvSpPr>
              <p:nvPr/>
            </p:nvSpPr>
            <p:spPr bwMode="gray">
              <a:xfrm>
                <a:off x="-1704562" y="67070"/>
                <a:ext cx="388899" cy="388822"/>
              </a:xfrm>
              <a:custGeom>
                <a:avLst/>
                <a:gdLst/>
                <a:ahLst/>
                <a:cxnLst>
                  <a:cxn ang="0">
                    <a:pos x="31" y="41"/>
                  </a:cxn>
                  <a:cxn ang="0">
                    <a:pos x="2" y="74"/>
                  </a:cxn>
                  <a:cxn ang="0">
                    <a:pos x="30" y="76"/>
                  </a:cxn>
                  <a:cxn ang="0">
                    <a:pos x="31" y="91"/>
                  </a:cxn>
                  <a:cxn ang="0">
                    <a:pos x="31" y="45"/>
                  </a:cxn>
                </a:cxnLst>
                <a:rect l="0" t="0" r="r" b="b"/>
                <a:pathLst>
                  <a:path w="102" h="105">
                    <a:moveTo>
                      <a:pt x="31" y="41"/>
                    </a:moveTo>
                    <a:cubicBezTo>
                      <a:pt x="12" y="42"/>
                      <a:pt x="0" y="55"/>
                      <a:pt x="2" y="74"/>
                    </a:cubicBezTo>
                    <a:cubicBezTo>
                      <a:pt x="10" y="72"/>
                      <a:pt x="22" y="77"/>
                      <a:pt x="30" y="76"/>
                    </a:cubicBezTo>
                    <a:cubicBezTo>
                      <a:pt x="30" y="80"/>
                      <a:pt x="31" y="86"/>
                      <a:pt x="31" y="91"/>
                    </a:cubicBezTo>
                    <a:cubicBezTo>
                      <a:pt x="102" y="105"/>
                      <a:pt x="90" y="0"/>
                      <a:pt x="31" y="45"/>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17" name="Freeform 84"/>
              <p:cNvSpPr>
                <a:spLocks/>
              </p:cNvSpPr>
              <p:nvPr/>
            </p:nvSpPr>
            <p:spPr bwMode="gray">
              <a:xfrm>
                <a:off x="-1652708" y="248525"/>
                <a:ext cx="1296358" cy="518418"/>
              </a:xfrm>
              <a:custGeom>
                <a:avLst/>
                <a:gdLst/>
                <a:ahLst/>
                <a:cxnLst>
                  <a:cxn ang="0">
                    <a:pos x="315" y="16"/>
                  </a:cxn>
                  <a:cxn ang="0">
                    <a:pos x="146" y="79"/>
                  </a:cxn>
                  <a:cxn ang="0">
                    <a:pos x="0" y="131"/>
                  </a:cxn>
                  <a:cxn ang="0">
                    <a:pos x="167" y="32"/>
                  </a:cxn>
                  <a:cxn ang="0">
                    <a:pos x="252" y="4"/>
                  </a:cxn>
                  <a:cxn ang="0">
                    <a:pos x="299" y="26"/>
                  </a:cxn>
                  <a:cxn ang="0">
                    <a:pos x="307" y="38"/>
                  </a:cxn>
                </a:cxnLst>
                <a:rect l="0" t="0" r="r" b="b"/>
                <a:pathLst>
                  <a:path w="348" h="132">
                    <a:moveTo>
                      <a:pt x="315" y="16"/>
                    </a:moveTo>
                    <a:cubicBezTo>
                      <a:pt x="238" y="16"/>
                      <a:pt x="205" y="34"/>
                      <a:pt x="146" y="79"/>
                    </a:cubicBezTo>
                    <a:cubicBezTo>
                      <a:pt x="99" y="115"/>
                      <a:pt x="61" y="132"/>
                      <a:pt x="0" y="131"/>
                    </a:cubicBezTo>
                    <a:cubicBezTo>
                      <a:pt x="58" y="101"/>
                      <a:pt x="117" y="75"/>
                      <a:pt x="167" y="32"/>
                    </a:cubicBezTo>
                    <a:cubicBezTo>
                      <a:pt x="196" y="8"/>
                      <a:pt x="212" y="9"/>
                      <a:pt x="252" y="4"/>
                    </a:cubicBezTo>
                    <a:cubicBezTo>
                      <a:pt x="264" y="2"/>
                      <a:pt x="348" y="0"/>
                      <a:pt x="299" y="26"/>
                    </a:cubicBezTo>
                    <a:cubicBezTo>
                      <a:pt x="301" y="29"/>
                      <a:pt x="305" y="33"/>
                      <a:pt x="307" y="38"/>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18" name="Freeform 85"/>
              <p:cNvSpPr>
                <a:spLocks/>
              </p:cNvSpPr>
              <p:nvPr/>
            </p:nvSpPr>
            <p:spPr bwMode="gray">
              <a:xfrm>
                <a:off x="1017781" y="429963"/>
                <a:ext cx="933378" cy="907240"/>
              </a:xfrm>
              <a:custGeom>
                <a:avLst/>
                <a:gdLst/>
                <a:ahLst/>
                <a:cxnLst>
                  <a:cxn ang="0">
                    <a:pos x="35" y="35"/>
                  </a:cxn>
                  <a:cxn ang="0">
                    <a:pos x="68" y="106"/>
                  </a:cxn>
                  <a:cxn ang="0">
                    <a:pos x="10" y="135"/>
                  </a:cxn>
                  <a:cxn ang="0">
                    <a:pos x="72" y="162"/>
                  </a:cxn>
                  <a:cxn ang="0">
                    <a:pos x="187" y="220"/>
                  </a:cxn>
                  <a:cxn ang="0">
                    <a:pos x="135" y="124"/>
                  </a:cxn>
                  <a:cxn ang="0">
                    <a:pos x="55" y="10"/>
                  </a:cxn>
                  <a:cxn ang="0">
                    <a:pos x="14" y="14"/>
                  </a:cxn>
                </a:cxnLst>
                <a:rect l="0" t="0" r="r" b="b"/>
                <a:pathLst>
                  <a:path w="253" h="243">
                    <a:moveTo>
                      <a:pt x="35" y="35"/>
                    </a:moveTo>
                    <a:cubicBezTo>
                      <a:pt x="52" y="54"/>
                      <a:pt x="67" y="81"/>
                      <a:pt x="68" y="106"/>
                    </a:cubicBezTo>
                    <a:cubicBezTo>
                      <a:pt x="50" y="105"/>
                      <a:pt x="0" y="104"/>
                      <a:pt x="10" y="135"/>
                    </a:cubicBezTo>
                    <a:cubicBezTo>
                      <a:pt x="15" y="150"/>
                      <a:pt x="61" y="156"/>
                      <a:pt x="72" y="162"/>
                    </a:cubicBezTo>
                    <a:cubicBezTo>
                      <a:pt x="102" y="180"/>
                      <a:pt x="143" y="243"/>
                      <a:pt x="187" y="220"/>
                    </a:cubicBezTo>
                    <a:cubicBezTo>
                      <a:pt x="253" y="185"/>
                      <a:pt x="156" y="138"/>
                      <a:pt x="135" y="124"/>
                    </a:cubicBezTo>
                    <a:cubicBezTo>
                      <a:pt x="96" y="98"/>
                      <a:pt x="79" y="53"/>
                      <a:pt x="55" y="10"/>
                    </a:cubicBezTo>
                    <a:cubicBezTo>
                      <a:pt x="40" y="5"/>
                      <a:pt x="21" y="0"/>
                      <a:pt x="14" y="14"/>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19" name="Freeform 86"/>
              <p:cNvSpPr>
                <a:spLocks/>
              </p:cNvSpPr>
              <p:nvPr/>
            </p:nvSpPr>
            <p:spPr bwMode="gray">
              <a:xfrm>
                <a:off x="58485" y="455892"/>
                <a:ext cx="803734" cy="933153"/>
              </a:xfrm>
              <a:custGeom>
                <a:avLst/>
                <a:gdLst/>
                <a:ahLst/>
                <a:cxnLst>
                  <a:cxn ang="0">
                    <a:pos x="36" y="13"/>
                  </a:cxn>
                  <a:cxn ang="0">
                    <a:pos x="216" y="237"/>
                  </a:cxn>
                  <a:cxn ang="0">
                    <a:pos x="108" y="130"/>
                  </a:cxn>
                  <a:cxn ang="0">
                    <a:pos x="27" y="0"/>
                  </a:cxn>
                </a:cxnLst>
                <a:rect l="0" t="0" r="r" b="b"/>
                <a:pathLst>
                  <a:path w="216" h="245">
                    <a:moveTo>
                      <a:pt x="36" y="13"/>
                    </a:moveTo>
                    <a:cubicBezTo>
                      <a:pt x="156" y="33"/>
                      <a:pt x="104" y="200"/>
                      <a:pt x="216" y="237"/>
                    </a:cubicBezTo>
                    <a:cubicBezTo>
                      <a:pt x="163" y="245"/>
                      <a:pt x="127" y="165"/>
                      <a:pt x="108" y="130"/>
                    </a:cubicBezTo>
                    <a:cubicBezTo>
                      <a:pt x="94" y="104"/>
                      <a:pt x="0" y="23"/>
                      <a:pt x="27" y="0"/>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20" name="Freeform 87"/>
              <p:cNvSpPr>
                <a:spLocks/>
              </p:cNvSpPr>
              <p:nvPr/>
            </p:nvSpPr>
            <p:spPr bwMode="gray">
              <a:xfrm>
                <a:off x="1432616" y="1311274"/>
                <a:ext cx="181498" cy="129613"/>
              </a:xfrm>
              <a:custGeom>
                <a:avLst/>
                <a:gdLst/>
                <a:ahLst/>
                <a:cxnLst>
                  <a:cxn ang="0">
                    <a:pos x="31" y="2"/>
                  </a:cxn>
                  <a:cxn ang="0">
                    <a:pos x="2" y="3"/>
                  </a:cxn>
                  <a:cxn ang="0">
                    <a:pos x="43" y="31"/>
                  </a:cxn>
                  <a:cxn ang="0">
                    <a:pos x="47" y="7"/>
                  </a:cxn>
                  <a:cxn ang="0">
                    <a:pos x="35" y="2"/>
                  </a:cxn>
                </a:cxnLst>
                <a:rect l="0" t="0" r="r" b="b"/>
                <a:pathLst>
                  <a:path w="48" h="35">
                    <a:moveTo>
                      <a:pt x="31" y="2"/>
                    </a:moveTo>
                    <a:cubicBezTo>
                      <a:pt x="22" y="0"/>
                      <a:pt x="10" y="2"/>
                      <a:pt x="2" y="3"/>
                    </a:cubicBezTo>
                    <a:cubicBezTo>
                      <a:pt x="0" y="27"/>
                      <a:pt x="21" y="35"/>
                      <a:pt x="43" y="31"/>
                    </a:cubicBezTo>
                    <a:cubicBezTo>
                      <a:pt x="47" y="24"/>
                      <a:pt x="48" y="16"/>
                      <a:pt x="47" y="7"/>
                    </a:cubicBezTo>
                    <a:cubicBezTo>
                      <a:pt x="40" y="9"/>
                      <a:pt x="38" y="4"/>
                      <a:pt x="35" y="2"/>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21" name="Freeform 88"/>
              <p:cNvSpPr>
                <a:spLocks/>
              </p:cNvSpPr>
              <p:nvPr/>
            </p:nvSpPr>
            <p:spPr bwMode="gray">
              <a:xfrm>
                <a:off x="628882" y="274437"/>
                <a:ext cx="259272" cy="336980"/>
              </a:xfrm>
              <a:custGeom>
                <a:avLst/>
                <a:gdLst/>
                <a:ahLst/>
                <a:cxnLst>
                  <a:cxn ang="0">
                    <a:pos x="62" y="4"/>
                  </a:cxn>
                  <a:cxn ang="0">
                    <a:pos x="41" y="5"/>
                  </a:cxn>
                  <a:cxn ang="0">
                    <a:pos x="53" y="88"/>
                  </a:cxn>
                  <a:cxn ang="0">
                    <a:pos x="50" y="38"/>
                  </a:cxn>
                  <a:cxn ang="0">
                    <a:pos x="58" y="0"/>
                  </a:cxn>
                </a:cxnLst>
                <a:rect l="0" t="0" r="r" b="b"/>
                <a:pathLst>
                  <a:path w="75" h="88">
                    <a:moveTo>
                      <a:pt x="62" y="4"/>
                    </a:moveTo>
                    <a:cubicBezTo>
                      <a:pt x="56" y="3"/>
                      <a:pt x="48" y="4"/>
                      <a:pt x="41" y="5"/>
                    </a:cubicBezTo>
                    <a:cubicBezTo>
                      <a:pt x="46" y="28"/>
                      <a:pt x="0" y="86"/>
                      <a:pt x="53" y="88"/>
                    </a:cubicBezTo>
                    <a:cubicBezTo>
                      <a:pt x="56" y="71"/>
                      <a:pt x="53" y="53"/>
                      <a:pt x="50" y="38"/>
                    </a:cubicBezTo>
                    <a:cubicBezTo>
                      <a:pt x="72" y="33"/>
                      <a:pt x="75" y="13"/>
                      <a:pt x="58" y="0"/>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22" name="Freeform 89"/>
              <p:cNvSpPr>
                <a:spLocks/>
              </p:cNvSpPr>
              <p:nvPr/>
            </p:nvSpPr>
            <p:spPr bwMode="gray">
              <a:xfrm>
                <a:off x="-2845357" y="-140297"/>
                <a:ext cx="1322277" cy="959082"/>
              </a:xfrm>
              <a:custGeom>
                <a:avLst/>
                <a:gdLst/>
                <a:ahLst/>
                <a:cxnLst>
                  <a:cxn ang="0">
                    <a:pos x="39" y="233"/>
                  </a:cxn>
                  <a:cxn ang="0">
                    <a:pos x="179" y="201"/>
                  </a:cxn>
                  <a:cxn ang="0">
                    <a:pos x="271" y="132"/>
                  </a:cxn>
                  <a:cxn ang="0">
                    <a:pos x="259" y="131"/>
                  </a:cxn>
                  <a:cxn ang="0">
                    <a:pos x="329" y="23"/>
                  </a:cxn>
                  <a:cxn ang="0">
                    <a:pos x="230" y="112"/>
                  </a:cxn>
                  <a:cxn ang="0">
                    <a:pos x="98" y="195"/>
                  </a:cxn>
                  <a:cxn ang="0">
                    <a:pos x="27" y="217"/>
                  </a:cxn>
                  <a:cxn ang="0">
                    <a:pos x="52" y="242"/>
                  </a:cxn>
                </a:cxnLst>
                <a:rect l="0" t="0" r="r" b="b"/>
                <a:pathLst>
                  <a:path w="354" h="257">
                    <a:moveTo>
                      <a:pt x="39" y="233"/>
                    </a:moveTo>
                    <a:cubicBezTo>
                      <a:pt x="93" y="233"/>
                      <a:pt x="133" y="229"/>
                      <a:pt x="179" y="201"/>
                    </a:cubicBezTo>
                    <a:cubicBezTo>
                      <a:pt x="210" y="182"/>
                      <a:pt x="274" y="175"/>
                      <a:pt x="271" y="132"/>
                    </a:cubicBezTo>
                    <a:cubicBezTo>
                      <a:pt x="267" y="131"/>
                      <a:pt x="263" y="132"/>
                      <a:pt x="259" y="131"/>
                    </a:cubicBezTo>
                    <a:cubicBezTo>
                      <a:pt x="257" y="108"/>
                      <a:pt x="354" y="52"/>
                      <a:pt x="329" y="23"/>
                    </a:cubicBezTo>
                    <a:cubicBezTo>
                      <a:pt x="310" y="0"/>
                      <a:pt x="240" y="96"/>
                      <a:pt x="230" y="112"/>
                    </a:cubicBezTo>
                    <a:cubicBezTo>
                      <a:pt x="199" y="158"/>
                      <a:pt x="149" y="179"/>
                      <a:pt x="98" y="195"/>
                    </a:cubicBezTo>
                    <a:cubicBezTo>
                      <a:pt x="80" y="201"/>
                      <a:pt x="40" y="205"/>
                      <a:pt x="27" y="217"/>
                    </a:cubicBezTo>
                    <a:cubicBezTo>
                      <a:pt x="0" y="241"/>
                      <a:pt x="21" y="257"/>
                      <a:pt x="52" y="242"/>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23" name="Freeform 90"/>
              <p:cNvSpPr>
                <a:spLocks/>
              </p:cNvSpPr>
              <p:nvPr/>
            </p:nvSpPr>
            <p:spPr bwMode="gray">
              <a:xfrm>
                <a:off x="-3052774" y="-11571414"/>
                <a:ext cx="4433536" cy="12053219"/>
              </a:xfrm>
              <a:custGeom>
                <a:avLst/>
                <a:gdLst/>
                <a:ahLst/>
                <a:cxnLst>
                  <a:cxn ang="0">
                    <a:pos x="55" y="151"/>
                  </a:cxn>
                  <a:cxn ang="0">
                    <a:pos x="78" y="281"/>
                  </a:cxn>
                  <a:cxn ang="0">
                    <a:pos x="37" y="382"/>
                  </a:cxn>
                  <a:cxn ang="0">
                    <a:pos x="33" y="686"/>
                  </a:cxn>
                  <a:cxn ang="0">
                    <a:pos x="72" y="1082"/>
                  </a:cxn>
                  <a:cxn ang="0">
                    <a:pos x="100" y="1473"/>
                  </a:cxn>
                  <a:cxn ang="0">
                    <a:pos x="203" y="2087"/>
                  </a:cxn>
                  <a:cxn ang="0">
                    <a:pos x="268" y="2377"/>
                  </a:cxn>
                  <a:cxn ang="0">
                    <a:pos x="331" y="2676"/>
                  </a:cxn>
                  <a:cxn ang="0">
                    <a:pos x="331" y="2712"/>
                  </a:cxn>
                  <a:cxn ang="0">
                    <a:pos x="360" y="2865"/>
                  </a:cxn>
                  <a:cxn ang="0">
                    <a:pos x="398" y="3028"/>
                  </a:cxn>
                  <a:cxn ang="0">
                    <a:pos x="465" y="3046"/>
                  </a:cxn>
                  <a:cxn ang="0">
                    <a:pos x="551" y="3097"/>
                  </a:cxn>
                  <a:cxn ang="0">
                    <a:pos x="746" y="3164"/>
                  </a:cxn>
                  <a:cxn ang="0">
                    <a:pos x="765" y="2895"/>
                  </a:cxn>
                  <a:cxn ang="0">
                    <a:pos x="699" y="2595"/>
                  </a:cxn>
                  <a:cxn ang="0">
                    <a:pos x="664" y="2318"/>
                  </a:cxn>
                  <a:cxn ang="0">
                    <a:pos x="668" y="2009"/>
                  </a:cxn>
                  <a:cxn ang="0">
                    <a:pos x="635" y="1824"/>
                  </a:cxn>
                  <a:cxn ang="0">
                    <a:pos x="658" y="1638"/>
                  </a:cxn>
                  <a:cxn ang="0">
                    <a:pos x="613" y="1458"/>
                  </a:cxn>
                  <a:cxn ang="0">
                    <a:pos x="614" y="1261"/>
                  </a:cxn>
                  <a:cxn ang="0">
                    <a:pos x="681" y="1356"/>
                  </a:cxn>
                  <a:cxn ang="0">
                    <a:pos x="699" y="1501"/>
                  </a:cxn>
                  <a:cxn ang="0">
                    <a:pos x="742" y="1767"/>
                  </a:cxn>
                  <a:cxn ang="0">
                    <a:pos x="709" y="2110"/>
                  </a:cxn>
                  <a:cxn ang="0">
                    <a:pos x="720" y="2437"/>
                  </a:cxn>
                  <a:cxn ang="0">
                    <a:pos x="708" y="2657"/>
                  </a:cxn>
                  <a:cxn ang="0">
                    <a:pos x="681" y="2858"/>
                  </a:cxn>
                  <a:cxn ang="0">
                    <a:pos x="761" y="3062"/>
                  </a:cxn>
                  <a:cxn ang="0">
                    <a:pos x="888" y="3206"/>
                  </a:cxn>
                  <a:cxn ang="0">
                    <a:pos x="1108" y="3109"/>
                  </a:cxn>
                  <a:cxn ang="0">
                    <a:pos x="1125" y="2843"/>
                  </a:cxn>
                  <a:cxn ang="0">
                    <a:pos x="1125" y="2765"/>
                  </a:cxn>
                  <a:cxn ang="0">
                    <a:pos x="1108" y="2702"/>
                  </a:cxn>
                  <a:cxn ang="0">
                    <a:pos x="1148" y="2578"/>
                  </a:cxn>
                  <a:cxn ang="0">
                    <a:pos x="1148" y="2229"/>
                  </a:cxn>
                  <a:cxn ang="0">
                    <a:pos x="1153" y="2071"/>
                  </a:cxn>
                  <a:cxn ang="0">
                    <a:pos x="1125" y="1914"/>
                  </a:cxn>
                  <a:cxn ang="0">
                    <a:pos x="1148" y="1587"/>
                  </a:cxn>
                  <a:cxn ang="0">
                    <a:pos x="1142" y="1282"/>
                  </a:cxn>
                  <a:cxn ang="0">
                    <a:pos x="1153" y="1092"/>
                  </a:cxn>
                  <a:cxn ang="0">
                    <a:pos x="1125" y="911"/>
                  </a:cxn>
                  <a:cxn ang="0">
                    <a:pos x="1107" y="541"/>
                  </a:cxn>
                  <a:cxn ang="0">
                    <a:pos x="1024" y="168"/>
                  </a:cxn>
                  <a:cxn ang="0">
                    <a:pos x="731" y="17"/>
                  </a:cxn>
                  <a:cxn ang="0">
                    <a:pos x="152" y="79"/>
                  </a:cxn>
                  <a:cxn ang="0">
                    <a:pos x="72" y="151"/>
                  </a:cxn>
                </a:cxnLst>
                <a:rect l="0" t="0" r="r" b="b"/>
                <a:pathLst>
                  <a:path w="1178" h="3212">
                    <a:moveTo>
                      <a:pt x="55" y="151"/>
                    </a:moveTo>
                    <a:cubicBezTo>
                      <a:pt x="49" y="196"/>
                      <a:pt x="81" y="231"/>
                      <a:pt x="78" y="281"/>
                    </a:cubicBezTo>
                    <a:cubicBezTo>
                      <a:pt x="75" y="326"/>
                      <a:pt x="52" y="346"/>
                      <a:pt x="37" y="382"/>
                    </a:cubicBezTo>
                    <a:cubicBezTo>
                      <a:pt x="0" y="468"/>
                      <a:pt x="24" y="594"/>
                      <a:pt x="33" y="686"/>
                    </a:cubicBezTo>
                    <a:cubicBezTo>
                      <a:pt x="45" y="819"/>
                      <a:pt x="58" y="950"/>
                      <a:pt x="72" y="1082"/>
                    </a:cubicBezTo>
                    <a:cubicBezTo>
                      <a:pt x="86" y="1213"/>
                      <a:pt x="107" y="1338"/>
                      <a:pt x="100" y="1473"/>
                    </a:cubicBezTo>
                    <a:cubicBezTo>
                      <a:pt x="90" y="1687"/>
                      <a:pt x="167" y="1885"/>
                      <a:pt x="203" y="2087"/>
                    </a:cubicBezTo>
                    <a:cubicBezTo>
                      <a:pt x="221" y="2184"/>
                      <a:pt x="253" y="2275"/>
                      <a:pt x="268" y="2377"/>
                    </a:cubicBezTo>
                    <a:cubicBezTo>
                      <a:pt x="282" y="2471"/>
                      <a:pt x="342" y="2574"/>
                      <a:pt x="331" y="2676"/>
                    </a:cubicBezTo>
                    <a:cubicBezTo>
                      <a:pt x="330" y="2688"/>
                      <a:pt x="331" y="2700"/>
                      <a:pt x="331" y="2712"/>
                    </a:cubicBezTo>
                    <a:cubicBezTo>
                      <a:pt x="268" y="2741"/>
                      <a:pt x="351" y="2832"/>
                      <a:pt x="360" y="2865"/>
                    </a:cubicBezTo>
                    <a:cubicBezTo>
                      <a:pt x="375" y="2925"/>
                      <a:pt x="339" y="2982"/>
                      <a:pt x="398" y="3028"/>
                    </a:cubicBezTo>
                    <a:cubicBezTo>
                      <a:pt x="420" y="3045"/>
                      <a:pt x="440" y="3037"/>
                      <a:pt x="465" y="3046"/>
                    </a:cubicBezTo>
                    <a:cubicBezTo>
                      <a:pt x="487" y="3054"/>
                      <a:pt x="527" y="3085"/>
                      <a:pt x="551" y="3097"/>
                    </a:cubicBezTo>
                    <a:cubicBezTo>
                      <a:pt x="609" y="3126"/>
                      <a:pt x="681" y="3156"/>
                      <a:pt x="746" y="3164"/>
                    </a:cubicBezTo>
                    <a:cubicBezTo>
                      <a:pt x="725" y="3072"/>
                      <a:pt x="773" y="2987"/>
                      <a:pt x="765" y="2895"/>
                    </a:cubicBezTo>
                    <a:cubicBezTo>
                      <a:pt x="757" y="2795"/>
                      <a:pt x="726" y="2690"/>
                      <a:pt x="699" y="2595"/>
                    </a:cubicBezTo>
                    <a:cubicBezTo>
                      <a:pt x="673" y="2503"/>
                      <a:pt x="654" y="2417"/>
                      <a:pt x="664" y="2318"/>
                    </a:cubicBezTo>
                    <a:cubicBezTo>
                      <a:pt x="673" y="2225"/>
                      <a:pt x="695" y="2102"/>
                      <a:pt x="668" y="2009"/>
                    </a:cubicBezTo>
                    <a:cubicBezTo>
                      <a:pt x="650" y="1949"/>
                      <a:pt x="625" y="1893"/>
                      <a:pt x="635" y="1824"/>
                    </a:cubicBezTo>
                    <a:cubicBezTo>
                      <a:pt x="646" y="1757"/>
                      <a:pt x="672" y="1710"/>
                      <a:pt x="658" y="1638"/>
                    </a:cubicBezTo>
                    <a:cubicBezTo>
                      <a:pt x="645" y="1572"/>
                      <a:pt x="613" y="1532"/>
                      <a:pt x="613" y="1458"/>
                    </a:cubicBezTo>
                    <a:cubicBezTo>
                      <a:pt x="613" y="1392"/>
                      <a:pt x="610" y="1326"/>
                      <a:pt x="614" y="1261"/>
                    </a:cubicBezTo>
                    <a:cubicBezTo>
                      <a:pt x="645" y="1296"/>
                      <a:pt x="669" y="1309"/>
                      <a:pt x="681" y="1356"/>
                    </a:cubicBezTo>
                    <a:cubicBezTo>
                      <a:pt x="693" y="1402"/>
                      <a:pt x="692" y="1455"/>
                      <a:pt x="699" y="1501"/>
                    </a:cubicBezTo>
                    <a:cubicBezTo>
                      <a:pt x="712" y="1593"/>
                      <a:pt x="742" y="1668"/>
                      <a:pt x="742" y="1767"/>
                    </a:cubicBezTo>
                    <a:cubicBezTo>
                      <a:pt x="742" y="1887"/>
                      <a:pt x="727" y="1996"/>
                      <a:pt x="709" y="2110"/>
                    </a:cubicBezTo>
                    <a:cubicBezTo>
                      <a:pt x="692" y="2218"/>
                      <a:pt x="720" y="2327"/>
                      <a:pt x="720" y="2437"/>
                    </a:cubicBezTo>
                    <a:cubicBezTo>
                      <a:pt x="720" y="2509"/>
                      <a:pt x="719" y="2585"/>
                      <a:pt x="708" y="2657"/>
                    </a:cubicBezTo>
                    <a:cubicBezTo>
                      <a:pt x="698" y="2726"/>
                      <a:pt x="676" y="2784"/>
                      <a:pt x="681" y="2858"/>
                    </a:cubicBezTo>
                    <a:cubicBezTo>
                      <a:pt x="685" y="2936"/>
                      <a:pt x="733" y="2993"/>
                      <a:pt x="761" y="3062"/>
                    </a:cubicBezTo>
                    <a:cubicBezTo>
                      <a:pt x="779" y="3106"/>
                      <a:pt x="832" y="3212"/>
                      <a:pt x="888" y="3206"/>
                    </a:cubicBezTo>
                    <a:cubicBezTo>
                      <a:pt x="920" y="3108"/>
                      <a:pt x="1051" y="3169"/>
                      <a:pt x="1108" y="3109"/>
                    </a:cubicBezTo>
                    <a:cubicBezTo>
                      <a:pt x="1178" y="3035"/>
                      <a:pt x="1133" y="2934"/>
                      <a:pt x="1125" y="2843"/>
                    </a:cubicBezTo>
                    <a:cubicBezTo>
                      <a:pt x="1123" y="2817"/>
                      <a:pt x="1129" y="2790"/>
                      <a:pt x="1125" y="2765"/>
                    </a:cubicBezTo>
                    <a:cubicBezTo>
                      <a:pt x="1122" y="2744"/>
                      <a:pt x="1107" y="2723"/>
                      <a:pt x="1108" y="2702"/>
                    </a:cubicBezTo>
                    <a:cubicBezTo>
                      <a:pt x="1111" y="2665"/>
                      <a:pt x="1139" y="2616"/>
                      <a:pt x="1148" y="2578"/>
                    </a:cubicBezTo>
                    <a:cubicBezTo>
                      <a:pt x="1175" y="2463"/>
                      <a:pt x="1153" y="2350"/>
                      <a:pt x="1148" y="2229"/>
                    </a:cubicBezTo>
                    <a:cubicBezTo>
                      <a:pt x="1145" y="2175"/>
                      <a:pt x="1151" y="2124"/>
                      <a:pt x="1153" y="2071"/>
                    </a:cubicBezTo>
                    <a:cubicBezTo>
                      <a:pt x="1156" y="2014"/>
                      <a:pt x="1131" y="1968"/>
                      <a:pt x="1125" y="1914"/>
                    </a:cubicBezTo>
                    <a:cubicBezTo>
                      <a:pt x="1112" y="1802"/>
                      <a:pt x="1143" y="1694"/>
                      <a:pt x="1148" y="1587"/>
                    </a:cubicBezTo>
                    <a:cubicBezTo>
                      <a:pt x="1153" y="1484"/>
                      <a:pt x="1137" y="1386"/>
                      <a:pt x="1142" y="1282"/>
                    </a:cubicBezTo>
                    <a:cubicBezTo>
                      <a:pt x="1145" y="1218"/>
                      <a:pt x="1154" y="1157"/>
                      <a:pt x="1153" y="1092"/>
                    </a:cubicBezTo>
                    <a:cubicBezTo>
                      <a:pt x="1153" y="1028"/>
                      <a:pt x="1131" y="969"/>
                      <a:pt x="1125" y="911"/>
                    </a:cubicBezTo>
                    <a:cubicBezTo>
                      <a:pt x="1114" y="786"/>
                      <a:pt x="1151" y="664"/>
                      <a:pt x="1107" y="541"/>
                    </a:cubicBezTo>
                    <a:cubicBezTo>
                      <a:pt x="1063" y="418"/>
                      <a:pt x="1051" y="297"/>
                      <a:pt x="1024" y="168"/>
                    </a:cubicBezTo>
                    <a:cubicBezTo>
                      <a:pt x="1000" y="52"/>
                      <a:pt x="839" y="26"/>
                      <a:pt x="731" y="17"/>
                    </a:cubicBezTo>
                    <a:cubicBezTo>
                      <a:pt x="534" y="0"/>
                      <a:pt x="335" y="29"/>
                      <a:pt x="152" y="79"/>
                    </a:cubicBezTo>
                    <a:cubicBezTo>
                      <a:pt x="146" y="114"/>
                      <a:pt x="107" y="143"/>
                      <a:pt x="72" y="151"/>
                    </a:cubicBezTo>
                  </a:path>
                </a:pathLst>
              </a:custGeom>
              <a:solidFill>
                <a:srgbClr val="585C5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24" name="Freeform 91"/>
              <p:cNvSpPr>
                <a:spLocks/>
              </p:cNvSpPr>
              <p:nvPr/>
            </p:nvSpPr>
            <p:spPr bwMode="gray">
              <a:xfrm>
                <a:off x="-2067542" y="-18129415"/>
                <a:ext cx="1944529" cy="2643934"/>
              </a:xfrm>
              <a:custGeom>
                <a:avLst/>
                <a:gdLst/>
                <a:ahLst/>
                <a:cxnLst>
                  <a:cxn ang="0">
                    <a:pos x="122" y="205"/>
                  </a:cxn>
                  <a:cxn ang="0">
                    <a:pos x="141" y="437"/>
                  </a:cxn>
                  <a:cxn ang="0">
                    <a:pos x="214" y="683"/>
                  </a:cxn>
                  <a:cxn ang="0">
                    <a:pos x="488" y="510"/>
                  </a:cxn>
                  <a:cxn ang="0">
                    <a:pos x="407" y="124"/>
                  </a:cxn>
                  <a:cxn ang="0">
                    <a:pos x="143" y="184"/>
                  </a:cxn>
                </a:cxnLst>
                <a:rect l="0" t="0" r="r" b="b"/>
                <a:pathLst>
                  <a:path w="513" h="706">
                    <a:moveTo>
                      <a:pt x="122" y="205"/>
                    </a:moveTo>
                    <a:cubicBezTo>
                      <a:pt x="137" y="280"/>
                      <a:pt x="146" y="354"/>
                      <a:pt x="141" y="437"/>
                    </a:cubicBezTo>
                    <a:cubicBezTo>
                      <a:pt x="0" y="522"/>
                      <a:pt x="74" y="660"/>
                      <a:pt x="214" y="683"/>
                    </a:cubicBezTo>
                    <a:cubicBezTo>
                      <a:pt x="351" y="706"/>
                      <a:pt x="455" y="646"/>
                      <a:pt x="488" y="510"/>
                    </a:cubicBezTo>
                    <a:cubicBezTo>
                      <a:pt x="513" y="407"/>
                      <a:pt x="455" y="214"/>
                      <a:pt x="407" y="124"/>
                    </a:cubicBezTo>
                    <a:cubicBezTo>
                      <a:pt x="342" y="0"/>
                      <a:pt x="146" y="43"/>
                      <a:pt x="143" y="184"/>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25" name="Freeform 92"/>
              <p:cNvSpPr>
                <a:spLocks/>
              </p:cNvSpPr>
              <p:nvPr/>
            </p:nvSpPr>
            <p:spPr bwMode="gray">
              <a:xfrm>
                <a:off x="-408204" y="-17092578"/>
                <a:ext cx="155563" cy="259209"/>
              </a:xfrm>
              <a:custGeom>
                <a:avLst/>
                <a:gdLst/>
                <a:ahLst/>
                <a:cxnLst>
                  <a:cxn ang="0">
                    <a:pos x="20" y="45"/>
                  </a:cxn>
                  <a:cxn ang="0">
                    <a:pos x="42" y="69"/>
                  </a:cxn>
                  <a:cxn ang="0">
                    <a:pos x="37" y="42"/>
                  </a:cxn>
                  <a:cxn ang="0">
                    <a:pos x="26" y="12"/>
                  </a:cxn>
                  <a:cxn ang="0">
                    <a:pos x="14" y="4"/>
                  </a:cxn>
                  <a:cxn ang="0">
                    <a:pos x="5" y="17"/>
                  </a:cxn>
                  <a:cxn ang="0">
                    <a:pos x="18" y="45"/>
                  </a:cxn>
                </a:cxnLst>
                <a:rect l="0" t="0" r="r" b="b"/>
                <a:pathLst>
                  <a:path w="42" h="69">
                    <a:moveTo>
                      <a:pt x="20" y="45"/>
                    </a:moveTo>
                    <a:cubicBezTo>
                      <a:pt x="26" y="51"/>
                      <a:pt x="34" y="66"/>
                      <a:pt x="42" y="69"/>
                    </a:cubicBezTo>
                    <a:cubicBezTo>
                      <a:pt x="42" y="59"/>
                      <a:pt x="39" y="51"/>
                      <a:pt x="37" y="42"/>
                    </a:cubicBezTo>
                    <a:cubicBezTo>
                      <a:pt x="34" y="29"/>
                      <a:pt x="30" y="22"/>
                      <a:pt x="26" y="12"/>
                    </a:cubicBezTo>
                    <a:cubicBezTo>
                      <a:pt x="22" y="5"/>
                      <a:pt x="22" y="0"/>
                      <a:pt x="14" y="4"/>
                    </a:cubicBezTo>
                    <a:cubicBezTo>
                      <a:pt x="11" y="5"/>
                      <a:pt x="6" y="14"/>
                      <a:pt x="5" y="17"/>
                    </a:cubicBezTo>
                    <a:cubicBezTo>
                      <a:pt x="0" y="32"/>
                      <a:pt x="16" y="37"/>
                      <a:pt x="18" y="45"/>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26" name="Freeform 93"/>
              <p:cNvSpPr>
                <a:spLocks/>
              </p:cNvSpPr>
              <p:nvPr/>
            </p:nvSpPr>
            <p:spPr bwMode="gray">
              <a:xfrm>
                <a:off x="-1600853" y="-17066649"/>
                <a:ext cx="1322277" cy="777628"/>
              </a:xfrm>
              <a:custGeom>
                <a:avLst/>
                <a:gdLst/>
                <a:ahLst/>
                <a:cxnLst>
                  <a:cxn ang="0">
                    <a:pos x="0" y="0"/>
                  </a:cxn>
                  <a:cxn ang="0">
                    <a:pos x="23" y="45"/>
                  </a:cxn>
                  <a:cxn ang="0">
                    <a:pos x="45" y="97"/>
                  </a:cxn>
                  <a:cxn ang="0">
                    <a:pos x="125" y="177"/>
                  </a:cxn>
                  <a:cxn ang="0">
                    <a:pos x="246" y="190"/>
                  </a:cxn>
                  <a:cxn ang="0">
                    <a:pos x="346" y="14"/>
                  </a:cxn>
                </a:cxnLst>
                <a:rect l="0" t="0" r="r" b="b"/>
                <a:pathLst>
                  <a:path w="346" h="205">
                    <a:moveTo>
                      <a:pt x="0" y="0"/>
                    </a:moveTo>
                    <a:cubicBezTo>
                      <a:pt x="7" y="19"/>
                      <a:pt x="13" y="29"/>
                      <a:pt x="23" y="45"/>
                    </a:cubicBezTo>
                    <a:cubicBezTo>
                      <a:pt x="33" y="62"/>
                      <a:pt x="33" y="82"/>
                      <a:pt x="45" y="97"/>
                    </a:cubicBezTo>
                    <a:cubicBezTo>
                      <a:pt x="70" y="127"/>
                      <a:pt x="87" y="157"/>
                      <a:pt x="125" y="177"/>
                    </a:cubicBezTo>
                    <a:cubicBezTo>
                      <a:pt x="150" y="191"/>
                      <a:pt x="216" y="205"/>
                      <a:pt x="246" y="190"/>
                    </a:cubicBezTo>
                    <a:cubicBezTo>
                      <a:pt x="303" y="163"/>
                      <a:pt x="346" y="38"/>
                      <a:pt x="346" y="14"/>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27" name="Freeform 94"/>
              <p:cNvSpPr>
                <a:spLocks/>
              </p:cNvSpPr>
              <p:nvPr/>
            </p:nvSpPr>
            <p:spPr bwMode="gray">
              <a:xfrm>
                <a:off x="-2067542" y="-19632828"/>
                <a:ext cx="2074173" cy="3214194"/>
              </a:xfrm>
              <a:custGeom>
                <a:avLst/>
                <a:gdLst/>
                <a:ahLst/>
                <a:cxnLst>
                  <a:cxn ang="0">
                    <a:pos x="48" y="367"/>
                  </a:cxn>
                  <a:cxn ang="0">
                    <a:pos x="1" y="422"/>
                  </a:cxn>
                  <a:cxn ang="0">
                    <a:pos x="43" y="495"/>
                  </a:cxn>
                  <a:cxn ang="0">
                    <a:pos x="63" y="525"/>
                  </a:cxn>
                  <a:cxn ang="0">
                    <a:pos x="76" y="578"/>
                  </a:cxn>
                  <a:cxn ang="0">
                    <a:pos x="132" y="702"/>
                  </a:cxn>
                  <a:cxn ang="0">
                    <a:pos x="171" y="746"/>
                  </a:cxn>
                  <a:cxn ang="0">
                    <a:pos x="251" y="827"/>
                  </a:cxn>
                  <a:cxn ang="0">
                    <a:pos x="372" y="840"/>
                  </a:cxn>
                  <a:cxn ang="0">
                    <a:pos x="473" y="692"/>
                  </a:cxn>
                  <a:cxn ang="0">
                    <a:pos x="511" y="599"/>
                  </a:cxn>
                  <a:cxn ang="0">
                    <a:pos x="529" y="410"/>
                  </a:cxn>
                  <a:cxn ang="0">
                    <a:pos x="372" y="60"/>
                  </a:cxn>
                  <a:cxn ang="0">
                    <a:pos x="112" y="89"/>
                  </a:cxn>
                  <a:cxn ang="0">
                    <a:pos x="40" y="216"/>
                  </a:cxn>
                  <a:cxn ang="0">
                    <a:pos x="48" y="367"/>
                  </a:cxn>
                </a:cxnLst>
                <a:rect l="0" t="0" r="r" b="b"/>
                <a:pathLst>
                  <a:path w="546" h="854">
                    <a:moveTo>
                      <a:pt x="48" y="367"/>
                    </a:moveTo>
                    <a:cubicBezTo>
                      <a:pt x="6" y="358"/>
                      <a:pt x="2" y="391"/>
                      <a:pt x="1" y="422"/>
                    </a:cubicBezTo>
                    <a:cubicBezTo>
                      <a:pt x="0" y="467"/>
                      <a:pt x="17" y="469"/>
                      <a:pt x="43" y="495"/>
                    </a:cubicBezTo>
                    <a:cubicBezTo>
                      <a:pt x="51" y="503"/>
                      <a:pt x="54" y="517"/>
                      <a:pt x="63" y="525"/>
                    </a:cubicBezTo>
                    <a:cubicBezTo>
                      <a:pt x="75" y="534"/>
                      <a:pt x="67" y="564"/>
                      <a:pt x="76" y="578"/>
                    </a:cubicBezTo>
                    <a:cubicBezTo>
                      <a:pt x="92" y="600"/>
                      <a:pt x="122" y="686"/>
                      <a:pt x="132" y="702"/>
                    </a:cubicBezTo>
                    <a:cubicBezTo>
                      <a:pt x="142" y="719"/>
                      <a:pt x="159" y="731"/>
                      <a:pt x="171" y="746"/>
                    </a:cubicBezTo>
                    <a:cubicBezTo>
                      <a:pt x="196" y="777"/>
                      <a:pt x="213" y="806"/>
                      <a:pt x="251" y="827"/>
                    </a:cubicBezTo>
                    <a:cubicBezTo>
                      <a:pt x="277" y="840"/>
                      <a:pt x="342" y="854"/>
                      <a:pt x="372" y="840"/>
                    </a:cubicBezTo>
                    <a:cubicBezTo>
                      <a:pt x="400" y="826"/>
                      <a:pt x="464" y="716"/>
                      <a:pt x="473" y="692"/>
                    </a:cubicBezTo>
                    <a:cubicBezTo>
                      <a:pt x="485" y="660"/>
                      <a:pt x="498" y="628"/>
                      <a:pt x="511" y="599"/>
                    </a:cubicBezTo>
                    <a:cubicBezTo>
                      <a:pt x="537" y="542"/>
                      <a:pt x="521" y="470"/>
                      <a:pt x="529" y="410"/>
                    </a:cubicBezTo>
                    <a:cubicBezTo>
                      <a:pt x="546" y="285"/>
                      <a:pt x="466" y="132"/>
                      <a:pt x="372" y="60"/>
                    </a:cubicBezTo>
                    <a:cubicBezTo>
                      <a:pt x="294" y="0"/>
                      <a:pt x="170" y="12"/>
                      <a:pt x="112" y="89"/>
                    </a:cubicBezTo>
                    <a:cubicBezTo>
                      <a:pt x="88" y="120"/>
                      <a:pt x="55" y="179"/>
                      <a:pt x="40" y="216"/>
                    </a:cubicBezTo>
                    <a:cubicBezTo>
                      <a:pt x="28" y="248"/>
                      <a:pt x="1" y="298"/>
                      <a:pt x="48" y="367"/>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28" name="Freeform 95"/>
              <p:cNvSpPr>
                <a:spLocks/>
              </p:cNvSpPr>
              <p:nvPr/>
            </p:nvSpPr>
            <p:spPr bwMode="gray">
              <a:xfrm>
                <a:off x="-3882443" y="-16859282"/>
                <a:ext cx="5703975" cy="6350617"/>
              </a:xfrm>
              <a:custGeom>
                <a:avLst/>
                <a:gdLst/>
                <a:ahLst/>
                <a:cxnLst>
                  <a:cxn ang="0">
                    <a:pos x="568" y="110"/>
                  </a:cxn>
                  <a:cxn ang="0">
                    <a:pos x="365" y="239"/>
                  </a:cxn>
                  <a:cxn ang="0">
                    <a:pos x="185" y="357"/>
                  </a:cxn>
                  <a:cxn ang="0">
                    <a:pos x="67" y="567"/>
                  </a:cxn>
                  <a:cxn ang="0">
                    <a:pos x="74" y="680"/>
                  </a:cxn>
                  <a:cxn ang="0">
                    <a:pos x="62" y="820"/>
                  </a:cxn>
                  <a:cxn ang="0">
                    <a:pos x="5" y="1011"/>
                  </a:cxn>
                  <a:cxn ang="0">
                    <a:pos x="16" y="1237"/>
                  </a:cxn>
                  <a:cxn ang="0">
                    <a:pos x="101" y="1406"/>
                  </a:cxn>
                  <a:cxn ang="0">
                    <a:pos x="264" y="1417"/>
                  </a:cxn>
                  <a:cxn ang="0">
                    <a:pos x="276" y="1591"/>
                  </a:cxn>
                  <a:cxn ang="0">
                    <a:pos x="731" y="1681"/>
                  </a:cxn>
                  <a:cxn ang="0">
                    <a:pos x="968" y="1655"/>
                  </a:cxn>
                  <a:cxn ang="0">
                    <a:pos x="1154" y="1631"/>
                  </a:cxn>
                  <a:cxn ang="0">
                    <a:pos x="1283" y="1569"/>
                  </a:cxn>
                  <a:cxn ang="0">
                    <a:pos x="1447" y="1147"/>
                  </a:cxn>
                  <a:cxn ang="0">
                    <a:pos x="1509" y="617"/>
                  </a:cxn>
                  <a:cxn ang="0">
                    <a:pos x="1492" y="398"/>
                  </a:cxn>
                  <a:cxn ang="0">
                    <a:pos x="1417" y="202"/>
                  </a:cxn>
                  <a:cxn ang="0">
                    <a:pos x="1014" y="53"/>
                  </a:cxn>
                  <a:cxn ang="0">
                    <a:pos x="745" y="222"/>
                  </a:cxn>
                  <a:cxn ang="0">
                    <a:pos x="608" y="70"/>
                  </a:cxn>
                  <a:cxn ang="0">
                    <a:pos x="535" y="133"/>
                  </a:cxn>
                </a:cxnLst>
                <a:rect l="0" t="0" r="r" b="b"/>
                <a:pathLst>
                  <a:path w="1518" h="1696">
                    <a:moveTo>
                      <a:pt x="568" y="110"/>
                    </a:moveTo>
                    <a:cubicBezTo>
                      <a:pt x="491" y="130"/>
                      <a:pt x="436" y="199"/>
                      <a:pt x="365" y="239"/>
                    </a:cubicBezTo>
                    <a:cubicBezTo>
                      <a:pt x="303" y="273"/>
                      <a:pt x="246" y="311"/>
                      <a:pt x="185" y="357"/>
                    </a:cubicBezTo>
                    <a:cubicBezTo>
                      <a:pt x="127" y="401"/>
                      <a:pt x="49" y="492"/>
                      <a:pt x="67" y="567"/>
                    </a:cubicBezTo>
                    <a:cubicBezTo>
                      <a:pt x="79" y="619"/>
                      <a:pt x="85" y="626"/>
                      <a:pt x="74" y="680"/>
                    </a:cubicBezTo>
                    <a:cubicBezTo>
                      <a:pt x="65" y="726"/>
                      <a:pt x="69" y="773"/>
                      <a:pt x="62" y="820"/>
                    </a:cubicBezTo>
                    <a:cubicBezTo>
                      <a:pt x="52" y="884"/>
                      <a:pt x="11" y="945"/>
                      <a:pt x="5" y="1011"/>
                    </a:cubicBezTo>
                    <a:cubicBezTo>
                      <a:pt x="0" y="1079"/>
                      <a:pt x="9" y="1168"/>
                      <a:pt x="16" y="1237"/>
                    </a:cubicBezTo>
                    <a:cubicBezTo>
                      <a:pt x="22" y="1288"/>
                      <a:pt x="46" y="1388"/>
                      <a:pt x="101" y="1406"/>
                    </a:cubicBezTo>
                    <a:cubicBezTo>
                      <a:pt x="173" y="1429"/>
                      <a:pt x="202" y="1362"/>
                      <a:pt x="264" y="1417"/>
                    </a:cubicBezTo>
                    <a:cubicBezTo>
                      <a:pt x="255" y="1448"/>
                      <a:pt x="169" y="1479"/>
                      <a:pt x="276" y="1591"/>
                    </a:cubicBezTo>
                    <a:cubicBezTo>
                      <a:pt x="319" y="1637"/>
                      <a:pt x="670" y="1696"/>
                      <a:pt x="731" y="1681"/>
                    </a:cubicBezTo>
                    <a:cubicBezTo>
                      <a:pt x="804" y="1663"/>
                      <a:pt x="915" y="1665"/>
                      <a:pt x="968" y="1655"/>
                    </a:cubicBezTo>
                    <a:cubicBezTo>
                      <a:pt x="1014" y="1646"/>
                      <a:pt x="1154" y="1630"/>
                      <a:pt x="1154" y="1631"/>
                    </a:cubicBezTo>
                    <a:cubicBezTo>
                      <a:pt x="1151" y="1611"/>
                      <a:pt x="1278" y="1590"/>
                      <a:pt x="1283" y="1569"/>
                    </a:cubicBezTo>
                    <a:cubicBezTo>
                      <a:pt x="1362" y="1451"/>
                      <a:pt x="1355" y="1386"/>
                      <a:pt x="1447" y="1147"/>
                    </a:cubicBezTo>
                    <a:cubicBezTo>
                      <a:pt x="1509" y="985"/>
                      <a:pt x="1518" y="806"/>
                      <a:pt x="1509" y="617"/>
                    </a:cubicBezTo>
                    <a:cubicBezTo>
                      <a:pt x="1505" y="543"/>
                      <a:pt x="1492" y="476"/>
                      <a:pt x="1492" y="398"/>
                    </a:cubicBezTo>
                    <a:cubicBezTo>
                      <a:pt x="1492" y="311"/>
                      <a:pt x="1485" y="256"/>
                      <a:pt x="1417" y="202"/>
                    </a:cubicBezTo>
                    <a:cubicBezTo>
                      <a:pt x="1308" y="115"/>
                      <a:pt x="1156" y="67"/>
                      <a:pt x="1014" y="53"/>
                    </a:cubicBezTo>
                    <a:cubicBezTo>
                      <a:pt x="988" y="0"/>
                      <a:pt x="813" y="250"/>
                      <a:pt x="745" y="222"/>
                    </a:cubicBezTo>
                    <a:cubicBezTo>
                      <a:pt x="667" y="189"/>
                      <a:pt x="574" y="100"/>
                      <a:pt x="608" y="70"/>
                    </a:cubicBezTo>
                    <a:cubicBezTo>
                      <a:pt x="588" y="98"/>
                      <a:pt x="551" y="100"/>
                      <a:pt x="535" y="133"/>
                    </a:cubicBezTo>
                  </a:path>
                </a:pathLst>
              </a:custGeom>
              <a:solidFill>
                <a:srgbClr val="DAE3E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29" name="Freeform 96"/>
              <p:cNvSpPr>
                <a:spLocks/>
              </p:cNvSpPr>
              <p:nvPr/>
            </p:nvSpPr>
            <p:spPr bwMode="gray">
              <a:xfrm>
                <a:off x="-589703" y="-16651914"/>
                <a:ext cx="1348212" cy="855382"/>
              </a:xfrm>
              <a:custGeom>
                <a:avLst/>
                <a:gdLst/>
                <a:ahLst/>
                <a:cxnLst>
                  <a:cxn ang="0">
                    <a:pos x="97" y="0"/>
                  </a:cxn>
                  <a:cxn ang="0">
                    <a:pos x="303" y="60"/>
                  </a:cxn>
                  <a:cxn ang="0">
                    <a:pos x="358" y="106"/>
                  </a:cxn>
                  <a:cxn ang="0">
                    <a:pos x="203" y="76"/>
                  </a:cxn>
                  <a:cxn ang="0">
                    <a:pos x="136" y="173"/>
                  </a:cxn>
                  <a:cxn ang="0">
                    <a:pos x="21" y="223"/>
                  </a:cxn>
                  <a:cxn ang="0">
                    <a:pos x="58" y="105"/>
                  </a:cxn>
                  <a:cxn ang="0">
                    <a:pos x="131" y="13"/>
                  </a:cxn>
                </a:cxnLst>
                <a:rect l="0" t="0" r="r" b="b"/>
                <a:pathLst>
                  <a:path w="358" h="229">
                    <a:moveTo>
                      <a:pt x="97" y="0"/>
                    </a:moveTo>
                    <a:cubicBezTo>
                      <a:pt x="155" y="28"/>
                      <a:pt x="241" y="50"/>
                      <a:pt x="303" y="60"/>
                    </a:cubicBezTo>
                    <a:cubicBezTo>
                      <a:pt x="315" y="77"/>
                      <a:pt x="339" y="97"/>
                      <a:pt x="358" y="106"/>
                    </a:cubicBezTo>
                    <a:cubicBezTo>
                      <a:pt x="309" y="97"/>
                      <a:pt x="254" y="70"/>
                      <a:pt x="203" y="76"/>
                    </a:cubicBezTo>
                    <a:cubicBezTo>
                      <a:pt x="136" y="84"/>
                      <a:pt x="190" y="147"/>
                      <a:pt x="136" y="173"/>
                    </a:cubicBezTo>
                    <a:cubicBezTo>
                      <a:pt x="106" y="119"/>
                      <a:pt x="62" y="229"/>
                      <a:pt x="21" y="223"/>
                    </a:cubicBezTo>
                    <a:cubicBezTo>
                      <a:pt x="0" y="173"/>
                      <a:pt x="31" y="144"/>
                      <a:pt x="58" y="105"/>
                    </a:cubicBezTo>
                    <a:cubicBezTo>
                      <a:pt x="76" y="79"/>
                      <a:pt x="92" y="8"/>
                      <a:pt x="131" y="13"/>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30" name="Freeform 97"/>
              <p:cNvSpPr>
                <a:spLocks/>
              </p:cNvSpPr>
              <p:nvPr/>
            </p:nvSpPr>
            <p:spPr bwMode="gray">
              <a:xfrm>
                <a:off x="-1237873" y="-13489562"/>
                <a:ext cx="388899" cy="855382"/>
              </a:xfrm>
              <a:custGeom>
                <a:avLst/>
                <a:gdLst/>
                <a:ahLst/>
                <a:cxnLst>
                  <a:cxn ang="0">
                    <a:pos x="79" y="17"/>
                  </a:cxn>
                  <a:cxn ang="0">
                    <a:pos x="3" y="131"/>
                  </a:cxn>
                  <a:cxn ang="0">
                    <a:pos x="45" y="227"/>
                  </a:cxn>
                  <a:cxn ang="0">
                    <a:pos x="99" y="21"/>
                  </a:cxn>
                  <a:cxn ang="0">
                    <a:pos x="87" y="0"/>
                  </a:cxn>
                </a:cxnLst>
                <a:rect l="0" t="0" r="r" b="b"/>
                <a:pathLst>
                  <a:path w="104" h="227">
                    <a:moveTo>
                      <a:pt x="79" y="17"/>
                    </a:moveTo>
                    <a:cubicBezTo>
                      <a:pt x="44" y="66"/>
                      <a:pt x="6" y="63"/>
                      <a:pt x="3" y="131"/>
                    </a:cubicBezTo>
                    <a:cubicBezTo>
                      <a:pt x="0" y="185"/>
                      <a:pt x="11" y="194"/>
                      <a:pt x="45" y="227"/>
                    </a:cubicBezTo>
                    <a:cubicBezTo>
                      <a:pt x="42" y="170"/>
                      <a:pt x="3" y="39"/>
                      <a:pt x="99" y="21"/>
                    </a:cubicBezTo>
                    <a:cubicBezTo>
                      <a:pt x="104" y="6"/>
                      <a:pt x="97" y="5"/>
                      <a:pt x="87" y="0"/>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31" name="Freeform 98"/>
              <p:cNvSpPr>
                <a:spLocks/>
              </p:cNvSpPr>
              <p:nvPr/>
            </p:nvSpPr>
            <p:spPr bwMode="gray">
              <a:xfrm>
                <a:off x="-3545399" y="-14474557"/>
                <a:ext cx="725960" cy="492489"/>
              </a:xfrm>
              <a:custGeom>
                <a:avLst/>
                <a:gdLst/>
                <a:ahLst/>
                <a:cxnLst>
                  <a:cxn ang="0">
                    <a:pos x="12" y="0"/>
                  </a:cxn>
                  <a:cxn ang="0">
                    <a:pos x="197" y="131"/>
                  </a:cxn>
                  <a:cxn ang="0">
                    <a:pos x="84" y="73"/>
                  </a:cxn>
                  <a:cxn ang="0">
                    <a:pos x="12" y="5"/>
                  </a:cxn>
                  <a:cxn ang="0">
                    <a:pos x="41" y="5"/>
                  </a:cxn>
                </a:cxnLst>
                <a:rect l="0" t="0" r="r" b="b"/>
                <a:pathLst>
                  <a:path w="197" h="131">
                    <a:moveTo>
                      <a:pt x="12" y="0"/>
                    </a:moveTo>
                    <a:cubicBezTo>
                      <a:pt x="72" y="19"/>
                      <a:pt x="176" y="59"/>
                      <a:pt x="197" y="131"/>
                    </a:cubicBezTo>
                    <a:cubicBezTo>
                      <a:pt x="156" y="116"/>
                      <a:pt x="123" y="90"/>
                      <a:pt x="84" y="73"/>
                    </a:cubicBezTo>
                    <a:cubicBezTo>
                      <a:pt x="54" y="61"/>
                      <a:pt x="0" y="51"/>
                      <a:pt x="12" y="5"/>
                    </a:cubicBezTo>
                    <a:cubicBezTo>
                      <a:pt x="21" y="4"/>
                      <a:pt x="33" y="2"/>
                      <a:pt x="41" y="5"/>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32" name="Freeform 99"/>
              <p:cNvSpPr>
                <a:spLocks/>
              </p:cNvSpPr>
              <p:nvPr/>
            </p:nvSpPr>
            <p:spPr bwMode="gray">
              <a:xfrm>
                <a:off x="-2819438" y="-10949312"/>
                <a:ext cx="3811300" cy="803540"/>
              </a:xfrm>
              <a:custGeom>
                <a:avLst/>
                <a:gdLst/>
                <a:ahLst/>
                <a:cxnLst>
                  <a:cxn ang="0">
                    <a:pos x="37" y="13"/>
                  </a:cxn>
                  <a:cxn ang="0">
                    <a:pos x="132" y="45"/>
                  </a:cxn>
                  <a:cxn ang="0">
                    <a:pos x="245" y="69"/>
                  </a:cxn>
                  <a:cxn ang="0">
                    <a:pos x="470" y="86"/>
                  </a:cxn>
                  <a:cxn ang="0">
                    <a:pos x="735" y="69"/>
                  </a:cxn>
                  <a:cxn ang="0">
                    <a:pos x="976" y="37"/>
                  </a:cxn>
                  <a:cxn ang="0">
                    <a:pos x="986" y="148"/>
                  </a:cxn>
                  <a:cxn ang="0">
                    <a:pos x="842" y="187"/>
                  </a:cxn>
                  <a:cxn ang="0">
                    <a:pos x="577" y="215"/>
                  </a:cxn>
                  <a:cxn ang="0">
                    <a:pos x="311" y="194"/>
                  </a:cxn>
                  <a:cxn ang="0">
                    <a:pos x="183" y="159"/>
                  </a:cxn>
                  <a:cxn ang="0">
                    <a:pos x="29" y="121"/>
                  </a:cxn>
                  <a:cxn ang="0">
                    <a:pos x="14" y="120"/>
                  </a:cxn>
                  <a:cxn ang="0">
                    <a:pos x="3" y="24"/>
                  </a:cxn>
                </a:cxnLst>
                <a:rect l="0" t="0" r="r" b="b"/>
                <a:pathLst>
                  <a:path w="1010" h="220">
                    <a:moveTo>
                      <a:pt x="37" y="13"/>
                    </a:moveTo>
                    <a:cubicBezTo>
                      <a:pt x="73" y="16"/>
                      <a:pt x="98" y="32"/>
                      <a:pt x="132" y="45"/>
                    </a:cubicBezTo>
                    <a:cubicBezTo>
                      <a:pt x="171" y="59"/>
                      <a:pt x="206" y="60"/>
                      <a:pt x="245" y="69"/>
                    </a:cubicBezTo>
                    <a:cubicBezTo>
                      <a:pt x="317" y="84"/>
                      <a:pt x="391" y="82"/>
                      <a:pt x="470" y="86"/>
                    </a:cubicBezTo>
                    <a:cubicBezTo>
                      <a:pt x="563" y="90"/>
                      <a:pt x="652" y="100"/>
                      <a:pt x="735" y="69"/>
                    </a:cubicBezTo>
                    <a:cubicBezTo>
                      <a:pt x="797" y="46"/>
                      <a:pt x="909" y="0"/>
                      <a:pt x="976" y="37"/>
                    </a:cubicBezTo>
                    <a:cubicBezTo>
                      <a:pt x="975" y="87"/>
                      <a:pt x="1010" y="114"/>
                      <a:pt x="986" y="148"/>
                    </a:cubicBezTo>
                    <a:cubicBezTo>
                      <a:pt x="970" y="172"/>
                      <a:pt x="869" y="180"/>
                      <a:pt x="842" y="187"/>
                    </a:cubicBezTo>
                    <a:cubicBezTo>
                      <a:pt x="756" y="211"/>
                      <a:pt x="672" y="215"/>
                      <a:pt x="577" y="215"/>
                    </a:cubicBezTo>
                    <a:cubicBezTo>
                      <a:pt x="485" y="215"/>
                      <a:pt x="395" y="220"/>
                      <a:pt x="311" y="194"/>
                    </a:cubicBezTo>
                    <a:cubicBezTo>
                      <a:pt x="267" y="180"/>
                      <a:pt x="226" y="169"/>
                      <a:pt x="183" y="159"/>
                    </a:cubicBezTo>
                    <a:cubicBezTo>
                      <a:pt x="140" y="150"/>
                      <a:pt x="67" y="141"/>
                      <a:pt x="29" y="121"/>
                    </a:cubicBezTo>
                    <a:cubicBezTo>
                      <a:pt x="18" y="115"/>
                      <a:pt x="26" y="124"/>
                      <a:pt x="14" y="120"/>
                    </a:cubicBezTo>
                    <a:cubicBezTo>
                      <a:pt x="9" y="91"/>
                      <a:pt x="0" y="52"/>
                      <a:pt x="3" y="24"/>
                    </a:cubicBezTo>
                  </a:path>
                </a:pathLst>
              </a:custGeom>
              <a:solidFill>
                <a:srgbClr val="0B0C0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33" name="Freeform 100"/>
              <p:cNvSpPr>
                <a:spLocks/>
              </p:cNvSpPr>
              <p:nvPr/>
            </p:nvSpPr>
            <p:spPr bwMode="gray">
              <a:xfrm>
                <a:off x="-1782352" y="-10767874"/>
                <a:ext cx="881523" cy="648031"/>
              </a:xfrm>
              <a:custGeom>
                <a:avLst/>
                <a:gdLst/>
                <a:ahLst/>
                <a:cxnLst>
                  <a:cxn ang="0">
                    <a:pos x="32" y="131"/>
                  </a:cxn>
                  <a:cxn ang="0">
                    <a:pos x="170" y="141"/>
                  </a:cxn>
                  <a:cxn ang="0">
                    <a:pos x="184" y="39"/>
                  </a:cxn>
                  <a:cxn ang="0">
                    <a:pos x="137" y="26"/>
                  </a:cxn>
                  <a:cxn ang="0">
                    <a:pos x="206" y="20"/>
                  </a:cxn>
                  <a:cxn ang="0">
                    <a:pos x="198" y="152"/>
                  </a:cxn>
                  <a:cxn ang="0">
                    <a:pos x="156" y="168"/>
                  </a:cxn>
                  <a:cxn ang="0">
                    <a:pos x="13" y="151"/>
                  </a:cxn>
                  <a:cxn ang="0">
                    <a:pos x="12" y="40"/>
                  </a:cxn>
                  <a:cxn ang="0">
                    <a:pos x="156" y="13"/>
                  </a:cxn>
                  <a:cxn ang="0">
                    <a:pos x="141" y="37"/>
                  </a:cxn>
                  <a:cxn ang="0">
                    <a:pos x="37" y="61"/>
                  </a:cxn>
                </a:cxnLst>
                <a:rect l="0" t="0" r="r" b="b"/>
                <a:pathLst>
                  <a:path w="236" h="170">
                    <a:moveTo>
                      <a:pt x="32" y="131"/>
                    </a:moveTo>
                    <a:cubicBezTo>
                      <a:pt x="61" y="144"/>
                      <a:pt x="154" y="156"/>
                      <a:pt x="170" y="141"/>
                    </a:cubicBezTo>
                    <a:cubicBezTo>
                      <a:pt x="171" y="124"/>
                      <a:pt x="186" y="58"/>
                      <a:pt x="184" y="39"/>
                    </a:cubicBezTo>
                    <a:cubicBezTo>
                      <a:pt x="164" y="29"/>
                      <a:pt x="137" y="52"/>
                      <a:pt x="137" y="26"/>
                    </a:cubicBezTo>
                    <a:cubicBezTo>
                      <a:pt x="137" y="2"/>
                      <a:pt x="198" y="20"/>
                      <a:pt x="206" y="20"/>
                    </a:cubicBezTo>
                    <a:cubicBezTo>
                      <a:pt x="236" y="20"/>
                      <a:pt x="202" y="124"/>
                      <a:pt x="198" y="152"/>
                    </a:cubicBezTo>
                    <a:cubicBezTo>
                      <a:pt x="195" y="170"/>
                      <a:pt x="180" y="166"/>
                      <a:pt x="156" y="168"/>
                    </a:cubicBezTo>
                    <a:cubicBezTo>
                      <a:pt x="123" y="169"/>
                      <a:pt x="46" y="162"/>
                      <a:pt x="13" y="151"/>
                    </a:cubicBezTo>
                    <a:cubicBezTo>
                      <a:pt x="0" y="147"/>
                      <a:pt x="2" y="88"/>
                      <a:pt x="12" y="40"/>
                    </a:cubicBezTo>
                    <a:cubicBezTo>
                      <a:pt x="20" y="0"/>
                      <a:pt x="123" y="20"/>
                      <a:pt x="156" y="13"/>
                    </a:cubicBezTo>
                    <a:cubicBezTo>
                      <a:pt x="172" y="10"/>
                      <a:pt x="143" y="23"/>
                      <a:pt x="141" y="37"/>
                    </a:cubicBezTo>
                    <a:cubicBezTo>
                      <a:pt x="124" y="38"/>
                      <a:pt x="30" y="30"/>
                      <a:pt x="37" y="61"/>
                    </a:cubicBezTo>
                  </a:path>
                </a:pathLst>
              </a:custGeom>
              <a:solidFill>
                <a:srgbClr val="DBDCDD"/>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34" name="Freeform 101"/>
              <p:cNvSpPr>
                <a:spLocks/>
              </p:cNvSpPr>
              <p:nvPr/>
            </p:nvSpPr>
            <p:spPr bwMode="gray">
              <a:xfrm>
                <a:off x="-2223105" y="-19710583"/>
                <a:ext cx="2307509" cy="2099586"/>
              </a:xfrm>
              <a:custGeom>
                <a:avLst/>
                <a:gdLst/>
                <a:ahLst/>
                <a:cxnLst>
                  <a:cxn ang="0">
                    <a:pos x="111" y="540"/>
                  </a:cxn>
                  <a:cxn ang="0">
                    <a:pos x="94" y="541"/>
                  </a:cxn>
                  <a:cxn ang="0">
                    <a:pos x="81" y="432"/>
                  </a:cxn>
                  <a:cxn ang="0">
                    <a:pos x="67" y="390"/>
                  </a:cxn>
                  <a:cxn ang="0">
                    <a:pos x="33" y="348"/>
                  </a:cxn>
                  <a:cxn ang="0">
                    <a:pos x="81" y="145"/>
                  </a:cxn>
                  <a:cxn ang="0">
                    <a:pos x="48" y="144"/>
                  </a:cxn>
                  <a:cxn ang="0">
                    <a:pos x="131" y="76"/>
                  </a:cxn>
                  <a:cxn ang="0">
                    <a:pos x="115" y="57"/>
                  </a:cxn>
                  <a:cxn ang="0">
                    <a:pos x="190" y="34"/>
                  </a:cxn>
                  <a:cxn ang="0">
                    <a:pos x="263" y="1"/>
                  </a:cxn>
                  <a:cxn ang="0">
                    <a:pos x="426" y="51"/>
                  </a:cxn>
                  <a:cxn ang="0">
                    <a:pos x="428" y="27"/>
                  </a:cxn>
                  <a:cxn ang="0">
                    <a:pos x="469" y="77"/>
                  </a:cxn>
                  <a:cxn ang="0">
                    <a:pos x="530" y="110"/>
                  </a:cxn>
                  <a:cxn ang="0">
                    <a:pos x="596" y="229"/>
                  </a:cxn>
                  <a:cxn ang="0">
                    <a:pos x="608" y="388"/>
                  </a:cxn>
                  <a:cxn ang="0">
                    <a:pos x="572" y="557"/>
                  </a:cxn>
                  <a:cxn ang="0">
                    <a:pos x="546" y="457"/>
                  </a:cxn>
                  <a:cxn ang="0">
                    <a:pos x="550" y="313"/>
                  </a:cxn>
                  <a:cxn ang="0">
                    <a:pos x="482" y="216"/>
                  </a:cxn>
                  <a:cxn ang="0">
                    <a:pos x="348" y="216"/>
                  </a:cxn>
                  <a:cxn ang="0">
                    <a:pos x="327" y="191"/>
                  </a:cxn>
                  <a:cxn ang="0">
                    <a:pos x="334" y="228"/>
                  </a:cxn>
                  <a:cxn ang="0">
                    <a:pos x="250" y="188"/>
                  </a:cxn>
                  <a:cxn ang="0">
                    <a:pos x="179" y="230"/>
                  </a:cxn>
                  <a:cxn ang="0">
                    <a:pos x="127" y="322"/>
                  </a:cxn>
                  <a:cxn ang="0">
                    <a:pos x="123" y="377"/>
                  </a:cxn>
                  <a:cxn ang="0">
                    <a:pos x="111" y="426"/>
                  </a:cxn>
                  <a:cxn ang="0">
                    <a:pos x="111" y="540"/>
                  </a:cxn>
                </a:cxnLst>
                <a:rect l="0" t="0" r="r" b="b"/>
                <a:pathLst>
                  <a:path w="619" h="557">
                    <a:moveTo>
                      <a:pt x="111" y="540"/>
                    </a:moveTo>
                    <a:cubicBezTo>
                      <a:pt x="85" y="549"/>
                      <a:pt x="102" y="543"/>
                      <a:pt x="94" y="541"/>
                    </a:cubicBezTo>
                    <a:cubicBezTo>
                      <a:pt x="82" y="499"/>
                      <a:pt x="79" y="474"/>
                      <a:pt x="81" y="432"/>
                    </a:cubicBezTo>
                    <a:cubicBezTo>
                      <a:pt x="82" y="415"/>
                      <a:pt x="95" y="378"/>
                      <a:pt x="67" y="390"/>
                    </a:cubicBezTo>
                    <a:cubicBezTo>
                      <a:pt x="56" y="395"/>
                      <a:pt x="44" y="366"/>
                      <a:pt x="33" y="348"/>
                    </a:cubicBezTo>
                    <a:cubicBezTo>
                      <a:pt x="0" y="293"/>
                      <a:pt x="48" y="189"/>
                      <a:pt x="81" y="145"/>
                    </a:cubicBezTo>
                    <a:cubicBezTo>
                      <a:pt x="71" y="147"/>
                      <a:pt x="58" y="142"/>
                      <a:pt x="48" y="144"/>
                    </a:cubicBezTo>
                    <a:cubicBezTo>
                      <a:pt x="52" y="107"/>
                      <a:pt x="97" y="82"/>
                      <a:pt x="131" y="76"/>
                    </a:cubicBezTo>
                    <a:cubicBezTo>
                      <a:pt x="125" y="71"/>
                      <a:pt x="121" y="61"/>
                      <a:pt x="115" y="57"/>
                    </a:cubicBezTo>
                    <a:cubicBezTo>
                      <a:pt x="142" y="51"/>
                      <a:pt x="168" y="47"/>
                      <a:pt x="190" y="34"/>
                    </a:cubicBezTo>
                    <a:cubicBezTo>
                      <a:pt x="220" y="15"/>
                      <a:pt x="222" y="1"/>
                      <a:pt x="263" y="1"/>
                    </a:cubicBezTo>
                    <a:cubicBezTo>
                      <a:pt x="327" y="0"/>
                      <a:pt x="377" y="13"/>
                      <a:pt x="426" y="51"/>
                    </a:cubicBezTo>
                    <a:cubicBezTo>
                      <a:pt x="426" y="44"/>
                      <a:pt x="429" y="34"/>
                      <a:pt x="428" y="27"/>
                    </a:cubicBezTo>
                    <a:cubicBezTo>
                      <a:pt x="443" y="40"/>
                      <a:pt x="453" y="63"/>
                      <a:pt x="469" y="77"/>
                    </a:cubicBezTo>
                    <a:cubicBezTo>
                      <a:pt x="489" y="96"/>
                      <a:pt x="509" y="94"/>
                      <a:pt x="530" y="110"/>
                    </a:cubicBezTo>
                    <a:cubicBezTo>
                      <a:pt x="558" y="130"/>
                      <a:pt x="581" y="197"/>
                      <a:pt x="596" y="229"/>
                    </a:cubicBezTo>
                    <a:cubicBezTo>
                      <a:pt x="617" y="274"/>
                      <a:pt x="619" y="337"/>
                      <a:pt x="608" y="388"/>
                    </a:cubicBezTo>
                    <a:cubicBezTo>
                      <a:pt x="599" y="429"/>
                      <a:pt x="611" y="534"/>
                      <a:pt x="572" y="557"/>
                    </a:cubicBezTo>
                    <a:cubicBezTo>
                      <a:pt x="575" y="530"/>
                      <a:pt x="547" y="490"/>
                      <a:pt x="546" y="457"/>
                    </a:cubicBezTo>
                    <a:cubicBezTo>
                      <a:pt x="544" y="409"/>
                      <a:pt x="556" y="362"/>
                      <a:pt x="550" y="313"/>
                    </a:cubicBezTo>
                    <a:cubicBezTo>
                      <a:pt x="545" y="273"/>
                      <a:pt x="525" y="227"/>
                      <a:pt x="482" y="216"/>
                    </a:cubicBezTo>
                    <a:cubicBezTo>
                      <a:pt x="438" y="205"/>
                      <a:pt x="391" y="230"/>
                      <a:pt x="348" y="216"/>
                    </a:cubicBezTo>
                    <a:cubicBezTo>
                      <a:pt x="343" y="205"/>
                      <a:pt x="333" y="200"/>
                      <a:pt x="327" y="191"/>
                    </a:cubicBezTo>
                    <a:cubicBezTo>
                      <a:pt x="328" y="206"/>
                      <a:pt x="326" y="217"/>
                      <a:pt x="334" y="228"/>
                    </a:cubicBezTo>
                    <a:cubicBezTo>
                      <a:pt x="306" y="232"/>
                      <a:pt x="273" y="204"/>
                      <a:pt x="250" y="188"/>
                    </a:cubicBezTo>
                    <a:cubicBezTo>
                      <a:pt x="267" y="225"/>
                      <a:pt x="201" y="212"/>
                      <a:pt x="179" y="230"/>
                    </a:cubicBezTo>
                    <a:cubicBezTo>
                      <a:pt x="152" y="252"/>
                      <a:pt x="134" y="290"/>
                      <a:pt x="127" y="322"/>
                    </a:cubicBezTo>
                    <a:cubicBezTo>
                      <a:pt x="124" y="339"/>
                      <a:pt x="130" y="360"/>
                      <a:pt x="123" y="377"/>
                    </a:cubicBezTo>
                    <a:cubicBezTo>
                      <a:pt x="116" y="396"/>
                      <a:pt x="116" y="408"/>
                      <a:pt x="111" y="426"/>
                    </a:cubicBezTo>
                    <a:cubicBezTo>
                      <a:pt x="102" y="466"/>
                      <a:pt x="123" y="521"/>
                      <a:pt x="111" y="540"/>
                    </a:cubicBezTo>
                  </a:path>
                </a:pathLst>
              </a:custGeom>
              <a:solidFill>
                <a:srgbClr val="F4CF7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35" name="Freeform 102"/>
              <p:cNvSpPr>
                <a:spLocks/>
              </p:cNvSpPr>
              <p:nvPr/>
            </p:nvSpPr>
            <p:spPr bwMode="gray">
              <a:xfrm>
                <a:off x="-2949066" y="-12219445"/>
                <a:ext cx="4277973" cy="1218291"/>
              </a:xfrm>
              <a:custGeom>
                <a:avLst/>
                <a:gdLst/>
                <a:ahLst/>
                <a:cxnLst>
                  <a:cxn ang="0">
                    <a:pos x="638" y="9"/>
                  </a:cxn>
                  <a:cxn ang="0">
                    <a:pos x="47" y="123"/>
                  </a:cxn>
                  <a:cxn ang="0">
                    <a:pos x="2" y="190"/>
                  </a:cxn>
                  <a:cxn ang="0">
                    <a:pos x="70" y="218"/>
                  </a:cxn>
                  <a:cxn ang="0">
                    <a:pos x="146" y="221"/>
                  </a:cxn>
                  <a:cxn ang="0">
                    <a:pos x="208" y="208"/>
                  </a:cxn>
                  <a:cxn ang="0">
                    <a:pos x="275" y="196"/>
                  </a:cxn>
                  <a:cxn ang="0">
                    <a:pos x="319" y="164"/>
                  </a:cxn>
                  <a:cxn ang="0">
                    <a:pos x="408" y="142"/>
                  </a:cxn>
                  <a:cxn ang="0">
                    <a:pos x="552" y="92"/>
                  </a:cxn>
                  <a:cxn ang="0">
                    <a:pos x="630" y="77"/>
                  </a:cxn>
                  <a:cxn ang="0">
                    <a:pos x="645" y="122"/>
                  </a:cxn>
                  <a:cxn ang="0">
                    <a:pos x="794" y="120"/>
                  </a:cxn>
                  <a:cxn ang="0">
                    <a:pos x="785" y="229"/>
                  </a:cxn>
                  <a:cxn ang="0">
                    <a:pos x="869" y="199"/>
                  </a:cxn>
                  <a:cxn ang="0">
                    <a:pos x="943" y="241"/>
                  </a:cxn>
                  <a:cxn ang="0">
                    <a:pos x="1008" y="325"/>
                  </a:cxn>
                  <a:cxn ang="0">
                    <a:pos x="1077" y="230"/>
                  </a:cxn>
                  <a:cxn ang="0">
                    <a:pos x="1107" y="121"/>
                  </a:cxn>
                  <a:cxn ang="0">
                    <a:pos x="661" y="15"/>
                  </a:cxn>
                </a:cxnLst>
                <a:rect l="0" t="0" r="r" b="b"/>
                <a:pathLst>
                  <a:path w="1132" h="325">
                    <a:moveTo>
                      <a:pt x="638" y="9"/>
                    </a:moveTo>
                    <a:cubicBezTo>
                      <a:pt x="608" y="0"/>
                      <a:pt x="87" y="112"/>
                      <a:pt x="47" y="123"/>
                    </a:cubicBezTo>
                    <a:cubicBezTo>
                      <a:pt x="1" y="135"/>
                      <a:pt x="0" y="143"/>
                      <a:pt x="2" y="190"/>
                    </a:cubicBezTo>
                    <a:cubicBezTo>
                      <a:pt x="27" y="195"/>
                      <a:pt x="45" y="213"/>
                      <a:pt x="70" y="218"/>
                    </a:cubicBezTo>
                    <a:cubicBezTo>
                      <a:pt x="93" y="222"/>
                      <a:pt x="120" y="221"/>
                      <a:pt x="146" y="221"/>
                    </a:cubicBezTo>
                    <a:cubicBezTo>
                      <a:pt x="172" y="221"/>
                      <a:pt x="185" y="215"/>
                      <a:pt x="208" y="208"/>
                    </a:cubicBezTo>
                    <a:cubicBezTo>
                      <a:pt x="230" y="201"/>
                      <a:pt x="254" y="205"/>
                      <a:pt x="275" y="196"/>
                    </a:cubicBezTo>
                    <a:cubicBezTo>
                      <a:pt x="291" y="189"/>
                      <a:pt x="304" y="174"/>
                      <a:pt x="319" y="164"/>
                    </a:cubicBezTo>
                    <a:cubicBezTo>
                      <a:pt x="348" y="144"/>
                      <a:pt x="372" y="145"/>
                      <a:pt x="408" y="142"/>
                    </a:cubicBezTo>
                    <a:cubicBezTo>
                      <a:pt x="462" y="139"/>
                      <a:pt x="503" y="113"/>
                      <a:pt x="552" y="92"/>
                    </a:cubicBezTo>
                    <a:cubicBezTo>
                      <a:pt x="576" y="82"/>
                      <a:pt x="598" y="73"/>
                      <a:pt x="630" y="77"/>
                    </a:cubicBezTo>
                    <a:cubicBezTo>
                      <a:pt x="667" y="83"/>
                      <a:pt x="672" y="100"/>
                      <a:pt x="645" y="122"/>
                    </a:cubicBezTo>
                    <a:cubicBezTo>
                      <a:pt x="695" y="127"/>
                      <a:pt x="744" y="83"/>
                      <a:pt x="794" y="120"/>
                    </a:cubicBezTo>
                    <a:cubicBezTo>
                      <a:pt x="850" y="162"/>
                      <a:pt x="786" y="184"/>
                      <a:pt x="785" y="229"/>
                    </a:cubicBezTo>
                    <a:cubicBezTo>
                      <a:pt x="815" y="220"/>
                      <a:pt x="835" y="204"/>
                      <a:pt x="869" y="199"/>
                    </a:cubicBezTo>
                    <a:cubicBezTo>
                      <a:pt x="898" y="195"/>
                      <a:pt x="958" y="201"/>
                      <a:pt x="943" y="241"/>
                    </a:cubicBezTo>
                    <a:cubicBezTo>
                      <a:pt x="987" y="214"/>
                      <a:pt x="1045" y="292"/>
                      <a:pt x="1008" y="325"/>
                    </a:cubicBezTo>
                    <a:cubicBezTo>
                      <a:pt x="1040" y="304"/>
                      <a:pt x="1072" y="267"/>
                      <a:pt x="1077" y="230"/>
                    </a:cubicBezTo>
                    <a:cubicBezTo>
                      <a:pt x="1080" y="207"/>
                      <a:pt x="1132" y="121"/>
                      <a:pt x="1107" y="121"/>
                    </a:cubicBezTo>
                    <a:cubicBezTo>
                      <a:pt x="931" y="121"/>
                      <a:pt x="680" y="24"/>
                      <a:pt x="661" y="15"/>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36" name="Freeform 103"/>
              <p:cNvSpPr>
                <a:spLocks/>
              </p:cNvSpPr>
              <p:nvPr/>
            </p:nvSpPr>
            <p:spPr bwMode="gray">
              <a:xfrm>
                <a:off x="991862" y="-13878384"/>
                <a:ext cx="700025" cy="1944077"/>
              </a:xfrm>
              <a:custGeom>
                <a:avLst/>
                <a:gdLst/>
                <a:ahLst/>
                <a:cxnLst>
                  <a:cxn ang="0">
                    <a:pos x="0" y="387"/>
                  </a:cxn>
                  <a:cxn ang="0">
                    <a:pos x="27" y="416"/>
                  </a:cxn>
                  <a:cxn ang="0">
                    <a:pos x="159" y="275"/>
                  </a:cxn>
                  <a:cxn ang="0">
                    <a:pos x="185" y="0"/>
                  </a:cxn>
                  <a:cxn ang="0">
                    <a:pos x="184" y="32"/>
                  </a:cxn>
                  <a:cxn ang="0">
                    <a:pos x="79" y="45"/>
                  </a:cxn>
                  <a:cxn ang="0">
                    <a:pos x="145" y="101"/>
                  </a:cxn>
                  <a:cxn ang="0">
                    <a:pos x="79" y="167"/>
                  </a:cxn>
                  <a:cxn ang="0">
                    <a:pos x="78" y="147"/>
                  </a:cxn>
                  <a:cxn ang="0">
                    <a:pos x="123" y="229"/>
                  </a:cxn>
                  <a:cxn ang="0">
                    <a:pos x="45" y="208"/>
                  </a:cxn>
                  <a:cxn ang="0">
                    <a:pos x="57" y="310"/>
                  </a:cxn>
                  <a:cxn ang="0">
                    <a:pos x="39" y="415"/>
                  </a:cxn>
                </a:cxnLst>
                <a:rect l="0" t="0" r="r" b="b"/>
                <a:pathLst>
                  <a:path w="188" h="521">
                    <a:moveTo>
                      <a:pt x="0" y="387"/>
                    </a:moveTo>
                    <a:cubicBezTo>
                      <a:pt x="3" y="405"/>
                      <a:pt x="5" y="416"/>
                      <a:pt x="27" y="416"/>
                    </a:cubicBezTo>
                    <a:cubicBezTo>
                      <a:pt x="65" y="521"/>
                      <a:pt x="154" y="307"/>
                      <a:pt x="159" y="275"/>
                    </a:cubicBezTo>
                    <a:cubicBezTo>
                      <a:pt x="172" y="182"/>
                      <a:pt x="185" y="98"/>
                      <a:pt x="185" y="0"/>
                    </a:cubicBezTo>
                    <a:cubicBezTo>
                      <a:pt x="188" y="10"/>
                      <a:pt x="185" y="22"/>
                      <a:pt x="184" y="32"/>
                    </a:cubicBezTo>
                    <a:cubicBezTo>
                      <a:pt x="152" y="49"/>
                      <a:pt x="115" y="43"/>
                      <a:pt x="79" y="45"/>
                    </a:cubicBezTo>
                    <a:cubicBezTo>
                      <a:pt x="72" y="81"/>
                      <a:pt x="114" y="101"/>
                      <a:pt x="145" y="101"/>
                    </a:cubicBezTo>
                    <a:cubicBezTo>
                      <a:pt x="156" y="149"/>
                      <a:pt x="126" y="176"/>
                      <a:pt x="79" y="167"/>
                    </a:cubicBezTo>
                    <a:cubicBezTo>
                      <a:pt x="78" y="160"/>
                      <a:pt x="78" y="154"/>
                      <a:pt x="78" y="147"/>
                    </a:cubicBezTo>
                    <a:cubicBezTo>
                      <a:pt x="84" y="180"/>
                      <a:pt x="120" y="198"/>
                      <a:pt x="123" y="229"/>
                    </a:cubicBezTo>
                    <a:cubicBezTo>
                      <a:pt x="86" y="236"/>
                      <a:pt x="82" y="201"/>
                      <a:pt x="45" y="208"/>
                    </a:cubicBezTo>
                    <a:cubicBezTo>
                      <a:pt x="72" y="270"/>
                      <a:pt x="99" y="239"/>
                      <a:pt x="57" y="310"/>
                    </a:cubicBezTo>
                    <a:cubicBezTo>
                      <a:pt x="37" y="345"/>
                      <a:pt x="24" y="373"/>
                      <a:pt x="39" y="415"/>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37" name="Freeform 104"/>
              <p:cNvSpPr>
                <a:spLocks/>
              </p:cNvSpPr>
              <p:nvPr/>
            </p:nvSpPr>
            <p:spPr bwMode="gray">
              <a:xfrm>
                <a:off x="-3752816" y="-11960236"/>
                <a:ext cx="725960" cy="440664"/>
              </a:xfrm>
              <a:custGeom>
                <a:avLst/>
                <a:gdLst/>
                <a:ahLst/>
                <a:cxnLst>
                  <a:cxn ang="0">
                    <a:pos x="0" y="6"/>
                  </a:cxn>
                  <a:cxn ang="0">
                    <a:pos x="191" y="83"/>
                  </a:cxn>
                  <a:cxn ang="0">
                    <a:pos x="0" y="0"/>
                  </a:cxn>
                </a:cxnLst>
                <a:rect l="0" t="0" r="r" b="b"/>
                <a:pathLst>
                  <a:path w="191" h="122">
                    <a:moveTo>
                      <a:pt x="0" y="6"/>
                    </a:moveTo>
                    <a:cubicBezTo>
                      <a:pt x="46" y="112"/>
                      <a:pt x="71" y="122"/>
                      <a:pt x="191" y="83"/>
                    </a:cubicBezTo>
                    <a:cubicBezTo>
                      <a:pt x="131" y="41"/>
                      <a:pt x="34" y="99"/>
                      <a:pt x="0" y="0"/>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38" name="Freeform 105"/>
              <p:cNvSpPr>
                <a:spLocks/>
              </p:cNvSpPr>
              <p:nvPr/>
            </p:nvSpPr>
            <p:spPr bwMode="gray">
              <a:xfrm>
                <a:off x="810364" y="-15952058"/>
                <a:ext cx="1114876" cy="1607097"/>
              </a:xfrm>
              <a:custGeom>
                <a:avLst/>
                <a:gdLst/>
                <a:ahLst/>
                <a:cxnLst>
                  <a:cxn ang="0">
                    <a:pos x="241" y="346"/>
                  </a:cxn>
                  <a:cxn ang="0">
                    <a:pos x="101" y="430"/>
                  </a:cxn>
                  <a:cxn ang="0">
                    <a:pos x="180" y="359"/>
                  </a:cxn>
                  <a:cxn ang="0">
                    <a:pos x="223" y="257"/>
                  </a:cxn>
                  <a:cxn ang="0">
                    <a:pos x="140" y="316"/>
                  </a:cxn>
                  <a:cxn ang="0">
                    <a:pos x="39" y="356"/>
                  </a:cxn>
                  <a:cxn ang="0">
                    <a:pos x="207" y="194"/>
                  </a:cxn>
                  <a:cxn ang="0">
                    <a:pos x="0" y="272"/>
                  </a:cxn>
                  <a:cxn ang="0">
                    <a:pos x="151" y="156"/>
                  </a:cxn>
                  <a:cxn ang="0">
                    <a:pos x="169" y="20"/>
                  </a:cxn>
                  <a:cxn ang="0">
                    <a:pos x="235" y="352"/>
                  </a:cxn>
                </a:cxnLst>
                <a:rect l="0" t="0" r="r" b="b"/>
                <a:pathLst>
                  <a:path w="296" h="430">
                    <a:moveTo>
                      <a:pt x="241" y="346"/>
                    </a:moveTo>
                    <a:cubicBezTo>
                      <a:pt x="189" y="354"/>
                      <a:pt x="151" y="409"/>
                      <a:pt x="101" y="430"/>
                    </a:cubicBezTo>
                    <a:cubicBezTo>
                      <a:pt x="111" y="403"/>
                      <a:pt x="157" y="381"/>
                      <a:pt x="180" y="359"/>
                    </a:cubicBezTo>
                    <a:cubicBezTo>
                      <a:pt x="218" y="323"/>
                      <a:pt x="217" y="308"/>
                      <a:pt x="223" y="257"/>
                    </a:cubicBezTo>
                    <a:cubicBezTo>
                      <a:pt x="184" y="250"/>
                      <a:pt x="168" y="297"/>
                      <a:pt x="140" y="316"/>
                    </a:cubicBezTo>
                    <a:cubicBezTo>
                      <a:pt x="111" y="337"/>
                      <a:pt x="72" y="351"/>
                      <a:pt x="39" y="356"/>
                    </a:cubicBezTo>
                    <a:cubicBezTo>
                      <a:pt x="74" y="291"/>
                      <a:pt x="247" y="304"/>
                      <a:pt x="207" y="194"/>
                    </a:cubicBezTo>
                    <a:cubicBezTo>
                      <a:pt x="179" y="117"/>
                      <a:pt x="51" y="243"/>
                      <a:pt x="0" y="272"/>
                    </a:cubicBezTo>
                    <a:cubicBezTo>
                      <a:pt x="44" y="228"/>
                      <a:pt x="97" y="189"/>
                      <a:pt x="151" y="156"/>
                    </a:cubicBezTo>
                    <a:cubicBezTo>
                      <a:pt x="234" y="106"/>
                      <a:pt x="185" y="93"/>
                      <a:pt x="169" y="20"/>
                    </a:cubicBezTo>
                    <a:cubicBezTo>
                      <a:pt x="266" y="0"/>
                      <a:pt x="296" y="307"/>
                      <a:pt x="235" y="352"/>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39" name="Freeform 106"/>
              <p:cNvSpPr>
                <a:spLocks/>
              </p:cNvSpPr>
              <p:nvPr/>
            </p:nvSpPr>
            <p:spPr bwMode="gray">
              <a:xfrm>
                <a:off x="-2223105" y="-12867460"/>
                <a:ext cx="1918610" cy="984995"/>
              </a:xfrm>
              <a:custGeom>
                <a:avLst/>
                <a:gdLst/>
                <a:ahLst/>
                <a:cxnLst>
                  <a:cxn ang="0">
                    <a:pos x="45" y="8"/>
                  </a:cxn>
                  <a:cxn ang="0">
                    <a:pos x="249" y="97"/>
                  </a:cxn>
                  <a:cxn ang="0">
                    <a:pos x="511" y="195"/>
                  </a:cxn>
                  <a:cxn ang="0">
                    <a:pos x="394" y="176"/>
                  </a:cxn>
                  <a:cxn ang="0">
                    <a:pos x="252" y="117"/>
                  </a:cxn>
                  <a:cxn ang="0">
                    <a:pos x="0" y="3"/>
                  </a:cxn>
                </a:cxnLst>
                <a:rect l="0" t="0" r="r" b="b"/>
                <a:pathLst>
                  <a:path w="511" h="263">
                    <a:moveTo>
                      <a:pt x="45" y="8"/>
                    </a:moveTo>
                    <a:cubicBezTo>
                      <a:pt x="120" y="0"/>
                      <a:pt x="186" y="70"/>
                      <a:pt x="249" y="97"/>
                    </a:cubicBezTo>
                    <a:cubicBezTo>
                      <a:pt x="327" y="130"/>
                      <a:pt x="427" y="177"/>
                      <a:pt x="511" y="195"/>
                    </a:cubicBezTo>
                    <a:cubicBezTo>
                      <a:pt x="494" y="263"/>
                      <a:pt x="420" y="190"/>
                      <a:pt x="394" y="176"/>
                    </a:cubicBezTo>
                    <a:cubicBezTo>
                      <a:pt x="349" y="152"/>
                      <a:pt x="299" y="136"/>
                      <a:pt x="252" y="117"/>
                    </a:cubicBezTo>
                    <a:cubicBezTo>
                      <a:pt x="166" y="82"/>
                      <a:pt x="61" y="69"/>
                      <a:pt x="0" y="3"/>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40" name="Freeform 107"/>
              <p:cNvSpPr>
                <a:spLocks/>
              </p:cNvSpPr>
              <p:nvPr/>
            </p:nvSpPr>
            <p:spPr bwMode="gray">
              <a:xfrm>
                <a:off x="-1704562" y="-16237180"/>
                <a:ext cx="1633403" cy="777628"/>
              </a:xfrm>
              <a:custGeom>
                <a:avLst/>
                <a:gdLst/>
                <a:ahLst/>
                <a:cxnLst>
                  <a:cxn ang="0">
                    <a:pos x="51" y="147"/>
                  </a:cxn>
                  <a:cxn ang="0">
                    <a:pos x="46" y="209"/>
                  </a:cxn>
                  <a:cxn ang="0">
                    <a:pos x="103" y="160"/>
                  </a:cxn>
                  <a:cxn ang="0">
                    <a:pos x="178" y="177"/>
                  </a:cxn>
                  <a:cxn ang="0">
                    <a:pos x="220" y="172"/>
                  </a:cxn>
                  <a:cxn ang="0">
                    <a:pos x="254" y="161"/>
                  </a:cxn>
                  <a:cxn ang="0">
                    <a:pos x="309" y="192"/>
                  </a:cxn>
                  <a:cxn ang="0">
                    <a:pos x="309" y="122"/>
                  </a:cxn>
                  <a:cxn ang="0">
                    <a:pos x="394" y="23"/>
                  </a:cxn>
                  <a:cxn ang="0">
                    <a:pos x="262" y="71"/>
                  </a:cxn>
                  <a:cxn ang="0">
                    <a:pos x="106" y="63"/>
                  </a:cxn>
                  <a:cxn ang="0">
                    <a:pos x="14" y="54"/>
                  </a:cxn>
                  <a:cxn ang="0">
                    <a:pos x="47" y="109"/>
                  </a:cxn>
                </a:cxnLst>
                <a:rect l="0" t="0" r="r" b="b"/>
                <a:pathLst>
                  <a:path w="429" h="209">
                    <a:moveTo>
                      <a:pt x="51" y="147"/>
                    </a:moveTo>
                    <a:cubicBezTo>
                      <a:pt x="51" y="168"/>
                      <a:pt x="52" y="189"/>
                      <a:pt x="46" y="209"/>
                    </a:cubicBezTo>
                    <a:cubicBezTo>
                      <a:pt x="56" y="199"/>
                      <a:pt x="91" y="163"/>
                      <a:pt x="103" y="160"/>
                    </a:cubicBezTo>
                    <a:cubicBezTo>
                      <a:pt x="123" y="156"/>
                      <a:pt x="152" y="177"/>
                      <a:pt x="178" y="177"/>
                    </a:cubicBezTo>
                    <a:cubicBezTo>
                      <a:pt x="193" y="177"/>
                      <a:pt x="206" y="175"/>
                      <a:pt x="220" y="172"/>
                    </a:cubicBezTo>
                    <a:cubicBezTo>
                      <a:pt x="224" y="172"/>
                      <a:pt x="260" y="161"/>
                      <a:pt x="254" y="161"/>
                    </a:cubicBezTo>
                    <a:cubicBezTo>
                      <a:pt x="281" y="162"/>
                      <a:pt x="280" y="184"/>
                      <a:pt x="309" y="192"/>
                    </a:cubicBezTo>
                    <a:cubicBezTo>
                      <a:pt x="308" y="169"/>
                      <a:pt x="308" y="145"/>
                      <a:pt x="309" y="122"/>
                    </a:cubicBezTo>
                    <a:cubicBezTo>
                      <a:pt x="341" y="127"/>
                      <a:pt x="429" y="56"/>
                      <a:pt x="394" y="23"/>
                    </a:cubicBezTo>
                    <a:cubicBezTo>
                      <a:pt x="369" y="0"/>
                      <a:pt x="289" y="64"/>
                      <a:pt x="262" y="71"/>
                    </a:cubicBezTo>
                    <a:cubicBezTo>
                      <a:pt x="212" y="84"/>
                      <a:pt x="153" y="86"/>
                      <a:pt x="106" y="63"/>
                    </a:cubicBezTo>
                    <a:cubicBezTo>
                      <a:pt x="86" y="53"/>
                      <a:pt x="32" y="18"/>
                      <a:pt x="14" y="54"/>
                    </a:cubicBezTo>
                    <a:cubicBezTo>
                      <a:pt x="0" y="81"/>
                      <a:pt x="33" y="99"/>
                      <a:pt x="47" y="109"/>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41" name="Freeform 108"/>
              <p:cNvSpPr>
                <a:spLocks/>
              </p:cNvSpPr>
              <p:nvPr/>
            </p:nvSpPr>
            <p:spPr bwMode="gray">
              <a:xfrm>
                <a:off x="-1471226" y="-15718761"/>
                <a:ext cx="777815" cy="2332883"/>
              </a:xfrm>
              <a:custGeom>
                <a:avLst/>
                <a:gdLst/>
                <a:ahLst/>
                <a:cxnLst>
                  <a:cxn ang="0">
                    <a:pos x="181" y="8"/>
                  </a:cxn>
                  <a:cxn ang="0">
                    <a:pos x="160" y="135"/>
                  </a:cxn>
                  <a:cxn ang="0">
                    <a:pos x="184" y="283"/>
                  </a:cxn>
                  <a:cxn ang="0">
                    <a:pos x="177" y="607"/>
                  </a:cxn>
                  <a:cxn ang="0">
                    <a:pos x="89" y="578"/>
                  </a:cxn>
                  <a:cxn ang="0">
                    <a:pos x="80" y="359"/>
                  </a:cxn>
                  <a:cxn ang="0">
                    <a:pos x="89" y="142"/>
                  </a:cxn>
                  <a:cxn ang="0">
                    <a:pos x="160" y="0"/>
                  </a:cxn>
                </a:cxnLst>
                <a:rect l="0" t="0" r="r" b="b"/>
                <a:pathLst>
                  <a:path w="205" h="619">
                    <a:moveTo>
                      <a:pt x="181" y="8"/>
                    </a:moveTo>
                    <a:cubicBezTo>
                      <a:pt x="205" y="54"/>
                      <a:pt x="155" y="85"/>
                      <a:pt x="160" y="135"/>
                    </a:cubicBezTo>
                    <a:cubicBezTo>
                      <a:pt x="164" y="182"/>
                      <a:pt x="179" y="232"/>
                      <a:pt x="184" y="283"/>
                    </a:cubicBezTo>
                    <a:cubicBezTo>
                      <a:pt x="194" y="382"/>
                      <a:pt x="205" y="514"/>
                      <a:pt x="177" y="607"/>
                    </a:cubicBezTo>
                    <a:cubicBezTo>
                      <a:pt x="200" y="619"/>
                      <a:pt x="122" y="584"/>
                      <a:pt x="89" y="578"/>
                    </a:cubicBezTo>
                    <a:cubicBezTo>
                      <a:pt x="0" y="563"/>
                      <a:pt x="72" y="442"/>
                      <a:pt x="80" y="359"/>
                    </a:cubicBezTo>
                    <a:cubicBezTo>
                      <a:pt x="86" y="286"/>
                      <a:pt x="78" y="214"/>
                      <a:pt x="89" y="142"/>
                    </a:cubicBezTo>
                    <a:cubicBezTo>
                      <a:pt x="96" y="92"/>
                      <a:pt x="103" y="15"/>
                      <a:pt x="160" y="0"/>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42" name="Freeform 109"/>
              <p:cNvSpPr>
                <a:spLocks/>
              </p:cNvSpPr>
              <p:nvPr/>
            </p:nvSpPr>
            <p:spPr bwMode="gray">
              <a:xfrm>
                <a:off x="-1678643" y="-12012078"/>
                <a:ext cx="959313" cy="1218291"/>
              </a:xfrm>
              <a:custGeom>
                <a:avLst/>
                <a:gdLst/>
                <a:ahLst/>
                <a:cxnLst>
                  <a:cxn ang="0">
                    <a:pos x="26" y="291"/>
                  </a:cxn>
                  <a:cxn ang="0">
                    <a:pos x="22" y="324"/>
                  </a:cxn>
                  <a:cxn ang="0">
                    <a:pos x="203" y="218"/>
                  </a:cxn>
                  <a:cxn ang="0">
                    <a:pos x="241" y="118"/>
                  </a:cxn>
                  <a:cxn ang="0">
                    <a:pos x="249" y="1"/>
                  </a:cxn>
                  <a:cxn ang="0">
                    <a:pos x="119" y="151"/>
                  </a:cxn>
                  <a:cxn ang="0">
                    <a:pos x="0" y="308"/>
                  </a:cxn>
                </a:cxnLst>
                <a:rect l="0" t="0" r="r" b="b"/>
                <a:pathLst>
                  <a:path w="255" h="324">
                    <a:moveTo>
                      <a:pt x="26" y="291"/>
                    </a:moveTo>
                    <a:cubicBezTo>
                      <a:pt x="22" y="301"/>
                      <a:pt x="23" y="314"/>
                      <a:pt x="22" y="324"/>
                    </a:cubicBezTo>
                    <a:cubicBezTo>
                      <a:pt x="74" y="321"/>
                      <a:pt x="165" y="255"/>
                      <a:pt x="203" y="218"/>
                    </a:cubicBezTo>
                    <a:cubicBezTo>
                      <a:pt x="237" y="187"/>
                      <a:pt x="239" y="163"/>
                      <a:pt x="241" y="118"/>
                    </a:cubicBezTo>
                    <a:cubicBezTo>
                      <a:pt x="243" y="81"/>
                      <a:pt x="255" y="36"/>
                      <a:pt x="249" y="1"/>
                    </a:cubicBezTo>
                    <a:cubicBezTo>
                      <a:pt x="195" y="0"/>
                      <a:pt x="144" y="111"/>
                      <a:pt x="119" y="151"/>
                    </a:cubicBezTo>
                    <a:cubicBezTo>
                      <a:pt x="83" y="207"/>
                      <a:pt x="30" y="254"/>
                      <a:pt x="0" y="308"/>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43" name="Freeform 110"/>
              <p:cNvSpPr>
                <a:spLocks/>
              </p:cNvSpPr>
              <p:nvPr/>
            </p:nvSpPr>
            <p:spPr bwMode="gray">
              <a:xfrm>
                <a:off x="-589703" y="-14656012"/>
                <a:ext cx="570397" cy="1270133"/>
              </a:xfrm>
              <a:custGeom>
                <a:avLst/>
                <a:gdLst/>
                <a:ahLst/>
                <a:cxnLst>
                  <a:cxn ang="0">
                    <a:pos x="101" y="300"/>
                  </a:cxn>
                  <a:cxn ang="0">
                    <a:pos x="152" y="103"/>
                  </a:cxn>
                  <a:cxn ang="0">
                    <a:pos x="59" y="250"/>
                  </a:cxn>
                  <a:cxn ang="0">
                    <a:pos x="84" y="0"/>
                  </a:cxn>
                  <a:cxn ang="0">
                    <a:pos x="5" y="332"/>
                  </a:cxn>
                  <a:cxn ang="0">
                    <a:pos x="93" y="334"/>
                  </a:cxn>
                </a:cxnLst>
                <a:rect l="0" t="0" r="r" b="b"/>
                <a:pathLst>
                  <a:path w="153" h="340">
                    <a:moveTo>
                      <a:pt x="101" y="300"/>
                    </a:moveTo>
                    <a:cubicBezTo>
                      <a:pt x="98" y="233"/>
                      <a:pt x="153" y="169"/>
                      <a:pt x="152" y="103"/>
                    </a:cubicBezTo>
                    <a:cubicBezTo>
                      <a:pt x="119" y="151"/>
                      <a:pt x="76" y="194"/>
                      <a:pt x="59" y="250"/>
                    </a:cubicBezTo>
                    <a:cubicBezTo>
                      <a:pt x="59" y="196"/>
                      <a:pt x="68" y="55"/>
                      <a:pt x="84" y="0"/>
                    </a:cubicBezTo>
                    <a:cubicBezTo>
                      <a:pt x="43" y="50"/>
                      <a:pt x="0" y="290"/>
                      <a:pt x="5" y="332"/>
                    </a:cubicBezTo>
                    <a:cubicBezTo>
                      <a:pt x="52" y="340"/>
                      <a:pt x="44" y="336"/>
                      <a:pt x="93" y="334"/>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44" name="Freeform 111"/>
              <p:cNvSpPr>
                <a:spLocks/>
              </p:cNvSpPr>
              <p:nvPr/>
            </p:nvSpPr>
            <p:spPr bwMode="gray">
              <a:xfrm>
                <a:off x="-1834206" y="-16107583"/>
                <a:ext cx="1270439" cy="2695776"/>
              </a:xfrm>
              <a:custGeom>
                <a:avLst/>
                <a:gdLst/>
                <a:ahLst/>
                <a:cxnLst>
                  <a:cxn ang="0">
                    <a:pos x="173" y="120"/>
                  </a:cxn>
                  <a:cxn ang="0">
                    <a:pos x="146" y="37"/>
                  </a:cxn>
                  <a:cxn ang="0">
                    <a:pos x="287" y="110"/>
                  </a:cxn>
                  <a:cxn ang="0">
                    <a:pos x="246" y="222"/>
                  </a:cxn>
                  <a:cxn ang="0">
                    <a:pos x="263" y="351"/>
                  </a:cxn>
                  <a:cxn ang="0">
                    <a:pos x="269" y="650"/>
                  </a:cxn>
                  <a:cxn ang="0">
                    <a:pos x="207" y="701"/>
                  </a:cxn>
                  <a:cxn ang="0">
                    <a:pos x="89" y="672"/>
                  </a:cxn>
                  <a:cxn ang="0">
                    <a:pos x="5" y="660"/>
                  </a:cxn>
                  <a:cxn ang="0">
                    <a:pos x="44" y="362"/>
                  </a:cxn>
                  <a:cxn ang="0">
                    <a:pos x="173" y="120"/>
                  </a:cxn>
                </a:cxnLst>
                <a:rect l="0" t="0" r="r" b="b"/>
                <a:pathLst>
                  <a:path w="336" h="719">
                    <a:moveTo>
                      <a:pt x="173" y="120"/>
                    </a:moveTo>
                    <a:cubicBezTo>
                      <a:pt x="153" y="99"/>
                      <a:pt x="142" y="70"/>
                      <a:pt x="146" y="37"/>
                    </a:cubicBezTo>
                    <a:cubicBezTo>
                      <a:pt x="218" y="0"/>
                      <a:pt x="336" y="3"/>
                      <a:pt x="287" y="110"/>
                    </a:cubicBezTo>
                    <a:cubicBezTo>
                      <a:pt x="268" y="154"/>
                      <a:pt x="242" y="168"/>
                      <a:pt x="246" y="222"/>
                    </a:cubicBezTo>
                    <a:cubicBezTo>
                      <a:pt x="249" y="265"/>
                      <a:pt x="263" y="304"/>
                      <a:pt x="263" y="351"/>
                    </a:cubicBezTo>
                    <a:cubicBezTo>
                      <a:pt x="263" y="452"/>
                      <a:pt x="269" y="550"/>
                      <a:pt x="269" y="650"/>
                    </a:cubicBezTo>
                    <a:cubicBezTo>
                      <a:pt x="269" y="716"/>
                      <a:pt x="265" y="719"/>
                      <a:pt x="207" y="701"/>
                    </a:cubicBezTo>
                    <a:cubicBezTo>
                      <a:pt x="168" y="688"/>
                      <a:pt x="130" y="681"/>
                      <a:pt x="89" y="672"/>
                    </a:cubicBezTo>
                    <a:cubicBezTo>
                      <a:pt x="61" y="666"/>
                      <a:pt x="34" y="663"/>
                      <a:pt x="5" y="660"/>
                    </a:cubicBezTo>
                    <a:cubicBezTo>
                      <a:pt x="0" y="563"/>
                      <a:pt x="10" y="449"/>
                      <a:pt x="44" y="362"/>
                    </a:cubicBezTo>
                    <a:cubicBezTo>
                      <a:pt x="72" y="289"/>
                      <a:pt x="189" y="204"/>
                      <a:pt x="173" y="120"/>
                    </a:cubicBezTo>
                  </a:path>
                </a:pathLst>
              </a:custGeom>
              <a:solidFill>
                <a:srgbClr val="FCC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45" name="Freeform 112"/>
              <p:cNvSpPr>
                <a:spLocks/>
              </p:cNvSpPr>
              <p:nvPr/>
            </p:nvSpPr>
            <p:spPr bwMode="gray">
              <a:xfrm>
                <a:off x="-2119397" y="-12167604"/>
                <a:ext cx="1322277" cy="1373817"/>
              </a:xfrm>
              <a:custGeom>
                <a:avLst/>
                <a:gdLst/>
                <a:ahLst/>
                <a:cxnLst>
                  <a:cxn ang="0">
                    <a:pos x="66" y="53"/>
                  </a:cxn>
                  <a:cxn ang="0">
                    <a:pos x="28" y="270"/>
                  </a:cxn>
                  <a:cxn ang="0">
                    <a:pos x="121" y="364"/>
                  </a:cxn>
                  <a:cxn ang="0">
                    <a:pos x="323" y="227"/>
                  </a:cxn>
                  <a:cxn ang="0">
                    <a:pos x="343" y="0"/>
                  </a:cxn>
                  <a:cxn ang="0">
                    <a:pos x="66" y="53"/>
                  </a:cxn>
                </a:cxnLst>
                <a:rect l="0" t="0" r="r" b="b"/>
                <a:pathLst>
                  <a:path w="357" h="364">
                    <a:moveTo>
                      <a:pt x="66" y="53"/>
                    </a:moveTo>
                    <a:cubicBezTo>
                      <a:pt x="73" y="113"/>
                      <a:pt x="0" y="234"/>
                      <a:pt x="28" y="270"/>
                    </a:cubicBezTo>
                    <a:cubicBezTo>
                      <a:pt x="56" y="307"/>
                      <a:pt x="103" y="349"/>
                      <a:pt x="121" y="364"/>
                    </a:cubicBezTo>
                    <a:cubicBezTo>
                      <a:pt x="121" y="364"/>
                      <a:pt x="302" y="256"/>
                      <a:pt x="323" y="227"/>
                    </a:cubicBezTo>
                    <a:cubicBezTo>
                      <a:pt x="357" y="182"/>
                      <a:pt x="346" y="58"/>
                      <a:pt x="343" y="0"/>
                    </a:cubicBezTo>
                    <a:cubicBezTo>
                      <a:pt x="241" y="17"/>
                      <a:pt x="183" y="36"/>
                      <a:pt x="66" y="53"/>
                    </a:cubicBezTo>
                  </a:path>
                </a:pathLst>
              </a:custGeom>
              <a:solidFill>
                <a:srgbClr val="FCC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46" name="Freeform 113"/>
              <p:cNvSpPr>
                <a:spLocks/>
              </p:cNvSpPr>
              <p:nvPr/>
            </p:nvSpPr>
            <p:spPr bwMode="gray">
              <a:xfrm>
                <a:off x="-1756416" y="-16677843"/>
                <a:ext cx="622252" cy="1218291"/>
              </a:xfrm>
              <a:custGeom>
                <a:avLst/>
                <a:gdLst/>
                <a:ahLst/>
                <a:cxnLst>
                  <a:cxn ang="0">
                    <a:pos x="62" y="0"/>
                  </a:cxn>
                  <a:cxn ang="0">
                    <a:pos x="95" y="84"/>
                  </a:cxn>
                  <a:cxn ang="0">
                    <a:pos x="167" y="164"/>
                  </a:cxn>
                  <a:cxn ang="0">
                    <a:pos x="42" y="325"/>
                  </a:cxn>
                  <a:cxn ang="0">
                    <a:pos x="62" y="0"/>
                  </a:cxn>
                </a:cxnLst>
                <a:rect l="0" t="0" r="r" b="b"/>
                <a:pathLst>
                  <a:path w="169" h="325">
                    <a:moveTo>
                      <a:pt x="62" y="0"/>
                    </a:moveTo>
                    <a:cubicBezTo>
                      <a:pt x="66" y="35"/>
                      <a:pt x="73" y="58"/>
                      <a:pt x="95" y="84"/>
                    </a:cubicBezTo>
                    <a:cubicBezTo>
                      <a:pt x="105" y="97"/>
                      <a:pt x="169" y="155"/>
                      <a:pt x="167" y="164"/>
                    </a:cubicBezTo>
                    <a:cubicBezTo>
                      <a:pt x="161" y="183"/>
                      <a:pt x="63" y="289"/>
                      <a:pt x="42" y="325"/>
                    </a:cubicBezTo>
                    <a:cubicBezTo>
                      <a:pt x="0" y="295"/>
                      <a:pt x="10" y="21"/>
                      <a:pt x="62" y="0"/>
                    </a:cubicBezTo>
                  </a:path>
                </a:pathLst>
              </a:custGeom>
              <a:solidFill>
                <a:srgbClr val="E4EFF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47" name="Freeform 114"/>
              <p:cNvSpPr>
                <a:spLocks/>
              </p:cNvSpPr>
              <p:nvPr/>
            </p:nvSpPr>
            <p:spPr bwMode="gray">
              <a:xfrm>
                <a:off x="-1030456" y="-16833369"/>
                <a:ext cx="1037086" cy="1192362"/>
              </a:xfrm>
              <a:custGeom>
                <a:avLst/>
                <a:gdLst/>
                <a:ahLst/>
                <a:cxnLst>
                  <a:cxn ang="0">
                    <a:pos x="0" y="206"/>
                  </a:cxn>
                  <a:cxn ang="0">
                    <a:pos x="152" y="318"/>
                  </a:cxn>
                  <a:cxn ang="0">
                    <a:pos x="246" y="132"/>
                  </a:cxn>
                  <a:cxn ang="0">
                    <a:pos x="206" y="0"/>
                  </a:cxn>
                  <a:cxn ang="0">
                    <a:pos x="0" y="206"/>
                  </a:cxn>
                </a:cxnLst>
                <a:rect l="0" t="0" r="r" b="b"/>
                <a:pathLst>
                  <a:path w="274" h="318">
                    <a:moveTo>
                      <a:pt x="0" y="206"/>
                    </a:moveTo>
                    <a:cubicBezTo>
                      <a:pt x="43" y="235"/>
                      <a:pt x="108" y="288"/>
                      <a:pt x="152" y="318"/>
                    </a:cubicBezTo>
                    <a:cubicBezTo>
                      <a:pt x="181" y="255"/>
                      <a:pt x="222" y="196"/>
                      <a:pt x="246" y="132"/>
                    </a:cubicBezTo>
                    <a:cubicBezTo>
                      <a:pt x="273" y="61"/>
                      <a:pt x="274" y="51"/>
                      <a:pt x="206" y="0"/>
                    </a:cubicBezTo>
                    <a:cubicBezTo>
                      <a:pt x="166" y="79"/>
                      <a:pt x="89" y="176"/>
                      <a:pt x="0" y="206"/>
                    </a:cubicBezTo>
                  </a:path>
                </a:pathLst>
              </a:custGeom>
              <a:solidFill>
                <a:srgbClr val="E4EFF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48" name="Freeform 115"/>
              <p:cNvSpPr>
                <a:spLocks/>
              </p:cNvSpPr>
              <p:nvPr/>
            </p:nvSpPr>
            <p:spPr bwMode="gray">
              <a:xfrm>
                <a:off x="-2689794" y="-14915221"/>
                <a:ext cx="311126" cy="1840393"/>
              </a:xfrm>
              <a:custGeom>
                <a:avLst/>
                <a:gdLst/>
                <a:ahLst/>
                <a:cxnLst>
                  <a:cxn ang="0">
                    <a:pos x="84" y="355"/>
                  </a:cxn>
                  <a:cxn ang="0">
                    <a:pos x="62" y="283"/>
                  </a:cxn>
                  <a:cxn ang="0">
                    <a:pos x="56" y="186"/>
                  </a:cxn>
                  <a:cxn ang="0">
                    <a:pos x="39" y="0"/>
                  </a:cxn>
                  <a:cxn ang="0">
                    <a:pos x="28" y="298"/>
                  </a:cxn>
                  <a:cxn ang="0">
                    <a:pos x="22" y="446"/>
                  </a:cxn>
                  <a:cxn ang="0">
                    <a:pos x="79" y="349"/>
                  </a:cxn>
                </a:cxnLst>
                <a:rect l="0" t="0" r="r" b="b"/>
                <a:pathLst>
                  <a:path w="86" h="493">
                    <a:moveTo>
                      <a:pt x="84" y="355"/>
                    </a:moveTo>
                    <a:cubicBezTo>
                      <a:pt x="86" y="322"/>
                      <a:pt x="68" y="310"/>
                      <a:pt x="62" y="283"/>
                    </a:cubicBezTo>
                    <a:cubicBezTo>
                      <a:pt x="57" y="259"/>
                      <a:pt x="58" y="217"/>
                      <a:pt x="56" y="186"/>
                    </a:cubicBezTo>
                    <a:cubicBezTo>
                      <a:pt x="54" y="132"/>
                      <a:pt x="72" y="37"/>
                      <a:pt x="39" y="0"/>
                    </a:cubicBezTo>
                    <a:cubicBezTo>
                      <a:pt x="6" y="91"/>
                      <a:pt x="23" y="203"/>
                      <a:pt x="28" y="298"/>
                    </a:cubicBezTo>
                    <a:cubicBezTo>
                      <a:pt x="30" y="331"/>
                      <a:pt x="0" y="422"/>
                      <a:pt x="22" y="446"/>
                    </a:cubicBezTo>
                    <a:cubicBezTo>
                      <a:pt x="64" y="493"/>
                      <a:pt x="83" y="381"/>
                      <a:pt x="79" y="349"/>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49" name="Freeform 116"/>
              <p:cNvSpPr>
                <a:spLocks/>
              </p:cNvSpPr>
              <p:nvPr/>
            </p:nvSpPr>
            <p:spPr bwMode="gray">
              <a:xfrm>
                <a:off x="58485" y="-15407710"/>
                <a:ext cx="751879" cy="1762622"/>
              </a:xfrm>
              <a:custGeom>
                <a:avLst/>
                <a:gdLst/>
                <a:ahLst/>
                <a:cxnLst>
                  <a:cxn ang="0">
                    <a:pos x="51" y="415"/>
                  </a:cxn>
                  <a:cxn ang="0">
                    <a:pos x="101" y="195"/>
                  </a:cxn>
                  <a:cxn ang="0">
                    <a:pos x="198" y="0"/>
                  </a:cxn>
                  <a:cxn ang="0">
                    <a:pos x="84" y="201"/>
                  </a:cxn>
                  <a:cxn ang="0">
                    <a:pos x="12" y="420"/>
                  </a:cxn>
                  <a:cxn ang="0">
                    <a:pos x="73" y="426"/>
                  </a:cxn>
                </a:cxnLst>
                <a:rect l="0" t="0" r="r" b="b"/>
                <a:pathLst>
                  <a:path w="198" h="471">
                    <a:moveTo>
                      <a:pt x="51" y="415"/>
                    </a:moveTo>
                    <a:cubicBezTo>
                      <a:pt x="95" y="346"/>
                      <a:pt x="66" y="265"/>
                      <a:pt x="101" y="195"/>
                    </a:cubicBezTo>
                    <a:cubicBezTo>
                      <a:pt x="135" y="128"/>
                      <a:pt x="176" y="73"/>
                      <a:pt x="198" y="0"/>
                    </a:cubicBezTo>
                    <a:cubicBezTo>
                      <a:pt x="139" y="59"/>
                      <a:pt x="110" y="125"/>
                      <a:pt x="84" y="201"/>
                    </a:cubicBezTo>
                    <a:cubicBezTo>
                      <a:pt x="64" y="262"/>
                      <a:pt x="0" y="357"/>
                      <a:pt x="12" y="420"/>
                    </a:cubicBezTo>
                    <a:cubicBezTo>
                      <a:pt x="34" y="430"/>
                      <a:pt x="65" y="471"/>
                      <a:pt x="73" y="426"/>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50" name="Freeform 117"/>
              <p:cNvSpPr>
                <a:spLocks/>
              </p:cNvSpPr>
              <p:nvPr/>
            </p:nvSpPr>
            <p:spPr bwMode="gray">
              <a:xfrm>
                <a:off x="-2845357" y="-13696930"/>
                <a:ext cx="933378" cy="881311"/>
              </a:xfrm>
              <a:custGeom>
                <a:avLst/>
                <a:gdLst/>
                <a:ahLst/>
                <a:cxnLst>
                  <a:cxn ang="0">
                    <a:pos x="191" y="226"/>
                  </a:cxn>
                  <a:cxn ang="0">
                    <a:pos x="246" y="45"/>
                  </a:cxn>
                  <a:cxn ang="0">
                    <a:pos x="94" y="51"/>
                  </a:cxn>
                  <a:cxn ang="0">
                    <a:pos x="55" y="135"/>
                  </a:cxn>
                  <a:cxn ang="0">
                    <a:pos x="60" y="211"/>
                  </a:cxn>
                  <a:cxn ang="0">
                    <a:pos x="197" y="221"/>
                  </a:cxn>
                </a:cxnLst>
                <a:rect l="0" t="0" r="r" b="b"/>
                <a:pathLst>
                  <a:path w="246" h="229">
                    <a:moveTo>
                      <a:pt x="191" y="226"/>
                    </a:moveTo>
                    <a:cubicBezTo>
                      <a:pt x="186" y="181"/>
                      <a:pt x="206" y="61"/>
                      <a:pt x="246" y="45"/>
                    </a:cubicBezTo>
                    <a:cubicBezTo>
                      <a:pt x="243" y="3"/>
                      <a:pt x="105" y="0"/>
                      <a:pt x="94" y="51"/>
                    </a:cubicBezTo>
                    <a:cubicBezTo>
                      <a:pt x="29" y="52"/>
                      <a:pt x="54" y="92"/>
                      <a:pt x="55" y="135"/>
                    </a:cubicBezTo>
                    <a:cubicBezTo>
                      <a:pt x="0" y="149"/>
                      <a:pt x="26" y="194"/>
                      <a:pt x="60" y="211"/>
                    </a:cubicBezTo>
                    <a:cubicBezTo>
                      <a:pt x="97" y="229"/>
                      <a:pt x="153" y="221"/>
                      <a:pt x="197" y="221"/>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51" name="Freeform 118"/>
              <p:cNvSpPr>
                <a:spLocks/>
              </p:cNvSpPr>
              <p:nvPr/>
            </p:nvSpPr>
            <p:spPr bwMode="gray">
              <a:xfrm>
                <a:off x="-382285" y="-13852455"/>
                <a:ext cx="648187" cy="440647"/>
              </a:xfrm>
              <a:custGeom>
                <a:avLst/>
                <a:gdLst/>
                <a:ahLst/>
                <a:cxnLst>
                  <a:cxn ang="0">
                    <a:pos x="17" y="119"/>
                  </a:cxn>
                  <a:cxn ang="0">
                    <a:pos x="173" y="102"/>
                  </a:cxn>
                  <a:cxn ang="0">
                    <a:pos x="162" y="7"/>
                  </a:cxn>
                  <a:cxn ang="0">
                    <a:pos x="74" y="36"/>
                  </a:cxn>
                  <a:cxn ang="0">
                    <a:pos x="0" y="114"/>
                  </a:cxn>
                </a:cxnLst>
                <a:rect l="0" t="0" r="r" b="b"/>
                <a:pathLst>
                  <a:path w="173" h="120">
                    <a:moveTo>
                      <a:pt x="17" y="119"/>
                    </a:moveTo>
                    <a:cubicBezTo>
                      <a:pt x="67" y="120"/>
                      <a:pt x="119" y="104"/>
                      <a:pt x="173" y="102"/>
                    </a:cubicBezTo>
                    <a:cubicBezTo>
                      <a:pt x="170" y="72"/>
                      <a:pt x="171" y="37"/>
                      <a:pt x="162" y="7"/>
                    </a:cubicBezTo>
                    <a:cubicBezTo>
                      <a:pt x="108" y="3"/>
                      <a:pt x="110" y="0"/>
                      <a:pt x="74" y="36"/>
                    </a:cubicBezTo>
                    <a:cubicBezTo>
                      <a:pt x="53" y="57"/>
                      <a:pt x="19" y="88"/>
                      <a:pt x="0" y="114"/>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52" name="Freeform 119"/>
              <p:cNvSpPr>
                <a:spLocks/>
              </p:cNvSpPr>
              <p:nvPr/>
            </p:nvSpPr>
            <p:spPr bwMode="gray">
              <a:xfrm>
                <a:off x="-2819438" y="-13152598"/>
                <a:ext cx="751896" cy="362893"/>
              </a:xfrm>
              <a:custGeom>
                <a:avLst/>
                <a:gdLst/>
                <a:ahLst/>
                <a:cxnLst>
                  <a:cxn ang="0">
                    <a:pos x="27" y="0"/>
                  </a:cxn>
                  <a:cxn ang="0">
                    <a:pos x="95" y="65"/>
                  </a:cxn>
                  <a:cxn ang="0">
                    <a:pos x="162" y="65"/>
                  </a:cxn>
                  <a:cxn ang="0">
                    <a:pos x="183" y="26"/>
                  </a:cxn>
                  <a:cxn ang="0">
                    <a:pos x="177" y="86"/>
                  </a:cxn>
                  <a:cxn ang="0">
                    <a:pos x="32" y="59"/>
                  </a:cxn>
                  <a:cxn ang="0">
                    <a:pos x="27" y="0"/>
                  </a:cxn>
                </a:cxnLst>
                <a:rect l="0" t="0" r="r" b="b"/>
                <a:pathLst>
                  <a:path w="198" h="95">
                    <a:moveTo>
                      <a:pt x="27" y="0"/>
                    </a:moveTo>
                    <a:cubicBezTo>
                      <a:pt x="14" y="38"/>
                      <a:pt x="64" y="59"/>
                      <a:pt x="95" y="65"/>
                    </a:cubicBezTo>
                    <a:cubicBezTo>
                      <a:pt x="111" y="67"/>
                      <a:pt x="147" y="70"/>
                      <a:pt x="162" y="65"/>
                    </a:cubicBezTo>
                    <a:cubicBezTo>
                      <a:pt x="179" y="58"/>
                      <a:pt x="180" y="41"/>
                      <a:pt x="183" y="26"/>
                    </a:cubicBezTo>
                    <a:cubicBezTo>
                      <a:pt x="185" y="52"/>
                      <a:pt x="198" y="77"/>
                      <a:pt x="177" y="86"/>
                    </a:cubicBezTo>
                    <a:cubicBezTo>
                      <a:pt x="157" y="95"/>
                      <a:pt x="55" y="79"/>
                      <a:pt x="32" y="59"/>
                    </a:cubicBezTo>
                    <a:cubicBezTo>
                      <a:pt x="18" y="45"/>
                      <a:pt x="0" y="16"/>
                      <a:pt x="27" y="0"/>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53" name="Freeform 120"/>
              <p:cNvSpPr>
                <a:spLocks/>
              </p:cNvSpPr>
              <p:nvPr/>
            </p:nvSpPr>
            <p:spPr bwMode="gray">
              <a:xfrm>
                <a:off x="-304496" y="-13800613"/>
                <a:ext cx="596316" cy="466577"/>
              </a:xfrm>
              <a:custGeom>
                <a:avLst/>
                <a:gdLst/>
                <a:ahLst/>
                <a:cxnLst>
                  <a:cxn ang="0">
                    <a:pos x="134" y="0"/>
                  </a:cxn>
                  <a:cxn ang="0">
                    <a:pos x="97" y="79"/>
                  </a:cxn>
                  <a:cxn ang="0">
                    <a:pos x="0" y="106"/>
                  </a:cxn>
                  <a:cxn ang="0">
                    <a:pos x="66" y="107"/>
                  </a:cxn>
                  <a:cxn ang="0">
                    <a:pos x="125" y="95"/>
                  </a:cxn>
                  <a:cxn ang="0">
                    <a:pos x="151" y="56"/>
                  </a:cxn>
                  <a:cxn ang="0">
                    <a:pos x="139" y="0"/>
                  </a:cxn>
                </a:cxnLst>
                <a:rect l="0" t="0" r="r" b="b"/>
                <a:pathLst>
                  <a:path w="155" h="119">
                    <a:moveTo>
                      <a:pt x="134" y="0"/>
                    </a:moveTo>
                    <a:cubicBezTo>
                      <a:pt x="134" y="41"/>
                      <a:pt x="139" y="64"/>
                      <a:pt x="97" y="79"/>
                    </a:cubicBezTo>
                    <a:cubicBezTo>
                      <a:pt x="68" y="88"/>
                      <a:pt x="23" y="82"/>
                      <a:pt x="0" y="106"/>
                    </a:cubicBezTo>
                    <a:cubicBezTo>
                      <a:pt x="16" y="119"/>
                      <a:pt x="48" y="113"/>
                      <a:pt x="66" y="107"/>
                    </a:cubicBezTo>
                    <a:cubicBezTo>
                      <a:pt x="88" y="101"/>
                      <a:pt x="102" y="99"/>
                      <a:pt x="125" y="95"/>
                    </a:cubicBezTo>
                    <a:cubicBezTo>
                      <a:pt x="155" y="91"/>
                      <a:pt x="154" y="85"/>
                      <a:pt x="151" y="56"/>
                    </a:cubicBezTo>
                    <a:cubicBezTo>
                      <a:pt x="149" y="37"/>
                      <a:pt x="149" y="13"/>
                      <a:pt x="139" y="0"/>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54" name="Freeform 121"/>
              <p:cNvSpPr>
                <a:spLocks/>
              </p:cNvSpPr>
              <p:nvPr/>
            </p:nvSpPr>
            <p:spPr bwMode="gray">
              <a:xfrm>
                <a:off x="-1886060" y="-12167604"/>
                <a:ext cx="1037086" cy="336980"/>
              </a:xfrm>
              <a:custGeom>
                <a:avLst/>
                <a:gdLst/>
                <a:ahLst/>
                <a:cxnLst>
                  <a:cxn ang="0">
                    <a:pos x="3" y="53"/>
                  </a:cxn>
                  <a:cxn ang="0">
                    <a:pos x="0" y="84"/>
                  </a:cxn>
                  <a:cxn ang="0">
                    <a:pos x="160" y="64"/>
                  </a:cxn>
                  <a:cxn ang="0">
                    <a:pos x="239" y="50"/>
                  </a:cxn>
                  <a:cxn ang="0">
                    <a:pos x="278" y="3"/>
                  </a:cxn>
                  <a:cxn ang="0">
                    <a:pos x="141" y="22"/>
                  </a:cxn>
                  <a:cxn ang="0">
                    <a:pos x="0" y="48"/>
                  </a:cxn>
                </a:cxnLst>
                <a:rect l="0" t="0" r="r" b="b"/>
                <a:pathLst>
                  <a:path w="279" h="86">
                    <a:moveTo>
                      <a:pt x="3" y="53"/>
                    </a:moveTo>
                    <a:cubicBezTo>
                      <a:pt x="4" y="64"/>
                      <a:pt x="2" y="75"/>
                      <a:pt x="0" y="84"/>
                    </a:cubicBezTo>
                    <a:cubicBezTo>
                      <a:pt x="53" y="86"/>
                      <a:pt x="113" y="82"/>
                      <a:pt x="160" y="64"/>
                    </a:cubicBezTo>
                    <a:cubicBezTo>
                      <a:pt x="187" y="53"/>
                      <a:pt x="208" y="55"/>
                      <a:pt x="239" y="50"/>
                    </a:cubicBezTo>
                    <a:cubicBezTo>
                      <a:pt x="274" y="45"/>
                      <a:pt x="279" y="39"/>
                      <a:pt x="278" y="3"/>
                    </a:cubicBezTo>
                    <a:cubicBezTo>
                      <a:pt x="229" y="0"/>
                      <a:pt x="186" y="13"/>
                      <a:pt x="141" y="22"/>
                    </a:cubicBezTo>
                    <a:cubicBezTo>
                      <a:pt x="95" y="32"/>
                      <a:pt x="46" y="37"/>
                      <a:pt x="0" y="48"/>
                    </a:cubicBezTo>
                  </a:path>
                </a:pathLst>
              </a:custGeom>
              <a:solidFill>
                <a:srgbClr val="EAAC1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55" name="Freeform 122"/>
              <p:cNvSpPr>
                <a:spLocks/>
              </p:cNvSpPr>
              <p:nvPr/>
            </p:nvSpPr>
            <p:spPr bwMode="gray">
              <a:xfrm>
                <a:off x="-1704562" y="-7942486"/>
                <a:ext cx="2151946" cy="3369719"/>
              </a:xfrm>
              <a:custGeom>
                <a:avLst/>
                <a:gdLst/>
                <a:ahLst/>
                <a:cxnLst>
                  <a:cxn ang="0">
                    <a:pos x="133" y="38"/>
                  </a:cxn>
                  <a:cxn ang="0">
                    <a:pos x="301" y="292"/>
                  </a:cxn>
                  <a:cxn ang="0">
                    <a:pos x="568" y="540"/>
                  </a:cxn>
                  <a:cxn ang="0">
                    <a:pos x="508" y="490"/>
                  </a:cxn>
                  <a:cxn ang="0">
                    <a:pos x="430" y="429"/>
                  </a:cxn>
                  <a:cxn ang="0">
                    <a:pos x="319" y="372"/>
                  </a:cxn>
                  <a:cxn ang="0">
                    <a:pos x="373" y="448"/>
                  </a:cxn>
                  <a:cxn ang="0">
                    <a:pos x="415" y="515"/>
                  </a:cxn>
                  <a:cxn ang="0">
                    <a:pos x="513" y="648"/>
                  </a:cxn>
                  <a:cxn ang="0">
                    <a:pos x="375" y="524"/>
                  </a:cxn>
                  <a:cxn ang="0">
                    <a:pos x="430" y="653"/>
                  </a:cxn>
                  <a:cxn ang="0">
                    <a:pos x="478" y="768"/>
                  </a:cxn>
                  <a:cxn ang="0">
                    <a:pos x="388" y="646"/>
                  </a:cxn>
                  <a:cxn ang="0">
                    <a:pos x="332" y="541"/>
                  </a:cxn>
                  <a:cxn ang="0">
                    <a:pos x="252" y="296"/>
                  </a:cxn>
                  <a:cxn ang="0">
                    <a:pos x="257" y="642"/>
                  </a:cxn>
                  <a:cxn ang="0">
                    <a:pos x="208" y="718"/>
                  </a:cxn>
                  <a:cxn ang="0">
                    <a:pos x="175" y="781"/>
                  </a:cxn>
                  <a:cxn ang="0">
                    <a:pos x="41" y="903"/>
                  </a:cxn>
                  <a:cxn ang="0">
                    <a:pos x="99" y="803"/>
                  </a:cxn>
                  <a:cxn ang="0">
                    <a:pos x="10" y="736"/>
                  </a:cxn>
                  <a:cxn ang="0">
                    <a:pos x="87" y="642"/>
                  </a:cxn>
                  <a:cxn ang="0">
                    <a:pos x="71" y="498"/>
                  </a:cxn>
                  <a:cxn ang="0">
                    <a:pos x="54" y="334"/>
                  </a:cxn>
                  <a:cxn ang="0">
                    <a:pos x="112" y="489"/>
                  </a:cxn>
                  <a:cxn ang="0">
                    <a:pos x="167" y="363"/>
                  </a:cxn>
                  <a:cxn ang="0">
                    <a:pos x="151" y="172"/>
                  </a:cxn>
                  <a:cxn ang="0">
                    <a:pos x="117" y="0"/>
                  </a:cxn>
                  <a:cxn ang="0">
                    <a:pos x="129" y="42"/>
                  </a:cxn>
                </a:cxnLst>
                <a:rect l="0" t="0" r="r" b="b"/>
                <a:pathLst>
                  <a:path w="568" h="903">
                    <a:moveTo>
                      <a:pt x="133" y="38"/>
                    </a:moveTo>
                    <a:cubicBezTo>
                      <a:pt x="146" y="122"/>
                      <a:pt x="232" y="241"/>
                      <a:pt x="301" y="292"/>
                    </a:cubicBezTo>
                    <a:cubicBezTo>
                      <a:pt x="401" y="367"/>
                      <a:pt x="496" y="440"/>
                      <a:pt x="568" y="540"/>
                    </a:cubicBezTo>
                    <a:cubicBezTo>
                      <a:pt x="537" y="529"/>
                      <a:pt x="530" y="512"/>
                      <a:pt x="508" y="490"/>
                    </a:cubicBezTo>
                    <a:cubicBezTo>
                      <a:pt x="486" y="467"/>
                      <a:pt x="454" y="454"/>
                      <a:pt x="430" y="429"/>
                    </a:cubicBezTo>
                    <a:cubicBezTo>
                      <a:pt x="415" y="414"/>
                      <a:pt x="325" y="293"/>
                      <a:pt x="319" y="372"/>
                    </a:cubicBezTo>
                    <a:cubicBezTo>
                      <a:pt x="316" y="408"/>
                      <a:pt x="352" y="428"/>
                      <a:pt x="373" y="448"/>
                    </a:cubicBezTo>
                    <a:cubicBezTo>
                      <a:pt x="394" y="468"/>
                      <a:pt x="400" y="487"/>
                      <a:pt x="415" y="515"/>
                    </a:cubicBezTo>
                    <a:cubicBezTo>
                      <a:pt x="439" y="560"/>
                      <a:pt x="478" y="604"/>
                      <a:pt x="513" y="648"/>
                    </a:cubicBezTo>
                    <a:cubicBezTo>
                      <a:pt x="464" y="628"/>
                      <a:pt x="411" y="567"/>
                      <a:pt x="375" y="524"/>
                    </a:cubicBezTo>
                    <a:cubicBezTo>
                      <a:pt x="370" y="573"/>
                      <a:pt x="407" y="615"/>
                      <a:pt x="430" y="653"/>
                    </a:cubicBezTo>
                    <a:cubicBezTo>
                      <a:pt x="452" y="690"/>
                      <a:pt x="456" y="733"/>
                      <a:pt x="478" y="768"/>
                    </a:cubicBezTo>
                    <a:cubicBezTo>
                      <a:pt x="430" y="762"/>
                      <a:pt x="407" y="682"/>
                      <a:pt x="388" y="646"/>
                    </a:cubicBezTo>
                    <a:cubicBezTo>
                      <a:pt x="365" y="606"/>
                      <a:pt x="341" y="586"/>
                      <a:pt x="332" y="541"/>
                    </a:cubicBezTo>
                    <a:cubicBezTo>
                      <a:pt x="313" y="451"/>
                      <a:pt x="310" y="365"/>
                      <a:pt x="252" y="296"/>
                    </a:cubicBezTo>
                    <a:cubicBezTo>
                      <a:pt x="268" y="402"/>
                      <a:pt x="308" y="535"/>
                      <a:pt x="257" y="642"/>
                    </a:cubicBezTo>
                    <a:cubicBezTo>
                      <a:pt x="242" y="672"/>
                      <a:pt x="229" y="692"/>
                      <a:pt x="208" y="718"/>
                    </a:cubicBezTo>
                    <a:cubicBezTo>
                      <a:pt x="189" y="742"/>
                      <a:pt x="189" y="756"/>
                      <a:pt x="175" y="781"/>
                    </a:cubicBezTo>
                    <a:cubicBezTo>
                      <a:pt x="156" y="818"/>
                      <a:pt x="83" y="902"/>
                      <a:pt x="41" y="903"/>
                    </a:cubicBezTo>
                    <a:cubicBezTo>
                      <a:pt x="55" y="863"/>
                      <a:pt x="107" y="862"/>
                      <a:pt x="99" y="803"/>
                    </a:cubicBezTo>
                    <a:cubicBezTo>
                      <a:pt x="61" y="803"/>
                      <a:pt x="17" y="776"/>
                      <a:pt x="10" y="736"/>
                    </a:cubicBezTo>
                    <a:cubicBezTo>
                      <a:pt x="0" y="684"/>
                      <a:pt x="63" y="680"/>
                      <a:pt x="87" y="642"/>
                    </a:cubicBezTo>
                    <a:cubicBezTo>
                      <a:pt x="115" y="596"/>
                      <a:pt x="88" y="545"/>
                      <a:pt x="71" y="498"/>
                    </a:cubicBezTo>
                    <a:cubicBezTo>
                      <a:pt x="51" y="445"/>
                      <a:pt x="50" y="392"/>
                      <a:pt x="54" y="334"/>
                    </a:cubicBezTo>
                    <a:cubicBezTo>
                      <a:pt x="95" y="325"/>
                      <a:pt x="87" y="460"/>
                      <a:pt x="112" y="489"/>
                    </a:cubicBezTo>
                    <a:cubicBezTo>
                      <a:pt x="166" y="551"/>
                      <a:pt x="167" y="403"/>
                      <a:pt x="167" y="363"/>
                    </a:cubicBezTo>
                    <a:cubicBezTo>
                      <a:pt x="168" y="296"/>
                      <a:pt x="170" y="232"/>
                      <a:pt x="151" y="172"/>
                    </a:cubicBezTo>
                    <a:cubicBezTo>
                      <a:pt x="134" y="120"/>
                      <a:pt x="115" y="56"/>
                      <a:pt x="117" y="0"/>
                    </a:cubicBezTo>
                    <a:cubicBezTo>
                      <a:pt x="121" y="11"/>
                      <a:pt x="126" y="29"/>
                      <a:pt x="129" y="42"/>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56" name="Freeform 123"/>
              <p:cNvSpPr>
                <a:spLocks/>
              </p:cNvSpPr>
              <p:nvPr/>
            </p:nvSpPr>
            <p:spPr bwMode="gray">
              <a:xfrm>
                <a:off x="-1730497" y="-1125292"/>
                <a:ext cx="855604" cy="673944"/>
              </a:xfrm>
              <a:custGeom>
                <a:avLst/>
                <a:gdLst/>
                <a:ahLst/>
                <a:cxnLst>
                  <a:cxn ang="0">
                    <a:pos x="228" y="175"/>
                  </a:cxn>
                  <a:cxn ang="0">
                    <a:pos x="130" y="75"/>
                  </a:cxn>
                  <a:cxn ang="0">
                    <a:pos x="0" y="0"/>
                  </a:cxn>
                  <a:cxn ang="0">
                    <a:pos x="54" y="54"/>
                  </a:cxn>
                  <a:cxn ang="0">
                    <a:pos x="60" y="137"/>
                  </a:cxn>
                  <a:cxn ang="0">
                    <a:pos x="152" y="137"/>
                  </a:cxn>
                  <a:cxn ang="0">
                    <a:pos x="228" y="167"/>
                  </a:cxn>
                </a:cxnLst>
                <a:rect l="0" t="0" r="r" b="b"/>
                <a:pathLst>
                  <a:path w="228" h="175">
                    <a:moveTo>
                      <a:pt x="228" y="175"/>
                    </a:moveTo>
                    <a:cubicBezTo>
                      <a:pt x="209" y="136"/>
                      <a:pt x="165" y="105"/>
                      <a:pt x="130" y="75"/>
                    </a:cubicBezTo>
                    <a:cubicBezTo>
                      <a:pt x="90" y="42"/>
                      <a:pt x="34" y="30"/>
                      <a:pt x="0" y="0"/>
                    </a:cubicBezTo>
                    <a:cubicBezTo>
                      <a:pt x="4" y="32"/>
                      <a:pt x="37" y="32"/>
                      <a:pt x="54" y="54"/>
                    </a:cubicBezTo>
                    <a:cubicBezTo>
                      <a:pt x="72" y="77"/>
                      <a:pt x="70" y="113"/>
                      <a:pt x="60" y="137"/>
                    </a:cubicBezTo>
                    <a:cubicBezTo>
                      <a:pt x="90" y="149"/>
                      <a:pt x="120" y="134"/>
                      <a:pt x="152" y="137"/>
                    </a:cubicBezTo>
                    <a:cubicBezTo>
                      <a:pt x="180" y="141"/>
                      <a:pt x="203" y="157"/>
                      <a:pt x="228" y="167"/>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57" name="Freeform 124"/>
              <p:cNvSpPr>
                <a:spLocks/>
              </p:cNvSpPr>
              <p:nvPr/>
            </p:nvSpPr>
            <p:spPr bwMode="gray">
              <a:xfrm>
                <a:off x="-97078" y="-632787"/>
                <a:ext cx="1322277" cy="570260"/>
              </a:xfrm>
              <a:custGeom>
                <a:avLst/>
                <a:gdLst/>
                <a:ahLst/>
                <a:cxnLst>
                  <a:cxn ang="0">
                    <a:pos x="42" y="122"/>
                  </a:cxn>
                  <a:cxn ang="0">
                    <a:pos x="232" y="0"/>
                  </a:cxn>
                  <a:cxn ang="0">
                    <a:pos x="324" y="43"/>
                  </a:cxn>
                  <a:cxn ang="0">
                    <a:pos x="309" y="147"/>
                  </a:cxn>
                  <a:cxn ang="0">
                    <a:pos x="271" y="66"/>
                  </a:cxn>
                  <a:cxn ang="0">
                    <a:pos x="186" y="56"/>
                  </a:cxn>
                  <a:cxn ang="0">
                    <a:pos x="93" y="89"/>
                  </a:cxn>
                  <a:cxn ang="0">
                    <a:pos x="0" y="152"/>
                  </a:cxn>
                </a:cxnLst>
                <a:rect l="0" t="0" r="r" b="b"/>
                <a:pathLst>
                  <a:path w="349" h="152">
                    <a:moveTo>
                      <a:pt x="42" y="122"/>
                    </a:moveTo>
                    <a:cubicBezTo>
                      <a:pt x="99" y="79"/>
                      <a:pt x="159" y="0"/>
                      <a:pt x="232" y="0"/>
                    </a:cubicBezTo>
                    <a:cubicBezTo>
                      <a:pt x="263" y="0"/>
                      <a:pt x="304" y="17"/>
                      <a:pt x="324" y="43"/>
                    </a:cubicBezTo>
                    <a:cubicBezTo>
                      <a:pt x="344" y="70"/>
                      <a:pt x="349" y="138"/>
                      <a:pt x="309" y="147"/>
                    </a:cubicBezTo>
                    <a:cubicBezTo>
                      <a:pt x="303" y="117"/>
                      <a:pt x="295" y="86"/>
                      <a:pt x="271" y="66"/>
                    </a:cubicBezTo>
                    <a:cubicBezTo>
                      <a:pt x="239" y="41"/>
                      <a:pt x="220" y="47"/>
                      <a:pt x="186" y="56"/>
                    </a:cubicBezTo>
                    <a:cubicBezTo>
                      <a:pt x="152" y="65"/>
                      <a:pt x="122" y="71"/>
                      <a:pt x="93" y="89"/>
                    </a:cubicBezTo>
                    <a:cubicBezTo>
                      <a:pt x="62" y="107"/>
                      <a:pt x="34" y="141"/>
                      <a:pt x="0" y="152"/>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58" name="Freeform 125"/>
              <p:cNvSpPr>
                <a:spLocks/>
              </p:cNvSpPr>
              <p:nvPr/>
            </p:nvSpPr>
            <p:spPr bwMode="gray">
              <a:xfrm>
                <a:off x="-2508312" y="-6413160"/>
                <a:ext cx="2100108" cy="4950904"/>
              </a:xfrm>
              <a:custGeom>
                <a:avLst/>
                <a:gdLst/>
                <a:ahLst/>
                <a:cxnLst>
                  <a:cxn ang="0">
                    <a:pos x="542" y="1169"/>
                  </a:cxn>
                  <a:cxn ang="0">
                    <a:pos x="541" y="1266"/>
                  </a:cxn>
                  <a:cxn ang="0">
                    <a:pos x="455" y="1312"/>
                  </a:cxn>
                  <a:cxn ang="0">
                    <a:pos x="398" y="1245"/>
                  </a:cxn>
                  <a:cxn ang="0">
                    <a:pos x="336" y="1160"/>
                  </a:cxn>
                  <a:cxn ang="0">
                    <a:pos x="233" y="990"/>
                  </a:cxn>
                  <a:cxn ang="0">
                    <a:pos x="155" y="793"/>
                  </a:cxn>
                  <a:cxn ang="0">
                    <a:pos x="27" y="404"/>
                  </a:cxn>
                  <a:cxn ang="0">
                    <a:pos x="23" y="185"/>
                  </a:cxn>
                  <a:cxn ang="0">
                    <a:pos x="6" y="0"/>
                  </a:cxn>
                  <a:cxn ang="0">
                    <a:pos x="10" y="170"/>
                  </a:cxn>
                  <a:cxn ang="0">
                    <a:pos x="44" y="346"/>
                  </a:cxn>
                  <a:cxn ang="0">
                    <a:pos x="106" y="591"/>
                  </a:cxn>
                  <a:cxn ang="0">
                    <a:pos x="276" y="1025"/>
                  </a:cxn>
                  <a:cxn ang="0">
                    <a:pos x="386" y="1213"/>
                  </a:cxn>
                  <a:cxn ang="0">
                    <a:pos x="482" y="1240"/>
                  </a:cxn>
                  <a:cxn ang="0">
                    <a:pos x="530" y="1148"/>
                  </a:cxn>
                </a:cxnLst>
                <a:rect l="0" t="0" r="r" b="b"/>
                <a:pathLst>
                  <a:path w="558" h="1321">
                    <a:moveTo>
                      <a:pt x="542" y="1169"/>
                    </a:moveTo>
                    <a:cubicBezTo>
                      <a:pt x="558" y="1191"/>
                      <a:pt x="555" y="1242"/>
                      <a:pt x="541" y="1266"/>
                    </a:cubicBezTo>
                    <a:cubicBezTo>
                      <a:pt x="530" y="1287"/>
                      <a:pt x="479" y="1321"/>
                      <a:pt x="455" y="1312"/>
                    </a:cubicBezTo>
                    <a:cubicBezTo>
                      <a:pt x="444" y="1308"/>
                      <a:pt x="405" y="1254"/>
                      <a:pt x="398" y="1245"/>
                    </a:cubicBezTo>
                    <a:cubicBezTo>
                      <a:pt x="377" y="1220"/>
                      <a:pt x="353" y="1189"/>
                      <a:pt x="336" y="1160"/>
                    </a:cubicBezTo>
                    <a:cubicBezTo>
                      <a:pt x="303" y="1104"/>
                      <a:pt x="260" y="1050"/>
                      <a:pt x="233" y="990"/>
                    </a:cubicBezTo>
                    <a:cubicBezTo>
                      <a:pt x="205" y="927"/>
                      <a:pt x="177" y="855"/>
                      <a:pt x="155" y="793"/>
                    </a:cubicBezTo>
                    <a:cubicBezTo>
                      <a:pt x="111" y="667"/>
                      <a:pt x="41" y="541"/>
                      <a:pt x="27" y="404"/>
                    </a:cubicBezTo>
                    <a:cubicBezTo>
                      <a:pt x="20" y="326"/>
                      <a:pt x="43" y="261"/>
                      <a:pt x="23" y="185"/>
                    </a:cubicBezTo>
                    <a:cubicBezTo>
                      <a:pt x="6" y="123"/>
                      <a:pt x="0" y="66"/>
                      <a:pt x="6" y="0"/>
                    </a:cubicBezTo>
                    <a:cubicBezTo>
                      <a:pt x="6" y="58"/>
                      <a:pt x="11" y="114"/>
                      <a:pt x="10" y="170"/>
                    </a:cubicBezTo>
                    <a:cubicBezTo>
                      <a:pt x="10" y="236"/>
                      <a:pt x="29" y="286"/>
                      <a:pt x="44" y="346"/>
                    </a:cubicBezTo>
                    <a:cubicBezTo>
                      <a:pt x="65" y="427"/>
                      <a:pt x="79" y="511"/>
                      <a:pt x="106" y="591"/>
                    </a:cubicBezTo>
                    <a:cubicBezTo>
                      <a:pt x="157" y="739"/>
                      <a:pt x="225" y="885"/>
                      <a:pt x="276" y="1025"/>
                    </a:cubicBezTo>
                    <a:cubicBezTo>
                      <a:pt x="306" y="1106"/>
                      <a:pt x="317" y="1165"/>
                      <a:pt x="386" y="1213"/>
                    </a:cubicBezTo>
                    <a:cubicBezTo>
                      <a:pt x="412" y="1230"/>
                      <a:pt x="449" y="1254"/>
                      <a:pt x="482" y="1240"/>
                    </a:cubicBezTo>
                    <a:cubicBezTo>
                      <a:pt x="523" y="1224"/>
                      <a:pt x="518" y="1182"/>
                      <a:pt x="530" y="1148"/>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59" name="Freeform 126"/>
              <p:cNvSpPr>
                <a:spLocks/>
              </p:cNvSpPr>
              <p:nvPr/>
            </p:nvSpPr>
            <p:spPr bwMode="gray">
              <a:xfrm>
                <a:off x="-1471226" y="-1462256"/>
                <a:ext cx="855604" cy="673944"/>
              </a:xfrm>
              <a:custGeom>
                <a:avLst/>
                <a:gdLst/>
                <a:ahLst/>
                <a:cxnLst>
                  <a:cxn ang="0">
                    <a:pos x="13" y="30"/>
                  </a:cxn>
                  <a:cxn ang="0">
                    <a:pos x="228" y="181"/>
                  </a:cxn>
                  <a:cxn ang="0">
                    <a:pos x="0" y="0"/>
                  </a:cxn>
                </a:cxnLst>
                <a:rect l="0" t="0" r="r" b="b"/>
                <a:pathLst>
                  <a:path w="228" h="185">
                    <a:moveTo>
                      <a:pt x="13" y="30"/>
                    </a:moveTo>
                    <a:cubicBezTo>
                      <a:pt x="80" y="65"/>
                      <a:pt x="145" y="185"/>
                      <a:pt x="228" y="181"/>
                    </a:cubicBezTo>
                    <a:cubicBezTo>
                      <a:pt x="216" y="68"/>
                      <a:pt x="79" y="39"/>
                      <a:pt x="0" y="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60" name="Freeform 127"/>
              <p:cNvSpPr>
                <a:spLocks/>
              </p:cNvSpPr>
              <p:nvPr/>
            </p:nvSpPr>
            <p:spPr bwMode="gray">
              <a:xfrm>
                <a:off x="-1082310" y="-7916573"/>
                <a:ext cx="1322277" cy="648031"/>
              </a:xfrm>
              <a:custGeom>
                <a:avLst/>
                <a:gdLst/>
                <a:ahLst/>
                <a:cxnLst>
                  <a:cxn ang="0">
                    <a:pos x="4" y="0"/>
                  </a:cxn>
                  <a:cxn ang="0">
                    <a:pos x="156" y="77"/>
                  </a:cxn>
                  <a:cxn ang="0">
                    <a:pos x="351" y="123"/>
                  </a:cxn>
                  <a:cxn ang="0">
                    <a:pos x="0" y="0"/>
                  </a:cxn>
                </a:cxnLst>
                <a:rect l="0" t="0" r="r" b="b"/>
                <a:pathLst>
                  <a:path w="351" h="173">
                    <a:moveTo>
                      <a:pt x="4" y="0"/>
                    </a:moveTo>
                    <a:cubicBezTo>
                      <a:pt x="61" y="17"/>
                      <a:pt x="98" y="62"/>
                      <a:pt x="156" y="77"/>
                    </a:cubicBezTo>
                    <a:cubicBezTo>
                      <a:pt x="212" y="92"/>
                      <a:pt x="304" y="90"/>
                      <a:pt x="351" y="123"/>
                    </a:cubicBezTo>
                    <a:cubicBezTo>
                      <a:pt x="231" y="173"/>
                      <a:pt x="90" y="60"/>
                      <a:pt x="0" y="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61" name="Freeform 128"/>
              <p:cNvSpPr>
                <a:spLocks/>
              </p:cNvSpPr>
              <p:nvPr/>
            </p:nvSpPr>
            <p:spPr bwMode="gray">
              <a:xfrm>
                <a:off x="32549" y="-1799236"/>
                <a:ext cx="440770" cy="622102"/>
              </a:xfrm>
              <a:custGeom>
                <a:avLst/>
                <a:gdLst/>
                <a:ahLst/>
                <a:cxnLst>
                  <a:cxn ang="0">
                    <a:pos x="5" y="71"/>
                  </a:cxn>
                  <a:cxn ang="0">
                    <a:pos x="97" y="4"/>
                  </a:cxn>
                  <a:cxn ang="0">
                    <a:pos x="25" y="167"/>
                  </a:cxn>
                  <a:cxn ang="0">
                    <a:pos x="46" y="64"/>
                  </a:cxn>
                  <a:cxn ang="0">
                    <a:pos x="0" y="80"/>
                  </a:cxn>
                </a:cxnLst>
                <a:rect l="0" t="0" r="r" b="b"/>
                <a:pathLst>
                  <a:path w="118" h="167">
                    <a:moveTo>
                      <a:pt x="5" y="71"/>
                    </a:moveTo>
                    <a:cubicBezTo>
                      <a:pt x="22" y="46"/>
                      <a:pt x="63" y="0"/>
                      <a:pt x="97" y="4"/>
                    </a:cubicBezTo>
                    <a:cubicBezTo>
                      <a:pt x="118" y="70"/>
                      <a:pt x="64" y="119"/>
                      <a:pt x="25" y="167"/>
                    </a:cubicBezTo>
                    <a:cubicBezTo>
                      <a:pt x="38" y="136"/>
                      <a:pt x="85" y="96"/>
                      <a:pt x="46" y="64"/>
                    </a:cubicBezTo>
                    <a:cubicBezTo>
                      <a:pt x="27" y="58"/>
                      <a:pt x="9" y="63"/>
                      <a:pt x="0" y="8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62" name="Freeform 129"/>
              <p:cNvSpPr>
                <a:spLocks/>
              </p:cNvSpPr>
              <p:nvPr/>
            </p:nvSpPr>
            <p:spPr bwMode="gray">
              <a:xfrm>
                <a:off x="965927" y="-4054348"/>
                <a:ext cx="311126" cy="2229199"/>
              </a:xfrm>
              <a:custGeom>
                <a:avLst/>
                <a:gdLst/>
                <a:ahLst/>
                <a:cxnLst>
                  <a:cxn ang="0">
                    <a:pos x="26" y="17"/>
                  </a:cxn>
                  <a:cxn ang="0">
                    <a:pos x="5" y="295"/>
                  </a:cxn>
                  <a:cxn ang="0">
                    <a:pos x="9" y="460"/>
                  </a:cxn>
                  <a:cxn ang="0">
                    <a:pos x="18" y="598"/>
                  </a:cxn>
                  <a:cxn ang="0">
                    <a:pos x="64" y="309"/>
                  </a:cxn>
                  <a:cxn ang="0">
                    <a:pos x="26" y="0"/>
                  </a:cxn>
                </a:cxnLst>
                <a:rect l="0" t="0" r="r" b="b"/>
                <a:pathLst>
                  <a:path w="81" h="598">
                    <a:moveTo>
                      <a:pt x="26" y="17"/>
                    </a:moveTo>
                    <a:cubicBezTo>
                      <a:pt x="26" y="112"/>
                      <a:pt x="0" y="198"/>
                      <a:pt x="5" y="295"/>
                    </a:cubicBezTo>
                    <a:cubicBezTo>
                      <a:pt x="8" y="348"/>
                      <a:pt x="4" y="406"/>
                      <a:pt x="9" y="460"/>
                    </a:cubicBezTo>
                    <a:cubicBezTo>
                      <a:pt x="13" y="505"/>
                      <a:pt x="31" y="551"/>
                      <a:pt x="18" y="598"/>
                    </a:cubicBezTo>
                    <a:cubicBezTo>
                      <a:pt x="81" y="529"/>
                      <a:pt x="65" y="399"/>
                      <a:pt x="64" y="309"/>
                    </a:cubicBezTo>
                    <a:cubicBezTo>
                      <a:pt x="63" y="204"/>
                      <a:pt x="15" y="103"/>
                      <a:pt x="26" y="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63" name="Freeform 130"/>
              <p:cNvSpPr>
                <a:spLocks/>
              </p:cNvSpPr>
              <p:nvPr/>
            </p:nvSpPr>
            <p:spPr bwMode="gray">
              <a:xfrm>
                <a:off x="706655" y="-8175782"/>
                <a:ext cx="518543" cy="3525245"/>
              </a:xfrm>
              <a:custGeom>
                <a:avLst/>
                <a:gdLst/>
                <a:ahLst/>
                <a:cxnLst>
                  <a:cxn ang="0">
                    <a:pos x="134" y="67"/>
                  </a:cxn>
                  <a:cxn ang="0">
                    <a:pos x="0" y="182"/>
                  </a:cxn>
                  <a:cxn ang="0">
                    <a:pos x="104" y="333"/>
                  </a:cxn>
                  <a:cxn ang="0">
                    <a:pos x="66" y="544"/>
                  </a:cxn>
                  <a:cxn ang="0">
                    <a:pos x="92" y="760"/>
                  </a:cxn>
                  <a:cxn ang="0">
                    <a:pos x="100" y="857"/>
                  </a:cxn>
                  <a:cxn ang="0">
                    <a:pos x="46" y="941"/>
                  </a:cxn>
                  <a:cxn ang="0">
                    <a:pos x="130" y="751"/>
                  </a:cxn>
                  <a:cxn ang="0">
                    <a:pos x="126" y="498"/>
                  </a:cxn>
                  <a:cxn ang="0">
                    <a:pos x="126" y="0"/>
                  </a:cxn>
                </a:cxnLst>
                <a:rect l="0" t="0" r="r" b="b"/>
                <a:pathLst>
                  <a:path w="134" h="941">
                    <a:moveTo>
                      <a:pt x="134" y="67"/>
                    </a:moveTo>
                    <a:cubicBezTo>
                      <a:pt x="99" y="118"/>
                      <a:pt x="41" y="139"/>
                      <a:pt x="0" y="182"/>
                    </a:cubicBezTo>
                    <a:cubicBezTo>
                      <a:pt x="74" y="171"/>
                      <a:pt x="105" y="277"/>
                      <a:pt x="104" y="333"/>
                    </a:cubicBezTo>
                    <a:cubicBezTo>
                      <a:pt x="104" y="412"/>
                      <a:pt x="83" y="473"/>
                      <a:pt x="66" y="544"/>
                    </a:cubicBezTo>
                    <a:cubicBezTo>
                      <a:pt x="49" y="619"/>
                      <a:pt x="82" y="689"/>
                      <a:pt x="92" y="760"/>
                    </a:cubicBezTo>
                    <a:cubicBezTo>
                      <a:pt x="96" y="789"/>
                      <a:pt x="103" y="828"/>
                      <a:pt x="100" y="857"/>
                    </a:cubicBezTo>
                    <a:cubicBezTo>
                      <a:pt x="96" y="902"/>
                      <a:pt x="66" y="902"/>
                      <a:pt x="46" y="941"/>
                    </a:cubicBezTo>
                    <a:cubicBezTo>
                      <a:pt x="123" y="926"/>
                      <a:pt x="133" y="817"/>
                      <a:pt x="130" y="751"/>
                    </a:cubicBezTo>
                    <a:cubicBezTo>
                      <a:pt x="126" y="669"/>
                      <a:pt x="126" y="582"/>
                      <a:pt x="126" y="498"/>
                    </a:cubicBezTo>
                    <a:cubicBezTo>
                      <a:pt x="126" y="332"/>
                      <a:pt x="126" y="166"/>
                      <a:pt x="126" y="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64" name="Freeform 131"/>
              <p:cNvSpPr>
                <a:spLocks/>
              </p:cNvSpPr>
              <p:nvPr/>
            </p:nvSpPr>
            <p:spPr bwMode="gray">
              <a:xfrm>
                <a:off x="188112" y="-10353139"/>
                <a:ext cx="1063022" cy="1814464"/>
              </a:xfrm>
              <a:custGeom>
                <a:avLst/>
                <a:gdLst/>
                <a:ahLst/>
                <a:cxnLst>
                  <a:cxn ang="0">
                    <a:pos x="160" y="42"/>
                  </a:cxn>
                  <a:cxn ang="0">
                    <a:pos x="98" y="97"/>
                  </a:cxn>
                  <a:cxn ang="0">
                    <a:pos x="0" y="135"/>
                  </a:cxn>
                  <a:cxn ang="0">
                    <a:pos x="113" y="136"/>
                  </a:cxn>
                  <a:cxn ang="0">
                    <a:pos x="38" y="244"/>
                  </a:cxn>
                  <a:cxn ang="0">
                    <a:pos x="152" y="244"/>
                  </a:cxn>
                  <a:cxn ang="0">
                    <a:pos x="173" y="358"/>
                  </a:cxn>
                  <a:cxn ang="0">
                    <a:pos x="106" y="430"/>
                  </a:cxn>
                  <a:cxn ang="0">
                    <a:pos x="186" y="448"/>
                  </a:cxn>
                  <a:cxn ang="0">
                    <a:pos x="207" y="477"/>
                  </a:cxn>
                  <a:cxn ang="0">
                    <a:pos x="257" y="481"/>
                  </a:cxn>
                  <a:cxn ang="0">
                    <a:pos x="236" y="233"/>
                  </a:cxn>
                  <a:cxn ang="0">
                    <a:pos x="194" y="131"/>
                  </a:cxn>
                  <a:cxn ang="0">
                    <a:pos x="173" y="0"/>
                  </a:cxn>
                </a:cxnLst>
                <a:rect l="0" t="0" r="r" b="b"/>
                <a:pathLst>
                  <a:path w="279" h="484">
                    <a:moveTo>
                      <a:pt x="160" y="42"/>
                    </a:moveTo>
                    <a:cubicBezTo>
                      <a:pt x="137" y="59"/>
                      <a:pt x="123" y="82"/>
                      <a:pt x="98" y="97"/>
                    </a:cubicBezTo>
                    <a:cubicBezTo>
                      <a:pt x="67" y="115"/>
                      <a:pt x="23" y="110"/>
                      <a:pt x="0" y="135"/>
                    </a:cubicBezTo>
                    <a:cubicBezTo>
                      <a:pt x="27" y="146"/>
                      <a:pt x="84" y="151"/>
                      <a:pt x="113" y="136"/>
                    </a:cubicBezTo>
                    <a:cubicBezTo>
                      <a:pt x="109" y="175"/>
                      <a:pt x="67" y="217"/>
                      <a:pt x="38" y="244"/>
                    </a:cubicBezTo>
                    <a:cubicBezTo>
                      <a:pt x="71" y="268"/>
                      <a:pt x="117" y="259"/>
                      <a:pt x="152" y="244"/>
                    </a:cubicBezTo>
                    <a:cubicBezTo>
                      <a:pt x="168" y="277"/>
                      <a:pt x="184" y="320"/>
                      <a:pt x="173" y="358"/>
                    </a:cubicBezTo>
                    <a:cubicBezTo>
                      <a:pt x="163" y="391"/>
                      <a:pt x="129" y="404"/>
                      <a:pt x="106" y="430"/>
                    </a:cubicBezTo>
                    <a:cubicBezTo>
                      <a:pt x="142" y="433"/>
                      <a:pt x="162" y="428"/>
                      <a:pt x="186" y="448"/>
                    </a:cubicBezTo>
                    <a:cubicBezTo>
                      <a:pt x="197" y="457"/>
                      <a:pt x="188" y="467"/>
                      <a:pt x="207" y="477"/>
                    </a:cubicBezTo>
                    <a:cubicBezTo>
                      <a:pt x="220" y="484"/>
                      <a:pt x="242" y="483"/>
                      <a:pt x="257" y="481"/>
                    </a:cubicBezTo>
                    <a:cubicBezTo>
                      <a:pt x="279" y="401"/>
                      <a:pt x="265" y="309"/>
                      <a:pt x="236" y="233"/>
                    </a:cubicBezTo>
                    <a:cubicBezTo>
                      <a:pt x="223" y="198"/>
                      <a:pt x="203" y="165"/>
                      <a:pt x="194" y="131"/>
                    </a:cubicBezTo>
                    <a:cubicBezTo>
                      <a:pt x="183" y="88"/>
                      <a:pt x="190" y="41"/>
                      <a:pt x="173" y="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65" name="Freeform 132"/>
              <p:cNvSpPr>
                <a:spLocks/>
              </p:cNvSpPr>
              <p:nvPr/>
            </p:nvSpPr>
            <p:spPr bwMode="gray">
              <a:xfrm>
                <a:off x="-1937915" y="-10016159"/>
                <a:ext cx="700041" cy="1969990"/>
              </a:xfrm>
              <a:custGeom>
                <a:avLst/>
                <a:gdLst/>
                <a:ahLst/>
                <a:cxnLst>
                  <a:cxn ang="0">
                    <a:pos x="153" y="21"/>
                  </a:cxn>
                  <a:cxn ang="0">
                    <a:pos x="149" y="307"/>
                  </a:cxn>
                  <a:cxn ang="0">
                    <a:pos x="148" y="423"/>
                  </a:cxn>
                  <a:cxn ang="0">
                    <a:pos x="173" y="527"/>
                  </a:cxn>
                  <a:cxn ang="0">
                    <a:pos x="127" y="334"/>
                  </a:cxn>
                  <a:cxn ang="0">
                    <a:pos x="0" y="219"/>
                  </a:cxn>
                  <a:cxn ang="0">
                    <a:pos x="111" y="219"/>
                  </a:cxn>
                  <a:cxn ang="0">
                    <a:pos x="128" y="159"/>
                  </a:cxn>
                  <a:cxn ang="0">
                    <a:pos x="76" y="118"/>
                  </a:cxn>
                  <a:cxn ang="0">
                    <a:pos x="146" y="89"/>
                  </a:cxn>
                  <a:cxn ang="0">
                    <a:pos x="166" y="0"/>
                  </a:cxn>
                </a:cxnLst>
                <a:rect l="0" t="0" r="r" b="b"/>
                <a:pathLst>
                  <a:path w="184" h="527">
                    <a:moveTo>
                      <a:pt x="153" y="21"/>
                    </a:moveTo>
                    <a:cubicBezTo>
                      <a:pt x="184" y="90"/>
                      <a:pt x="153" y="230"/>
                      <a:pt x="149" y="307"/>
                    </a:cubicBezTo>
                    <a:cubicBezTo>
                      <a:pt x="147" y="346"/>
                      <a:pt x="141" y="385"/>
                      <a:pt x="148" y="423"/>
                    </a:cubicBezTo>
                    <a:cubicBezTo>
                      <a:pt x="156" y="460"/>
                      <a:pt x="180" y="487"/>
                      <a:pt x="173" y="527"/>
                    </a:cubicBezTo>
                    <a:cubicBezTo>
                      <a:pt x="136" y="491"/>
                      <a:pt x="143" y="384"/>
                      <a:pt x="127" y="334"/>
                    </a:cubicBezTo>
                    <a:cubicBezTo>
                      <a:pt x="112" y="284"/>
                      <a:pt x="51" y="241"/>
                      <a:pt x="0" y="219"/>
                    </a:cubicBezTo>
                    <a:cubicBezTo>
                      <a:pt x="34" y="218"/>
                      <a:pt x="84" y="248"/>
                      <a:pt x="111" y="219"/>
                    </a:cubicBezTo>
                    <a:cubicBezTo>
                      <a:pt x="121" y="208"/>
                      <a:pt x="131" y="174"/>
                      <a:pt x="128" y="159"/>
                    </a:cubicBezTo>
                    <a:cubicBezTo>
                      <a:pt x="120" y="128"/>
                      <a:pt x="97" y="140"/>
                      <a:pt x="76" y="118"/>
                    </a:cubicBezTo>
                    <a:cubicBezTo>
                      <a:pt x="93" y="93"/>
                      <a:pt x="125" y="108"/>
                      <a:pt x="146" y="89"/>
                    </a:cubicBezTo>
                    <a:cubicBezTo>
                      <a:pt x="165" y="70"/>
                      <a:pt x="168" y="25"/>
                      <a:pt x="166" y="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66" name="Freeform 133"/>
              <p:cNvSpPr>
                <a:spLocks/>
              </p:cNvSpPr>
              <p:nvPr/>
            </p:nvSpPr>
            <p:spPr bwMode="gray">
              <a:xfrm>
                <a:off x="-3026855" y="-10171685"/>
                <a:ext cx="492624" cy="492489"/>
              </a:xfrm>
              <a:custGeom>
                <a:avLst/>
                <a:gdLst/>
                <a:ahLst/>
                <a:cxnLst>
                  <a:cxn ang="0">
                    <a:pos x="53" y="0"/>
                  </a:cxn>
                  <a:cxn ang="0">
                    <a:pos x="129" y="34"/>
                  </a:cxn>
                  <a:cxn ang="0">
                    <a:pos x="67" y="59"/>
                  </a:cxn>
                  <a:cxn ang="0">
                    <a:pos x="101" y="105"/>
                  </a:cxn>
                  <a:cxn ang="0">
                    <a:pos x="8" y="130"/>
                  </a:cxn>
                  <a:cxn ang="0">
                    <a:pos x="49" y="4"/>
                  </a:cxn>
                </a:cxnLst>
                <a:rect l="0" t="0" r="r" b="b"/>
                <a:pathLst>
                  <a:path w="129" h="135">
                    <a:moveTo>
                      <a:pt x="53" y="0"/>
                    </a:moveTo>
                    <a:cubicBezTo>
                      <a:pt x="72" y="15"/>
                      <a:pt x="106" y="33"/>
                      <a:pt x="129" y="34"/>
                    </a:cubicBezTo>
                    <a:cubicBezTo>
                      <a:pt x="125" y="56"/>
                      <a:pt x="88" y="55"/>
                      <a:pt x="67" y="59"/>
                    </a:cubicBezTo>
                    <a:cubicBezTo>
                      <a:pt x="59" y="85"/>
                      <a:pt x="72" y="107"/>
                      <a:pt x="101" y="105"/>
                    </a:cubicBezTo>
                    <a:cubicBezTo>
                      <a:pt x="76" y="109"/>
                      <a:pt x="36" y="135"/>
                      <a:pt x="8" y="130"/>
                    </a:cubicBezTo>
                    <a:cubicBezTo>
                      <a:pt x="0" y="92"/>
                      <a:pt x="19" y="27"/>
                      <a:pt x="49" y="4"/>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67" name="Freeform 134"/>
              <p:cNvSpPr>
                <a:spLocks/>
              </p:cNvSpPr>
              <p:nvPr/>
            </p:nvSpPr>
            <p:spPr bwMode="gray">
              <a:xfrm>
                <a:off x="-667476" y="-1021608"/>
                <a:ext cx="518543" cy="1347888"/>
              </a:xfrm>
              <a:custGeom>
                <a:avLst/>
                <a:gdLst/>
                <a:ahLst/>
                <a:cxnLst>
                  <a:cxn ang="0">
                    <a:pos x="113" y="220"/>
                  </a:cxn>
                  <a:cxn ang="0">
                    <a:pos x="83" y="0"/>
                  </a:cxn>
                  <a:cxn ang="0">
                    <a:pos x="29" y="190"/>
                  </a:cxn>
                  <a:cxn ang="0">
                    <a:pos x="20" y="250"/>
                  </a:cxn>
                  <a:cxn ang="0">
                    <a:pos x="27" y="300"/>
                  </a:cxn>
                  <a:cxn ang="0">
                    <a:pos x="8" y="305"/>
                  </a:cxn>
                  <a:cxn ang="0">
                    <a:pos x="112" y="351"/>
                  </a:cxn>
                  <a:cxn ang="0">
                    <a:pos x="121" y="203"/>
                  </a:cxn>
                </a:cxnLst>
                <a:rect l="0" t="0" r="r" b="b"/>
                <a:pathLst>
                  <a:path w="138" h="354">
                    <a:moveTo>
                      <a:pt x="113" y="220"/>
                    </a:moveTo>
                    <a:cubicBezTo>
                      <a:pt x="84" y="153"/>
                      <a:pt x="83" y="76"/>
                      <a:pt x="83" y="0"/>
                    </a:cubicBezTo>
                    <a:cubicBezTo>
                      <a:pt x="71" y="48"/>
                      <a:pt x="22" y="132"/>
                      <a:pt x="29" y="190"/>
                    </a:cubicBezTo>
                    <a:cubicBezTo>
                      <a:pt x="67" y="202"/>
                      <a:pt x="68" y="259"/>
                      <a:pt x="20" y="250"/>
                    </a:cubicBezTo>
                    <a:cubicBezTo>
                      <a:pt x="18" y="269"/>
                      <a:pt x="25" y="283"/>
                      <a:pt x="27" y="300"/>
                    </a:cubicBezTo>
                    <a:cubicBezTo>
                      <a:pt x="20" y="301"/>
                      <a:pt x="16" y="305"/>
                      <a:pt x="8" y="305"/>
                    </a:cubicBezTo>
                    <a:cubicBezTo>
                      <a:pt x="0" y="345"/>
                      <a:pt x="83" y="354"/>
                      <a:pt x="112" y="351"/>
                    </a:cubicBezTo>
                    <a:cubicBezTo>
                      <a:pt x="114" y="306"/>
                      <a:pt x="138" y="244"/>
                      <a:pt x="121" y="203"/>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68" name="Freeform 135"/>
              <p:cNvSpPr>
                <a:spLocks/>
              </p:cNvSpPr>
              <p:nvPr/>
            </p:nvSpPr>
            <p:spPr bwMode="gray">
              <a:xfrm>
                <a:off x="-615621" y="-2006603"/>
                <a:ext cx="492608" cy="1451571"/>
              </a:xfrm>
              <a:custGeom>
                <a:avLst/>
                <a:gdLst/>
                <a:ahLst/>
                <a:cxnLst>
                  <a:cxn ang="0">
                    <a:pos x="24" y="4"/>
                  </a:cxn>
                  <a:cxn ang="0">
                    <a:pos x="44" y="237"/>
                  </a:cxn>
                  <a:cxn ang="0">
                    <a:pos x="104" y="313"/>
                  </a:cxn>
                  <a:cxn ang="0">
                    <a:pos x="87" y="122"/>
                  </a:cxn>
                  <a:cxn ang="0">
                    <a:pos x="28" y="0"/>
                  </a:cxn>
                </a:cxnLst>
                <a:rect l="0" t="0" r="r" b="b"/>
                <a:pathLst>
                  <a:path w="128" h="384">
                    <a:moveTo>
                      <a:pt x="24" y="4"/>
                    </a:moveTo>
                    <a:cubicBezTo>
                      <a:pt x="0" y="68"/>
                      <a:pt x="31" y="173"/>
                      <a:pt x="44" y="237"/>
                    </a:cubicBezTo>
                    <a:cubicBezTo>
                      <a:pt x="49" y="263"/>
                      <a:pt x="60" y="384"/>
                      <a:pt x="104" y="313"/>
                    </a:cubicBezTo>
                    <a:cubicBezTo>
                      <a:pt x="128" y="274"/>
                      <a:pt x="104" y="160"/>
                      <a:pt x="87" y="122"/>
                    </a:cubicBezTo>
                    <a:cubicBezTo>
                      <a:pt x="67" y="76"/>
                      <a:pt x="36" y="50"/>
                      <a:pt x="28" y="0"/>
                    </a:cubicBezTo>
                  </a:path>
                </a:pathLst>
              </a:custGeom>
              <a:solidFill>
                <a:srgbClr val="3B3E3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69" name="Freeform 136"/>
              <p:cNvSpPr>
                <a:spLocks/>
              </p:cNvSpPr>
              <p:nvPr/>
            </p:nvSpPr>
            <p:spPr bwMode="gray">
              <a:xfrm>
                <a:off x="-2560167" y="-12219445"/>
                <a:ext cx="1037086" cy="336980"/>
              </a:xfrm>
              <a:custGeom>
                <a:avLst/>
                <a:gdLst/>
                <a:ahLst/>
                <a:cxnLst>
                  <a:cxn ang="0">
                    <a:pos x="258" y="20"/>
                  </a:cxn>
                  <a:cxn ang="0">
                    <a:pos x="110" y="7"/>
                  </a:cxn>
                  <a:cxn ang="0">
                    <a:pos x="0" y="83"/>
                  </a:cxn>
                  <a:cxn ang="0">
                    <a:pos x="122" y="41"/>
                  </a:cxn>
                  <a:cxn ang="0">
                    <a:pos x="279" y="20"/>
                  </a:cxn>
                </a:cxnLst>
                <a:rect l="0" t="0" r="r" b="b"/>
                <a:pathLst>
                  <a:path w="279" h="83">
                    <a:moveTo>
                      <a:pt x="258" y="20"/>
                    </a:moveTo>
                    <a:cubicBezTo>
                      <a:pt x="206" y="20"/>
                      <a:pt x="162" y="0"/>
                      <a:pt x="110" y="7"/>
                    </a:cubicBezTo>
                    <a:cubicBezTo>
                      <a:pt x="77" y="12"/>
                      <a:pt x="7" y="47"/>
                      <a:pt x="0" y="83"/>
                    </a:cubicBezTo>
                    <a:cubicBezTo>
                      <a:pt x="44" y="75"/>
                      <a:pt x="78" y="45"/>
                      <a:pt x="122" y="41"/>
                    </a:cubicBezTo>
                    <a:cubicBezTo>
                      <a:pt x="168" y="37"/>
                      <a:pt x="243" y="51"/>
                      <a:pt x="279" y="20"/>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70" name="Freeform 137"/>
              <p:cNvSpPr>
                <a:spLocks/>
              </p:cNvSpPr>
              <p:nvPr/>
            </p:nvSpPr>
            <p:spPr bwMode="gray">
              <a:xfrm>
                <a:off x="-3286127" y="-12400884"/>
                <a:ext cx="596333" cy="440647"/>
              </a:xfrm>
              <a:custGeom>
                <a:avLst/>
                <a:gdLst/>
                <a:ahLst/>
                <a:cxnLst>
                  <a:cxn ang="0">
                    <a:pos x="4" y="116"/>
                  </a:cxn>
                  <a:cxn ang="0">
                    <a:pos x="160" y="0"/>
                  </a:cxn>
                  <a:cxn ang="0">
                    <a:pos x="0" y="121"/>
                  </a:cxn>
                </a:cxnLst>
                <a:rect l="0" t="0" r="r" b="b"/>
                <a:pathLst>
                  <a:path w="160" h="121">
                    <a:moveTo>
                      <a:pt x="4" y="116"/>
                    </a:moveTo>
                    <a:cubicBezTo>
                      <a:pt x="36" y="75"/>
                      <a:pt x="109" y="19"/>
                      <a:pt x="160" y="0"/>
                    </a:cubicBezTo>
                    <a:cubicBezTo>
                      <a:pt x="136" y="36"/>
                      <a:pt x="44" y="115"/>
                      <a:pt x="0" y="121"/>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71" name="Freeform 138"/>
              <p:cNvSpPr>
                <a:spLocks/>
              </p:cNvSpPr>
              <p:nvPr/>
            </p:nvSpPr>
            <p:spPr bwMode="gray">
              <a:xfrm>
                <a:off x="-3726880" y="-13385879"/>
                <a:ext cx="959297" cy="751698"/>
              </a:xfrm>
              <a:custGeom>
                <a:avLst/>
                <a:gdLst/>
                <a:ahLst/>
                <a:cxnLst>
                  <a:cxn ang="0">
                    <a:pos x="207" y="101"/>
                  </a:cxn>
                  <a:cxn ang="0">
                    <a:pos x="30" y="0"/>
                  </a:cxn>
                  <a:cxn ang="0">
                    <a:pos x="101" y="114"/>
                  </a:cxn>
                  <a:cxn ang="0">
                    <a:pos x="0" y="152"/>
                  </a:cxn>
                  <a:cxn ang="0">
                    <a:pos x="126" y="138"/>
                  </a:cxn>
                  <a:cxn ang="0">
                    <a:pos x="252" y="126"/>
                  </a:cxn>
                  <a:cxn ang="0">
                    <a:pos x="223" y="92"/>
                  </a:cxn>
                </a:cxnLst>
                <a:rect l="0" t="0" r="r" b="b"/>
                <a:pathLst>
                  <a:path w="252" h="199">
                    <a:moveTo>
                      <a:pt x="207" y="101"/>
                    </a:moveTo>
                    <a:cubicBezTo>
                      <a:pt x="131" y="101"/>
                      <a:pt x="92" y="34"/>
                      <a:pt x="30" y="0"/>
                    </a:cubicBezTo>
                    <a:cubicBezTo>
                      <a:pt x="40" y="43"/>
                      <a:pt x="84" y="73"/>
                      <a:pt x="101" y="114"/>
                    </a:cubicBezTo>
                    <a:cubicBezTo>
                      <a:pt x="70" y="130"/>
                      <a:pt x="38" y="157"/>
                      <a:pt x="0" y="152"/>
                    </a:cubicBezTo>
                    <a:cubicBezTo>
                      <a:pt x="11" y="199"/>
                      <a:pt x="102" y="157"/>
                      <a:pt x="126" y="138"/>
                    </a:cubicBezTo>
                    <a:cubicBezTo>
                      <a:pt x="175" y="100"/>
                      <a:pt x="199" y="115"/>
                      <a:pt x="252" y="126"/>
                    </a:cubicBezTo>
                    <a:cubicBezTo>
                      <a:pt x="250" y="111"/>
                      <a:pt x="236" y="100"/>
                      <a:pt x="223" y="92"/>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72" name="Freeform 139"/>
              <p:cNvSpPr>
                <a:spLocks/>
              </p:cNvSpPr>
              <p:nvPr/>
            </p:nvSpPr>
            <p:spPr bwMode="gray">
              <a:xfrm>
                <a:off x="-3363900" y="-15122588"/>
                <a:ext cx="492608" cy="518418"/>
              </a:xfrm>
              <a:custGeom>
                <a:avLst/>
                <a:gdLst/>
                <a:ahLst/>
                <a:cxnLst>
                  <a:cxn ang="0">
                    <a:pos x="0" y="13"/>
                  </a:cxn>
                  <a:cxn ang="0">
                    <a:pos x="126" y="126"/>
                  </a:cxn>
                  <a:cxn ang="0">
                    <a:pos x="66" y="77"/>
                  </a:cxn>
                  <a:cxn ang="0">
                    <a:pos x="12" y="0"/>
                  </a:cxn>
                </a:cxnLst>
                <a:rect l="0" t="0" r="r" b="b"/>
                <a:pathLst>
                  <a:path w="133" h="132">
                    <a:moveTo>
                      <a:pt x="0" y="13"/>
                    </a:moveTo>
                    <a:cubicBezTo>
                      <a:pt x="26" y="71"/>
                      <a:pt x="52" y="132"/>
                      <a:pt x="126" y="126"/>
                    </a:cubicBezTo>
                    <a:cubicBezTo>
                      <a:pt x="133" y="95"/>
                      <a:pt x="87" y="89"/>
                      <a:pt x="66" y="77"/>
                    </a:cubicBezTo>
                    <a:cubicBezTo>
                      <a:pt x="34" y="59"/>
                      <a:pt x="12" y="43"/>
                      <a:pt x="12" y="0"/>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73" name="Freeform 140"/>
              <p:cNvSpPr>
                <a:spLocks/>
              </p:cNvSpPr>
              <p:nvPr/>
            </p:nvSpPr>
            <p:spPr bwMode="gray">
              <a:xfrm>
                <a:off x="-3052774" y="-11571414"/>
                <a:ext cx="311126" cy="622102"/>
              </a:xfrm>
              <a:custGeom>
                <a:avLst/>
                <a:gdLst/>
                <a:ahLst/>
                <a:cxnLst>
                  <a:cxn ang="0">
                    <a:pos x="72" y="55"/>
                  </a:cxn>
                  <a:cxn ang="0">
                    <a:pos x="76" y="151"/>
                  </a:cxn>
                  <a:cxn ang="0">
                    <a:pos x="4" y="80"/>
                  </a:cxn>
                  <a:cxn ang="0">
                    <a:pos x="68" y="68"/>
                  </a:cxn>
                </a:cxnLst>
                <a:rect l="0" t="0" r="r" b="b"/>
                <a:pathLst>
                  <a:path w="81" h="160">
                    <a:moveTo>
                      <a:pt x="72" y="55"/>
                    </a:moveTo>
                    <a:cubicBezTo>
                      <a:pt x="61" y="108"/>
                      <a:pt x="27" y="104"/>
                      <a:pt x="76" y="151"/>
                    </a:cubicBezTo>
                    <a:cubicBezTo>
                      <a:pt x="37" y="160"/>
                      <a:pt x="0" y="117"/>
                      <a:pt x="4" y="80"/>
                    </a:cubicBezTo>
                    <a:cubicBezTo>
                      <a:pt x="10" y="31"/>
                      <a:pt x="81" y="0"/>
                      <a:pt x="68" y="68"/>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74" name="Freeform 141"/>
              <p:cNvSpPr>
                <a:spLocks/>
              </p:cNvSpPr>
              <p:nvPr/>
            </p:nvSpPr>
            <p:spPr bwMode="gray">
              <a:xfrm>
                <a:off x="-1186019" y="-15692849"/>
                <a:ext cx="440754" cy="181455"/>
              </a:xfrm>
              <a:custGeom>
                <a:avLst/>
                <a:gdLst/>
                <a:ahLst/>
                <a:cxnLst>
                  <a:cxn ang="0">
                    <a:pos x="5" y="13"/>
                  </a:cxn>
                  <a:cxn ang="0">
                    <a:pos x="113" y="0"/>
                  </a:cxn>
                  <a:cxn ang="0">
                    <a:pos x="92" y="32"/>
                  </a:cxn>
                  <a:cxn ang="0">
                    <a:pos x="56" y="45"/>
                  </a:cxn>
                  <a:cxn ang="0">
                    <a:pos x="42" y="40"/>
                  </a:cxn>
                  <a:cxn ang="0">
                    <a:pos x="20" y="37"/>
                  </a:cxn>
                  <a:cxn ang="0">
                    <a:pos x="0" y="12"/>
                  </a:cxn>
                </a:cxnLst>
                <a:rect l="0" t="0" r="r" b="b"/>
                <a:pathLst>
                  <a:path w="113" h="46">
                    <a:moveTo>
                      <a:pt x="5" y="13"/>
                    </a:moveTo>
                    <a:cubicBezTo>
                      <a:pt x="41" y="29"/>
                      <a:pt x="80" y="18"/>
                      <a:pt x="113" y="0"/>
                    </a:cubicBezTo>
                    <a:cubicBezTo>
                      <a:pt x="107" y="10"/>
                      <a:pt x="102" y="26"/>
                      <a:pt x="92" y="32"/>
                    </a:cubicBezTo>
                    <a:cubicBezTo>
                      <a:pt x="84" y="37"/>
                      <a:pt x="66" y="46"/>
                      <a:pt x="56" y="45"/>
                    </a:cubicBezTo>
                    <a:cubicBezTo>
                      <a:pt x="50" y="45"/>
                      <a:pt x="47" y="42"/>
                      <a:pt x="42" y="40"/>
                    </a:cubicBezTo>
                    <a:cubicBezTo>
                      <a:pt x="35" y="38"/>
                      <a:pt x="27" y="39"/>
                      <a:pt x="20" y="37"/>
                    </a:cubicBezTo>
                    <a:cubicBezTo>
                      <a:pt x="11" y="34"/>
                      <a:pt x="3" y="21"/>
                      <a:pt x="0" y="12"/>
                    </a:cubicBezTo>
                  </a:path>
                </a:pathLst>
              </a:custGeom>
              <a:solidFill>
                <a:srgbClr val="EAAC1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75" name="Freeform 142"/>
              <p:cNvSpPr>
                <a:spLocks/>
              </p:cNvSpPr>
              <p:nvPr/>
            </p:nvSpPr>
            <p:spPr bwMode="gray">
              <a:xfrm>
                <a:off x="-1237873" y="-11234450"/>
                <a:ext cx="1892674" cy="622102"/>
              </a:xfrm>
              <a:custGeom>
                <a:avLst/>
                <a:gdLst/>
                <a:ahLst/>
                <a:cxnLst>
                  <a:cxn ang="0">
                    <a:pos x="433" y="0"/>
                  </a:cxn>
                  <a:cxn ang="0">
                    <a:pos x="331" y="121"/>
                  </a:cxn>
                  <a:cxn ang="0">
                    <a:pos x="135" y="122"/>
                  </a:cxn>
                  <a:cxn ang="0">
                    <a:pos x="17" y="73"/>
                  </a:cxn>
                  <a:cxn ang="0">
                    <a:pos x="95" y="95"/>
                  </a:cxn>
                </a:cxnLst>
                <a:rect l="0" t="0" r="r" b="b"/>
                <a:pathLst>
                  <a:path w="506" h="164">
                    <a:moveTo>
                      <a:pt x="433" y="0"/>
                    </a:moveTo>
                    <a:cubicBezTo>
                      <a:pt x="506" y="50"/>
                      <a:pt x="358" y="108"/>
                      <a:pt x="331" y="121"/>
                    </a:cubicBezTo>
                    <a:cubicBezTo>
                      <a:pt x="253" y="160"/>
                      <a:pt x="212" y="126"/>
                      <a:pt x="135" y="122"/>
                    </a:cubicBezTo>
                    <a:cubicBezTo>
                      <a:pt x="91" y="119"/>
                      <a:pt x="0" y="164"/>
                      <a:pt x="17" y="73"/>
                    </a:cubicBezTo>
                    <a:cubicBezTo>
                      <a:pt x="48" y="50"/>
                      <a:pt x="76" y="69"/>
                      <a:pt x="95" y="95"/>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76" name="Freeform 143"/>
              <p:cNvSpPr>
                <a:spLocks/>
              </p:cNvSpPr>
              <p:nvPr/>
            </p:nvSpPr>
            <p:spPr bwMode="gray">
              <a:xfrm>
                <a:off x="-823039" y="-11156680"/>
                <a:ext cx="596316" cy="207367"/>
              </a:xfrm>
              <a:custGeom>
                <a:avLst/>
                <a:gdLst/>
                <a:ahLst/>
                <a:cxnLst>
                  <a:cxn ang="0">
                    <a:pos x="0" y="54"/>
                  </a:cxn>
                  <a:cxn ang="0">
                    <a:pos x="106" y="0"/>
                  </a:cxn>
                  <a:cxn ang="0">
                    <a:pos x="90" y="42"/>
                  </a:cxn>
                  <a:cxn ang="0">
                    <a:pos x="156" y="5"/>
                  </a:cxn>
                  <a:cxn ang="0">
                    <a:pos x="158" y="25"/>
                  </a:cxn>
                </a:cxnLst>
                <a:rect l="0" t="0" r="r" b="b"/>
                <a:pathLst>
                  <a:path w="158" h="54">
                    <a:moveTo>
                      <a:pt x="0" y="54"/>
                    </a:moveTo>
                    <a:cubicBezTo>
                      <a:pt x="44" y="50"/>
                      <a:pt x="68" y="17"/>
                      <a:pt x="106" y="0"/>
                    </a:cubicBezTo>
                    <a:cubicBezTo>
                      <a:pt x="100" y="16"/>
                      <a:pt x="103" y="28"/>
                      <a:pt x="90" y="42"/>
                    </a:cubicBezTo>
                    <a:cubicBezTo>
                      <a:pt x="115" y="37"/>
                      <a:pt x="136" y="19"/>
                      <a:pt x="156" y="5"/>
                    </a:cubicBezTo>
                    <a:cubicBezTo>
                      <a:pt x="157" y="11"/>
                      <a:pt x="158" y="18"/>
                      <a:pt x="158" y="25"/>
                    </a:cubicBezTo>
                  </a:path>
                </a:pathLst>
              </a:custGeom>
              <a:solidFill>
                <a:srgbClr val="C3D3DB"/>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77" name="Freeform 144"/>
              <p:cNvSpPr>
                <a:spLocks/>
              </p:cNvSpPr>
              <p:nvPr/>
            </p:nvSpPr>
            <p:spPr bwMode="gray">
              <a:xfrm>
                <a:off x="-408204" y="-19347690"/>
                <a:ext cx="181482" cy="466577"/>
              </a:xfrm>
              <a:custGeom>
                <a:avLst/>
                <a:gdLst/>
                <a:ahLst/>
                <a:cxnLst>
                  <a:cxn ang="0">
                    <a:pos x="12" y="0"/>
                  </a:cxn>
                  <a:cxn ang="0">
                    <a:pos x="21" y="30"/>
                  </a:cxn>
                  <a:cxn ang="0">
                    <a:pos x="15" y="26"/>
                  </a:cxn>
                  <a:cxn ang="0">
                    <a:pos x="6" y="53"/>
                  </a:cxn>
                  <a:cxn ang="0">
                    <a:pos x="12" y="75"/>
                  </a:cxn>
                  <a:cxn ang="0">
                    <a:pos x="4" y="72"/>
                  </a:cxn>
                  <a:cxn ang="0">
                    <a:pos x="7" y="108"/>
                  </a:cxn>
                  <a:cxn ang="0">
                    <a:pos x="3" y="105"/>
                  </a:cxn>
                  <a:cxn ang="0">
                    <a:pos x="1" y="122"/>
                  </a:cxn>
                  <a:cxn ang="0">
                    <a:pos x="16" y="130"/>
                  </a:cxn>
                  <a:cxn ang="0">
                    <a:pos x="16" y="114"/>
                  </a:cxn>
                  <a:cxn ang="0">
                    <a:pos x="26" y="121"/>
                  </a:cxn>
                  <a:cxn ang="0">
                    <a:pos x="27" y="100"/>
                  </a:cxn>
                  <a:cxn ang="0">
                    <a:pos x="34" y="105"/>
                  </a:cxn>
                  <a:cxn ang="0">
                    <a:pos x="34" y="69"/>
                  </a:cxn>
                  <a:cxn ang="0">
                    <a:pos x="48" y="78"/>
                  </a:cxn>
                  <a:cxn ang="0">
                    <a:pos x="39" y="48"/>
                  </a:cxn>
                  <a:cxn ang="0">
                    <a:pos x="37" y="23"/>
                  </a:cxn>
                  <a:cxn ang="0">
                    <a:pos x="42" y="23"/>
                  </a:cxn>
                  <a:cxn ang="0">
                    <a:pos x="40" y="13"/>
                  </a:cxn>
                  <a:cxn ang="0">
                    <a:pos x="33" y="8"/>
                  </a:cxn>
                  <a:cxn ang="0">
                    <a:pos x="12" y="0"/>
                  </a:cxn>
                </a:cxnLst>
                <a:rect l="0" t="0" r="r" b="b"/>
                <a:pathLst>
                  <a:path w="48" h="130">
                    <a:moveTo>
                      <a:pt x="12" y="0"/>
                    </a:moveTo>
                    <a:cubicBezTo>
                      <a:pt x="22" y="7"/>
                      <a:pt x="21" y="18"/>
                      <a:pt x="21" y="30"/>
                    </a:cubicBezTo>
                    <a:cubicBezTo>
                      <a:pt x="19" y="29"/>
                      <a:pt x="17" y="28"/>
                      <a:pt x="15" y="26"/>
                    </a:cubicBezTo>
                    <a:cubicBezTo>
                      <a:pt x="14" y="30"/>
                      <a:pt x="20" y="66"/>
                      <a:pt x="6" y="53"/>
                    </a:cubicBezTo>
                    <a:cubicBezTo>
                      <a:pt x="6" y="61"/>
                      <a:pt x="8" y="68"/>
                      <a:pt x="12" y="75"/>
                    </a:cubicBezTo>
                    <a:cubicBezTo>
                      <a:pt x="9" y="76"/>
                      <a:pt x="7" y="74"/>
                      <a:pt x="4" y="72"/>
                    </a:cubicBezTo>
                    <a:cubicBezTo>
                      <a:pt x="3" y="84"/>
                      <a:pt x="5" y="97"/>
                      <a:pt x="7" y="108"/>
                    </a:cubicBezTo>
                    <a:cubicBezTo>
                      <a:pt x="6" y="107"/>
                      <a:pt x="5" y="107"/>
                      <a:pt x="3" y="105"/>
                    </a:cubicBezTo>
                    <a:cubicBezTo>
                      <a:pt x="3" y="113"/>
                      <a:pt x="0" y="115"/>
                      <a:pt x="1" y="122"/>
                    </a:cubicBezTo>
                    <a:cubicBezTo>
                      <a:pt x="5" y="124"/>
                      <a:pt x="11" y="127"/>
                      <a:pt x="16" y="130"/>
                    </a:cubicBezTo>
                    <a:cubicBezTo>
                      <a:pt x="16" y="125"/>
                      <a:pt x="16" y="120"/>
                      <a:pt x="16" y="114"/>
                    </a:cubicBezTo>
                    <a:cubicBezTo>
                      <a:pt x="19" y="116"/>
                      <a:pt x="22" y="119"/>
                      <a:pt x="26" y="121"/>
                    </a:cubicBezTo>
                    <a:cubicBezTo>
                      <a:pt x="26" y="114"/>
                      <a:pt x="27" y="107"/>
                      <a:pt x="27" y="100"/>
                    </a:cubicBezTo>
                    <a:cubicBezTo>
                      <a:pt x="30" y="101"/>
                      <a:pt x="32" y="103"/>
                      <a:pt x="34" y="105"/>
                    </a:cubicBezTo>
                    <a:cubicBezTo>
                      <a:pt x="39" y="97"/>
                      <a:pt x="35" y="78"/>
                      <a:pt x="34" y="69"/>
                    </a:cubicBezTo>
                    <a:cubicBezTo>
                      <a:pt x="35" y="73"/>
                      <a:pt x="44" y="76"/>
                      <a:pt x="48" y="78"/>
                    </a:cubicBezTo>
                    <a:cubicBezTo>
                      <a:pt x="48" y="68"/>
                      <a:pt x="40" y="59"/>
                      <a:pt x="39" y="48"/>
                    </a:cubicBezTo>
                    <a:cubicBezTo>
                      <a:pt x="46" y="47"/>
                      <a:pt x="38" y="28"/>
                      <a:pt x="37" y="23"/>
                    </a:cubicBezTo>
                    <a:cubicBezTo>
                      <a:pt x="38" y="23"/>
                      <a:pt x="40" y="23"/>
                      <a:pt x="42" y="23"/>
                    </a:cubicBezTo>
                    <a:cubicBezTo>
                      <a:pt x="42" y="23"/>
                      <a:pt x="40" y="14"/>
                      <a:pt x="40" y="13"/>
                    </a:cubicBezTo>
                    <a:cubicBezTo>
                      <a:pt x="38" y="11"/>
                      <a:pt x="36" y="9"/>
                      <a:pt x="33" y="8"/>
                    </a:cubicBezTo>
                    <a:cubicBezTo>
                      <a:pt x="28" y="5"/>
                      <a:pt x="17" y="1"/>
                      <a:pt x="12" y="0"/>
                    </a:cubicBezTo>
                  </a:path>
                </a:pathLst>
              </a:custGeom>
              <a:solidFill>
                <a:srgbClr val="EFC36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78" name="Freeform 145"/>
              <p:cNvSpPr>
                <a:spLocks/>
              </p:cNvSpPr>
              <p:nvPr/>
            </p:nvSpPr>
            <p:spPr bwMode="gray">
              <a:xfrm>
                <a:off x="-97078" y="-19062568"/>
                <a:ext cx="181482" cy="1451571"/>
              </a:xfrm>
              <a:custGeom>
                <a:avLst/>
                <a:gdLst/>
                <a:ahLst/>
                <a:cxnLst>
                  <a:cxn ang="0">
                    <a:pos x="1" y="0"/>
                  </a:cxn>
                  <a:cxn ang="0">
                    <a:pos x="9" y="38"/>
                  </a:cxn>
                  <a:cxn ang="0">
                    <a:pos x="22" y="74"/>
                  </a:cxn>
                  <a:cxn ang="0">
                    <a:pos x="32" y="176"/>
                  </a:cxn>
                  <a:cxn ang="0">
                    <a:pos x="26" y="162"/>
                  </a:cxn>
                  <a:cxn ang="0">
                    <a:pos x="25" y="188"/>
                  </a:cxn>
                  <a:cxn ang="0">
                    <a:pos x="25" y="222"/>
                  </a:cxn>
                  <a:cxn ang="0">
                    <a:pos x="15" y="250"/>
                  </a:cxn>
                  <a:cxn ang="0">
                    <a:pos x="19" y="273"/>
                  </a:cxn>
                  <a:cxn ang="0">
                    <a:pos x="14" y="252"/>
                  </a:cxn>
                  <a:cxn ang="0">
                    <a:pos x="11" y="328"/>
                  </a:cxn>
                  <a:cxn ang="0">
                    <a:pos x="8" y="362"/>
                  </a:cxn>
                  <a:cxn ang="0">
                    <a:pos x="2" y="387"/>
                  </a:cxn>
                  <a:cxn ang="0">
                    <a:pos x="21" y="363"/>
                  </a:cxn>
                  <a:cxn ang="0">
                    <a:pos x="31" y="328"/>
                  </a:cxn>
                  <a:cxn ang="0">
                    <a:pos x="34" y="285"/>
                  </a:cxn>
                  <a:cxn ang="0">
                    <a:pos x="38" y="241"/>
                  </a:cxn>
                  <a:cxn ang="0">
                    <a:pos x="45" y="196"/>
                  </a:cxn>
                  <a:cxn ang="0">
                    <a:pos x="46" y="157"/>
                  </a:cxn>
                  <a:cxn ang="0">
                    <a:pos x="43" y="117"/>
                  </a:cxn>
                  <a:cxn ang="0">
                    <a:pos x="36" y="81"/>
                  </a:cxn>
                  <a:cxn ang="0">
                    <a:pos x="1" y="0"/>
                  </a:cxn>
                </a:cxnLst>
                <a:rect l="0" t="0" r="r" b="b"/>
                <a:pathLst>
                  <a:path w="49" h="387">
                    <a:moveTo>
                      <a:pt x="1" y="0"/>
                    </a:moveTo>
                    <a:cubicBezTo>
                      <a:pt x="0" y="12"/>
                      <a:pt x="8" y="27"/>
                      <a:pt x="9" y="38"/>
                    </a:cubicBezTo>
                    <a:cubicBezTo>
                      <a:pt x="11" y="50"/>
                      <a:pt x="18" y="62"/>
                      <a:pt x="22" y="74"/>
                    </a:cubicBezTo>
                    <a:cubicBezTo>
                      <a:pt x="33" y="104"/>
                      <a:pt x="38" y="143"/>
                      <a:pt x="32" y="176"/>
                    </a:cubicBezTo>
                    <a:cubicBezTo>
                      <a:pt x="31" y="171"/>
                      <a:pt x="26" y="168"/>
                      <a:pt x="26" y="162"/>
                    </a:cubicBezTo>
                    <a:cubicBezTo>
                      <a:pt x="27" y="171"/>
                      <a:pt x="25" y="180"/>
                      <a:pt x="25" y="188"/>
                    </a:cubicBezTo>
                    <a:cubicBezTo>
                      <a:pt x="25" y="199"/>
                      <a:pt x="27" y="212"/>
                      <a:pt x="25" y="222"/>
                    </a:cubicBezTo>
                    <a:cubicBezTo>
                      <a:pt x="23" y="231"/>
                      <a:pt x="16" y="241"/>
                      <a:pt x="15" y="250"/>
                    </a:cubicBezTo>
                    <a:cubicBezTo>
                      <a:pt x="14" y="258"/>
                      <a:pt x="17" y="266"/>
                      <a:pt x="19" y="273"/>
                    </a:cubicBezTo>
                    <a:cubicBezTo>
                      <a:pt x="19" y="267"/>
                      <a:pt x="16" y="258"/>
                      <a:pt x="14" y="252"/>
                    </a:cubicBezTo>
                    <a:cubicBezTo>
                      <a:pt x="2" y="276"/>
                      <a:pt x="11" y="303"/>
                      <a:pt x="11" y="328"/>
                    </a:cubicBezTo>
                    <a:cubicBezTo>
                      <a:pt x="11" y="340"/>
                      <a:pt x="10" y="351"/>
                      <a:pt x="8" y="362"/>
                    </a:cubicBezTo>
                    <a:cubicBezTo>
                      <a:pt x="7" y="370"/>
                      <a:pt x="6" y="380"/>
                      <a:pt x="2" y="387"/>
                    </a:cubicBezTo>
                    <a:cubicBezTo>
                      <a:pt x="7" y="378"/>
                      <a:pt x="17" y="373"/>
                      <a:pt x="21" y="363"/>
                    </a:cubicBezTo>
                    <a:cubicBezTo>
                      <a:pt x="26" y="351"/>
                      <a:pt x="29" y="340"/>
                      <a:pt x="31" y="328"/>
                    </a:cubicBezTo>
                    <a:cubicBezTo>
                      <a:pt x="33" y="314"/>
                      <a:pt x="32" y="299"/>
                      <a:pt x="34" y="285"/>
                    </a:cubicBezTo>
                    <a:cubicBezTo>
                      <a:pt x="35" y="270"/>
                      <a:pt x="38" y="256"/>
                      <a:pt x="38" y="241"/>
                    </a:cubicBezTo>
                    <a:cubicBezTo>
                      <a:pt x="39" y="226"/>
                      <a:pt x="41" y="210"/>
                      <a:pt x="45" y="196"/>
                    </a:cubicBezTo>
                    <a:cubicBezTo>
                      <a:pt x="49" y="182"/>
                      <a:pt x="46" y="172"/>
                      <a:pt x="46" y="157"/>
                    </a:cubicBezTo>
                    <a:cubicBezTo>
                      <a:pt x="46" y="143"/>
                      <a:pt x="46" y="131"/>
                      <a:pt x="43" y="117"/>
                    </a:cubicBezTo>
                    <a:cubicBezTo>
                      <a:pt x="42" y="106"/>
                      <a:pt x="40" y="92"/>
                      <a:pt x="36" y="81"/>
                    </a:cubicBezTo>
                    <a:cubicBezTo>
                      <a:pt x="30" y="67"/>
                      <a:pt x="9" y="10"/>
                      <a:pt x="1" y="0"/>
                    </a:cubicBezTo>
                  </a:path>
                </a:pathLst>
              </a:custGeom>
              <a:solidFill>
                <a:srgbClr val="EFC36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79" name="Freeform 146"/>
              <p:cNvSpPr>
                <a:spLocks/>
              </p:cNvSpPr>
              <p:nvPr/>
            </p:nvSpPr>
            <p:spPr bwMode="gray">
              <a:xfrm>
                <a:off x="-2171251" y="-18777430"/>
                <a:ext cx="233336" cy="544331"/>
              </a:xfrm>
              <a:custGeom>
                <a:avLst/>
                <a:gdLst/>
                <a:ahLst/>
                <a:cxnLst>
                  <a:cxn ang="0">
                    <a:pos x="59" y="142"/>
                  </a:cxn>
                  <a:cxn ang="0">
                    <a:pos x="50" y="113"/>
                  </a:cxn>
                  <a:cxn ang="0">
                    <a:pos x="54" y="79"/>
                  </a:cxn>
                  <a:cxn ang="0">
                    <a:pos x="39" y="97"/>
                  </a:cxn>
                  <a:cxn ang="0">
                    <a:pos x="38" y="63"/>
                  </a:cxn>
                  <a:cxn ang="0">
                    <a:pos x="18" y="73"/>
                  </a:cxn>
                  <a:cxn ang="0">
                    <a:pos x="21" y="0"/>
                  </a:cxn>
                  <a:cxn ang="0">
                    <a:pos x="2" y="34"/>
                  </a:cxn>
                  <a:cxn ang="0">
                    <a:pos x="1" y="72"/>
                  </a:cxn>
                  <a:cxn ang="0">
                    <a:pos x="14" y="106"/>
                  </a:cxn>
                  <a:cxn ang="0">
                    <a:pos x="22" y="122"/>
                  </a:cxn>
                  <a:cxn ang="0">
                    <a:pos x="29" y="140"/>
                  </a:cxn>
                  <a:cxn ang="0">
                    <a:pos x="38" y="147"/>
                  </a:cxn>
                  <a:cxn ang="0">
                    <a:pos x="38" y="149"/>
                  </a:cxn>
                  <a:cxn ang="0">
                    <a:pos x="49" y="144"/>
                  </a:cxn>
                  <a:cxn ang="0">
                    <a:pos x="59" y="142"/>
                  </a:cxn>
                </a:cxnLst>
                <a:rect l="0" t="0" r="r" b="b"/>
                <a:pathLst>
                  <a:path w="59" h="149">
                    <a:moveTo>
                      <a:pt x="59" y="142"/>
                    </a:moveTo>
                    <a:cubicBezTo>
                      <a:pt x="57" y="132"/>
                      <a:pt x="50" y="124"/>
                      <a:pt x="50" y="113"/>
                    </a:cubicBezTo>
                    <a:cubicBezTo>
                      <a:pt x="49" y="101"/>
                      <a:pt x="52" y="90"/>
                      <a:pt x="54" y="79"/>
                    </a:cubicBezTo>
                    <a:cubicBezTo>
                      <a:pt x="46" y="78"/>
                      <a:pt x="38" y="90"/>
                      <a:pt x="39" y="97"/>
                    </a:cubicBezTo>
                    <a:cubicBezTo>
                      <a:pt x="34" y="86"/>
                      <a:pt x="31" y="73"/>
                      <a:pt x="38" y="63"/>
                    </a:cubicBezTo>
                    <a:cubicBezTo>
                      <a:pt x="29" y="59"/>
                      <a:pt x="23" y="68"/>
                      <a:pt x="18" y="73"/>
                    </a:cubicBezTo>
                    <a:cubicBezTo>
                      <a:pt x="11" y="49"/>
                      <a:pt x="16" y="24"/>
                      <a:pt x="21" y="0"/>
                    </a:cubicBezTo>
                    <a:cubicBezTo>
                      <a:pt x="9" y="4"/>
                      <a:pt x="3" y="23"/>
                      <a:pt x="2" y="34"/>
                    </a:cubicBezTo>
                    <a:cubicBezTo>
                      <a:pt x="1" y="46"/>
                      <a:pt x="0" y="61"/>
                      <a:pt x="1" y="72"/>
                    </a:cubicBezTo>
                    <a:cubicBezTo>
                      <a:pt x="3" y="85"/>
                      <a:pt x="7" y="95"/>
                      <a:pt x="14" y="106"/>
                    </a:cubicBezTo>
                    <a:cubicBezTo>
                      <a:pt x="17" y="111"/>
                      <a:pt x="20" y="117"/>
                      <a:pt x="22" y="122"/>
                    </a:cubicBezTo>
                    <a:cubicBezTo>
                      <a:pt x="25" y="127"/>
                      <a:pt x="26" y="135"/>
                      <a:pt x="29" y="140"/>
                    </a:cubicBezTo>
                    <a:cubicBezTo>
                      <a:pt x="31" y="144"/>
                      <a:pt x="34" y="146"/>
                      <a:pt x="38" y="147"/>
                    </a:cubicBezTo>
                    <a:cubicBezTo>
                      <a:pt x="38" y="148"/>
                      <a:pt x="38" y="148"/>
                      <a:pt x="38" y="149"/>
                    </a:cubicBezTo>
                    <a:cubicBezTo>
                      <a:pt x="43" y="149"/>
                      <a:pt x="45" y="146"/>
                      <a:pt x="49" y="144"/>
                    </a:cubicBezTo>
                    <a:cubicBezTo>
                      <a:pt x="52" y="143"/>
                      <a:pt x="57" y="142"/>
                      <a:pt x="59" y="142"/>
                    </a:cubicBezTo>
                  </a:path>
                </a:pathLst>
              </a:custGeom>
              <a:solidFill>
                <a:srgbClr val="EFC36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80" name="Freeform 147"/>
              <p:cNvSpPr>
                <a:spLocks/>
              </p:cNvSpPr>
              <p:nvPr/>
            </p:nvSpPr>
            <p:spPr bwMode="gray">
              <a:xfrm>
                <a:off x="-2041623" y="-19321777"/>
                <a:ext cx="285207" cy="181455"/>
              </a:xfrm>
              <a:custGeom>
                <a:avLst/>
                <a:gdLst/>
                <a:ahLst/>
                <a:cxnLst>
                  <a:cxn ang="0">
                    <a:pos x="0" y="38"/>
                  </a:cxn>
                  <a:cxn ang="0">
                    <a:pos x="75" y="1"/>
                  </a:cxn>
                  <a:cxn ang="0">
                    <a:pos x="58" y="18"/>
                  </a:cxn>
                  <a:cxn ang="0">
                    <a:pos x="40" y="34"/>
                  </a:cxn>
                  <a:cxn ang="0">
                    <a:pos x="0" y="38"/>
                  </a:cxn>
                </a:cxnLst>
                <a:rect l="0" t="0" r="r" b="b"/>
                <a:pathLst>
                  <a:path w="75" h="47">
                    <a:moveTo>
                      <a:pt x="0" y="38"/>
                    </a:moveTo>
                    <a:cubicBezTo>
                      <a:pt x="20" y="17"/>
                      <a:pt x="45" y="0"/>
                      <a:pt x="75" y="1"/>
                    </a:cubicBezTo>
                    <a:cubicBezTo>
                      <a:pt x="75" y="7"/>
                      <a:pt x="62" y="15"/>
                      <a:pt x="58" y="18"/>
                    </a:cubicBezTo>
                    <a:cubicBezTo>
                      <a:pt x="52" y="23"/>
                      <a:pt x="46" y="28"/>
                      <a:pt x="40" y="34"/>
                    </a:cubicBezTo>
                    <a:cubicBezTo>
                      <a:pt x="27" y="47"/>
                      <a:pt x="16" y="38"/>
                      <a:pt x="0" y="38"/>
                    </a:cubicBezTo>
                  </a:path>
                </a:pathLst>
              </a:custGeom>
              <a:solidFill>
                <a:srgbClr val="EFC36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81" name="Freeform 148"/>
              <p:cNvSpPr>
                <a:spLocks/>
              </p:cNvSpPr>
              <p:nvPr/>
            </p:nvSpPr>
            <p:spPr bwMode="gray">
              <a:xfrm>
                <a:off x="-1782352" y="-19529145"/>
                <a:ext cx="285207" cy="103684"/>
              </a:xfrm>
              <a:custGeom>
                <a:avLst/>
                <a:gdLst/>
                <a:ahLst/>
                <a:cxnLst>
                  <a:cxn ang="0">
                    <a:pos x="0" y="10"/>
                  </a:cxn>
                  <a:cxn ang="0">
                    <a:pos x="39" y="16"/>
                  </a:cxn>
                  <a:cxn ang="0">
                    <a:pos x="79" y="0"/>
                  </a:cxn>
                  <a:cxn ang="0">
                    <a:pos x="55" y="14"/>
                  </a:cxn>
                  <a:cxn ang="0">
                    <a:pos x="41" y="20"/>
                  </a:cxn>
                  <a:cxn ang="0">
                    <a:pos x="13" y="29"/>
                  </a:cxn>
                  <a:cxn ang="0">
                    <a:pos x="0" y="11"/>
                  </a:cxn>
                </a:cxnLst>
                <a:rect l="0" t="0" r="r" b="b"/>
                <a:pathLst>
                  <a:path w="79" h="31">
                    <a:moveTo>
                      <a:pt x="0" y="10"/>
                    </a:moveTo>
                    <a:cubicBezTo>
                      <a:pt x="5" y="19"/>
                      <a:pt x="31" y="17"/>
                      <a:pt x="39" y="16"/>
                    </a:cubicBezTo>
                    <a:cubicBezTo>
                      <a:pt x="53" y="13"/>
                      <a:pt x="66" y="4"/>
                      <a:pt x="79" y="0"/>
                    </a:cubicBezTo>
                    <a:cubicBezTo>
                      <a:pt x="77" y="5"/>
                      <a:pt x="61" y="11"/>
                      <a:pt x="55" y="14"/>
                    </a:cubicBezTo>
                    <a:cubicBezTo>
                      <a:pt x="51" y="17"/>
                      <a:pt x="46" y="18"/>
                      <a:pt x="41" y="20"/>
                    </a:cubicBezTo>
                    <a:cubicBezTo>
                      <a:pt x="33" y="24"/>
                      <a:pt x="23" y="31"/>
                      <a:pt x="13" y="29"/>
                    </a:cubicBezTo>
                    <a:cubicBezTo>
                      <a:pt x="10" y="22"/>
                      <a:pt x="7" y="14"/>
                      <a:pt x="0" y="11"/>
                    </a:cubicBezTo>
                  </a:path>
                </a:pathLst>
              </a:custGeom>
              <a:solidFill>
                <a:srgbClr val="EFC36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82" name="Freeform 149"/>
              <p:cNvSpPr>
                <a:spLocks/>
              </p:cNvSpPr>
              <p:nvPr/>
            </p:nvSpPr>
            <p:spPr bwMode="gray">
              <a:xfrm>
                <a:off x="-2067542" y="-19321777"/>
                <a:ext cx="674106" cy="699873"/>
              </a:xfrm>
              <a:custGeom>
                <a:avLst/>
                <a:gdLst/>
                <a:ahLst/>
                <a:cxnLst>
                  <a:cxn ang="0">
                    <a:pos x="42" y="93"/>
                  </a:cxn>
                  <a:cxn ang="0">
                    <a:pos x="94" y="38"/>
                  </a:cxn>
                  <a:cxn ang="0">
                    <a:pos x="174" y="20"/>
                  </a:cxn>
                  <a:cxn ang="0">
                    <a:pos x="117" y="11"/>
                  </a:cxn>
                  <a:cxn ang="0">
                    <a:pos x="152" y="7"/>
                  </a:cxn>
                  <a:cxn ang="0">
                    <a:pos x="0" y="160"/>
                  </a:cxn>
                  <a:cxn ang="0">
                    <a:pos x="11" y="142"/>
                  </a:cxn>
                  <a:cxn ang="0">
                    <a:pos x="14" y="188"/>
                  </a:cxn>
                  <a:cxn ang="0">
                    <a:pos x="76" y="74"/>
                  </a:cxn>
                </a:cxnLst>
                <a:rect l="0" t="0" r="r" b="b"/>
                <a:pathLst>
                  <a:path w="174" h="188">
                    <a:moveTo>
                      <a:pt x="42" y="93"/>
                    </a:moveTo>
                    <a:cubicBezTo>
                      <a:pt x="64" y="80"/>
                      <a:pt x="71" y="52"/>
                      <a:pt x="94" y="38"/>
                    </a:cubicBezTo>
                    <a:cubicBezTo>
                      <a:pt x="120" y="21"/>
                      <a:pt x="148" y="30"/>
                      <a:pt x="174" y="20"/>
                    </a:cubicBezTo>
                    <a:cubicBezTo>
                      <a:pt x="164" y="5"/>
                      <a:pt x="134" y="6"/>
                      <a:pt x="117" y="11"/>
                    </a:cubicBezTo>
                    <a:cubicBezTo>
                      <a:pt x="128" y="11"/>
                      <a:pt x="140" y="9"/>
                      <a:pt x="152" y="7"/>
                    </a:cubicBezTo>
                    <a:cubicBezTo>
                      <a:pt x="65" y="0"/>
                      <a:pt x="0" y="79"/>
                      <a:pt x="0" y="160"/>
                    </a:cubicBezTo>
                    <a:cubicBezTo>
                      <a:pt x="2" y="148"/>
                      <a:pt x="3" y="151"/>
                      <a:pt x="11" y="142"/>
                    </a:cubicBezTo>
                    <a:cubicBezTo>
                      <a:pt x="12" y="158"/>
                      <a:pt x="4" y="174"/>
                      <a:pt x="14" y="188"/>
                    </a:cubicBezTo>
                    <a:cubicBezTo>
                      <a:pt x="24" y="154"/>
                      <a:pt x="39" y="86"/>
                      <a:pt x="76" y="74"/>
                    </a:cubicBezTo>
                  </a:path>
                </a:pathLst>
              </a:custGeom>
              <a:solidFill>
                <a:srgbClr val="EFC36C"/>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grpSp>
        <p:sp>
          <p:nvSpPr>
            <p:cNvPr id="1077" name="Ellipse 1076"/>
            <p:cNvSpPr/>
            <p:nvPr/>
          </p:nvSpPr>
          <p:spPr bwMode="gray">
            <a:xfrm>
              <a:off x="7059631" y="4154782"/>
              <a:ext cx="259200" cy="259200"/>
            </a:xfrm>
            <a:prstGeom prst="ellipse">
              <a:avLst/>
            </a:prstGeom>
            <a:blipFill>
              <a:blip r:embed="rId7" cstate="print"/>
              <a:stretch>
                <a:fillRect l="-1000" t="-1000" r="-1000" b="-1000"/>
              </a:stretch>
            </a:blipFill>
            <a:ln w="12700">
              <a:noFill/>
              <a:round/>
              <a:headEnd/>
              <a:tailEnd/>
            </a:ln>
            <a:effectLst>
              <a:outerShdw blurRad="63500" sx="101000" sy="101000" algn="ctr" rotWithShape="0">
                <a:prstClr val="black">
                  <a:alpha val="77000"/>
                </a:prstClr>
              </a:outerShdw>
            </a:effectLst>
          </p:spPr>
          <p:txBody>
            <a:bodyPr anchor="ctr"/>
            <a:lstStyle/>
            <a:p>
              <a:pPr algn="ctr" defTabSz="457200"/>
              <a:endParaRPr lang="en-US">
                <a:solidFill>
                  <a:srgbClr val="000000"/>
                </a:solidFill>
              </a:endParaRPr>
            </a:p>
          </p:txBody>
        </p:sp>
        <p:sp>
          <p:nvSpPr>
            <p:cNvPr id="1078" name="Ellipse 1077"/>
            <p:cNvSpPr/>
            <p:nvPr/>
          </p:nvSpPr>
          <p:spPr bwMode="gray">
            <a:xfrm>
              <a:off x="3209038" y="2537791"/>
              <a:ext cx="259200" cy="259200"/>
            </a:xfrm>
            <a:prstGeom prst="ellipse">
              <a:avLst/>
            </a:prstGeom>
            <a:blipFill dpi="0" rotWithShape="1">
              <a:blip r:embed="rId8" cstate="print"/>
              <a:srcRect/>
              <a:stretch>
                <a:fillRect l="-1000" t="-1000" r="-1000" b="-1000"/>
              </a:stretch>
            </a:blipFill>
            <a:ln w="12700">
              <a:noFill/>
              <a:round/>
              <a:headEnd/>
              <a:tailEnd/>
            </a:ln>
            <a:effectLst>
              <a:outerShdw blurRad="63500" sx="101000" sy="101000" algn="ctr" rotWithShape="0">
                <a:prstClr val="black">
                  <a:alpha val="77000"/>
                </a:prstClr>
              </a:outerShdw>
            </a:effectLst>
          </p:spPr>
          <p:txBody>
            <a:bodyPr anchor="ctr"/>
            <a:lstStyle/>
            <a:p>
              <a:pPr algn="ctr" defTabSz="457200"/>
              <a:endParaRPr lang="en-US">
                <a:solidFill>
                  <a:srgbClr val="000000"/>
                </a:solidFill>
              </a:endParaRPr>
            </a:p>
          </p:txBody>
        </p:sp>
        <p:sp>
          <p:nvSpPr>
            <p:cNvPr id="1079" name="Ellipse 1078"/>
            <p:cNvSpPr/>
            <p:nvPr/>
          </p:nvSpPr>
          <p:spPr bwMode="gray">
            <a:xfrm>
              <a:off x="3735159" y="4725068"/>
              <a:ext cx="259200" cy="259200"/>
            </a:xfrm>
            <a:prstGeom prst="ellipse">
              <a:avLst/>
            </a:prstGeom>
            <a:blipFill dpi="0" rotWithShape="1">
              <a:blip r:embed="rId9" cstate="print"/>
              <a:srcRect/>
              <a:stretch>
                <a:fillRect l="-1000" t="-1000" r="-1000" b="-1000"/>
              </a:stretch>
            </a:blipFill>
            <a:ln w="12700">
              <a:noFill/>
              <a:round/>
              <a:headEnd/>
              <a:tailEnd/>
            </a:ln>
            <a:effectLst>
              <a:outerShdw blurRad="63500" sx="101000" sy="101000" algn="ctr" rotWithShape="0">
                <a:prstClr val="black">
                  <a:alpha val="77000"/>
                </a:prstClr>
              </a:outerShdw>
            </a:effectLst>
          </p:spPr>
          <p:txBody>
            <a:bodyPr anchor="ctr"/>
            <a:lstStyle/>
            <a:p>
              <a:pPr algn="ctr" defTabSz="457200"/>
              <a:endParaRPr lang="en-US">
                <a:solidFill>
                  <a:srgbClr val="000000"/>
                </a:solidFill>
              </a:endParaRPr>
            </a:p>
          </p:txBody>
        </p:sp>
        <p:sp>
          <p:nvSpPr>
            <p:cNvPr id="1080" name="Ellipse 1079"/>
            <p:cNvSpPr/>
            <p:nvPr/>
          </p:nvSpPr>
          <p:spPr bwMode="gray">
            <a:xfrm>
              <a:off x="5128857" y="3561918"/>
              <a:ext cx="259200" cy="259200"/>
            </a:xfrm>
            <a:prstGeom prst="ellipse">
              <a:avLst/>
            </a:prstGeom>
            <a:blipFill>
              <a:blip r:embed="rId10" cstate="print"/>
              <a:stretch>
                <a:fillRect l="-1000" t="-1000" r="-1000" b="-1000"/>
              </a:stretch>
            </a:blipFill>
            <a:ln w="12700">
              <a:noFill/>
              <a:round/>
              <a:headEnd/>
              <a:tailEnd/>
            </a:ln>
            <a:effectLst>
              <a:outerShdw blurRad="63500" sx="101000" sy="101000" algn="ctr" rotWithShape="0">
                <a:prstClr val="black">
                  <a:alpha val="77000"/>
                </a:prstClr>
              </a:outerShdw>
            </a:effectLst>
          </p:spPr>
          <p:txBody>
            <a:bodyPr anchor="ctr"/>
            <a:lstStyle/>
            <a:p>
              <a:pPr algn="ctr" defTabSz="457200"/>
              <a:endParaRPr lang="en-US">
                <a:solidFill>
                  <a:srgbClr val="000000"/>
                </a:solidFill>
              </a:endParaRPr>
            </a:p>
          </p:txBody>
        </p:sp>
        <p:sp>
          <p:nvSpPr>
            <p:cNvPr id="1095" name="Ellipse 1094"/>
            <p:cNvSpPr/>
            <p:nvPr/>
          </p:nvSpPr>
          <p:spPr bwMode="gray">
            <a:xfrm>
              <a:off x="1555303" y="3407969"/>
              <a:ext cx="259200" cy="259200"/>
            </a:xfrm>
            <a:prstGeom prst="ellipse">
              <a:avLst/>
            </a:prstGeom>
            <a:blipFill>
              <a:blip r:embed="rId11" cstate="print"/>
              <a:stretch>
                <a:fillRect l="-1000" t="-1000" r="-1000" b="-1000"/>
              </a:stretch>
            </a:blipFill>
            <a:ln w="12700">
              <a:noFill/>
              <a:round/>
              <a:headEnd/>
              <a:tailEnd/>
            </a:ln>
            <a:effectLst>
              <a:outerShdw blurRad="63500" sx="101000" sy="101000" algn="ctr" rotWithShape="0">
                <a:prstClr val="black">
                  <a:alpha val="77000"/>
                </a:prstClr>
              </a:outerShdw>
            </a:effectLst>
          </p:spPr>
          <p:txBody>
            <a:bodyPr anchor="ctr"/>
            <a:lstStyle/>
            <a:p>
              <a:pPr algn="ctr" defTabSz="457200"/>
              <a:endParaRPr lang="en-US">
                <a:solidFill>
                  <a:srgbClr val="000000"/>
                </a:solidFill>
              </a:endParaRPr>
            </a:p>
          </p:txBody>
        </p:sp>
        <p:sp>
          <p:nvSpPr>
            <p:cNvPr id="1099" name="Ellipse 1098"/>
            <p:cNvSpPr/>
            <p:nvPr/>
          </p:nvSpPr>
          <p:spPr bwMode="gray">
            <a:xfrm>
              <a:off x="5800538" y="2784544"/>
              <a:ext cx="259200" cy="259200"/>
            </a:xfrm>
            <a:prstGeom prst="ellipse">
              <a:avLst/>
            </a:prstGeom>
            <a:blipFill>
              <a:blip r:embed="rId12" cstate="print"/>
              <a:stretch>
                <a:fillRect l="-1000" t="-1000" r="-1000" b="-1000"/>
              </a:stretch>
            </a:blipFill>
            <a:ln w="12700">
              <a:noFill/>
              <a:round/>
              <a:headEnd/>
              <a:tailEnd/>
            </a:ln>
            <a:effectLst>
              <a:outerShdw blurRad="63500" sx="101000" sy="101000" algn="ctr" rotWithShape="0">
                <a:prstClr val="black">
                  <a:alpha val="77000"/>
                </a:prstClr>
              </a:outerShdw>
            </a:effectLst>
          </p:spPr>
          <p:txBody>
            <a:bodyPr anchor="ctr"/>
            <a:lstStyle/>
            <a:p>
              <a:pPr algn="ctr" defTabSz="457200"/>
              <a:endParaRPr lang="en-US">
                <a:solidFill>
                  <a:srgbClr val="000000"/>
                </a:solidFill>
              </a:endParaRPr>
            </a:p>
          </p:txBody>
        </p:sp>
        <p:sp>
          <p:nvSpPr>
            <p:cNvPr id="1101" name="Ellipse 1100"/>
            <p:cNvSpPr/>
            <p:nvPr/>
          </p:nvSpPr>
          <p:spPr bwMode="gray">
            <a:xfrm>
              <a:off x="1599195" y="2835751"/>
              <a:ext cx="259200" cy="259200"/>
            </a:xfrm>
            <a:prstGeom prst="ellipse">
              <a:avLst/>
            </a:prstGeom>
            <a:blipFill dpi="0" rotWithShape="1">
              <a:blip r:embed="rId13" cstate="print"/>
              <a:srcRect/>
              <a:stretch>
                <a:fillRect l="-1000" t="-1000" r="-1000" b="-1000"/>
              </a:stretch>
            </a:blipFill>
            <a:ln w="12700">
              <a:noFill/>
              <a:round/>
              <a:headEnd/>
              <a:tailEnd/>
            </a:ln>
            <a:effectLst>
              <a:outerShdw blurRad="50800" dist="25400" dir="2700000" algn="tl" rotWithShape="0">
                <a:prstClr val="black">
                  <a:alpha val="78000"/>
                </a:prstClr>
              </a:outerShdw>
            </a:effectLst>
          </p:spPr>
          <p:txBody>
            <a:bodyPr anchor="ctr"/>
            <a:lstStyle/>
            <a:p>
              <a:pPr algn="ctr" defTabSz="457200"/>
              <a:endParaRPr lang="en-US">
                <a:solidFill>
                  <a:srgbClr val="000000"/>
                </a:solidFill>
              </a:endParaRPr>
            </a:p>
          </p:txBody>
        </p:sp>
        <p:grpSp>
          <p:nvGrpSpPr>
            <p:cNvPr id="544852" name="Gruppieren 2"/>
            <p:cNvGrpSpPr>
              <a:grpSpLocks/>
            </p:cNvGrpSpPr>
            <p:nvPr/>
          </p:nvGrpSpPr>
          <p:grpSpPr bwMode="auto">
            <a:xfrm>
              <a:off x="2180205" y="4343770"/>
              <a:ext cx="480393" cy="1263515"/>
              <a:chOff x="2228973" y="4465690"/>
              <a:chExt cx="480393" cy="1263515"/>
            </a:xfrm>
          </p:grpSpPr>
          <p:sp>
            <p:nvSpPr>
              <p:cNvPr id="1086" name="Ellipse 1085"/>
              <p:cNvSpPr/>
              <p:nvPr/>
            </p:nvSpPr>
            <p:spPr bwMode="gray">
              <a:xfrm>
                <a:off x="2228424" y="5552251"/>
                <a:ext cx="481061" cy="176188"/>
              </a:xfrm>
              <a:prstGeom prst="ellipse">
                <a:avLst/>
              </a:prstGeom>
              <a:gradFill flip="none" rotWithShape="1">
                <a:gsLst>
                  <a:gs pos="0">
                    <a:schemeClr val="tx1">
                      <a:alpha val="73000"/>
                    </a:schemeClr>
                  </a:gs>
                  <a:gs pos="100000">
                    <a:schemeClr val="bg1">
                      <a:alpha val="0"/>
                    </a:schemeClr>
                  </a:gs>
                </a:gsLst>
                <a:path path="shape">
                  <a:fillToRect l="50000" t="50000" r="50000" b="50000"/>
                </a:path>
                <a:tileRect/>
              </a:gradFill>
              <a:ln w="12700">
                <a:noFill/>
                <a:round/>
                <a:headEnd/>
                <a:tailEnd/>
              </a:ln>
            </p:spPr>
            <p:txBody>
              <a:bodyPr anchor="ctr"/>
              <a:lstStyle/>
              <a:p>
                <a:pPr algn="ctr" defTabSz="457200"/>
                <a:endParaRPr lang="en-US">
                  <a:solidFill>
                    <a:srgbClr val="000000"/>
                  </a:solidFill>
                </a:endParaRPr>
              </a:p>
            </p:txBody>
          </p:sp>
          <p:grpSp>
            <p:nvGrpSpPr>
              <p:cNvPr id="544971" name="Gruppieren 271"/>
              <p:cNvGrpSpPr>
                <a:grpSpLocks/>
              </p:cNvGrpSpPr>
              <p:nvPr/>
            </p:nvGrpSpPr>
            <p:grpSpPr bwMode="auto">
              <a:xfrm>
                <a:off x="2242856" y="4484469"/>
                <a:ext cx="434684" cy="1204402"/>
                <a:chOff x="5072063" y="-19770725"/>
                <a:chExt cx="7443788" cy="20624801"/>
              </a:xfrm>
            </p:grpSpPr>
            <p:sp>
              <p:nvSpPr>
                <p:cNvPr id="923" name="Freeform 150"/>
                <p:cNvSpPr>
                  <a:spLocks/>
                </p:cNvSpPr>
                <p:nvPr/>
              </p:nvSpPr>
              <p:spPr bwMode="gray">
                <a:xfrm>
                  <a:off x="5667734" y="-10129180"/>
                  <a:ext cx="1549727" cy="1929874"/>
                </a:xfrm>
                <a:custGeom>
                  <a:avLst/>
                  <a:gdLst/>
                  <a:ahLst/>
                  <a:cxnLst>
                    <a:cxn ang="0">
                      <a:pos x="345" y="369"/>
                    </a:cxn>
                    <a:cxn ang="0">
                      <a:pos x="288" y="396"/>
                    </a:cxn>
                    <a:cxn ang="0">
                      <a:pos x="76" y="488"/>
                    </a:cxn>
                    <a:cxn ang="0">
                      <a:pos x="91" y="245"/>
                    </a:cxn>
                    <a:cxn ang="0">
                      <a:pos x="130" y="103"/>
                    </a:cxn>
                    <a:cxn ang="0">
                      <a:pos x="272" y="4"/>
                    </a:cxn>
                    <a:cxn ang="0">
                      <a:pos x="409" y="290"/>
                    </a:cxn>
                    <a:cxn ang="0">
                      <a:pos x="300" y="382"/>
                    </a:cxn>
                  </a:cxnLst>
                  <a:rect l="0" t="0" r="r" b="b"/>
                  <a:pathLst>
                    <a:path w="414" h="515">
                      <a:moveTo>
                        <a:pt x="345" y="369"/>
                      </a:moveTo>
                      <a:cubicBezTo>
                        <a:pt x="332" y="386"/>
                        <a:pt x="310" y="396"/>
                        <a:pt x="288" y="396"/>
                      </a:cubicBezTo>
                      <a:cubicBezTo>
                        <a:pt x="262" y="441"/>
                        <a:pt x="123" y="515"/>
                        <a:pt x="76" y="488"/>
                      </a:cubicBezTo>
                      <a:cubicBezTo>
                        <a:pt x="0" y="445"/>
                        <a:pt x="80" y="316"/>
                        <a:pt x="91" y="245"/>
                      </a:cubicBezTo>
                      <a:cubicBezTo>
                        <a:pt x="100" y="184"/>
                        <a:pt x="85" y="149"/>
                        <a:pt x="130" y="103"/>
                      </a:cubicBezTo>
                      <a:cubicBezTo>
                        <a:pt x="159" y="73"/>
                        <a:pt x="230" y="5"/>
                        <a:pt x="272" y="4"/>
                      </a:cubicBezTo>
                      <a:cubicBezTo>
                        <a:pt x="378" y="0"/>
                        <a:pt x="414" y="213"/>
                        <a:pt x="409" y="290"/>
                      </a:cubicBezTo>
                      <a:cubicBezTo>
                        <a:pt x="367" y="312"/>
                        <a:pt x="329" y="343"/>
                        <a:pt x="300" y="382"/>
                      </a:cubicBezTo>
                    </a:path>
                  </a:pathLst>
                </a:custGeom>
                <a:solidFill>
                  <a:srgbClr val="1A1A1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24" name="Freeform 151"/>
                <p:cNvSpPr>
                  <a:spLocks/>
                </p:cNvSpPr>
                <p:nvPr/>
              </p:nvSpPr>
              <p:spPr bwMode="gray">
                <a:xfrm>
                  <a:off x="10398454" y="-10183543"/>
                  <a:ext cx="1141898" cy="1494971"/>
                </a:xfrm>
                <a:custGeom>
                  <a:avLst/>
                  <a:gdLst/>
                  <a:ahLst/>
                  <a:cxnLst>
                    <a:cxn ang="0">
                      <a:pos x="102" y="33"/>
                    </a:cxn>
                    <a:cxn ang="0">
                      <a:pos x="228" y="207"/>
                    </a:cxn>
                    <a:cxn ang="0">
                      <a:pos x="290" y="301"/>
                    </a:cxn>
                    <a:cxn ang="0">
                      <a:pos x="227" y="367"/>
                    </a:cxn>
                    <a:cxn ang="0">
                      <a:pos x="19" y="272"/>
                    </a:cxn>
                    <a:cxn ang="0">
                      <a:pos x="115" y="0"/>
                    </a:cxn>
                  </a:cxnLst>
                  <a:rect l="0" t="0" r="r" b="b"/>
                  <a:pathLst>
                    <a:path w="302" h="397">
                      <a:moveTo>
                        <a:pt x="102" y="33"/>
                      </a:moveTo>
                      <a:cubicBezTo>
                        <a:pt x="180" y="65"/>
                        <a:pt x="180" y="144"/>
                        <a:pt x="228" y="207"/>
                      </a:cubicBezTo>
                      <a:cubicBezTo>
                        <a:pt x="246" y="232"/>
                        <a:pt x="283" y="268"/>
                        <a:pt x="290" y="301"/>
                      </a:cubicBezTo>
                      <a:cubicBezTo>
                        <a:pt x="302" y="363"/>
                        <a:pt x="275" y="349"/>
                        <a:pt x="227" y="367"/>
                      </a:cubicBezTo>
                      <a:cubicBezTo>
                        <a:pt x="140" y="397"/>
                        <a:pt x="43" y="395"/>
                        <a:pt x="19" y="272"/>
                      </a:cubicBezTo>
                      <a:cubicBezTo>
                        <a:pt x="0" y="178"/>
                        <a:pt x="10" y="32"/>
                        <a:pt x="115" y="0"/>
                      </a:cubicBezTo>
                    </a:path>
                  </a:pathLst>
                </a:custGeom>
                <a:solidFill>
                  <a:srgbClr val="1A1A1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25" name="Freeform 152"/>
                <p:cNvSpPr>
                  <a:spLocks/>
                </p:cNvSpPr>
                <p:nvPr/>
              </p:nvSpPr>
              <p:spPr bwMode="gray">
                <a:xfrm>
                  <a:off x="6945581" y="-914678"/>
                  <a:ext cx="1658462" cy="1766802"/>
                </a:xfrm>
                <a:custGeom>
                  <a:avLst/>
                  <a:gdLst/>
                  <a:ahLst/>
                  <a:cxnLst>
                    <a:cxn ang="0">
                      <a:pos x="436" y="9"/>
                    </a:cxn>
                    <a:cxn ang="0">
                      <a:pos x="423" y="172"/>
                    </a:cxn>
                    <a:cxn ang="0">
                      <a:pos x="345" y="277"/>
                    </a:cxn>
                    <a:cxn ang="0">
                      <a:pos x="112" y="446"/>
                    </a:cxn>
                    <a:cxn ang="0">
                      <a:pos x="77" y="223"/>
                    </a:cxn>
                    <a:cxn ang="0">
                      <a:pos x="293" y="3"/>
                    </a:cxn>
                    <a:cxn ang="0">
                      <a:pos x="423" y="42"/>
                    </a:cxn>
                  </a:cxnLst>
                  <a:rect l="0" t="0" r="r" b="b"/>
                  <a:pathLst>
                    <a:path w="441" h="471">
                      <a:moveTo>
                        <a:pt x="436" y="9"/>
                      </a:moveTo>
                      <a:cubicBezTo>
                        <a:pt x="436" y="57"/>
                        <a:pt x="441" y="129"/>
                        <a:pt x="423" y="172"/>
                      </a:cubicBezTo>
                      <a:cubicBezTo>
                        <a:pt x="407" y="211"/>
                        <a:pt x="367" y="232"/>
                        <a:pt x="345" y="277"/>
                      </a:cubicBezTo>
                      <a:cubicBezTo>
                        <a:pt x="304" y="362"/>
                        <a:pt x="234" y="471"/>
                        <a:pt x="112" y="446"/>
                      </a:cubicBezTo>
                      <a:cubicBezTo>
                        <a:pt x="0" y="423"/>
                        <a:pt x="31" y="295"/>
                        <a:pt x="77" y="223"/>
                      </a:cubicBezTo>
                      <a:cubicBezTo>
                        <a:pt x="145" y="121"/>
                        <a:pt x="154" y="7"/>
                        <a:pt x="293" y="3"/>
                      </a:cubicBezTo>
                      <a:cubicBezTo>
                        <a:pt x="355" y="0"/>
                        <a:pt x="373" y="25"/>
                        <a:pt x="423" y="42"/>
                      </a:cubicBezTo>
                    </a:path>
                  </a:pathLst>
                </a:custGeom>
                <a:solidFill>
                  <a:srgbClr val="0A0A0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26" name="Freeform 153"/>
                <p:cNvSpPr>
                  <a:spLocks/>
                </p:cNvSpPr>
                <p:nvPr/>
              </p:nvSpPr>
              <p:spPr bwMode="gray">
                <a:xfrm>
                  <a:off x="9637189" y="-1104940"/>
                  <a:ext cx="2881933" cy="1685250"/>
                </a:xfrm>
                <a:custGeom>
                  <a:avLst/>
                  <a:gdLst/>
                  <a:ahLst/>
                  <a:cxnLst>
                    <a:cxn ang="0">
                      <a:pos x="50" y="60"/>
                    </a:cxn>
                    <a:cxn ang="0">
                      <a:pos x="5" y="229"/>
                    </a:cxn>
                    <a:cxn ang="0">
                      <a:pos x="135" y="283"/>
                    </a:cxn>
                    <a:cxn ang="0">
                      <a:pos x="238" y="270"/>
                    </a:cxn>
                    <a:cxn ang="0">
                      <a:pos x="332" y="345"/>
                    </a:cxn>
                    <a:cxn ang="0">
                      <a:pos x="468" y="386"/>
                    </a:cxn>
                    <a:cxn ang="0">
                      <a:pos x="663" y="321"/>
                    </a:cxn>
                    <a:cxn ang="0">
                      <a:pos x="539" y="238"/>
                    </a:cxn>
                    <a:cxn ang="0">
                      <a:pos x="447" y="140"/>
                    </a:cxn>
                    <a:cxn ang="0">
                      <a:pos x="267" y="13"/>
                    </a:cxn>
                    <a:cxn ang="0">
                      <a:pos x="24" y="60"/>
                    </a:cxn>
                  </a:cxnLst>
                  <a:rect l="0" t="0" r="r" b="b"/>
                  <a:pathLst>
                    <a:path w="767" h="450">
                      <a:moveTo>
                        <a:pt x="50" y="60"/>
                      </a:moveTo>
                      <a:cubicBezTo>
                        <a:pt x="14" y="107"/>
                        <a:pt x="0" y="167"/>
                        <a:pt x="5" y="229"/>
                      </a:cubicBezTo>
                      <a:cubicBezTo>
                        <a:pt x="48" y="241"/>
                        <a:pt x="91" y="278"/>
                        <a:pt x="135" y="283"/>
                      </a:cubicBezTo>
                      <a:cubicBezTo>
                        <a:pt x="190" y="291"/>
                        <a:pt x="183" y="242"/>
                        <a:pt x="238" y="270"/>
                      </a:cubicBezTo>
                      <a:cubicBezTo>
                        <a:pt x="271" y="288"/>
                        <a:pt x="300" y="327"/>
                        <a:pt x="332" y="345"/>
                      </a:cubicBezTo>
                      <a:cubicBezTo>
                        <a:pt x="384" y="375"/>
                        <a:pt x="410" y="375"/>
                        <a:pt x="468" y="386"/>
                      </a:cubicBezTo>
                      <a:cubicBezTo>
                        <a:pt x="528" y="397"/>
                        <a:pt x="767" y="450"/>
                        <a:pt x="663" y="321"/>
                      </a:cubicBezTo>
                      <a:cubicBezTo>
                        <a:pt x="633" y="284"/>
                        <a:pt x="578" y="270"/>
                        <a:pt x="539" y="238"/>
                      </a:cubicBezTo>
                      <a:cubicBezTo>
                        <a:pt x="504" y="208"/>
                        <a:pt x="479" y="171"/>
                        <a:pt x="447" y="140"/>
                      </a:cubicBezTo>
                      <a:cubicBezTo>
                        <a:pt x="396" y="91"/>
                        <a:pt x="336" y="27"/>
                        <a:pt x="267" y="13"/>
                      </a:cubicBezTo>
                      <a:cubicBezTo>
                        <a:pt x="205" y="0"/>
                        <a:pt x="67" y="12"/>
                        <a:pt x="24" y="60"/>
                      </a:cubicBezTo>
                    </a:path>
                  </a:pathLst>
                </a:custGeom>
                <a:solidFill>
                  <a:srgbClr val="0504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27" name="Freeform 154"/>
                <p:cNvSpPr>
                  <a:spLocks/>
                </p:cNvSpPr>
                <p:nvPr/>
              </p:nvSpPr>
              <p:spPr bwMode="gray">
                <a:xfrm>
                  <a:off x="6320247" y="-11596978"/>
                  <a:ext cx="5301678" cy="11198755"/>
                </a:xfrm>
                <a:custGeom>
                  <a:avLst/>
                  <a:gdLst/>
                  <a:ahLst/>
                  <a:cxnLst>
                    <a:cxn ang="0">
                      <a:pos x="197" y="75"/>
                    </a:cxn>
                    <a:cxn ang="0">
                      <a:pos x="73" y="356"/>
                    </a:cxn>
                    <a:cxn ang="0">
                      <a:pos x="32" y="651"/>
                    </a:cxn>
                    <a:cxn ang="0">
                      <a:pos x="80" y="787"/>
                    </a:cxn>
                    <a:cxn ang="0">
                      <a:pos x="86" y="962"/>
                    </a:cxn>
                    <a:cxn ang="0">
                      <a:pos x="88" y="1135"/>
                    </a:cxn>
                    <a:cxn ang="0">
                      <a:pos x="132" y="1295"/>
                    </a:cxn>
                    <a:cxn ang="0">
                      <a:pos x="190" y="1972"/>
                    </a:cxn>
                    <a:cxn ang="0">
                      <a:pos x="224" y="2117"/>
                    </a:cxn>
                    <a:cxn ang="0">
                      <a:pos x="210" y="2319"/>
                    </a:cxn>
                    <a:cxn ang="0">
                      <a:pos x="276" y="2456"/>
                    </a:cxn>
                    <a:cxn ang="0">
                      <a:pos x="308" y="2632"/>
                    </a:cxn>
                    <a:cxn ang="0">
                      <a:pos x="346" y="2921"/>
                    </a:cxn>
                    <a:cxn ang="0">
                      <a:pos x="620" y="2885"/>
                    </a:cxn>
                    <a:cxn ang="0">
                      <a:pos x="630" y="2593"/>
                    </a:cxn>
                    <a:cxn ang="0">
                      <a:pos x="568" y="2451"/>
                    </a:cxn>
                    <a:cxn ang="0">
                      <a:pos x="607" y="2311"/>
                    </a:cxn>
                    <a:cxn ang="0">
                      <a:pos x="595" y="1999"/>
                    </a:cxn>
                    <a:cxn ang="0">
                      <a:pos x="602" y="1654"/>
                    </a:cxn>
                    <a:cxn ang="0">
                      <a:pos x="608" y="1282"/>
                    </a:cxn>
                    <a:cxn ang="0">
                      <a:pos x="608" y="1104"/>
                    </a:cxn>
                    <a:cxn ang="0">
                      <a:pos x="621" y="949"/>
                    </a:cxn>
                    <a:cxn ang="0">
                      <a:pos x="623" y="924"/>
                    </a:cxn>
                    <a:cxn ang="0">
                      <a:pos x="732" y="1106"/>
                    </a:cxn>
                    <a:cxn ang="0">
                      <a:pos x="804" y="1360"/>
                    </a:cxn>
                    <a:cxn ang="0">
                      <a:pos x="909" y="1829"/>
                    </a:cxn>
                    <a:cxn ang="0">
                      <a:pos x="921" y="2047"/>
                    </a:cxn>
                    <a:cxn ang="0">
                      <a:pos x="946" y="2333"/>
                    </a:cxn>
                    <a:cxn ang="0">
                      <a:pos x="909" y="2879"/>
                    </a:cxn>
                    <a:cxn ang="0">
                      <a:pos x="1243" y="2895"/>
                    </a:cxn>
                    <a:cxn ang="0">
                      <a:pos x="1287" y="2771"/>
                    </a:cxn>
                    <a:cxn ang="0">
                      <a:pos x="1308" y="2593"/>
                    </a:cxn>
                    <a:cxn ang="0">
                      <a:pos x="1313" y="2188"/>
                    </a:cxn>
                    <a:cxn ang="0">
                      <a:pos x="1385" y="1791"/>
                    </a:cxn>
                    <a:cxn ang="0">
                      <a:pos x="1347" y="1445"/>
                    </a:cxn>
                    <a:cxn ang="0">
                      <a:pos x="1293" y="1036"/>
                    </a:cxn>
                    <a:cxn ang="0">
                      <a:pos x="1241" y="879"/>
                    </a:cxn>
                    <a:cxn ang="0">
                      <a:pos x="1182" y="736"/>
                    </a:cxn>
                    <a:cxn ang="0">
                      <a:pos x="1182" y="643"/>
                    </a:cxn>
                    <a:cxn ang="0">
                      <a:pos x="1207" y="564"/>
                    </a:cxn>
                    <a:cxn ang="0">
                      <a:pos x="1138" y="447"/>
                    </a:cxn>
                    <a:cxn ang="0">
                      <a:pos x="1053" y="263"/>
                    </a:cxn>
                    <a:cxn ang="0">
                      <a:pos x="959" y="83"/>
                    </a:cxn>
                    <a:cxn ang="0">
                      <a:pos x="493" y="11"/>
                    </a:cxn>
                    <a:cxn ang="0">
                      <a:pos x="191" y="82"/>
                    </a:cxn>
                  </a:cxnLst>
                  <a:rect l="0" t="0" r="r" b="b"/>
                  <a:pathLst>
                    <a:path w="1411" h="2984">
                      <a:moveTo>
                        <a:pt x="197" y="75"/>
                      </a:moveTo>
                      <a:cubicBezTo>
                        <a:pt x="107" y="162"/>
                        <a:pt x="73" y="221"/>
                        <a:pt x="73" y="356"/>
                      </a:cubicBezTo>
                      <a:cubicBezTo>
                        <a:pt x="74" y="455"/>
                        <a:pt x="0" y="550"/>
                        <a:pt x="32" y="651"/>
                      </a:cubicBezTo>
                      <a:cubicBezTo>
                        <a:pt x="48" y="699"/>
                        <a:pt x="72" y="735"/>
                        <a:pt x="80" y="787"/>
                      </a:cubicBezTo>
                      <a:cubicBezTo>
                        <a:pt x="88" y="845"/>
                        <a:pt x="86" y="903"/>
                        <a:pt x="86" y="962"/>
                      </a:cubicBezTo>
                      <a:cubicBezTo>
                        <a:pt x="86" y="1017"/>
                        <a:pt x="77" y="1082"/>
                        <a:pt x="88" y="1135"/>
                      </a:cubicBezTo>
                      <a:cubicBezTo>
                        <a:pt x="100" y="1196"/>
                        <a:pt x="131" y="1230"/>
                        <a:pt x="132" y="1295"/>
                      </a:cubicBezTo>
                      <a:cubicBezTo>
                        <a:pt x="134" y="1517"/>
                        <a:pt x="134" y="1760"/>
                        <a:pt x="190" y="1972"/>
                      </a:cubicBezTo>
                      <a:cubicBezTo>
                        <a:pt x="203" y="2021"/>
                        <a:pt x="227" y="2060"/>
                        <a:pt x="224" y="2117"/>
                      </a:cubicBezTo>
                      <a:cubicBezTo>
                        <a:pt x="220" y="2182"/>
                        <a:pt x="198" y="2251"/>
                        <a:pt x="210" y="2319"/>
                      </a:cubicBezTo>
                      <a:cubicBezTo>
                        <a:pt x="220" y="2371"/>
                        <a:pt x="262" y="2406"/>
                        <a:pt x="276" y="2456"/>
                      </a:cubicBezTo>
                      <a:cubicBezTo>
                        <a:pt x="290" y="2510"/>
                        <a:pt x="303" y="2576"/>
                        <a:pt x="308" y="2632"/>
                      </a:cubicBezTo>
                      <a:cubicBezTo>
                        <a:pt x="318" y="2735"/>
                        <a:pt x="251" y="2849"/>
                        <a:pt x="346" y="2921"/>
                      </a:cubicBezTo>
                      <a:cubicBezTo>
                        <a:pt x="429" y="2984"/>
                        <a:pt x="570" y="2964"/>
                        <a:pt x="620" y="2885"/>
                      </a:cubicBezTo>
                      <a:cubicBezTo>
                        <a:pt x="688" y="2777"/>
                        <a:pt x="671" y="2704"/>
                        <a:pt x="630" y="2593"/>
                      </a:cubicBezTo>
                      <a:cubicBezTo>
                        <a:pt x="612" y="2547"/>
                        <a:pt x="575" y="2500"/>
                        <a:pt x="568" y="2451"/>
                      </a:cubicBezTo>
                      <a:cubicBezTo>
                        <a:pt x="559" y="2394"/>
                        <a:pt x="593" y="2359"/>
                        <a:pt x="607" y="2311"/>
                      </a:cubicBezTo>
                      <a:cubicBezTo>
                        <a:pt x="640" y="2199"/>
                        <a:pt x="605" y="2104"/>
                        <a:pt x="595" y="1999"/>
                      </a:cubicBezTo>
                      <a:cubicBezTo>
                        <a:pt x="585" y="1880"/>
                        <a:pt x="602" y="1772"/>
                        <a:pt x="602" y="1654"/>
                      </a:cubicBezTo>
                      <a:cubicBezTo>
                        <a:pt x="602" y="1528"/>
                        <a:pt x="615" y="1407"/>
                        <a:pt x="608" y="1282"/>
                      </a:cubicBezTo>
                      <a:cubicBezTo>
                        <a:pt x="605" y="1224"/>
                        <a:pt x="606" y="1162"/>
                        <a:pt x="608" y="1104"/>
                      </a:cubicBezTo>
                      <a:cubicBezTo>
                        <a:pt x="610" y="1067"/>
                        <a:pt x="606" y="982"/>
                        <a:pt x="621" y="949"/>
                      </a:cubicBezTo>
                      <a:cubicBezTo>
                        <a:pt x="624" y="944"/>
                        <a:pt x="622" y="929"/>
                        <a:pt x="623" y="924"/>
                      </a:cubicBezTo>
                      <a:cubicBezTo>
                        <a:pt x="684" y="947"/>
                        <a:pt x="715" y="1047"/>
                        <a:pt x="732" y="1106"/>
                      </a:cubicBezTo>
                      <a:cubicBezTo>
                        <a:pt x="757" y="1191"/>
                        <a:pt x="789" y="1273"/>
                        <a:pt x="804" y="1360"/>
                      </a:cubicBezTo>
                      <a:cubicBezTo>
                        <a:pt x="832" y="1520"/>
                        <a:pt x="886" y="1669"/>
                        <a:pt x="909" y="1829"/>
                      </a:cubicBezTo>
                      <a:cubicBezTo>
                        <a:pt x="1006" y="1843"/>
                        <a:pt x="928" y="1994"/>
                        <a:pt x="921" y="2047"/>
                      </a:cubicBezTo>
                      <a:cubicBezTo>
                        <a:pt x="910" y="2146"/>
                        <a:pt x="955" y="2232"/>
                        <a:pt x="946" y="2333"/>
                      </a:cubicBezTo>
                      <a:cubicBezTo>
                        <a:pt x="930" y="2511"/>
                        <a:pt x="902" y="2701"/>
                        <a:pt x="909" y="2879"/>
                      </a:cubicBezTo>
                      <a:cubicBezTo>
                        <a:pt x="1023" y="2891"/>
                        <a:pt x="1134" y="2965"/>
                        <a:pt x="1243" y="2895"/>
                      </a:cubicBezTo>
                      <a:cubicBezTo>
                        <a:pt x="1296" y="2860"/>
                        <a:pt x="1284" y="2844"/>
                        <a:pt x="1287" y="2771"/>
                      </a:cubicBezTo>
                      <a:cubicBezTo>
                        <a:pt x="1289" y="2708"/>
                        <a:pt x="1299" y="2652"/>
                        <a:pt x="1308" y="2593"/>
                      </a:cubicBezTo>
                      <a:cubicBezTo>
                        <a:pt x="1327" y="2462"/>
                        <a:pt x="1306" y="2322"/>
                        <a:pt x="1313" y="2188"/>
                      </a:cubicBezTo>
                      <a:cubicBezTo>
                        <a:pt x="1320" y="2053"/>
                        <a:pt x="1356" y="1920"/>
                        <a:pt x="1385" y="1791"/>
                      </a:cubicBezTo>
                      <a:cubicBezTo>
                        <a:pt x="1411" y="1673"/>
                        <a:pt x="1390" y="1551"/>
                        <a:pt x="1347" y="1445"/>
                      </a:cubicBezTo>
                      <a:cubicBezTo>
                        <a:pt x="1296" y="1315"/>
                        <a:pt x="1312" y="1172"/>
                        <a:pt x="1293" y="1036"/>
                      </a:cubicBezTo>
                      <a:cubicBezTo>
                        <a:pt x="1284" y="969"/>
                        <a:pt x="1279" y="933"/>
                        <a:pt x="1241" y="879"/>
                      </a:cubicBezTo>
                      <a:cubicBezTo>
                        <a:pt x="1208" y="832"/>
                        <a:pt x="1186" y="795"/>
                        <a:pt x="1182" y="736"/>
                      </a:cubicBezTo>
                      <a:cubicBezTo>
                        <a:pt x="1181" y="707"/>
                        <a:pt x="1178" y="671"/>
                        <a:pt x="1182" y="643"/>
                      </a:cubicBezTo>
                      <a:cubicBezTo>
                        <a:pt x="1187" y="615"/>
                        <a:pt x="1206" y="590"/>
                        <a:pt x="1207" y="564"/>
                      </a:cubicBezTo>
                      <a:cubicBezTo>
                        <a:pt x="1209" y="513"/>
                        <a:pt x="1170" y="484"/>
                        <a:pt x="1138" y="447"/>
                      </a:cubicBezTo>
                      <a:cubicBezTo>
                        <a:pt x="1090" y="389"/>
                        <a:pt x="1066" y="337"/>
                        <a:pt x="1053" y="263"/>
                      </a:cubicBezTo>
                      <a:cubicBezTo>
                        <a:pt x="1039" y="178"/>
                        <a:pt x="1004" y="148"/>
                        <a:pt x="959" y="83"/>
                      </a:cubicBezTo>
                      <a:cubicBezTo>
                        <a:pt x="810" y="57"/>
                        <a:pt x="650" y="33"/>
                        <a:pt x="493" y="11"/>
                      </a:cubicBezTo>
                      <a:cubicBezTo>
                        <a:pt x="414" y="0"/>
                        <a:pt x="247" y="15"/>
                        <a:pt x="191" y="82"/>
                      </a:cubicBezTo>
                    </a:path>
                  </a:pathLst>
                </a:custGeom>
                <a:solidFill>
                  <a:srgbClr val="353431"/>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28" name="Freeform 155"/>
                <p:cNvSpPr>
                  <a:spLocks/>
                </p:cNvSpPr>
                <p:nvPr/>
              </p:nvSpPr>
              <p:spPr bwMode="gray">
                <a:xfrm>
                  <a:off x="9773138" y="-4828806"/>
                  <a:ext cx="299060" cy="951359"/>
                </a:xfrm>
                <a:custGeom>
                  <a:avLst/>
                  <a:gdLst/>
                  <a:ahLst/>
                  <a:cxnLst>
                    <a:cxn ang="0">
                      <a:pos x="9" y="23"/>
                    </a:cxn>
                    <a:cxn ang="0">
                      <a:pos x="59" y="54"/>
                    </a:cxn>
                    <a:cxn ang="0">
                      <a:pos x="58" y="111"/>
                    </a:cxn>
                    <a:cxn ang="0">
                      <a:pos x="23" y="250"/>
                    </a:cxn>
                    <a:cxn ang="0">
                      <a:pos x="3" y="182"/>
                    </a:cxn>
                    <a:cxn ang="0">
                      <a:pos x="44" y="117"/>
                    </a:cxn>
                    <a:cxn ang="0">
                      <a:pos x="0" y="0"/>
                    </a:cxn>
                  </a:cxnLst>
                  <a:rect l="0" t="0" r="r" b="b"/>
                  <a:pathLst>
                    <a:path w="79" h="250">
                      <a:moveTo>
                        <a:pt x="9" y="23"/>
                      </a:moveTo>
                      <a:cubicBezTo>
                        <a:pt x="18" y="45"/>
                        <a:pt x="46" y="40"/>
                        <a:pt x="59" y="54"/>
                      </a:cubicBezTo>
                      <a:cubicBezTo>
                        <a:pt x="79" y="75"/>
                        <a:pt x="71" y="92"/>
                        <a:pt x="58" y="111"/>
                      </a:cubicBezTo>
                      <a:cubicBezTo>
                        <a:pt x="30" y="154"/>
                        <a:pt x="6" y="193"/>
                        <a:pt x="23" y="250"/>
                      </a:cubicBezTo>
                      <a:cubicBezTo>
                        <a:pt x="18" y="229"/>
                        <a:pt x="1" y="202"/>
                        <a:pt x="3" y="182"/>
                      </a:cubicBezTo>
                      <a:cubicBezTo>
                        <a:pt x="6" y="154"/>
                        <a:pt x="31" y="142"/>
                        <a:pt x="44" y="117"/>
                      </a:cubicBezTo>
                      <a:cubicBezTo>
                        <a:pt x="78" y="57"/>
                        <a:pt x="12" y="50"/>
                        <a:pt x="0" y="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29" name="Freeform 156"/>
                <p:cNvSpPr>
                  <a:spLocks/>
                </p:cNvSpPr>
                <p:nvPr/>
              </p:nvSpPr>
              <p:spPr bwMode="gray">
                <a:xfrm>
                  <a:off x="10017822" y="-1485480"/>
                  <a:ext cx="1141898" cy="326177"/>
                </a:xfrm>
                <a:custGeom>
                  <a:avLst/>
                  <a:gdLst/>
                  <a:ahLst/>
                  <a:cxnLst>
                    <a:cxn ang="0">
                      <a:pos x="33" y="72"/>
                    </a:cxn>
                    <a:cxn ang="0">
                      <a:pos x="85" y="42"/>
                    </a:cxn>
                    <a:cxn ang="0">
                      <a:pos x="157" y="20"/>
                    </a:cxn>
                    <a:cxn ang="0">
                      <a:pos x="278" y="43"/>
                    </a:cxn>
                    <a:cxn ang="0">
                      <a:pos x="131" y="42"/>
                    </a:cxn>
                    <a:cxn ang="0">
                      <a:pos x="0" y="91"/>
                    </a:cxn>
                  </a:cxnLst>
                  <a:rect l="0" t="0" r="r" b="b"/>
                  <a:pathLst>
                    <a:path w="304" h="91">
                      <a:moveTo>
                        <a:pt x="33" y="72"/>
                      </a:moveTo>
                      <a:cubicBezTo>
                        <a:pt x="51" y="66"/>
                        <a:pt x="66" y="50"/>
                        <a:pt x="85" y="42"/>
                      </a:cubicBezTo>
                      <a:cubicBezTo>
                        <a:pt x="108" y="32"/>
                        <a:pt x="133" y="28"/>
                        <a:pt x="157" y="20"/>
                      </a:cubicBezTo>
                      <a:cubicBezTo>
                        <a:pt x="173" y="14"/>
                        <a:pt x="304" y="0"/>
                        <a:pt x="278" y="43"/>
                      </a:cubicBezTo>
                      <a:cubicBezTo>
                        <a:pt x="269" y="60"/>
                        <a:pt x="153" y="42"/>
                        <a:pt x="131" y="42"/>
                      </a:cubicBezTo>
                      <a:cubicBezTo>
                        <a:pt x="96" y="44"/>
                        <a:pt x="26" y="68"/>
                        <a:pt x="0" y="91"/>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30" name="Freeform 157"/>
                <p:cNvSpPr>
                  <a:spLocks/>
                </p:cNvSpPr>
                <p:nvPr/>
              </p:nvSpPr>
              <p:spPr bwMode="gray">
                <a:xfrm>
                  <a:off x="9664386" y="-5182157"/>
                  <a:ext cx="516564" cy="1195984"/>
                </a:xfrm>
                <a:custGeom>
                  <a:avLst/>
                  <a:gdLst/>
                  <a:ahLst/>
                  <a:cxnLst>
                    <a:cxn ang="0">
                      <a:pos x="37" y="116"/>
                    </a:cxn>
                    <a:cxn ang="0">
                      <a:pos x="79" y="207"/>
                    </a:cxn>
                    <a:cxn ang="0">
                      <a:pos x="50" y="324"/>
                    </a:cxn>
                    <a:cxn ang="0">
                      <a:pos x="125" y="155"/>
                    </a:cxn>
                    <a:cxn ang="0">
                      <a:pos x="64" y="76"/>
                    </a:cxn>
                    <a:cxn ang="0">
                      <a:pos x="27" y="0"/>
                    </a:cxn>
                    <a:cxn ang="0">
                      <a:pos x="31" y="110"/>
                    </a:cxn>
                  </a:cxnLst>
                  <a:rect l="0" t="0" r="r" b="b"/>
                  <a:pathLst>
                    <a:path w="135" h="324">
                      <a:moveTo>
                        <a:pt x="37" y="116"/>
                      </a:moveTo>
                      <a:cubicBezTo>
                        <a:pt x="66" y="145"/>
                        <a:pt x="107" y="158"/>
                        <a:pt x="79" y="207"/>
                      </a:cubicBezTo>
                      <a:cubicBezTo>
                        <a:pt x="66" y="231"/>
                        <a:pt x="0" y="299"/>
                        <a:pt x="50" y="324"/>
                      </a:cubicBezTo>
                      <a:cubicBezTo>
                        <a:pt x="52" y="250"/>
                        <a:pt x="135" y="230"/>
                        <a:pt x="125" y="155"/>
                      </a:cubicBezTo>
                      <a:cubicBezTo>
                        <a:pt x="120" y="112"/>
                        <a:pt x="88" y="108"/>
                        <a:pt x="64" y="76"/>
                      </a:cubicBezTo>
                      <a:cubicBezTo>
                        <a:pt x="46" y="51"/>
                        <a:pt x="42" y="24"/>
                        <a:pt x="27" y="0"/>
                      </a:cubicBezTo>
                      <a:cubicBezTo>
                        <a:pt x="3" y="31"/>
                        <a:pt x="9" y="80"/>
                        <a:pt x="31" y="11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31" name="Freeform 158"/>
                <p:cNvSpPr>
                  <a:spLocks/>
                </p:cNvSpPr>
                <p:nvPr/>
              </p:nvSpPr>
              <p:spPr bwMode="gray">
                <a:xfrm>
                  <a:off x="8903120" y="-8443930"/>
                  <a:ext cx="897197" cy="407713"/>
                </a:xfrm>
                <a:custGeom>
                  <a:avLst/>
                  <a:gdLst/>
                  <a:ahLst/>
                  <a:cxnLst>
                    <a:cxn ang="0">
                      <a:pos x="0" y="5"/>
                    </a:cxn>
                    <a:cxn ang="0">
                      <a:pos x="239" y="47"/>
                    </a:cxn>
                    <a:cxn ang="0">
                      <a:pos x="117" y="24"/>
                    </a:cxn>
                    <a:cxn ang="0">
                      <a:pos x="4" y="8"/>
                    </a:cxn>
                  </a:cxnLst>
                  <a:rect l="0" t="0" r="r" b="b"/>
                  <a:pathLst>
                    <a:path w="243" h="104">
                      <a:moveTo>
                        <a:pt x="0" y="5"/>
                      </a:moveTo>
                      <a:cubicBezTo>
                        <a:pt x="22" y="37"/>
                        <a:pt x="243" y="104"/>
                        <a:pt x="239" y="47"/>
                      </a:cubicBezTo>
                      <a:cubicBezTo>
                        <a:pt x="235" y="0"/>
                        <a:pt x="140" y="22"/>
                        <a:pt x="117" y="24"/>
                      </a:cubicBezTo>
                      <a:cubicBezTo>
                        <a:pt x="83" y="28"/>
                        <a:pt x="27" y="20"/>
                        <a:pt x="4" y="8"/>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32" name="Freeform 159"/>
                <p:cNvSpPr>
                  <a:spLocks/>
                </p:cNvSpPr>
                <p:nvPr/>
              </p:nvSpPr>
              <p:spPr bwMode="gray">
                <a:xfrm>
                  <a:off x="6592128" y="-11162075"/>
                  <a:ext cx="3724771" cy="924169"/>
                </a:xfrm>
                <a:custGeom>
                  <a:avLst/>
                  <a:gdLst/>
                  <a:ahLst/>
                  <a:cxnLst>
                    <a:cxn ang="0">
                      <a:pos x="64" y="22"/>
                    </a:cxn>
                    <a:cxn ang="0">
                      <a:pos x="277" y="61"/>
                    </a:cxn>
                    <a:cxn ang="0">
                      <a:pos x="494" y="74"/>
                    </a:cxn>
                    <a:cxn ang="0">
                      <a:pos x="735" y="72"/>
                    </a:cxn>
                    <a:cxn ang="0">
                      <a:pos x="968" y="42"/>
                    </a:cxn>
                    <a:cxn ang="0">
                      <a:pos x="755" y="217"/>
                    </a:cxn>
                    <a:cxn ang="0">
                      <a:pos x="422" y="237"/>
                    </a:cxn>
                    <a:cxn ang="0">
                      <a:pos x="142" y="165"/>
                    </a:cxn>
                    <a:cxn ang="0">
                      <a:pos x="11" y="133"/>
                    </a:cxn>
                    <a:cxn ang="0">
                      <a:pos x="64" y="9"/>
                    </a:cxn>
                  </a:cxnLst>
                  <a:rect l="0" t="0" r="r" b="b"/>
                  <a:pathLst>
                    <a:path w="989" h="246">
                      <a:moveTo>
                        <a:pt x="64" y="22"/>
                      </a:moveTo>
                      <a:cubicBezTo>
                        <a:pt x="117" y="11"/>
                        <a:pt x="219" y="52"/>
                        <a:pt x="277" y="61"/>
                      </a:cubicBezTo>
                      <a:cubicBezTo>
                        <a:pt x="350" y="72"/>
                        <a:pt x="416" y="74"/>
                        <a:pt x="494" y="74"/>
                      </a:cubicBezTo>
                      <a:cubicBezTo>
                        <a:pt x="575" y="74"/>
                        <a:pt x="658" y="84"/>
                        <a:pt x="735" y="72"/>
                      </a:cubicBezTo>
                      <a:cubicBezTo>
                        <a:pt x="817" y="60"/>
                        <a:pt x="882" y="38"/>
                        <a:pt x="968" y="42"/>
                      </a:cubicBezTo>
                      <a:cubicBezTo>
                        <a:pt x="989" y="190"/>
                        <a:pt x="876" y="211"/>
                        <a:pt x="755" y="217"/>
                      </a:cubicBezTo>
                      <a:cubicBezTo>
                        <a:pt x="644" y="223"/>
                        <a:pt x="530" y="246"/>
                        <a:pt x="422" y="237"/>
                      </a:cubicBezTo>
                      <a:cubicBezTo>
                        <a:pt x="327" y="229"/>
                        <a:pt x="238" y="182"/>
                        <a:pt x="142" y="165"/>
                      </a:cubicBezTo>
                      <a:cubicBezTo>
                        <a:pt x="93" y="157"/>
                        <a:pt x="30" y="186"/>
                        <a:pt x="11" y="133"/>
                      </a:cubicBezTo>
                      <a:cubicBezTo>
                        <a:pt x="0" y="99"/>
                        <a:pt x="20" y="0"/>
                        <a:pt x="64" y="9"/>
                      </a:cubicBezTo>
                    </a:path>
                  </a:pathLst>
                </a:custGeom>
                <a:solidFill>
                  <a:srgbClr val="0201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33" name="Freeform 160"/>
                <p:cNvSpPr>
                  <a:spLocks/>
                </p:cNvSpPr>
                <p:nvPr/>
              </p:nvSpPr>
              <p:spPr bwMode="gray">
                <a:xfrm>
                  <a:off x="8169034" y="-10971813"/>
                  <a:ext cx="1060342" cy="842633"/>
                </a:xfrm>
                <a:custGeom>
                  <a:avLst/>
                  <a:gdLst/>
                  <a:ahLst/>
                  <a:cxnLst>
                    <a:cxn ang="0">
                      <a:pos x="14" y="39"/>
                    </a:cxn>
                    <a:cxn ang="0">
                      <a:pos x="111" y="21"/>
                    </a:cxn>
                    <a:cxn ang="0">
                      <a:pos x="205" y="165"/>
                    </a:cxn>
                    <a:cxn ang="0">
                      <a:pos x="3" y="201"/>
                    </a:cxn>
                    <a:cxn ang="0">
                      <a:pos x="2" y="171"/>
                    </a:cxn>
                    <a:cxn ang="0">
                      <a:pos x="184" y="138"/>
                    </a:cxn>
                    <a:cxn ang="0">
                      <a:pos x="14" y="53"/>
                    </a:cxn>
                  </a:cxnLst>
                  <a:rect l="0" t="0" r="r" b="b"/>
                  <a:pathLst>
                    <a:path w="277" h="225">
                      <a:moveTo>
                        <a:pt x="14" y="39"/>
                      </a:moveTo>
                      <a:cubicBezTo>
                        <a:pt x="26" y="0"/>
                        <a:pt x="77" y="13"/>
                        <a:pt x="111" y="21"/>
                      </a:cubicBezTo>
                      <a:cubicBezTo>
                        <a:pt x="147" y="64"/>
                        <a:pt x="277" y="65"/>
                        <a:pt x="205" y="165"/>
                      </a:cubicBezTo>
                      <a:cubicBezTo>
                        <a:pt x="166" y="219"/>
                        <a:pt x="60" y="225"/>
                        <a:pt x="3" y="201"/>
                      </a:cubicBezTo>
                      <a:cubicBezTo>
                        <a:pt x="0" y="192"/>
                        <a:pt x="1" y="181"/>
                        <a:pt x="2" y="171"/>
                      </a:cubicBezTo>
                      <a:cubicBezTo>
                        <a:pt x="47" y="169"/>
                        <a:pt x="174" y="202"/>
                        <a:pt x="184" y="138"/>
                      </a:cubicBezTo>
                      <a:cubicBezTo>
                        <a:pt x="197" y="61"/>
                        <a:pt x="59" y="65"/>
                        <a:pt x="14" y="53"/>
                      </a:cubicBezTo>
                    </a:path>
                  </a:pathLst>
                </a:custGeom>
                <a:solidFill>
                  <a:srgbClr val="C1C0BD"/>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34" name="Freeform 161"/>
                <p:cNvSpPr>
                  <a:spLocks/>
                </p:cNvSpPr>
                <p:nvPr/>
              </p:nvSpPr>
              <p:spPr bwMode="gray">
                <a:xfrm>
                  <a:off x="6483375" y="-17169182"/>
                  <a:ext cx="4078207" cy="6306095"/>
                </a:xfrm>
                <a:custGeom>
                  <a:avLst/>
                  <a:gdLst/>
                  <a:ahLst/>
                  <a:cxnLst>
                    <a:cxn ang="0">
                      <a:pos x="326" y="79"/>
                    </a:cxn>
                    <a:cxn ang="0">
                      <a:pos x="223" y="165"/>
                    </a:cxn>
                    <a:cxn ang="0">
                      <a:pos x="176" y="376"/>
                    </a:cxn>
                    <a:cxn ang="0">
                      <a:pos x="125" y="636"/>
                    </a:cxn>
                    <a:cxn ang="0">
                      <a:pos x="84" y="954"/>
                    </a:cxn>
                    <a:cxn ang="0">
                      <a:pos x="32" y="1171"/>
                    </a:cxn>
                    <a:cxn ang="0">
                      <a:pos x="21" y="1390"/>
                    </a:cxn>
                    <a:cxn ang="0">
                      <a:pos x="66" y="1561"/>
                    </a:cxn>
                    <a:cxn ang="0">
                      <a:pos x="208" y="1651"/>
                    </a:cxn>
                    <a:cxn ang="0">
                      <a:pos x="392" y="1658"/>
                    </a:cxn>
                    <a:cxn ang="0">
                      <a:pos x="561" y="1671"/>
                    </a:cxn>
                    <a:cxn ang="0">
                      <a:pos x="900" y="1658"/>
                    </a:cxn>
                    <a:cxn ang="0">
                      <a:pos x="1045" y="1612"/>
                    </a:cxn>
                    <a:cxn ang="0">
                      <a:pos x="1070" y="1374"/>
                    </a:cxn>
                    <a:cxn ang="0">
                      <a:pos x="1076" y="805"/>
                    </a:cxn>
                    <a:cxn ang="0">
                      <a:pos x="835" y="125"/>
                    </a:cxn>
                    <a:cxn ang="0">
                      <a:pos x="722" y="47"/>
                    </a:cxn>
                    <a:cxn ang="0">
                      <a:pos x="599" y="52"/>
                    </a:cxn>
                    <a:cxn ang="0">
                      <a:pos x="300" y="79"/>
                    </a:cxn>
                  </a:cxnLst>
                  <a:rect l="0" t="0" r="r" b="b"/>
                  <a:pathLst>
                    <a:path w="1088" h="1680">
                      <a:moveTo>
                        <a:pt x="326" y="79"/>
                      </a:moveTo>
                      <a:cubicBezTo>
                        <a:pt x="296" y="119"/>
                        <a:pt x="251" y="133"/>
                        <a:pt x="223" y="165"/>
                      </a:cubicBezTo>
                      <a:cubicBezTo>
                        <a:pt x="171" y="225"/>
                        <a:pt x="179" y="301"/>
                        <a:pt x="176" y="376"/>
                      </a:cubicBezTo>
                      <a:cubicBezTo>
                        <a:pt x="172" y="466"/>
                        <a:pt x="137" y="546"/>
                        <a:pt x="125" y="636"/>
                      </a:cubicBezTo>
                      <a:cubicBezTo>
                        <a:pt x="111" y="743"/>
                        <a:pt x="107" y="850"/>
                        <a:pt x="84" y="954"/>
                      </a:cubicBezTo>
                      <a:cubicBezTo>
                        <a:pt x="69" y="1026"/>
                        <a:pt x="39" y="1095"/>
                        <a:pt x="32" y="1171"/>
                      </a:cubicBezTo>
                      <a:cubicBezTo>
                        <a:pt x="25" y="1244"/>
                        <a:pt x="31" y="1322"/>
                        <a:pt x="21" y="1390"/>
                      </a:cubicBezTo>
                      <a:cubicBezTo>
                        <a:pt x="9" y="1472"/>
                        <a:pt x="0" y="1515"/>
                        <a:pt x="66" y="1561"/>
                      </a:cubicBezTo>
                      <a:cubicBezTo>
                        <a:pt x="111" y="1592"/>
                        <a:pt x="154" y="1641"/>
                        <a:pt x="208" y="1651"/>
                      </a:cubicBezTo>
                      <a:cubicBezTo>
                        <a:pt x="266" y="1663"/>
                        <a:pt x="334" y="1652"/>
                        <a:pt x="392" y="1658"/>
                      </a:cubicBezTo>
                      <a:cubicBezTo>
                        <a:pt x="446" y="1663"/>
                        <a:pt x="503" y="1671"/>
                        <a:pt x="561" y="1671"/>
                      </a:cubicBezTo>
                      <a:cubicBezTo>
                        <a:pt x="674" y="1671"/>
                        <a:pt x="793" y="1680"/>
                        <a:pt x="900" y="1658"/>
                      </a:cubicBezTo>
                      <a:cubicBezTo>
                        <a:pt x="942" y="1649"/>
                        <a:pt x="1014" y="1649"/>
                        <a:pt x="1045" y="1612"/>
                      </a:cubicBezTo>
                      <a:cubicBezTo>
                        <a:pt x="1088" y="1561"/>
                        <a:pt x="1070" y="1445"/>
                        <a:pt x="1070" y="1374"/>
                      </a:cubicBezTo>
                      <a:cubicBezTo>
                        <a:pt x="1070" y="1184"/>
                        <a:pt x="1076" y="994"/>
                        <a:pt x="1076" y="805"/>
                      </a:cubicBezTo>
                      <a:cubicBezTo>
                        <a:pt x="1076" y="561"/>
                        <a:pt x="1059" y="262"/>
                        <a:pt x="835" y="125"/>
                      </a:cubicBezTo>
                      <a:cubicBezTo>
                        <a:pt x="796" y="101"/>
                        <a:pt x="760" y="73"/>
                        <a:pt x="722" y="47"/>
                      </a:cubicBezTo>
                      <a:cubicBezTo>
                        <a:pt x="656" y="0"/>
                        <a:pt x="653" y="1"/>
                        <a:pt x="599" y="52"/>
                      </a:cubicBezTo>
                      <a:cubicBezTo>
                        <a:pt x="499" y="143"/>
                        <a:pt x="422" y="79"/>
                        <a:pt x="300" y="79"/>
                      </a:cubicBezTo>
                    </a:path>
                  </a:pathLst>
                </a:custGeom>
                <a:solidFill>
                  <a:srgbClr val="BDD5E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35" name="Freeform 162"/>
                <p:cNvSpPr>
                  <a:spLocks/>
                </p:cNvSpPr>
                <p:nvPr/>
              </p:nvSpPr>
              <p:spPr bwMode="gray">
                <a:xfrm>
                  <a:off x="6619324" y="-11841619"/>
                  <a:ext cx="489385" cy="815443"/>
                </a:xfrm>
                <a:custGeom>
                  <a:avLst/>
                  <a:gdLst/>
                  <a:ahLst/>
                  <a:cxnLst>
                    <a:cxn ang="0">
                      <a:pos x="130" y="224"/>
                    </a:cxn>
                    <a:cxn ang="0">
                      <a:pos x="61" y="117"/>
                    </a:cxn>
                    <a:cxn ang="0">
                      <a:pos x="16" y="0"/>
                    </a:cxn>
                    <a:cxn ang="0">
                      <a:pos x="45" y="130"/>
                    </a:cxn>
                    <a:cxn ang="0">
                      <a:pos x="70" y="197"/>
                    </a:cxn>
                  </a:cxnLst>
                  <a:rect l="0" t="0" r="r" b="b"/>
                  <a:pathLst>
                    <a:path w="130" h="224">
                      <a:moveTo>
                        <a:pt x="130" y="224"/>
                      </a:moveTo>
                      <a:cubicBezTo>
                        <a:pt x="113" y="187"/>
                        <a:pt x="85" y="149"/>
                        <a:pt x="61" y="117"/>
                      </a:cubicBezTo>
                      <a:cubicBezTo>
                        <a:pt x="32" y="78"/>
                        <a:pt x="24" y="47"/>
                        <a:pt x="16" y="0"/>
                      </a:cubicBezTo>
                      <a:cubicBezTo>
                        <a:pt x="0" y="52"/>
                        <a:pt x="26" y="88"/>
                        <a:pt x="45" y="130"/>
                      </a:cubicBezTo>
                      <a:cubicBezTo>
                        <a:pt x="58" y="158"/>
                        <a:pt x="39" y="186"/>
                        <a:pt x="70" y="197"/>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36" name="Freeform 163"/>
                <p:cNvSpPr>
                  <a:spLocks/>
                </p:cNvSpPr>
                <p:nvPr/>
              </p:nvSpPr>
              <p:spPr bwMode="gray">
                <a:xfrm>
                  <a:off x="7516521" y="-11406716"/>
                  <a:ext cx="1658480" cy="543629"/>
                </a:xfrm>
                <a:custGeom>
                  <a:avLst/>
                  <a:gdLst/>
                  <a:ahLst/>
                  <a:cxnLst>
                    <a:cxn ang="0">
                      <a:pos x="0" y="126"/>
                    </a:cxn>
                    <a:cxn ang="0">
                      <a:pos x="27" y="83"/>
                    </a:cxn>
                    <a:cxn ang="0">
                      <a:pos x="36" y="83"/>
                    </a:cxn>
                    <a:cxn ang="0">
                      <a:pos x="33" y="127"/>
                    </a:cxn>
                    <a:cxn ang="0">
                      <a:pos x="91" y="76"/>
                    </a:cxn>
                    <a:cxn ang="0">
                      <a:pos x="154" y="118"/>
                    </a:cxn>
                    <a:cxn ang="0">
                      <a:pos x="154" y="41"/>
                    </a:cxn>
                    <a:cxn ang="0">
                      <a:pos x="276" y="1"/>
                    </a:cxn>
                    <a:cxn ang="0">
                      <a:pos x="365" y="46"/>
                    </a:cxn>
                    <a:cxn ang="0">
                      <a:pos x="366" y="28"/>
                    </a:cxn>
                    <a:cxn ang="0">
                      <a:pos x="408" y="83"/>
                    </a:cxn>
                    <a:cxn ang="0">
                      <a:pos x="343" y="116"/>
                    </a:cxn>
                    <a:cxn ang="0">
                      <a:pos x="341" y="121"/>
                    </a:cxn>
                    <a:cxn ang="0">
                      <a:pos x="434" y="144"/>
                    </a:cxn>
                  </a:cxnLst>
                  <a:rect l="0" t="0" r="r" b="b"/>
                  <a:pathLst>
                    <a:path w="443" h="144">
                      <a:moveTo>
                        <a:pt x="0" y="126"/>
                      </a:moveTo>
                      <a:cubicBezTo>
                        <a:pt x="0" y="85"/>
                        <a:pt x="1" y="110"/>
                        <a:pt x="27" y="83"/>
                      </a:cubicBezTo>
                      <a:cubicBezTo>
                        <a:pt x="28" y="83"/>
                        <a:pt x="35" y="83"/>
                        <a:pt x="36" y="83"/>
                      </a:cubicBezTo>
                      <a:cubicBezTo>
                        <a:pt x="29" y="100"/>
                        <a:pt x="14" y="109"/>
                        <a:pt x="33" y="127"/>
                      </a:cubicBezTo>
                      <a:cubicBezTo>
                        <a:pt x="56" y="105"/>
                        <a:pt x="54" y="74"/>
                        <a:pt x="91" y="76"/>
                      </a:cubicBezTo>
                      <a:cubicBezTo>
                        <a:pt x="81" y="106"/>
                        <a:pt x="146" y="137"/>
                        <a:pt x="154" y="118"/>
                      </a:cubicBezTo>
                      <a:cubicBezTo>
                        <a:pt x="166" y="89"/>
                        <a:pt x="152" y="74"/>
                        <a:pt x="154" y="41"/>
                      </a:cubicBezTo>
                      <a:cubicBezTo>
                        <a:pt x="205" y="39"/>
                        <a:pt x="229" y="2"/>
                        <a:pt x="276" y="1"/>
                      </a:cubicBezTo>
                      <a:cubicBezTo>
                        <a:pt x="327" y="0"/>
                        <a:pt x="319" y="50"/>
                        <a:pt x="365" y="46"/>
                      </a:cubicBezTo>
                      <a:cubicBezTo>
                        <a:pt x="364" y="41"/>
                        <a:pt x="367" y="33"/>
                        <a:pt x="366" y="28"/>
                      </a:cubicBezTo>
                      <a:cubicBezTo>
                        <a:pt x="390" y="29"/>
                        <a:pt x="422" y="56"/>
                        <a:pt x="408" y="83"/>
                      </a:cubicBezTo>
                      <a:cubicBezTo>
                        <a:pt x="401" y="96"/>
                        <a:pt x="358" y="112"/>
                        <a:pt x="343" y="116"/>
                      </a:cubicBezTo>
                      <a:cubicBezTo>
                        <a:pt x="342" y="117"/>
                        <a:pt x="341" y="119"/>
                        <a:pt x="341" y="121"/>
                      </a:cubicBezTo>
                      <a:cubicBezTo>
                        <a:pt x="383" y="126"/>
                        <a:pt x="443" y="87"/>
                        <a:pt x="434" y="144"/>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37" name="Freeform 164"/>
                <p:cNvSpPr>
                  <a:spLocks/>
                </p:cNvSpPr>
                <p:nvPr/>
              </p:nvSpPr>
              <p:spPr bwMode="gray">
                <a:xfrm>
                  <a:off x="9256556" y="-11542615"/>
                  <a:ext cx="570958" cy="652355"/>
                </a:xfrm>
                <a:custGeom>
                  <a:avLst/>
                  <a:gdLst/>
                  <a:ahLst/>
                  <a:cxnLst>
                    <a:cxn ang="0">
                      <a:pos x="35" y="147"/>
                    </a:cxn>
                    <a:cxn ang="0">
                      <a:pos x="0" y="63"/>
                    </a:cxn>
                    <a:cxn ang="0">
                      <a:pos x="65" y="147"/>
                    </a:cxn>
                    <a:cxn ang="0">
                      <a:pos x="110" y="48"/>
                    </a:cxn>
                    <a:cxn ang="0">
                      <a:pos x="123" y="127"/>
                    </a:cxn>
                    <a:cxn ang="0">
                      <a:pos x="66" y="173"/>
                    </a:cxn>
                    <a:cxn ang="0">
                      <a:pos x="22" y="130"/>
                    </a:cxn>
                  </a:cxnLst>
                  <a:rect l="0" t="0" r="r" b="b"/>
                  <a:pathLst>
                    <a:path w="153" h="175">
                      <a:moveTo>
                        <a:pt x="35" y="147"/>
                      </a:moveTo>
                      <a:cubicBezTo>
                        <a:pt x="40" y="110"/>
                        <a:pt x="16" y="92"/>
                        <a:pt x="0" y="63"/>
                      </a:cubicBezTo>
                      <a:cubicBezTo>
                        <a:pt x="42" y="64"/>
                        <a:pt x="32" y="137"/>
                        <a:pt x="65" y="147"/>
                      </a:cubicBezTo>
                      <a:cubicBezTo>
                        <a:pt x="125" y="166"/>
                        <a:pt x="90" y="71"/>
                        <a:pt x="110" y="48"/>
                      </a:cubicBezTo>
                      <a:cubicBezTo>
                        <a:pt x="153" y="0"/>
                        <a:pt x="129" y="108"/>
                        <a:pt x="123" y="127"/>
                      </a:cubicBezTo>
                      <a:cubicBezTo>
                        <a:pt x="116" y="153"/>
                        <a:pt x="96" y="175"/>
                        <a:pt x="66" y="173"/>
                      </a:cubicBezTo>
                      <a:cubicBezTo>
                        <a:pt x="34" y="171"/>
                        <a:pt x="29" y="136"/>
                        <a:pt x="22" y="130"/>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38" name="Freeform 165"/>
                <p:cNvSpPr>
                  <a:spLocks/>
                </p:cNvSpPr>
                <p:nvPr/>
              </p:nvSpPr>
              <p:spPr bwMode="gray">
                <a:xfrm>
                  <a:off x="7516521" y="-17712811"/>
                  <a:ext cx="1658480" cy="1957064"/>
                </a:xfrm>
                <a:custGeom>
                  <a:avLst/>
                  <a:gdLst/>
                  <a:ahLst/>
                  <a:cxnLst>
                    <a:cxn ang="0">
                      <a:pos x="26" y="61"/>
                    </a:cxn>
                    <a:cxn ang="0">
                      <a:pos x="382" y="343"/>
                    </a:cxn>
                    <a:cxn ang="0">
                      <a:pos x="366" y="88"/>
                    </a:cxn>
                    <a:cxn ang="0">
                      <a:pos x="49" y="80"/>
                    </a:cxn>
                  </a:cxnLst>
                  <a:rect l="0" t="0" r="r" b="b"/>
                  <a:pathLst>
                    <a:path w="441" h="526">
                      <a:moveTo>
                        <a:pt x="26" y="61"/>
                      </a:moveTo>
                      <a:cubicBezTo>
                        <a:pt x="0" y="249"/>
                        <a:pt x="187" y="526"/>
                        <a:pt x="382" y="343"/>
                      </a:cubicBezTo>
                      <a:cubicBezTo>
                        <a:pt x="441" y="287"/>
                        <a:pt x="409" y="148"/>
                        <a:pt x="366" y="88"/>
                      </a:cubicBezTo>
                      <a:cubicBezTo>
                        <a:pt x="305" y="4"/>
                        <a:pt x="188" y="0"/>
                        <a:pt x="49" y="80"/>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39" name="Freeform 166"/>
                <p:cNvSpPr>
                  <a:spLocks/>
                </p:cNvSpPr>
                <p:nvPr/>
              </p:nvSpPr>
              <p:spPr bwMode="gray">
                <a:xfrm>
                  <a:off x="5885238" y="-10509720"/>
                  <a:ext cx="1141898" cy="1467798"/>
                </a:xfrm>
                <a:custGeom>
                  <a:avLst/>
                  <a:gdLst/>
                  <a:ahLst/>
                  <a:cxnLst>
                    <a:cxn ang="0">
                      <a:pos x="53" y="180"/>
                    </a:cxn>
                    <a:cxn ang="0">
                      <a:pos x="124" y="312"/>
                    </a:cxn>
                    <a:cxn ang="0">
                      <a:pos x="248" y="388"/>
                    </a:cxn>
                    <a:cxn ang="0">
                      <a:pos x="295" y="278"/>
                    </a:cxn>
                    <a:cxn ang="0">
                      <a:pos x="225" y="166"/>
                    </a:cxn>
                    <a:cxn ang="0">
                      <a:pos x="27" y="161"/>
                    </a:cxn>
                  </a:cxnLst>
                  <a:rect l="0" t="0" r="r" b="b"/>
                  <a:pathLst>
                    <a:path w="305" h="394">
                      <a:moveTo>
                        <a:pt x="53" y="180"/>
                      </a:moveTo>
                      <a:cubicBezTo>
                        <a:pt x="51" y="221"/>
                        <a:pt x="101" y="280"/>
                        <a:pt x="124" y="312"/>
                      </a:cubicBezTo>
                      <a:cubicBezTo>
                        <a:pt x="155" y="357"/>
                        <a:pt x="188" y="394"/>
                        <a:pt x="248" y="388"/>
                      </a:cubicBezTo>
                      <a:cubicBezTo>
                        <a:pt x="261" y="346"/>
                        <a:pt x="289" y="322"/>
                        <a:pt x="295" y="278"/>
                      </a:cubicBezTo>
                      <a:cubicBezTo>
                        <a:pt x="305" y="206"/>
                        <a:pt x="278" y="202"/>
                        <a:pt x="225" y="166"/>
                      </a:cubicBezTo>
                      <a:cubicBezTo>
                        <a:pt x="188" y="140"/>
                        <a:pt x="0" y="0"/>
                        <a:pt x="27" y="161"/>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40" name="Freeform 167"/>
                <p:cNvSpPr>
                  <a:spLocks/>
                </p:cNvSpPr>
                <p:nvPr/>
              </p:nvSpPr>
              <p:spPr bwMode="gray">
                <a:xfrm>
                  <a:off x="10235326" y="-10591273"/>
                  <a:ext cx="924394" cy="1386262"/>
                </a:xfrm>
                <a:custGeom>
                  <a:avLst/>
                  <a:gdLst/>
                  <a:ahLst/>
                  <a:cxnLst>
                    <a:cxn ang="0">
                      <a:pos x="215" y="161"/>
                    </a:cxn>
                    <a:cxn ang="0">
                      <a:pos x="170" y="247"/>
                    </a:cxn>
                    <a:cxn ang="0">
                      <a:pos x="71" y="357"/>
                    </a:cxn>
                    <a:cxn ang="0">
                      <a:pos x="6" y="227"/>
                    </a:cxn>
                    <a:cxn ang="0">
                      <a:pos x="221" y="148"/>
                    </a:cxn>
                  </a:cxnLst>
                  <a:rect l="0" t="0" r="r" b="b"/>
                  <a:pathLst>
                    <a:path w="245" h="367">
                      <a:moveTo>
                        <a:pt x="215" y="161"/>
                      </a:moveTo>
                      <a:cubicBezTo>
                        <a:pt x="237" y="200"/>
                        <a:pt x="202" y="231"/>
                        <a:pt x="170" y="247"/>
                      </a:cubicBezTo>
                      <a:cubicBezTo>
                        <a:pt x="170" y="302"/>
                        <a:pt x="133" y="367"/>
                        <a:pt x="71" y="357"/>
                      </a:cubicBezTo>
                      <a:cubicBezTo>
                        <a:pt x="22" y="349"/>
                        <a:pt x="0" y="278"/>
                        <a:pt x="6" y="227"/>
                      </a:cubicBezTo>
                      <a:cubicBezTo>
                        <a:pt x="17" y="135"/>
                        <a:pt x="245" y="0"/>
                        <a:pt x="221" y="148"/>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41" name="Freeform 168"/>
                <p:cNvSpPr>
                  <a:spLocks/>
                </p:cNvSpPr>
                <p:nvPr/>
              </p:nvSpPr>
              <p:spPr bwMode="gray">
                <a:xfrm>
                  <a:off x="6129939" y="-9993281"/>
                  <a:ext cx="706889" cy="978532"/>
                </a:xfrm>
                <a:custGeom>
                  <a:avLst/>
                  <a:gdLst/>
                  <a:ahLst/>
                  <a:cxnLst>
                    <a:cxn ang="0">
                      <a:pos x="110" y="4"/>
                    </a:cxn>
                    <a:cxn ang="0">
                      <a:pos x="73" y="71"/>
                    </a:cxn>
                    <a:cxn ang="0">
                      <a:pos x="74" y="134"/>
                    </a:cxn>
                    <a:cxn ang="0">
                      <a:pos x="178" y="229"/>
                    </a:cxn>
                    <a:cxn ang="0">
                      <a:pos x="126" y="249"/>
                    </a:cxn>
                    <a:cxn ang="0">
                      <a:pos x="73" y="210"/>
                    </a:cxn>
                    <a:cxn ang="0">
                      <a:pos x="10" y="90"/>
                    </a:cxn>
                    <a:cxn ang="0">
                      <a:pos x="107" y="0"/>
                    </a:cxn>
                  </a:cxnLst>
                  <a:rect l="0" t="0" r="r" b="b"/>
                  <a:pathLst>
                    <a:path w="185" h="258">
                      <a:moveTo>
                        <a:pt x="110" y="4"/>
                      </a:moveTo>
                      <a:cubicBezTo>
                        <a:pt x="131" y="37"/>
                        <a:pt x="94" y="53"/>
                        <a:pt x="73" y="71"/>
                      </a:cubicBezTo>
                      <a:cubicBezTo>
                        <a:pt x="44" y="98"/>
                        <a:pt x="53" y="104"/>
                        <a:pt x="74" y="134"/>
                      </a:cubicBezTo>
                      <a:cubicBezTo>
                        <a:pt x="106" y="179"/>
                        <a:pt x="109" y="228"/>
                        <a:pt x="178" y="229"/>
                      </a:cubicBezTo>
                      <a:cubicBezTo>
                        <a:pt x="185" y="258"/>
                        <a:pt x="143" y="255"/>
                        <a:pt x="126" y="249"/>
                      </a:cubicBezTo>
                      <a:cubicBezTo>
                        <a:pt x="109" y="244"/>
                        <a:pt x="85" y="223"/>
                        <a:pt x="73" y="210"/>
                      </a:cubicBezTo>
                      <a:cubicBezTo>
                        <a:pt x="45" y="182"/>
                        <a:pt x="0" y="133"/>
                        <a:pt x="10" y="90"/>
                      </a:cubicBezTo>
                      <a:cubicBezTo>
                        <a:pt x="20" y="49"/>
                        <a:pt x="76" y="24"/>
                        <a:pt x="107" y="0"/>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42" name="Freeform 169"/>
                <p:cNvSpPr>
                  <a:spLocks/>
                </p:cNvSpPr>
                <p:nvPr/>
              </p:nvSpPr>
              <p:spPr bwMode="gray">
                <a:xfrm>
                  <a:off x="8875924" y="-14858751"/>
                  <a:ext cx="1821608" cy="3452035"/>
                </a:xfrm>
                <a:custGeom>
                  <a:avLst/>
                  <a:gdLst/>
                  <a:ahLst/>
                  <a:cxnLst>
                    <a:cxn ang="0">
                      <a:pos x="127" y="186"/>
                    </a:cxn>
                    <a:cxn ang="0">
                      <a:pos x="7" y="0"/>
                    </a:cxn>
                    <a:cxn ang="0">
                      <a:pos x="133" y="262"/>
                    </a:cxn>
                    <a:cxn ang="0">
                      <a:pos x="124" y="299"/>
                    </a:cxn>
                    <a:cxn ang="0">
                      <a:pos x="79" y="250"/>
                    </a:cxn>
                    <a:cxn ang="0">
                      <a:pos x="26" y="252"/>
                    </a:cxn>
                    <a:cxn ang="0">
                      <a:pos x="49" y="316"/>
                    </a:cxn>
                    <a:cxn ang="0">
                      <a:pos x="107" y="382"/>
                    </a:cxn>
                    <a:cxn ang="0">
                      <a:pos x="143" y="519"/>
                    </a:cxn>
                    <a:cxn ang="0">
                      <a:pos x="111" y="639"/>
                    </a:cxn>
                    <a:cxn ang="0">
                      <a:pos x="179" y="614"/>
                    </a:cxn>
                    <a:cxn ang="0">
                      <a:pos x="111" y="698"/>
                    </a:cxn>
                    <a:cxn ang="0">
                      <a:pos x="72" y="805"/>
                    </a:cxn>
                    <a:cxn ang="0">
                      <a:pos x="166" y="731"/>
                    </a:cxn>
                    <a:cxn ang="0">
                      <a:pos x="234" y="799"/>
                    </a:cxn>
                    <a:cxn ang="0">
                      <a:pos x="286" y="777"/>
                    </a:cxn>
                    <a:cxn ang="0">
                      <a:pos x="266" y="847"/>
                    </a:cxn>
                    <a:cxn ang="0">
                      <a:pos x="244" y="903"/>
                    </a:cxn>
                    <a:cxn ang="0">
                      <a:pos x="310" y="877"/>
                    </a:cxn>
                    <a:cxn ang="0">
                      <a:pos x="385" y="803"/>
                    </a:cxn>
                    <a:cxn ang="0">
                      <a:pos x="431" y="689"/>
                    </a:cxn>
                    <a:cxn ang="0">
                      <a:pos x="466" y="542"/>
                    </a:cxn>
                    <a:cxn ang="0">
                      <a:pos x="402" y="237"/>
                    </a:cxn>
                    <a:cxn ang="0">
                      <a:pos x="323" y="186"/>
                    </a:cxn>
                    <a:cxn ang="0">
                      <a:pos x="248" y="209"/>
                    </a:cxn>
                    <a:cxn ang="0">
                      <a:pos x="111" y="180"/>
                    </a:cxn>
                    <a:cxn ang="0">
                      <a:pos x="124" y="183"/>
                    </a:cxn>
                  </a:cxnLst>
                  <a:rect l="0" t="0" r="r" b="b"/>
                  <a:pathLst>
                    <a:path w="491" h="917">
                      <a:moveTo>
                        <a:pt x="127" y="186"/>
                      </a:moveTo>
                      <a:cubicBezTo>
                        <a:pt x="43" y="152"/>
                        <a:pt x="50" y="58"/>
                        <a:pt x="7" y="0"/>
                      </a:cubicBezTo>
                      <a:cubicBezTo>
                        <a:pt x="0" y="103"/>
                        <a:pt x="76" y="187"/>
                        <a:pt x="133" y="262"/>
                      </a:cubicBezTo>
                      <a:cubicBezTo>
                        <a:pt x="148" y="281"/>
                        <a:pt x="166" y="312"/>
                        <a:pt x="124" y="299"/>
                      </a:cubicBezTo>
                      <a:cubicBezTo>
                        <a:pt x="105" y="293"/>
                        <a:pt x="92" y="263"/>
                        <a:pt x="79" y="250"/>
                      </a:cubicBezTo>
                      <a:cubicBezTo>
                        <a:pt x="61" y="233"/>
                        <a:pt x="38" y="221"/>
                        <a:pt x="26" y="252"/>
                      </a:cubicBezTo>
                      <a:cubicBezTo>
                        <a:pt x="17" y="276"/>
                        <a:pt x="37" y="298"/>
                        <a:pt x="49" y="316"/>
                      </a:cubicBezTo>
                      <a:cubicBezTo>
                        <a:pt x="68" y="343"/>
                        <a:pt x="66" y="399"/>
                        <a:pt x="107" y="382"/>
                      </a:cubicBezTo>
                      <a:cubicBezTo>
                        <a:pt x="108" y="429"/>
                        <a:pt x="122" y="480"/>
                        <a:pt x="143" y="519"/>
                      </a:cubicBezTo>
                      <a:cubicBezTo>
                        <a:pt x="176" y="579"/>
                        <a:pt x="150" y="590"/>
                        <a:pt x="111" y="639"/>
                      </a:cubicBezTo>
                      <a:cubicBezTo>
                        <a:pt x="137" y="643"/>
                        <a:pt x="162" y="633"/>
                        <a:pt x="179" y="614"/>
                      </a:cubicBezTo>
                      <a:cubicBezTo>
                        <a:pt x="170" y="648"/>
                        <a:pt x="134" y="672"/>
                        <a:pt x="111" y="698"/>
                      </a:cubicBezTo>
                      <a:cubicBezTo>
                        <a:pt x="79" y="735"/>
                        <a:pt x="69" y="757"/>
                        <a:pt x="72" y="805"/>
                      </a:cubicBezTo>
                      <a:cubicBezTo>
                        <a:pt x="112" y="798"/>
                        <a:pt x="132" y="736"/>
                        <a:pt x="166" y="731"/>
                      </a:cubicBezTo>
                      <a:cubicBezTo>
                        <a:pt x="222" y="722"/>
                        <a:pt x="192" y="808"/>
                        <a:pt x="234" y="799"/>
                      </a:cubicBezTo>
                      <a:cubicBezTo>
                        <a:pt x="245" y="776"/>
                        <a:pt x="261" y="768"/>
                        <a:pt x="286" y="777"/>
                      </a:cubicBezTo>
                      <a:cubicBezTo>
                        <a:pt x="287" y="806"/>
                        <a:pt x="284" y="827"/>
                        <a:pt x="266" y="847"/>
                      </a:cubicBezTo>
                      <a:cubicBezTo>
                        <a:pt x="255" y="859"/>
                        <a:pt x="218" y="882"/>
                        <a:pt x="244" y="903"/>
                      </a:cubicBezTo>
                      <a:cubicBezTo>
                        <a:pt x="262" y="917"/>
                        <a:pt x="299" y="886"/>
                        <a:pt x="310" y="877"/>
                      </a:cubicBezTo>
                      <a:cubicBezTo>
                        <a:pt x="332" y="857"/>
                        <a:pt x="368" y="827"/>
                        <a:pt x="385" y="803"/>
                      </a:cubicBezTo>
                      <a:cubicBezTo>
                        <a:pt x="407" y="770"/>
                        <a:pt x="415" y="725"/>
                        <a:pt x="431" y="689"/>
                      </a:cubicBezTo>
                      <a:cubicBezTo>
                        <a:pt x="451" y="642"/>
                        <a:pt x="460" y="593"/>
                        <a:pt x="466" y="542"/>
                      </a:cubicBezTo>
                      <a:cubicBezTo>
                        <a:pt x="480" y="434"/>
                        <a:pt x="491" y="313"/>
                        <a:pt x="402" y="237"/>
                      </a:cubicBezTo>
                      <a:cubicBezTo>
                        <a:pt x="384" y="222"/>
                        <a:pt x="347" y="187"/>
                        <a:pt x="323" y="186"/>
                      </a:cubicBezTo>
                      <a:cubicBezTo>
                        <a:pt x="295" y="184"/>
                        <a:pt x="278" y="208"/>
                        <a:pt x="248" y="209"/>
                      </a:cubicBezTo>
                      <a:cubicBezTo>
                        <a:pt x="208" y="209"/>
                        <a:pt x="143" y="202"/>
                        <a:pt x="111" y="180"/>
                      </a:cubicBezTo>
                      <a:cubicBezTo>
                        <a:pt x="117" y="178"/>
                        <a:pt x="118" y="182"/>
                        <a:pt x="124" y="183"/>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43" name="Freeform 170"/>
                <p:cNvSpPr>
                  <a:spLocks/>
                </p:cNvSpPr>
                <p:nvPr/>
              </p:nvSpPr>
              <p:spPr bwMode="gray">
                <a:xfrm>
                  <a:off x="6864008" y="-13608405"/>
                  <a:ext cx="924394" cy="1766785"/>
                </a:xfrm>
                <a:custGeom>
                  <a:avLst/>
                  <a:gdLst/>
                  <a:ahLst/>
                  <a:cxnLst>
                    <a:cxn ang="0">
                      <a:pos x="224" y="69"/>
                    </a:cxn>
                    <a:cxn ang="0">
                      <a:pos x="194" y="288"/>
                    </a:cxn>
                    <a:cxn ang="0">
                      <a:pos x="158" y="326"/>
                    </a:cxn>
                    <a:cxn ang="0">
                      <a:pos x="103" y="347"/>
                    </a:cxn>
                    <a:cxn ang="0">
                      <a:pos x="109" y="467"/>
                    </a:cxn>
                    <a:cxn ang="0">
                      <a:pos x="76" y="455"/>
                    </a:cxn>
                    <a:cxn ang="0">
                      <a:pos x="31" y="451"/>
                    </a:cxn>
                    <a:cxn ang="0">
                      <a:pos x="5" y="386"/>
                    </a:cxn>
                    <a:cxn ang="0">
                      <a:pos x="93" y="278"/>
                    </a:cxn>
                    <a:cxn ang="0">
                      <a:pos x="106" y="199"/>
                    </a:cxn>
                    <a:cxn ang="0">
                      <a:pos x="149" y="145"/>
                    </a:cxn>
                    <a:cxn ang="0">
                      <a:pos x="220" y="18"/>
                    </a:cxn>
                    <a:cxn ang="0">
                      <a:pos x="204" y="105"/>
                    </a:cxn>
                  </a:cxnLst>
                  <a:rect l="0" t="0" r="r" b="b"/>
                  <a:pathLst>
                    <a:path w="246" h="472">
                      <a:moveTo>
                        <a:pt x="224" y="69"/>
                      </a:moveTo>
                      <a:cubicBezTo>
                        <a:pt x="166" y="133"/>
                        <a:pt x="246" y="222"/>
                        <a:pt x="194" y="288"/>
                      </a:cubicBezTo>
                      <a:cubicBezTo>
                        <a:pt x="186" y="298"/>
                        <a:pt x="170" y="320"/>
                        <a:pt x="158" y="326"/>
                      </a:cubicBezTo>
                      <a:cubicBezTo>
                        <a:pt x="135" y="337"/>
                        <a:pt x="121" y="326"/>
                        <a:pt x="103" y="347"/>
                      </a:cubicBezTo>
                      <a:cubicBezTo>
                        <a:pt x="78" y="376"/>
                        <a:pt x="86" y="438"/>
                        <a:pt x="109" y="467"/>
                      </a:cubicBezTo>
                      <a:cubicBezTo>
                        <a:pt x="91" y="472"/>
                        <a:pt x="89" y="458"/>
                        <a:pt x="76" y="455"/>
                      </a:cubicBezTo>
                      <a:cubicBezTo>
                        <a:pt x="62" y="451"/>
                        <a:pt x="44" y="456"/>
                        <a:pt x="31" y="451"/>
                      </a:cubicBezTo>
                      <a:cubicBezTo>
                        <a:pt x="6" y="442"/>
                        <a:pt x="0" y="411"/>
                        <a:pt x="5" y="386"/>
                      </a:cubicBezTo>
                      <a:cubicBezTo>
                        <a:pt x="16" y="334"/>
                        <a:pt x="83" y="333"/>
                        <a:pt x="93" y="278"/>
                      </a:cubicBezTo>
                      <a:cubicBezTo>
                        <a:pt x="99" y="250"/>
                        <a:pt x="91" y="224"/>
                        <a:pt x="106" y="199"/>
                      </a:cubicBezTo>
                      <a:cubicBezTo>
                        <a:pt x="119" y="179"/>
                        <a:pt x="139" y="167"/>
                        <a:pt x="149" y="145"/>
                      </a:cubicBezTo>
                      <a:cubicBezTo>
                        <a:pt x="162" y="116"/>
                        <a:pt x="163" y="0"/>
                        <a:pt x="220" y="18"/>
                      </a:cubicBezTo>
                      <a:cubicBezTo>
                        <a:pt x="227" y="61"/>
                        <a:pt x="223" y="71"/>
                        <a:pt x="204" y="105"/>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44" name="Freeform 171"/>
                <p:cNvSpPr>
                  <a:spLocks/>
                </p:cNvSpPr>
                <p:nvPr/>
              </p:nvSpPr>
              <p:spPr bwMode="gray">
                <a:xfrm>
                  <a:off x="7163085" y="-15511106"/>
                  <a:ext cx="516564" cy="1223156"/>
                </a:xfrm>
                <a:custGeom>
                  <a:avLst/>
                  <a:gdLst/>
                  <a:ahLst/>
                  <a:cxnLst>
                    <a:cxn ang="0">
                      <a:pos x="48" y="3"/>
                    </a:cxn>
                    <a:cxn ang="0">
                      <a:pos x="43" y="294"/>
                    </a:cxn>
                    <a:cxn ang="0">
                      <a:pos x="2" y="266"/>
                    </a:cxn>
                    <a:cxn ang="0">
                      <a:pos x="9" y="134"/>
                    </a:cxn>
                    <a:cxn ang="0">
                      <a:pos x="61" y="0"/>
                    </a:cxn>
                  </a:cxnLst>
                  <a:rect l="0" t="0" r="r" b="b"/>
                  <a:pathLst>
                    <a:path w="134" h="325">
                      <a:moveTo>
                        <a:pt x="48" y="3"/>
                      </a:moveTo>
                      <a:cubicBezTo>
                        <a:pt x="134" y="34"/>
                        <a:pt x="93" y="246"/>
                        <a:pt x="43" y="294"/>
                      </a:cubicBezTo>
                      <a:cubicBezTo>
                        <a:pt x="10" y="325"/>
                        <a:pt x="0" y="313"/>
                        <a:pt x="2" y="266"/>
                      </a:cubicBezTo>
                      <a:cubicBezTo>
                        <a:pt x="5" y="222"/>
                        <a:pt x="11" y="179"/>
                        <a:pt x="9" y="134"/>
                      </a:cubicBezTo>
                      <a:cubicBezTo>
                        <a:pt x="6" y="67"/>
                        <a:pt x="2" y="34"/>
                        <a:pt x="61" y="0"/>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45" name="Freeform 172"/>
                <p:cNvSpPr>
                  <a:spLocks/>
                </p:cNvSpPr>
                <p:nvPr/>
              </p:nvSpPr>
              <p:spPr bwMode="gray">
                <a:xfrm>
                  <a:off x="9039052" y="-15946009"/>
                  <a:ext cx="543761" cy="1494971"/>
                </a:xfrm>
                <a:custGeom>
                  <a:avLst/>
                  <a:gdLst/>
                  <a:ahLst/>
                  <a:cxnLst>
                    <a:cxn ang="0">
                      <a:pos x="25" y="0"/>
                    </a:cxn>
                    <a:cxn ang="0">
                      <a:pos x="65" y="217"/>
                    </a:cxn>
                    <a:cxn ang="0">
                      <a:pos x="98" y="310"/>
                    </a:cxn>
                    <a:cxn ang="0">
                      <a:pos x="149" y="394"/>
                    </a:cxn>
                    <a:cxn ang="0">
                      <a:pos x="55" y="267"/>
                    </a:cxn>
                    <a:cxn ang="0">
                      <a:pos x="21" y="176"/>
                    </a:cxn>
                    <a:cxn ang="0">
                      <a:pos x="3" y="85"/>
                    </a:cxn>
                    <a:cxn ang="0">
                      <a:pos x="29" y="144"/>
                    </a:cxn>
                    <a:cxn ang="0">
                      <a:pos x="38" y="65"/>
                    </a:cxn>
                  </a:cxnLst>
                  <a:rect l="0" t="0" r="r" b="b"/>
                  <a:pathLst>
                    <a:path w="149" h="400">
                      <a:moveTo>
                        <a:pt x="25" y="0"/>
                      </a:moveTo>
                      <a:cubicBezTo>
                        <a:pt x="26" y="76"/>
                        <a:pt x="51" y="144"/>
                        <a:pt x="65" y="217"/>
                      </a:cubicBezTo>
                      <a:cubicBezTo>
                        <a:pt x="71" y="251"/>
                        <a:pt x="77" y="281"/>
                        <a:pt x="98" y="310"/>
                      </a:cubicBezTo>
                      <a:cubicBezTo>
                        <a:pt x="116" y="335"/>
                        <a:pt x="144" y="362"/>
                        <a:pt x="149" y="394"/>
                      </a:cubicBezTo>
                      <a:cubicBezTo>
                        <a:pt x="107" y="400"/>
                        <a:pt x="68" y="296"/>
                        <a:pt x="55" y="267"/>
                      </a:cubicBezTo>
                      <a:cubicBezTo>
                        <a:pt x="43" y="238"/>
                        <a:pt x="30" y="208"/>
                        <a:pt x="21" y="176"/>
                      </a:cubicBezTo>
                      <a:cubicBezTo>
                        <a:pt x="14" y="146"/>
                        <a:pt x="17" y="111"/>
                        <a:pt x="3" y="85"/>
                      </a:cubicBezTo>
                      <a:cubicBezTo>
                        <a:pt x="0" y="102"/>
                        <a:pt x="14" y="134"/>
                        <a:pt x="29" y="144"/>
                      </a:cubicBezTo>
                      <a:cubicBezTo>
                        <a:pt x="42" y="122"/>
                        <a:pt x="38" y="92"/>
                        <a:pt x="38" y="65"/>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46" name="Freeform 173"/>
                <p:cNvSpPr>
                  <a:spLocks/>
                </p:cNvSpPr>
                <p:nvPr/>
              </p:nvSpPr>
              <p:spPr bwMode="gray">
                <a:xfrm>
                  <a:off x="8250607" y="-16870178"/>
                  <a:ext cx="1223454" cy="1250346"/>
                </a:xfrm>
                <a:custGeom>
                  <a:avLst/>
                  <a:gdLst/>
                  <a:ahLst/>
                  <a:cxnLst>
                    <a:cxn ang="0">
                      <a:pos x="177" y="266"/>
                    </a:cxn>
                    <a:cxn ang="0">
                      <a:pos x="267" y="187"/>
                    </a:cxn>
                    <a:cxn ang="0">
                      <a:pos x="282" y="34"/>
                    </a:cxn>
                    <a:cxn ang="0">
                      <a:pos x="180" y="188"/>
                    </a:cxn>
                    <a:cxn ang="0">
                      <a:pos x="169" y="275"/>
                    </a:cxn>
                    <a:cxn ang="0">
                      <a:pos x="134" y="282"/>
                    </a:cxn>
                    <a:cxn ang="0">
                      <a:pos x="115" y="282"/>
                    </a:cxn>
                    <a:cxn ang="0">
                      <a:pos x="104" y="298"/>
                    </a:cxn>
                    <a:cxn ang="0">
                      <a:pos x="24" y="260"/>
                    </a:cxn>
                    <a:cxn ang="0">
                      <a:pos x="144" y="155"/>
                    </a:cxn>
                  </a:cxnLst>
                  <a:rect l="0" t="0" r="r" b="b"/>
                  <a:pathLst>
                    <a:path w="326" h="336">
                      <a:moveTo>
                        <a:pt x="177" y="266"/>
                      </a:moveTo>
                      <a:cubicBezTo>
                        <a:pt x="186" y="318"/>
                        <a:pt x="258" y="202"/>
                        <a:pt x="267" y="187"/>
                      </a:cubicBezTo>
                      <a:cubicBezTo>
                        <a:pt x="287" y="153"/>
                        <a:pt x="326" y="57"/>
                        <a:pt x="282" y="34"/>
                      </a:cubicBezTo>
                      <a:cubicBezTo>
                        <a:pt x="213" y="0"/>
                        <a:pt x="180" y="141"/>
                        <a:pt x="180" y="188"/>
                      </a:cubicBezTo>
                      <a:cubicBezTo>
                        <a:pt x="180" y="212"/>
                        <a:pt x="189" y="258"/>
                        <a:pt x="169" y="275"/>
                      </a:cubicBezTo>
                      <a:cubicBezTo>
                        <a:pt x="163" y="281"/>
                        <a:pt x="143" y="280"/>
                        <a:pt x="134" y="282"/>
                      </a:cubicBezTo>
                      <a:cubicBezTo>
                        <a:pt x="129" y="284"/>
                        <a:pt x="120" y="280"/>
                        <a:pt x="115" y="282"/>
                      </a:cubicBezTo>
                      <a:cubicBezTo>
                        <a:pt x="107" y="286"/>
                        <a:pt x="110" y="295"/>
                        <a:pt x="104" y="298"/>
                      </a:cubicBezTo>
                      <a:cubicBezTo>
                        <a:pt x="60" y="325"/>
                        <a:pt x="0" y="336"/>
                        <a:pt x="24" y="260"/>
                      </a:cubicBezTo>
                      <a:cubicBezTo>
                        <a:pt x="42" y="204"/>
                        <a:pt x="110" y="200"/>
                        <a:pt x="144" y="155"/>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47" name="Freeform 174"/>
                <p:cNvSpPr>
                  <a:spLocks/>
                </p:cNvSpPr>
                <p:nvPr/>
              </p:nvSpPr>
              <p:spPr bwMode="gray">
                <a:xfrm>
                  <a:off x="7353393" y="-16679916"/>
                  <a:ext cx="924394" cy="1060085"/>
                </a:xfrm>
                <a:custGeom>
                  <a:avLst/>
                  <a:gdLst/>
                  <a:ahLst/>
                  <a:cxnLst>
                    <a:cxn ang="0">
                      <a:pos x="0" y="38"/>
                    </a:cxn>
                    <a:cxn ang="0">
                      <a:pos x="24" y="96"/>
                    </a:cxn>
                    <a:cxn ang="0">
                      <a:pos x="55" y="156"/>
                    </a:cxn>
                    <a:cxn ang="0">
                      <a:pos x="92" y="288"/>
                    </a:cxn>
                    <a:cxn ang="0">
                      <a:pos x="108" y="237"/>
                    </a:cxn>
                    <a:cxn ang="0">
                      <a:pos x="158" y="244"/>
                    </a:cxn>
                    <a:cxn ang="0">
                      <a:pos x="190" y="230"/>
                    </a:cxn>
                    <a:cxn ang="0">
                      <a:pos x="213" y="247"/>
                    </a:cxn>
                    <a:cxn ang="0">
                      <a:pos x="233" y="216"/>
                    </a:cxn>
                    <a:cxn ang="0">
                      <a:pos x="174" y="180"/>
                    </a:cxn>
                    <a:cxn ang="0">
                      <a:pos x="115" y="110"/>
                    </a:cxn>
                    <a:cxn ang="0">
                      <a:pos x="76" y="35"/>
                    </a:cxn>
                    <a:cxn ang="0">
                      <a:pos x="0" y="41"/>
                    </a:cxn>
                  </a:cxnLst>
                  <a:rect l="0" t="0" r="r" b="b"/>
                  <a:pathLst>
                    <a:path w="249" h="288">
                      <a:moveTo>
                        <a:pt x="0" y="38"/>
                      </a:moveTo>
                      <a:cubicBezTo>
                        <a:pt x="15" y="53"/>
                        <a:pt x="15" y="78"/>
                        <a:pt x="24" y="96"/>
                      </a:cubicBezTo>
                      <a:cubicBezTo>
                        <a:pt x="35" y="117"/>
                        <a:pt x="47" y="134"/>
                        <a:pt x="55" y="156"/>
                      </a:cubicBezTo>
                      <a:cubicBezTo>
                        <a:pt x="72" y="201"/>
                        <a:pt x="79" y="242"/>
                        <a:pt x="92" y="288"/>
                      </a:cubicBezTo>
                      <a:cubicBezTo>
                        <a:pt x="92" y="266"/>
                        <a:pt x="87" y="247"/>
                        <a:pt x="108" y="237"/>
                      </a:cubicBezTo>
                      <a:cubicBezTo>
                        <a:pt x="128" y="227"/>
                        <a:pt x="142" y="245"/>
                        <a:pt x="158" y="244"/>
                      </a:cubicBezTo>
                      <a:cubicBezTo>
                        <a:pt x="170" y="243"/>
                        <a:pt x="175" y="229"/>
                        <a:pt x="190" y="230"/>
                      </a:cubicBezTo>
                      <a:cubicBezTo>
                        <a:pt x="203" y="231"/>
                        <a:pt x="208" y="245"/>
                        <a:pt x="213" y="247"/>
                      </a:cubicBezTo>
                      <a:cubicBezTo>
                        <a:pt x="236" y="252"/>
                        <a:pt x="249" y="241"/>
                        <a:pt x="233" y="216"/>
                      </a:cubicBezTo>
                      <a:cubicBezTo>
                        <a:pt x="223" y="201"/>
                        <a:pt x="190" y="191"/>
                        <a:pt x="174" y="180"/>
                      </a:cubicBezTo>
                      <a:cubicBezTo>
                        <a:pt x="147" y="162"/>
                        <a:pt x="131" y="138"/>
                        <a:pt x="115" y="110"/>
                      </a:cubicBezTo>
                      <a:cubicBezTo>
                        <a:pt x="102" y="85"/>
                        <a:pt x="94" y="57"/>
                        <a:pt x="76" y="35"/>
                      </a:cubicBezTo>
                      <a:cubicBezTo>
                        <a:pt x="47" y="0"/>
                        <a:pt x="35" y="24"/>
                        <a:pt x="0" y="41"/>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48" name="Freeform 175"/>
                <p:cNvSpPr>
                  <a:spLocks/>
                </p:cNvSpPr>
                <p:nvPr/>
              </p:nvSpPr>
              <p:spPr bwMode="gray">
                <a:xfrm>
                  <a:off x="7869974" y="-2545565"/>
                  <a:ext cx="924394" cy="2038617"/>
                </a:xfrm>
                <a:custGeom>
                  <a:avLst/>
                  <a:gdLst/>
                  <a:ahLst/>
                  <a:cxnLst>
                    <a:cxn ang="0">
                      <a:pos x="140" y="0"/>
                    </a:cxn>
                    <a:cxn ang="0">
                      <a:pos x="114" y="115"/>
                    </a:cxn>
                    <a:cxn ang="0">
                      <a:pos x="155" y="167"/>
                    </a:cxn>
                    <a:cxn ang="0">
                      <a:pos x="167" y="253"/>
                    </a:cxn>
                    <a:cxn ang="0">
                      <a:pos x="163" y="300"/>
                    </a:cxn>
                    <a:cxn ang="0">
                      <a:pos x="179" y="347"/>
                    </a:cxn>
                    <a:cxn ang="0">
                      <a:pos x="137" y="385"/>
                    </a:cxn>
                    <a:cxn ang="0">
                      <a:pos x="127" y="419"/>
                    </a:cxn>
                    <a:cxn ang="0">
                      <a:pos x="92" y="464"/>
                    </a:cxn>
                    <a:cxn ang="0">
                      <a:pos x="26" y="473"/>
                    </a:cxn>
                    <a:cxn ang="0">
                      <a:pos x="29" y="506"/>
                    </a:cxn>
                    <a:cxn ang="0">
                      <a:pos x="6" y="522"/>
                    </a:cxn>
                    <a:cxn ang="0">
                      <a:pos x="42" y="539"/>
                    </a:cxn>
                    <a:cxn ang="0">
                      <a:pos x="203" y="467"/>
                    </a:cxn>
                    <a:cxn ang="0">
                      <a:pos x="218" y="385"/>
                    </a:cxn>
                    <a:cxn ang="0">
                      <a:pos x="238" y="295"/>
                    </a:cxn>
                    <a:cxn ang="0">
                      <a:pos x="160" y="84"/>
                    </a:cxn>
                    <a:cxn ang="0">
                      <a:pos x="140" y="23"/>
                    </a:cxn>
                  </a:cxnLst>
                  <a:rect l="0" t="0" r="r" b="b"/>
                  <a:pathLst>
                    <a:path w="245" h="543">
                      <a:moveTo>
                        <a:pt x="140" y="0"/>
                      </a:moveTo>
                      <a:cubicBezTo>
                        <a:pt x="133" y="40"/>
                        <a:pt x="110" y="71"/>
                        <a:pt x="114" y="115"/>
                      </a:cubicBezTo>
                      <a:cubicBezTo>
                        <a:pt x="117" y="148"/>
                        <a:pt x="134" y="149"/>
                        <a:pt x="155" y="167"/>
                      </a:cubicBezTo>
                      <a:cubicBezTo>
                        <a:pt x="185" y="192"/>
                        <a:pt x="176" y="217"/>
                        <a:pt x="167" y="253"/>
                      </a:cubicBezTo>
                      <a:cubicBezTo>
                        <a:pt x="163" y="269"/>
                        <a:pt x="158" y="282"/>
                        <a:pt x="163" y="300"/>
                      </a:cubicBezTo>
                      <a:cubicBezTo>
                        <a:pt x="168" y="319"/>
                        <a:pt x="183" y="324"/>
                        <a:pt x="179" y="347"/>
                      </a:cubicBezTo>
                      <a:cubicBezTo>
                        <a:pt x="174" y="378"/>
                        <a:pt x="155" y="366"/>
                        <a:pt x="137" y="385"/>
                      </a:cubicBezTo>
                      <a:cubicBezTo>
                        <a:pt x="126" y="396"/>
                        <a:pt x="130" y="402"/>
                        <a:pt x="127" y="419"/>
                      </a:cubicBezTo>
                      <a:cubicBezTo>
                        <a:pt x="122" y="454"/>
                        <a:pt x="124" y="457"/>
                        <a:pt x="92" y="464"/>
                      </a:cubicBezTo>
                      <a:cubicBezTo>
                        <a:pt x="71" y="470"/>
                        <a:pt x="48" y="472"/>
                        <a:pt x="26" y="473"/>
                      </a:cubicBezTo>
                      <a:cubicBezTo>
                        <a:pt x="56" y="484"/>
                        <a:pt x="55" y="490"/>
                        <a:pt x="29" y="506"/>
                      </a:cubicBezTo>
                      <a:cubicBezTo>
                        <a:pt x="16" y="514"/>
                        <a:pt x="0" y="498"/>
                        <a:pt x="6" y="522"/>
                      </a:cubicBezTo>
                      <a:cubicBezTo>
                        <a:pt x="10" y="535"/>
                        <a:pt x="31" y="538"/>
                        <a:pt x="42" y="539"/>
                      </a:cubicBezTo>
                      <a:cubicBezTo>
                        <a:pt x="100" y="543"/>
                        <a:pt x="174" y="516"/>
                        <a:pt x="203" y="467"/>
                      </a:cubicBezTo>
                      <a:cubicBezTo>
                        <a:pt x="218" y="442"/>
                        <a:pt x="215" y="415"/>
                        <a:pt x="218" y="385"/>
                      </a:cubicBezTo>
                      <a:cubicBezTo>
                        <a:pt x="222" y="354"/>
                        <a:pt x="235" y="325"/>
                        <a:pt x="238" y="295"/>
                      </a:cubicBezTo>
                      <a:cubicBezTo>
                        <a:pt x="245" y="217"/>
                        <a:pt x="195" y="143"/>
                        <a:pt x="160" y="84"/>
                      </a:cubicBezTo>
                      <a:cubicBezTo>
                        <a:pt x="150" y="67"/>
                        <a:pt x="140" y="44"/>
                        <a:pt x="140" y="23"/>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49" name="Freeform 176"/>
                <p:cNvSpPr>
                  <a:spLocks/>
                </p:cNvSpPr>
                <p:nvPr/>
              </p:nvSpPr>
              <p:spPr bwMode="gray">
                <a:xfrm>
                  <a:off x="5069597" y="-16897368"/>
                  <a:ext cx="2664429" cy="7637995"/>
                </a:xfrm>
                <a:custGeom>
                  <a:avLst/>
                  <a:gdLst/>
                  <a:ahLst/>
                  <a:cxnLst>
                    <a:cxn ang="0">
                      <a:pos x="710" y="8"/>
                    </a:cxn>
                    <a:cxn ang="0">
                      <a:pos x="461" y="124"/>
                    </a:cxn>
                    <a:cxn ang="0">
                      <a:pos x="220" y="242"/>
                    </a:cxn>
                    <a:cxn ang="0">
                      <a:pos x="97" y="510"/>
                    </a:cxn>
                    <a:cxn ang="0">
                      <a:pos x="45" y="888"/>
                    </a:cxn>
                    <a:cxn ang="0">
                      <a:pos x="19" y="1215"/>
                    </a:cxn>
                    <a:cxn ang="0">
                      <a:pos x="92" y="1547"/>
                    </a:cxn>
                    <a:cxn ang="0">
                      <a:pos x="104" y="1672"/>
                    </a:cxn>
                    <a:cxn ang="0">
                      <a:pos x="161" y="1815"/>
                    </a:cxn>
                    <a:cxn ang="0">
                      <a:pos x="285" y="2035"/>
                    </a:cxn>
                    <a:cxn ang="0">
                      <a:pos x="350" y="1892"/>
                    </a:cxn>
                    <a:cxn ang="0">
                      <a:pos x="424" y="1784"/>
                    </a:cxn>
                    <a:cxn ang="0">
                      <a:pos x="436" y="1691"/>
                    </a:cxn>
                    <a:cxn ang="0">
                      <a:pos x="438" y="1566"/>
                    </a:cxn>
                    <a:cxn ang="0">
                      <a:pos x="347" y="1448"/>
                    </a:cxn>
                    <a:cxn ang="0">
                      <a:pos x="312" y="1328"/>
                    </a:cxn>
                    <a:cxn ang="0">
                      <a:pos x="346" y="1417"/>
                    </a:cxn>
                    <a:cxn ang="0">
                      <a:pos x="352" y="1515"/>
                    </a:cxn>
                    <a:cxn ang="0">
                      <a:pos x="443" y="1684"/>
                    </a:cxn>
                    <a:cxn ang="0">
                      <a:pos x="481" y="1383"/>
                    </a:cxn>
                    <a:cxn ang="0">
                      <a:pos x="645" y="1164"/>
                    </a:cxn>
                    <a:cxn ang="0">
                      <a:pos x="652" y="830"/>
                    </a:cxn>
                    <a:cxn ang="0">
                      <a:pos x="634" y="484"/>
                    </a:cxn>
                    <a:cxn ang="0">
                      <a:pos x="639" y="211"/>
                    </a:cxn>
                    <a:cxn ang="0">
                      <a:pos x="690" y="0"/>
                    </a:cxn>
                  </a:cxnLst>
                  <a:rect l="0" t="0" r="r" b="b"/>
                  <a:pathLst>
                    <a:path w="710" h="2035">
                      <a:moveTo>
                        <a:pt x="710" y="8"/>
                      </a:moveTo>
                      <a:cubicBezTo>
                        <a:pt x="634" y="55"/>
                        <a:pt x="553" y="92"/>
                        <a:pt x="461" y="124"/>
                      </a:cubicBezTo>
                      <a:cubicBezTo>
                        <a:pt x="373" y="155"/>
                        <a:pt x="294" y="189"/>
                        <a:pt x="220" y="242"/>
                      </a:cubicBezTo>
                      <a:cubicBezTo>
                        <a:pt x="122" y="311"/>
                        <a:pt x="102" y="391"/>
                        <a:pt x="97" y="510"/>
                      </a:cubicBezTo>
                      <a:cubicBezTo>
                        <a:pt x="92" y="641"/>
                        <a:pt x="50" y="759"/>
                        <a:pt x="45" y="888"/>
                      </a:cubicBezTo>
                      <a:cubicBezTo>
                        <a:pt x="40" y="1001"/>
                        <a:pt x="36" y="1107"/>
                        <a:pt x="19" y="1215"/>
                      </a:cubicBezTo>
                      <a:cubicBezTo>
                        <a:pt x="0" y="1330"/>
                        <a:pt x="58" y="1440"/>
                        <a:pt x="92" y="1547"/>
                      </a:cubicBezTo>
                      <a:cubicBezTo>
                        <a:pt x="110" y="1602"/>
                        <a:pt x="107" y="1613"/>
                        <a:pt x="104" y="1672"/>
                      </a:cubicBezTo>
                      <a:cubicBezTo>
                        <a:pt x="100" y="1744"/>
                        <a:pt x="128" y="1759"/>
                        <a:pt x="161" y="1815"/>
                      </a:cubicBezTo>
                      <a:cubicBezTo>
                        <a:pt x="200" y="1882"/>
                        <a:pt x="204" y="1990"/>
                        <a:pt x="285" y="2035"/>
                      </a:cubicBezTo>
                      <a:cubicBezTo>
                        <a:pt x="302" y="1952"/>
                        <a:pt x="281" y="1934"/>
                        <a:pt x="350" y="1892"/>
                      </a:cubicBezTo>
                      <a:cubicBezTo>
                        <a:pt x="393" y="1865"/>
                        <a:pt x="418" y="1834"/>
                        <a:pt x="424" y="1784"/>
                      </a:cubicBezTo>
                      <a:cubicBezTo>
                        <a:pt x="484" y="1758"/>
                        <a:pt x="441" y="1724"/>
                        <a:pt x="436" y="1691"/>
                      </a:cubicBezTo>
                      <a:cubicBezTo>
                        <a:pt x="430" y="1650"/>
                        <a:pt x="449" y="1610"/>
                        <a:pt x="438" y="1566"/>
                      </a:cubicBezTo>
                      <a:cubicBezTo>
                        <a:pt x="424" y="1510"/>
                        <a:pt x="375" y="1495"/>
                        <a:pt x="347" y="1448"/>
                      </a:cubicBezTo>
                      <a:cubicBezTo>
                        <a:pt x="323" y="1410"/>
                        <a:pt x="334" y="1365"/>
                        <a:pt x="312" y="1328"/>
                      </a:cubicBezTo>
                      <a:cubicBezTo>
                        <a:pt x="315" y="1365"/>
                        <a:pt x="336" y="1385"/>
                        <a:pt x="346" y="1417"/>
                      </a:cubicBezTo>
                      <a:cubicBezTo>
                        <a:pt x="357" y="1451"/>
                        <a:pt x="344" y="1485"/>
                        <a:pt x="352" y="1515"/>
                      </a:cubicBezTo>
                      <a:cubicBezTo>
                        <a:pt x="365" y="1569"/>
                        <a:pt x="421" y="1628"/>
                        <a:pt x="443" y="1684"/>
                      </a:cubicBezTo>
                      <a:cubicBezTo>
                        <a:pt x="541" y="1665"/>
                        <a:pt x="458" y="1450"/>
                        <a:pt x="481" y="1383"/>
                      </a:cubicBezTo>
                      <a:cubicBezTo>
                        <a:pt x="508" y="1304"/>
                        <a:pt x="601" y="1240"/>
                        <a:pt x="645" y="1164"/>
                      </a:cubicBezTo>
                      <a:cubicBezTo>
                        <a:pt x="696" y="1079"/>
                        <a:pt x="681" y="927"/>
                        <a:pt x="652" y="830"/>
                      </a:cubicBezTo>
                      <a:cubicBezTo>
                        <a:pt x="617" y="717"/>
                        <a:pt x="628" y="605"/>
                        <a:pt x="634" y="484"/>
                      </a:cubicBezTo>
                      <a:cubicBezTo>
                        <a:pt x="638" y="395"/>
                        <a:pt x="638" y="302"/>
                        <a:pt x="639" y="211"/>
                      </a:cubicBezTo>
                      <a:cubicBezTo>
                        <a:pt x="639" y="165"/>
                        <a:pt x="655" y="22"/>
                        <a:pt x="690" y="0"/>
                      </a:cubicBezTo>
                    </a:path>
                  </a:pathLst>
                </a:custGeom>
                <a:solidFill>
                  <a:srgbClr val="1A1A1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50" name="Freeform 177"/>
                <p:cNvSpPr>
                  <a:spLocks/>
                </p:cNvSpPr>
                <p:nvPr/>
              </p:nvSpPr>
              <p:spPr bwMode="gray">
                <a:xfrm>
                  <a:off x="9120625" y="-17033267"/>
                  <a:ext cx="2691608" cy="7529252"/>
                </a:xfrm>
                <a:custGeom>
                  <a:avLst/>
                  <a:gdLst/>
                  <a:ahLst/>
                  <a:cxnLst>
                    <a:cxn ang="0">
                      <a:pos x="26" y="27"/>
                    </a:cxn>
                    <a:cxn ang="0">
                      <a:pos x="78" y="196"/>
                    </a:cxn>
                    <a:cxn ang="0">
                      <a:pos x="78" y="379"/>
                    </a:cxn>
                    <a:cxn ang="0">
                      <a:pos x="52" y="757"/>
                    </a:cxn>
                    <a:cxn ang="0">
                      <a:pos x="223" y="1376"/>
                    </a:cxn>
                    <a:cxn ang="0">
                      <a:pos x="289" y="1723"/>
                    </a:cxn>
                    <a:cxn ang="0">
                      <a:pos x="365" y="1854"/>
                    </a:cxn>
                    <a:cxn ang="0">
                      <a:pos x="500" y="2004"/>
                    </a:cxn>
                    <a:cxn ang="0">
                      <a:pos x="605" y="1787"/>
                    </a:cxn>
                    <a:cxn ang="0">
                      <a:pos x="660" y="1639"/>
                    </a:cxn>
                    <a:cxn ang="0">
                      <a:pos x="691" y="1637"/>
                    </a:cxn>
                    <a:cxn ang="0">
                      <a:pos x="664" y="1495"/>
                    </a:cxn>
                    <a:cxn ang="0">
                      <a:pos x="685" y="1356"/>
                    </a:cxn>
                    <a:cxn ang="0">
                      <a:pos x="685" y="1174"/>
                    </a:cxn>
                    <a:cxn ang="0">
                      <a:pos x="699" y="997"/>
                    </a:cxn>
                    <a:cxn ang="0">
                      <a:pos x="581" y="307"/>
                    </a:cxn>
                    <a:cxn ang="0">
                      <a:pos x="553" y="210"/>
                    </a:cxn>
                    <a:cxn ang="0">
                      <a:pos x="478" y="157"/>
                    </a:cxn>
                    <a:cxn ang="0">
                      <a:pos x="255" y="59"/>
                    </a:cxn>
                    <a:cxn ang="0">
                      <a:pos x="124" y="54"/>
                    </a:cxn>
                    <a:cxn ang="0">
                      <a:pos x="0" y="0"/>
                    </a:cxn>
                  </a:cxnLst>
                  <a:rect l="0" t="0" r="r" b="b"/>
                  <a:pathLst>
                    <a:path w="714" h="2004">
                      <a:moveTo>
                        <a:pt x="26" y="27"/>
                      </a:moveTo>
                      <a:cubicBezTo>
                        <a:pt x="41" y="89"/>
                        <a:pt x="75" y="129"/>
                        <a:pt x="78" y="196"/>
                      </a:cubicBezTo>
                      <a:cubicBezTo>
                        <a:pt x="81" y="256"/>
                        <a:pt x="81" y="319"/>
                        <a:pt x="78" y="379"/>
                      </a:cubicBezTo>
                      <a:cubicBezTo>
                        <a:pt x="72" y="505"/>
                        <a:pt x="70" y="633"/>
                        <a:pt x="52" y="757"/>
                      </a:cubicBezTo>
                      <a:cubicBezTo>
                        <a:pt x="21" y="977"/>
                        <a:pt x="157" y="1176"/>
                        <a:pt x="223" y="1376"/>
                      </a:cubicBezTo>
                      <a:cubicBezTo>
                        <a:pt x="259" y="1484"/>
                        <a:pt x="244" y="1614"/>
                        <a:pt x="289" y="1723"/>
                      </a:cubicBezTo>
                      <a:cubicBezTo>
                        <a:pt x="305" y="1764"/>
                        <a:pt x="322" y="1845"/>
                        <a:pt x="365" y="1854"/>
                      </a:cubicBezTo>
                      <a:cubicBezTo>
                        <a:pt x="439" y="1869"/>
                        <a:pt x="480" y="1987"/>
                        <a:pt x="500" y="2004"/>
                      </a:cubicBezTo>
                      <a:cubicBezTo>
                        <a:pt x="529" y="1955"/>
                        <a:pt x="585" y="1838"/>
                        <a:pt x="605" y="1787"/>
                      </a:cubicBezTo>
                      <a:cubicBezTo>
                        <a:pt x="627" y="1730"/>
                        <a:pt x="664" y="1707"/>
                        <a:pt x="660" y="1639"/>
                      </a:cubicBezTo>
                      <a:cubicBezTo>
                        <a:pt x="669" y="1640"/>
                        <a:pt x="682" y="1636"/>
                        <a:pt x="691" y="1637"/>
                      </a:cubicBezTo>
                      <a:cubicBezTo>
                        <a:pt x="714" y="1579"/>
                        <a:pt x="679" y="1544"/>
                        <a:pt x="664" y="1495"/>
                      </a:cubicBezTo>
                      <a:cubicBezTo>
                        <a:pt x="646" y="1435"/>
                        <a:pt x="677" y="1416"/>
                        <a:pt x="685" y="1356"/>
                      </a:cubicBezTo>
                      <a:cubicBezTo>
                        <a:pt x="694" y="1297"/>
                        <a:pt x="680" y="1234"/>
                        <a:pt x="685" y="1174"/>
                      </a:cubicBezTo>
                      <a:cubicBezTo>
                        <a:pt x="690" y="1115"/>
                        <a:pt x="705" y="1059"/>
                        <a:pt x="699" y="997"/>
                      </a:cubicBezTo>
                      <a:cubicBezTo>
                        <a:pt x="673" y="770"/>
                        <a:pt x="636" y="527"/>
                        <a:pt x="581" y="307"/>
                      </a:cubicBezTo>
                      <a:cubicBezTo>
                        <a:pt x="574" y="279"/>
                        <a:pt x="570" y="232"/>
                        <a:pt x="553" y="210"/>
                      </a:cubicBezTo>
                      <a:cubicBezTo>
                        <a:pt x="533" y="183"/>
                        <a:pt x="477" y="163"/>
                        <a:pt x="478" y="157"/>
                      </a:cubicBezTo>
                      <a:cubicBezTo>
                        <a:pt x="390" y="167"/>
                        <a:pt x="332" y="78"/>
                        <a:pt x="255" y="59"/>
                      </a:cubicBezTo>
                      <a:cubicBezTo>
                        <a:pt x="214" y="49"/>
                        <a:pt x="166" y="64"/>
                        <a:pt x="124" y="54"/>
                      </a:cubicBezTo>
                      <a:cubicBezTo>
                        <a:pt x="82" y="44"/>
                        <a:pt x="34" y="21"/>
                        <a:pt x="0" y="0"/>
                      </a:cubicBezTo>
                    </a:path>
                  </a:pathLst>
                </a:custGeom>
                <a:solidFill>
                  <a:srgbClr val="1A1A1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51" name="Freeform 178"/>
                <p:cNvSpPr>
                  <a:spLocks/>
                </p:cNvSpPr>
                <p:nvPr/>
              </p:nvSpPr>
              <p:spPr bwMode="gray">
                <a:xfrm>
                  <a:off x="7380590" y="-15864473"/>
                  <a:ext cx="1794411" cy="4158770"/>
                </a:xfrm>
                <a:custGeom>
                  <a:avLst/>
                  <a:gdLst/>
                  <a:ahLst/>
                  <a:cxnLst>
                    <a:cxn ang="0">
                      <a:pos x="461" y="890"/>
                    </a:cxn>
                    <a:cxn ang="0">
                      <a:pos x="439" y="769"/>
                    </a:cxn>
                    <a:cxn ang="0">
                      <a:pos x="351" y="706"/>
                    </a:cxn>
                    <a:cxn ang="0">
                      <a:pos x="448" y="681"/>
                    </a:cxn>
                    <a:cxn ang="0">
                      <a:pos x="418" y="613"/>
                    </a:cxn>
                    <a:cxn ang="0">
                      <a:pos x="396" y="541"/>
                    </a:cxn>
                    <a:cxn ang="0">
                      <a:pos x="383" y="380"/>
                    </a:cxn>
                    <a:cxn ang="0">
                      <a:pos x="366" y="299"/>
                    </a:cxn>
                    <a:cxn ang="0">
                      <a:pos x="376" y="211"/>
                    </a:cxn>
                    <a:cxn ang="0">
                      <a:pos x="331" y="74"/>
                    </a:cxn>
                    <a:cxn ang="0">
                      <a:pos x="286" y="85"/>
                    </a:cxn>
                    <a:cxn ang="0">
                      <a:pos x="248" y="69"/>
                    </a:cxn>
                    <a:cxn ang="0">
                      <a:pos x="187" y="0"/>
                    </a:cxn>
                    <a:cxn ang="0">
                      <a:pos x="207" y="83"/>
                    </a:cxn>
                    <a:cxn ang="0">
                      <a:pos x="171" y="155"/>
                    </a:cxn>
                    <a:cxn ang="0">
                      <a:pos x="155" y="78"/>
                    </a:cxn>
                    <a:cxn ang="0">
                      <a:pos x="123" y="241"/>
                    </a:cxn>
                    <a:cxn ang="0">
                      <a:pos x="83" y="407"/>
                    </a:cxn>
                    <a:cxn ang="0">
                      <a:pos x="105" y="407"/>
                    </a:cxn>
                    <a:cxn ang="0">
                      <a:pos x="177" y="316"/>
                    </a:cxn>
                    <a:cxn ang="0">
                      <a:pos x="162" y="483"/>
                    </a:cxn>
                    <a:cxn ang="0">
                      <a:pos x="93" y="609"/>
                    </a:cxn>
                    <a:cxn ang="0">
                      <a:pos x="147" y="564"/>
                    </a:cxn>
                    <a:cxn ang="0">
                      <a:pos x="180" y="622"/>
                    </a:cxn>
                    <a:cxn ang="0">
                      <a:pos x="178" y="700"/>
                    </a:cxn>
                    <a:cxn ang="0">
                      <a:pos x="122" y="749"/>
                    </a:cxn>
                    <a:cxn ang="0">
                      <a:pos x="102" y="883"/>
                    </a:cxn>
                    <a:cxn ang="0">
                      <a:pos x="167" y="987"/>
                    </a:cxn>
                    <a:cxn ang="0">
                      <a:pos x="92" y="998"/>
                    </a:cxn>
                    <a:cxn ang="0">
                      <a:pos x="47" y="942"/>
                    </a:cxn>
                    <a:cxn ang="0">
                      <a:pos x="21" y="984"/>
                    </a:cxn>
                    <a:cxn ang="0">
                      <a:pos x="59" y="1007"/>
                    </a:cxn>
                    <a:cxn ang="0">
                      <a:pos x="93" y="1032"/>
                    </a:cxn>
                    <a:cxn ang="0">
                      <a:pos x="248" y="1099"/>
                    </a:cxn>
                    <a:cxn ang="0">
                      <a:pos x="399" y="1068"/>
                    </a:cxn>
                    <a:cxn ang="0">
                      <a:pos x="327" y="998"/>
                    </a:cxn>
                    <a:cxn ang="0">
                      <a:pos x="381" y="964"/>
                    </a:cxn>
                    <a:cxn ang="0">
                      <a:pos x="461" y="890"/>
                    </a:cxn>
                  </a:cxnLst>
                  <a:rect l="0" t="0" r="r" b="b"/>
                  <a:pathLst>
                    <a:path w="475" h="1106">
                      <a:moveTo>
                        <a:pt x="461" y="890"/>
                      </a:moveTo>
                      <a:cubicBezTo>
                        <a:pt x="475" y="852"/>
                        <a:pt x="461" y="796"/>
                        <a:pt x="439" y="769"/>
                      </a:cubicBezTo>
                      <a:cubicBezTo>
                        <a:pt x="416" y="742"/>
                        <a:pt x="364" y="748"/>
                        <a:pt x="351" y="706"/>
                      </a:cubicBezTo>
                      <a:cubicBezTo>
                        <a:pt x="331" y="643"/>
                        <a:pt x="421" y="682"/>
                        <a:pt x="448" y="681"/>
                      </a:cubicBezTo>
                      <a:cubicBezTo>
                        <a:pt x="452" y="653"/>
                        <a:pt x="430" y="635"/>
                        <a:pt x="418" y="613"/>
                      </a:cubicBezTo>
                      <a:cubicBezTo>
                        <a:pt x="404" y="588"/>
                        <a:pt x="400" y="571"/>
                        <a:pt x="396" y="541"/>
                      </a:cubicBezTo>
                      <a:cubicBezTo>
                        <a:pt x="388" y="489"/>
                        <a:pt x="383" y="437"/>
                        <a:pt x="383" y="380"/>
                      </a:cubicBezTo>
                      <a:cubicBezTo>
                        <a:pt x="383" y="347"/>
                        <a:pt x="372" y="330"/>
                        <a:pt x="366" y="299"/>
                      </a:cubicBezTo>
                      <a:cubicBezTo>
                        <a:pt x="361" y="270"/>
                        <a:pt x="374" y="240"/>
                        <a:pt x="376" y="211"/>
                      </a:cubicBezTo>
                      <a:cubicBezTo>
                        <a:pt x="379" y="175"/>
                        <a:pt x="357" y="97"/>
                        <a:pt x="331" y="74"/>
                      </a:cubicBezTo>
                      <a:cubicBezTo>
                        <a:pt x="302" y="49"/>
                        <a:pt x="309" y="77"/>
                        <a:pt x="286" y="85"/>
                      </a:cubicBezTo>
                      <a:cubicBezTo>
                        <a:pt x="267" y="92"/>
                        <a:pt x="264" y="81"/>
                        <a:pt x="248" y="69"/>
                      </a:cubicBezTo>
                      <a:cubicBezTo>
                        <a:pt x="222" y="48"/>
                        <a:pt x="205" y="27"/>
                        <a:pt x="187" y="0"/>
                      </a:cubicBezTo>
                      <a:cubicBezTo>
                        <a:pt x="139" y="0"/>
                        <a:pt x="200" y="70"/>
                        <a:pt x="207" y="83"/>
                      </a:cubicBezTo>
                      <a:cubicBezTo>
                        <a:pt x="224" y="119"/>
                        <a:pt x="224" y="164"/>
                        <a:pt x="171" y="155"/>
                      </a:cubicBezTo>
                      <a:cubicBezTo>
                        <a:pt x="161" y="130"/>
                        <a:pt x="176" y="98"/>
                        <a:pt x="155" y="78"/>
                      </a:cubicBezTo>
                      <a:cubicBezTo>
                        <a:pt x="136" y="132"/>
                        <a:pt x="149" y="187"/>
                        <a:pt x="123" y="241"/>
                      </a:cubicBezTo>
                      <a:cubicBezTo>
                        <a:pt x="95" y="296"/>
                        <a:pt x="80" y="343"/>
                        <a:pt x="83" y="407"/>
                      </a:cubicBezTo>
                      <a:cubicBezTo>
                        <a:pt x="89" y="408"/>
                        <a:pt x="100" y="408"/>
                        <a:pt x="105" y="407"/>
                      </a:cubicBezTo>
                      <a:cubicBezTo>
                        <a:pt x="115" y="382"/>
                        <a:pt x="147" y="314"/>
                        <a:pt x="177" y="316"/>
                      </a:cubicBezTo>
                      <a:cubicBezTo>
                        <a:pt x="202" y="371"/>
                        <a:pt x="200" y="435"/>
                        <a:pt x="162" y="483"/>
                      </a:cubicBezTo>
                      <a:cubicBezTo>
                        <a:pt x="133" y="519"/>
                        <a:pt x="87" y="558"/>
                        <a:pt x="93" y="609"/>
                      </a:cubicBezTo>
                      <a:cubicBezTo>
                        <a:pt x="111" y="599"/>
                        <a:pt x="120" y="568"/>
                        <a:pt x="147" y="564"/>
                      </a:cubicBezTo>
                      <a:cubicBezTo>
                        <a:pt x="181" y="559"/>
                        <a:pt x="175" y="593"/>
                        <a:pt x="180" y="622"/>
                      </a:cubicBezTo>
                      <a:cubicBezTo>
                        <a:pt x="183" y="641"/>
                        <a:pt x="193" y="686"/>
                        <a:pt x="178" y="700"/>
                      </a:cubicBezTo>
                      <a:cubicBezTo>
                        <a:pt x="157" y="719"/>
                        <a:pt x="112" y="699"/>
                        <a:pt x="122" y="749"/>
                      </a:cubicBezTo>
                      <a:cubicBezTo>
                        <a:pt x="178" y="769"/>
                        <a:pt x="103" y="851"/>
                        <a:pt x="102" y="883"/>
                      </a:cubicBezTo>
                      <a:cubicBezTo>
                        <a:pt x="102" y="933"/>
                        <a:pt x="195" y="954"/>
                        <a:pt x="167" y="987"/>
                      </a:cubicBezTo>
                      <a:cubicBezTo>
                        <a:pt x="153" y="1004"/>
                        <a:pt x="109" y="1010"/>
                        <a:pt x="92" y="998"/>
                      </a:cubicBezTo>
                      <a:cubicBezTo>
                        <a:pt x="72" y="985"/>
                        <a:pt x="71" y="951"/>
                        <a:pt x="47" y="942"/>
                      </a:cubicBezTo>
                      <a:cubicBezTo>
                        <a:pt x="12" y="929"/>
                        <a:pt x="0" y="961"/>
                        <a:pt x="21" y="984"/>
                      </a:cubicBezTo>
                      <a:cubicBezTo>
                        <a:pt x="31" y="994"/>
                        <a:pt x="46" y="999"/>
                        <a:pt x="59" y="1007"/>
                      </a:cubicBezTo>
                      <a:cubicBezTo>
                        <a:pt x="73" y="1015"/>
                        <a:pt x="82" y="1025"/>
                        <a:pt x="93" y="1032"/>
                      </a:cubicBezTo>
                      <a:cubicBezTo>
                        <a:pt x="136" y="1058"/>
                        <a:pt x="198" y="1089"/>
                        <a:pt x="248" y="1099"/>
                      </a:cubicBezTo>
                      <a:cubicBezTo>
                        <a:pt x="283" y="1106"/>
                        <a:pt x="375" y="1099"/>
                        <a:pt x="399" y="1068"/>
                      </a:cubicBezTo>
                      <a:cubicBezTo>
                        <a:pt x="433" y="1027"/>
                        <a:pt x="335" y="1037"/>
                        <a:pt x="327" y="998"/>
                      </a:cubicBezTo>
                      <a:cubicBezTo>
                        <a:pt x="319" y="954"/>
                        <a:pt x="359" y="970"/>
                        <a:pt x="381" y="964"/>
                      </a:cubicBezTo>
                      <a:cubicBezTo>
                        <a:pt x="410" y="956"/>
                        <a:pt x="450" y="918"/>
                        <a:pt x="461" y="890"/>
                      </a:cubicBezTo>
                      <a:close/>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52" name="Freeform 179"/>
                <p:cNvSpPr>
                  <a:spLocks/>
                </p:cNvSpPr>
                <p:nvPr/>
              </p:nvSpPr>
              <p:spPr bwMode="gray">
                <a:xfrm>
                  <a:off x="7951530" y="-16027562"/>
                  <a:ext cx="1141898" cy="5055749"/>
                </a:xfrm>
                <a:custGeom>
                  <a:avLst/>
                  <a:gdLst/>
                  <a:ahLst/>
                  <a:cxnLst>
                    <a:cxn ang="0">
                      <a:pos x="64" y="43"/>
                    </a:cxn>
                    <a:cxn ang="0">
                      <a:pos x="51" y="199"/>
                    </a:cxn>
                    <a:cxn ang="0">
                      <a:pos x="12" y="343"/>
                    </a:cxn>
                    <a:cxn ang="0">
                      <a:pos x="25" y="499"/>
                    </a:cxn>
                    <a:cxn ang="0">
                      <a:pos x="6" y="676"/>
                    </a:cxn>
                    <a:cxn ang="0">
                      <a:pos x="19" y="1021"/>
                    </a:cxn>
                    <a:cxn ang="0">
                      <a:pos x="19" y="1222"/>
                    </a:cxn>
                    <a:cxn ang="0">
                      <a:pos x="125" y="1313"/>
                    </a:cxn>
                    <a:cxn ang="0">
                      <a:pos x="214" y="1300"/>
                    </a:cxn>
                    <a:cxn ang="0">
                      <a:pos x="274" y="1238"/>
                    </a:cxn>
                    <a:cxn ang="0">
                      <a:pos x="260" y="923"/>
                    </a:cxn>
                    <a:cxn ang="0">
                      <a:pos x="233" y="599"/>
                    </a:cxn>
                    <a:cxn ang="0">
                      <a:pos x="195" y="271"/>
                    </a:cxn>
                    <a:cxn ang="0">
                      <a:pos x="109" y="5"/>
                    </a:cxn>
                    <a:cxn ang="0">
                      <a:pos x="71" y="10"/>
                    </a:cxn>
                  </a:cxnLst>
                  <a:rect l="0" t="0" r="r" b="b"/>
                  <a:pathLst>
                    <a:path w="304" h="1347">
                      <a:moveTo>
                        <a:pt x="64" y="43"/>
                      </a:moveTo>
                      <a:cubicBezTo>
                        <a:pt x="64" y="98"/>
                        <a:pt x="64" y="149"/>
                        <a:pt x="51" y="199"/>
                      </a:cubicBezTo>
                      <a:cubicBezTo>
                        <a:pt x="38" y="249"/>
                        <a:pt x="15" y="290"/>
                        <a:pt x="12" y="343"/>
                      </a:cubicBezTo>
                      <a:cubicBezTo>
                        <a:pt x="9" y="396"/>
                        <a:pt x="24" y="446"/>
                        <a:pt x="25" y="499"/>
                      </a:cubicBezTo>
                      <a:cubicBezTo>
                        <a:pt x="27" y="562"/>
                        <a:pt x="8" y="614"/>
                        <a:pt x="6" y="676"/>
                      </a:cubicBezTo>
                      <a:cubicBezTo>
                        <a:pt x="0" y="794"/>
                        <a:pt x="13" y="907"/>
                        <a:pt x="19" y="1021"/>
                      </a:cubicBezTo>
                      <a:cubicBezTo>
                        <a:pt x="21" y="1070"/>
                        <a:pt x="0" y="1184"/>
                        <a:pt x="19" y="1222"/>
                      </a:cubicBezTo>
                      <a:cubicBezTo>
                        <a:pt x="28" y="1241"/>
                        <a:pt x="107" y="1301"/>
                        <a:pt x="125" y="1313"/>
                      </a:cubicBezTo>
                      <a:cubicBezTo>
                        <a:pt x="174" y="1347"/>
                        <a:pt x="167" y="1337"/>
                        <a:pt x="214" y="1300"/>
                      </a:cubicBezTo>
                      <a:cubicBezTo>
                        <a:pt x="241" y="1280"/>
                        <a:pt x="266" y="1268"/>
                        <a:pt x="274" y="1238"/>
                      </a:cubicBezTo>
                      <a:cubicBezTo>
                        <a:pt x="304" y="1224"/>
                        <a:pt x="260" y="978"/>
                        <a:pt x="260" y="923"/>
                      </a:cubicBezTo>
                      <a:cubicBezTo>
                        <a:pt x="260" y="807"/>
                        <a:pt x="243" y="709"/>
                        <a:pt x="233" y="599"/>
                      </a:cubicBezTo>
                      <a:cubicBezTo>
                        <a:pt x="222" y="492"/>
                        <a:pt x="225" y="372"/>
                        <a:pt x="195" y="271"/>
                      </a:cubicBezTo>
                      <a:cubicBezTo>
                        <a:pt x="171" y="188"/>
                        <a:pt x="157" y="79"/>
                        <a:pt x="109" y="5"/>
                      </a:cubicBezTo>
                      <a:cubicBezTo>
                        <a:pt x="94" y="0"/>
                        <a:pt x="80" y="4"/>
                        <a:pt x="71" y="10"/>
                      </a:cubicBezTo>
                    </a:path>
                  </a:pathLst>
                </a:custGeom>
                <a:solidFill>
                  <a:srgbClr val="4D4D4D"/>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53" name="Freeform 180"/>
                <p:cNvSpPr>
                  <a:spLocks/>
                </p:cNvSpPr>
                <p:nvPr/>
              </p:nvSpPr>
              <p:spPr bwMode="gray">
                <a:xfrm>
                  <a:off x="7978727" y="-16326549"/>
                  <a:ext cx="598137" cy="761080"/>
                </a:xfrm>
                <a:custGeom>
                  <a:avLst/>
                  <a:gdLst/>
                  <a:ahLst/>
                  <a:cxnLst>
                    <a:cxn ang="0">
                      <a:pos x="27" y="55"/>
                    </a:cxn>
                    <a:cxn ang="0">
                      <a:pos x="144" y="76"/>
                    </a:cxn>
                    <a:cxn ang="0">
                      <a:pos x="27" y="55"/>
                    </a:cxn>
                  </a:cxnLst>
                  <a:rect l="0" t="0" r="r" b="b"/>
                  <a:pathLst>
                    <a:path w="155" h="203">
                      <a:moveTo>
                        <a:pt x="27" y="55"/>
                      </a:moveTo>
                      <a:cubicBezTo>
                        <a:pt x="77" y="0"/>
                        <a:pt x="89" y="9"/>
                        <a:pt x="144" y="76"/>
                      </a:cubicBezTo>
                      <a:cubicBezTo>
                        <a:pt x="155" y="203"/>
                        <a:pt x="0" y="167"/>
                        <a:pt x="27" y="55"/>
                      </a:cubicBezTo>
                    </a:path>
                  </a:pathLst>
                </a:custGeom>
                <a:solidFill>
                  <a:srgbClr val="66666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54" name="Freeform 181"/>
                <p:cNvSpPr>
                  <a:spLocks/>
                </p:cNvSpPr>
                <p:nvPr/>
              </p:nvSpPr>
              <p:spPr bwMode="gray">
                <a:xfrm>
                  <a:off x="7897154" y="-16435275"/>
                  <a:ext cx="761265" cy="706718"/>
                </a:xfrm>
                <a:custGeom>
                  <a:avLst/>
                  <a:gdLst/>
                  <a:ahLst/>
                  <a:cxnLst>
                    <a:cxn ang="0">
                      <a:pos x="27" y="78"/>
                    </a:cxn>
                    <a:cxn ang="0">
                      <a:pos x="196" y="66"/>
                    </a:cxn>
                    <a:cxn ang="0">
                      <a:pos x="27" y="78"/>
                    </a:cxn>
                  </a:cxnLst>
                  <a:rect l="0" t="0" r="r" b="b"/>
                  <a:pathLst>
                    <a:path w="207" h="194">
                      <a:moveTo>
                        <a:pt x="27" y="78"/>
                      </a:moveTo>
                      <a:cubicBezTo>
                        <a:pt x="77" y="23"/>
                        <a:pt x="141" y="0"/>
                        <a:pt x="196" y="66"/>
                      </a:cubicBezTo>
                      <a:cubicBezTo>
                        <a:pt x="207" y="194"/>
                        <a:pt x="0" y="190"/>
                        <a:pt x="27" y="78"/>
                      </a:cubicBezTo>
                    </a:path>
                  </a:pathLst>
                </a:custGeom>
                <a:solidFill>
                  <a:srgbClr val="4D4D4D"/>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55" name="Freeform 182"/>
                <p:cNvSpPr>
                  <a:spLocks/>
                </p:cNvSpPr>
                <p:nvPr/>
              </p:nvSpPr>
              <p:spPr bwMode="gray">
                <a:xfrm>
                  <a:off x="7380590" y="-16897368"/>
                  <a:ext cx="815641" cy="1195984"/>
                </a:xfrm>
                <a:custGeom>
                  <a:avLst/>
                  <a:gdLst/>
                  <a:ahLst/>
                  <a:cxnLst>
                    <a:cxn ang="0">
                      <a:pos x="63" y="0"/>
                    </a:cxn>
                    <a:cxn ang="0">
                      <a:pos x="43" y="157"/>
                    </a:cxn>
                    <a:cxn ang="0">
                      <a:pos x="116" y="321"/>
                    </a:cxn>
                    <a:cxn ang="0">
                      <a:pos x="199" y="156"/>
                    </a:cxn>
                    <a:cxn ang="0">
                      <a:pos x="63" y="0"/>
                    </a:cxn>
                  </a:cxnLst>
                  <a:rect l="0" t="0" r="r" b="b"/>
                  <a:pathLst>
                    <a:path w="216" h="321">
                      <a:moveTo>
                        <a:pt x="63" y="0"/>
                      </a:moveTo>
                      <a:cubicBezTo>
                        <a:pt x="0" y="59"/>
                        <a:pt x="8" y="82"/>
                        <a:pt x="43" y="157"/>
                      </a:cubicBezTo>
                      <a:cubicBezTo>
                        <a:pt x="69" y="212"/>
                        <a:pt x="82" y="269"/>
                        <a:pt x="116" y="321"/>
                      </a:cubicBezTo>
                      <a:cubicBezTo>
                        <a:pt x="139" y="272"/>
                        <a:pt x="216" y="223"/>
                        <a:pt x="199" y="156"/>
                      </a:cubicBezTo>
                      <a:cubicBezTo>
                        <a:pt x="189" y="118"/>
                        <a:pt x="98" y="14"/>
                        <a:pt x="63" y="0"/>
                      </a:cubicBezTo>
                    </a:path>
                  </a:pathLst>
                </a:custGeom>
                <a:solidFill>
                  <a:srgbClr val="D4E7F9"/>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56" name="Freeform 183"/>
                <p:cNvSpPr>
                  <a:spLocks/>
                </p:cNvSpPr>
                <p:nvPr/>
              </p:nvSpPr>
              <p:spPr bwMode="gray">
                <a:xfrm>
                  <a:off x="8495291" y="-17196355"/>
                  <a:ext cx="1060342" cy="1440608"/>
                </a:xfrm>
                <a:custGeom>
                  <a:avLst/>
                  <a:gdLst/>
                  <a:ahLst/>
                  <a:cxnLst>
                    <a:cxn ang="0">
                      <a:pos x="139" y="0"/>
                    </a:cxn>
                    <a:cxn ang="0">
                      <a:pos x="14" y="230"/>
                    </a:cxn>
                    <a:cxn ang="0">
                      <a:pos x="108" y="381"/>
                    </a:cxn>
                    <a:cxn ang="0">
                      <a:pos x="139" y="0"/>
                    </a:cxn>
                  </a:cxnLst>
                  <a:rect l="0" t="0" r="r" b="b"/>
                  <a:pathLst>
                    <a:path w="284" h="381">
                      <a:moveTo>
                        <a:pt x="139" y="0"/>
                      </a:moveTo>
                      <a:cubicBezTo>
                        <a:pt x="137" y="100"/>
                        <a:pt x="30" y="143"/>
                        <a:pt x="14" y="230"/>
                      </a:cubicBezTo>
                      <a:cubicBezTo>
                        <a:pt x="0" y="301"/>
                        <a:pt x="66" y="333"/>
                        <a:pt x="108" y="381"/>
                      </a:cubicBezTo>
                      <a:cubicBezTo>
                        <a:pt x="181" y="285"/>
                        <a:pt x="284" y="67"/>
                        <a:pt x="139" y="0"/>
                      </a:cubicBezTo>
                      <a:close/>
                    </a:path>
                  </a:pathLst>
                </a:custGeom>
                <a:solidFill>
                  <a:srgbClr val="D4E7F9"/>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57" name="Freeform 184"/>
                <p:cNvSpPr>
                  <a:spLocks/>
                </p:cNvSpPr>
                <p:nvPr/>
              </p:nvSpPr>
              <p:spPr bwMode="gray">
                <a:xfrm>
                  <a:off x="8223410" y="-10645636"/>
                  <a:ext cx="598137" cy="190279"/>
                </a:xfrm>
                <a:custGeom>
                  <a:avLst/>
                  <a:gdLst/>
                  <a:ahLst/>
                  <a:cxnLst>
                    <a:cxn ang="0">
                      <a:pos x="0" y="45"/>
                    </a:cxn>
                    <a:cxn ang="0">
                      <a:pos x="156" y="44"/>
                    </a:cxn>
                    <a:cxn ang="0">
                      <a:pos x="0" y="19"/>
                    </a:cxn>
                  </a:cxnLst>
                  <a:rect l="0" t="0" r="r" b="b"/>
                  <a:pathLst>
                    <a:path w="156" h="47">
                      <a:moveTo>
                        <a:pt x="0" y="45"/>
                      </a:moveTo>
                      <a:cubicBezTo>
                        <a:pt x="52" y="45"/>
                        <a:pt x="105" y="47"/>
                        <a:pt x="156" y="44"/>
                      </a:cubicBezTo>
                      <a:cubicBezTo>
                        <a:pt x="143" y="0"/>
                        <a:pt x="42" y="19"/>
                        <a:pt x="0" y="19"/>
                      </a:cubicBezTo>
                    </a:path>
                  </a:pathLst>
                </a:custGeom>
                <a:solidFill>
                  <a:srgbClr val="B7B6B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58" name="Freeform 185"/>
                <p:cNvSpPr>
                  <a:spLocks/>
                </p:cNvSpPr>
                <p:nvPr/>
              </p:nvSpPr>
              <p:spPr bwMode="gray">
                <a:xfrm>
                  <a:off x="9610009" y="-2137835"/>
                  <a:ext cx="1440958" cy="1549334"/>
                </a:xfrm>
                <a:custGeom>
                  <a:avLst/>
                  <a:gdLst/>
                  <a:ahLst/>
                  <a:cxnLst>
                    <a:cxn ang="0">
                      <a:pos x="38" y="40"/>
                    </a:cxn>
                    <a:cxn ang="0">
                      <a:pos x="94" y="272"/>
                    </a:cxn>
                    <a:cxn ang="0">
                      <a:pos x="140" y="329"/>
                    </a:cxn>
                    <a:cxn ang="0">
                      <a:pos x="215" y="362"/>
                    </a:cxn>
                    <a:cxn ang="0">
                      <a:pos x="325" y="388"/>
                    </a:cxn>
                    <a:cxn ang="0">
                      <a:pos x="380" y="354"/>
                    </a:cxn>
                    <a:cxn ang="0">
                      <a:pos x="207" y="402"/>
                    </a:cxn>
                    <a:cxn ang="0">
                      <a:pos x="75" y="366"/>
                    </a:cxn>
                    <a:cxn ang="0">
                      <a:pos x="18" y="350"/>
                    </a:cxn>
                    <a:cxn ang="0">
                      <a:pos x="12" y="236"/>
                    </a:cxn>
                    <a:cxn ang="0">
                      <a:pos x="18" y="150"/>
                    </a:cxn>
                    <a:cxn ang="0">
                      <a:pos x="42" y="0"/>
                    </a:cxn>
                  </a:cxnLst>
                  <a:rect l="0" t="0" r="r" b="b"/>
                  <a:pathLst>
                    <a:path w="380" h="410">
                      <a:moveTo>
                        <a:pt x="38" y="40"/>
                      </a:moveTo>
                      <a:cubicBezTo>
                        <a:pt x="38" y="74"/>
                        <a:pt x="38" y="272"/>
                        <a:pt x="94" y="272"/>
                      </a:cubicBezTo>
                      <a:cubicBezTo>
                        <a:pt x="42" y="287"/>
                        <a:pt x="122" y="320"/>
                        <a:pt x="140" y="329"/>
                      </a:cubicBezTo>
                      <a:cubicBezTo>
                        <a:pt x="163" y="342"/>
                        <a:pt x="189" y="355"/>
                        <a:pt x="215" y="362"/>
                      </a:cubicBezTo>
                      <a:cubicBezTo>
                        <a:pt x="243" y="369"/>
                        <a:pt x="297" y="389"/>
                        <a:pt x="325" y="388"/>
                      </a:cubicBezTo>
                      <a:cubicBezTo>
                        <a:pt x="344" y="387"/>
                        <a:pt x="365" y="367"/>
                        <a:pt x="380" y="354"/>
                      </a:cubicBezTo>
                      <a:cubicBezTo>
                        <a:pt x="340" y="406"/>
                        <a:pt x="263" y="410"/>
                        <a:pt x="207" y="402"/>
                      </a:cubicBezTo>
                      <a:cubicBezTo>
                        <a:pt x="161" y="396"/>
                        <a:pt x="121" y="371"/>
                        <a:pt x="75" y="366"/>
                      </a:cubicBezTo>
                      <a:cubicBezTo>
                        <a:pt x="55" y="363"/>
                        <a:pt x="30" y="366"/>
                        <a:pt x="18" y="350"/>
                      </a:cubicBezTo>
                      <a:cubicBezTo>
                        <a:pt x="0" y="326"/>
                        <a:pt x="12" y="265"/>
                        <a:pt x="12" y="236"/>
                      </a:cubicBezTo>
                      <a:cubicBezTo>
                        <a:pt x="12" y="207"/>
                        <a:pt x="13" y="179"/>
                        <a:pt x="18" y="150"/>
                      </a:cubicBezTo>
                      <a:cubicBezTo>
                        <a:pt x="26" y="104"/>
                        <a:pt x="44" y="48"/>
                        <a:pt x="42" y="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59" name="Freeform 186"/>
                <p:cNvSpPr>
                  <a:spLocks/>
                </p:cNvSpPr>
                <p:nvPr/>
              </p:nvSpPr>
              <p:spPr bwMode="gray">
                <a:xfrm>
                  <a:off x="9637189" y="-3687186"/>
                  <a:ext cx="1114719" cy="1848338"/>
                </a:xfrm>
                <a:custGeom>
                  <a:avLst/>
                  <a:gdLst/>
                  <a:ahLst/>
                  <a:cxnLst>
                    <a:cxn ang="0">
                      <a:pos x="41" y="18"/>
                    </a:cxn>
                    <a:cxn ang="0">
                      <a:pos x="144" y="97"/>
                    </a:cxn>
                    <a:cxn ang="0">
                      <a:pos x="268" y="0"/>
                    </a:cxn>
                    <a:cxn ang="0">
                      <a:pos x="114" y="168"/>
                    </a:cxn>
                    <a:cxn ang="0">
                      <a:pos x="117" y="232"/>
                    </a:cxn>
                    <a:cxn ang="0">
                      <a:pos x="118" y="291"/>
                    </a:cxn>
                    <a:cxn ang="0">
                      <a:pos x="87" y="331"/>
                    </a:cxn>
                    <a:cxn ang="0">
                      <a:pos x="88" y="395"/>
                    </a:cxn>
                    <a:cxn ang="0">
                      <a:pos x="158" y="391"/>
                    </a:cxn>
                    <a:cxn ang="0">
                      <a:pos x="79" y="474"/>
                    </a:cxn>
                    <a:cxn ang="0">
                      <a:pos x="61" y="271"/>
                    </a:cxn>
                    <a:cxn ang="0">
                      <a:pos x="35" y="57"/>
                    </a:cxn>
                  </a:cxnLst>
                  <a:rect l="0" t="0" r="r" b="b"/>
                  <a:pathLst>
                    <a:path w="293" h="497">
                      <a:moveTo>
                        <a:pt x="41" y="18"/>
                      </a:moveTo>
                      <a:cubicBezTo>
                        <a:pt x="37" y="79"/>
                        <a:pt x="76" y="124"/>
                        <a:pt x="144" y="97"/>
                      </a:cubicBezTo>
                      <a:cubicBezTo>
                        <a:pt x="192" y="78"/>
                        <a:pt x="214" y="1"/>
                        <a:pt x="268" y="0"/>
                      </a:cubicBezTo>
                      <a:cubicBezTo>
                        <a:pt x="293" y="86"/>
                        <a:pt x="139" y="93"/>
                        <a:pt x="114" y="168"/>
                      </a:cubicBezTo>
                      <a:cubicBezTo>
                        <a:pt x="104" y="199"/>
                        <a:pt x="115" y="204"/>
                        <a:pt x="117" y="232"/>
                      </a:cubicBezTo>
                      <a:cubicBezTo>
                        <a:pt x="122" y="279"/>
                        <a:pt x="131" y="247"/>
                        <a:pt x="118" y="291"/>
                      </a:cubicBezTo>
                      <a:cubicBezTo>
                        <a:pt x="115" y="299"/>
                        <a:pt x="91" y="316"/>
                        <a:pt x="87" y="331"/>
                      </a:cubicBezTo>
                      <a:cubicBezTo>
                        <a:pt x="81" y="349"/>
                        <a:pt x="87" y="378"/>
                        <a:pt x="88" y="395"/>
                      </a:cubicBezTo>
                      <a:cubicBezTo>
                        <a:pt x="111" y="407"/>
                        <a:pt x="139" y="402"/>
                        <a:pt x="158" y="391"/>
                      </a:cubicBezTo>
                      <a:cubicBezTo>
                        <a:pt x="123" y="412"/>
                        <a:pt x="67" y="415"/>
                        <a:pt x="79" y="474"/>
                      </a:cubicBezTo>
                      <a:cubicBezTo>
                        <a:pt x="0" y="497"/>
                        <a:pt x="63" y="318"/>
                        <a:pt x="61" y="271"/>
                      </a:cubicBezTo>
                      <a:cubicBezTo>
                        <a:pt x="57" y="198"/>
                        <a:pt x="41" y="132"/>
                        <a:pt x="35" y="57"/>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60" name="Freeform 187"/>
                <p:cNvSpPr>
                  <a:spLocks/>
                </p:cNvSpPr>
                <p:nvPr/>
              </p:nvSpPr>
              <p:spPr bwMode="gray">
                <a:xfrm>
                  <a:off x="10915036" y="-5453971"/>
                  <a:ext cx="897197" cy="1386245"/>
                </a:xfrm>
                <a:custGeom>
                  <a:avLst/>
                  <a:gdLst/>
                  <a:ahLst/>
                  <a:cxnLst>
                    <a:cxn ang="0">
                      <a:pos x="150" y="0"/>
                    </a:cxn>
                    <a:cxn ang="0">
                      <a:pos x="0" y="312"/>
                    </a:cxn>
                    <a:cxn ang="0">
                      <a:pos x="53" y="371"/>
                    </a:cxn>
                    <a:cxn ang="0">
                      <a:pos x="84" y="371"/>
                    </a:cxn>
                    <a:cxn ang="0">
                      <a:pos x="124" y="254"/>
                    </a:cxn>
                    <a:cxn ang="0">
                      <a:pos x="143" y="130"/>
                    </a:cxn>
                  </a:cxnLst>
                  <a:rect l="0" t="0" r="r" b="b"/>
                  <a:pathLst>
                    <a:path w="240" h="373">
                      <a:moveTo>
                        <a:pt x="150" y="0"/>
                      </a:moveTo>
                      <a:cubicBezTo>
                        <a:pt x="240" y="68"/>
                        <a:pt x="50" y="263"/>
                        <a:pt x="0" y="312"/>
                      </a:cubicBezTo>
                      <a:cubicBezTo>
                        <a:pt x="35" y="310"/>
                        <a:pt x="55" y="337"/>
                        <a:pt x="53" y="371"/>
                      </a:cubicBezTo>
                      <a:cubicBezTo>
                        <a:pt x="63" y="373"/>
                        <a:pt x="74" y="373"/>
                        <a:pt x="84" y="371"/>
                      </a:cubicBezTo>
                      <a:cubicBezTo>
                        <a:pt x="90" y="332"/>
                        <a:pt x="115" y="294"/>
                        <a:pt x="124" y="254"/>
                      </a:cubicBezTo>
                      <a:cubicBezTo>
                        <a:pt x="133" y="213"/>
                        <a:pt x="138" y="172"/>
                        <a:pt x="143" y="13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61" name="Freeform 188"/>
                <p:cNvSpPr>
                  <a:spLocks/>
                </p:cNvSpPr>
                <p:nvPr/>
              </p:nvSpPr>
              <p:spPr bwMode="gray">
                <a:xfrm>
                  <a:off x="8739992" y="-8090580"/>
                  <a:ext cx="870018" cy="2446330"/>
                </a:xfrm>
                <a:custGeom>
                  <a:avLst/>
                  <a:gdLst/>
                  <a:ahLst/>
                  <a:cxnLst>
                    <a:cxn ang="0">
                      <a:pos x="0" y="0"/>
                    </a:cxn>
                    <a:cxn ang="0">
                      <a:pos x="161" y="118"/>
                    </a:cxn>
                    <a:cxn ang="0">
                      <a:pos x="105" y="118"/>
                    </a:cxn>
                    <a:cxn ang="0">
                      <a:pos x="103" y="131"/>
                    </a:cxn>
                    <a:cxn ang="0">
                      <a:pos x="234" y="306"/>
                    </a:cxn>
                    <a:cxn ang="0">
                      <a:pos x="209" y="647"/>
                    </a:cxn>
                    <a:cxn ang="0">
                      <a:pos x="174" y="478"/>
                    </a:cxn>
                    <a:cxn ang="0">
                      <a:pos x="124" y="313"/>
                    </a:cxn>
                    <a:cxn ang="0">
                      <a:pos x="0" y="6"/>
                    </a:cxn>
                  </a:cxnLst>
                  <a:rect l="0" t="0" r="r" b="b"/>
                  <a:pathLst>
                    <a:path w="234" h="647">
                      <a:moveTo>
                        <a:pt x="0" y="0"/>
                      </a:moveTo>
                      <a:cubicBezTo>
                        <a:pt x="72" y="29"/>
                        <a:pt x="113" y="54"/>
                        <a:pt x="161" y="118"/>
                      </a:cubicBezTo>
                      <a:cubicBezTo>
                        <a:pt x="143" y="113"/>
                        <a:pt x="123" y="120"/>
                        <a:pt x="105" y="118"/>
                      </a:cubicBezTo>
                      <a:cubicBezTo>
                        <a:pt x="103" y="122"/>
                        <a:pt x="103" y="126"/>
                        <a:pt x="103" y="131"/>
                      </a:cubicBezTo>
                      <a:cubicBezTo>
                        <a:pt x="153" y="147"/>
                        <a:pt x="226" y="258"/>
                        <a:pt x="234" y="306"/>
                      </a:cubicBezTo>
                      <a:cubicBezTo>
                        <a:pt x="111" y="280"/>
                        <a:pt x="215" y="598"/>
                        <a:pt x="209" y="647"/>
                      </a:cubicBezTo>
                      <a:cubicBezTo>
                        <a:pt x="182" y="616"/>
                        <a:pt x="187" y="519"/>
                        <a:pt x="174" y="478"/>
                      </a:cubicBezTo>
                      <a:cubicBezTo>
                        <a:pt x="158" y="426"/>
                        <a:pt x="138" y="368"/>
                        <a:pt x="124" y="313"/>
                      </a:cubicBezTo>
                      <a:cubicBezTo>
                        <a:pt x="97" y="206"/>
                        <a:pt x="123" y="49"/>
                        <a:pt x="0" y="6"/>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62" name="Freeform 189"/>
                <p:cNvSpPr>
                  <a:spLocks/>
                </p:cNvSpPr>
                <p:nvPr/>
              </p:nvSpPr>
              <p:spPr bwMode="gray">
                <a:xfrm>
                  <a:off x="7326213" y="-2409649"/>
                  <a:ext cx="897197" cy="652355"/>
                </a:xfrm>
                <a:custGeom>
                  <a:avLst/>
                  <a:gdLst/>
                  <a:ahLst/>
                  <a:cxnLst>
                    <a:cxn ang="0">
                      <a:pos x="0" y="0"/>
                    </a:cxn>
                    <a:cxn ang="0">
                      <a:pos x="67" y="97"/>
                    </a:cxn>
                    <a:cxn ang="0">
                      <a:pos x="188" y="93"/>
                    </a:cxn>
                    <a:cxn ang="0">
                      <a:pos x="90" y="152"/>
                    </a:cxn>
                    <a:cxn ang="0">
                      <a:pos x="0" y="33"/>
                    </a:cxn>
                  </a:cxnLst>
                  <a:rect l="0" t="0" r="r" b="b"/>
                  <a:pathLst>
                    <a:path w="241" h="172">
                      <a:moveTo>
                        <a:pt x="0" y="0"/>
                      </a:moveTo>
                      <a:cubicBezTo>
                        <a:pt x="19" y="31"/>
                        <a:pt x="42" y="79"/>
                        <a:pt x="67" y="97"/>
                      </a:cubicBezTo>
                      <a:cubicBezTo>
                        <a:pt x="118" y="134"/>
                        <a:pt x="140" y="104"/>
                        <a:pt x="188" y="93"/>
                      </a:cubicBezTo>
                      <a:cubicBezTo>
                        <a:pt x="241" y="167"/>
                        <a:pt x="132" y="172"/>
                        <a:pt x="90" y="152"/>
                      </a:cubicBezTo>
                      <a:cubicBezTo>
                        <a:pt x="54" y="135"/>
                        <a:pt x="0" y="81"/>
                        <a:pt x="0" y="33"/>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63" name="Freeform 190"/>
                <p:cNvSpPr>
                  <a:spLocks/>
                </p:cNvSpPr>
                <p:nvPr/>
              </p:nvSpPr>
              <p:spPr bwMode="gray">
                <a:xfrm>
                  <a:off x="8169034" y="-10509720"/>
                  <a:ext cx="1658480" cy="462076"/>
                </a:xfrm>
                <a:custGeom>
                  <a:avLst/>
                  <a:gdLst/>
                  <a:ahLst/>
                  <a:cxnLst>
                    <a:cxn ang="0">
                      <a:pos x="20" y="85"/>
                    </a:cxn>
                    <a:cxn ang="0">
                      <a:pos x="118" y="117"/>
                    </a:cxn>
                    <a:cxn ang="0">
                      <a:pos x="222" y="73"/>
                    </a:cxn>
                    <a:cxn ang="0">
                      <a:pos x="334" y="80"/>
                    </a:cxn>
                    <a:cxn ang="0">
                      <a:pos x="436" y="51"/>
                    </a:cxn>
                    <a:cxn ang="0">
                      <a:pos x="210" y="40"/>
                    </a:cxn>
                    <a:cxn ang="0">
                      <a:pos x="0" y="85"/>
                    </a:cxn>
                  </a:cxnLst>
                  <a:rect l="0" t="0" r="r" b="b"/>
                  <a:pathLst>
                    <a:path w="441" h="119">
                      <a:moveTo>
                        <a:pt x="20" y="85"/>
                      </a:moveTo>
                      <a:cubicBezTo>
                        <a:pt x="47" y="113"/>
                        <a:pt x="74" y="119"/>
                        <a:pt x="118" y="117"/>
                      </a:cubicBezTo>
                      <a:cubicBezTo>
                        <a:pt x="168" y="116"/>
                        <a:pt x="179" y="83"/>
                        <a:pt x="222" y="73"/>
                      </a:cubicBezTo>
                      <a:cubicBezTo>
                        <a:pt x="259" y="64"/>
                        <a:pt x="293" y="90"/>
                        <a:pt x="334" y="80"/>
                      </a:cubicBezTo>
                      <a:cubicBezTo>
                        <a:pt x="373" y="71"/>
                        <a:pt x="393" y="50"/>
                        <a:pt x="436" y="51"/>
                      </a:cubicBezTo>
                      <a:cubicBezTo>
                        <a:pt x="441" y="0"/>
                        <a:pt x="257" y="38"/>
                        <a:pt x="210" y="40"/>
                      </a:cubicBezTo>
                      <a:cubicBezTo>
                        <a:pt x="188" y="91"/>
                        <a:pt x="44" y="104"/>
                        <a:pt x="0" y="85"/>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64" name="Freeform 191"/>
                <p:cNvSpPr>
                  <a:spLocks noEditPoints="1"/>
                </p:cNvSpPr>
                <p:nvPr/>
              </p:nvSpPr>
              <p:spPr bwMode="gray">
                <a:xfrm>
                  <a:off x="5178349" y="-16679916"/>
                  <a:ext cx="6497952" cy="13726638"/>
                </a:xfrm>
                <a:custGeom>
                  <a:avLst/>
                  <a:gdLst/>
                  <a:ahLst/>
                  <a:cxnLst>
                    <a:cxn ang="0">
                      <a:pos x="425" y="2097"/>
                    </a:cxn>
                    <a:cxn ang="0">
                      <a:pos x="411" y="1626"/>
                    </a:cxn>
                    <a:cxn ang="0">
                      <a:pos x="1348" y="1814"/>
                    </a:cxn>
                    <a:cxn ang="0">
                      <a:pos x="1494" y="2078"/>
                    </a:cxn>
                    <a:cxn ang="0">
                      <a:pos x="1404" y="1741"/>
                    </a:cxn>
                    <a:cxn ang="0">
                      <a:pos x="1218" y="1675"/>
                    </a:cxn>
                    <a:cxn ang="0">
                      <a:pos x="864" y="2736"/>
                    </a:cxn>
                    <a:cxn ang="0">
                      <a:pos x="835" y="2939"/>
                    </a:cxn>
                    <a:cxn ang="0">
                      <a:pos x="743" y="3233"/>
                    </a:cxn>
                    <a:cxn ang="0">
                      <a:pos x="838" y="3369"/>
                    </a:cxn>
                    <a:cxn ang="0">
                      <a:pos x="672" y="3391"/>
                    </a:cxn>
                    <a:cxn ang="0">
                      <a:pos x="907" y="3432"/>
                    </a:cxn>
                    <a:cxn ang="0">
                      <a:pos x="912" y="2813"/>
                    </a:cxn>
                    <a:cxn ang="0">
                      <a:pos x="845" y="2436"/>
                    </a:cxn>
                    <a:cxn ang="0">
                      <a:pos x="1012" y="1917"/>
                    </a:cxn>
                    <a:cxn ang="0">
                      <a:pos x="432" y="2234"/>
                    </a:cxn>
                    <a:cxn ang="0">
                      <a:pos x="581" y="1989"/>
                    </a:cxn>
                    <a:cxn ang="0">
                      <a:pos x="1456" y="2052"/>
                    </a:cxn>
                    <a:cxn ang="0">
                      <a:pos x="1554" y="2254"/>
                    </a:cxn>
                    <a:cxn ang="0">
                      <a:pos x="1250" y="502"/>
                    </a:cxn>
                    <a:cxn ang="0">
                      <a:pos x="1296" y="1373"/>
                    </a:cxn>
                    <a:cxn ang="0">
                      <a:pos x="1323" y="1220"/>
                    </a:cxn>
                    <a:cxn ang="0">
                      <a:pos x="1210" y="697"/>
                    </a:cxn>
                    <a:cxn ang="0">
                      <a:pos x="1218" y="156"/>
                    </a:cxn>
                    <a:cxn ang="0">
                      <a:pos x="1287" y="85"/>
                    </a:cxn>
                    <a:cxn ang="0">
                      <a:pos x="1378" y="858"/>
                    </a:cxn>
                    <a:cxn ang="0">
                      <a:pos x="1407" y="1145"/>
                    </a:cxn>
                    <a:cxn ang="0">
                      <a:pos x="1449" y="512"/>
                    </a:cxn>
                    <a:cxn ang="0">
                      <a:pos x="1498" y="1507"/>
                    </a:cxn>
                    <a:cxn ang="0">
                      <a:pos x="1440" y="1386"/>
                    </a:cxn>
                    <a:cxn ang="0">
                      <a:pos x="1541" y="1213"/>
                    </a:cxn>
                    <a:cxn ang="0">
                      <a:pos x="1443" y="1038"/>
                    </a:cxn>
                    <a:cxn ang="0">
                      <a:pos x="1400" y="1432"/>
                    </a:cxn>
                    <a:cxn ang="0">
                      <a:pos x="1524" y="831"/>
                    </a:cxn>
                    <a:cxn ang="0">
                      <a:pos x="1512" y="653"/>
                    </a:cxn>
                    <a:cxn ang="0">
                      <a:pos x="1717" y="1141"/>
                    </a:cxn>
                    <a:cxn ang="0">
                      <a:pos x="1700" y="1089"/>
                    </a:cxn>
                    <a:cxn ang="0">
                      <a:pos x="1524" y="1530"/>
                    </a:cxn>
                    <a:cxn ang="0">
                      <a:pos x="1557" y="175"/>
                    </a:cxn>
                    <a:cxn ang="0">
                      <a:pos x="1479" y="685"/>
                    </a:cxn>
                    <a:cxn ang="0">
                      <a:pos x="1557" y="175"/>
                    </a:cxn>
                    <a:cxn ang="0">
                      <a:pos x="1535" y="1616"/>
                    </a:cxn>
                    <a:cxn ang="0">
                      <a:pos x="1218" y="150"/>
                    </a:cxn>
                    <a:cxn ang="0">
                      <a:pos x="480" y="53"/>
                    </a:cxn>
                    <a:cxn ang="0">
                      <a:pos x="409" y="408"/>
                    </a:cxn>
                    <a:cxn ang="0">
                      <a:pos x="604" y="884"/>
                    </a:cxn>
                    <a:cxn ang="0">
                      <a:pos x="390" y="239"/>
                    </a:cxn>
                    <a:cxn ang="0">
                      <a:pos x="481" y="68"/>
                    </a:cxn>
                    <a:cxn ang="0">
                      <a:pos x="124" y="1243"/>
                    </a:cxn>
                    <a:cxn ang="0">
                      <a:pos x="191" y="1209"/>
                    </a:cxn>
                    <a:cxn ang="0">
                      <a:pos x="202" y="1454"/>
                    </a:cxn>
                    <a:cxn ang="0">
                      <a:pos x="304" y="1651"/>
                    </a:cxn>
                    <a:cxn ang="0">
                      <a:pos x="262" y="1200"/>
                    </a:cxn>
                    <a:cxn ang="0">
                      <a:pos x="203" y="479"/>
                    </a:cxn>
                    <a:cxn ang="0">
                      <a:pos x="193" y="587"/>
                    </a:cxn>
                    <a:cxn ang="0">
                      <a:pos x="226" y="920"/>
                    </a:cxn>
                    <a:cxn ang="0">
                      <a:pos x="323" y="441"/>
                    </a:cxn>
                    <a:cxn ang="0">
                      <a:pos x="359" y="1138"/>
                    </a:cxn>
                    <a:cxn ang="0">
                      <a:pos x="220" y="1099"/>
                    </a:cxn>
                    <a:cxn ang="0">
                      <a:pos x="207" y="1102"/>
                    </a:cxn>
                    <a:cxn ang="0">
                      <a:pos x="155" y="1604"/>
                    </a:cxn>
                    <a:cxn ang="0">
                      <a:pos x="520" y="822"/>
                    </a:cxn>
                  </a:cxnLst>
                  <a:rect l="0" t="0" r="r" b="b"/>
                  <a:pathLst>
                    <a:path w="1732" h="3663">
                      <a:moveTo>
                        <a:pt x="798" y="1708"/>
                      </a:moveTo>
                      <a:cubicBezTo>
                        <a:pt x="726" y="1764"/>
                        <a:pt x="564" y="1788"/>
                        <a:pt x="495" y="1782"/>
                      </a:cubicBezTo>
                      <a:cubicBezTo>
                        <a:pt x="481" y="1880"/>
                        <a:pt x="406" y="1840"/>
                        <a:pt x="416" y="1953"/>
                      </a:cubicBezTo>
                      <a:cubicBezTo>
                        <a:pt x="439" y="1974"/>
                        <a:pt x="426" y="2058"/>
                        <a:pt x="425" y="2097"/>
                      </a:cubicBezTo>
                      <a:cubicBezTo>
                        <a:pt x="423" y="2156"/>
                        <a:pt x="380" y="2227"/>
                        <a:pt x="366" y="2281"/>
                      </a:cubicBezTo>
                      <a:cubicBezTo>
                        <a:pt x="343" y="2247"/>
                        <a:pt x="357" y="2193"/>
                        <a:pt x="353" y="2149"/>
                      </a:cubicBezTo>
                      <a:cubicBezTo>
                        <a:pt x="349" y="2106"/>
                        <a:pt x="334" y="2062"/>
                        <a:pt x="327" y="2017"/>
                      </a:cubicBezTo>
                      <a:cubicBezTo>
                        <a:pt x="313" y="1924"/>
                        <a:pt x="377" y="1656"/>
                        <a:pt x="411" y="1626"/>
                      </a:cubicBezTo>
                      <a:moveTo>
                        <a:pt x="1218" y="1675"/>
                      </a:moveTo>
                      <a:cubicBezTo>
                        <a:pt x="1191" y="1693"/>
                        <a:pt x="1209" y="1724"/>
                        <a:pt x="1237" y="1731"/>
                      </a:cubicBezTo>
                      <a:cubicBezTo>
                        <a:pt x="1265" y="1739"/>
                        <a:pt x="1296" y="1753"/>
                        <a:pt x="1317" y="1773"/>
                      </a:cubicBezTo>
                      <a:cubicBezTo>
                        <a:pt x="1328" y="1783"/>
                        <a:pt x="1339" y="1800"/>
                        <a:pt x="1348" y="1814"/>
                      </a:cubicBezTo>
                      <a:cubicBezTo>
                        <a:pt x="1358" y="1833"/>
                        <a:pt x="1357" y="1845"/>
                        <a:pt x="1358" y="1867"/>
                      </a:cubicBezTo>
                      <a:cubicBezTo>
                        <a:pt x="1360" y="1914"/>
                        <a:pt x="1356" y="1966"/>
                        <a:pt x="1390" y="2000"/>
                      </a:cubicBezTo>
                      <a:cubicBezTo>
                        <a:pt x="1408" y="2017"/>
                        <a:pt x="1432" y="2014"/>
                        <a:pt x="1446" y="2029"/>
                      </a:cubicBezTo>
                      <a:cubicBezTo>
                        <a:pt x="1457" y="2040"/>
                        <a:pt x="1475" y="2079"/>
                        <a:pt x="1494" y="2078"/>
                      </a:cubicBezTo>
                      <a:cubicBezTo>
                        <a:pt x="1504" y="2078"/>
                        <a:pt x="1533" y="2038"/>
                        <a:pt x="1537" y="2026"/>
                      </a:cubicBezTo>
                      <a:cubicBezTo>
                        <a:pt x="1548" y="1991"/>
                        <a:pt x="1528" y="1959"/>
                        <a:pt x="1509" y="1932"/>
                      </a:cubicBezTo>
                      <a:cubicBezTo>
                        <a:pt x="1481" y="1894"/>
                        <a:pt x="1473" y="1861"/>
                        <a:pt x="1458" y="1819"/>
                      </a:cubicBezTo>
                      <a:cubicBezTo>
                        <a:pt x="1448" y="1790"/>
                        <a:pt x="1427" y="1763"/>
                        <a:pt x="1404" y="1741"/>
                      </a:cubicBezTo>
                      <a:cubicBezTo>
                        <a:pt x="1378" y="1717"/>
                        <a:pt x="1362" y="1686"/>
                        <a:pt x="1348" y="1653"/>
                      </a:cubicBezTo>
                      <a:cubicBezTo>
                        <a:pt x="1343" y="1641"/>
                        <a:pt x="1337" y="1615"/>
                        <a:pt x="1322" y="1616"/>
                      </a:cubicBezTo>
                      <a:cubicBezTo>
                        <a:pt x="1312" y="1617"/>
                        <a:pt x="1286" y="1647"/>
                        <a:pt x="1275" y="1653"/>
                      </a:cubicBezTo>
                      <a:cubicBezTo>
                        <a:pt x="1258" y="1662"/>
                        <a:pt x="1233" y="1664"/>
                        <a:pt x="1218" y="1675"/>
                      </a:cubicBezTo>
                      <a:close/>
                      <a:moveTo>
                        <a:pt x="716" y="2369"/>
                      </a:moveTo>
                      <a:cubicBezTo>
                        <a:pt x="650" y="2380"/>
                        <a:pt x="694" y="2429"/>
                        <a:pt x="711" y="2456"/>
                      </a:cubicBezTo>
                      <a:cubicBezTo>
                        <a:pt x="732" y="2490"/>
                        <a:pt x="747" y="2528"/>
                        <a:pt x="773" y="2564"/>
                      </a:cubicBezTo>
                      <a:cubicBezTo>
                        <a:pt x="817" y="2624"/>
                        <a:pt x="875" y="2644"/>
                        <a:pt x="864" y="2736"/>
                      </a:cubicBezTo>
                      <a:cubicBezTo>
                        <a:pt x="862" y="2752"/>
                        <a:pt x="851" y="2771"/>
                        <a:pt x="851" y="2786"/>
                      </a:cubicBezTo>
                      <a:cubicBezTo>
                        <a:pt x="851" y="2809"/>
                        <a:pt x="877" y="2828"/>
                        <a:pt x="877" y="2838"/>
                      </a:cubicBezTo>
                      <a:cubicBezTo>
                        <a:pt x="877" y="2873"/>
                        <a:pt x="856" y="2853"/>
                        <a:pt x="838" y="2872"/>
                      </a:cubicBezTo>
                      <a:cubicBezTo>
                        <a:pt x="812" y="2900"/>
                        <a:pt x="826" y="2905"/>
                        <a:pt x="835" y="2939"/>
                      </a:cubicBezTo>
                      <a:cubicBezTo>
                        <a:pt x="849" y="2995"/>
                        <a:pt x="832" y="3042"/>
                        <a:pt x="820" y="3099"/>
                      </a:cubicBezTo>
                      <a:cubicBezTo>
                        <a:pt x="792" y="3097"/>
                        <a:pt x="769" y="3117"/>
                        <a:pt x="778" y="3147"/>
                      </a:cubicBezTo>
                      <a:cubicBezTo>
                        <a:pt x="782" y="3145"/>
                        <a:pt x="793" y="3143"/>
                        <a:pt x="798" y="3139"/>
                      </a:cubicBezTo>
                      <a:cubicBezTo>
                        <a:pt x="808" y="3183"/>
                        <a:pt x="735" y="3173"/>
                        <a:pt x="743" y="3233"/>
                      </a:cubicBezTo>
                      <a:cubicBezTo>
                        <a:pt x="747" y="3269"/>
                        <a:pt x="773" y="3295"/>
                        <a:pt x="808" y="3274"/>
                      </a:cubicBezTo>
                      <a:cubicBezTo>
                        <a:pt x="828" y="3262"/>
                        <a:pt x="812" y="3235"/>
                        <a:pt x="847" y="3234"/>
                      </a:cubicBezTo>
                      <a:cubicBezTo>
                        <a:pt x="886" y="3234"/>
                        <a:pt x="888" y="3286"/>
                        <a:pt x="877" y="3316"/>
                      </a:cubicBezTo>
                      <a:cubicBezTo>
                        <a:pt x="869" y="3335"/>
                        <a:pt x="845" y="3348"/>
                        <a:pt x="838" y="3369"/>
                      </a:cubicBezTo>
                      <a:cubicBezTo>
                        <a:pt x="831" y="3390"/>
                        <a:pt x="830" y="3421"/>
                        <a:pt x="830" y="3443"/>
                      </a:cubicBezTo>
                      <a:cubicBezTo>
                        <a:pt x="868" y="3436"/>
                        <a:pt x="881" y="3523"/>
                        <a:pt x="877" y="3552"/>
                      </a:cubicBezTo>
                      <a:cubicBezTo>
                        <a:pt x="873" y="3588"/>
                        <a:pt x="835" y="3602"/>
                        <a:pt x="793" y="3596"/>
                      </a:cubicBezTo>
                      <a:cubicBezTo>
                        <a:pt x="714" y="3584"/>
                        <a:pt x="699" y="3450"/>
                        <a:pt x="672" y="3391"/>
                      </a:cubicBezTo>
                      <a:cubicBezTo>
                        <a:pt x="656" y="3427"/>
                        <a:pt x="646" y="3517"/>
                        <a:pt x="681" y="3544"/>
                      </a:cubicBezTo>
                      <a:cubicBezTo>
                        <a:pt x="694" y="3619"/>
                        <a:pt x="725" y="3663"/>
                        <a:pt x="813" y="3652"/>
                      </a:cubicBezTo>
                      <a:cubicBezTo>
                        <a:pt x="889" y="3642"/>
                        <a:pt x="935" y="3600"/>
                        <a:pt x="930" y="3517"/>
                      </a:cubicBezTo>
                      <a:cubicBezTo>
                        <a:pt x="927" y="3481"/>
                        <a:pt x="918" y="3465"/>
                        <a:pt x="907" y="3432"/>
                      </a:cubicBezTo>
                      <a:cubicBezTo>
                        <a:pt x="907" y="3432"/>
                        <a:pt x="891" y="3327"/>
                        <a:pt x="892" y="3325"/>
                      </a:cubicBezTo>
                      <a:cubicBezTo>
                        <a:pt x="906" y="3251"/>
                        <a:pt x="922" y="3179"/>
                        <a:pt x="925" y="3101"/>
                      </a:cubicBezTo>
                      <a:cubicBezTo>
                        <a:pt x="928" y="3045"/>
                        <a:pt x="928" y="2993"/>
                        <a:pt x="934" y="2938"/>
                      </a:cubicBezTo>
                      <a:cubicBezTo>
                        <a:pt x="939" y="2889"/>
                        <a:pt x="922" y="2860"/>
                        <a:pt x="912" y="2813"/>
                      </a:cubicBezTo>
                      <a:cubicBezTo>
                        <a:pt x="900" y="2755"/>
                        <a:pt x="909" y="2703"/>
                        <a:pt x="917" y="2648"/>
                      </a:cubicBezTo>
                      <a:cubicBezTo>
                        <a:pt x="924" y="2607"/>
                        <a:pt x="941" y="2490"/>
                        <a:pt x="911" y="2454"/>
                      </a:cubicBezTo>
                      <a:cubicBezTo>
                        <a:pt x="901" y="2443"/>
                        <a:pt x="887" y="2467"/>
                        <a:pt x="879" y="2461"/>
                      </a:cubicBezTo>
                      <a:cubicBezTo>
                        <a:pt x="861" y="2449"/>
                        <a:pt x="863" y="2451"/>
                        <a:pt x="845" y="2436"/>
                      </a:cubicBezTo>
                      <a:cubicBezTo>
                        <a:pt x="811" y="2407"/>
                        <a:pt x="766" y="2360"/>
                        <a:pt x="716" y="2369"/>
                      </a:cubicBezTo>
                      <a:close/>
                      <a:moveTo>
                        <a:pt x="836" y="1882"/>
                      </a:moveTo>
                      <a:cubicBezTo>
                        <a:pt x="836" y="1939"/>
                        <a:pt x="818" y="2380"/>
                        <a:pt x="967" y="2293"/>
                      </a:cubicBezTo>
                      <a:cubicBezTo>
                        <a:pt x="1041" y="2249"/>
                        <a:pt x="1040" y="1985"/>
                        <a:pt x="1012" y="1917"/>
                      </a:cubicBezTo>
                      <a:cubicBezTo>
                        <a:pt x="999" y="1963"/>
                        <a:pt x="1008" y="2382"/>
                        <a:pt x="875" y="2228"/>
                      </a:cubicBezTo>
                      <a:cubicBezTo>
                        <a:pt x="842" y="2190"/>
                        <a:pt x="834" y="2075"/>
                        <a:pt x="829" y="2026"/>
                      </a:cubicBezTo>
                      <a:cubicBezTo>
                        <a:pt x="823" y="1953"/>
                        <a:pt x="808" y="1858"/>
                        <a:pt x="817" y="1791"/>
                      </a:cubicBezTo>
                      <a:moveTo>
                        <a:pt x="432" y="2234"/>
                      </a:moveTo>
                      <a:cubicBezTo>
                        <a:pt x="342" y="2284"/>
                        <a:pt x="395" y="2559"/>
                        <a:pt x="461" y="2605"/>
                      </a:cubicBezTo>
                      <a:cubicBezTo>
                        <a:pt x="425" y="2500"/>
                        <a:pt x="458" y="2413"/>
                        <a:pt x="497" y="2320"/>
                      </a:cubicBezTo>
                      <a:cubicBezTo>
                        <a:pt x="517" y="2273"/>
                        <a:pt x="511" y="2207"/>
                        <a:pt x="522" y="2153"/>
                      </a:cubicBezTo>
                      <a:cubicBezTo>
                        <a:pt x="534" y="2094"/>
                        <a:pt x="558" y="2041"/>
                        <a:pt x="581" y="1989"/>
                      </a:cubicBezTo>
                      <a:cubicBezTo>
                        <a:pt x="546" y="2004"/>
                        <a:pt x="520" y="2038"/>
                        <a:pt x="478" y="2039"/>
                      </a:cubicBezTo>
                      <a:cubicBezTo>
                        <a:pt x="476" y="2086"/>
                        <a:pt x="482" y="2127"/>
                        <a:pt x="463" y="2169"/>
                      </a:cubicBezTo>
                      <a:cubicBezTo>
                        <a:pt x="449" y="2199"/>
                        <a:pt x="416" y="2219"/>
                        <a:pt x="412" y="2254"/>
                      </a:cubicBezTo>
                      <a:moveTo>
                        <a:pt x="1456" y="2052"/>
                      </a:moveTo>
                      <a:cubicBezTo>
                        <a:pt x="1480" y="2083"/>
                        <a:pt x="1466" y="2141"/>
                        <a:pt x="1464" y="2182"/>
                      </a:cubicBezTo>
                      <a:cubicBezTo>
                        <a:pt x="1461" y="2239"/>
                        <a:pt x="1470" y="2250"/>
                        <a:pt x="1500" y="2295"/>
                      </a:cubicBezTo>
                      <a:cubicBezTo>
                        <a:pt x="1540" y="2354"/>
                        <a:pt x="1553" y="2431"/>
                        <a:pt x="1595" y="2493"/>
                      </a:cubicBezTo>
                      <a:cubicBezTo>
                        <a:pt x="1613" y="2426"/>
                        <a:pt x="1578" y="2316"/>
                        <a:pt x="1554" y="2254"/>
                      </a:cubicBezTo>
                      <a:cubicBezTo>
                        <a:pt x="1540" y="2218"/>
                        <a:pt x="1513" y="2061"/>
                        <a:pt x="1482" y="2052"/>
                      </a:cubicBezTo>
                      <a:moveTo>
                        <a:pt x="1319" y="189"/>
                      </a:moveTo>
                      <a:cubicBezTo>
                        <a:pt x="1323" y="238"/>
                        <a:pt x="1297" y="289"/>
                        <a:pt x="1289" y="336"/>
                      </a:cubicBezTo>
                      <a:cubicBezTo>
                        <a:pt x="1280" y="392"/>
                        <a:pt x="1260" y="446"/>
                        <a:pt x="1250" y="502"/>
                      </a:cubicBezTo>
                      <a:cubicBezTo>
                        <a:pt x="1231" y="608"/>
                        <a:pt x="1172" y="706"/>
                        <a:pt x="1148" y="808"/>
                      </a:cubicBezTo>
                      <a:cubicBezTo>
                        <a:pt x="1136" y="861"/>
                        <a:pt x="1137" y="903"/>
                        <a:pt x="1149" y="955"/>
                      </a:cubicBezTo>
                      <a:cubicBezTo>
                        <a:pt x="1161" y="1004"/>
                        <a:pt x="1181" y="1043"/>
                        <a:pt x="1197" y="1090"/>
                      </a:cubicBezTo>
                      <a:cubicBezTo>
                        <a:pt x="1229" y="1184"/>
                        <a:pt x="1266" y="1278"/>
                        <a:pt x="1296" y="1373"/>
                      </a:cubicBezTo>
                      <a:cubicBezTo>
                        <a:pt x="1317" y="1439"/>
                        <a:pt x="1311" y="1523"/>
                        <a:pt x="1309" y="1597"/>
                      </a:cubicBezTo>
                      <a:cubicBezTo>
                        <a:pt x="1364" y="1583"/>
                        <a:pt x="1358" y="1495"/>
                        <a:pt x="1358" y="1451"/>
                      </a:cubicBezTo>
                      <a:cubicBezTo>
                        <a:pt x="1358" y="1398"/>
                        <a:pt x="1372" y="1337"/>
                        <a:pt x="1352" y="1287"/>
                      </a:cubicBezTo>
                      <a:cubicBezTo>
                        <a:pt x="1344" y="1266"/>
                        <a:pt x="1330" y="1243"/>
                        <a:pt x="1323" y="1220"/>
                      </a:cubicBezTo>
                      <a:cubicBezTo>
                        <a:pt x="1315" y="1195"/>
                        <a:pt x="1316" y="1169"/>
                        <a:pt x="1308" y="1145"/>
                      </a:cubicBezTo>
                      <a:cubicBezTo>
                        <a:pt x="1291" y="1093"/>
                        <a:pt x="1266" y="1045"/>
                        <a:pt x="1246" y="995"/>
                      </a:cubicBezTo>
                      <a:cubicBezTo>
                        <a:pt x="1229" y="950"/>
                        <a:pt x="1204" y="907"/>
                        <a:pt x="1195" y="861"/>
                      </a:cubicBezTo>
                      <a:cubicBezTo>
                        <a:pt x="1184" y="805"/>
                        <a:pt x="1202" y="750"/>
                        <a:pt x="1210" y="697"/>
                      </a:cubicBezTo>
                      <a:cubicBezTo>
                        <a:pt x="1219" y="644"/>
                        <a:pt x="1246" y="618"/>
                        <a:pt x="1277" y="575"/>
                      </a:cubicBezTo>
                      <a:cubicBezTo>
                        <a:pt x="1310" y="529"/>
                        <a:pt x="1319" y="474"/>
                        <a:pt x="1319" y="414"/>
                      </a:cubicBezTo>
                      <a:cubicBezTo>
                        <a:pt x="1319" y="344"/>
                        <a:pt x="1340" y="249"/>
                        <a:pt x="1316" y="182"/>
                      </a:cubicBezTo>
                      <a:moveTo>
                        <a:pt x="1218" y="156"/>
                      </a:moveTo>
                      <a:cubicBezTo>
                        <a:pt x="1262" y="161"/>
                        <a:pt x="1297" y="117"/>
                        <a:pt x="1332" y="97"/>
                      </a:cubicBezTo>
                      <a:cubicBezTo>
                        <a:pt x="1312" y="78"/>
                        <a:pt x="1290" y="65"/>
                        <a:pt x="1271" y="45"/>
                      </a:cubicBezTo>
                      <a:cubicBezTo>
                        <a:pt x="1255" y="29"/>
                        <a:pt x="1235" y="7"/>
                        <a:pt x="1212" y="0"/>
                      </a:cubicBezTo>
                      <a:cubicBezTo>
                        <a:pt x="1238" y="28"/>
                        <a:pt x="1257" y="60"/>
                        <a:pt x="1287" y="85"/>
                      </a:cubicBezTo>
                      <a:cubicBezTo>
                        <a:pt x="1264" y="107"/>
                        <a:pt x="1238" y="129"/>
                        <a:pt x="1214" y="150"/>
                      </a:cubicBezTo>
                      <a:moveTo>
                        <a:pt x="1384" y="244"/>
                      </a:moveTo>
                      <a:cubicBezTo>
                        <a:pt x="1384" y="409"/>
                        <a:pt x="1345" y="570"/>
                        <a:pt x="1362" y="735"/>
                      </a:cubicBezTo>
                      <a:cubicBezTo>
                        <a:pt x="1366" y="778"/>
                        <a:pt x="1378" y="815"/>
                        <a:pt x="1378" y="858"/>
                      </a:cubicBezTo>
                      <a:cubicBezTo>
                        <a:pt x="1377" y="894"/>
                        <a:pt x="1377" y="931"/>
                        <a:pt x="1378" y="968"/>
                      </a:cubicBezTo>
                      <a:cubicBezTo>
                        <a:pt x="1378" y="1037"/>
                        <a:pt x="1397" y="1104"/>
                        <a:pt x="1400" y="1174"/>
                      </a:cubicBezTo>
                      <a:cubicBezTo>
                        <a:pt x="1403" y="1221"/>
                        <a:pt x="1419" y="1272"/>
                        <a:pt x="1413" y="1317"/>
                      </a:cubicBezTo>
                      <a:cubicBezTo>
                        <a:pt x="1397" y="1272"/>
                        <a:pt x="1406" y="1196"/>
                        <a:pt x="1407" y="1145"/>
                      </a:cubicBezTo>
                      <a:cubicBezTo>
                        <a:pt x="1408" y="1056"/>
                        <a:pt x="1417" y="966"/>
                        <a:pt x="1417" y="875"/>
                      </a:cubicBezTo>
                      <a:cubicBezTo>
                        <a:pt x="1417" y="802"/>
                        <a:pt x="1438" y="733"/>
                        <a:pt x="1449" y="661"/>
                      </a:cubicBezTo>
                      <a:cubicBezTo>
                        <a:pt x="1458" y="597"/>
                        <a:pt x="1456" y="532"/>
                        <a:pt x="1456" y="468"/>
                      </a:cubicBezTo>
                      <a:cubicBezTo>
                        <a:pt x="1459" y="483"/>
                        <a:pt x="1454" y="499"/>
                        <a:pt x="1449" y="512"/>
                      </a:cubicBezTo>
                      <a:cubicBezTo>
                        <a:pt x="1389" y="513"/>
                        <a:pt x="1389" y="478"/>
                        <a:pt x="1381" y="427"/>
                      </a:cubicBezTo>
                      <a:cubicBezTo>
                        <a:pt x="1371" y="360"/>
                        <a:pt x="1378" y="287"/>
                        <a:pt x="1378" y="218"/>
                      </a:cubicBezTo>
                      <a:moveTo>
                        <a:pt x="1413" y="1445"/>
                      </a:moveTo>
                      <a:cubicBezTo>
                        <a:pt x="1413" y="1479"/>
                        <a:pt x="1471" y="1497"/>
                        <a:pt x="1498" y="1507"/>
                      </a:cubicBezTo>
                      <a:cubicBezTo>
                        <a:pt x="1560" y="1528"/>
                        <a:pt x="1566" y="1504"/>
                        <a:pt x="1618" y="1484"/>
                      </a:cubicBezTo>
                      <a:cubicBezTo>
                        <a:pt x="1595" y="1486"/>
                        <a:pt x="1571" y="1499"/>
                        <a:pt x="1547" y="1494"/>
                      </a:cubicBezTo>
                      <a:cubicBezTo>
                        <a:pt x="1530" y="1490"/>
                        <a:pt x="1509" y="1475"/>
                        <a:pt x="1495" y="1468"/>
                      </a:cubicBezTo>
                      <a:cubicBezTo>
                        <a:pt x="1458" y="1451"/>
                        <a:pt x="1432" y="1432"/>
                        <a:pt x="1440" y="1386"/>
                      </a:cubicBezTo>
                      <a:cubicBezTo>
                        <a:pt x="1445" y="1350"/>
                        <a:pt x="1482" y="1341"/>
                        <a:pt x="1493" y="1311"/>
                      </a:cubicBezTo>
                      <a:cubicBezTo>
                        <a:pt x="1506" y="1275"/>
                        <a:pt x="1458" y="1251"/>
                        <a:pt x="1482" y="1211"/>
                      </a:cubicBezTo>
                      <a:cubicBezTo>
                        <a:pt x="1531" y="1201"/>
                        <a:pt x="1594" y="1322"/>
                        <a:pt x="1648" y="1260"/>
                      </a:cubicBezTo>
                      <a:cubicBezTo>
                        <a:pt x="1592" y="1256"/>
                        <a:pt x="1583" y="1242"/>
                        <a:pt x="1541" y="1213"/>
                      </a:cubicBezTo>
                      <a:cubicBezTo>
                        <a:pt x="1510" y="1192"/>
                        <a:pt x="1480" y="1171"/>
                        <a:pt x="1531" y="1151"/>
                      </a:cubicBezTo>
                      <a:cubicBezTo>
                        <a:pt x="1552" y="1143"/>
                        <a:pt x="1556" y="1154"/>
                        <a:pt x="1563" y="1128"/>
                      </a:cubicBezTo>
                      <a:cubicBezTo>
                        <a:pt x="1570" y="1107"/>
                        <a:pt x="1555" y="1078"/>
                        <a:pt x="1541" y="1062"/>
                      </a:cubicBezTo>
                      <a:cubicBezTo>
                        <a:pt x="1518" y="1035"/>
                        <a:pt x="1479" y="1035"/>
                        <a:pt x="1443" y="1038"/>
                      </a:cubicBezTo>
                      <a:cubicBezTo>
                        <a:pt x="1443" y="1065"/>
                        <a:pt x="1462" y="1094"/>
                        <a:pt x="1459" y="1128"/>
                      </a:cubicBezTo>
                      <a:cubicBezTo>
                        <a:pt x="1455" y="1177"/>
                        <a:pt x="1443" y="1226"/>
                        <a:pt x="1440" y="1275"/>
                      </a:cubicBezTo>
                      <a:cubicBezTo>
                        <a:pt x="1436" y="1317"/>
                        <a:pt x="1416" y="1343"/>
                        <a:pt x="1408" y="1380"/>
                      </a:cubicBezTo>
                      <a:cubicBezTo>
                        <a:pt x="1403" y="1397"/>
                        <a:pt x="1407" y="1415"/>
                        <a:pt x="1400" y="1432"/>
                      </a:cubicBezTo>
                      <a:cubicBezTo>
                        <a:pt x="1395" y="1446"/>
                        <a:pt x="1384" y="1451"/>
                        <a:pt x="1384" y="1467"/>
                      </a:cubicBezTo>
                      <a:cubicBezTo>
                        <a:pt x="1380" y="1468"/>
                        <a:pt x="1377" y="1467"/>
                        <a:pt x="1374" y="1468"/>
                      </a:cubicBezTo>
                      <a:moveTo>
                        <a:pt x="1466" y="936"/>
                      </a:moveTo>
                      <a:cubicBezTo>
                        <a:pt x="1530" y="931"/>
                        <a:pt x="1524" y="879"/>
                        <a:pt x="1524" y="831"/>
                      </a:cubicBezTo>
                      <a:cubicBezTo>
                        <a:pt x="1524" y="776"/>
                        <a:pt x="1532" y="748"/>
                        <a:pt x="1559" y="703"/>
                      </a:cubicBezTo>
                      <a:cubicBezTo>
                        <a:pt x="1604" y="627"/>
                        <a:pt x="1633" y="534"/>
                        <a:pt x="1628" y="441"/>
                      </a:cubicBezTo>
                      <a:cubicBezTo>
                        <a:pt x="1590" y="408"/>
                        <a:pt x="1569" y="563"/>
                        <a:pt x="1555" y="591"/>
                      </a:cubicBezTo>
                      <a:cubicBezTo>
                        <a:pt x="1544" y="612"/>
                        <a:pt x="1523" y="633"/>
                        <a:pt x="1512" y="653"/>
                      </a:cubicBezTo>
                      <a:cubicBezTo>
                        <a:pt x="1501" y="672"/>
                        <a:pt x="1500" y="689"/>
                        <a:pt x="1495" y="711"/>
                      </a:cubicBezTo>
                      <a:cubicBezTo>
                        <a:pt x="1483" y="757"/>
                        <a:pt x="1469" y="796"/>
                        <a:pt x="1469" y="845"/>
                      </a:cubicBezTo>
                      <a:cubicBezTo>
                        <a:pt x="1469" y="889"/>
                        <a:pt x="1464" y="925"/>
                        <a:pt x="1456" y="965"/>
                      </a:cubicBezTo>
                      <a:moveTo>
                        <a:pt x="1717" y="1141"/>
                      </a:moveTo>
                      <a:cubicBezTo>
                        <a:pt x="1707" y="1127"/>
                        <a:pt x="1711" y="1103"/>
                        <a:pt x="1710" y="1084"/>
                      </a:cubicBezTo>
                      <a:cubicBezTo>
                        <a:pt x="1676" y="1146"/>
                        <a:pt x="1731" y="1200"/>
                        <a:pt x="1679" y="1253"/>
                      </a:cubicBezTo>
                      <a:cubicBezTo>
                        <a:pt x="1730" y="1240"/>
                        <a:pt x="1732" y="1228"/>
                        <a:pt x="1719" y="1178"/>
                      </a:cubicBezTo>
                      <a:cubicBezTo>
                        <a:pt x="1713" y="1152"/>
                        <a:pt x="1699" y="1118"/>
                        <a:pt x="1700" y="1089"/>
                      </a:cubicBezTo>
                      <a:moveTo>
                        <a:pt x="1449" y="1536"/>
                      </a:moveTo>
                      <a:cubicBezTo>
                        <a:pt x="1490" y="1547"/>
                        <a:pt x="1529" y="1547"/>
                        <a:pt x="1570" y="1562"/>
                      </a:cubicBezTo>
                      <a:cubicBezTo>
                        <a:pt x="1602" y="1575"/>
                        <a:pt x="1671" y="1593"/>
                        <a:pt x="1661" y="1533"/>
                      </a:cubicBezTo>
                      <a:cubicBezTo>
                        <a:pt x="1615" y="1531"/>
                        <a:pt x="1568" y="1533"/>
                        <a:pt x="1524" y="1530"/>
                      </a:cubicBezTo>
                      <a:cubicBezTo>
                        <a:pt x="1482" y="1526"/>
                        <a:pt x="1443" y="1500"/>
                        <a:pt x="1401" y="1504"/>
                      </a:cubicBezTo>
                      <a:cubicBezTo>
                        <a:pt x="1400" y="1516"/>
                        <a:pt x="1403" y="1523"/>
                        <a:pt x="1411" y="1532"/>
                      </a:cubicBezTo>
                      <a:cubicBezTo>
                        <a:pt x="1426" y="1534"/>
                        <a:pt x="1440" y="1538"/>
                        <a:pt x="1456" y="1536"/>
                      </a:cubicBezTo>
                      <a:moveTo>
                        <a:pt x="1557" y="175"/>
                      </a:moveTo>
                      <a:cubicBezTo>
                        <a:pt x="1521" y="227"/>
                        <a:pt x="1498" y="294"/>
                        <a:pt x="1498" y="359"/>
                      </a:cubicBezTo>
                      <a:cubicBezTo>
                        <a:pt x="1498" y="400"/>
                        <a:pt x="1495" y="438"/>
                        <a:pt x="1489" y="477"/>
                      </a:cubicBezTo>
                      <a:cubicBezTo>
                        <a:pt x="1483" y="513"/>
                        <a:pt x="1485" y="550"/>
                        <a:pt x="1479" y="587"/>
                      </a:cubicBezTo>
                      <a:cubicBezTo>
                        <a:pt x="1474" y="614"/>
                        <a:pt x="1462" y="662"/>
                        <a:pt x="1479" y="685"/>
                      </a:cubicBezTo>
                      <a:cubicBezTo>
                        <a:pt x="1491" y="655"/>
                        <a:pt x="1484" y="596"/>
                        <a:pt x="1488" y="561"/>
                      </a:cubicBezTo>
                      <a:cubicBezTo>
                        <a:pt x="1492" y="515"/>
                        <a:pt x="1489" y="472"/>
                        <a:pt x="1498" y="427"/>
                      </a:cubicBezTo>
                      <a:cubicBezTo>
                        <a:pt x="1506" y="387"/>
                        <a:pt x="1514" y="349"/>
                        <a:pt x="1522" y="310"/>
                      </a:cubicBezTo>
                      <a:cubicBezTo>
                        <a:pt x="1531" y="265"/>
                        <a:pt x="1553" y="222"/>
                        <a:pt x="1557" y="175"/>
                      </a:cubicBezTo>
                      <a:close/>
                      <a:moveTo>
                        <a:pt x="1368" y="1601"/>
                      </a:moveTo>
                      <a:cubicBezTo>
                        <a:pt x="1368" y="1655"/>
                        <a:pt x="1380" y="1688"/>
                        <a:pt x="1398" y="1738"/>
                      </a:cubicBezTo>
                      <a:cubicBezTo>
                        <a:pt x="1437" y="1751"/>
                        <a:pt x="1495" y="1715"/>
                        <a:pt x="1537" y="1709"/>
                      </a:cubicBezTo>
                      <a:cubicBezTo>
                        <a:pt x="1597" y="1701"/>
                        <a:pt x="1570" y="1641"/>
                        <a:pt x="1535" y="1616"/>
                      </a:cubicBezTo>
                      <a:cubicBezTo>
                        <a:pt x="1533" y="1640"/>
                        <a:pt x="1540" y="1663"/>
                        <a:pt x="1519" y="1680"/>
                      </a:cubicBezTo>
                      <a:cubicBezTo>
                        <a:pt x="1504" y="1692"/>
                        <a:pt x="1463" y="1703"/>
                        <a:pt x="1443" y="1696"/>
                      </a:cubicBezTo>
                      <a:cubicBezTo>
                        <a:pt x="1405" y="1682"/>
                        <a:pt x="1413" y="1614"/>
                        <a:pt x="1368" y="1601"/>
                      </a:cubicBezTo>
                      <a:moveTo>
                        <a:pt x="1218" y="150"/>
                      </a:moveTo>
                      <a:cubicBezTo>
                        <a:pt x="1227" y="169"/>
                        <a:pt x="1292" y="191"/>
                        <a:pt x="1322" y="188"/>
                      </a:cubicBezTo>
                      <a:cubicBezTo>
                        <a:pt x="1286" y="183"/>
                        <a:pt x="1262" y="176"/>
                        <a:pt x="1224" y="156"/>
                      </a:cubicBezTo>
                      <a:moveTo>
                        <a:pt x="422" y="163"/>
                      </a:moveTo>
                      <a:cubicBezTo>
                        <a:pt x="437" y="126"/>
                        <a:pt x="466" y="89"/>
                        <a:pt x="480" y="53"/>
                      </a:cubicBezTo>
                      <a:cubicBezTo>
                        <a:pt x="459" y="59"/>
                        <a:pt x="392" y="130"/>
                        <a:pt x="392" y="153"/>
                      </a:cubicBezTo>
                      <a:cubicBezTo>
                        <a:pt x="393" y="183"/>
                        <a:pt x="467" y="194"/>
                        <a:pt x="474" y="228"/>
                      </a:cubicBezTo>
                      <a:cubicBezTo>
                        <a:pt x="443" y="233"/>
                        <a:pt x="410" y="217"/>
                        <a:pt x="377" y="219"/>
                      </a:cubicBezTo>
                      <a:cubicBezTo>
                        <a:pt x="368" y="279"/>
                        <a:pt x="399" y="350"/>
                        <a:pt x="409" y="408"/>
                      </a:cubicBezTo>
                      <a:cubicBezTo>
                        <a:pt x="424" y="504"/>
                        <a:pt x="465" y="596"/>
                        <a:pt x="504" y="687"/>
                      </a:cubicBezTo>
                      <a:cubicBezTo>
                        <a:pt x="523" y="731"/>
                        <a:pt x="545" y="774"/>
                        <a:pt x="561" y="816"/>
                      </a:cubicBezTo>
                      <a:cubicBezTo>
                        <a:pt x="582" y="870"/>
                        <a:pt x="575" y="913"/>
                        <a:pt x="579" y="971"/>
                      </a:cubicBezTo>
                      <a:cubicBezTo>
                        <a:pt x="605" y="952"/>
                        <a:pt x="608" y="915"/>
                        <a:pt x="604" y="884"/>
                      </a:cubicBezTo>
                      <a:cubicBezTo>
                        <a:pt x="596" y="833"/>
                        <a:pt x="573" y="785"/>
                        <a:pt x="555" y="738"/>
                      </a:cubicBezTo>
                      <a:cubicBezTo>
                        <a:pt x="534" y="685"/>
                        <a:pt x="498" y="643"/>
                        <a:pt x="474" y="593"/>
                      </a:cubicBezTo>
                      <a:cubicBezTo>
                        <a:pt x="449" y="541"/>
                        <a:pt x="436" y="484"/>
                        <a:pt x="422" y="427"/>
                      </a:cubicBezTo>
                      <a:cubicBezTo>
                        <a:pt x="405" y="359"/>
                        <a:pt x="386" y="312"/>
                        <a:pt x="390" y="239"/>
                      </a:cubicBezTo>
                      <a:cubicBezTo>
                        <a:pt x="426" y="235"/>
                        <a:pt x="464" y="239"/>
                        <a:pt x="497" y="224"/>
                      </a:cubicBezTo>
                      <a:cubicBezTo>
                        <a:pt x="480" y="215"/>
                        <a:pt x="475" y="194"/>
                        <a:pt x="462" y="182"/>
                      </a:cubicBezTo>
                      <a:cubicBezTo>
                        <a:pt x="449" y="169"/>
                        <a:pt x="427" y="169"/>
                        <a:pt x="422" y="154"/>
                      </a:cubicBezTo>
                      <a:cubicBezTo>
                        <a:pt x="444" y="142"/>
                        <a:pt x="484" y="94"/>
                        <a:pt x="481" y="68"/>
                      </a:cubicBezTo>
                      <a:moveTo>
                        <a:pt x="246" y="1106"/>
                      </a:moveTo>
                      <a:cubicBezTo>
                        <a:pt x="248" y="1167"/>
                        <a:pt x="114" y="1144"/>
                        <a:pt x="78" y="1158"/>
                      </a:cubicBezTo>
                      <a:cubicBezTo>
                        <a:pt x="50" y="1169"/>
                        <a:pt x="0" y="1198"/>
                        <a:pt x="44" y="1217"/>
                      </a:cubicBezTo>
                      <a:cubicBezTo>
                        <a:pt x="71" y="1228"/>
                        <a:pt x="102" y="1220"/>
                        <a:pt x="124" y="1243"/>
                      </a:cubicBezTo>
                      <a:cubicBezTo>
                        <a:pt x="119" y="1221"/>
                        <a:pt x="54" y="1206"/>
                        <a:pt x="73" y="1185"/>
                      </a:cubicBezTo>
                      <a:cubicBezTo>
                        <a:pt x="89" y="1167"/>
                        <a:pt x="115" y="1192"/>
                        <a:pt x="128" y="1195"/>
                      </a:cubicBezTo>
                      <a:cubicBezTo>
                        <a:pt x="152" y="1199"/>
                        <a:pt x="163" y="1188"/>
                        <a:pt x="184" y="1177"/>
                      </a:cubicBezTo>
                      <a:cubicBezTo>
                        <a:pt x="191" y="1185"/>
                        <a:pt x="192" y="1198"/>
                        <a:pt x="191" y="1209"/>
                      </a:cubicBezTo>
                      <a:cubicBezTo>
                        <a:pt x="205" y="1207"/>
                        <a:pt x="219" y="1201"/>
                        <a:pt x="235" y="1204"/>
                      </a:cubicBezTo>
                      <a:cubicBezTo>
                        <a:pt x="237" y="1248"/>
                        <a:pt x="205" y="1260"/>
                        <a:pt x="234" y="1295"/>
                      </a:cubicBezTo>
                      <a:cubicBezTo>
                        <a:pt x="257" y="1322"/>
                        <a:pt x="271" y="1337"/>
                        <a:pt x="262" y="1379"/>
                      </a:cubicBezTo>
                      <a:cubicBezTo>
                        <a:pt x="254" y="1420"/>
                        <a:pt x="213" y="1412"/>
                        <a:pt x="202" y="1454"/>
                      </a:cubicBezTo>
                      <a:cubicBezTo>
                        <a:pt x="188" y="1510"/>
                        <a:pt x="235" y="1476"/>
                        <a:pt x="268" y="1471"/>
                      </a:cubicBezTo>
                      <a:cubicBezTo>
                        <a:pt x="271" y="1497"/>
                        <a:pt x="284" y="1507"/>
                        <a:pt x="295" y="1528"/>
                      </a:cubicBezTo>
                      <a:cubicBezTo>
                        <a:pt x="308" y="1555"/>
                        <a:pt x="302" y="1553"/>
                        <a:pt x="291" y="1571"/>
                      </a:cubicBezTo>
                      <a:cubicBezTo>
                        <a:pt x="278" y="1593"/>
                        <a:pt x="247" y="1651"/>
                        <a:pt x="304" y="1651"/>
                      </a:cubicBezTo>
                      <a:cubicBezTo>
                        <a:pt x="319" y="1679"/>
                        <a:pt x="369" y="1667"/>
                        <a:pt x="386" y="1644"/>
                      </a:cubicBezTo>
                      <a:cubicBezTo>
                        <a:pt x="398" y="1628"/>
                        <a:pt x="393" y="1598"/>
                        <a:pt x="392" y="1573"/>
                      </a:cubicBezTo>
                      <a:cubicBezTo>
                        <a:pt x="337" y="1535"/>
                        <a:pt x="318" y="1464"/>
                        <a:pt x="302" y="1402"/>
                      </a:cubicBezTo>
                      <a:cubicBezTo>
                        <a:pt x="285" y="1335"/>
                        <a:pt x="263" y="1272"/>
                        <a:pt x="262" y="1200"/>
                      </a:cubicBezTo>
                      <a:cubicBezTo>
                        <a:pt x="261" y="1126"/>
                        <a:pt x="266" y="1054"/>
                        <a:pt x="259" y="978"/>
                      </a:cubicBezTo>
                      <a:cubicBezTo>
                        <a:pt x="252" y="902"/>
                        <a:pt x="239" y="831"/>
                        <a:pt x="239" y="753"/>
                      </a:cubicBezTo>
                      <a:cubicBezTo>
                        <a:pt x="239" y="703"/>
                        <a:pt x="249" y="642"/>
                        <a:pt x="239" y="593"/>
                      </a:cubicBezTo>
                      <a:cubicBezTo>
                        <a:pt x="232" y="557"/>
                        <a:pt x="215" y="515"/>
                        <a:pt x="203" y="479"/>
                      </a:cubicBezTo>
                      <a:cubicBezTo>
                        <a:pt x="191" y="439"/>
                        <a:pt x="171" y="399"/>
                        <a:pt x="161" y="358"/>
                      </a:cubicBezTo>
                      <a:cubicBezTo>
                        <a:pt x="151" y="313"/>
                        <a:pt x="158" y="254"/>
                        <a:pt x="145" y="212"/>
                      </a:cubicBezTo>
                      <a:cubicBezTo>
                        <a:pt x="136" y="297"/>
                        <a:pt x="159" y="374"/>
                        <a:pt x="170" y="457"/>
                      </a:cubicBezTo>
                      <a:cubicBezTo>
                        <a:pt x="176" y="502"/>
                        <a:pt x="181" y="543"/>
                        <a:pt x="193" y="587"/>
                      </a:cubicBezTo>
                      <a:cubicBezTo>
                        <a:pt x="200" y="616"/>
                        <a:pt x="215" y="658"/>
                        <a:pt x="209" y="688"/>
                      </a:cubicBezTo>
                      <a:cubicBezTo>
                        <a:pt x="202" y="686"/>
                        <a:pt x="192" y="690"/>
                        <a:pt x="184" y="689"/>
                      </a:cubicBezTo>
                      <a:cubicBezTo>
                        <a:pt x="178" y="726"/>
                        <a:pt x="208" y="761"/>
                        <a:pt x="217" y="795"/>
                      </a:cubicBezTo>
                      <a:cubicBezTo>
                        <a:pt x="229" y="836"/>
                        <a:pt x="224" y="876"/>
                        <a:pt x="226" y="920"/>
                      </a:cubicBezTo>
                      <a:cubicBezTo>
                        <a:pt x="228" y="955"/>
                        <a:pt x="256" y="996"/>
                        <a:pt x="249" y="1031"/>
                      </a:cubicBezTo>
                      <a:cubicBezTo>
                        <a:pt x="241" y="1070"/>
                        <a:pt x="216" y="1078"/>
                        <a:pt x="252" y="1115"/>
                      </a:cubicBezTo>
                      <a:moveTo>
                        <a:pt x="314" y="597"/>
                      </a:moveTo>
                      <a:cubicBezTo>
                        <a:pt x="314" y="546"/>
                        <a:pt x="337" y="489"/>
                        <a:pt x="323" y="441"/>
                      </a:cubicBezTo>
                      <a:cubicBezTo>
                        <a:pt x="222" y="421"/>
                        <a:pt x="299" y="765"/>
                        <a:pt x="311" y="815"/>
                      </a:cubicBezTo>
                      <a:cubicBezTo>
                        <a:pt x="329" y="893"/>
                        <a:pt x="331" y="973"/>
                        <a:pt x="330" y="1056"/>
                      </a:cubicBezTo>
                      <a:cubicBezTo>
                        <a:pt x="330" y="1136"/>
                        <a:pt x="302" y="1211"/>
                        <a:pt x="301" y="1290"/>
                      </a:cubicBezTo>
                      <a:cubicBezTo>
                        <a:pt x="322" y="1243"/>
                        <a:pt x="341" y="1189"/>
                        <a:pt x="359" y="1138"/>
                      </a:cubicBezTo>
                      <a:cubicBezTo>
                        <a:pt x="383" y="1071"/>
                        <a:pt x="377" y="994"/>
                        <a:pt x="369" y="923"/>
                      </a:cubicBezTo>
                      <a:cubicBezTo>
                        <a:pt x="361" y="854"/>
                        <a:pt x="327" y="788"/>
                        <a:pt x="321" y="720"/>
                      </a:cubicBezTo>
                      <a:cubicBezTo>
                        <a:pt x="314" y="652"/>
                        <a:pt x="334" y="585"/>
                        <a:pt x="330" y="518"/>
                      </a:cubicBezTo>
                      <a:moveTo>
                        <a:pt x="220" y="1099"/>
                      </a:moveTo>
                      <a:cubicBezTo>
                        <a:pt x="195" y="1077"/>
                        <a:pt x="176" y="1057"/>
                        <a:pt x="141" y="1050"/>
                      </a:cubicBezTo>
                      <a:cubicBezTo>
                        <a:pt x="117" y="1046"/>
                        <a:pt x="33" y="1043"/>
                        <a:pt x="40" y="1079"/>
                      </a:cubicBezTo>
                      <a:cubicBezTo>
                        <a:pt x="79" y="1088"/>
                        <a:pt x="103" y="1074"/>
                        <a:pt x="138" y="1070"/>
                      </a:cubicBezTo>
                      <a:cubicBezTo>
                        <a:pt x="158" y="1067"/>
                        <a:pt x="209" y="1076"/>
                        <a:pt x="207" y="1102"/>
                      </a:cubicBezTo>
                      <a:moveTo>
                        <a:pt x="145" y="1559"/>
                      </a:moveTo>
                      <a:cubicBezTo>
                        <a:pt x="164" y="1594"/>
                        <a:pt x="65" y="1645"/>
                        <a:pt x="98" y="1664"/>
                      </a:cubicBezTo>
                      <a:cubicBezTo>
                        <a:pt x="121" y="1677"/>
                        <a:pt x="199" y="1600"/>
                        <a:pt x="225" y="1592"/>
                      </a:cubicBezTo>
                      <a:cubicBezTo>
                        <a:pt x="197" y="1585"/>
                        <a:pt x="177" y="1623"/>
                        <a:pt x="155" y="1604"/>
                      </a:cubicBezTo>
                      <a:cubicBezTo>
                        <a:pt x="131" y="1582"/>
                        <a:pt x="157" y="1549"/>
                        <a:pt x="174" y="1536"/>
                      </a:cubicBezTo>
                      <a:moveTo>
                        <a:pt x="520" y="815"/>
                      </a:moveTo>
                      <a:cubicBezTo>
                        <a:pt x="557" y="855"/>
                        <a:pt x="484" y="975"/>
                        <a:pt x="458" y="1014"/>
                      </a:cubicBezTo>
                      <a:cubicBezTo>
                        <a:pt x="533" y="1022"/>
                        <a:pt x="603" y="844"/>
                        <a:pt x="520" y="822"/>
                      </a:cubicBezTo>
                      <a:moveTo>
                        <a:pt x="595" y="68"/>
                      </a:moveTo>
                      <a:cubicBezTo>
                        <a:pt x="590" y="104"/>
                        <a:pt x="539" y="290"/>
                        <a:pt x="584" y="306"/>
                      </a:cubicBezTo>
                      <a:cubicBezTo>
                        <a:pt x="588" y="243"/>
                        <a:pt x="565" y="165"/>
                        <a:pt x="598" y="107"/>
                      </a:cubicBezTo>
                    </a:path>
                  </a:pathLst>
                </a:custGeom>
                <a:solidFill>
                  <a:srgbClr val="28282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65" name="Freeform 192"/>
                <p:cNvSpPr>
                  <a:spLocks/>
                </p:cNvSpPr>
                <p:nvPr/>
              </p:nvSpPr>
              <p:spPr bwMode="gray">
                <a:xfrm>
                  <a:off x="8114658" y="-12330885"/>
                  <a:ext cx="870018" cy="1386262"/>
                </a:xfrm>
                <a:custGeom>
                  <a:avLst/>
                  <a:gdLst/>
                  <a:ahLst/>
                  <a:cxnLst>
                    <a:cxn ang="0">
                      <a:pos x="40" y="283"/>
                    </a:cxn>
                    <a:cxn ang="0">
                      <a:pos x="85" y="296"/>
                    </a:cxn>
                    <a:cxn ang="0">
                      <a:pos x="209" y="214"/>
                    </a:cxn>
                    <a:cxn ang="0">
                      <a:pos x="213" y="0"/>
                    </a:cxn>
                    <a:cxn ang="0">
                      <a:pos x="229" y="156"/>
                    </a:cxn>
                    <a:cxn ang="0">
                      <a:pos x="229" y="244"/>
                    </a:cxn>
                    <a:cxn ang="0">
                      <a:pos x="187" y="300"/>
                    </a:cxn>
                    <a:cxn ang="0">
                      <a:pos x="75" y="333"/>
                    </a:cxn>
                    <a:cxn ang="0">
                      <a:pos x="0" y="245"/>
                    </a:cxn>
                    <a:cxn ang="0">
                      <a:pos x="43" y="289"/>
                    </a:cxn>
                  </a:cxnLst>
                  <a:rect l="0" t="0" r="r" b="b"/>
                  <a:pathLst>
                    <a:path w="232" h="366">
                      <a:moveTo>
                        <a:pt x="40" y="283"/>
                      </a:moveTo>
                      <a:cubicBezTo>
                        <a:pt x="55" y="286"/>
                        <a:pt x="69" y="293"/>
                        <a:pt x="85" y="296"/>
                      </a:cubicBezTo>
                      <a:cubicBezTo>
                        <a:pt x="128" y="362"/>
                        <a:pt x="202" y="258"/>
                        <a:pt x="209" y="214"/>
                      </a:cubicBezTo>
                      <a:cubicBezTo>
                        <a:pt x="221" y="144"/>
                        <a:pt x="223" y="70"/>
                        <a:pt x="213" y="0"/>
                      </a:cubicBezTo>
                      <a:cubicBezTo>
                        <a:pt x="213" y="56"/>
                        <a:pt x="229" y="99"/>
                        <a:pt x="229" y="156"/>
                      </a:cubicBezTo>
                      <a:cubicBezTo>
                        <a:pt x="229" y="184"/>
                        <a:pt x="232" y="215"/>
                        <a:pt x="229" y="244"/>
                      </a:cubicBezTo>
                      <a:cubicBezTo>
                        <a:pt x="226" y="279"/>
                        <a:pt x="214" y="284"/>
                        <a:pt x="187" y="300"/>
                      </a:cubicBezTo>
                      <a:cubicBezTo>
                        <a:pt x="144" y="326"/>
                        <a:pt x="123" y="366"/>
                        <a:pt x="75" y="333"/>
                      </a:cubicBezTo>
                      <a:cubicBezTo>
                        <a:pt x="53" y="317"/>
                        <a:pt x="1" y="270"/>
                        <a:pt x="0" y="245"/>
                      </a:cubicBezTo>
                      <a:cubicBezTo>
                        <a:pt x="12" y="262"/>
                        <a:pt x="35" y="272"/>
                        <a:pt x="43" y="289"/>
                      </a:cubicBezTo>
                    </a:path>
                  </a:pathLst>
                </a:custGeom>
                <a:solidFill>
                  <a:srgbClr val="66666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66" name="Freeform 193"/>
                <p:cNvSpPr>
                  <a:spLocks/>
                </p:cNvSpPr>
                <p:nvPr/>
              </p:nvSpPr>
              <p:spPr bwMode="gray">
                <a:xfrm>
                  <a:off x="8114658" y="-15782920"/>
                  <a:ext cx="163128" cy="706718"/>
                </a:xfrm>
                <a:custGeom>
                  <a:avLst/>
                  <a:gdLst/>
                  <a:ahLst/>
                  <a:cxnLst>
                    <a:cxn ang="0">
                      <a:pos x="36" y="10"/>
                    </a:cxn>
                    <a:cxn ang="0">
                      <a:pos x="3" y="185"/>
                    </a:cxn>
                    <a:cxn ang="0">
                      <a:pos x="23" y="95"/>
                    </a:cxn>
                    <a:cxn ang="0">
                      <a:pos x="33" y="0"/>
                    </a:cxn>
                  </a:cxnLst>
                  <a:rect l="0" t="0" r="r" b="b"/>
                  <a:pathLst>
                    <a:path w="46" h="185">
                      <a:moveTo>
                        <a:pt x="36" y="10"/>
                      </a:moveTo>
                      <a:cubicBezTo>
                        <a:pt x="46" y="74"/>
                        <a:pt x="40" y="134"/>
                        <a:pt x="3" y="185"/>
                      </a:cubicBezTo>
                      <a:cubicBezTo>
                        <a:pt x="0" y="153"/>
                        <a:pt x="21" y="128"/>
                        <a:pt x="23" y="95"/>
                      </a:cubicBezTo>
                      <a:cubicBezTo>
                        <a:pt x="24" y="72"/>
                        <a:pt x="14" y="7"/>
                        <a:pt x="33" y="0"/>
                      </a:cubicBezTo>
                    </a:path>
                  </a:pathLst>
                </a:custGeom>
                <a:solidFill>
                  <a:srgbClr val="66666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67" name="Freeform 194"/>
                <p:cNvSpPr>
                  <a:spLocks/>
                </p:cNvSpPr>
                <p:nvPr/>
              </p:nvSpPr>
              <p:spPr bwMode="gray">
                <a:xfrm>
                  <a:off x="8005906" y="-16245013"/>
                  <a:ext cx="163128" cy="353367"/>
                </a:xfrm>
                <a:custGeom>
                  <a:avLst/>
                  <a:gdLst/>
                  <a:ahLst/>
                  <a:cxnLst>
                    <a:cxn ang="0">
                      <a:pos x="41" y="0"/>
                    </a:cxn>
                    <a:cxn ang="0">
                      <a:pos x="42" y="50"/>
                    </a:cxn>
                    <a:cxn ang="0">
                      <a:pos x="30" y="95"/>
                    </a:cxn>
                    <a:cxn ang="0">
                      <a:pos x="3" y="84"/>
                    </a:cxn>
                    <a:cxn ang="0">
                      <a:pos x="38" y="0"/>
                    </a:cxn>
                  </a:cxnLst>
                  <a:rect l="0" t="0" r="r" b="b"/>
                  <a:pathLst>
                    <a:path w="48" h="95">
                      <a:moveTo>
                        <a:pt x="41" y="0"/>
                      </a:moveTo>
                      <a:cubicBezTo>
                        <a:pt x="43" y="16"/>
                        <a:pt x="48" y="34"/>
                        <a:pt x="42" y="50"/>
                      </a:cubicBezTo>
                      <a:cubicBezTo>
                        <a:pt x="36" y="67"/>
                        <a:pt x="9" y="78"/>
                        <a:pt x="30" y="95"/>
                      </a:cubicBezTo>
                      <a:cubicBezTo>
                        <a:pt x="21" y="93"/>
                        <a:pt x="11" y="89"/>
                        <a:pt x="3" y="84"/>
                      </a:cubicBezTo>
                      <a:cubicBezTo>
                        <a:pt x="0" y="56"/>
                        <a:pt x="43" y="38"/>
                        <a:pt x="38" y="0"/>
                      </a:cubicBezTo>
                    </a:path>
                  </a:pathLst>
                </a:custGeom>
                <a:solidFill>
                  <a:srgbClr val="66666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68" name="Freeform 195"/>
                <p:cNvSpPr>
                  <a:spLocks/>
                </p:cNvSpPr>
                <p:nvPr/>
              </p:nvSpPr>
              <p:spPr bwMode="gray">
                <a:xfrm>
                  <a:off x="8304983" y="-16245013"/>
                  <a:ext cx="299060" cy="380540"/>
                </a:xfrm>
                <a:custGeom>
                  <a:avLst/>
                  <a:gdLst/>
                  <a:ahLst/>
                  <a:cxnLst>
                    <a:cxn ang="0">
                      <a:pos x="59" y="10"/>
                    </a:cxn>
                    <a:cxn ang="0">
                      <a:pos x="52" y="59"/>
                    </a:cxn>
                    <a:cxn ang="0">
                      <a:pos x="0" y="89"/>
                    </a:cxn>
                    <a:cxn ang="0">
                      <a:pos x="58" y="65"/>
                    </a:cxn>
                    <a:cxn ang="0">
                      <a:pos x="59" y="0"/>
                    </a:cxn>
                  </a:cxnLst>
                  <a:rect l="0" t="0" r="r" b="b"/>
                  <a:pathLst>
                    <a:path w="79" h="105">
                      <a:moveTo>
                        <a:pt x="59" y="10"/>
                      </a:moveTo>
                      <a:cubicBezTo>
                        <a:pt x="35" y="18"/>
                        <a:pt x="58" y="43"/>
                        <a:pt x="52" y="59"/>
                      </a:cubicBezTo>
                      <a:cubicBezTo>
                        <a:pt x="45" y="77"/>
                        <a:pt x="20" y="86"/>
                        <a:pt x="0" y="89"/>
                      </a:cubicBezTo>
                      <a:cubicBezTo>
                        <a:pt x="16" y="105"/>
                        <a:pt x="46" y="78"/>
                        <a:pt x="58" y="65"/>
                      </a:cubicBezTo>
                      <a:cubicBezTo>
                        <a:pt x="79" y="39"/>
                        <a:pt x="66" y="28"/>
                        <a:pt x="59" y="0"/>
                      </a:cubicBezTo>
                    </a:path>
                  </a:pathLst>
                </a:custGeom>
                <a:solidFill>
                  <a:srgbClr val="66666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69" name="Freeform 196"/>
                <p:cNvSpPr>
                  <a:spLocks/>
                </p:cNvSpPr>
                <p:nvPr/>
              </p:nvSpPr>
              <p:spPr bwMode="gray">
                <a:xfrm>
                  <a:off x="7516521" y="-16870178"/>
                  <a:ext cx="271880" cy="896979"/>
                </a:xfrm>
                <a:custGeom>
                  <a:avLst/>
                  <a:gdLst/>
                  <a:ahLst/>
                  <a:cxnLst>
                    <a:cxn ang="0">
                      <a:pos x="33" y="6"/>
                    </a:cxn>
                    <a:cxn ang="0">
                      <a:pos x="25" y="74"/>
                    </a:cxn>
                    <a:cxn ang="0">
                      <a:pos x="27" y="133"/>
                    </a:cxn>
                    <a:cxn ang="0">
                      <a:pos x="50" y="182"/>
                    </a:cxn>
                    <a:cxn ang="0">
                      <a:pos x="68" y="241"/>
                    </a:cxn>
                    <a:cxn ang="0">
                      <a:pos x="14" y="120"/>
                    </a:cxn>
                    <a:cxn ang="0">
                      <a:pos x="11" y="53"/>
                    </a:cxn>
                    <a:cxn ang="0">
                      <a:pos x="42" y="0"/>
                    </a:cxn>
                  </a:cxnLst>
                  <a:rect l="0" t="0" r="r" b="b"/>
                  <a:pathLst>
                    <a:path w="68" h="241">
                      <a:moveTo>
                        <a:pt x="33" y="6"/>
                      </a:moveTo>
                      <a:cubicBezTo>
                        <a:pt x="32" y="36"/>
                        <a:pt x="32" y="50"/>
                        <a:pt x="25" y="74"/>
                      </a:cubicBezTo>
                      <a:cubicBezTo>
                        <a:pt x="20" y="94"/>
                        <a:pt x="16" y="112"/>
                        <a:pt x="27" y="133"/>
                      </a:cubicBezTo>
                      <a:cubicBezTo>
                        <a:pt x="36" y="151"/>
                        <a:pt x="45" y="158"/>
                        <a:pt x="50" y="182"/>
                      </a:cubicBezTo>
                      <a:cubicBezTo>
                        <a:pt x="53" y="201"/>
                        <a:pt x="57" y="226"/>
                        <a:pt x="68" y="241"/>
                      </a:cubicBezTo>
                      <a:cubicBezTo>
                        <a:pt x="42" y="205"/>
                        <a:pt x="32" y="160"/>
                        <a:pt x="14" y="120"/>
                      </a:cubicBezTo>
                      <a:cubicBezTo>
                        <a:pt x="0" y="90"/>
                        <a:pt x="1" y="83"/>
                        <a:pt x="11" y="53"/>
                      </a:cubicBezTo>
                      <a:cubicBezTo>
                        <a:pt x="16" y="35"/>
                        <a:pt x="20" y="2"/>
                        <a:pt x="42" y="0"/>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70" name="Freeform 197"/>
                <p:cNvSpPr>
                  <a:spLocks/>
                </p:cNvSpPr>
                <p:nvPr/>
              </p:nvSpPr>
              <p:spPr bwMode="gray">
                <a:xfrm>
                  <a:off x="8875924" y="-17169182"/>
                  <a:ext cx="380633" cy="516456"/>
                </a:xfrm>
                <a:custGeom>
                  <a:avLst/>
                  <a:gdLst/>
                  <a:ahLst/>
                  <a:cxnLst>
                    <a:cxn ang="0">
                      <a:pos x="6" y="83"/>
                    </a:cxn>
                    <a:cxn ang="0">
                      <a:pos x="55" y="30"/>
                    </a:cxn>
                    <a:cxn ang="0">
                      <a:pos x="98" y="136"/>
                    </a:cxn>
                    <a:cxn ang="0">
                      <a:pos x="42" y="0"/>
                    </a:cxn>
                    <a:cxn ang="0">
                      <a:pos x="0" y="80"/>
                    </a:cxn>
                  </a:cxnLst>
                  <a:rect l="0" t="0" r="r" b="b"/>
                  <a:pathLst>
                    <a:path w="104" h="136">
                      <a:moveTo>
                        <a:pt x="6" y="83"/>
                      </a:moveTo>
                      <a:cubicBezTo>
                        <a:pt x="40" y="86"/>
                        <a:pt x="38" y="46"/>
                        <a:pt x="55" y="30"/>
                      </a:cubicBezTo>
                      <a:cubicBezTo>
                        <a:pt x="77" y="53"/>
                        <a:pt x="104" y="105"/>
                        <a:pt x="98" y="136"/>
                      </a:cubicBezTo>
                      <a:cubicBezTo>
                        <a:pt x="98" y="87"/>
                        <a:pt x="97" y="20"/>
                        <a:pt x="42" y="0"/>
                      </a:cubicBezTo>
                      <a:cubicBezTo>
                        <a:pt x="28" y="23"/>
                        <a:pt x="29" y="70"/>
                        <a:pt x="0" y="80"/>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71" name="Freeform 198"/>
                <p:cNvSpPr>
                  <a:spLocks/>
                </p:cNvSpPr>
                <p:nvPr/>
              </p:nvSpPr>
              <p:spPr bwMode="gray">
                <a:xfrm>
                  <a:off x="10452830" y="-10129180"/>
                  <a:ext cx="462205" cy="924169"/>
                </a:xfrm>
                <a:custGeom>
                  <a:avLst/>
                  <a:gdLst/>
                  <a:ahLst/>
                  <a:cxnLst>
                    <a:cxn ang="0">
                      <a:pos x="0" y="19"/>
                    </a:cxn>
                    <a:cxn ang="0">
                      <a:pos x="39" y="71"/>
                    </a:cxn>
                    <a:cxn ang="0">
                      <a:pos x="78" y="121"/>
                    </a:cxn>
                    <a:cxn ang="0">
                      <a:pos x="1" y="221"/>
                    </a:cxn>
                    <a:cxn ang="0">
                      <a:pos x="1" y="234"/>
                    </a:cxn>
                    <a:cxn ang="0">
                      <a:pos x="120" y="111"/>
                    </a:cxn>
                    <a:cxn ang="0">
                      <a:pos x="17" y="9"/>
                    </a:cxn>
                  </a:cxnLst>
                  <a:rect l="0" t="0" r="r" b="b"/>
                  <a:pathLst>
                    <a:path w="125" h="245">
                      <a:moveTo>
                        <a:pt x="0" y="19"/>
                      </a:moveTo>
                      <a:cubicBezTo>
                        <a:pt x="20" y="33"/>
                        <a:pt x="29" y="52"/>
                        <a:pt x="39" y="71"/>
                      </a:cubicBezTo>
                      <a:cubicBezTo>
                        <a:pt x="49" y="88"/>
                        <a:pt x="68" y="103"/>
                        <a:pt x="78" y="121"/>
                      </a:cubicBezTo>
                      <a:cubicBezTo>
                        <a:pt x="103" y="165"/>
                        <a:pt x="44" y="222"/>
                        <a:pt x="1" y="221"/>
                      </a:cubicBezTo>
                      <a:cubicBezTo>
                        <a:pt x="0" y="226"/>
                        <a:pt x="1" y="229"/>
                        <a:pt x="1" y="234"/>
                      </a:cubicBezTo>
                      <a:cubicBezTo>
                        <a:pt x="74" y="245"/>
                        <a:pt x="125" y="177"/>
                        <a:pt x="120" y="111"/>
                      </a:cubicBezTo>
                      <a:cubicBezTo>
                        <a:pt x="78" y="83"/>
                        <a:pt x="86" y="0"/>
                        <a:pt x="17" y="9"/>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72" name="Freeform 199"/>
                <p:cNvSpPr>
                  <a:spLocks/>
                </p:cNvSpPr>
                <p:nvPr/>
              </p:nvSpPr>
              <p:spPr bwMode="gray">
                <a:xfrm>
                  <a:off x="8277787" y="-13445316"/>
                  <a:ext cx="598137" cy="1658060"/>
                </a:xfrm>
                <a:custGeom>
                  <a:avLst/>
                  <a:gdLst/>
                  <a:ahLst/>
                  <a:cxnLst>
                    <a:cxn ang="0">
                      <a:pos x="126" y="272"/>
                    </a:cxn>
                    <a:cxn ang="0">
                      <a:pos x="40" y="423"/>
                    </a:cxn>
                    <a:cxn ang="0">
                      <a:pos x="50" y="415"/>
                    </a:cxn>
                    <a:cxn ang="0">
                      <a:pos x="8" y="444"/>
                    </a:cxn>
                    <a:cxn ang="0">
                      <a:pos x="44" y="384"/>
                    </a:cxn>
                    <a:cxn ang="0">
                      <a:pos x="87" y="251"/>
                    </a:cxn>
                    <a:cxn ang="0">
                      <a:pos x="114" y="158"/>
                    </a:cxn>
                    <a:cxn ang="0">
                      <a:pos x="127" y="64"/>
                    </a:cxn>
                    <a:cxn ang="0">
                      <a:pos x="138" y="0"/>
                    </a:cxn>
                    <a:cxn ang="0">
                      <a:pos x="126" y="272"/>
                    </a:cxn>
                  </a:cxnLst>
                  <a:rect l="0" t="0" r="r" b="b"/>
                  <a:pathLst>
                    <a:path w="157" h="444">
                      <a:moveTo>
                        <a:pt x="126" y="272"/>
                      </a:moveTo>
                      <a:cubicBezTo>
                        <a:pt x="109" y="320"/>
                        <a:pt x="78" y="388"/>
                        <a:pt x="40" y="423"/>
                      </a:cubicBezTo>
                      <a:cubicBezTo>
                        <a:pt x="44" y="419"/>
                        <a:pt x="47" y="417"/>
                        <a:pt x="50" y="415"/>
                      </a:cubicBezTo>
                      <a:cubicBezTo>
                        <a:pt x="43" y="431"/>
                        <a:pt x="25" y="442"/>
                        <a:pt x="8" y="444"/>
                      </a:cubicBezTo>
                      <a:cubicBezTo>
                        <a:pt x="0" y="412"/>
                        <a:pt x="26" y="402"/>
                        <a:pt x="44" y="384"/>
                      </a:cubicBezTo>
                      <a:cubicBezTo>
                        <a:pt x="80" y="348"/>
                        <a:pt x="83" y="304"/>
                        <a:pt x="87" y="251"/>
                      </a:cubicBezTo>
                      <a:cubicBezTo>
                        <a:pt x="90" y="213"/>
                        <a:pt x="103" y="192"/>
                        <a:pt x="114" y="158"/>
                      </a:cubicBezTo>
                      <a:cubicBezTo>
                        <a:pt x="124" y="128"/>
                        <a:pt x="120" y="95"/>
                        <a:pt x="127" y="64"/>
                      </a:cubicBezTo>
                      <a:cubicBezTo>
                        <a:pt x="131" y="41"/>
                        <a:pt x="139" y="24"/>
                        <a:pt x="138" y="0"/>
                      </a:cubicBezTo>
                      <a:cubicBezTo>
                        <a:pt x="138" y="88"/>
                        <a:pt x="157" y="187"/>
                        <a:pt x="126" y="272"/>
                      </a:cubicBezTo>
                      <a:close/>
                    </a:path>
                  </a:pathLst>
                </a:custGeom>
                <a:solidFill>
                  <a:srgbClr val="66666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73" name="Freeform 200"/>
                <p:cNvSpPr>
                  <a:spLocks/>
                </p:cNvSpPr>
                <p:nvPr/>
              </p:nvSpPr>
              <p:spPr bwMode="gray">
                <a:xfrm>
                  <a:off x="7190265" y="-235134"/>
                  <a:ext cx="570958" cy="597992"/>
                </a:xfrm>
                <a:custGeom>
                  <a:avLst/>
                  <a:gdLst/>
                  <a:ahLst/>
                  <a:cxnLst>
                    <a:cxn ang="0">
                      <a:pos x="64" y="10"/>
                    </a:cxn>
                    <a:cxn ang="0">
                      <a:pos x="122" y="10"/>
                    </a:cxn>
                    <a:cxn ang="0">
                      <a:pos x="122" y="25"/>
                    </a:cxn>
                    <a:cxn ang="0">
                      <a:pos x="48" y="51"/>
                    </a:cxn>
                    <a:cxn ang="0">
                      <a:pos x="112" y="92"/>
                    </a:cxn>
                    <a:cxn ang="0">
                      <a:pos x="9" y="92"/>
                    </a:cxn>
                    <a:cxn ang="0">
                      <a:pos x="45" y="81"/>
                    </a:cxn>
                    <a:cxn ang="0">
                      <a:pos x="15" y="71"/>
                    </a:cxn>
                    <a:cxn ang="0">
                      <a:pos x="15" y="52"/>
                    </a:cxn>
                    <a:cxn ang="0">
                      <a:pos x="28" y="29"/>
                    </a:cxn>
                    <a:cxn ang="0">
                      <a:pos x="60" y="0"/>
                    </a:cxn>
                    <a:cxn ang="0">
                      <a:pos x="64" y="13"/>
                    </a:cxn>
                  </a:cxnLst>
                  <a:rect l="0" t="0" r="r" b="b"/>
                  <a:pathLst>
                    <a:path w="153" h="158">
                      <a:moveTo>
                        <a:pt x="64" y="10"/>
                      </a:moveTo>
                      <a:cubicBezTo>
                        <a:pt x="83" y="10"/>
                        <a:pt x="103" y="9"/>
                        <a:pt x="122" y="10"/>
                      </a:cubicBezTo>
                      <a:cubicBezTo>
                        <a:pt x="123" y="15"/>
                        <a:pt x="123" y="21"/>
                        <a:pt x="122" y="25"/>
                      </a:cubicBezTo>
                      <a:cubicBezTo>
                        <a:pt x="102" y="35"/>
                        <a:pt x="48" y="22"/>
                        <a:pt x="48" y="51"/>
                      </a:cubicBezTo>
                      <a:cubicBezTo>
                        <a:pt x="79" y="55"/>
                        <a:pt x="83" y="92"/>
                        <a:pt x="112" y="92"/>
                      </a:cubicBezTo>
                      <a:cubicBezTo>
                        <a:pt x="153" y="133"/>
                        <a:pt x="0" y="158"/>
                        <a:pt x="9" y="92"/>
                      </a:cubicBezTo>
                      <a:cubicBezTo>
                        <a:pt x="22" y="88"/>
                        <a:pt x="34" y="89"/>
                        <a:pt x="45" y="81"/>
                      </a:cubicBezTo>
                      <a:cubicBezTo>
                        <a:pt x="37" y="73"/>
                        <a:pt x="27" y="70"/>
                        <a:pt x="15" y="71"/>
                      </a:cubicBezTo>
                      <a:cubicBezTo>
                        <a:pt x="14" y="66"/>
                        <a:pt x="14" y="57"/>
                        <a:pt x="15" y="52"/>
                      </a:cubicBezTo>
                      <a:cubicBezTo>
                        <a:pt x="50" y="53"/>
                        <a:pt x="26" y="34"/>
                        <a:pt x="28" y="29"/>
                      </a:cubicBezTo>
                      <a:cubicBezTo>
                        <a:pt x="35" y="15"/>
                        <a:pt x="43" y="8"/>
                        <a:pt x="60" y="0"/>
                      </a:cubicBezTo>
                      <a:cubicBezTo>
                        <a:pt x="59" y="5"/>
                        <a:pt x="63" y="11"/>
                        <a:pt x="64" y="13"/>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74" name="Freeform 201"/>
                <p:cNvSpPr>
                  <a:spLocks/>
                </p:cNvSpPr>
                <p:nvPr/>
              </p:nvSpPr>
              <p:spPr bwMode="gray">
                <a:xfrm>
                  <a:off x="11105344" y="-316687"/>
                  <a:ext cx="870018" cy="462093"/>
                </a:xfrm>
                <a:custGeom>
                  <a:avLst/>
                  <a:gdLst/>
                  <a:ahLst/>
                  <a:cxnLst>
                    <a:cxn ang="0">
                      <a:pos x="115" y="79"/>
                    </a:cxn>
                    <a:cxn ang="0">
                      <a:pos x="80" y="105"/>
                    </a:cxn>
                    <a:cxn ang="0">
                      <a:pos x="228" y="90"/>
                    </a:cxn>
                    <a:cxn ang="0">
                      <a:pos x="139" y="63"/>
                    </a:cxn>
                    <a:cxn ang="0">
                      <a:pos x="95" y="67"/>
                    </a:cxn>
                    <a:cxn ang="0">
                      <a:pos x="86" y="86"/>
                    </a:cxn>
                  </a:cxnLst>
                  <a:rect l="0" t="0" r="r" b="b"/>
                  <a:pathLst>
                    <a:path w="234" h="121">
                      <a:moveTo>
                        <a:pt x="115" y="79"/>
                      </a:moveTo>
                      <a:cubicBezTo>
                        <a:pt x="104" y="90"/>
                        <a:pt x="86" y="93"/>
                        <a:pt x="80" y="105"/>
                      </a:cubicBezTo>
                      <a:cubicBezTo>
                        <a:pt x="107" y="107"/>
                        <a:pt x="234" y="121"/>
                        <a:pt x="228" y="90"/>
                      </a:cubicBezTo>
                      <a:cubicBezTo>
                        <a:pt x="198" y="83"/>
                        <a:pt x="166" y="74"/>
                        <a:pt x="139" y="63"/>
                      </a:cubicBezTo>
                      <a:cubicBezTo>
                        <a:pt x="153" y="0"/>
                        <a:pt x="0" y="62"/>
                        <a:pt x="95" y="67"/>
                      </a:cubicBezTo>
                      <a:cubicBezTo>
                        <a:pt x="84" y="71"/>
                        <a:pt x="90" y="77"/>
                        <a:pt x="86" y="86"/>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75" name="Freeform 202"/>
                <p:cNvSpPr>
                  <a:spLocks/>
                </p:cNvSpPr>
                <p:nvPr/>
              </p:nvSpPr>
              <p:spPr bwMode="gray">
                <a:xfrm>
                  <a:off x="10724711" y="-588501"/>
                  <a:ext cx="435009" cy="516456"/>
                </a:xfrm>
                <a:custGeom>
                  <a:avLst/>
                  <a:gdLst/>
                  <a:ahLst/>
                  <a:cxnLst>
                    <a:cxn ang="0">
                      <a:pos x="35" y="10"/>
                    </a:cxn>
                    <a:cxn ang="0">
                      <a:pos x="2" y="11"/>
                    </a:cxn>
                    <a:cxn ang="0">
                      <a:pos x="30" y="40"/>
                    </a:cxn>
                    <a:cxn ang="0">
                      <a:pos x="51" y="75"/>
                    </a:cxn>
                    <a:cxn ang="0">
                      <a:pos x="121" y="141"/>
                    </a:cxn>
                    <a:cxn ang="0">
                      <a:pos x="77" y="81"/>
                    </a:cxn>
                    <a:cxn ang="0">
                      <a:pos x="40" y="7"/>
                    </a:cxn>
                    <a:cxn ang="0">
                      <a:pos x="15" y="0"/>
                    </a:cxn>
                  </a:cxnLst>
                  <a:rect l="0" t="0" r="r" b="b"/>
                  <a:pathLst>
                    <a:path w="121" h="141">
                      <a:moveTo>
                        <a:pt x="35" y="10"/>
                      </a:moveTo>
                      <a:cubicBezTo>
                        <a:pt x="24" y="9"/>
                        <a:pt x="13" y="10"/>
                        <a:pt x="2" y="11"/>
                      </a:cubicBezTo>
                      <a:cubicBezTo>
                        <a:pt x="0" y="29"/>
                        <a:pt x="21" y="30"/>
                        <a:pt x="30" y="40"/>
                      </a:cubicBezTo>
                      <a:cubicBezTo>
                        <a:pt x="41" y="51"/>
                        <a:pt x="45" y="62"/>
                        <a:pt x="51" y="75"/>
                      </a:cubicBezTo>
                      <a:cubicBezTo>
                        <a:pt x="67" y="110"/>
                        <a:pt x="81" y="130"/>
                        <a:pt x="121" y="141"/>
                      </a:cubicBezTo>
                      <a:cubicBezTo>
                        <a:pt x="97" y="125"/>
                        <a:pt x="86" y="105"/>
                        <a:pt x="77" y="81"/>
                      </a:cubicBezTo>
                      <a:cubicBezTo>
                        <a:pt x="66" y="54"/>
                        <a:pt x="48" y="34"/>
                        <a:pt x="40" y="7"/>
                      </a:cubicBezTo>
                      <a:cubicBezTo>
                        <a:pt x="33" y="4"/>
                        <a:pt x="23" y="0"/>
                        <a:pt x="15" y="0"/>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76" name="Freeform 203"/>
                <p:cNvSpPr>
                  <a:spLocks/>
                </p:cNvSpPr>
                <p:nvPr/>
              </p:nvSpPr>
              <p:spPr bwMode="gray">
                <a:xfrm>
                  <a:off x="7570897" y="-17658448"/>
                  <a:ext cx="1576907" cy="1005722"/>
                </a:xfrm>
                <a:custGeom>
                  <a:avLst/>
                  <a:gdLst/>
                  <a:ahLst/>
                  <a:cxnLst>
                    <a:cxn ang="0">
                      <a:pos x="0" y="57"/>
                    </a:cxn>
                    <a:cxn ang="0">
                      <a:pos x="109" y="220"/>
                    </a:cxn>
                    <a:cxn ang="0">
                      <a:pos x="323" y="207"/>
                    </a:cxn>
                    <a:cxn ang="0">
                      <a:pos x="421" y="0"/>
                    </a:cxn>
                  </a:cxnLst>
                  <a:rect l="0" t="0" r="r" b="b"/>
                  <a:pathLst>
                    <a:path w="421" h="267">
                      <a:moveTo>
                        <a:pt x="0" y="57"/>
                      </a:moveTo>
                      <a:cubicBezTo>
                        <a:pt x="21" y="139"/>
                        <a:pt x="39" y="178"/>
                        <a:pt x="109" y="220"/>
                      </a:cubicBezTo>
                      <a:cubicBezTo>
                        <a:pt x="175" y="260"/>
                        <a:pt x="256" y="267"/>
                        <a:pt x="323" y="207"/>
                      </a:cubicBezTo>
                      <a:cubicBezTo>
                        <a:pt x="390" y="147"/>
                        <a:pt x="417" y="88"/>
                        <a:pt x="421" y="0"/>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977" name="Freeform 204"/>
                <p:cNvSpPr>
                  <a:spLocks/>
                </p:cNvSpPr>
                <p:nvPr/>
              </p:nvSpPr>
              <p:spPr bwMode="gray">
                <a:xfrm>
                  <a:off x="6945581" y="-19778601"/>
                  <a:ext cx="2528480" cy="2908423"/>
                </a:xfrm>
                <a:custGeom>
                  <a:avLst/>
                  <a:gdLst/>
                  <a:ahLst/>
                  <a:cxnLst>
                    <a:cxn ang="0">
                      <a:pos x="137" y="429"/>
                    </a:cxn>
                    <a:cxn ang="0">
                      <a:pos x="127" y="550"/>
                    </a:cxn>
                    <a:cxn ang="0">
                      <a:pos x="279" y="726"/>
                    </a:cxn>
                    <a:cxn ang="0">
                      <a:pos x="493" y="713"/>
                    </a:cxn>
                    <a:cxn ang="0">
                      <a:pos x="609" y="511"/>
                    </a:cxn>
                    <a:cxn ang="0">
                      <a:pos x="640" y="503"/>
                    </a:cxn>
                    <a:cxn ang="0">
                      <a:pos x="674" y="380"/>
                    </a:cxn>
                    <a:cxn ang="0">
                      <a:pos x="627" y="306"/>
                    </a:cxn>
                    <a:cxn ang="0">
                      <a:pos x="597" y="140"/>
                    </a:cxn>
                    <a:cxn ang="0">
                      <a:pos x="472" y="30"/>
                    </a:cxn>
                    <a:cxn ang="0">
                      <a:pos x="345" y="8"/>
                    </a:cxn>
                    <a:cxn ang="0">
                      <a:pos x="86" y="299"/>
                    </a:cxn>
                    <a:cxn ang="0">
                      <a:pos x="87" y="307"/>
                    </a:cxn>
                    <a:cxn ang="0">
                      <a:pos x="82" y="497"/>
                    </a:cxn>
                    <a:cxn ang="0">
                      <a:pos x="127" y="550"/>
                    </a:cxn>
                  </a:cxnLst>
                  <a:rect l="0" t="0" r="r" b="b"/>
                  <a:pathLst>
                    <a:path w="676" h="772">
                      <a:moveTo>
                        <a:pt x="137" y="429"/>
                      </a:moveTo>
                      <a:cubicBezTo>
                        <a:pt x="137" y="516"/>
                        <a:pt x="88" y="476"/>
                        <a:pt x="127" y="550"/>
                      </a:cubicBezTo>
                      <a:cubicBezTo>
                        <a:pt x="171" y="635"/>
                        <a:pt x="209" y="684"/>
                        <a:pt x="279" y="726"/>
                      </a:cubicBezTo>
                      <a:cubicBezTo>
                        <a:pt x="345" y="766"/>
                        <a:pt x="427" y="772"/>
                        <a:pt x="493" y="713"/>
                      </a:cubicBezTo>
                      <a:cubicBezTo>
                        <a:pt x="561" y="652"/>
                        <a:pt x="604" y="600"/>
                        <a:pt x="609" y="511"/>
                      </a:cubicBezTo>
                      <a:cubicBezTo>
                        <a:pt x="617" y="501"/>
                        <a:pt x="631" y="502"/>
                        <a:pt x="640" y="503"/>
                      </a:cubicBezTo>
                      <a:cubicBezTo>
                        <a:pt x="662" y="461"/>
                        <a:pt x="673" y="435"/>
                        <a:pt x="674" y="380"/>
                      </a:cubicBezTo>
                      <a:cubicBezTo>
                        <a:pt x="676" y="305"/>
                        <a:pt x="627" y="306"/>
                        <a:pt x="627" y="306"/>
                      </a:cubicBezTo>
                      <a:cubicBezTo>
                        <a:pt x="625" y="263"/>
                        <a:pt x="614" y="176"/>
                        <a:pt x="597" y="140"/>
                      </a:cubicBezTo>
                      <a:cubicBezTo>
                        <a:pt x="565" y="70"/>
                        <a:pt x="521" y="50"/>
                        <a:pt x="472" y="30"/>
                      </a:cubicBezTo>
                      <a:cubicBezTo>
                        <a:pt x="430" y="13"/>
                        <a:pt x="386" y="6"/>
                        <a:pt x="345" y="8"/>
                      </a:cubicBezTo>
                      <a:cubicBezTo>
                        <a:pt x="179" y="0"/>
                        <a:pt x="83" y="115"/>
                        <a:pt x="86" y="299"/>
                      </a:cubicBezTo>
                      <a:cubicBezTo>
                        <a:pt x="86" y="302"/>
                        <a:pt x="86" y="305"/>
                        <a:pt x="87" y="307"/>
                      </a:cubicBezTo>
                      <a:cubicBezTo>
                        <a:pt x="0" y="325"/>
                        <a:pt x="58" y="453"/>
                        <a:pt x="82" y="497"/>
                      </a:cubicBezTo>
                      <a:cubicBezTo>
                        <a:pt x="111" y="499"/>
                        <a:pt x="124" y="524"/>
                        <a:pt x="127" y="550"/>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grpSp>
          <p:sp>
            <p:nvSpPr>
              <p:cNvPr id="1048" name="Freeform 101"/>
              <p:cNvSpPr>
                <a:spLocks/>
              </p:cNvSpPr>
              <p:nvPr/>
            </p:nvSpPr>
            <p:spPr bwMode="gray">
              <a:xfrm>
                <a:off x="2355437" y="4464962"/>
                <a:ext cx="141301" cy="128570"/>
              </a:xfrm>
              <a:custGeom>
                <a:avLst/>
                <a:gdLst/>
                <a:ahLst/>
                <a:cxnLst>
                  <a:cxn ang="0">
                    <a:pos x="111" y="540"/>
                  </a:cxn>
                  <a:cxn ang="0">
                    <a:pos x="94" y="541"/>
                  </a:cxn>
                  <a:cxn ang="0">
                    <a:pos x="81" y="432"/>
                  </a:cxn>
                  <a:cxn ang="0">
                    <a:pos x="67" y="390"/>
                  </a:cxn>
                  <a:cxn ang="0">
                    <a:pos x="33" y="348"/>
                  </a:cxn>
                  <a:cxn ang="0">
                    <a:pos x="81" y="145"/>
                  </a:cxn>
                  <a:cxn ang="0">
                    <a:pos x="48" y="144"/>
                  </a:cxn>
                  <a:cxn ang="0">
                    <a:pos x="131" y="76"/>
                  </a:cxn>
                  <a:cxn ang="0">
                    <a:pos x="115" y="57"/>
                  </a:cxn>
                  <a:cxn ang="0">
                    <a:pos x="190" y="34"/>
                  </a:cxn>
                  <a:cxn ang="0">
                    <a:pos x="263" y="1"/>
                  </a:cxn>
                  <a:cxn ang="0">
                    <a:pos x="426" y="51"/>
                  </a:cxn>
                  <a:cxn ang="0">
                    <a:pos x="428" y="27"/>
                  </a:cxn>
                  <a:cxn ang="0">
                    <a:pos x="469" y="77"/>
                  </a:cxn>
                  <a:cxn ang="0">
                    <a:pos x="530" y="110"/>
                  </a:cxn>
                  <a:cxn ang="0">
                    <a:pos x="596" y="229"/>
                  </a:cxn>
                  <a:cxn ang="0">
                    <a:pos x="608" y="388"/>
                  </a:cxn>
                  <a:cxn ang="0">
                    <a:pos x="572" y="557"/>
                  </a:cxn>
                  <a:cxn ang="0">
                    <a:pos x="546" y="457"/>
                  </a:cxn>
                  <a:cxn ang="0">
                    <a:pos x="550" y="313"/>
                  </a:cxn>
                  <a:cxn ang="0">
                    <a:pos x="482" y="216"/>
                  </a:cxn>
                  <a:cxn ang="0">
                    <a:pos x="348" y="216"/>
                  </a:cxn>
                  <a:cxn ang="0">
                    <a:pos x="327" y="191"/>
                  </a:cxn>
                  <a:cxn ang="0">
                    <a:pos x="334" y="228"/>
                  </a:cxn>
                  <a:cxn ang="0">
                    <a:pos x="250" y="188"/>
                  </a:cxn>
                  <a:cxn ang="0">
                    <a:pos x="179" y="230"/>
                  </a:cxn>
                  <a:cxn ang="0">
                    <a:pos x="127" y="322"/>
                  </a:cxn>
                  <a:cxn ang="0">
                    <a:pos x="123" y="377"/>
                  </a:cxn>
                  <a:cxn ang="0">
                    <a:pos x="111" y="426"/>
                  </a:cxn>
                  <a:cxn ang="0">
                    <a:pos x="111" y="540"/>
                  </a:cxn>
                </a:cxnLst>
                <a:rect l="0" t="0" r="r" b="b"/>
                <a:pathLst>
                  <a:path w="619" h="557">
                    <a:moveTo>
                      <a:pt x="111" y="540"/>
                    </a:moveTo>
                    <a:cubicBezTo>
                      <a:pt x="85" y="549"/>
                      <a:pt x="102" y="543"/>
                      <a:pt x="94" y="541"/>
                    </a:cubicBezTo>
                    <a:cubicBezTo>
                      <a:pt x="82" y="499"/>
                      <a:pt x="79" y="474"/>
                      <a:pt x="81" y="432"/>
                    </a:cubicBezTo>
                    <a:cubicBezTo>
                      <a:pt x="82" y="415"/>
                      <a:pt x="95" y="378"/>
                      <a:pt x="67" y="390"/>
                    </a:cubicBezTo>
                    <a:cubicBezTo>
                      <a:pt x="56" y="395"/>
                      <a:pt x="44" y="366"/>
                      <a:pt x="33" y="348"/>
                    </a:cubicBezTo>
                    <a:cubicBezTo>
                      <a:pt x="0" y="293"/>
                      <a:pt x="48" y="189"/>
                      <a:pt x="81" y="145"/>
                    </a:cubicBezTo>
                    <a:cubicBezTo>
                      <a:pt x="71" y="147"/>
                      <a:pt x="58" y="142"/>
                      <a:pt x="48" y="144"/>
                    </a:cubicBezTo>
                    <a:cubicBezTo>
                      <a:pt x="52" y="107"/>
                      <a:pt x="97" y="82"/>
                      <a:pt x="131" y="76"/>
                    </a:cubicBezTo>
                    <a:cubicBezTo>
                      <a:pt x="125" y="71"/>
                      <a:pt x="121" y="61"/>
                      <a:pt x="115" y="57"/>
                    </a:cubicBezTo>
                    <a:cubicBezTo>
                      <a:pt x="142" y="51"/>
                      <a:pt x="168" y="47"/>
                      <a:pt x="190" y="34"/>
                    </a:cubicBezTo>
                    <a:cubicBezTo>
                      <a:pt x="220" y="15"/>
                      <a:pt x="222" y="1"/>
                      <a:pt x="263" y="1"/>
                    </a:cubicBezTo>
                    <a:cubicBezTo>
                      <a:pt x="327" y="0"/>
                      <a:pt x="377" y="13"/>
                      <a:pt x="426" y="51"/>
                    </a:cubicBezTo>
                    <a:cubicBezTo>
                      <a:pt x="426" y="44"/>
                      <a:pt x="429" y="34"/>
                      <a:pt x="428" y="27"/>
                    </a:cubicBezTo>
                    <a:cubicBezTo>
                      <a:pt x="443" y="40"/>
                      <a:pt x="453" y="63"/>
                      <a:pt x="469" y="77"/>
                    </a:cubicBezTo>
                    <a:cubicBezTo>
                      <a:pt x="489" y="96"/>
                      <a:pt x="509" y="94"/>
                      <a:pt x="530" y="110"/>
                    </a:cubicBezTo>
                    <a:cubicBezTo>
                      <a:pt x="558" y="130"/>
                      <a:pt x="581" y="197"/>
                      <a:pt x="596" y="229"/>
                    </a:cubicBezTo>
                    <a:cubicBezTo>
                      <a:pt x="617" y="274"/>
                      <a:pt x="619" y="337"/>
                      <a:pt x="608" y="388"/>
                    </a:cubicBezTo>
                    <a:cubicBezTo>
                      <a:pt x="599" y="429"/>
                      <a:pt x="611" y="534"/>
                      <a:pt x="572" y="557"/>
                    </a:cubicBezTo>
                    <a:cubicBezTo>
                      <a:pt x="575" y="530"/>
                      <a:pt x="547" y="490"/>
                      <a:pt x="546" y="457"/>
                    </a:cubicBezTo>
                    <a:cubicBezTo>
                      <a:pt x="544" y="409"/>
                      <a:pt x="556" y="362"/>
                      <a:pt x="550" y="313"/>
                    </a:cubicBezTo>
                    <a:cubicBezTo>
                      <a:pt x="545" y="273"/>
                      <a:pt x="525" y="227"/>
                      <a:pt x="482" y="216"/>
                    </a:cubicBezTo>
                    <a:cubicBezTo>
                      <a:pt x="438" y="205"/>
                      <a:pt x="391" y="230"/>
                      <a:pt x="348" y="216"/>
                    </a:cubicBezTo>
                    <a:cubicBezTo>
                      <a:pt x="343" y="205"/>
                      <a:pt x="333" y="200"/>
                      <a:pt x="327" y="191"/>
                    </a:cubicBezTo>
                    <a:cubicBezTo>
                      <a:pt x="328" y="206"/>
                      <a:pt x="326" y="217"/>
                      <a:pt x="334" y="228"/>
                    </a:cubicBezTo>
                    <a:cubicBezTo>
                      <a:pt x="306" y="232"/>
                      <a:pt x="273" y="204"/>
                      <a:pt x="250" y="188"/>
                    </a:cubicBezTo>
                    <a:cubicBezTo>
                      <a:pt x="267" y="225"/>
                      <a:pt x="201" y="212"/>
                      <a:pt x="179" y="230"/>
                    </a:cubicBezTo>
                    <a:cubicBezTo>
                      <a:pt x="152" y="252"/>
                      <a:pt x="134" y="290"/>
                      <a:pt x="127" y="322"/>
                    </a:cubicBezTo>
                    <a:cubicBezTo>
                      <a:pt x="124" y="339"/>
                      <a:pt x="130" y="360"/>
                      <a:pt x="123" y="377"/>
                    </a:cubicBezTo>
                    <a:cubicBezTo>
                      <a:pt x="116" y="396"/>
                      <a:pt x="116" y="408"/>
                      <a:pt x="111" y="426"/>
                    </a:cubicBezTo>
                    <a:cubicBezTo>
                      <a:pt x="102" y="466"/>
                      <a:pt x="123" y="521"/>
                      <a:pt x="111" y="540"/>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grpSp>
        <p:grpSp>
          <p:nvGrpSpPr>
            <p:cNvPr id="544853" name="Gruppieren 1"/>
            <p:cNvGrpSpPr>
              <a:grpSpLocks/>
            </p:cNvGrpSpPr>
            <p:nvPr/>
          </p:nvGrpSpPr>
          <p:grpSpPr bwMode="auto">
            <a:xfrm>
              <a:off x="7735650" y="4208686"/>
              <a:ext cx="480393" cy="1274183"/>
              <a:chOff x="7784418" y="4330606"/>
              <a:chExt cx="480393" cy="1274183"/>
            </a:xfrm>
          </p:grpSpPr>
          <p:sp>
            <p:nvSpPr>
              <p:cNvPr id="1094" name="Ellipse 1093"/>
              <p:cNvSpPr/>
              <p:nvPr/>
            </p:nvSpPr>
            <p:spPr bwMode="gray">
              <a:xfrm>
                <a:off x="7783655" y="5426856"/>
                <a:ext cx="481062" cy="177776"/>
              </a:xfrm>
              <a:prstGeom prst="ellipse">
                <a:avLst/>
              </a:prstGeom>
              <a:gradFill flip="none" rotWithShape="1">
                <a:gsLst>
                  <a:gs pos="0">
                    <a:schemeClr val="tx1">
                      <a:alpha val="73000"/>
                    </a:schemeClr>
                  </a:gs>
                  <a:gs pos="100000">
                    <a:schemeClr val="bg1">
                      <a:alpha val="0"/>
                    </a:schemeClr>
                  </a:gs>
                </a:gsLst>
                <a:path path="shape">
                  <a:fillToRect l="50000" t="50000" r="50000" b="50000"/>
                </a:path>
                <a:tileRect/>
              </a:gradFill>
              <a:ln w="12700">
                <a:noFill/>
                <a:round/>
                <a:headEnd/>
                <a:tailEnd/>
              </a:ln>
            </p:spPr>
            <p:txBody>
              <a:bodyPr anchor="ctr"/>
              <a:lstStyle/>
              <a:p>
                <a:pPr algn="ctr" defTabSz="457200"/>
                <a:endParaRPr lang="en-US">
                  <a:solidFill>
                    <a:srgbClr val="000000"/>
                  </a:solidFill>
                </a:endParaRPr>
              </a:p>
            </p:txBody>
          </p:sp>
          <p:grpSp>
            <p:nvGrpSpPr>
              <p:cNvPr id="544913" name="Gruppieren 271"/>
              <p:cNvGrpSpPr>
                <a:grpSpLocks/>
              </p:cNvGrpSpPr>
              <p:nvPr/>
            </p:nvGrpSpPr>
            <p:grpSpPr bwMode="auto">
              <a:xfrm>
                <a:off x="7794236" y="4357617"/>
                <a:ext cx="434684" cy="1204402"/>
                <a:chOff x="5072063" y="-19770725"/>
                <a:chExt cx="7443788" cy="20624801"/>
              </a:xfrm>
            </p:grpSpPr>
            <p:sp>
              <p:nvSpPr>
                <p:cNvPr id="583" name="Freeform 150"/>
                <p:cNvSpPr>
                  <a:spLocks/>
                </p:cNvSpPr>
                <p:nvPr/>
              </p:nvSpPr>
              <p:spPr bwMode="gray">
                <a:xfrm>
                  <a:off x="5543380" y="-10131398"/>
                  <a:ext cx="1549727" cy="1929876"/>
                </a:xfrm>
                <a:custGeom>
                  <a:avLst/>
                  <a:gdLst/>
                  <a:ahLst/>
                  <a:cxnLst>
                    <a:cxn ang="0">
                      <a:pos x="345" y="369"/>
                    </a:cxn>
                    <a:cxn ang="0">
                      <a:pos x="288" y="396"/>
                    </a:cxn>
                    <a:cxn ang="0">
                      <a:pos x="76" y="488"/>
                    </a:cxn>
                    <a:cxn ang="0">
                      <a:pos x="91" y="245"/>
                    </a:cxn>
                    <a:cxn ang="0">
                      <a:pos x="130" y="103"/>
                    </a:cxn>
                    <a:cxn ang="0">
                      <a:pos x="272" y="4"/>
                    </a:cxn>
                    <a:cxn ang="0">
                      <a:pos x="409" y="290"/>
                    </a:cxn>
                    <a:cxn ang="0">
                      <a:pos x="300" y="382"/>
                    </a:cxn>
                  </a:cxnLst>
                  <a:rect l="0" t="0" r="r" b="b"/>
                  <a:pathLst>
                    <a:path w="414" h="515">
                      <a:moveTo>
                        <a:pt x="345" y="369"/>
                      </a:moveTo>
                      <a:cubicBezTo>
                        <a:pt x="332" y="386"/>
                        <a:pt x="310" y="396"/>
                        <a:pt x="288" y="396"/>
                      </a:cubicBezTo>
                      <a:cubicBezTo>
                        <a:pt x="262" y="441"/>
                        <a:pt x="123" y="515"/>
                        <a:pt x="76" y="488"/>
                      </a:cubicBezTo>
                      <a:cubicBezTo>
                        <a:pt x="0" y="445"/>
                        <a:pt x="80" y="316"/>
                        <a:pt x="91" y="245"/>
                      </a:cubicBezTo>
                      <a:cubicBezTo>
                        <a:pt x="100" y="184"/>
                        <a:pt x="85" y="149"/>
                        <a:pt x="130" y="103"/>
                      </a:cubicBezTo>
                      <a:cubicBezTo>
                        <a:pt x="159" y="73"/>
                        <a:pt x="230" y="5"/>
                        <a:pt x="272" y="4"/>
                      </a:cubicBezTo>
                      <a:cubicBezTo>
                        <a:pt x="378" y="0"/>
                        <a:pt x="414" y="213"/>
                        <a:pt x="409" y="290"/>
                      </a:cubicBezTo>
                      <a:cubicBezTo>
                        <a:pt x="367" y="312"/>
                        <a:pt x="329" y="343"/>
                        <a:pt x="300" y="382"/>
                      </a:cubicBezTo>
                    </a:path>
                  </a:pathLst>
                </a:custGeom>
                <a:solidFill>
                  <a:srgbClr val="1A1A1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84" name="Freeform 151"/>
                <p:cNvSpPr>
                  <a:spLocks/>
                </p:cNvSpPr>
                <p:nvPr/>
              </p:nvSpPr>
              <p:spPr bwMode="gray">
                <a:xfrm>
                  <a:off x="10274100" y="-10185760"/>
                  <a:ext cx="1250650" cy="1494972"/>
                </a:xfrm>
                <a:custGeom>
                  <a:avLst/>
                  <a:gdLst/>
                  <a:ahLst/>
                  <a:cxnLst>
                    <a:cxn ang="0">
                      <a:pos x="102" y="33"/>
                    </a:cxn>
                    <a:cxn ang="0">
                      <a:pos x="228" y="207"/>
                    </a:cxn>
                    <a:cxn ang="0">
                      <a:pos x="290" y="301"/>
                    </a:cxn>
                    <a:cxn ang="0">
                      <a:pos x="227" y="367"/>
                    </a:cxn>
                    <a:cxn ang="0">
                      <a:pos x="19" y="272"/>
                    </a:cxn>
                    <a:cxn ang="0">
                      <a:pos x="115" y="0"/>
                    </a:cxn>
                  </a:cxnLst>
                  <a:rect l="0" t="0" r="r" b="b"/>
                  <a:pathLst>
                    <a:path w="302" h="397">
                      <a:moveTo>
                        <a:pt x="102" y="33"/>
                      </a:moveTo>
                      <a:cubicBezTo>
                        <a:pt x="180" y="65"/>
                        <a:pt x="180" y="144"/>
                        <a:pt x="228" y="207"/>
                      </a:cubicBezTo>
                      <a:cubicBezTo>
                        <a:pt x="246" y="232"/>
                        <a:pt x="283" y="268"/>
                        <a:pt x="290" y="301"/>
                      </a:cubicBezTo>
                      <a:cubicBezTo>
                        <a:pt x="302" y="363"/>
                        <a:pt x="275" y="349"/>
                        <a:pt x="227" y="367"/>
                      </a:cubicBezTo>
                      <a:cubicBezTo>
                        <a:pt x="140" y="397"/>
                        <a:pt x="43" y="395"/>
                        <a:pt x="19" y="272"/>
                      </a:cubicBezTo>
                      <a:cubicBezTo>
                        <a:pt x="0" y="178"/>
                        <a:pt x="10" y="32"/>
                        <a:pt x="115" y="0"/>
                      </a:cubicBezTo>
                    </a:path>
                  </a:pathLst>
                </a:custGeom>
                <a:solidFill>
                  <a:srgbClr val="1A1A1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85" name="Freeform 152"/>
                <p:cNvSpPr>
                  <a:spLocks/>
                </p:cNvSpPr>
                <p:nvPr/>
              </p:nvSpPr>
              <p:spPr bwMode="gray">
                <a:xfrm>
                  <a:off x="6821226" y="-916889"/>
                  <a:ext cx="1658462" cy="1766804"/>
                </a:xfrm>
                <a:custGeom>
                  <a:avLst/>
                  <a:gdLst/>
                  <a:ahLst/>
                  <a:cxnLst>
                    <a:cxn ang="0">
                      <a:pos x="436" y="9"/>
                    </a:cxn>
                    <a:cxn ang="0">
                      <a:pos x="423" y="172"/>
                    </a:cxn>
                    <a:cxn ang="0">
                      <a:pos x="345" y="277"/>
                    </a:cxn>
                    <a:cxn ang="0">
                      <a:pos x="112" y="446"/>
                    </a:cxn>
                    <a:cxn ang="0">
                      <a:pos x="77" y="223"/>
                    </a:cxn>
                    <a:cxn ang="0">
                      <a:pos x="293" y="3"/>
                    </a:cxn>
                    <a:cxn ang="0">
                      <a:pos x="423" y="42"/>
                    </a:cxn>
                  </a:cxnLst>
                  <a:rect l="0" t="0" r="r" b="b"/>
                  <a:pathLst>
                    <a:path w="441" h="471">
                      <a:moveTo>
                        <a:pt x="436" y="9"/>
                      </a:moveTo>
                      <a:cubicBezTo>
                        <a:pt x="436" y="57"/>
                        <a:pt x="441" y="129"/>
                        <a:pt x="423" y="172"/>
                      </a:cubicBezTo>
                      <a:cubicBezTo>
                        <a:pt x="407" y="211"/>
                        <a:pt x="367" y="232"/>
                        <a:pt x="345" y="277"/>
                      </a:cubicBezTo>
                      <a:cubicBezTo>
                        <a:pt x="304" y="362"/>
                        <a:pt x="234" y="471"/>
                        <a:pt x="112" y="446"/>
                      </a:cubicBezTo>
                      <a:cubicBezTo>
                        <a:pt x="0" y="423"/>
                        <a:pt x="31" y="295"/>
                        <a:pt x="77" y="223"/>
                      </a:cubicBezTo>
                      <a:cubicBezTo>
                        <a:pt x="145" y="121"/>
                        <a:pt x="154" y="7"/>
                        <a:pt x="293" y="3"/>
                      </a:cubicBezTo>
                      <a:cubicBezTo>
                        <a:pt x="355" y="0"/>
                        <a:pt x="373" y="25"/>
                        <a:pt x="423" y="42"/>
                      </a:cubicBezTo>
                    </a:path>
                  </a:pathLst>
                </a:custGeom>
                <a:solidFill>
                  <a:srgbClr val="0A0A0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86" name="Freeform 153"/>
                <p:cNvSpPr>
                  <a:spLocks/>
                </p:cNvSpPr>
                <p:nvPr/>
              </p:nvSpPr>
              <p:spPr bwMode="gray">
                <a:xfrm>
                  <a:off x="9512835" y="-1107150"/>
                  <a:ext cx="2990685" cy="1685251"/>
                </a:xfrm>
                <a:custGeom>
                  <a:avLst/>
                  <a:gdLst/>
                  <a:ahLst/>
                  <a:cxnLst>
                    <a:cxn ang="0">
                      <a:pos x="50" y="60"/>
                    </a:cxn>
                    <a:cxn ang="0">
                      <a:pos x="5" y="229"/>
                    </a:cxn>
                    <a:cxn ang="0">
                      <a:pos x="135" y="283"/>
                    </a:cxn>
                    <a:cxn ang="0">
                      <a:pos x="238" y="270"/>
                    </a:cxn>
                    <a:cxn ang="0">
                      <a:pos x="332" y="345"/>
                    </a:cxn>
                    <a:cxn ang="0">
                      <a:pos x="468" y="386"/>
                    </a:cxn>
                    <a:cxn ang="0">
                      <a:pos x="663" y="321"/>
                    </a:cxn>
                    <a:cxn ang="0">
                      <a:pos x="539" y="238"/>
                    </a:cxn>
                    <a:cxn ang="0">
                      <a:pos x="447" y="140"/>
                    </a:cxn>
                    <a:cxn ang="0">
                      <a:pos x="267" y="13"/>
                    </a:cxn>
                    <a:cxn ang="0">
                      <a:pos x="24" y="60"/>
                    </a:cxn>
                  </a:cxnLst>
                  <a:rect l="0" t="0" r="r" b="b"/>
                  <a:pathLst>
                    <a:path w="767" h="450">
                      <a:moveTo>
                        <a:pt x="50" y="60"/>
                      </a:moveTo>
                      <a:cubicBezTo>
                        <a:pt x="14" y="107"/>
                        <a:pt x="0" y="167"/>
                        <a:pt x="5" y="229"/>
                      </a:cubicBezTo>
                      <a:cubicBezTo>
                        <a:pt x="48" y="241"/>
                        <a:pt x="91" y="278"/>
                        <a:pt x="135" y="283"/>
                      </a:cubicBezTo>
                      <a:cubicBezTo>
                        <a:pt x="190" y="291"/>
                        <a:pt x="183" y="242"/>
                        <a:pt x="238" y="270"/>
                      </a:cubicBezTo>
                      <a:cubicBezTo>
                        <a:pt x="271" y="288"/>
                        <a:pt x="300" y="327"/>
                        <a:pt x="332" y="345"/>
                      </a:cubicBezTo>
                      <a:cubicBezTo>
                        <a:pt x="384" y="375"/>
                        <a:pt x="410" y="375"/>
                        <a:pt x="468" y="386"/>
                      </a:cubicBezTo>
                      <a:cubicBezTo>
                        <a:pt x="528" y="397"/>
                        <a:pt x="767" y="450"/>
                        <a:pt x="663" y="321"/>
                      </a:cubicBezTo>
                      <a:cubicBezTo>
                        <a:pt x="633" y="284"/>
                        <a:pt x="578" y="270"/>
                        <a:pt x="539" y="238"/>
                      </a:cubicBezTo>
                      <a:cubicBezTo>
                        <a:pt x="504" y="208"/>
                        <a:pt x="479" y="171"/>
                        <a:pt x="447" y="140"/>
                      </a:cubicBezTo>
                      <a:cubicBezTo>
                        <a:pt x="396" y="91"/>
                        <a:pt x="336" y="27"/>
                        <a:pt x="267" y="13"/>
                      </a:cubicBezTo>
                      <a:cubicBezTo>
                        <a:pt x="205" y="0"/>
                        <a:pt x="67" y="12"/>
                        <a:pt x="24" y="60"/>
                      </a:cubicBezTo>
                    </a:path>
                  </a:pathLst>
                </a:custGeom>
                <a:solidFill>
                  <a:srgbClr val="0504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87" name="Freeform 154"/>
                <p:cNvSpPr>
                  <a:spLocks/>
                </p:cNvSpPr>
                <p:nvPr/>
              </p:nvSpPr>
              <p:spPr bwMode="gray">
                <a:xfrm>
                  <a:off x="6195893" y="-11599197"/>
                  <a:ext cx="5410430" cy="11198765"/>
                </a:xfrm>
                <a:custGeom>
                  <a:avLst/>
                  <a:gdLst/>
                  <a:ahLst/>
                  <a:cxnLst>
                    <a:cxn ang="0">
                      <a:pos x="197" y="75"/>
                    </a:cxn>
                    <a:cxn ang="0">
                      <a:pos x="73" y="356"/>
                    </a:cxn>
                    <a:cxn ang="0">
                      <a:pos x="32" y="651"/>
                    </a:cxn>
                    <a:cxn ang="0">
                      <a:pos x="80" y="787"/>
                    </a:cxn>
                    <a:cxn ang="0">
                      <a:pos x="86" y="962"/>
                    </a:cxn>
                    <a:cxn ang="0">
                      <a:pos x="88" y="1135"/>
                    </a:cxn>
                    <a:cxn ang="0">
                      <a:pos x="132" y="1295"/>
                    </a:cxn>
                    <a:cxn ang="0">
                      <a:pos x="190" y="1972"/>
                    </a:cxn>
                    <a:cxn ang="0">
                      <a:pos x="224" y="2117"/>
                    </a:cxn>
                    <a:cxn ang="0">
                      <a:pos x="210" y="2319"/>
                    </a:cxn>
                    <a:cxn ang="0">
                      <a:pos x="276" y="2456"/>
                    </a:cxn>
                    <a:cxn ang="0">
                      <a:pos x="308" y="2632"/>
                    </a:cxn>
                    <a:cxn ang="0">
                      <a:pos x="346" y="2921"/>
                    </a:cxn>
                    <a:cxn ang="0">
                      <a:pos x="620" y="2885"/>
                    </a:cxn>
                    <a:cxn ang="0">
                      <a:pos x="630" y="2593"/>
                    </a:cxn>
                    <a:cxn ang="0">
                      <a:pos x="568" y="2451"/>
                    </a:cxn>
                    <a:cxn ang="0">
                      <a:pos x="607" y="2311"/>
                    </a:cxn>
                    <a:cxn ang="0">
                      <a:pos x="595" y="1999"/>
                    </a:cxn>
                    <a:cxn ang="0">
                      <a:pos x="602" y="1654"/>
                    </a:cxn>
                    <a:cxn ang="0">
                      <a:pos x="608" y="1282"/>
                    </a:cxn>
                    <a:cxn ang="0">
                      <a:pos x="608" y="1104"/>
                    </a:cxn>
                    <a:cxn ang="0">
                      <a:pos x="621" y="949"/>
                    </a:cxn>
                    <a:cxn ang="0">
                      <a:pos x="623" y="924"/>
                    </a:cxn>
                    <a:cxn ang="0">
                      <a:pos x="732" y="1106"/>
                    </a:cxn>
                    <a:cxn ang="0">
                      <a:pos x="804" y="1360"/>
                    </a:cxn>
                    <a:cxn ang="0">
                      <a:pos x="909" y="1829"/>
                    </a:cxn>
                    <a:cxn ang="0">
                      <a:pos x="921" y="2047"/>
                    </a:cxn>
                    <a:cxn ang="0">
                      <a:pos x="946" y="2333"/>
                    </a:cxn>
                    <a:cxn ang="0">
                      <a:pos x="909" y="2879"/>
                    </a:cxn>
                    <a:cxn ang="0">
                      <a:pos x="1243" y="2895"/>
                    </a:cxn>
                    <a:cxn ang="0">
                      <a:pos x="1287" y="2771"/>
                    </a:cxn>
                    <a:cxn ang="0">
                      <a:pos x="1308" y="2593"/>
                    </a:cxn>
                    <a:cxn ang="0">
                      <a:pos x="1313" y="2188"/>
                    </a:cxn>
                    <a:cxn ang="0">
                      <a:pos x="1385" y="1791"/>
                    </a:cxn>
                    <a:cxn ang="0">
                      <a:pos x="1347" y="1445"/>
                    </a:cxn>
                    <a:cxn ang="0">
                      <a:pos x="1293" y="1036"/>
                    </a:cxn>
                    <a:cxn ang="0">
                      <a:pos x="1241" y="879"/>
                    </a:cxn>
                    <a:cxn ang="0">
                      <a:pos x="1182" y="736"/>
                    </a:cxn>
                    <a:cxn ang="0">
                      <a:pos x="1182" y="643"/>
                    </a:cxn>
                    <a:cxn ang="0">
                      <a:pos x="1207" y="564"/>
                    </a:cxn>
                    <a:cxn ang="0">
                      <a:pos x="1138" y="447"/>
                    </a:cxn>
                    <a:cxn ang="0">
                      <a:pos x="1053" y="263"/>
                    </a:cxn>
                    <a:cxn ang="0">
                      <a:pos x="959" y="83"/>
                    </a:cxn>
                    <a:cxn ang="0">
                      <a:pos x="493" y="11"/>
                    </a:cxn>
                    <a:cxn ang="0">
                      <a:pos x="191" y="82"/>
                    </a:cxn>
                  </a:cxnLst>
                  <a:rect l="0" t="0" r="r" b="b"/>
                  <a:pathLst>
                    <a:path w="1411" h="2984">
                      <a:moveTo>
                        <a:pt x="197" y="75"/>
                      </a:moveTo>
                      <a:cubicBezTo>
                        <a:pt x="107" y="162"/>
                        <a:pt x="73" y="221"/>
                        <a:pt x="73" y="356"/>
                      </a:cubicBezTo>
                      <a:cubicBezTo>
                        <a:pt x="74" y="455"/>
                        <a:pt x="0" y="550"/>
                        <a:pt x="32" y="651"/>
                      </a:cubicBezTo>
                      <a:cubicBezTo>
                        <a:pt x="48" y="699"/>
                        <a:pt x="72" y="735"/>
                        <a:pt x="80" y="787"/>
                      </a:cubicBezTo>
                      <a:cubicBezTo>
                        <a:pt x="88" y="845"/>
                        <a:pt x="86" y="903"/>
                        <a:pt x="86" y="962"/>
                      </a:cubicBezTo>
                      <a:cubicBezTo>
                        <a:pt x="86" y="1017"/>
                        <a:pt x="77" y="1082"/>
                        <a:pt x="88" y="1135"/>
                      </a:cubicBezTo>
                      <a:cubicBezTo>
                        <a:pt x="100" y="1196"/>
                        <a:pt x="131" y="1230"/>
                        <a:pt x="132" y="1295"/>
                      </a:cubicBezTo>
                      <a:cubicBezTo>
                        <a:pt x="134" y="1517"/>
                        <a:pt x="134" y="1760"/>
                        <a:pt x="190" y="1972"/>
                      </a:cubicBezTo>
                      <a:cubicBezTo>
                        <a:pt x="203" y="2021"/>
                        <a:pt x="227" y="2060"/>
                        <a:pt x="224" y="2117"/>
                      </a:cubicBezTo>
                      <a:cubicBezTo>
                        <a:pt x="220" y="2182"/>
                        <a:pt x="198" y="2251"/>
                        <a:pt x="210" y="2319"/>
                      </a:cubicBezTo>
                      <a:cubicBezTo>
                        <a:pt x="220" y="2371"/>
                        <a:pt x="262" y="2406"/>
                        <a:pt x="276" y="2456"/>
                      </a:cubicBezTo>
                      <a:cubicBezTo>
                        <a:pt x="290" y="2510"/>
                        <a:pt x="303" y="2576"/>
                        <a:pt x="308" y="2632"/>
                      </a:cubicBezTo>
                      <a:cubicBezTo>
                        <a:pt x="318" y="2735"/>
                        <a:pt x="251" y="2849"/>
                        <a:pt x="346" y="2921"/>
                      </a:cubicBezTo>
                      <a:cubicBezTo>
                        <a:pt x="429" y="2984"/>
                        <a:pt x="570" y="2964"/>
                        <a:pt x="620" y="2885"/>
                      </a:cubicBezTo>
                      <a:cubicBezTo>
                        <a:pt x="688" y="2777"/>
                        <a:pt x="671" y="2704"/>
                        <a:pt x="630" y="2593"/>
                      </a:cubicBezTo>
                      <a:cubicBezTo>
                        <a:pt x="612" y="2547"/>
                        <a:pt x="575" y="2500"/>
                        <a:pt x="568" y="2451"/>
                      </a:cubicBezTo>
                      <a:cubicBezTo>
                        <a:pt x="559" y="2394"/>
                        <a:pt x="593" y="2359"/>
                        <a:pt x="607" y="2311"/>
                      </a:cubicBezTo>
                      <a:cubicBezTo>
                        <a:pt x="640" y="2199"/>
                        <a:pt x="605" y="2104"/>
                        <a:pt x="595" y="1999"/>
                      </a:cubicBezTo>
                      <a:cubicBezTo>
                        <a:pt x="585" y="1880"/>
                        <a:pt x="602" y="1772"/>
                        <a:pt x="602" y="1654"/>
                      </a:cubicBezTo>
                      <a:cubicBezTo>
                        <a:pt x="602" y="1528"/>
                        <a:pt x="615" y="1407"/>
                        <a:pt x="608" y="1282"/>
                      </a:cubicBezTo>
                      <a:cubicBezTo>
                        <a:pt x="605" y="1224"/>
                        <a:pt x="606" y="1162"/>
                        <a:pt x="608" y="1104"/>
                      </a:cubicBezTo>
                      <a:cubicBezTo>
                        <a:pt x="610" y="1067"/>
                        <a:pt x="606" y="982"/>
                        <a:pt x="621" y="949"/>
                      </a:cubicBezTo>
                      <a:cubicBezTo>
                        <a:pt x="624" y="944"/>
                        <a:pt x="622" y="929"/>
                        <a:pt x="623" y="924"/>
                      </a:cubicBezTo>
                      <a:cubicBezTo>
                        <a:pt x="684" y="947"/>
                        <a:pt x="715" y="1047"/>
                        <a:pt x="732" y="1106"/>
                      </a:cubicBezTo>
                      <a:cubicBezTo>
                        <a:pt x="757" y="1191"/>
                        <a:pt x="789" y="1273"/>
                        <a:pt x="804" y="1360"/>
                      </a:cubicBezTo>
                      <a:cubicBezTo>
                        <a:pt x="832" y="1520"/>
                        <a:pt x="886" y="1669"/>
                        <a:pt x="909" y="1829"/>
                      </a:cubicBezTo>
                      <a:cubicBezTo>
                        <a:pt x="1006" y="1843"/>
                        <a:pt x="928" y="1994"/>
                        <a:pt x="921" y="2047"/>
                      </a:cubicBezTo>
                      <a:cubicBezTo>
                        <a:pt x="910" y="2146"/>
                        <a:pt x="955" y="2232"/>
                        <a:pt x="946" y="2333"/>
                      </a:cubicBezTo>
                      <a:cubicBezTo>
                        <a:pt x="930" y="2511"/>
                        <a:pt x="902" y="2701"/>
                        <a:pt x="909" y="2879"/>
                      </a:cubicBezTo>
                      <a:cubicBezTo>
                        <a:pt x="1023" y="2891"/>
                        <a:pt x="1134" y="2965"/>
                        <a:pt x="1243" y="2895"/>
                      </a:cubicBezTo>
                      <a:cubicBezTo>
                        <a:pt x="1296" y="2860"/>
                        <a:pt x="1284" y="2844"/>
                        <a:pt x="1287" y="2771"/>
                      </a:cubicBezTo>
                      <a:cubicBezTo>
                        <a:pt x="1289" y="2708"/>
                        <a:pt x="1299" y="2652"/>
                        <a:pt x="1308" y="2593"/>
                      </a:cubicBezTo>
                      <a:cubicBezTo>
                        <a:pt x="1327" y="2462"/>
                        <a:pt x="1306" y="2322"/>
                        <a:pt x="1313" y="2188"/>
                      </a:cubicBezTo>
                      <a:cubicBezTo>
                        <a:pt x="1320" y="2053"/>
                        <a:pt x="1356" y="1920"/>
                        <a:pt x="1385" y="1791"/>
                      </a:cubicBezTo>
                      <a:cubicBezTo>
                        <a:pt x="1411" y="1673"/>
                        <a:pt x="1390" y="1551"/>
                        <a:pt x="1347" y="1445"/>
                      </a:cubicBezTo>
                      <a:cubicBezTo>
                        <a:pt x="1296" y="1315"/>
                        <a:pt x="1312" y="1172"/>
                        <a:pt x="1293" y="1036"/>
                      </a:cubicBezTo>
                      <a:cubicBezTo>
                        <a:pt x="1284" y="969"/>
                        <a:pt x="1279" y="933"/>
                        <a:pt x="1241" y="879"/>
                      </a:cubicBezTo>
                      <a:cubicBezTo>
                        <a:pt x="1208" y="832"/>
                        <a:pt x="1186" y="795"/>
                        <a:pt x="1182" y="736"/>
                      </a:cubicBezTo>
                      <a:cubicBezTo>
                        <a:pt x="1181" y="707"/>
                        <a:pt x="1178" y="671"/>
                        <a:pt x="1182" y="643"/>
                      </a:cubicBezTo>
                      <a:cubicBezTo>
                        <a:pt x="1187" y="615"/>
                        <a:pt x="1206" y="590"/>
                        <a:pt x="1207" y="564"/>
                      </a:cubicBezTo>
                      <a:cubicBezTo>
                        <a:pt x="1209" y="513"/>
                        <a:pt x="1170" y="484"/>
                        <a:pt x="1138" y="447"/>
                      </a:cubicBezTo>
                      <a:cubicBezTo>
                        <a:pt x="1090" y="389"/>
                        <a:pt x="1066" y="337"/>
                        <a:pt x="1053" y="263"/>
                      </a:cubicBezTo>
                      <a:cubicBezTo>
                        <a:pt x="1039" y="178"/>
                        <a:pt x="1004" y="148"/>
                        <a:pt x="959" y="83"/>
                      </a:cubicBezTo>
                      <a:cubicBezTo>
                        <a:pt x="810" y="57"/>
                        <a:pt x="650" y="33"/>
                        <a:pt x="493" y="11"/>
                      </a:cubicBezTo>
                      <a:cubicBezTo>
                        <a:pt x="414" y="0"/>
                        <a:pt x="247" y="15"/>
                        <a:pt x="191" y="82"/>
                      </a:cubicBezTo>
                    </a:path>
                  </a:pathLst>
                </a:custGeom>
                <a:solidFill>
                  <a:srgbClr val="353431"/>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88" name="Freeform 155"/>
                <p:cNvSpPr>
                  <a:spLocks/>
                </p:cNvSpPr>
                <p:nvPr/>
              </p:nvSpPr>
              <p:spPr bwMode="gray">
                <a:xfrm>
                  <a:off x="9648784" y="-4831020"/>
                  <a:ext cx="299060" cy="951360"/>
                </a:xfrm>
                <a:custGeom>
                  <a:avLst/>
                  <a:gdLst/>
                  <a:ahLst/>
                  <a:cxnLst>
                    <a:cxn ang="0">
                      <a:pos x="9" y="23"/>
                    </a:cxn>
                    <a:cxn ang="0">
                      <a:pos x="59" y="54"/>
                    </a:cxn>
                    <a:cxn ang="0">
                      <a:pos x="58" y="111"/>
                    </a:cxn>
                    <a:cxn ang="0">
                      <a:pos x="23" y="250"/>
                    </a:cxn>
                    <a:cxn ang="0">
                      <a:pos x="3" y="182"/>
                    </a:cxn>
                    <a:cxn ang="0">
                      <a:pos x="44" y="117"/>
                    </a:cxn>
                    <a:cxn ang="0">
                      <a:pos x="0" y="0"/>
                    </a:cxn>
                  </a:cxnLst>
                  <a:rect l="0" t="0" r="r" b="b"/>
                  <a:pathLst>
                    <a:path w="79" h="250">
                      <a:moveTo>
                        <a:pt x="9" y="23"/>
                      </a:moveTo>
                      <a:cubicBezTo>
                        <a:pt x="18" y="45"/>
                        <a:pt x="46" y="40"/>
                        <a:pt x="59" y="54"/>
                      </a:cubicBezTo>
                      <a:cubicBezTo>
                        <a:pt x="79" y="75"/>
                        <a:pt x="71" y="92"/>
                        <a:pt x="58" y="111"/>
                      </a:cubicBezTo>
                      <a:cubicBezTo>
                        <a:pt x="30" y="154"/>
                        <a:pt x="6" y="193"/>
                        <a:pt x="23" y="250"/>
                      </a:cubicBezTo>
                      <a:cubicBezTo>
                        <a:pt x="18" y="229"/>
                        <a:pt x="1" y="202"/>
                        <a:pt x="3" y="182"/>
                      </a:cubicBezTo>
                      <a:cubicBezTo>
                        <a:pt x="6" y="154"/>
                        <a:pt x="31" y="142"/>
                        <a:pt x="44" y="117"/>
                      </a:cubicBezTo>
                      <a:cubicBezTo>
                        <a:pt x="78" y="57"/>
                        <a:pt x="12" y="50"/>
                        <a:pt x="0" y="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89" name="Freeform 156"/>
                <p:cNvSpPr>
                  <a:spLocks/>
                </p:cNvSpPr>
                <p:nvPr/>
              </p:nvSpPr>
              <p:spPr bwMode="gray">
                <a:xfrm>
                  <a:off x="9893467" y="-1487691"/>
                  <a:ext cx="1250650" cy="326178"/>
                </a:xfrm>
                <a:custGeom>
                  <a:avLst/>
                  <a:gdLst/>
                  <a:ahLst/>
                  <a:cxnLst>
                    <a:cxn ang="0">
                      <a:pos x="33" y="72"/>
                    </a:cxn>
                    <a:cxn ang="0">
                      <a:pos x="85" y="42"/>
                    </a:cxn>
                    <a:cxn ang="0">
                      <a:pos x="157" y="20"/>
                    </a:cxn>
                    <a:cxn ang="0">
                      <a:pos x="278" y="43"/>
                    </a:cxn>
                    <a:cxn ang="0">
                      <a:pos x="131" y="42"/>
                    </a:cxn>
                    <a:cxn ang="0">
                      <a:pos x="0" y="91"/>
                    </a:cxn>
                  </a:cxnLst>
                  <a:rect l="0" t="0" r="r" b="b"/>
                  <a:pathLst>
                    <a:path w="304" h="91">
                      <a:moveTo>
                        <a:pt x="33" y="72"/>
                      </a:moveTo>
                      <a:cubicBezTo>
                        <a:pt x="51" y="66"/>
                        <a:pt x="66" y="50"/>
                        <a:pt x="85" y="42"/>
                      </a:cubicBezTo>
                      <a:cubicBezTo>
                        <a:pt x="108" y="32"/>
                        <a:pt x="133" y="28"/>
                        <a:pt x="157" y="20"/>
                      </a:cubicBezTo>
                      <a:cubicBezTo>
                        <a:pt x="173" y="14"/>
                        <a:pt x="304" y="0"/>
                        <a:pt x="278" y="43"/>
                      </a:cubicBezTo>
                      <a:cubicBezTo>
                        <a:pt x="269" y="60"/>
                        <a:pt x="153" y="42"/>
                        <a:pt x="131" y="42"/>
                      </a:cubicBezTo>
                      <a:cubicBezTo>
                        <a:pt x="96" y="44"/>
                        <a:pt x="26" y="68"/>
                        <a:pt x="0" y="91"/>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90" name="Freeform 157"/>
                <p:cNvSpPr>
                  <a:spLocks/>
                </p:cNvSpPr>
                <p:nvPr/>
              </p:nvSpPr>
              <p:spPr bwMode="gray">
                <a:xfrm>
                  <a:off x="9540031" y="-5184370"/>
                  <a:ext cx="516564" cy="1195985"/>
                </a:xfrm>
                <a:custGeom>
                  <a:avLst/>
                  <a:gdLst/>
                  <a:ahLst/>
                  <a:cxnLst>
                    <a:cxn ang="0">
                      <a:pos x="37" y="116"/>
                    </a:cxn>
                    <a:cxn ang="0">
                      <a:pos x="79" y="207"/>
                    </a:cxn>
                    <a:cxn ang="0">
                      <a:pos x="50" y="324"/>
                    </a:cxn>
                    <a:cxn ang="0">
                      <a:pos x="125" y="155"/>
                    </a:cxn>
                    <a:cxn ang="0">
                      <a:pos x="64" y="76"/>
                    </a:cxn>
                    <a:cxn ang="0">
                      <a:pos x="27" y="0"/>
                    </a:cxn>
                    <a:cxn ang="0">
                      <a:pos x="31" y="110"/>
                    </a:cxn>
                  </a:cxnLst>
                  <a:rect l="0" t="0" r="r" b="b"/>
                  <a:pathLst>
                    <a:path w="135" h="324">
                      <a:moveTo>
                        <a:pt x="37" y="116"/>
                      </a:moveTo>
                      <a:cubicBezTo>
                        <a:pt x="66" y="145"/>
                        <a:pt x="107" y="158"/>
                        <a:pt x="79" y="207"/>
                      </a:cubicBezTo>
                      <a:cubicBezTo>
                        <a:pt x="66" y="231"/>
                        <a:pt x="0" y="299"/>
                        <a:pt x="50" y="324"/>
                      </a:cubicBezTo>
                      <a:cubicBezTo>
                        <a:pt x="52" y="250"/>
                        <a:pt x="135" y="230"/>
                        <a:pt x="125" y="155"/>
                      </a:cubicBezTo>
                      <a:cubicBezTo>
                        <a:pt x="120" y="112"/>
                        <a:pt x="88" y="108"/>
                        <a:pt x="64" y="76"/>
                      </a:cubicBezTo>
                      <a:cubicBezTo>
                        <a:pt x="46" y="51"/>
                        <a:pt x="42" y="24"/>
                        <a:pt x="27" y="0"/>
                      </a:cubicBezTo>
                      <a:cubicBezTo>
                        <a:pt x="3" y="31"/>
                        <a:pt x="9" y="80"/>
                        <a:pt x="31" y="11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91" name="Freeform 158"/>
                <p:cNvSpPr>
                  <a:spLocks/>
                </p:cNvSpPr>
                <p:nvPr/>
              </p:nvSpPr>
              <p:spPr bwMode="gray">
                <a:xfrm>
                  <a:off x="8778766" y="-8446147"/>
                  <a:ext cx="897197" cy="407713"/>
                </a:xfrm>
                <a:custGeom>
                  <a:avLst/>
                  <a:gdLst/>
                  <a:ahLst/>
                  <a:cxnLst>
                    <a:cxn ang="0">
                      <a:pos x="0" y="5"/>
                    </a:cxn>
                    <a:cxn ang="0">
                      <a:pos x="239" y="47"/>
                    </a:cxn>
                    <a:cxn ang="0">
                      <a:pos x="117" y="24"/>
                    </a:cxn>
                    <a:cxn ang="0">
                      <a:pos x="4" y="8"/>
                    </a:cxn>
                  </a:cxnLst>
                  <a:rect l="0" t="0" r="r" b="b"/>
                  <a:pathLst>
                    <a:path w="243" h="104">
                      <a:moveTo>
                        <a:pt x="0" y="5"/>
                      </a:moveTo>
                      <a:cubicBezTo>
                        <a:pt x="22" y="37"/>
                        <a:pt x="243" y="104"/>
                        <a:pt x="239" y="47"/>
                      </a:cubicBezTo>
                      <a:cubicBezTo>
                        <a:pt x="235" y="0"/>
                        <a:pt x="140" y="22"/>
                        <a:pt x="117" y="24"/>
                      </a:cubicBezTo>
                      <a:cubicBezTo>
                        <a:pt x="83" y="28"/>
                        <a:pt x="27" y="20"/>
                        <a:pt x="4" y="8"/>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92" name="Freeform 159"/>
                <p:cNvSpPr>
                  <a:spLocks/>
                </p:cNvSpPr>
                <p:nvPr/>
              </p:nvSpPr>
              <p:spPr bwMode="gray">
                <a:xfrm>
                  <a:off x="6467773" y="-11164293"/>
                  <a:ext cx="3724771" cy="924170"/>
                </a:xfrm>
                <a:custGeom>
                  <a:avLst/>
                  <a:gdLst/>
                  <a:ahLst/>
                  <a:cxnLst>
                    <a:cxn ang="0">
                      <a:pos x="64" y="22"/>
                    </a:cxn>
                    <a:cxn ang="0">
                      <a:pos x="277" y="61"/>
                    </a:cxn>
                    <a:cxn ang="0">
                      <a:pos x="494" y="74"/>
                    </a:cxn>
                    <a:cxn ang="0">
                      <a:pos x="735" y="72"/>
                    </a:cxn>
                    <a:cxn ang="0">
                      <a:pos x="968" y="42"/>
                    </a:cxn>
                    <a:cxn ang="0">
                      <a:pos x="755" y="217"/>
                    </a:cxn>
                    <a:cxn ang="0">
                      <a:pos x="422" y="237"/>
                    </a:cxn>
                    <a:cxn ang="0">
                      <a:pos x="142" y="165"/>
                    </a:cxn>
                    <a:cxn ang="0">
                      <a:pos x="11" y="133"/>
                    </a:cxn>
                    <a:cxn ang="0">
                      <a:pos x="64" y="9"/>
                    </a:cxn>
                  </a:cxnLst>
                  <a:rect l="0" t="0" r="r" b="b"/>
                  <a:pathLst>
                    <a:path w="989" h="246">
                      <a:moveTo>
                        <a:pt x="64" y="22"/>
                      </a:moveTo>
                      <a:cubicBezTo>
                        <a:pt x="117" y="11"/>
                        <a:pt x="219" y="52"/>
                        <a:pt x="277" y="61"/>
                      </a:cubicBezTo>
                      <a:cubicBezTo>
                        <a:pt x="350" y="72"/>
                        <a:pt x="416" y="74"/>
                        <a:pt x="494" y="74"/>
                      </a:cubicBezTo>
                      <a:cubicBezTo>
                        <a:pt x="575" y="74"/>
                        <a:pt x="658" y="84"/>
                        <a:pt x="735" y="72"/>
                      </a:cubicBezTo>
                      <a:cubicBezTo>
                        <a:pt x="817" y="60"/>
                        <a:pt x="882" y="38"/>
                        <a:pt x="968" y="42"/>
                      </a:cubicBezTo>
                      <a:cubicBezTo>
                        <a:pt x="989" y="190"/>
                        <a:pt x="876" y="211"/>
                        <a:pt x="755" y="217"/>
                      </a:cubicBezTo>
                      <a:cubicBezTo>
                        <a:pt x="644" y="223"/>
                        <a:pt x="530" y="246"/>
                        <a:pt x="422" y="237"/>
                      </a:cubicBezTo>
                      <a:cubicBezTo>
                        <a:pt x="327" y="229"/>
                        <a:pt x="238" y="182"/>
                        <a:pt x="142" y="165"/>
                      </a:cubicBezTo>
                      <a:cubicBezTo>
                        <a:pt x="93" y="157"/>
                        <a:pt x="30" y="186"/>
                        <a:pt x="11" y="133"/>
                      </a:cubicBezTo>
                      <a:cubicBezTo>
                        <a:pt x="0" y="99"/>
                        <a:pt x="20" y="0"/>
                        <a:pt x="64" y="9"/>
                      </a:cubicBezTo>
                    </a:path>
                  </a:pathLst>
                </a:custGeom>
                <a:solidFill>
                  <a:srgbClr val="0201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93" name="Freeform 160"/>
                <p:cNvSpPr>
                  <a:spLocks/>
                </p:cNvSpPr>
                <p:nvPr/>
              </p:nvSpPr>
              <p:spPr bwMode="gray">
                <a:xfrm>
                  <a:off x="8044680" y="-10974032"/>
                  <a:ext cx="1060342" cy="842634"/>
                </a:xfrm>
                <a:custGeom>
                  <a:avLst/>
                  <a:gdLst/>
                  <a:ahLst/>
                  <a:cxnLst>
                    <a:cxn ang="0">
                      <a:pos x="14" y="39"/>
                    </a:cxn>
                    <a:cxn ang="0">
                      <a:pos x="111" y="21"/>
                    </a:cxn>
                    <a:cxn ang="0">
                      <a:pos x="205" y="165"/>
                    </a:cxn>
                    <a:cxn ang="0">
                      <a:pos x="3" y="201"/>
                    </a:cxn>
                    <a:cxn ang="0">
                      <a:pos x="2" y="171"/>
                    </a:cxn>
                    <a:cxn ang="0">
                      <a:pos x="184" y="138"/>
                    </a:cxn>
                    <a:cxn ang="0">
                      <a:pos x="14" y="53"/>
                    </a:cxn>
                  </a:cxnLst>
                  <a:rect l="0" t="0" r="r" b="b"/>
                  <a:pathLst>
                    <a:path w="277" h="225">
                      <a:moveTo>
                        <a:pt x="14" y="39"/>
                      </a:moveTo>
                      <a:cubicBezTo>
                        <a:pt x="26" y="0"/>
                        <a:pt x="77" y="13"/>
                        <a:pt x="111" y="21"/>
                      </a:cubicBezTo>
                      <a:cubicBezTo>
                        <a:pt x="147" y="64"/>
                        <a:pt x="277" y="65"/>
                        <a:pt x="205" y="165"/>
                      </a:cubicBezTo>
                      <a:cubicBezTo>
                        <a:pt x="166" y="219"/>
                        <a:pt x="60" y="225"/>
                        <a:pt x="3" y="201"/>
                      </a:cubicBezTo>
                      <a:cubicBezTo>
                        <a:pt x="0" y="192"/>
                        <a:pt x="1" y="181"/>
                        <a:pt x="2" y="171"/>
                      </a:cubicBezTo>
                      <a:cubicBezTo>
                        <a:pt x="47" y="169"/>
                        <a:pt x="174" y="202"/>
                        <a:pt x="184" y="138"/>
                      </a:cubicBezTo>
                      <a:cubicBezTo>
                        <a:pt x="197" y="61"/>
                        <a:pt x="59" y="65"/>
                        <a:pt x="14" y="53"/>
                      </a:cubicBezTo>
                    </a:path>
                  </a:pathLst>
                </a:custGeom>
                <a:solidFill>
                  <a:srgbClr val="C1C0BD"/>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94" name="Freeform 161"/>
                <p:cNvSpPr>
                  <a:spLocks/>
                </p:cNvSpPr>
                <p:nvPr/>
              </p:nvSpPr>
              <p:spPr bwMode="gray">
                <a:xfrm>
                  <a:off x="6359021" y="-17171406"/>
                  <a:ext cx="4078207" cy="6306100"/>
                </a:xfrm>
                <a:custGeom>
                  <a:avLst/>
                  <a:gdLst/>
                  <a:ahLst/>
                  <a:cxnLst>
                    <a:cxn ang="0">
                      <a:pos x="326" y="79"/>
                    </a:cxn>
                    <a:cxn ang="0">
                      <a:pos x="223" y="165"/>
                    </a:cxn>
                    <a:cxn ang="0">
                      <a:pos x="176" y="376"/>
                    </a:cxn>
                    <a:cxn ang="0">
                      <a:pos x="125" y="636"/>
                    </a:cxn>
                    <a:cxn ang="0">
                      <a:pos x="84" y="954"/>
                    </a:cxn>
                    <a:cxn ang="0">
                      <a:pos x="32" y="1171"/>
                    </a:cxn>
                    <a:cxn ang="0">
                      <a:pos x="21" y="1390"/>
                    </a:cxn>
                    <a:cxn ang="0">
                      <a:pos x="66" y="1561"/>
                    </a:cxn>
                    <a:cxn ang="0">
                      <a:pos x="208" y="1651"/>
                    </a:cxn>
                    <a:cxn ang="0">
                      <a:pos x="392" y="1658"/>
                    </a:cxn>
                    <a:cxn ang="0">
                      <a:pos x="561" y="1671"/>
                    </a:cxn>
                    <a:cxn ang="0">
                      <a:pos x="900" y="1658"/>
                    </a:cxn>
                    <a:cxn ang="0">
                      <a:pos x="1045" y="1612"/>
                    </a:cxn>
                    <a:cxn ang="0">
                      <a:pos x="1070" y="1374"/>
                    </a:cxn>
                    <a:cxn ang="0">
                      <a:pos x="1076" y="805"/>
                    </a:cxn>
                    <a:cxn ang="0">
                      <a:pos x="835" y="125"/>
                    </a:cxn>
                    <a:cxn ang="0">
                      <a:pos x="722" y="47"/>
                    </a:cxn>
                    <a:cxn ang="0">
                      <a:pos x="599" y="52"/>
                    </a:cxn>
                    <a:cxn ang="0">
                      <a:pos x="300" y="79"/>
                    </a:cxn>
                  </a:cxnLst>
                  <a:rect l="0" t="0" r="r" b="b"/>
                  <a:pathLst>
                    <a:path w="1088" h="1680">
                      <a:moveTo>
                        <a:pt x="326" y="79"/>
                      </a:moveTo>
                      <a:cubicBezTo>
                        <a:pt x="296" y="119"/>
                        <a:pt x="251" y="133"/>
                        <a:pt x="223" y="165"/>
                      </a:cubicBezTo>
                      <a:cubicBezTo>
                        <a:pt x="171" y="225"/>
                        <a:pt x="179" y="301"/>
                        <a:pt x="176" y="376"/>
                      </a:cubicBezTo>
                      <a:cubicBezTo>
                        <a:pt x="172" y="466"/>
                        <a:pt x="137" y="546"/>
                        <a:pt x="125" y="636"/>
                      </a:cubicBezTo>
                      <a:cubicBezTo>
                        <a:pt x="111" y="743"/>
                        <a:pt x="107" y="850"/>
                        <a:pt x="84" y="954"/>
                      </a:cubicBezTo>
                      <a:cubicBezTo>
                        <a:pt x="69" y="1026"/>
                        <a:pt x="39" y="1095"/>
                        <a:pt x="32" y="1171"/>
                      </a:cubicBezTo>
                      <a:cubicBezTo>
                        <a:pt x="25" y="1244"/>
                        <a:pt x="31" y="1322"/>
                        <a:pt x="21" y="1390"/>
                      </a:cubicBezTo>
                      <a:cubicBezTo>
                        <a:pt x="9" y="1472"/>
                        <a:pt x="0" y="1515"/>
                        <a:pt x="66" y="1561"/>
                      </a:cubicBezTo>
                      <a:cubicBezTo>
                        <a:pt x="111" y="1592"/>
                        <a:pt x="154" y="1641"/>
                        <a:pt x="208" y="1651"/>
                      </a:cubicBezTo>
                      <a:cubicBezTo>
                        <a:pt x="266" y="1663"/>
                        <a:pt x="334" y="1652"/>
                        <a:pt x="392" y="1658"/>
                      </a:cubicBezTo>
                      <a:cubicBezTo>
                        <a:pt x="446" y="1663"/>
                        <a:pt x="503" y="1671"/>
                        <a:pt x="561" y="1671"/>
                      </a:cubicBezTo>
                      <a:cubicBezTo>
                        <a:pt x="674" y="1671"/>
                        <a:pt x="793" y="1680"/>
                        <a:pt x="900" y="1658"/>
                      </a:cubicBezTo>
                      <a:cubicBezTo>
                        <a:pt x="942" y="1649"/>
                        <a:pt x="1014" y="1649"/>
                        <a:pt x="1045" y="1612"/>
                      </a:cubicBezTo>
                      <a:cubicBezTo>
                        <a:pt x="1088" y="1561"/>
                        <a:pt x="1070" y="1445"/>
                        <a:pt x="1070" y="1374"/>
                      </a:cubicBezTo>
                      <a:cubicBezTo>
                        <a:pt x="1070" y="1184"/>
                        <a:pt x="1076" y="994"/>
                        <a:pt x="1076" y="805"/>
                      </a:cubicBezTo>
                      <a:cubicBezTo>
                        <a:pt x="1076" y="561"/>
                        <a:pt x="1059" y="262"/>
                        <a:pt x="835" y="125"/>
                      </a:cubicBezTo>
                      <a:cubicBezTo>
                        <a:pt x="796" y="101"/>
                        <a:pt x="760" y="73"/>
                        <a:pt x="722" y="47"/>
                      </a:cubicBezTo>
                      <a:cubicBezTo>
                        <a:pt x="656" y="0"/>
                        <a:pt x="653" y="1"/>
                        <a:pt x="599" y="52"/>
                      </a:cubicBezTo>
                      <a:cubicBezTo>
                        <a:pt x="499" y="143"/>
                        <a:pt x="422" y="79"/>
                        <a:pt x="300" y="79"/>
                      </a:cubicBezTo>
                    </a:path>
                  </a:pathLst>
                </a:custGeom>
                <a:solidFill>
                  <a:srgbClr val="BDD5E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95" name="Freeform 162"/>
                <p:cNvSpPr>
                  <a:spLocks/>
                </p:cNvSpPr>
                <p:nvPr/>
              </p:nvSpPr>
              <p:spPr bwMode="gray">
                <a:xfrm>
                  <a:off x="6494970" y="-11843839"/>
                  <a:ext cx="489385" cy="815444"/>
                </a:xfrm>
                <a:custGeom>
                  <a:avLst/>
                  <a:gdLst/>
                  <a:ahLst/>
                  <a:cxnLst>
                    <a:cxn ang="0">
                      <a:pos x="130" y="224"/>
                    </a:cxn>
                    <a:cxn ang="0">
                      <a:pos x="61" y="117"/>
                    </a:cxn>
                    <a:cxn ang="0">
                      <a:pos x="16" y="0"/>
                    </a:cxn>
                    <a:cxn ang="0">
                      <a:pos x="45" y="130"/>
                    </a:cxn>
                    <a:cxn ang="0">
                      <a:pos x="70" y="197"/>
                    </a:cxn>
                  </a:cxnLst>
                  <a:rect l="0" t="0" r="r" b="b"/>
                  <a:pathLst>
                    <a:path w="130" h="224">
                      <a:moveTo>
                        <a:pt x="130" y="224"/>
                      </a:moveTo>
                      <a:cubicBezTo>
                        <a:pt x="113" y="187"/>
                        <a:pt x="85" y="149"/>
                        <a:pt x="61" y="117"/>
                      </a:cubicBezTo>
                      <a:cubicBezTo>
                        <a:pt x="32" y="78"/>
                        <a:pt x="24" y="47"/>
                        <a:pt x="16" y="0"/>
                      </a:cubicBezTo>
                      <a:cubicBezTo>
                        <a:pt x="0" y="52"/>
                        <a:pt x="26" y="88"/>
                        <a:pt x="45" y="130"/>
                      </a:cubicBezTo>
                      <a:cubicBezTo>
                        <a:pt x="58" y="158"/>
                        <a:pt x="39" y="186"/>
                        <a:pt x="70" y="197"/>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96" name="Freeform 163"/>
                <p:cNvSpPr>
                  <a:spLocks/>
                </p:cNvSpPr>
                <p:nvPr/>
              </p:nvSpPr>
              <p:spPr bwMode="gray">
                <a:xfrm>
                  <a:off x="7392167" y="-11408935"/>
                  <a:ext cx="1658480" cy="543629"/>
                </a:xfrm>
                <a:custGeom>
                  <a:avLst/>
                  <a:gdLst/>
                  <a:ahLst/>
                  <a:cxnLst>
                    <a:cxn ang="0">
                      <a:pos x="0" y="126"/>
                    </a:cxn>
                    <a:cxn ang="0">
                      <a:pos x="27" y="83"/>
                    </a:cxn>
                    <a:cxn ang="0">
                      <a:pos x="36" y="83"/>
                    </a:cxn>
                    <a:cxn ang="0">
                      <a:pos x="33" y="127"/>
                    </a:cxn>
                    <a:cxn ang="0">
                      <a:pos x="91" y="76"/>
                    </a:cxn>
                    <a:cxn ang="0">
                      <a:pos x="154" y="118"/>
                    </a:cxn>
                    <a:cxn ang="0">
                      <a:pos x="154" y="41"/>
                    </a:cxn>
                    <a:cxn ang="0">
                      <a:pos x="276" y="1"/>
                    </a:cxn>
                    <a:cxn ang="0">
                      <a:pos x="365" y="46"/>
                    </a:cxn>
                    <a:cxn ang="0">
                      <a:pos x="366" y="28"/>
                    </a:cxn>
                    <a:cxn ang="0">
                      <a:pos x="408" y="83"/>
                    </a:cxn>
                    <a:cxn ang="0">
                      <a:pos x="343" y="116"/>
                    </a:cxn>
                    <a:cxn ang="0">
                      <a:pos x="341" y="121"/>
                    </a:cxn>
                    <a:cxn ang="0">
                      <a:pos x="434" y="144"/>
                    </a:cxn>
                  </a:cxnLst>
                  <a:rect l="0" t="0" r="r" b="b"/>
                  <a:pathLst>
                    <a:path w="443" h="144">
                      <a:moveTo>
                        <a:pt x="0" y="126"/>
                      </a:moveTo>
                      <a:cubicBezTo>
                        <a:pt x="0" y="85"/>
                        <a:pt x="1" y="110"/>
                        <a:pt x="27" y="83"/>
                      </a:cubicBezTo>
                      <a:cubicBezTo>
                        <a:pt x="28" y="83"/>
                        <a:pt x="35" y="83"/>
                        <a:pt x="36" y="83"/>
                      </a:cubicBezTo>
                      <a:cubicBezTo>
                        <a:pt x="29" y="100"/>
                        <a:pt x="14" y="109"/>
                        <a:pt x="33" y="127"/>
                      </a:cubicBezTo>
                      <a:cubicBezTo>
                        <a:pt x="56" y="105"/>
                        <a:pt x="54" y="74"/>
                        <a:pt x="91" y="76"/>
                      </a:cubicBezTo>
                      <a:cubicBezTo>
                        <a:pt x="81" y="106"/>
                        <a:pt x="146" y="137"/>
                        <a:pt x="154" y="118"/>
                      </a:cubicBezTo>
                      <a:cubicBezTo>
                        <a:pt x="166" y="89"/>
                        <a:pt x="152" y="74"/>
                        <a:pt x="154" y="41"/>
                      </a:cubicBezTo>
                      <a:cubicBezTo>
                        <a:pt x="205" y="39"/>
                        <a:pt x="229" y="2"/>
                        <a:pt x="276" y="1"/>
                      </a:cubicBezTo>
                      <a:cubicBezTo>
                        <a:pt x="327" y="0"/>
                        <a:pt x="319" y="50"/>
                        <a:pt x="365" y="46"/>
                      </a:cubicBezTo>
                      <a:cubicBezTo>
                        <a:pt x="364" y="41"/>
                        <a:pt x="367" y="33"/>
                        <a:pt x="366" y="28"/>
                      </a:cubicBezTo>
                      <a:cubicBezTo>
                        <a:pt x="390" y="29"/>
                        <a:pt x="422" y="56"/>
                        <a:pt x="408" y="83"/>
                      </a:cubicBezTo>
                      <a:cubicBezTo>
                        <a:pt x="401" y="96"/>
                        <a:pt x="358" y="112"/>
                        <a:pt x="343" y="116"/>
                      </a:cubicBezTo>
                      <a:cubicBezTo>
                        <a:pt x="342" y="117"/>
                        <a:pt x="341" y="119"/>
                        <a:pt x="341" y="121"/>
                      </a:cubicBezTo>
                      <a:cubicBezTo>
                        <a:pt x="383" y="126"/>
                        <a:pt x="443" y="87"/>
                        <a:pt x="434" y="144"/>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97" name="Freeform 164"/>
                <p:cNvSpPr>
                  <a:spLocks/>
                </p:cNvSpPr>
                <p:nvPr/>
              </p:nvSpPr>
              <p:spPr bwMode="gray">
                <a:xfrm>
                  <a:off x="9132202" y="-11544834"/>
                  <a:ext cx="570958" cy="652355"/>
                </a:xfrm>
                <a:custGeom>
                  <a:avLst/>
                  <a:gdLst/>
                  <a:ahLst/>
                  <a:cxnLst>
                    <a:cxn ang="0">
                      <a:pos x="35" y="147"/>
                    </a:cxn>
                    <a:cxn ang="0">
                      <a:pos x="0" y="63"/>
                    </a:cxn>
                    <a:cxn ang="0">
                      <a:pos x="65" y="147"/>
                    </a:cxn>
                    <a:cxn ang="0">
                      <a:pos x="110" y="48"/>
                    </a:cxn>
                    <a:cxn ang="0">
                      <a:pos x="123" y="127"/>
                    </a:cxn>
                    <a:cxn ang="0">
                      <a:pos x="66" y="173"/>
                    </a:cxn>
                    <a:cxn ang="0">
                      <a:pos x="22" y="130"/>
                    </a:cxn>
                  </a:cxnLst>
                  <a:rect l="0" t="0" r="r" b="b"/>
                  <a:pathLst>
                    <a:path w="153" h="175">
                      <a:moveTo>
                        <a:pt x="35" y="147"/>
                      </a:moveTo>
                      <a:cubicBezTo>
                        <a:pt x="40" y="110"/>
                        <a:pt x="16" y="92"/>
                        <a:pt x="0" y="63"/>
                      </a:cubicBezTo>
                      <a:cubicBezTo>
                        <a:pt x="42" y="64"/>
                        <a:pt x="32" y="137"/>
                        <a:pt x="65" y="147"/>
                      </a:cubicBezTo>
                      <a:cubicBezTo>
                        <a:pt x="125" y="166"/>
                        <a:pt x="90" y="71"/>
                        <a:pt x="110" y="48"/>
                      </a:cubicBezTo>
                      <a:cubicBezTo>
                        <a:pt x="153" y="0"/>
                        <a:pt x="129" y="108"/>
                        <a:pt x="123" y="127"/>
                      </a:cubicBezTo>
                      <a:cubicBezTo>
                        <a:pt x="116" y="153"/>
                        <a:pt x="96" y="175"/>
                        <a:pt x="66" y="173"/>
                      </a:cubicBezTo>
                      <a:cubicBezTo>
                        <a:pt x="34" y="171"/>
                        <a:pt x="29" y="136"/>
                        <a:pt x="22" y="130"/>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98" name="Freeform 165"/>
                <p:cNvSpPr>
                  <a:spLocks/>
                </p:cNvSpPr>
                <p:nvPr/>
              </p:nvSpPr>
              <p:spPr bwMode="gray">
                <a:xfrm>
                  <a:off x="7392167" y="-17715036"/>
                  <a:ext cx="1658480" cy="1957066"/>
                </a:xfrm>
                <a:custGeom>
                  <a:avLst/>
                  <a:gdLst/>
                  <a:ahLst/>
                  <a:cxnLst>
                    <a:cxn ang="0">
                      <a:pos x="26" y="61"/>
                    </a:cxn>
                    <a:cxn ang="0">
                      <a:pos x="382" y="343"/>
                    </a:cxn>
                    <a:cxn ang="0">
                      <a:pos x="366" y="88"/>
                    </a:cxn>
                    <a:cxn ang="0">
                      <a:pos x="49" y="80"/>
                    </a:cxn>
                  </a:cxnLst>
                  <a:rect l="0" t="0" r="r" b="b"/>
                  <a:pathLst>
                    <a:path w="441" h="526">
                      <a:moveTo>
                        <a:pt x="26" y="61"/>
                      </a:moveTo>
                      <a:cubicBezTo>
                        <a:pt x="0" y="249"/>
                        <a:pt x="187" y="526"/>
                        <a:pt x="382" y="343"/>
                      </a:cubicBezTo>
                      <a:cubicBezTo>
                        <a:pt x="441" y="287"/>
                        <a:pt x="409" y="148"/>
                        <a:pt x="366" y="88"/>
                      </a:cubicBezTo>
                      <a:cubicBezTo>
                        <a:pt x="305" y="4"/>
                        <a:pt x="188" y="0"/>
                        <a:pt x="49" y="80"/>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99" name="Freeform 166"/>
                <p:cNvSpPr>
                  <a:spLocks/>
                </p:cNvSpPr>
                <p:nvPr/>
              </p:nvSpPr>
              <p:spPr bwMode="gray">
                <a:xfrm>
                  <a:off x="5760884" y="-10511938"/>
                  <a:ext cx="1141898" cy="1467799"/>
                </a:xfrm>
                <a:custGeom>
                  <a:avLst/>
                  <a:gdLst/>
                  <a:ahLst/>
                  <a:cxnLst>
                    <a:cxn ang="0">
                      <a:pos x="53" y="180"/>
                    </a:cxn>
                    <a:cxn ang="0">
                      <a:pos x="124" y="312"/>
                    </a:cxn>
                    <a:cxn ang="0">
                      <a:pos x="248" y="388"/>
                    </a:cxn>
                    <a:cxn ang="0">
                      <a:pos x="295" y="278"/>
                    </a:cxn>
                    <a:cxn ang="0">
                      <a:pos x="225" y="166"/>
                    </a:cxn>
                    <a:cxn ang="0">
                      <a:pos x="27" y="161"/>
                    </a:cxn>
                  </a:cxnLst>
                  <a:rect l="0" t="0" r="r" b="b"/>
                  <a:pathLst>
                    <a:path w="305" h="394">
                      <a:moveTo>
                        <a:pt x="53" y="180"/>
                      </a:moveTo>
                      <a:cubicBezTo>
                        <a:pt x="51" y="221"/>
                        <a:pt x="101" y="280"/>
                        <a:pt x="124" y="312"/>
                      </a:cubicBezTo>
                      <a:cubicBezTo>
                        <a:pt x="155" y="357"/>
                        <a:pt x="188" y="394"/>
                        <a:pt x="248" y="388"/>
                      </a:cubicBezTo>
                      <a:cubicBezTo>
                        <a:pt x="261" y="346"/>
                        <a:pt x="289" y="322"/>
                        <a:pt x="295" y="278"/>
                      </a:cubicBezTo>
                      <a:cubicBezTo>
                        <a:pt x="305" y="206"/>
                        <a:pt x="278" y="202"/>
                        <a:pt x="225" y="166"/>
                      </a:cubicBezTo>
                      <a:cubicBezTo>
                        <a:pt x="188" y="140"/>
                        <a:pt x="0" y="0"/>
                        <a:pt x="27" y="161"/>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00" name="Freeform 167"/>
                <p:cNvSpPr>
                  <a:spLocks/>
                </p:cNvSpPr>
                <p:nvPr/>
              </p:nvSpPr>
              <p:spPr bwMode="gray">
                <a:xfrm>
                  <a:off x="10110972" y="-10593491"/>
                  <a:ext cx="1033146" cy="1386263"/>
                </a:xfrm>
                <a:custGeom>
                  <a:avLst/>
                  <a:gdLst/>
                  <a:ahLst/>
                  <a:cxnLst>
                    <a:cxn ang="0">
                      <a:pos x="215" y="161"/>
                    </a:cxn>
                    <a:cxn ang="0">
                      <a:pos x="170" y="247"/>
                    </a:cxn>
                    <a:cxn ang="0">
                      <a:pos x="71" y="357"/>
                    </a:cxn>
                    <a:cxn ang="0">
                      <a:pos x="6" y="227"/>
                    </a:cxn>
                    <a:cxn ang="0">
                      <a:pos x="221" y="148"/>
                    </a:cxn>
                  </a:cxnLst>
                  <a:rect l="0" t="0" r="r" b="b"/>
                  <a:pathLst>
                    <a:path w="245" h="367">
                      <a:moveTo>
                        <a:pt x="215" y="161"/>
                      </a:moveTo>
                      <a:cubicBezTo>
                        <a:pt x="237" y="200"/>
                        <a:pt x="202" y="231"/>
                        <a:pt x="170" y="247"/>
                      </a:cubicBezTo>
                      <a:cubicBezTo>
                        <a:pt x="170" y="302"/>
                        <a:pt x="133" y="367"/>
                        <a:pt x="71" y="357"/>
                      </a:cubicBezTo>
                      <a:cubicBezTo>
                        <a:pt x="22" y="349"/>
                        <a:pt x="0" y="278"/>
                        <a:pt x="6" y="227"/>
                      </a:cubicBezTo>
                      <a:cubicBezTo>
                        <a:pt x="17" y="135"/>
                        <a:pt x="245" y="0"/>
                        <a:pt x="221" y="148"/>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01" name="Freeform 168"/>
                <p:cNvSpPr>
                  <a:spLocks/>
                </p:cNvSpPr>
                <p:nvPr/>
              </p:nvSpPr>
              <p:spPr bwMode="gray">
                <a:xfrm>
                  <a:off x="6005585" y="-9995499"/>
                  <a:ext cx="706889" cy="978533"/>
                </a:xfrm>
                <a:custGeom>
                  <a:avLst/>
                  <a:gdLst/>
                  <a:ahLst/>
                  <a:cxnLst>
                    <a:cxn ang="0">
                      <a:pos x="110" y="4"/>
                    </a:cxn>
                    <a:cxn ang="0">
                      <a:pos x="73" y="71"/>
                    </a:cxn>
                    <a:cxn ang="0">
                      <a:pos x="74" y="134"/>
                    </a:cxn>
                    <a:cxn ang="0">
                      <a:pos x="178" y="229"/>
                    </a:cxn>
                    <a:cxn ang="0">
                      <a:pos x="126" y="249"/>
                    </a:cxn>
                    <a:cxn ang="0">
                      <a:pos x="73" y="210"/>
                    </a:cxn>
                    <a:cxn ang="0">
                      <a:pos x="10" y="90"/>
                    </a:cxn>
                    <a:cxn ang="0">
                      <a:pos x="107" y="0"/>
                    </a:cxn>
                  </a:cxnLst>
                  <a:rect l="0" t="0" r="r" b="b"/>
                  <a:pathLst>
                    <a:path w="185" h="258">
                      <a:moveTo>
                        <a:pt x="110" y="4"/>
                      </a:moveTo>
                      <a:cubicBezTo>
                        <a:pt x="131" y="37"/>
                        <a:pt x="94" y="53"/>
                        <a:pt x="73" y="71"/>
                      </a:cubicBezTo>
                      <a:cubicBezTo>
                        <a:pt x="44" y="98"/>
                        <a:pt x="53" y="104"/>
                        <a:pt x="74" y="134"/>
                      </a:cubicBezTo>
                      <a:cubicBezTo>
                        <a:pt x="106" y="179"/>
                        <a:pt x="109" y="228"/>
                        <a:pt x="178" y="229"/>
                      </a:cubicBezTo>
                      <a:cubicBezTo>
                        <a:pt x="185" y="258"/>
                        <a:pt x="143" y="255"/>
                        <a:pt x="126" y="249"/>
                      </a:cubicBezTo>
                      <a:cubicBezTo>
                        <a:pt x="109" y="244"/>
                        <a:pt x="85" y="223"/>
                        <a:pt x="73" y="210"/>
                      </a:cubicBezTo>
                      <a:cubicBezTo>
                        <a:pt x="45" y="182"/>
                        <a:pt x="0" y="133"/>
                        <a:pt x="10" y="90"/>
                      </a:cubicBezTo>
                      <a:cubicBezTo>
                        <a:pt x="20" y="49"/>
                        <a:pt x="76" y="24"/>
                        <a:pt x="107" y="0"/>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02" name="Freeform 169"/>
                <p:cNvSpPr>
                  <a:spLocks/>
                </p:cNvSpPr>
                <p:nvPr/>
              </p:nvSpPr>
              <p:spPr bwMode="gray">
                <a:xfrm>
                  <a:off x="8751569" y="-14860973"/>
                  <a:ext cx="1821608" cy="3452038"/>
                </a:xfrm>
                <a:custGeom>
                  <a:avLst/>
                  <a:gdLst/>
                  <a:ahLst/>
                  <a:cxnLst>
                    <a:cxn ang="0">
                      <a:pos x="127" y="186"/>
                    </a:cxn>
                    <a:cxn ang="0">
                      <a:pos x="7" y="0"/>
                    </a:cxn>
                    <a:cxn ang="0">
                      <a:pos x="133" y="262"/>
                    </a:cxn>
                    <a:cxn ang="0">
                      <a:pos x="124" y="299"/>
                    </a:cxn>
                    <a:cxn ang="0">
                      <a:pos x="79" y="250"/>
                    </a:cxn>
                    <a:cxn ang="0">
                      <a:pos x="26" y="252"/>
                    </a:cxn>
                    <a:cxn ang="0">
                      <a:pos x="49" y="316"/>
                    </a:cxn>
                    <a:cxn ang="0">
                      <a:pos x="107" y="382"/>
                    </a:cxn>
                    <a:cxn ang="0">
                      <a:pos x="143" y="519"/>
                    </a:cxn>
                    <a:cxn ang="0">
                      <a:pos x="111" y="639"/>
                    </a:cxn>
                    <a:cxn ang="0">
                      <a:pos x="179" y="614"/>
                    </a:cxn>
                    <a:cxn ang="0">
                      <a:pos x="111" y="698"/>
                    </a:cxn>
                    <a:cxn ang="0">
                      <a:pos x="72" y="805"/>
                    </a:cxn>
                    <a:cxn ang="0">
                      <a:pos x="166" y="731"/>
                    </a:cxn>
                    <a:cxn ang="0">
                      <a:pos x="234" y="799"/>
                    </a:cxn>
                    <a:cxn ang="0">
                      <a:pos x="286" y="777"/>
                    </a:cxn>
                    <a:cxn ang="0">
                      <a:pos x="266" y="847"/>
                    </a:cxn>
                    <a:cxn ang="0">
                      <a:pos x="244" y="903"/>
                    </a:cxn>
                    <a:cxn ang="0">
                      <a:pos x="310" y="877"/>
                    </a:cxn>
                    <a:cxn ang="0">
                      <a:pos x="385" y="803"/>
                    </a:cxn>
                    <a:cxn ang="0">
                      <a:pos x="431" y="689"/>
                    </a:cxn>
                    <a:cxn ang="0">
                      <a:pos x="466" y="542"/>
                    </a:cxn>
                    <a:cxn ang="0">
                      <a:pos x="402" y="237"/>
                    </a:cxn>
                    <a:cxn ang="0">
                      <a:pos x="323" y="186"/>
                    </a:cxn>
                    <a:cxn ang="0">
                      <a:pos x="248" y="209"/>
                    </a:cxn>
                    <a:cxn ang="0">
                      <a:pos x="111" y="180"/>
                    </a:cxn>
                    <a:cxn ang="0">
                      <a:pos x="124" y="183"/>
                    </a:cxn>
                  </a:cxnLst>
                  <a:rect l="0" t="0" r="r" b="b"/>
                  <a:pathLst>
                    <a:path w="491" h="917">
                      <a:moveTo>
                        <a:pt x="127" y="186"/>
                      </a:moveTo>
                      <a:cubicBezTo>
                        <a:pt x="43" y="152"/>
                        <a:pt x="50" y="58"/>
                        <a:pt x="7" y="0"/>
                      </a:cubicBezTo>
                      <a:cubicBezTo>
                        <a:pt x="0" y="103"/>
                        <a:pt x="76" y="187"/>
                        <a:pt x="133" y="262"/>
                      </a:cubicBezTo>
                      <a:cubicBezTo>
                        <a:pt x="148" y="281"/>
                        <a:pt x="166" y="312"/>
                        <a:pt x="124" y="299"/>
                      </a:cubicBezTo>
                      <a:cubicBezTo>
                        <a:pt x="105" y="293"/>
                        <a:pt x="92" y="263"/>
                        <a:pt x="79" y="250"/>
                      </a:cubicBezTo>
                      <a:cubicBezTo>
                        <a:pt x="61" y="233"/>
                        <a:pt x="38" y="221"/>
                        <a:pt x="26" y="252"/>
                      </a:cubicBezTo>
                      <a:cubicBezTo>
                        <a:pt x="17" y="276"/>
                        <a:pt x="37" y="298"/>
                        <a:pt x="49" y="316"/>
                      </a:cubicBezTo>
                      <a:cubicBezTo>
                        <a:pt x="68" y="343"/>
                        <a:pt x="66" y="399"/>
                        <a:pt x="107" y="382"/>
                      </a:cubicBezTo>
                      <a:cubicBezTo>
                        <a:pt x="108" y="429"/>
                        <a:pt x="122" y="480"/>
                        <a:pt x="143" y="519"/>
                      </a:cubicBezTo>
                      <a:cubicBezTo>
                        <a:pt x="176" y="579"/>
                        <a:pt x="150" y="590"/>
                        <a:pt x="111" y="639"/>
                      </a:cubicBezTo>
                      <a:cubicBezTo>
                        <a:pt x="137" y="643"/>
                        <a:pt x="162" y="633"/>
                        <a:pt x="179" y="614"/>
                      </a:cubicBezTo>
                      <a:cubicBezTo>
                        <a:pt x="170" y="648"/>
                        <a:pt x="134" y="672"/>
                        <a:pt x="111" y="698"/>
                      </a:cubicBezTo>
                      <a:cubicBezTo>
                        <a:pt x="79" y="735"/>
                        <a:pt x="69" y="757"/>
                        <a:pt x="72" y="805"/>
                      </a:cubicBezTo>
                      <a:cubicBezTo>
                        <a:pt x="112" y="798"/>
                        <a:pt x="132" y="736"/>
                        <a:pt x="166" y="731"/>
                      </a:cubicBezTo>
                      <a:cubicBezTo>
                        <a:pt x="222" y="722"/>
                        <a:pt x="192" y="808"/>
                        <a:pt x="234" y="799"/>
                      </a:cubicBezTo>
                      <a:cubicBezTo>
                        <a:pt x="245" y="776"/>
                        <a:pt x="261" y="768"/>
                        <a:pt x="286" y="777"/>
                      </a:cubicBezTo>
                      <a:cubicBezTo>
                        <a:pt x="287" y="806"/>
                        <a:pt x="284" y="827"/>
                        <a:pt x="266" y="847"/>
                      </a:cubicBezTo>
                      <a:cubicBezTo>
                        <a:pt x="255" y="859"/>
                        <a:pt x="218" y="882"/>
                        <a:pt x="244" y="903"/>
                      </a:cubicBezTo>
                      <a:cubicBezTo>
                        <a:pt x="262" y="917"/>
                        <a:pt x="299" y="886"/>
                        <a:pt x="310" y="877"/>
                      </a:cubicBezTo>
                      <a:cubicBezTo>
                        <a:pt x="332" y="857"/>
                        <a:pt x="368" y="827"/>
                        <a:pt x="385" y="803"/>
                      </a:cubicBezTo>
                      <a:cubicBezTo>
                        <a:pt x="407" y="770"/>
                        <a:pt x="415" y="725"/>
                        <a:pt x="431" y="689"/>
                      </a:cubicBezTo>
                      <a:cubicBezTo>
                        <a:pt x="451" y="642"/>
                        <a:pt x="460" y="593"/>
                        <a:pt x="466" y="542"/>
                      </a:cubicBezTo>
                      <a:cubicBezTo>
                        <a:pt x="480" y="434"/>
                        <a:pt x="491" y="313"/>
                        <a:pt x="402" y="237"/>
                      </a:cubicBezTo>
                      <a:cubicBezTo>
                        <a:pt x="384" y="222"/>
                        <a:pt x="347" y="187"/>
                        <a:pt x="323" y="186"/>
                      </a:cubicBezTo>
                      <a:cubicBezTo>
                        <a:pt x="295" y="184"/>
                        <a:pt x="278" y="208"/>
                        <a:pt x="248" y="209"/>
                      </a:cubicBezTo>
                      <a:cubicBezTo>
                        <a:pt x="208" y="209"/>
                        <a:pt x="143" y="202"/>
                        <a:pt x="111" y="180"/>
                      </a:cubicBezTo>
                      <a:cubicBezTo>
                        <a:pt x="117" y="178"/>
                        <a:pt x="118" y="182"/>
                        <a:pt x="124" y="183"/>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03" name="Freeform 170"/>
                <p:cNvSpPr>
                  <a:spLocks/>
                </p:cNvSpPr>
                <p:nvPr/>
              </p:nvSpPr>
              <p:spPr bwMode="gray">
                <a:xfrm>
                  <a:off x="6739654" y="-13610625"/>
                  <a:ext cx="924394" cy="1766787"/>
                </a:xfrm>
                <a:custGeom>
                  <a:avLst/>
                  <a:gdLst/>
                  <a:ahLst/>
                  <a:cxnLst>
                    <a:cxn ang="0">
                      <a:pos x="224" y="69"/>
                    </a:cxn>
                    <a:cxn ang="0">
                      <a:pos x="194" y="288"/>
                    </a:cxn>
                    <a:cxn ang="0">
                      <a:pos x="158" y="326"/>
                    </a:cxn>
                    <a:cxn ang="0">
                      <a:pos x="103" y="347"/>
                    </a:cxn>
                    <a:cxn ang="0">
                      <a:pos x="109" y="467"/>
                    </a:cxn>
                    <a:cxn ang="0">
                      <a:pos x="76" y="455"/>
                    </a:cxn>
                    <a:cxn ang="0">
                      <a:pos x="31" y="451"/>
                    </a:cxn>
                    <a:cxn ang="0">
                      <a:pos x="5" y="386"/>
                    </a:cxn>
                    <a:cxn ang="0">
                      <a:pos x="93" y="278"/>
                    </a:cxn>
                    <a:cxn ang="0">
                      <a:pos x="106" y="199"/>
                    </a:cxn>
                    <a:cxn ang="0">
                      <a:pos x="149" y="145"/>
                    </a:cxn>
                    <a:cxn ang="0">
                      <a:pos x="220" y="18"/>
                    </a:cxn>
                    <a:cxn ang="0">
                      <a:pos x="204" y="105"/>
                    </a:cxn>
                  </a:cxnLst>
                  <a:rect l="0" t="0" r="r" b="b"/>
                  <a:pathLst>
                    <a:path w="246" h="472">
                      <a:moveTo>
                        <a:pt x="224" y="69"/>
                      </a:moveTo>
                      <a:cubicBezTo>
                        <a:pt x="166" y="133"/>
                        <a:pt x="246" y="222"/>
                        <a:pt x="194" y="288"/>
                      </a:cubicBezTo>
                      <a:cubicBezTo>
                        <a:pt x="186" y="298"/>
                        <a:pt x="170" y="320"/>
                        <a:pt x="158" y="326"/>
                      </a:cubicBezTo>
                      <a:cubicBezTo>
                        <a:pt x="135" y="337"/>
                        <a:pt x="121" y="326"/>
                        <a:pt x="103" y="347"/>
                      </a:cubicBezTo>
                      <a:cubicBezTo>
                        <a:pt x="78" y="376"/>
                        <a:pt x="86" y="438"/>
                        <a:pt x="109" y="467"/>
                      </a:cubicBezTo>
                      <a:cubicBezTo>
                        <a:pt x="91" y="472"/>
                        <a:pt x="89" y="458"/>
                        <a:pt x="76" y="455"/>
                      </a:cubicBezTo>
                      <a:cubicBezTo>
                        <a:pt x="62" y="451"/>
                        <a:pt x="44" y="456"/>
                        <a:pt x="31" y="451"/>
                      </a:cubicBezTo>
                      <a:cubicBezTo>
                        <a:pt x="6" y="442"/>
                        <a:pt x="0" y="411"/>
                        <a:pt x="5" y="386"/>
                      </a:cubicBezTo>
                      <a:cubicBezTo>
                        <a:pt x="16" y="334"/>
                        <a:pt x="83" y="333"/>
                        <a:pt x="93" y="278"/>
                      </a:cubicBezTo>
                      <a:cubicBezTo>
                        <a:pt x="99" y="250"/>
                        <a:pt x="91" y="224"/>
                        <a:pt x="106" y="199"/>
                      </a:cubicBezTo>
                      <a:cubicBezTo>
                        <a:pt x="119" y="179"/>
                        <a:pt x="139" y="167"/>
                        <a:pt x="149" y="145"/>
                      </a:cubicBezTo>
                      <a:cubicBezTo>
                        <a:pt x="162" y="116"/>
                        <a:pt x="163" y="0"/>
                        <a:pt x="220" y="18"/>
                      </a:cubicBezTo>
                      <a:cubicBezTo>
                        <a:pt x="227" y="61"/>
                        <a:pt x="223" y="71"/>
                        <a:pt x="204" y="105"/>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04" name="Freeform 171"/>
                <p:cNvSpPr>
                  <a:spLocks/>
                </p:cNvSpPr>
                <p:nvPr/>
              </p:nvSpPr>
              <p:spPr bwMode="gray">
                <a:xfrm>
                  <a:off x="7038731" y="-15513328"/>
                  <a:ext cx="516564" cy="1223157"/>
                </a:xfrm>
                <a:custGeom>
                  <a:avLst/>
                  <a:gdLst/>
                  <a:ahLst/>
                  <a:cxnLst>
                    <a:cxn ang="0">
                      <a:pos x="48" y="3"/>
                    </a:cxn>
                    <a:cxn ang="0">
                      <a:pos x="43" y="294"/>
                    </a:cxn>
                    <a:cxn ang="0">
                      <a:pos x="2" y="266"/>
                    </a:cxn>
                    <a:cxn ang="0">
                      <a:pos x="9" y="134"/>
                    </a:cxn>
                    <a:cxn ang="0">
                      <a:pos x="61" y="0"/>
                    </a:cxn>
                  </a:cxnLst>
                  <a:rect l="0" t="0" r="r" b="b"/>
                  <a:pathLst>
                    <a:path w="134" h="325">
                      <a:moveTo>
                        <a:pt x="48" y="3"/>
                      </a:moveTo>
                      <a:cubicBezTo>
                        <a:pt x="134" y="34"/>
                        <a:pt x="93" y="246"/>
                        <a:pt x="43" y="294"/>
                      </a:cubicBezTo>
                      <a:cubicBezTo>
                        <a:pt x="10" y="325"/>
                        <a:pt x="0" y="313"/>
                        <a:pt x="2" y="266"/>
                      </a:cubicBezTo>
                      <a:cubicBezTo>
                        <a:pt x="5" y="222"/>
                        <a:pt x="11" y="179"/>
                        <a:pt x="9" y="134"/>
                      </a:cubicBezTo>
                      <a:cubicBezTo>
                        <a:pt x="6" y="67"/>
                        <a:pt x="2" y="34"/>
                        <a:pt x="61" y="0"/>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05" name="Freeform 172"/>
                <p:cNvSpPr>
                  <a:spLocks/>
                </p:cNvSpPr>
                <p:nvPr/>
              </p:nvSpPr>
              <p:spPr bwMode="gray">
                <a:xfrm>
                  <a:off x="8914698" y="-15948232"/>
                  <a:ext cx="543761" cy="1494972"/>
                </a:xfrm>
                <a:custGeom>
                  <a:avLst/>
                  <a:gdLst/>
                  <a:ahLst/>
                  <a:cxnLst>
                    <a:cxn ang="0">
                      <a:pos x="25" y="0"/>
                    </a:cxn>
                    <a:cxn ang="0">
                      <a:pos x="65" y="217"/>
                    </a:cxn>
                    <a:cxn ang="0">
                      <a:pos x="98" y="310"/>
                    </a:cxn>
                    <a:cxn ang="0">
                      <a:pos x="149" y="394"/>
                    </a:cxn>
                    <a:cxn ang="0">
                      <a:pos x="55" y="267"/>
                    </a:cxn>
                    <a:cxn ang="0">
                      <a:pos x="21" y="176"/>
                    </a:cxn>
                    <a:cxn ang="0">
                      <a:pos x="3" y="85"/>
                    </a:cxn>
                    <a:cxn ang="0">
                      <a:pos x="29" y="144"/>
                    </a:cxn>
                    <a:cxn ang="0">
                      <a:pos x="38" y="65"/>
                    </a:cxn>
                  </a:cxnLst>
                  <a:rect l="0" t="0" r="r" b="b"/>
                  <a:pathLst>
                    <a:path w="149" h="400">
                      <a:moveTo>
                        <a:pt x="25" y="0"/>
                      </a:moveTo>
                      <a:cubicBezTo>
                        <a:pt x="26" y="76"/>
                        <a:pt x="51" y="144"/>
                        <a:pt x="65" y="217"/>
                      </a:cubicBezTo>
                      <a:cubicBezTo>
                        <a:pt x="71" y="251"/>
                        <a:pt x="77" y="281"/>
                        <a:pt x="98" y="310"/>
                      </a:cubicBezTo>
                      <a:cubicBezTo>
                        <a:pt x="116" y="335"/>
                        <a:pt x="144" y="362"/>
                        <a:pt x="149" y="394"/>
                      </a:cubicBezTo>
                      <a:cubicBezTo>
                        <a:pt x="107" y="400"/>
                        <a:pt x="68" y="296"/>
                        <a:pt x="55" y="267"/>
                      </a:cubicBezTo>
                      <a:cubicBezTo>
                        <a:pt x="43" y="238"/>
                        <a:pt x="30" y="208"/>
                        <a:pt x="21" y="176"/>
                      </a:cubicBezTo>
                      <a:cubicBezTo>
                        <a:pt x="14" y="146"/>
                        <a:pt x="17" y="111"/>
                        <a:pt x="3" y="85"/>
                      </a:cubicBezTo>
                      <a:cubicBezTo>
                        <a:pt x="0" y="102"/>
                        <a:pt x="14" y="134"/>
                        <a:pt x="29" y="144"/>
                      </a:cubicBezTo>
                      <a:cubicBezTo>
                        <a:pt x="42" y="122"/>
                        <a:pt x="38" y="92"/>
                        <a:pt x="38" y="65"/>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06" name="Freeform 173"/>
                <p:cNvSpPr>
                  <a:spLocks/>
                </p:cNvSpPr>
                <p:nvPr/>
              </p:nvSpPr>
              <p:spPr bwMode="gray">
                <a:xfrm>
                  <a:off x="8126253" y="-16872402"/>
                  <a:ext cx="1223454" cy="1250348"/>
                </a:xfrm>
                <a:custGeom>
                  <a:avLst/>
                  <a:gdLst/>
                  <a:ahLst/>
                  <a:cxnLst>
                    <a:cxn ang="0">
                      <a:pos x="177" y="266"/>
                    </a:cxn>
                    <a:cxn ang="0">
                      <a:pos x="267" y="187"/>
                    </a:cxn>
                    <a:cxn ang="0">
                      <a:pos x="282" y="34"/>
                    </a:cxn>
                    <a:cxn ang="0">
                      <a:pos x="180" y="188"/>
                    </a:cxn>
                    <a:cxn ang="0">
                      <a:pos x="169" y="275"/>
                    </a:cxn>
                    <a:cxn ang="0">
                      <a:pos x="134" y="282"/>
                    </a:cxn>
                    <a:cxn ang="0">
                      <a:pos x="115" y="282"/>
                    </a:cxn>
                    <a:cxn ang="0">
                      <a:pos x="104" y="298"/>
                    </a:cxn>
                    <a:cxn ang="0">
                      <a:pos x="24" y="260"/>
                    </a:cxn>
                    <a:cxn ang="0">
                      <a:pos x="144" y="155"/>
                    </a:cxn>
                  </a:cxnLst>
                  <a:rect l="0" t="0" r="r" b="b"/>
                  <a:pathLst>
                    <a:path w="326" h="336">
                      <a:moveTo>
                        <a:pt x="177" y="266"/>
                      </a:moveTo>
                      <a:cubicBezTo>
                        <a:pt x="186" y="318"/>
                        <a:pt x="258" y="202"/>
                        <a:pt x="267" y="187"/>
                      </a:cubicBezTo>
                      <a:cubicBezTo>
                        <a:pt x="287" y="153"/>
                        <a:pt x="326" y="57"/>
                        <a:pt x="282" y="34"/>
                      </a:cubicBezTo>
                      <a:cubicBezTo>
                        <a:pt x="213" y="0"/>
                        <a:pt x="180" y="141"/>
                        <a:pt x="180" y="188"/>
                      </a:cubicBezTo>
                      <a:cubicBezTo>
                        <a:pt x="180" y="212"/>
                        <a:pt x="189" y="258"/>
                        <a:pt x="169" y="275"/>
                      </a:cubicBezTo>
                      <a:cubicBezTo>
                        <a:pt x="163" y="281"/>
                        <a:pt x="143" y="280"/>
                        <a:pt x="134" y="282"/>
                      </a:cubicBezTo>
                      <a:cubicBezTo>
                        <a:pt x="129" y="284"/>
                        <a:pt x="120" y="280"/>
                        <a:pt x="115" y="282"/>
                      </a:cubicBezTo>
                      <a:cubicBezTo>
                        <a:pt x="107" y="286"/>
                        <a:pt x="110" y="295"/>
                        <a:pt x="104" y="298"/>
                      </a:cubicBezTo>
                      <a:cubicBezTo>
                        <a:pt x="60" y="325"/>
                        <a:pt x="0" y="336"/>
                        <a:pt x="24" y="260"/>
                      </a:cubicBezTo>
                      <a:cubicBezTo>
                        <a:pt x="42" y="204"/>
                        <a:pt x="110" y="200"/>
                        <a:pt x="144" y="155"/>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07" name="Freeform 174"/>
                <p:cNvSpPr>
                  <a:spLocks/>
                </p:cNvSpPr>
                <p:nvPr/>
              </p:nvSpPr>
              <p:spPr bwMode="gray">
                <a:xfrm>
                  <a:off x="7229039" y="-16682140"/>
                  <a:ext cx="924394" cy="1060086"/>
                </a:xfrm>
                <a:custGeom>
                  <a:avLst/>
                  <a:gdLst/>
                  <a:ahLst/>
                  <a:cxnLst>
                    <a:cxn ang="0">
                      <a:pos x="0" y="38"/>
                    </a:cxn>
                    <a:cxn ang="0">
                      <a:pos x="24" y="96"/>
                    </a:cxn>
                    <a:cxn ang="0">
                      <a:pos x="55" y="156"/>
                    </a:cxn>
                    <a:cxn ang="0">
                      <a:pos x="92" y="288"/>
                    </a:cxn>
                    <a:cxn ang="0">
                      <a:pos x="108" y="237"/>
                    </a:cxn>
                    <a:cxn ang="0">
                      <a:pos x="158" y="244"/>
                    </a:cxn>
                    <a:cxn ang="0">
                      <a:pos x="190" y="230"/>
                    </a:cxn>
                    <a:cxn ang="0">
                      <a:pos x="213" y="247"/>
                    </a:cxn>
                    <a:cxn ang="0">
                      <a:pos x="233" y="216"/>
                    </a:cxn>
                    <a:cxn ang="0">
                      <a:pos x="174" y="180"/>
                    </a:cxn>
                    <a:cxn ang="0">
                      <a:pos x="115" y="110"/>
                    </a:cxn>
                    <a:cxn ang="0">
                      <a:pos x="76" y="35"/>
                    </a:cxn>
                    <a:cxn ang="0">
                      <a:pos x="0" y="41"/>
                    </a:cxn>
                  </a:cxnLst>
                  <a:rect l="0" t="0" r="r" b="b"/>
                  <a:pathLst>
                    <a:path w="249" h="288">
                      <a:moveTo>
                        <a:pt x="0" y="38"/>
                      </a:moveTo>
                      <a:cubicBezTo>
                        <a:pt x="15" y="53"/>
                        <a:pt x="15" y="78"/>
                        <a:pt x="24" y="96"/>
                      </a:cubicBezTo>
                      <a:cubicBezTo>
                        <a:pt x="35" y="117"/>
                        <a:pt x="47" y="134"/>
                        <a:pt x="55" y="156"/>
                      </a:cubicBezTo>
                      <a:cubicBezTo>
                        <a:pt x="72" y="201"/>
                        <a:pt x="79" y="242"/>
                        <a:pt x="92" y="288"/>
                      </a:cubicBezTo>
                      <a:cubicBezTo>
                        <a:pt x="92" y="266"/>
                        <a:pt x="87" y="247"/>
                        <a:pt x="108" y="237"/>
                      </a:cubicBezTo>
                      <a:cubicBezTo>
                        <a:pt x="128" y="227"/>
                        <a:pt x="142" y="245"/>
                        <a:pt x="158" y="244"/>
                      </a:cubicBezTo>
                      <a:cubicBezTo>
                        <a:pt x="170" y="243"/>
                        <a:pt x="175" y="229"/>
                        <a:pt x="190" y="230"/>
                      </a:cubicBezTo>
                      <a:cubicBezTo>
                        <a:pt x="203" y="231"/>
                        <a:pt x="208" y="245"/>
                        <a:pt x="213" y="247"/>
                      </a:cubicBezTo>
                      <a:cubicBezTo>
                        <a:pt x="236" y="252"/>
                        <a:pt x="249" y="241"/>
                        <a:pt x="233" y="216"/>
                      </a:cubicBezTo>
                      <a:cubicBezTo>
                        <a:pt x="223" y="201"/>
                        <a:pt x="190" y="191"/>
                        <a:pt x="174" y="180"/>
                      </a:cubicBezTo>
                      <a:cubicBezTo>
                        <a:pt x="147" y="162"/>
                        <a:pt x="131" y="138"/>
                        <a:pt x="115" y="110"/>
                      </a:cubicBezTo>
                      <a:cubicBezTo>
                        <a:pt x="102" y="85"/>
                        <a:pt x="94" y="57"/>
                        <a:pt x="76" y="35"/>
                      </a:cubicBezTo>
                      <a:cubicBezTo>
                        <a:pt x="47" y="0"/>
                        <a:pt x="35" y="24"/>
                        <a:pt x="0" y="41"/>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08" name="Freeform 175"/>
                <p:cNvSpPr>
                  <a:spLocks/>
                </p:cNvSpPr>
                <p:nvPr/>
              </p:nvSpPr>
              <p:spPr bwMode="gray">
                <a:xfrm>
                  <a:off x="7745620" y="-2547777"/>
                  <a:ext cx="924394" cy="2038619"/>
                </a:xfrm>
                <a:custGeom>
                  <a:avLst/>
                  <a:gdLst/>
                  <a:ahLst/>
                  <a:cxnLst>
                    <a:cxn ang="0">
                      <a:pos x="140" y="0"/>
                    </a:cxn>
                    <a:cxn ang="0">
                      <a:pos x="114" y="115"/>
                    </a:cxn>
                    <a:cxn ang="0">
                      <a:pos x="155" y="167"/>
                    </a:cxn>
                    <a:cxn ang="0">
                      <a:pos x="167" y="253"/>
                    </a:cxn>
                    <a:cxn ang="0">
                      <a:pos x="163" y="300"/>
                    </a:cxn>
                    <a:cxn ang="0">
                      <a:pos x="179" y="347"/>
                    </a:cxn>
                    <a:cxn ang="0">
                      <a:pos x="137" y="385"/>
                    </a:cxn>
                    <a:cxn ang="0">
                      <a:pos x="127" y="419"/>
                    </a:cxn>
                    <a:cxn ang="0">
                      <a:pos x="92" y="464"/>
                    </a:cxn>
                    <a:cxn ang="0">
                      <a:pos x="26" y="473"/>
                    </a:cxn>
                    <a:cxn ang="0">
                      <a:pos x="29" y="506"/>
                    </a:cxn>
                    <a:cxn ang="0">
                      <a:pos x="6" y="522"/>
                    </a:cxn>
                    <a:cxn ang="0">
                      <a:pos x="42" y="539"/>
                    </a:cxn>
                    <a:cxn ang="0">
                      <a:pos x="203" y="467"/>
                    </a:cxn>
                    <a:cxn ang="0">
                      <a:pos x="218" y="385"/>
                    </a:cxn>
                    <a:cxn ang="0">
                      <a:pos x="238" y="295"/>
                    </a:cxn>
                    <a:cxn ang="0">
                      <a:pos x="160" y="84"/>
                    </a:cxn>
                    <a:cxn ang="0">
                      <a:pos x="140" y="23"/>
                    </a:cxn>
                  </a:cxnLst>
                  <a:rect l="0" t="0" r="r" b="b"/>
                  <a:pathLst>
                    <a:path w="245" h="543">
                      <a:moveTo>
                        <a:pt x="140" y="0"/>
                      </a:moveTo>
                      <a:cubicBezTo>
                        <a:pt x="133" y="40"/>
                        <a:pt x="110" y="71"/>
                        <a:pt x="114" y="115"/>
                      </a:cubicBezTo>
                      <a:cubicBezTo>
                        <a:pt x="117" y="148"/>
                        <a:pt x="134" y="149"/>
                        <a:pt x="155" y="167"/>
                      </a:cubicBezTo>
                      <a:cubicBezTo>
                        <a:pt x="185" y="192"/>
                        <a:pt x="176" y="217"/>
                        <a:pt x="167" y="253"/>
                      </a:cubicBezTo>
                      <a:cubicBezTo>
                        <a:pt x="163" y="269"/>
                        <a:pt x="158" y="282"/>
                        <a:pt x="163" y="300"/>
                      </a:cubicBezTo>
                      <a:cubicBezTo>
                        <a:pt x="168" y="319"/>
                        <a:pt x="183" y="324"/>
                        <a:pt x="179" y="347"/>
                      </a:cubicBezTo>
                      <a:cubicBezTo>
                        <a:pt x="174" y="378"/>
                        <a:pt x="155" y="366"/>
                        <a:pt x="137" y="385"/>
                      </a:cubicBezTo>
                      <a:cubicBezTo>
                        <a:pt x="126" y="396"/>
                        <a:pt x="130" y="402"/>
                        <a:pt x="127" y="419"/>
                      </a:cubicBezTo>
                      <a:cubicBezTo>
                        <a:pt x="122" y="454"/>
                        <a:pt x="124" y="457"/>
                        <a:pt x="92" y="464"/>
                      </a:cubicBezTo>
                      <a:cubicBezTo>
                        <a:pt x="71" y="470"/>
                        <a:pt x="48" y="472"/>
                        <a:pt x="26" y="473"/>
                      </a:cubicBezTo>
                      <a:cubicBezTo>
                        <a:pt x="56" y="484"/>
                        <a:pt x="55" y="490"/>
                        <a:pt x="29" y="506"/>
                      </a:cubicBezTo>
                      <a:cubicBezTo>
                        <a:pt x="16" y="514"/>
                        <a:pt x="0" y="498"/>
                        <a:pt x="6" y="522"/>
                      </a:cubicBezTo>
                      <a:cubicBezTo>
                        <a:pt x="10" y="535"/>
                        <a:pt x="31" y="538"/>
                        <a:pt x="42" y="539"/>
                      </a:cubicBezTo>
                      <a:cubicBezTo>
                        <a:pt x="100" y="543"/>
                        <a:pt x="174" y="516"/>
                        <a:pt x="203" y="467"/>
                      </a:cubicBezTo>
                      <a:cubicBezTo>
                        <a:pt x="218" y="442"/>
                        <a:pt x="215" y="415"/>
                        <a:pt x="218" y="385"/>
                      </a:cubicBezTo>
                      <a:cubicBezTo>
                        <a:pt x="222" y="354"/>
                        <a:pt x="235" y="325"/>
                        <a:pt x="238" y="295"/>
                      </a:cubicBezTo>
                      <a:cubicBezTo>
                        <a:pt x="245" y="217"/>
                        <a:pt x="195" y="143"/>
                        <a:pt x="160" y="84"/>
                      </a:cubicBezTo>
                      <a:cubicBezTo>
                        <a:pt x="150" y="67"/>
                        <a:pt x="140" y="44"/>
                        <a:pt x="140" y="23"/>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09" name="Freeform 176"/>
                <p:cNvSpPr>
                  <a:spLocks/>
                </p:cNvSpPr>
                <p:nvPr/>
              </p:nvSpPr>
              <p:spPr bwMode="gray">
                <a:xfrm>
                  <a:off x="4945243" y="-16899592"/>
                  <a:ext cx="2664429" cy="7638001"/>
                </a:xfrm>
                <a:custGeom>
                  <a:avLst/>
                  <a:gdLst/>
                  <a:ahLst/>
                  <a:cxnLst>
                    <a:cxn ang="0">
                      <a:pos x="710" y="8"/>
                    </a:cxn>
                    <a:cxn ang="0">
                      <a:pos x="461" y="124"/>
                    </a:cxn>
                    <a:cxn ang="0">
                      <a:pos x="220" y="242"/>
                    </a:cxn>
                    <a:cxn ang="0">
                      <a:pos x="97" y="510"/>
                    </a:cxn>
                    <a:cxn ang="0">
                      <a:pos x="45" y="888"/>
                    </a:cxn>
                    <a:cxn ang="0">
                      <a:pos x="19" y="1215"/>
                    </a:cxn>
                    <a:cxn ang="0">
                      <a:pos x="92" y="1547"/>
                    </a:cxn>
                    <a:cxn ang="0">
                      <a:pos x="104" y="1672"/>
                    </a:cxn>
                    <a:cxn ang="0">
                      <a:pos x="161" y="1815"/>
                    </a:cxn>
                    <a:cxn ang="0">
                      <a:pos x="285" y="2035"/>
                    </a:cxn>
                    <a:cxn ang="0">
                      <a:pos x="350" y="1892"/>
                    </a:cxn>
                    <a:cxn ang="0">
                      <a:pos x="424" y="1784"/>
                    </a:cxn>
                    <a:cxn ang="0">
                      <a:pos x="436" y="1691"/>
                    </a:cxn>
                    <a:cxn ang="0">
                      <a:pos x="438" y="1566"/>
                    </a:cxn>
                    <a:cxn ang="0">
                      <a:pos x="347" y="1448"/>
                    </a:cxn>
                    <a:cxn ang="0">
                      <a:pos x="312" y="1328"/>
                    </a:cxn>
                    <a:cxn ang="0">
                      <a:pos x="346" y="1417"/>
                    </a:cxn>
                    <a:cxn ang="0">
                      <a:pos x="352" y="1515"/>
                    </a:cxn>
                    <a:cxn ang="0">
                      <a:pos x="443" y="1684"/>
                    </a:cxn>
                    <a:cxn ang="0">
                      <a:pos x="481" y="1383"/>
                    </a:cxn>
                    <a:cxn ang="0">
                      <a:pos x="645" y="1164"/>
                    </a:cxn>
                    <a:cxn ang="0">
                      <a:pos x="652" y="830"/>
                    </a:cxn>
                    <a:cxn ang="0">
                      <a:pos x="634" y="484"/>
                    </a:cxn>
                    <a:cxn ang="0">
                      <a:pos x="639" y="211"/>
                    </a:cxn>
                    <a:cxn ang="0">
                      <a:pos x="690" y="0"/>
                    </a:cxn>
                  </a:cxnLst>
                  <a:rect l="0" t="0" r="r" b="b"/>
                  <a:pathLst>
                    <a:path w="710" h="2035">
                      <a:moveTo>
                        <a:pt x="710" y="8"/>
                      </a:moveTo>
                      <a:cubicBezTo>
                        <a:pt x="634" y="55"/>
                        <a:pt x="553" y="92"/>
                        <a:pt x="461" y="124"/>
                      </a:cubicBezTo>
                      <a:cubicBezTo>
                        <a:pt x="373" y="155"/>
                        <a:pt x="294" y="189"/>
                        <a:pt x="220" y="242"/>
                      </a:cubicBezTo>
                      <a:cubicBezTo>
                        <a:pt x="122" y="311"/>
                        <a:pt x="102" y="391"/>
                        <a:pt x="97" y="510"/>
                      </a:cubicBezTo>
                      <a:cubicBezTo>
                        <a:pt x="92" y="641"/>
                        <a:pt x="50" y="759"/>
                        <a:pt x="45" y="888"/>
                      </a:cubicBezTo>
                      <a:cubicBezTo>
                        <a:pt x="40" y="1001"/>
                        <a:pt x="36" y="1107"/>
                        <a:pt x="19" y="1215"/>
                      </a:cubicBezTo>
                      <a:cubicBezTo>
                        <a:pt x="0" y="1330"/>
                        <a:pt x="58" y="1440"/>
                        <a:pt x="92" y="1547"/>
                      </a:cubicBezTo>
                      <a:cubicBezTo>
                        <a:pt x="110" y="1602"/>
                        <a:pt x="107" y="1613"/>
                        <a:pt x="104" y="1672"/>
                      </a:cubicBezTo>
                      <a:cubicBezTo>
                        <a:pt x="100" y="1744"/>
                        <a:pt x="128" y="1759"/>
                        <a:pt x="161" y="1815"/>
                      </a:cubicBezTo>
                      <a:cubicBezTo>
                        <a:pt x="200" y="1882"/>
                        <a:pt x="204" y="1990"/>
                        <a:pt x="285" y="2035"/>
                      </a:cubicBezTo>
                      <a:cubicBezTo>
                        <a:pt x="302" y="1952"/>
                        <a:pt x="281" y="1934"/>
                        <a:pt x="350" y="1892"/>
                      </a:cubicBezTo>
                      <a:cubicBezTo>
                        <a:pt x="393" y="1865"/>
                        <a:pt x="418" y="1834"/>
                        <a:pt x="424" y="1784"/>
                      </a:cubicBezTo>
                      <a:cubicBezTo>
                        <a:pt x="484" y="1758"/>
                        <a:pt x="441" y="1724"/>
                        <a:pt x="436" y="1691"/>
                      </a:cubicBezTo>
                      <a:cubicBezTo>
                        <a:pt x="430" y="1650"/>
                        <a:pt x="449" y="1610"/>
                        <a:pt x="438" y="1566"/>
                      </a:cubicBezTo>
                      <a:cubicBezTo>
                        <a:pt x="424" y="1510"/>
                        <a:pt x="375" y="1495"/>
                        <a:pt x="347" y="1448"/>
                      </a:cubicBezTo>
                      <a:cubicBezTo>
                        <a:pt x="323" y="1410"/>
                        <a:pt x="334" y="1365"/>
                        <a:pt x="312" y="1328"/>
                      </a:cubicBezTo>
                      <a:cubicBezTo>
                        <a:pt x="315" y="1365"/>
                        <a:pt x="336" y="1385"/>
                        <a:pt x="346" y="1417"/>
                      </a:cubicBezTo>
                      <a:cubicBezTo>
                        <a:pt x="357" y="1451"/>
                        <a:pt x="344" y="1485"/>
                        <a:pt x="352" y="1515"/>
                      </a:cubicBezTo>
                      <a:cubicBezTo>
                        <a:pt x="365" y="1569"/>
                        <a:pt x="421" y="1628"/>
                        <a:pt x="443" y="1684"/>
                      </a:cubicBezTo>
                      <a:cubicBezTo>
                        <a:pt x="541" y="1665"/>
                        <a:pt x="458" y="1450"/>
                        <a:pt x="481" y="1383"/>
                      </a:cubicBezTo>
                      <a:cubicBezTo>
                        <a:pt x="508" y="1304"/>
                        <a:pt x="601" y="1240"/>
                        <a:pt x="645" y="1164"/>
                      </a:cubicBezTo>
                      <a:cubicBezTo>
                        <a:pt x="696" y="1079"/>
                        <a:pt x="681" y="927"/>
                        <a:pt x="652" y="830"/>
                      </a:cubicBezTo>
                      <a:cubicBezTo>
                        <a:pt x="617" y="717"/>
                        <a:pt x="628" y="605"/>
                        <a:pt x="634" y="484"/>
                      </a:cubicBezTo>
                      <a:cubicBezTo>
                        <a:pt x="638" y="395"/>
                        <a:pt x="638" y="302"/>
                        <a:pt x="639" y="211"/>
                      </a:cubicBezTo>
                      <a:cubicBezTo>
                        <a:pt x="639" y="165"/>
                        <a:pt x="655" y="22"/>
                        <a:pt x="690" y="0"/>
                      </a:cubicBezTo>
                    </a:path>
                  </a:pathLst>
                </a:custGeom>
                <a:solidFill>
                  <a:srgbClr val="1A1A1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10" name="Freeform 177"/>
                <p:cNvSpPr>
                  <a:spLocks/>
                </p:cNvSpPr>
                <p:nvPr/>
              </p:nvSpPr>
              <p:spPr bwMode="gray">
                <a:xfrm>
                  <a:off x="8996270" y="-17035490"/>
                  <a:ext cx="2800360" cy="7529258"/>
                </a:xfrm>
                <a:custGeom>
                  <a:avLst/>
                  <a:gdLst/>
                  <a:ahLst/>
                  <a:cxnLst>
                    <a:cxn ang="0">
                      <a:pos x="26" y="27"/>
                    </a:cxn>
                    <a:cxn ang="0">
                      <a:pos x="78" y="196"/>
                    </a:cxn>
                    <a:cxn ang="0">
                      <a:pos x="78" y="379"/>
                    </a:cxn>
                    <a:cxn ang="0">
                      <a:pos x="52" y="757"/>
                    </a:cxn>
                    <a:cxn ang="0">
                      <a:pos x="223" y="1376"/>
                    </a:cxn>
                    <a:cxn ang="0">
                      <a:pos x="289" y="1723"/>
                    </a:cxn>
                    <a:cxn ang="0">
                      <a:pos x="365" y="1854"/>
                    </a:cxn>
                    <a:cxn ang="0">
                      <a:pos x="500" y="2004"/>
                    </a:cxn>
                    <a:cxn ang="0">
                      <a:pos x="605" y="1787"/>
                    </a:cxn>
                    <a:cxn ang="0">
                      <a:pos x="660" y="1639"/>
                    </a:cxn>
                    <a:cxn ang="0">
                      <a:pos x="691" y="1637"/>
                    </a:cxn>
                    <a:cxn ang="0">
                      <a:pos x="664" y="1495"/>
                    </a:cxn>
                    <a:cxn ang="0">
                      <a:pos x="685" y="1356"/>
                    </a:cxn>
                    <a:cxn ang="0">
                      <a:pos x="685" y="1174"/>
                    </a:cxn>
                    <a:cxn ang="0">
                      <a:pos x="699" y="997"/>
                    </a:cxn>
                    <a:cxn ang="0">
                      <a:pos x="581" y="307"/>
                    </a:cxn>
                    <a:cxn ang="0">
                      <a:pos x="553" y="210"/>
                    </a:cxn>
                    <a:cxn ang="0">
                      <a:pos x="478" y="157"/>
                    </a:cxn>
                    <a:cxn ang="0">
                      <a:pos x="255" y="59"/>
                    </a:cxn>
                    <a:cxn ang="0">
                      <a:pos x="124" y="54"/>
                    </a:cxn>
                    <a:cxn ang="0">
                      <a:pos x="0" y="0"/>
                    </a:cxn>
                  </a:cxnLst>
                  <a:rect l="0" t="0" r="r" b="b"/>
                  <a:pathLst>
                    <a:path w="714" h="2004">
                      <a:moveTo>
                        <a:pt x="26" y="27"/>
                      </a:moveTo>
                      <a:cubicBezTo>
                        <a:pt x="41" y="89"/>
                        <a:pt x="75" y="129"/>
                        <a:pt x="78" y="196"/>
                      </a:cubicBezTo>
                      <a:cubicBezTo>
                        <a:pt x="81" y="256"/>
                        <a:pt x="81" y="319"/>
                        <a:pt x="78" y="379"/>
                      </a:cubicBezTo>
                      <a:cubicBezTo>
                        <a:pt x="72" y="505"/>
                        <a:pt x="70" y="633"/>
                        <a:pt x="52" y="757"/>
                      </a:cubicBezTo>
                      <a:cubicBezTo>
                        <a:pt x="21" y="977"/>
                        <a:pt x="157" y="1176"/>
                        <a:pt x="223" y="1376"/>
                      </a:cubicBezTo>
                      <a:cubicBezTo>
                        <a:pt x="259" y="1484"/>
                        <a:pt x="244" y="1614"/>
                        <a:pt x="289" y="1723"/>
                      </a:cubicBezTo>
                      <a:cubicBezTo>
                        <a:pt x="305" y="1764"/>
                        <a:pt x="322" y="1845"/>
                        <a:pt x="365" y="1854"/>
                      </a:cubicBezTo>
                      <a:cubicBezTo>
                        <a:pt x="439" y="1869"/>
                        <a:pt x="480" y="1987"/>
                        <a:pt x="500" y="2004"/>
                      </a:cubicBezTo>
                      <a:cubicBezTo>
                        <a:pt x="529" y="1955"/>
                        <a:pt x="585" y="1838"/>
                        <a:pt x="605" y="1787"/>
                      </a:cubicBezTo>
                      <a:cubicBezTo>
                        <a:pt x="627" y="1730"/>
                        <a:pt x="664" y="1707"/>
                        <a:pt x="660" y="1639"/>
                      </a:cubicBezTo>
                      <a:cubicBezTo>
                        <a:pt x="669" y="1640"/>
                        <a:pt x="682" y="1636"/>
                        <a:pt x="691" y="1637"/>
                      </a:cubicBezTo>
                      <a:cubicBezTo>
                        <a:pt x="714" y="1579"/>
                        <a:pt x="679" y="1544"/>
                        <a:pt x="664" y="1495"/>
                      </a:cubicBezTo>
                      <a:cubicBezTo>
                        <a:pt x="646" y="1435"/>
                        <a:pt x="677" y="1416"/>
                        <a:pt x="685" y="1356"/>
                      </a:cubicBezTo>
                      <a:cubicBezTo>
                        <a:pt x="694" y="1297"/>
                        <a:pt x="680" y="1234"/>
                        <a:pt x="685" y="1174"/>
                      </a:cubicBezTo>
                      <a:cubicBezTo>
                        <a:pt x="690" y="1115"/>
                        <a:pt x="705" y="1059"/>
                        <a:pt x="699" y="997"/>
                      </a:cubicBezTo>
                      <a:cubicBezTo>
                        <a:pt x="673" y="770"/>
                        <a:pt x="636" y="527"/>
                        <a:pt x="581" y="307"/>
                      </a:cubicBezTo>
                      <a:cubicBezTo>
                        <a:pt x="574" y="279"/>
                        <a:pt x="570" y="232"/>
                        <a:pt x="553" y="210"/>
                      </a:cubicBezTo>
                      <a:cubicBezTo>
                        <a:pt x="533" y="183"/>
                        <a:pt x="477" y="163"/>
                        <a:pt x="478" y="157"/>
                      </a:cubicBezTo>
                      <a:cubicBezTo>
                        <a:pt x="390" y="167"/>
                        <a:pt x="332" y="78"/>
                        <a:pt x="255" y="59"/>
                      </a:cubicBezTo>
                      <a:cubicBezTo>
                        <a:pt x="214" y="49"/>
                        <a:pt x="166" y="64"/>
                        <a:pt x="124" y="54"/>
                      </a:cubicBezTo>
                      <a:cubicBezTo>
                        <a:pt x="82" y="44"/>
                        <a:pt x="34" y="21"/>
                        <a:pt x="0" y="0"/>
                      </a:cubicBezTo>
                    </a:path>
                  </a:pathLst>
                </a:custGeom>
                <a:solidFill>
                  <a:srgbClr val="1A1A1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11" name="Freeform 178"/>
                <p:cNvSpPr>
                  <a:spLocks/>
                </p:cNvSpPr>
                <p:nvPr/>
              </p:nvSpPr>
              <p:spPr bwMode="gray">
                <a:xfrm>
                  <a:off x="7256235" y="-15866696"/>
                  <a:ext cx="1794411" cy="4158773"/>
                </a:xfrm>
                <a:custGeom>
                  <a:avLst/>
                  <a:gdLst/>
                  <a:ahLst/>
                  <a:cxnLst>
                    <a:cxn ang="0">
                      <a:pos x="461" y="890"/>
                    </a:cxn>
                    <a:cxn ang="0">
                      <a:pos x="439" y="769"/>
                    </a:cxn>
                    <a:cxn ang="0">
                      <a:pos x="351" y="706"/>
                    </a:cxn>
                    <a:cxn ang="0">
                      <a:pos x="448" y="681"/>
                    </a:cxn>
                    <a:cxn ang="0">
                      <a:pos x="418" y="613"/>
                    </a:cxn>
                    <a:cxn ang="0">
                      <a:pos x="396" y="541"/>
                    </a:cxn>
                    <a:cxn ang="0">
                      <a:pos x="383" y="380"/>
                    </a:cxn>
                    <a:cxn ang="0">
                      <a:pos x="366" y="299"/>
                    </a:cxn>
                    <a:cxn ang="0">
                      <a:pos x="376" y="211"/>
                    </a:cxn>
                    <a:cxn ang="0">
                      <a:pos x="331" y="74"/>
                    </a:cxn>
                    <a:cxn ang="0">
                      <a:pos x="286" y="85"/>
                    </a:cxn>
                    <a:cxn ang="0">
                      <a:pos x="248" y="69"/>
                    </a:cxn>
                    <a:cxn ang="0">
                      <a:pos x="187" y="0"/>
                    </a:cxn>
                    <a:cxn ang="0">
                      <a:pos x="207" y="83"/>
                    </a:cxn>
                    <a:cxn ang="0">
                      <a:pos x="171" y="155"/>
                    </a:cxn>
                    <a:cxn ang="0">
                      <a:pos x="155" y="78"/>
                    </a:cxn>
                    <a:cxn ang="0">
                      <a:pos x="123" y="241"/>
                    </a:cxn>
                    <a:cxn ang="0">
                      <a:pos x="83" y="407"/>
                    </a:cxn>
                    <a:cxn ang="0">
                      <a:pos x="105" y="407"/>
                    </a:cxn>
                    <a:cxn ang="0">
                      <a:pos x="177" y="316"/>
                    </a:cxn>
                    <a:cxn ang="0">
                      <a:pos x="162" y="483"/>
                    </a:cxn>
                    <a:cxn ang="0">
                      <a:pos x="93" y="609"/>
                    </a:cxn>
                    <a:cxn ang="0">
                      <a:pos x="147" y="564"/>
                    </a:cxn>
                    <a:cxn ang="0">
                      <a:pos x="180" y="622"/>
                    </a:cxn>
                    <a:cxn ang="0">
                      <a:pos x="178" y="700"/>
                    </a:cxn>
                    <a:cxn ang="0">
                      <a:pos x="122" y="749"/>
                    </a:cxn>
                    <a:cxn ang="0">
                      <a:pos x="102" y="883"/>
                    </a:cxn>
                    <a:cxn ang="0">
                      <a:pos x="167" y="987"/>
                    </a:cxn>
                    <a:cxn ang="0">
                      <a:pos x="92" y="998"/>
                    </a:cxn>
                    <a:cxn ang="0">
                      <a:pos x="47" y="942"/>
                    </a:cxn>
                    <a:cxn ang="0">
                      <a:pos x="21" y="984"/>
                    </a:cxn>
                    <a:cxn ang="0">
                      <a:pos x="59" y="1007"/>
                    </a:cxn>
                    <a:cxn ang="0">
                      <a:pos x="93" y="1032"/>
                    </a:cxn>
                    <a:cxn ang="0">
                      <a:pos x="248" y="1099"/>
                    </a:cxn>
                    <a:cxn ang="0">
                      <a:pos x="399" y="1068"/>
                    </a:cxn>
                    <a:cxn ang="0">
                      <a:pos x="327" y="998"/>
                    </a:cxn>
                    <a:cxn ang="0">
                      <a:pos x="381" y="964"/>
                    </a:cxn>
                    <a:cxn ang="0">
                      <a:pos x="461" y="890"/>
                    </a:cxn>
                  </a:cxnLst>
                  <a:rect l="0" t="0" r="r" b="b"/>
                  <a:pathLst>
                    <a:path w="475" h="1106">
                      <a:moveTo>
                        <a:pt x="461" y="890"/>
                      </a:moveTo>
                      <a:cubicBezTo>
                        <a:pt x="475" y="852"/>
                        <a:pt x="461" y="796"/>
                        <a:pt x="439" y="769"/>
                      </a:cubicBezTo>
                      <a:cubicBezTo>
                        <a:pt x="416" y="742"/>
                        <a:pt x="364" y="748"/>
                        <a:pt x="351" y="706"/>
                      </a:cubicBezTo>
                      <a:cubicBezTo>
                        <a:pt x="331" y="643"/>
                        <a:pt x="421" y="682"/>
                        <a:pt x="448" y="681"/>
                      </a:cubicBezTo>
                      <a:cubicBezTo>
                        <a:pt x="452" y="653"/>
                        <a:pt x="430" y="635"/>
                        <a:pt x="418" y="613"/>
                      </a:cubicBezTo>
                      <a:cubicBezTo>
                        <a:pt x="404" y="588"/>
                        <a:pt x="400" y="571"/>
                        <a:pt x="396" y="541"/>
                      </a:cubicBezTo>
                      <a:cubicBezTo>
                        <a:pt x="388" y="489"/>
                        <a:pt x="383" y="437"/>
                        <a:pt x="383" y="380"/>
                      </a:cubicBezTo>
                      <a:cubicBezTo>
                        <a:pt x="383" y="347"/>
                        <a:pt x="372" y="330"/>
                        <a:pt x="366" y="299"/>
                      </a:cubicBezTo>
                      <a:cubicBezTo>
                        <a:pt x="361" y="270"/>
                        <a:pt x="374" y="240"/>
                        <a:pt x="376" y="211"/>
                      </a:cubicBezTo>
                      <a:cubicBezTo>
                        <a:pt x="379" y="175"/>
                        <a:pt x="357" y="97"/>
                        <a:pt x="331" y="74"/>
                      </a:cubicBezTo>
                      <a:cubicBezTo>
                        <a:pt x="302" y="49"/>
                        <a:pt x="309" y="77"/>
                        <a:pt x="286" y="85"/>
                      </a:cubicBezTo>
                      <a:cubicBezTo>
                        <a:pt x="267" y="92"/>
                        <a:pt x="264" y="81"/>
                        <a:pt x="248" y="69"/>
                      </a:cubicBezTo>
                      <a:cubicBezTo>
                        <a:pt x="222" y="48"/>
                        <a:pt x="205" y="27"/>
                        <a:pt x="187" y="0"/>
                      </a:cubicBezTo>
                      <a:cubicBezTo>
                        <a:pt x="139" y="0"/>
                        <a:pt x="200" y="70"/>
                        <a:pt x="207" y="83"/>
                      </a:cubicBezTo>
                      <a:cubicBezTo>
                        <a:pt x="224" y="119"/>
                        <a:pt x="224" y="164"/>
                        <a:pt x="171" y="155"/>
                      </a:cubicBezTo>
                      <a:cubicBezTo>
                        <a:pt x="161" y="130"/>
                        <a:pt x="176" y="98"/>
                        <a:pt x="155" y="78"/>
                      </a:cubicBezTo>
                      <a:cubicBezTo>
                        <a:pt x="136" y="132"/>
                        <a:pt x="149" y="187"/>
                        <a:pt x="123" y="241"/>
                      </a:cubicBezTo>
                      <a:cubicBezTo>
                        <a:pt x="95" y="296"/>
                        <a:pt x="80" y="343"/>
                        <a:pt x="83" y="407"/>
                      </a:cubicBezTo>
                      <a:cubicBezTo>
                        <a:pt x="89" y="408"/>
                        <a:pt x="100" y="408"/>
                        <a:pt x="105" y="407"/>
                      </a:cubicBezTo>
                      <a:cubicBezTo>
                        <a:pt x="115" y="382"/>
                        <a:pt x="147" y="314"/>
                        <a:pt x="177" y="316"/>
                      </a:cubicBezTo>
                      <a:cubicBezTo>
                        <a:pt x="202" y="371"/>
                        <a:pt x="200" y="435"/>
                        <a:pt x="162" y="483"/>
                      </a:cubicBezTo>
                      <a:cubicBezTo>
                        <a:pt x="133" y="519"/>
                        <a:pt x="87" y="558"/>
                        <a:pt x="93" y="609"/>
                      </a:cubicBezTo>
                      <a:cubicBezTo>
                        <a:pt x="111" y="599"/>
                        <a:pt x="120" y="568"/>
                        <a:pt x="147" y="564"/>
                      </a:cubicBezTo>
                      <a:cubicBezTo>
                        <a:pt x="181" y="559"/>
                        <a:pt x="175" y="593"/>
                        <a:pt x="180" y="622"/>
                      </a:cubicBezTo>
                      <a:cubicBezTo>
                        <a:pt x="183" y="641"/>
                        <a:pt x="193" y="686"/>
                        <a:pt x="178" y="700"/>
                      </a:cubicBezTo>
                      <a:cubicBezTo>
                        <a:pt x="157" y="719"/>
                        <a:pt x="112" y="699"/>
                        <a:pt x="122" y="749"/>
                      </a:cubicBezTo>
                      <a:cubicBezTo>
                        <a:pt x="178" y="769"/>
                        <a:pt x="103" y="851"/>
                        <a:pt x="102" y="883"/>
                      </a:cubicBezTo>
                      <a:cubicBezTo>
                        <a:pt x="102" y="933"/>
                        <a:pt x="195" y="954"/>
                        <a:pt x="167" y="987"/>
                      </a:cubicBezTo>
                      <a:cubicBezTo>
                        <a:pt x="153" y="1004"/>
                        <a:pt x="109" y="1010"/>
                        <a:pt x="92" y="998"/>
                      </a:cubicBezTo>
                      <a:cubicBezTo>
                        <a:pt x="72" y="985"/>
                        <a:pt x="71" y="951"/>
                        <a:pt x="47" y="942"/>
                      </a:cubicBezTo>
                      <a:cubicBezTo>
                        <a:pt x="12" y="929"/>
                        <a:pt x="0" y="961"/>
                        <a:pt x="21" y="984"/>
                      </a:cubicBezTo>
                      <a:cubicBezTo>
                        <a:pt x="31" y="994"/>
                        <a:pt x="46" y="999"/>
                        <a:pt x="59" y="1007"/>
                      </a:cubicBezTo>
                      <a:cubicBezTo>
                        <a:pt x="73" y="1015"/>
                        <a:pt x="82" y="1025"/>
                        <a:pt x="93" y="1032"/>
                      </a:cubicBezTo>
                      <a:cubicBezTo>
                        <a:pt x="136" y="1058"/>
                        <a:pt x="198" y="1089"/>
                        <a:pt x="248" y="1099"/>
                      </a:cubicBezTo>
                      <a:cubicBezTo>
                        <a:pt x="283" y="1106"/>
                        <a:pt x="375" y="1099"/>
                        <a:pt x="399" y="1068"/>
                      </a:cubicBezTo>
                      <a:cubicBezTo>
                        <a:pt x="433" y="1027"/>
                        <a:pt x="335" y="1037"/>
                        <a:pt x="327" y="998"/>
                      </a:cubicBezTo>
                      <a:cubicBezTo>
                        <a:pt x="319" y="954"/>
                        <a:pt x="359" y="970"/>
                        <a:pt x="381" y="964"/>
                      </a:cubicBezTo>
                      <a:cubicBezTo>
                        <a:pt x="410" y="956"/>
                        <a:pt x="450" y="918"/>
                        <a:pt x="461" y="890"/>
                      </a:cubicBezTo>
                      <a:close/>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12" name="Freeform 179"/>
                <p:cNvSpPr>
                  <a:spLocks/>
                </p:cNvSpPr>
                <p:nvPr/>
              </p:nvSpPr>
              <p:spPr bwMode="gray">
                <a:xfrm>
                  <a:off x="7827176" y="-16029785"/>
                  <a:ext cx="1141898" cy="5055753"/>
                </a:xfrm>
                <a:custGeom>
                  <a:avLst/>
                  <a:gdLst/>
                  <a:ahLst/>
                  <a:cxnLst>
                    <a:cxn ang="0">
                      <a:pos x="64" y="43"/>
                    </a:cxn>
                    <a:cxn ang="0">
                      <a:pos x="51" y="199"/>
                    </a:cxn>
                    <a:cxn ang="0">
                      <a:pos x="12" y="343"/>
                    </a:cxn>
                    <a:cxn ang="0">
                      <a:pos x="25" y="499"/>
                    </a:cxn>
                    <a:cxn ang="0">
                      <a:pos x="6" y="676"/>
                    </a:cxn>
                    <a:cxn ang="0">
                      <a:pos x="19" y="1021"/>
                    </a:cxn>
                    <a:cxn ang="0">
                      <a:pos x="19" y="1222"/>
                    </a:cxn>
                    <a:cxn ang="0">
                      <a:pos x="125" y="1313"/>
                    </a:cxn>
                    <a:cxn ang="0">
                      <a:pos x="214" y="1300"/>
                    </a:cxn>
                    <a:cxn ang="0">
                      <a:pos x="274" y="1238"/>
                    </a:cxn>
                    <a:cxn ang="0">
                      <a:pos x="260" y="923"/>
                    </a:cxn>
                    <a:cxn ang="0">
                      <a:pos x="233" y="599"/>
                    </a:cxn>
                    <a:cxn ang="0">
                      <a:pos x="195" y="271"/>
                    </a:cxn>
                    <a:cxn ang="0">
                      <a:pos x="109" y="5"/>
                    </a:cxn>
                    <a:cxn ang="0">
                      <a:pos x="71" y="10"/>
                    </a:cxn>
                  </a:cxnLst>
                  <a:rect l="0" t="0" r="r" b="b"/>
                  <a:pathLst>
                    <a:path w="304" h="1347">
                      <a:moveTo>
                        <a:pt x="64" y="43"/>
                      </a:moveTo>
                      <a:cubicBezTo>
                        <a:pt x="64" y="98"/>
                        <a:pt x="64" y="149"/>
                        <a:pt x="51" y="199"/>
                      </a:cubicBezTo>
                      <a:cubicBezTo>
                        <a:pt x="38" y="249"/>
                        <a:pt x="15" y="290"/>
                        <a:pt x="12" y="343"/>
                      </a:cubicBezTo>
                      <a:cubicBezTo>
                        <a:pt x="9" y="396"/>
                        <a:pt x="24" y="446"/>
                        <a:pt x="25" y="499"/>
                      </a:cubicBezTo>
                      <a:cubicBezTo>
                        <a:pt x="27" y="562"/>
                        <a:pt x="8" y="614"/>
                        <a:pt x="6" y="676"/>
                      </a:cubicBezTo>
                      <a:cubicBezTo>
                        <a:pt x="0" y="794"/>
                        <a:pt x="13" y="907"/>
                        <a:pt x="19" y="1021"/>
                      </a:cubicBezTo>
                      <a:cubicBezTo>
                        <a:pt x="21" y="1070"/>
                        <a:pt x="0" y="1184"/>
                        <a:pt x="19" y="1222"/>
                      </a:cubicBezTo>
                      <a:cubicBezTo>
                        <a:pt x="28" y="1241"/>
                        <a:pt x="107" y="1301"/>
                        <a:pt x="125" y="1313"/>
                      </a:cubicBezTo>
                      <a:cubicBezTo>
                        <a:pt x="174" y="1347"/>
                        <a:pt x="167" y="1337"/>
                        <a:pt x="214" y="1300"/>
                      </a:cubicBezTo>
                      <a:cubicBezTo>
                        <a:pt x="241" y="1280"/>
                        <a:pt x="266" y="1268"/>
                        <a:pt x="274" y="1238"/>
                      </a:cubicBezTo>
                      <a:cubicBezTo>
                        <a:pt x="304" y="1224"/>
                        <a:pt x="260" y="978"/>
                        <a:pt x="260" y="923"/>
                      </a:cubicBezTo>
                      <a:cubicBezTo>
                        <a:pt x="260" y="807"/>
                        <a:pt x="243" y="709"/>
                        <a:pt x="233" y="599"/>
                      </a:cubicBezTo>
                      <a:cubicBezTo>
                        <a:pt x="222" y="492"/>
                        <a:pt x="225" y="372"/>
                        <a:pt x="195" y="271"/>
                      </a:cubicBezTo>
                      <a:cubicBezTo>
                        <a:pt x="171" y="188"/>
                        <a:pt x="157" y="79"/>
                        <a:pt x="109" y="5"/>
                      </a:cubicBezTo>
                      <a:cubicBezTo>
                        <a:pt x="94" y="0"/>
                        <a:pt x="80" y="4"/>
                        <a:pt x="71" y="10"/>
                      </a:cubicBezTo>
                    </a:path>
                  </a:pathLst>
                </a:custGeom>
                <a:solidFill>
                  <a:srgbClr val="4D4D4D"/>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13" name="Freeform 180"/>
                <p:cNvSpPr>
                  <a:spLocks/>
                </p:cNvSpPr>
                <p:nvPr/>
              </p:nvSpPr>
              <p:spPr bwMode="gray">
                <a:xfrm>
                  <a:off x="7854372" y="-16328772"/>
                  <a:ext cx="598137" cy="761081"/>
                </a:xfrm>
                <a:custGeom>
                  <a:avLst/>
                  <a:gdLst/>
                  <a:ahLst/>
                  <a:cxnLst>
                    <a:cxn ang="0">
                      <a:pos x="27" y="55"/>
                    </a:cxn>
                    <a:cxn ang="0">
                      <a:pos x="144" y="76"/>
                    </a:cxn>
                    <a:cxn ang="0">
                      <a:pos x="27" y="55"/>
                    </a:cxn>
                  </a:cxnLst>
                  <a:rect l="0" t="0" r="r" b="b"/>
                  <a:pathLst>
                    <a:path w="155" h="203">
                      <a:moveTo>
                        <a:pt x="27" y="55"/>
                      </a:moveTo>
                      <a:cubicBezTo>
                        <a:pt x="77" y="0"/>
                        <a:pt x="89" y="9"/>
                        <a:pt x="144" y="76"/>
                      </a:cubicBezTo>
                      <a:cubicBezTo>
                        <a:pt x="155" y="203"/>
                        <a:pt x="0" y="167"/>
                        <a:pt x="27" y="55"/>
                      </a:cubicBezTo>
                    </a:path>
                  </a:pathLst>
                </a:custGeom>
                <a:solidFill>
                  <a:srgbClr val="66666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14" name="Freeform 181"/>
                <p:cNvSpPr>
                  <a:spLocks/>
                </p:cNvSpPr>
                <p:nvPr/>
              </p:nvSpPr>
              <p:spPr bwMode="gray">
                <a:xfrm>
                  <a:off x="7772800" y="-16437498"/>
                  <a:ext cx="761265" cy="706718"/>
                </a:xfrm>
                <a:custGeom>
                  <a:avLst/>
                  <a:gdLst/>
                  <a:ahLst/>
                  <a:cxnLst>
                    <a:cxn ang="0">
                      <a:pos x="27" y="78"/>
                    </a:cxn>
                    <a:cxn ang="0">
                      <a:pos x="196" y="66"/>
                    </a:cxn>
                    <a:cxn ang="0">
                      <a:pos x="27" y="78"/>
                    </a:cxn>
                  </a:cxnLst>
                  <a:rect l="0" t="0" r="r" b="b"/>
                  <a:pathLst>
                    <a:path w="207" h="194">
                      <a:moveTo>
                        <a:pt x="27" y="78"/>
                      </a:moveTo>
                      <a:cubicBezTo>
                        <a:pt x="77" y="23"/>
                        <a:pt x="141" y="0"/>
                        <a:pt x="196" y="66"/>
                      </a:cubicBezTo>
                      <a:cubicBezTo>
                        <a:pt x="207" y="194"/>
                        <a:pt x="0" y="190"/>
                        <a:pt x="27" y="78"/>
                      </a:cubicBezTo>
                    </a:path>
                  </a:pathLst>
                </a:custGeom>
                <a:solidFill>
                  <a:srgbClr val="4D4D4D"/>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15" name="Freeform 182"/>
                <p:cNvSpPr>
                  <a:spLocks/>
                </p:cNvSpPr>
                <p:nvPr/>
              </p:nvSpPr>
              <p:spPr bwMode="gray">
                <a:xfrm>
                  <a:off x="7256235" y="-16899592"/>
                  <a:ext cx="815641" cy="1195985"/>
                </a:xfrm>
                <a:custGeom>
                  <a:avLst/>
                  <a:gdLst/>
                  <a:ahLst/>
                  <a:cxnLst>
                    <a:cxn ang="0">
                      <a:pos x="63" y="0"/>
                    </a:cxn>
                    <a:cxn ang="0">
                      <a:pos x="43" y="157"/>
                    </a:cxn>
                    <a:cxn ang="0">
                      <a:pos x="116" y="321"/>
                    </a:cxn>
                    <a:cxn ang="0">
                      <a:pos x="199" y="156"/>
                    </a:cxn>
                    <a:cxn ang="0">
                      <a:pos x="63" y="0"/>
                    </a:cxn>
                  </a:cxnLst>
                  <a:rect l="0" t="0" r="r" b="b"/>
                  <a:pathLst>
                    <a:path w="216" h="321">
                      <a:moveTo>
                        <a:pt x="63" y="0"/>
                      </a:moveTo>
                      <a:cubicBezTo>
                        <a:pt x="0" y="59"/>
                        <a:pt x="8" y="82"/>
                        <a:pt x="43" y="157"/>
                      </a:cubicBezTo>
                      <a:cubicBezTo>
                        <a:pt x="69" y="212"/>
                        <a:pt x="82" y="269"/>
                        <a:pt x="116" y="321"/>
                      </a:cubicBezTo>
                      <a:cubicBezTo>
                        <a:pt x="139" y="272"/>
                        <a:pt x="216" y="223"/>
                        <a:pt x="199" y="156"/>
                      </a:cubicBezTo>
                      <a:cubicBezTo>
                        <a:pt x="189" y="118"/>
                        <a:pt x="98" y="14"/>
                        <a:pt x="63" y="0"/>
                      </a:cubicBezTo>
                    </a:path>
                  </a:pathLst>
                </a:custGeom>
                <a:solidFill>
                  <a:srgbClr val="D4E7F9"/>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16" name="Freeform 183"/>
                <p:cNvSpPr>
                  <a:spLocks/>
                </p:cNvSpPr>
                <p:nvPr/>
              </p:nvSpPr>
              <p:spPr bwMode="gray">
                <a:xfrm>
                  <a:off x="8370937" y="-17198579"/>
                  <a:ext cx="1060342" cy="1440609"/>
                </a:xfrm>
                <a:custGeom>
                  <a:avLst/>
                  <a:gdLst/>
                  <a:ahLst/>
                  <a:cxnLst>
                    <a:cxn ang="0">
                      <a:pos x="139" y="0"/>
                    </a:cxn>
                    <a:cxn ang="0">
                      <a:pos x="14" y="230"/>
                    </a:cxn>
                    <a:cxn ang="0">
                      <a:pos x="108" y="381"/>
                    </a:cxn>
                    <a:cxn ang="0">
                      <a:pos x="139" y="0"/>
                    </a:cxn>
                  </a:cxnLst>
                  <a:rect l="0" t="0" r="r" b="b"/>
                  <a:pathLst>
                    <a:path w="284" h="381">
                      <a:moveTo>
                        <a:pt x="139" y="0"/>
                      </a:moveTo>
                      <a:cubicBezTo>
                        <a:pt x="137" y="100"/>
                        <a:pt x="30" y="143"/>
                        <a:pt x="14" y="230"/>
                      </a:cubicBezTo>
                      <a:cubicBezTo>
                        <a:pt x="0" y="301"/>
                        <a:pt x="66" y="333"/>
                        <a:pt x="108" y="381"/>
                      </a:cubicBezTo>
                      <a:cubicBezTo>
                        <a:pt x="181" y="285"/>
                        <a:pt x="284" y="67"/>
                        <a:pt x="139" y="0"/>
                      </a:cubicBezTo>
                      <a:close/>
                    </a:path>
                  </a:pathLst>
                </a:custGeom>
                <a:solidFill>
                  <a:srgbClr val="D4E7F9"/>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17" name="Freeform 184"/>
                <p:cNvSpPr>
                  <a:spLocks/>
                </p:cNvSpPr>
                <p:nvPr/>
              </p:nvSpPr>
              <p:spPr bwMode="gray">
                <a:xfrm>
                  <a:off x="8099056" y="-10647854"/>
                  <a:ext cx="598137" cy="190279"/>
                </a:xfrm>
                <a:custGeom>
                  <a:avLst/>
                  <a:gdLst/>
                  <a:ahLst/>
                  <a:cxnLst>
                    <a:cxn ang="0">
                      <a:pos x="0" y="45"/>
                    </a:cxn>
                    <a:cxn ang="0">
                      <a:pos x="156" y="44"/>
                    </a:cxn>
                    <a:cxn ang="0">
                      <a:pos x="0" y="19"/>
                    </a:cxn>
                  </a:cxnLst>
                  <a:rect l="0" t="0" r="r" b="b"/>
                  <a:pathLst>
                    <a:path w="156" h="47">
                      <a:moveTo>
                        <a:pt x="0" y="45"/>
                      </a:moveTo>
                      <a:cubicBezTo>
                        <a:pt x="52" y="45"/>
                        <a:pt x="105" y="47"/>
                        <a:pt x="156" y="44"/>
                      </a:cubicBezTo>
                      <a:cubicBezTo>
                        <a:pt x="143" y="0"/>
                        <a:pt x="42" y="19"/>
                        <a:pt x="0" y="19"/>
                      </a:cubicBezTo>
                    </a:path>
                  </a:pathLst>
                </a:custGeom>
                <a:solidFill>
                  <a:srgbClr val="B7B6B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18" name="Freeform 185"/>
                <p:cNvSpPr>
                  <a:spLocks/>
                </p:cNvSpPr>
                <p:nvPr/>
              </p:nvSpPr>
              <p:spPr bwMode="gray">
                <a:xfrm>
                  <a:off x="9485655" y="-2140046"/>
                  <a:ext cx="1549710" cy="1549335"/>
                </a:xfrm>
                <a:custGeom>
                  <a:avLst/>
                  <a:gdLst/>
                  <a:ahLst/>
                  <a:cxnLst>
                    <a:cxn ang="0">
                      <a:pos x="38" y="40"/>
                    </a:cxn>
                    <a:cxn ang="0">
                      <a:pos x="94" y="272"/>
                    </a:cxn>
                    <a:cxn ang="0">
                      <a:pos x="140" y="329"/>
                    </a:cxn>
                    <a:cxn ang="0">
                      <a:pos x="215" y="362"/>
                    </a:cxn>
                    <a:cxn ang="0">
                      <a:pos x="325" y="388"/>
                    </a:cxn>
                    <a:cxn ang="0">
                      <a:pos x="380" y="354"/>
                    </a:cxn>
                    <a:cxn ang="0">
                      <a:pos x="207" y="402"/>
                    </a:cxn>
                    <a:cxn ang="0">
                      <a:pos x="75" y="366"/>
                    </a:cxn>
                    <a:cxn ang="0">
                      <a:pos x="18" y="350"/>
                    </a:cxn>
                    <a:cxn ang="0">
                      <a:pos x="12" y="236"/>
                    </a:cxn>
                    <a:cxn ang="0">
                      <a:pos x="18" y="150"/>
                    </a:cxn>
                    <a:cxn ang="0">
                      <a:pos x="42" y="0"/>
                    </a:cxn>
                  </a:cxnLst>
                  <a:rect l="0" t="0" r="r" b="b"/>
                  <a:pathLst>
                    <a:path w="380" h="410">
                      <a:moveTo>
                        <a:pt x="38" y="40"/>
                      </a:moveTo>
                      <a:cubicBezTo>
                        <a:pt x="38" y="74"/>
                        <a:pt x="38" y="272"/>
                        <a:pt x="94" y="272"/>
                      </a:cubicBezTo>
                      <a:cubicBezTo>
                        <a:pt x="42" y="287"/>
                        <a:pt x="122" y="320"/>
                        <a:pt x="140" y="329"/>
                      </a:cubicBezTo>
                      <a:cubicBezTo>
                        <a:pt x="163" y="342"/>
                        <a:pt x="189" y="355"/>
                        <a:pt x="215" y="362"/>
                      </a:cubicBezTo>
                      <a:cubicBezTo>
                        <a:pt x="243" y="369"/>
                        <a:pt x="297" y="389"/>
                        <a:pt x="325" y="388"/>
                      </a:cubicBezTo>
                      <a:cubicBezTo>
                        <a:pt x="344" y="387"/>
                        <a:pt x="365" y="367"/>
                        <a:pt x="380" y="354"/>
                      </a:cubicBezTo>
                      <a:cubicBezTo>
                        <a:pt x="340" y="406"/>
                        <a:pt x="263" y="410"/>
                        <a:pt x="207" y="402"/>
                      </a:cubicBezTo>
                      <a:cubicBezTo>
                        <a:pt x="161" y="396"/>
                        <a:pt x="121" y="371"/>
                        <a:pt x="75" y="366"/>
                      </a:cubicBezTo>
                      <a:cubicBezTo>
                        <a:pt x="55" y="363"/>
                        <a:pt x="30" y="366"/>
                        <a:pt x="18" y="350"/>
                      </a:cubicBezTo>
                      <a:cubicBezTo>
                        <a:pt x="0" y="326"/>
                        <a:pt x="12" y="265"/>
                        <a:pt x="12" y="236"/>
                      </a:cubicBezTo>
                      <a:cubicBezTo>
                        <a:pt x="12" y="207"/>
                        <a:pt x="13" y="179"/>
                        <a:pt x="18" y="150"/>
                      </a:cubicBezTo>
                      <a:cubicBezTo>
                        <a:pt x="26" y="104"/>
                        <a:pt x="44" y="48"/>
                        <a:pt x="42" y="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19" name="Freeform 186"/>
                <p:cNvSpPr>
                  <a:spLocks/>
                </p:cNvSpPr>
                <p:nvPr/>
              </p:nvSpPr>
              <p:spPr bwMode="gray">
                <a:xfrm>
                  <a:off x="9512835" y="-3689398"/>
                  <a:ext cx="1114719" cy="1848340"/>
                </a:xfrm>
                <a:custGeom>
                  <a:avLst/>
                  <a:gdLst/>
                  <a:ahLst/>
                  <a:cxnLst>
                    <a:cxn ang="0">
                      <a:pos x="41" y="18"/>
                    </a:cxn>
                    <a:cxn ang="0">
                      <a:pos x="144" y="97"/>
                    </a:cxn>
                    <a:cxn ang="0">
                      <a:pos x="268" y="0"/>
                    </a:cxn>
                    <a:cxn ang="0">
                      <a:pos x="114" y="168"/>
                    </a:cxn>
                    <a:cxn ang="0">
                      <a:pos x="117" y="232"/>
                    </a:cxn>
                    <a:cxn ang="0">
                      <a:pos x="118" y="291"/>
                    </a:cxn>
                    <a:cxn ang="0">
                      <a:pos x="87" y="331"/>
                    </a:cxn>
                    <a:cxn ang="0">
                      <a:pos x="88" y="395"/>
                    </a:cxn>
                    <a:cxn ang="0">
                      <a:pos x="158" y="391"/>
                    </a:cxn>
                    <a:cxn ang="0">
                      <a:pos x="79" y="474"/>
                    </a:cxn>
                    <a:cxn ang="0">
                      <a:pos x="61" y="271"/>
                    </a:cxn>
                    <a:cxn ang="0">
                      <a:pos x="35" y="57"/>
                    </a:cxn>
                  </a:cxnLst>
                  <a:rect l="0" t="0" r="r" b="b"/>
                  <a:pathLst>
                    <a:path w="293" h="497">
                      <a:moveTo>
                        <a:pt x="41" y="18"/>
                      </a:moveTo>
                      <a:cubicBezTo>
                        <a:pt x="37" y="79"/>
                        <a:pt x="76" y="124"/>
                        <a:pt x="144" y="97"/>
                      </a:cubicBezTo>
                      <a:cubicBezTo>
                        <a:pt x="192" y="78"/>
                        <a:pt x="214" y="1"/>
                        <a:pt x="268" y="0"/>
                      </a:cubicBezTo>
                      <a:cubicBezTo>
                        <a:pt x="293" y="86"/>
                        <a:pt x="139" y="93"/>
                        <a:pt x="114" y="168"/>
                      </a:cubicBezTo>
                      <a:cubicBezTo>
                        <a:pt x="104" y="199"/>
                        <a:pt x="115" y="204"/>
                        <a:pt x="117" y="232"/>
                      </a:cubicBezTo>
                      <a:cubicBezTo>
                        <a:pt x="122" y="279"/>
                        <a:pt x="131" y="247"/>
                        <a:pt x="118" y="291"/>
                      </a:cubicBezTo>
                      <a:cubicBezTo>
                        <a:pt x="115" y="299"/>
                        <a:pt x="91" y="316"/>
                        <a:pt x="87" y="331"/>
                      </a:cubicBezTo>
                      <a:cubicBezTo>
                        <a:pt x="81" y="349"/>
                        <a:pt x="87" y="378"/>
                        <a:pt x="88" y="395"/>
                      </a:cubicBezTo>
                      <a:cubicBezTo>
                        <a:pt x="111" y="407"/>
                        <a:pt x="139" y="402"/>
                        <a:pt x="158" y="391"/>
                      </a:cubicBezTo>
                      <a:cubicBezTo>
                        <a:pt x="123" y="412"/>
                        <a:pt x="67" y="415"/>
                        <a:pt x="79" y="474"/>
                      </a:cubicBezTo>
                      <a:cubicBezTo>
                        <a:pt x="0" y="497"/>
                        <a:pt x="63" y="318"/>
                        <a:pt x="61" y="271"/>
                      </a:cubicBezTo>
                      <a:cubicBezTo>
                        <a:pt x="57" y="198"/>
                        <a:pt x="41" y="132"/>
                        <a:pt x="35" y="57"/>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20" name="Freeform 187"/>
                <p:cNvSpPr>
                  <a:spLocks/>
                </p:cNvSpPr>
                <p:nvPr/>
              </p:nvSpPr>
              <p:spPr bwMode="gray">
                <a:xfrm>
                  <a:off x="10899434" y="-5456185"/>
                  <a:ext cx="897197" cy="1386246"/>
                </a:xfrm>
                <a:custGeom>
                  <a:avLst/>
                  <a:gdLst/>
                  <a:ahLst/>
                  <a:cxnLst>
                    <a:cxn ang="0">
                      <a:pos x="150" y="0"/>
                    </a:cxn>
                    <a:cxn ang="0">
                      <a:pos x="0" y="312"/>
                    </a:cxn>
                    <a:cxn ang="0">
                      <a:pos x="53" y="371"/>
                    </a:cxn>
                    <a:cxn ang="0">
                      <a:pos x="84" y="371"/>
                    </a:cxn>
                    <a:cxn ang="0">
                      <a:pos x="124" y="254"/>
                    </a:cxn>
                    <a:cxn ang="0">
                      <a:pos x="143" y="130"/>
                    </a:cxn>
                  </a:cxnLst>
                  <a:rect l="0" t="0" r="r" b="b"/>
                  <a:pathLst>
                    <a:path w="240" h="373">
                      <a:moveTo>
                        <a:pt x="150" y="0"/>
                      </a:moveTo>
                      <a:cubicBezTo>
                        <a:pt x="240" y="68"/>
                        <a:pt x="50" y="263"/>
                        <a:pt x="0" y="312"/>
                      </a:cubicBezTo>
                      <a:cubicBezTo>
                        <a:pt x="35" y="310"/>
                        <a:pt x="55" y="337"/>
                        <a:pt x="53" y="371"/>
                      </a:cubicBezTo>
                      <a:cubicBezTo>
                        <a:pt x="63" y="373"/>
                        <a:pt x="74" y="373"/>
                        <a:pt x="84" y="371"/>
                      </a:cubicBezTo>
                      <a:cubicBezTo>
                        <a:pt x="90" y="332"/>
                        <a:pt x="115" y="294"/>
                        <a:pt x="124" y="254"/>
                      </a:cubicBezTo>
                      <a:cubicBezTo>
                        <a:pt x="133" y="213"/>
                        <a:pt x="138" y="172"/>
                        <a:pt x="143" y="13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21" name="Freeform 188"/>
                <p:cNvSpPr>
                  <a:spLocks/>
                </p:cNvSpPr>
                <p:nvPr/>
              </p:nvSpPr>
              <p:spPr bwMode="gray">
                <a:xfrm>
                  <a:off x="8615638" y="-8092796"/>
                  <a:ext cx="870018" cy="2446332"/>
                </a:xfrm>
                <a:custGeom>
                  <a:avLst/>
                  <a:gdLst/>
                  <a:ahLst/>
                  <a:cxnLst>
                    <a:cxn ang="0">
                      <a:pos x="0" y="0"/>
                    </a:cxn>
                    <a:cxn ang="0">
                      <a:pos x="161" y="118"/>
                    </a:cxn>
                    <a:cxn ang="0">
                      <a:pos x="105" y="118"/>
                    </a:cxn>
                    <a:cxn ang="0">
                      <a:pos x="103" y="131"/>
                    </a:cxn>
                    <a:cxn ang="0">
                      <a:pos x="234" y="306"/>
                    </a:cxn>
                    <a:cxn ang="0">
                      <a:pos x="209" y="647"/>
                    </a:cxn>
                    <a:cxn ang="0">
                      <a:pos x="174" y="478"/>
                    </a:cxn>
                    <a:cxn ang="0">
                      <a:pos x="124" y="313"/>
                    </a:cxn>
                    <a:cxn ang="0">
                      <a:pos x="0" y="6"/>
                    </a:cxn>
                  </a:cxnLst>
                  <a:rect l="0" t="0" r="r" b="b"/>
                  <a:pathLst>
                    <a:path w="234" h="647">
                      <a:moveTo>
                        <a:pt x="0" y="0"/>
                      </a:moveTo>
                      <a:cubicBezTo>
                        <a:pt x="72" y="29"/>
                        <a:pt x="113" y="54"/>
                        <a:pt x="161" y="118"/>
                      </a:cubicBezTo>
                      <a:cubicBezTo>
                        <a:pt x="143" y="113"/>
                        <a:pt x="123" y="120"/>
                        <a:pt x="105" y="118"/>
                      </a:cubicBezTo>
                      <a:cubicBezTo>
                        <a:pt x="103" y="122"/>
                        <a:pt x="103" y="126"/>
                        <a:pt x="103" y="131"/>
                      </a:cubicBezTo>
                      <a:cubicBezTo>
                        <a:pt x="153" y="147"/>
                        <a:pt x="226" y="258"/>
                        <a:pt x="234" y="306"/>
                      </a:cubicBezTo>
                      <a:cubicBezTo>
                        <a:pt x="111" y="280"/>
                        <a:pt x="215" y="598"/>
                        <a:pt x="209" y="647"/>
                      </a:cubicBezTo>
                      <a:cubicBezTo>
                        <a:pt x="182" y="616"/>
                        <a:pt x="187" y="519"/>
                        <a:pt x="174" y="478"/>
                      </a:cubicBezTo>
                      <a:cubicBezTo>
                        <a:pt x="158" y="426"/>
                        <a:pt x="138" y="368"/>
                        <a:pt x="124" y="313"/>
                      </a:cubicBezTo>
                      <a:cubicBezTo>
                        <a:pt x="97" y="206"/>
                        <a:pt x="123" y="49"/>
                        <a:pt x="0" y="6"/>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22" name="Freeform 189"/>
                <p:cNvSpPr>
                  <a:spLocks/>
                </p:cNvSpPr>
                <p:nvPr/>
              </p:nvSpPr>
              <p:spPr bwMode="gray">
                <a:xfrm>
                  <a:off x="7201859" y="-2411861"/>
                  <a:ext cx="897197" cy="652355"/>
                </a:xfrm>
                <a:custGeom>
                  <a:avLst/>
                  <a:gdLst/>
                  <a:ahLst/>
                  <a:cxnLst>
                    <a:cxn ang="0">
                      <a:pos x="0" y="0"/>
                    </a:cxn>
                    <a:cxn ang="0">
                      <a:pos x="67" y="97"/>
                    </a:cxn>
                    <a:cxn ang="0">
                      <a:pos x="188" y="93"/>
                    </a:cxn>
                    <a:cxn ang="0">
                      <a:pos x="90" y="152"/>
                    </a:cxn>
                    <a:cxn ang="0">
                      <a:pos x="0" y="33"/>
                    </a:cxn>
                  </a:cxnLst>
                  <a:rect l="0" t="0" r="r" b="b"/>
                  <a:pathLst>
                    <a:path w="241" h="172">
                      <a:moveTo>
                        <a:pt x="0" y="0"/>
                      </a:moveTo>
                      <a:cubicBezTo>
                        <a:pt x="19" y="31"/>
                        <a:pt x="42" y="79"/>
                        <a:pt x="67" y="97"/>
                      </a:cubicBezTo>
                      <a:cubicBezTo>
                        <a:pt x="118" y="134"/>
                        <a:pt x="140" y="104"/>
                        <a:pt x="188" y="93"/>
                      </a:cubicBezTo>
                      <a:cubicBezTo>
                        <a:pt x="241" y="167"/>
                        <a:pt x="132" y="172"/>
                        <a:pt x="90" y="152"/>
                      </a:cubicBezTo>
                      <a:cubicBezTo>
                        <a:pt x="54" y="135"/>
                        <a:pt x="0" y="81"/>
                        <a:pt x="0" y="33"/>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23" name="Freeform 190"/>
                <p:cNvSpPr>
                  <a:spLocks/>
                </p:cNvSpPr>
                <p:nvPr/>
              </p:nvSpPr>
              <p:spPr bwMode="gray">
                <a:xfrm>
                  <a:off x="8044680" y="-10511938"/>
                  <a:ext cx="1658480" cy="462076"/>
                </a:xfrm>
                <a:custGeom>
                  <a:avLst/>
                  <a:gdLst/>
                  <a:ahLst/>
                  <a:cxnLst>
                    <a:cxn ang="0">
                      <a:pos x="20" y="85"/>
                    </a:cxn>
                    <a:cxn ang="0">
                      <a:pos x="118" y="117"/>
                    </a:cxn>
                    <a:cxn ang="0">
                      <a:pos x="222" y="73"/>
                    </a:cxn>
                    <a:cxn ang="0">
                      <a:pos x="334" y="80"/>
                    </a:cxn>
                    <a:cxn ang="0">
                      <a:pos x="436" y="51"/>
                    </a:cxn>
                    <a:cxn ang="0">
                      <a:pos x="210" y="40"/>
                    </a:cxn>
                    <a:cxn ang="0">
                      <a:pos x="0" y="85"/>
                    </a:cxn>
                  </a:cxnLst>
                  <a:rect l="0" t="0" r="r" b="b"/>
                  <a:pathLst>
                    <a:path w="441" h="119">
                      <a:moveTo>
                        <a:pt x="20" y="85"/>
                      </a:moveTo>
                      <a:cubicBezTo>
                        <a:pt x="47" y="113"/>
                        <a:pt x="74" y="119"/>
                        <a:pt x="118" y="117"/>
                      </a:cubicBezTo>
                      <a:cubicBezTo>
                        <a:pt x="168" y="116"/>
                        <a:pt x="179" y="83"/>
                        <a:pt x="222" y="73"/>
                      </a:cubicBezTo>
                      <a:cubicBezTo>
                        <a:pt x="259" y="64"/>
                        <a:pt x="293" y="90"/>
                        <a:pt x="334" y="80"/>
                      </a:cubicBezTo>
                      <a:cubicBezTo>
                        <a:pt x="373" y="71"/>
                        <a:pt x="393" y="50"/>
                        <a:pt x="436" y="51"/>
                      </a:cubicBezTo>
                      <a:cubicBezTo>
                        <a:pt x="441" y="0"/>
                        <a:pt x="257" y="38"/>
                        <a:pt x="210" y="40"/>
                      </a:cubicBezTo>
                      <a:cubicBezTo>
                        <a:pt x="188" y="91"/>
                        <a:pt x="44" y="104"/>
                        <a:pt x="0" y="85"/>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24" name="Freeform 191"/>
                <p:cNvSpPr>
                  <a:spLocks noEditPoints="1"/>
                </p:cNvSpPr>
                <p:nvPr/>
              </p:nvSpPr>
              <p:spPr bwMode="gray">
                <a:xfrm>
                  <a:off x="5053995" y="-16682140"/>
                  <a:ext cx="6606704" cy="13726650"/>
                </a:xfrm>
                <a:custGeom>
                  <a:avLst/>
                  <a:gdLst/>
                  <a:ahLst/>
                  <a:cxnLst>
                    <a:cxn ang="0">
                      <a:pos x="425" y="2097"/>
                    </a:cxn>
                    <a:cxn ang="0">
                      <a:pos x="411" y="1626"/>
                    </a:cxn>
                    <a:cxn ang="0">
                      <a:pos x="1348" y="1814"/>
                    </a:cxn>
                    <a:cxn ang="0">
                      <a:pos x="1494" y="2078"/>
                    </a:cxn>
                    <a:cxn ang="0">
                      <a:pos x="1404" y="1741"/>
                    </a:cxn>
                    <a:cxn ang="0">
                      <a:pos x="1218" y="1675"/>
                    </a:cxn>
                    <a:cxn ang="0">
                      <a:pos x="864" y="2736"/>
                    </a:cxn>
                    <a:cxn ang="0">
                      <a:pos x="835" y="2939"/>
                    </a:cxn>
                    <a:cxn ang="0">
                      <a:pos x="743" y="3233"/>
                    </a:cxn>
                    <a:cxn ang="0">
                      <a:pos x="838" y="3369"/>
                    </a:cxn>
                    <a:cxn ang="0">
                      <a:pos x="672" y="3391"/>
                    </a:cxn>
                    <a:cxn ang="0">
                      <a:pos x="907" y="3432"/>
                    </a:cxn>
                    <a:cxn ang="0">
                      <a:pos x="912" y="2813"/>
                    </a:cxn>
                    <a:cxn ang="0">
                      <a:pos x="845" y="2436"/>
                    </a:cxn>
                    <a:cxn ang="0">
                      <a:pos x="1012" y="1917"/>
                    </a:cxn>
                    <a:cxn ang="0">
                      <a:pos x="432" y="2234"/>
                    </a:cxn>
                    <a:cxn ang="0">
                      <a:pos x="581" y="1989"/>
                    </a:cxn>
                    <a:cxn ang="0">
                      <a:pos x="1456" y="2052"/>
                    </a:cxn>
                    <a:cxn ang="0">
                      <a:pos x="1554" y="2254"/>
                    </a:cxn>
                    <a:cxn ang="0">
                      <a:pos x="1250" y="502"/>
                    </a:cxn>
                    <a:cxn ang="0">
                      <a:pos x="1296" y="1373"/>
                    </a:cxn>
                    <a:cxn ang="0">
                      <a:pos x="1323" y="1220"/>
                    </a:cxn>
                    <a:cxn ang="0">
                      <a:pos x="1210" y="697"/>
                    </a:cxn>
                    <a:cxn ang="0">
                      <a:pos x="1218" y="156"/>
                    </a:cxn>
                    <a:cxn ang="0">
                      <a:pos x="1287" y="85"/>
                    </a:cxn>
                    <a:cxn ang="0">
                      <a:pos x="1378" y="858"/>
                    </a:cxn>
                    <a:cxn ang="0">
                      <a:pos x="1407" y="1145"/>
                    </a:cxn>
                    <a:cxn ang="0">
                      <a:pos x="1449" y="512"/>
                    </a:cxn>
                    <a:cxn ang="0">
                      <a:pos x="1498" y="1507"/>
                    </a:cxn>
                    <a:cxn ang="0">
                      <a:pos x="1440" y="1386"/>
                    </a:cxn>
                    <a:cxn ang="0">
                      <a:pos x="1541" y="1213"/>
                    </a:cxn>
                    <a:cxn ang="0">
                      <a:pos x="1443" y="1038"/>
                    </a:cxn>
                    <a:cxn ang="0">
                      <a:pos x="1400" y="1432"/>
                    </a:cxn>
                    <a:cxn ang="0">
                      <a:pos x="1524" y="831"/>
                    </a:cxn>
                    <a:cxn ang="0">
                      <a:pos x="1512" y="653"/>
                    </a:cxn>
                    <a:cxn ang="0">
                      <a:pos x="1717" y="1141"/>
                    </a:cxn>
                    <a:cxn ang="0">
                      <a:pos x="1700" y="1089"/>
                    </a:cxn>
                    <a:cxn ang="0">
                      <a:pos x="1524" y="1530"/>
                    </a:cxn>
                    <a:cxn ang="0">
                      <a:pos x="1557" y="175"/>
                    </a:cxn>
                    <a:cxn ang="0">
                      <a:pos x="1479" y="685"/>
                    </a:cxn>
                    <a:cxn ang="0">
                      <a:pos x="1557" y="175"/>
                    </a:cxn>
                    <a:cxn ang="0">
                      <a:pos x="1535" y="1616"/>
                    </a:cxn>
                    <a:cxn ang="0">
                      <a:pos x="1218" y="150"/>
                    </a:cxn>
                    <a:cxn ang="0">
                      <a:pos x="480" y="53"/>
                    </a:cxn>
                    <a:cxn ang="0">
                      <a:pos x="409" y="408"/>
                    </a:cxn>
                    <a:cxn ang="0">
                      <a:pos x="604" y="884"/>
                    </a:cxn>
                    <a:cxn ang="0">
                      <a:pos x="390" y="239"/>
                    </a:cxn>
                    <a:cxn ang="0">
                      <a:pos x="481" y="68"/>
                    </a:cxn>
                    <a:cxn ang="0">
                      <a:pos x="124" y="1243"/>
                    </a:cxn>
                    <a:cxn ang="0">
                      <a:pos x="191" y="1209"/>
                    </a:cxn>
                    <a:cxn ang="0">
                      <a:pos x="202" y="1454"/>
                    </a:cxn>
                    <a:cxn ang="0">
                      <a:pos x="304" y="1651"/>
                    </a:cxn>
                    <a:cxn ang="0">
                      <a:pos x="262" y="1200"/>
                    </a:cxn>
                    <a:cxn ang="0">
                      <a:pos x="203" y="479"/>
                    </a:cxn>
                    <a:cxn ang="0">
                      <a:pos x="193" y="587"/>
                    </a:cxn>
                    <a:cxn ang="0">
                      <a:pos x="226" y="920"/>
                    </a:cxn>
                    <a:cxn ang="0">
                      <a:pos x="323" y="441"/>
                    </a:cxn>
                    <a:cxn ang="0">
                      <a:pos x="359" y="1138"/>
                    </a:cxn>
                    <a:cxn ang="0">
                      <a:pos x="220" y="1099"/>
                    </a:cxn>
                    <a:cxn ang="0">
                      <a:pos x="207" y="1102"/>
                    </a:cxn>
                    <a:cxn ang="0">
                      <a:pos x="155" y="1604"/>
                    </a:cxn>
                    <a:cxn ang="0">
                      <a:pos x="520" y="822"/>
                    </a:cxn>
                  </a:cxnLst>
                  <a:rect l="0" t="0" r="r" b="b"/>
                  <a:pathLst>
                    <a:path w="1732" h="3663">
                      <a:moveTo>
                        <a:pt x="798" y="1708"/>
                      </a:moveTo>
                      <a:cubicBezTo>
                        <a:pt x="726" y="1764"/>
                        <a:pt x="564" y="1788"/>
                        <a:pt x="495" y="1782"/>
                      </a:cubicBezTo>
                      <a:cubicBezTo>
                        <a:pt x="481" y="1880"/>
                        <a:pt x="406" y="1840"/>
                        <a:pt x="416" y="1953"/>
                      </a:cubicBezTo>
                      <a:cubicBezTo>
                        <a:pt x="439" y="1974"/>
                        <a:pt x="426" y="2058"/>
                        <a:pt x="425" y="2097"/>
                      </a:cubicBezTo>
                      <a:cubicBezTo>
                        <a:pt x="423" y="2156"/>
                        <a:pt x="380" y="2227"/>
                        <a:pt x="366" y="2281"/>
                      </a:cubicBezTo>
                      <a:cubicBezTo>
                        <a:pt x="343" y="2247"/>
                        <a:pt x="357" y="2193"/>
                        <a:pt x="353" y="2149"/>
                      </a:cubicBezTo>
                      <a:cubicBezTo>
                        <a:pt x="349" y="2106"/>
                        <a:pt x="334" y="2062"/>
                        <a:pt x="327" y="2017"/>
                      </a:cubicBezTo>
                      <a:cubicBezTo>
                        <a:pt x="313" y="1924"/>
                        <a:pt x="377" y="1656"/>
                        <a:pt x="411" y="1626"/>
                      </a:cubicBezTo>
                      <a:moveTo>
                        <a:pt x="1218" y="1675"/>
                      </a:moveTo>
                      <a:cubicBezTo>
                        <a:pt x="1191" y="1693"/>
                        <a:pt x="1209" y="1724"/>
                        <a:pt x="1237" y="1731"/>
                      </a:cubicBezTo>
                      <a:cubicBezTo>
                        <a:pt x="1265" y="1739"/>
                        <a:pt x="1296" y="1753"/>
                        <a:pt x="1317" y="1773"/>
                      </a:cubicBezTo>
                      <a:cubicBezTo>
                        <a:pt x="1328" y="1783"/>
                        <a:pt x="1339" y="1800"/>
                        <a:pt x="1348" y="1814"/>
                      </a:cubicBezTo>
                      <a:cubicBezTo>
                        <a:pt x="1358" y="1833"/>
                        <a:pt x="1357" y="1845"/>
                        <a:pt x="1358" y="1867"/>
                      </a:cubicBezTo>
                      <a:cubicBezTo>
                        <a:pt x="1360" y="1914"/>
                        <a:pt x="1356" y="1966"/>
                        <a:pt x="1390" y="2000"/>
                      </a:cubicBezTo>
                      <a:cubicBezTo>
                        <a:pt x="1408" y="2017"/>
                        <a:pt x="1432" y="2014"/>
                        <a:pt x="1446" y="2029"/>
                      </a:cubicBezTo>
                      <a:cubicBezTo>
                        <a:pt x="1457" y="2040"/>
                        <a:pt x="1475" y="2079"/>
                        <a:pt x="1494" y="2078"/>
                      </a:cubicBezTo>
                      <a:cubicBezTo>
                        <a:pt x="1504" y="2078"/>
                        <a:pt x="1533" y="2038"/>
                        <a:pt x="1537" y="2026"/>
                      </a:cubicBezTo>
                      <a:cubicBezTo>
                        <a:pt x="1548" y="1991"/>
                        <a:pt x="1528" y="1959"/>
                        <a:pt x="1509" y="1932"/>
                      </a:cubicBezTo>
                      <a:cubicBezTo>
                        <a:pt x="1481" y="1894"/>
                        <a:pt x="1473" y="1861"/>
                        <a:pt x="1458" y="1819"/>
                      </a:cubicBezTo>
                      <a:cubicBezTo>
                        <a:pt x="1448" y="1790"/>
                        <a:pt x="1427" y="1763"/>
                        <a:pt x="1404" y="1741"/>
                      </a:cubicBezTo>
                      <a:cubicBezTo>
                        <a:pt x="1378" y="1717"/>
                        <a:pt x="1362" y="1686"/>
                        <a:pt x="1348" y="1653"/>
                      </a:cubicBezTo>
                      <a:cubicBezTo>
                        <a:pt x="1343" y="1641"/>
                        <a:pt x="1337" y="1615"/>
                        <a:pt x="1322" y="1616"/>
                      </a:cubicBezTo>
                      <a:cubicBezTo>
                        <a:pt x="1312" y="1617"/>
                        <a:pt x="1286" y="1647"/>
                        <a:pt x="1275" y="1653"/>
                      </a:cubicBezTo>
                      <a:cubicBezTo>
                        <a:pt x="1258" y="1662"/>
                        <a:pt x="1233" y="1664"/>
                        <a:pt x="1218" y="1675"/>
                      </a:cubicBezTo>
                      <a:close/>
                      <a:moveTo>
                        <a:pt x="716" y="2369"/>
                      </a:moveTo>
                      <a:cubicBezTo>
                        <a:pt x="650" y="2380"/>
                        <a:pt x="694" y="2429"/>
                        <a:pt x="711" y="2456"/>
                      </a:cubicBezTo>
                      <a:cubicBezTo>
                        <a:pt x="732" y="2490"/>
                        <a:pt x="747" y="2528"/>
                        <a:pt x="773" y="2564"/>
                      </a:cubicBezTo>
                      <a:cubicBezTo>
                        <a:pt x="817" y="2624"/>
                        <a:pt x="875" y="2644"/>
                        <a:pt x="864" y="2736"/>
                      </a:cubicBezTo>
                      <a:cubicBezTo>
                        <a:pt x="862" y="2752"/>
                        <a:pt x="851" y="2771"/>
                        <a:pt x="851" y="2786"/>
                      </a:cubicBezTo>
                      <a:cubicBezTo>
                        <a:pt x="851" y="2809"/>
                        <a:pt x="877" y="2828"/>
                        <a:pt x="877" y="2838"/>
                      </a:cubicBezTo>
                      <a:cubicBezTo>
                        <a:pt x="877" y="2873"/>
                        <a:pt x="856" y="2853"/>
                        <a:pt x="838" y="2872"/>
                      </a:cubicBezTo>
                      <a:cubicBezTo>
                        <a:pt x="812" y="2900"/>
                        <a:pt x="826" y="2905"/>
                        <a:pt x="835" y="2939"/>
                      </a:cubicBezTo>
                      <a:cubicBezTo>
                        <a:pt x="849" y="2995"/>
                        <a:pt x="832" y="3042"/>
                        <a:pt x="820" y="3099"/>
                      </a:cubicBezTo>
                      <a:cubicBezTo>
                        <a:pt x="792" y="3097"/>
                        <a:pt x="769" y="3117"/>
                        <a:pt x="778" y="3147"/>
                      </a:cubicBezTo>
                      <a:cubicBezTo>
                        <a:pt x="782" y="3145"/>
                        <a:pt x="793" y="3143"/>
                        <a:pt x="798" y="3139"/>
                      </a:cubicBezTo>
                      <a:cubicBezTo>
                        <a:pt x="808" y="3183"/>
                        <a:pt x="735" y="3173"/>
                        <a:pt x="743" y="3233"/>
                      </a:cubicBezTo>
                      <a:cubicBezTo>
                        <a:pt x="747" y="3269"/>
                        <a:pt x="773" y="3295"/>
                        <a:pt x="808" y="3274"/>
                      </a:cubicBezTo>
                      <a:cubicBezTo>
                        <a:pt x="828" y="3262"/>
                        <a:pt x="812" y="3235"/>
                        <a:pt x="847" y="3234"/>
                      </a:cubicBezTo>
                      <a:cubicBezTo>
                        <a:pt x="886" y="3234"/>
                        <a:pt x="888" y="3286"/>
                        <a:pt x="877" y="3316"/>
                      </a:cubicBezTo>
                      <a:cubicBezTo>
                        <a:pt x="869" y="3335"/>
                        <a:pt x="845" y="3348"/>
                        <a:pt x="838" y="3369"/>
                      </a:cubicBezTo>
                      <a:cubicBezTo>
                        <a:pt x="831" y="3390"/>
                        <a:pt x="830" y="3421"/>
                        <a:pt x="830" y="3443"/>
                      </a:cubicBezTo>
                      <a:cubicBezTo>
                        <a:pt x="868" y="3436"/>
                        <a:pt x="881" y="3523"/>
                        <a:pt x="877" y="3552"/>
                      </a:cubicBezTo>
                      <a:cubicBezTo>
                        <a:pt x="873" y="3588"/>
                        <a:pt x="835" y="3602"/>
                        <a:pt x="793" y="3596"/>
                      </a:cubicBezTo>
                      <a:cubicBezTo>
                        <a:pt x="714" y="3584"/>
                        <a:pt x="699" y="3450"/>
                        <a:pt x="672" y="3391"/>
                      </a:cubicBezTo>
                      <a:cubicBezTo>
                        <a:pt x="656" y="3427"/>
                        <a:pt x="646" y="3517"/>
                        <a:pt x="681" y="3544"/>
                      </a:cubicBezTo>
                      <a:cubicBezTo>
                        <a:pt x="694" y="3619"/>
                        <a:pt x="725" y="3663"/>
                        <a:pt x="813" y="3652"/>
                      </a:cubicBezTo>
                      <a:cubicBezTo>
                        <a:pt x="889" y="3642"/>
                        <a:pt x="935" y="3600"/>
                        <a:pt x="930" y="3517"/>
                      </a:cubicBezTo>
                      <a:cubicBezTo>
                        <a:pt x="927" y="3481"/>
                        <a:pt x="918" y="3465"/>
                        <a:pt x="907" y="3432"/>
                      </a:cubicBezTo>
                      <a:cubicBezTo>
                        <a:pt x="907" y="3432"/>
                        <a:pt x="891" y="3327"/>
                        <a:pt x="892" y="3325"/>
                      </a:cubicBezTo>
                      <a:cubicBezTo>
                        <a:pt x="906" y="3251"/>
                        <a:pt x="922" y="3179"/>
                        <a:pt x="925" y="3101"/>
                      </a:cubicBezTo>
                      <a:cubicBezTo>
                        <a:pt x="928" y="3045"/>
                        <a:pt x="928" y="2993"/>
                        <a:pt x="934" y="2938"/>
                      </a:cubicBezTo>
                      <a:cubicBezTo>
                        <a:pt x="939" y="2889"/>
                        <a:pt x="922" y="2860"/>
                        <a:pt x="912" y="2813"/>
                      </a:cubicBezTo>
                      <a:cubicBezTo>
                        <a:pt x="900" y="2755"/>
                        <a:pt x="909" y="2703"/>
                        <a:pt x="917" y="2648"/>
                      </a:cubicBezTo>
                      <a:cubicBezTo>
                        <a:pt x="924" y="2607"/>
                        <a:pt x="941" y="2490"/>
                        <a:pt x="911" y="2454"/>
                      </a:cubicBezTo>
                      <a:cubicBezTo>
                        <a:pt x="901" y="2443"/>
                        <a:pt x="887" y="2467"/>
                        <a:pt x="879" y="2461"/>
                      </a:cubicBezTo>
                      <a:cubicBezTo>
                        <a:pt x="861" y="2449"/>
                        <a:pt x="863" y="2451"/>
                        <a:pt x="845" y="2436"/>
                      </a:cubicBezTo>
                      <a:cubicBezTo>
                        <a:pt x="811" y="2407"/>
                        <a:pt x="766" y="2360"/>
                        <a:pt x="716" y="2369"/>
                      </a:cubicBezTo>
                      <a:close/>
                      <a:moveTo>
                        <a:pt x="836" y="1882"/>
                      </a:moveTo>
                      <a:cubicBezTo>
                        <a:pt x="836" y="1939"/>
                        <a:pt x="818" y="2380"/>
                        <a:pt x="967" y="2293"/>
                      </a:cubicBezTo>
                      <a:cubicBezTo>
                        <a:pt x="1041" y="2249"/>
                        <a:pt x="1040" y="1985"/>
                        <a:pt x="1012" y="1917"/>
                      </a:cubicBezTo>
                      <a:cubicBezTo>
                        <a:pt x="999" y="1963"/>
                        <a:pt x="1008" y="2382"/>
                        <a:pt x="875" y="2228"/>
                      </a:cubicBezTo>
                      <a:cubicBezTo>
                        <a:pt x="842" y="2190"/>
                        <a:pt x="834" y="2075"/>
                        <a:pt x="829" y="2026"/>
                      </a:cubicBezTo>
                      <a:cubicBezTo>
                        <a:pt x="823" y="1953"/>
                        <a:pt x="808" y="1858"/>
                        <a:pt x="817" y="1791"/>
                      </a:cubicBezTo>
                      <a:moveTo>
                        <a:pt x="432" y="2234"/>
                      </a:moveTo>
                      <a:cubicBezTo>
                        <a:pt x="342" y="2284"/>
                        <a:pt x="395" y="2559"/>
                        <a:pt x="461" y="2605"/>
                      </a:cubicBezTo>
                      <a:cubicBezTo>
                        <a:pt x="425" y="2500"/>
                        <a:pt x="458" y="2413"/>
                        <a:pt x="497" y="2320"/>
                      </a:cubicBezTo>
                      <a:cubicBezTo>
                        <a:pt x="517" y="2273"/>
                        <a:pt x="511" y="2207"/>
                        <a:pt x="522" y="2153"/>
                      </a:cubicBezTo>
                      <a:cubicBezTo>
                        <a:pt x="534" y="2094"/>
                        <a:pt x="558" y="2041"/>
                        <a:pt x="581" y="1989"/>
                      </a:cubicBezTo>
                      <a:cubicBezTo>
                        <a:pt x="546" y="2004"/>
                        <a:pt x="520" y="2038"/>
                        <a:pt x="478" y="2039"/>
                      </a:cubicBezTo>
                      <a:cubicBezTo>
                        <a:pt x="476" y="2086"/>
                        <a:pt x="482" y="2127"/>
                        <a:pt x="463" y="2169"/>
                      </a:cubicBezTo>
                      <a:cubicBezTo>
                        <a:pt x="449" y="2199"/>
                        <a:pt x="416" y="2219"/>
                        <a:pt x="412" y="2254"/>
                      </a:cubicBezTo>
                      <a:moveTo>
                        <a:pt x="1456" y="2052"/>
                      </a:moveTo>
                      <a:cubicBezTo>
                        <a:pt x="1480" y="2083"/>
                        <a:pt x="1466" y="2141"/>
                        <a:pt x="1464" y="2182"/>
                      </a:cubicBezTo>
                      <a:cubicBezTo>
                        <a:pt x="1461" y="2239"/>
                        <a:pt x="1470" y="2250"/>
                        <a:pt x="1500" y="2295"/>
                      </a:cubicBezTo>
                      <a:cubicBezTo>
                        <a:pt x="1540" y="2354"/>
                        <a:pt x="1553" y="2431"/>
                        <a:pt x="1595" y="2493"/>
                      </a:cubicBezTo>
                      <a:cubicBezTo>
                        <a:pt x="1613" y="2426"/>
                        <a:pt x="1578" y="2316"/>
                        <a:pt x="1554" y="2254"/>
                      </a:cubicBezTo>
                      <a:cubicBezTo>
                        <a:pt x="1540" y="2218"/>
                        <a:pt x="1513" y="2061"/>
                        <a:pt x="1482" y="2052"/>
                      </a:cubicBezTo>
                      <a:moveTo>
                        <a:pt x="1319" y="189"/>
                      </a:moveTo>
                      <a:cubicBezTo>
                        <a:pt x="1323" y="238"/>
                        <a:pt x="1297" y="289"/>
                        <a:pt x="1289" y="336"/>
                      </a:cubicBezTo>
                      <a:cubicBezTo>
                        <a:pt x="1280" y="392"/>
                        <a:pt x="1260" y="446"/>
                        <a:pt x="1250" y="502"/>
                      </a:cubicBezTo>
                      <a:cubicBezTo>
                        <a:pt x="1231" y="608"/>
                        <a:pt x="1172" y="706"/>
                        <a:pt x="1148" y="808"/>
                      </a:cubicBezTo>
                      <a:cubicBezTo>
                        <a:pt x="1136" y="861"/>
                        <a:pt x="1137" y="903"/>
                        <a:pt x="1149" y="955"/>
                      </a:cubicBezTo>
                      <a:cubicBezTo>
                        <a:pt x="1161" y="1004"/>
                        <a:pt x="1181" y="1043"/>
                        <a:pt x="1197" y="1090"/>
                      </a:cubicBezTo>
                      <a:cubicBezTo>
                        <a:pt x="1229" y="1184"/>
                        <a:pt x="1266" y="1278"/>
                        <a:pt x="1296" y="1373"/>
                      </a:cubicBezTo>
                      <a:cubicBezTo>
                        <a:pt x="1317" y="1439"/>
                        <a:pt x="1311" y="1523"/>
                        <a:pt x="1309" y="1597"/>
                      </a:cubicBezTo>
                      <a:cubicBezTo>
                        <a:pt x="1364" y="1583"/>
                        <a:pt x="1358" y="1495"/>
                        <a:pt x="1358" y="1451"/>
                      </a:cubicBezTo>
                      <a:cubicBezTo>
                        <a:pt x="1358" y="1398"/>
                        <a:pt x="1372" y="1337"/>
                        <a:pt x="1352" y="1287"/>
                      </a:cubicBezTo>
                      <a:cubicBezTo>
                        <a:pt x="1344" y="1266"/>
                        <a:pt x="1330" y="1243"/>
                        <a:pt x="1323" y="1220"/>
                      </a:cubicBezTo>
                      <a:cubicBezTo>
                        <a:pt x="1315" y="1195"/>
                        <a:pt x="1316" y="1169"/>
                        <a:pt x="1308" y="1145"/>
                      </a:cubicBezTo>
                      <a:cubicBezTo>
                        <a:pt x="1291" y="1093"/>
                        <a:pt x="1266" y="1045"/>
                        <a:pt x="1246" y="995"/>
                      </a:cubicBezTo>
                      <a:cubicBezTo>
                        <a:pt x="1229" y="950"/>
                        <a:pt x="1204" y="907"/>
                        <a:pt x="1195" y="861"/>
                      </a:cubicBezTo>
                      <a:cubicBezTo>
                        <a:pt x="1184" y="805"/>
                        <a:pt x="1202" y="750"/>
                        <a:pt x="1210" y="697"/>
                      </a:cubicBezTo>
                      <a:cubicBezTo>
                        <a:pt x="1219" y="644"/>
                        <a:pt x="1246" y="618"/>
                        <a:pt x="1277" y="575"/>
                      </a:cubicBezTo>
                      <a:cubicBezTo>
                        <a:pt x="1310" y="529"/>
                        <a:pt x="1319" y="474"/>
                        <a:pt x="1319" y="414"/>
                      </a:cubicBezTo>
                      <a:cubicBezTo>
                        <a:pt x="1319" y="344"/>
                        <a:pt x="1340" y="249"/>
                        <a:pt x="1316" y="182"/>
                      </a:cubicBezTo>
                      <a:moveTo>
                        <a:pt x="1218" y="156"/>
                      </a:moveTo>
                      <a:cubicBezTo>
                        <a:pt x="1262" y="161"/>
                        <a:pt x="1297" y="117"/>
                        <a:pt x="1332" y="97"/>
                      </a:cubicBezTo>
                      <a:cubicBezTo>
                        <a:pt x="1312" y="78"/>
                        <a:pt x="1290" y="65"/>
                        <a:pt x="1271" y="45"/>
                      </a:cubicBezTo>
                      <a:cubicBezTo>
                        <a:pt x="1255" y="29"/>
                        <a:pt x="1235" y="7"/>
                        <a:pt x="1212" y="0"/>
                      </a:cubicBezTo>
                      <a:cubicBezTo>
                        <a:pt x="1238" y="28"/>
                        <a:pt x="1257" y="60"/>
                        <a:pt x="1287" y="85"/>
                      </a:cubicBezTo>
                      <a:cubicBezTo>
                        <a:pt x="1264" y="107"/>
                        <a:pt x="1238" y="129"/>
                        <a:pt x="1214" y="150"/>
                      </a:cubicBezTo>
                      <a:moveTo>
                        <a:pt x="1384" y="244"/>
                      </a:moveTo>
                      <a:cubicBezTo>
                        <a:pt x="1384" y="409"/>
                        <a:pt x="1345" y="570"/>
                        <a:pt x="1362" y="735"/>
                      </a:cubicBezTo>
                      <a:cubicBezTo>
                        <a:pt x="1366" y="778"/>
                        <a:pt x="1378" y="815"/>
                        <a:pt x="1378" y="858"/>
                      </a:cubicBezTo>
                      <a:cubicBezTo>
                        <a:pt x="1377" y="894"/>
                        <a:pt x="1377" y="931"/>
                        <a:pt x="1378" y="968"/>
                      </a:cubicBezTo>
                      <a:cubicBezTo>
                        <a:pt x="1378" y="1037"/>
                        <a:pt x="1397" y="1104"/>
                        <a:pt x="1400" y="1174"/>
                      </a:cubicBezTo>
                      <a:cubicBezTo>
                        <a:pt x="1403" y="1221"/>
                        <a:pt x="1419" y="1272"/>
                        <a:pt x="1413" y="1317"/>
                      </a:cubicBezTo>
                      <a:cubicBezTo>
                        <a:pt x="1397" y="1272"/>
                        <a:pt x="1406" y="1196"/>
                        <a:pt x="1407" y="1145"/>
                      </a:cubicBezTo>
                      <a:cubicBezTo>
                        <a:pt x="1408" y="1056"/>
                        <a:pt x="1417" y="966"/>
                        <a:pt x="1417" y="875"/>
                      </a:cubicBezTo>
                      <a:cubicBezTo>
                        <a:pt x="1417" y="802"/>
                        <a:pt x="1438" y="733"/>
                        <a:pt x="1449" y="661"/>
                      </a:cubicBezTo>
                      <a:cubicBezTo>
                        <a:pt x="1458" y="597"/>
                        <a:pt x="1456" y="532"/>
                        <a:pt x="1456" y="468"/>
                      </a:cubicBezTo>
                      <a:cubicBezTo>
                        <a:pt x="1459" y="483"/>
                        <a:pt x="1454" y="499"/>
                        <a:pt x="1449" y="512"/>
                      </a:cubicBezTo>
                      <a:cubicBezTo>
                        <a:pt x="1389" y="513"/>
                        <a:pt x="1389" y="478"/>
                        <a:pt x="1381" y="427"/>
                      </a:cubicBezTo>
                      <a:cubicBezTo>
                        <a:pt x="1371" y="360"/>
                        <a:pt x="1378" y="287"/>
                        <a:pt x="1378" y="218"/>
                      </a:cubicBezTo>
                      <a:moveTo>
                        <a:pt x="1413" y="1445"/>
                      </a:moveTo>
                      <a:cubicBezTo>
                        <a:pt x="1413" y="1479"/>
                        <a:pt x="1471" y="1497"/>
                        <a:pt x="1498" y="1507"/>
                      </a:cubicBezTo>
                      <a:cubicBezTo>
                        <a:pt x="1560" y="1528"/>
                        <a:pt x="1566" y="1504"/>
                        <a:pt x="1618" y="1484"/>
                      </a:cubicBezTo>
                      <a:cubicBezTo>
                        <a:pt x="1595" y="1486"/>
                        <a:pt x="1571" y="1499"/>
                        <a:pt x="1547" y="1494"/>
                      </a:cubicBezTo>
                      <a:cubicBezTo>
                        <a:pt x="1530" y="1490"/>
                        <a:pt x="1509" y="1475"/>
                        <a:pt x="1495" y="1468"/>
                      </a:cubicBezTo>
                      <a:cubicBezTo>
                        <a:pt x="1458" y="1451"/>
                        <a:pt x="1432" y="1432"/>
                        <a:pt x="1440" y="1386"/>
                      </a:cubicBezTo>
                      <a:cubicBezTo>
                        <a:pt x="1445" y="1350"/>
                        <a:pt x="1482" y="1341"/>
                        <a:pt x="1493" y="1311"/>
                      </a:cubicBezTo>
                      <a:cubicBezTo>
                        <a:pt x="1506" y="1275"/>
                        <a:pt x="1458" y="1251"/>
                        <a:pt x="1482" y="1211"/>
                      </a:cubicBezTo>
                      <a:cubicBezTo>
                        <a:pt x="1531" y="1201"/>
                        <a:pt x="1594" y="1322"/>
                        <a:pt x="1648" y="1260"/>
                      </a:cubicBezTo>
                      <a:cubicBezTo>
                        <a:pt x="1592" y="1256"/>
                        <a:pt x="1583" y="1242"/>
                        <a:pt x="1541" y="1213"/>
                      </a:cubicBezTo>
                      <a:cubicBezTo>
                        <a:pt x="1510" y="1192"/>
                        <a:pt x="1480" y="1171"/>
                        <a:pt x="1531" y="1151"/>
                      </a:cubicBezTo>
                      <a:cubicBezTo>
                        <a:pt x="1552" y="1143"/>
                        <a:pt x="1556" y="1154"/>
                        <a:pt x="1563" y="1128"/>
                      </a:cubicBezTo>
                      <a:cubicBezTo>
                        <a:pt x="1570" y="1107"/>
                        <a:pt x="1555" y="1078"/>
                        <a:pt x="1541" y="1062"/>
                      </a:cubicBezTo>
                      <a:cubicBezTo>
                        <a:pt x="1518" y="1035"/>
                        <a:pt x="1479" y="1035"/>
                        <a:pt x="1443" y="1038"/>
                      </a:cubicBezTo>
                      <a:cubicBezTo>
                        <a:pt x="1443" y="1065"/>
                        <a:pt x="1462" y="1094"/>
                        <a:pt x="1459" y="1128"/>
                      </a:cubicBezTo>
                      <a:cubicBezTo>
                        <a:pt x="1455" y="1177"/>
                        <a:pt x="1443" y="1226"/>
                        <a:pt x="1440" y="1275"/>
                      </a:cubicBezTo>
                      <a:cubicBezTo>
                        <a:pt x="1436" y="1317"/>
                        <a:pt x="1416" y="1343"/>
                        <a:pt x="1408" y="1380"/>
                      </a:cubicBezTo>
                      <a:cubicBezTo>
                        <a:pt x="1403" y="1397"/>
                        <a:pt x="1407" y="1415"/>
                        <a:pt x="1400" y="1432"/>
                      </a:cubicBezTo>
                      <a:cubicBezTo>
                        <a:pt x="1395" y="1446"/>
                        <a:pt x="1384" y="1451"/>
                        <a:pt x="1384" y="1467"/>
                      </a:cubicBezTo>
                      <a:cubicBezTo>
                        <a:pt x="1380" y="1468"/>
                        <a:pt x="1377" y="1467"/>
                        <a:pt x="1374" y="1468"/>
                      </a:cubicBezTo>
                      <a:moveTo>
                        <a:pt x="1466" y="936"/>
                      </a:moveTo>
                      <a:cubicBezTo>
                        <a:pt x="1530" y="931"/>
                        <a:pt x="1524" y="879"/>
                        <a:pt x="1524" y="831"/>
                      </a:cubicBezTo>
                      <a:cubicBezTo>
                        <a:pt x="1524" y="776"/>
                        <a:pt x="1532" y="748"/>
                        <a:pt x="1559" y="703"/>
                      </a:cubicBezTo>
                      <a:cubicBezTo>
                        <a:pt x="1604" y="627"/>
                        <a:pt x="1633" y="534"/>
                        <a:pt x="1628" y="441"/>
                      </a:cubicBezTo>
                      <a:cubicBezTo>
                        <a:pt x="1590" y="408"/>
                        <a:pt x="1569" y="563"/>
                        <a:pt x="1555" y="591"/>
                      </a:cubicBezTo>
                      <a:cubicBezTo>
                        <a:pt x="1544" y="612"/>
                        <a:pt x="1523" y="633"/>
                        <a:pt x="1512" y="653"/>
                      </a:cubicBezTo>
                      <a:cubicBezTo>
                        <a:pt x="1501" y="672"/>
                        <a:pt x="1500" y="689"/>
                        <a:pt x="1495" y="711"/>
                      </a:cubicBezTo>
                      <a:cubicBezTo>
                        <a:pt x="1483" y="757"/>
                        <a:pt x="1469" y="796"/>
                        <a:pt x="1469" y="845"/>
                      </a:cubicBezTo>
                      <a:cubicBezTo>
                        <a:pt x="1469" y="889"/>
                        <a:pt x="1464" y="925"/>
                        <a:pt x="1456" y="965"/>
                      </a:cubicBezTo>
                      <a:moveTo>
                        <a:pt x="1717" y="1141"/>
                      </a:moveTo>
                      <a:cubicBezTo>
                        <a:pt x="1707" y="1127"/>
                        <a:pt x="1711" y="1103"/>
                        <a:pt x="1710" y="1084"/>
                      </a:cubicBezTo>
                      <a:cubicBezTo>
                        <a:pt x="1676" y="1146"/>
                        <a:pt x="1731" y="1200"/>
                        <a:pt x="1679" y="1253"/>
                      </a:cubicBezTo>
                      <a:cubicBezTo>
                        <a:pt x="1730" y="1240"/>
                        <a:pt x="1732" y="1228"/>
                        <a:pt x="1719" y="1178"/>
                      </a:cubicBezTo>
                      <a:cubicBezTo>
                        <a:pt x="1713" y="1152"/>
                        <a:pt x="1699" y="1118"/>
                        <a:pt x="1700" y="1089"/>
                      </a:cubicBezTo>
                      <a:moveTo>
                        <a:pt x="1449" y="1536"/>
                      </a:moveTo>
                      <a:cubicBezTo>
                        <a:pt x="1490" y="1547"/>
                        <a:pt x="1529" y="1547"/>
                        <a:pt x="1570" y="1562"/>
                      </a:cubicBezTo>
                      <a:cubicBezTo>
                        <a:pt x="1602" y="1575"/>
                        <a:pt x="1671" y="1593"/>
                        <a:pt x="1661" y="1533"/>
                      </a:cubicBezTo>
                      <a:cubicBezTo>
                        <a:pt x="1615" y="1531"/>
                        <a:pt x="1568" y="1533"/>
                        <a:pt x="1524" y="1530"/>
                      </a:cubicBezTo>
                      <a:cubicBezTo>
                        <a:pt x="1482" y="1526"/>
                        <a:pt x="1443" y="1500"/>
                        <a:pt x="1401" y="1504"/>
                      </a:cubicBezTo>
                      <a:cubicBezTo>
                        <a:pt x="1400" y="1516"/>
                        <a:pt x="1403" y="1523"/>
                        <a:pt x="1411" y="1532"/>
                      </a:cubicBezTo>
                      <a:cubicBezTo>
                        <a:pt x="1426" y="1534"/>
                        <a:pt x="1440" y="1538"/>
                        <a:pt x="1456" y="1536"/>
                      </a:cubicBezTo>
                      <a:moveTo>
                        <a:pt x="1557" y="175"/>
                      </a:moveTo>
                      <a:cubicBezTo>
                        <a:pt x="1521" y="227"/>
                        <a:pt x="1498" y="294"/>
                        <a:pt x="1498" y="359"/>
                      </a:cubicBezTo>
                      <a:cubicBezTo>
                        <a:pt x="1498" y="400"/>
                        <a:pt x="1495" y="438"/>
                        <a:pt x="1489" y="477"/>
                      </a:cubicBezTo>
                      <a:cubicBezTo>
                        <a:pt x="1483" y="513"/>
                        <a:pt x="1485" y="550"/>
                        <a:pt x="1479" y="587"/>
                      </a:cubicBezTo>
                      <a:cubicBezTo>
                        <a:pt x="1474" y="614"/>
                        <a:pt x="1462" y="662"/>
                        <a:pt x="1479" y="685"/>
                      </a:cubicBezTo>
                      <a:cubicBezTo>
                        <a:pt x="1491" y="655"/>
                        <a:pt x="1484" y="596"/>
                        <a:pt x="1488" y="561"/>
                      </a:cubicBezTo>
                      <a:cubicBezTo>
                        <a:pt x="1492" y="515"/>
                        <a:pt x="1489" y="472"/>
                        <a:pt x="1498" y="427"/>
                      </a:cubicBezTo>
                      <a:cubicBezTo>
                        <a:pt x="1506" y="387"/>
                        <a:pt x="1514" y="349"/>
                        <a:pt x="1522" y="310"/>
                      </a:cubicBezTo>
                      <a:cubicBezTo>
                        <a:pt x="1531" y="265"/>
                        <a:pt x="1553" y="222"/>
                        <a:pt x="1557" y="175"/>
                      </a:cubicBezTo>
                      <a:close/>
                      <a:moveTo>
                        <a:pt x="1368" y="1601"/>
                      </a:moveTo>
                      <a:cubicBezTo>
                        <a:pt x="1368" y="1655"/>
                        <a:pt x="1380" y="1688"/>
                        <a:pt x="1398" y="1738"/>
                      </a:cubicBezTo>
                      <a:cubicBezTo>
                        <a:pt x="1437" y="1751"/>
                        <a:pt x="1495" y="1715"/>
                        <a:pt x="1537" y="1709"/>
                      </a:cubicBezTo>
                      <a:cubicBezTo>
                        <a:pt x="1597" y="1701"/>
                        <a:pt x="1570" y="1641"/>
                        <a:pt x="1535" y="1616"/>
                      </a:cubicBezTo>
                      <a:cubicBezTo>
                        <a:pt x="1533" y="1640"/>
                        <a:pt x="1540" y="1663"/>
                        <a:pt x="1519" y="1680"/>
                      </a:cubicBezTo>
                      <a:cubicBezTo>
                        <a:pt x="1504" y="1692"/>
                        <a:pt x="1463" y="1703"/>
                        <a:pt x="1443" y="1696"/>
                      </a:cubicBezTo>
                      <a:cubicBezTo>
                        <a:pt x="1405" y="1682"/>
                        <a:pt x="1413" y="1614"/>
                        <a:pt x="1368" y="1601"/>
                      </a:cubicBezTo>
                      <a:moveTo>
                        <a:pt x="1218" y="150"/>
                      </a:moveTo>
                      <a:cubicBezTo>
                        <a:pt x="1227" y="169"/>
                        <a:pt x="1292" y="191"/>
                        <a:pt x="1322" y="188"/>
                      </a:cubicBezTo>
                      <a:cubicBezTo>
                        <a:pt x="1286" y="183"/>
                        <a:pt x="1262" y="176"/>
                        <a:pt x="1224" y="156"/>
                      </a:cubicBezTo>
                      <a:moveTo>
                        <a:pt x="422" y="163"/>
                      </a:moveTo>
                      <a:cubicBezTo>
                        <a:pt x="437" y="126"/>
                        <a:pt x="466" y="89"/>
                        <a:pt x="480" y="53"/>
                      </a:cubicBezTo>
                      <a:cubicBezTo>
                        <a:pt x="459" y="59"/>
                        <a:pt x="392" y="130"/>
                        <a:pt x="392" y="153"/>
                      </a:cubicBezTo>
                      <a:cubicBezTo>
                        <a:pt x="393" y="183"/>
                        <a:pt x="467" y="194"/>
                        <a:pt x="474" y="228"/>
                      </a:cubicBezTo>
                      <a:cubicBezTo>
                        <a:pt x="443" y="233"/>
                        <a:pt x="410" y="217"/>
                        <a:pt x="377" y="219"/>
                      </a:cubicBezTo>
                      <a:cubicBezTo>
                        <a:pt x="368" y="279"/>
                        <a:pt x="399" y="350"/>
                        <a:pt x="409" y="408"/>
                      </a:cubicBezTo>
                      <a:cubicBezTo>
                        <a:pt x="424" y="504"/>
                        <a:pt x="465" y="596"/>
                        <a:pt x="504" y="687"/>
                      </a:cubicBezTo>
                      <a:cubicBezTo>
                        <a:pt x="523" y="731"/>
                        <a:pt x="545" y="774"/>
                        <a:pt x="561" y="816"/>
                      </a:cubicBezTo>
                      <a:cubicBezTo>
                        <a:pt x="582" y="870"/>
                        <a:pt x="575" y="913"/>
                        <a:pt x="579" y="971"/>
                      </a:cubicBezTo>
                      <a:cubicBezTo>
                        <a:pt x="605" y="952"/>
                        <a:pt x="608" y="915"/>
                        <a:pt x="604" y="884"/>
                      </a:cubicBezTo>
                      <a:cubicBezTo>
                        <a:pt x="596" y="833"/>
                        <a:pt x="573" y="785"/>
                        <a:pt x="555" y="738"/>
                      </a:cubicBezTo>
                      <a:cubicBezTo>
                        <a:pt x="534" y="685"/>
                        <a:pt x="498" y="643"/>
                        <a:pt x="474" y="593"/>
                      </a:cubicBezTo>
                      <a:cubicBezTo>
                        <a:pt x="449" y="541"/>
                        <a:pt x="436" y="484"/>
                        <a:pt x="422" y="427"/>
                      </a:cubicBezTo>
                      <a:cubicBezTo>
                        <a:pt x="405" y="359"/>
                        <a:pt x="386" y="312"/>
                        <a:pt x="390" y="239"/>
                      </a:cubicBezTo>
                      <a:cubicBezTo>
                        <a:pt x="426" y="235"/>
                        <a:pt x="464" y="239"/>
                        <a:pt x="497" y="224"/>
                      </a:cubicBezTo>
                      <a:cubicBezTo>
                        <a:pt x="480" y="215"/>
                        <a:pt x="475" y="194"/>
                        <a:pt x="462" y="182"/>
                      </a:cubicBezTo>
                      <a:cubicBezTo>
                        <a:pt x="449" y="169"/>
                        <a:pt x="427" y="169"/>
                        <a:pt x="422" y="154"/>
                      </a:cubicBezTo>
                      <a:cubicBezTo>
                        <a:pt x="444" y="142"/>
                        <a:pt x="484" y="94"/>
                        <a:pt x="481" y="68"/>
                      </a:cubicBezTo>
                      <a:moveTo>
                        <a:pt x="246" y="1106"/>
                      </a:moveTo>
                      <a:cubicBezTo>
                        <a:pt x="248" y="1167"/>
                        <a:pt x="114" y="1144"/>
                        <a:pt x="78" y="1158"/>
                      </a:cubicBezTo>
                      <a:cubicBezTo>
                        <a:pt x="50" y="1169"/>
                        <a:pt x="0" y="1198"/>
                        <a:pt x="44" y="1217"/>
                      </a:cubicBezTo>
                      <a:cubicBezTo>
                        <a:pt x="71" y="1228"/>
                        <a:pt x="102" y="1220"/>
                        <a:pt x="124" y="1243"/>
                      </a:cubicBezTo>
                      <a:cubicBezTo>
                        <a:pt x="119" y="1221"/>
                        <a:pt x="54" y="1206"/>
                        <a:pt x="73" y="1185"/>
                      </a:cubicBezTo>
                      <a:cubicBezTo>
                        <a:pt x="89" y="1167"/>
                        <a:pt x="115" y="1192"/>
                        <a:pt x="128" y="1195"/>
                      </a:cubicBezTo>
                      <a:cubicBezTo>
                        <a:pt x="152" y="1199"/>
                        <a:pt x="163" y="1188"/>
                        <a:pt x="184" y="1177"/>
                      </a:cubicBezTo>
                      <a:cubicBezTo>
                        <a:pt x="191" y="1185"/>
                        <a:pt x="192" y="1198"/>
                        <a:pt x="191" y="1209"/>
                      </a:cubicBezTo>
                      <a:cubicBezTo>
                        <a:pt x="205" y="1207"/>
                        <a:pt x="219" y="1201"/>
                        <a:pt x="235" y="1204"/>
                      </a:cubicBezTo>
                      <a:cubicBezTo>
                        <a:pt x="237" y="1248"/>
                        <a:pt x="205" y="1260"/>
                        <a:pt x="234" y="1295"/>
                      </a:cubicBezTo>
                      <a:cubicBezTo>
                        <a:pt x="257" y="1322"/>
                        <a:pt x="271" y="1337"/>
                        <a:pt x="262" y="1379"/>
                      </a:cubicBezTo>
                      <a:cubicBezTo>
                        <a:pt x="254" y="1420"/>
                        <a:pt x="213" y="1412"/>
                        <a:pt x="202" y="1454"/>
                      </a:cubicBezTo>
                      <a:cubicBezTo>
                        <a:pt x="188" y="1510"/>
                        <a:pt x="235" y="1476"/>
                        <a:pt x="268" y="1471"/>
                      </a:cubicBezTo>
                      <a:cubicBezTo>
                        <a:pt x="271" y="1497"/>
                        <a:pt x="284" y="1507"/>
                        <a:pt x="295" y="1528"/>
                      </a:cubicBezTo>
                      <a:cubicBezTo>
                        <a:pt x="308" y="1555"/>
                        <a:pt x="302" y="1553"/>
                        <a:pt x="291" y="1571"/>
                      </a:cubicBezTo>
                      <a:cubicBezTo>
                        <a:pt x="278" y="1593"/>
                        <a:pt x="247" y="1651"/>
                        <a:pt x="304" y="1651"/>
                      </a:cubicBezTo>
                      <a:cubicBezTo>
                        <a:pt x="319" y="1679"/>
                        <a:pt x="369" y="1667"/>
                        <a:pt x="386" y="1644"/>
                      </a:cubicBezTo>
                      <a:cubicBezTo>
                        <a:pt x="398" y="1628"/>
                        <a:pt x="393" y="1598"/>
                        <a:pt x="392" y="1573"/>
                      </a:cubicBezTo>
                      <a:cubicBezTo>
                        <a:pt x="337" y="1535"/>
                        <a:pt x="318" y="1464"/>
                        <a:pt x="302" y="1402"/>
                      </a:cubicBezTo>
                      <a:cubicBezTo>
                        <a:pt x="285" y="1335"/>
                        <a:pt x="263" y="1272"/>
                        <a:pt x="262" y="1200"/>
                      </a:cubicBezTo>
                      <a:cubicBezTo>
                        <a:pt x="261" y="1126"/>
                        <a:pt x="266" y="1054"/>
                        <a:pt x="259" y="978"/>
                      </a:cubicBezTo>
                      <a:cubicBezTo>
                        <a:pt x="252" y="902"/>
                        <a:pt x="239" y="831"/>
                        <a:pt x="239" y="753"/>
                      </a:cubicBezTo>
                      <a:cubicBezTo>
                        <a:pt x="239" y="703"/>
                        <a:pt x="249" y="642"/>
                        <a:pt x="239" y="593"/>
                      </a:cubicBezTo>
                      <a:cubicBezTo>
                        <a:pt x="232" y="557"/>
                        <a:pt x="215" y="515"/>
                        <a:pt x="203" y="479"/>
                      </a:cubicBezTo>
                      <a:cubicBezTo>
                        <a:pt x="191" y="439"/>
                        <a:pt x="171" y="399"/>
                        <a:pt x="161" y="358"/>
                      </a:cubicBezTo>
                      <a:cubicBezTo>
                        <a:pt x="151" y="313"/>
                        <a:pt x="158" y="254"/>
                        <a:pt x="145" y="212"/>
                      </a:cubicBezTo>
                      <a:cubicBezTo>
                        <a:pt x="136" y="297"/>
                        <a:pt x="159" y="374"/>
                        <a:pt x="170" y="457"/>
                      </a:cubicBezTo>
                      <a:cubicBezTo>
                        <a:pt x="176" y="502"/>
                        <a:pt x="181" y="543"/>
                        <a:pt x="193" y="587"/>
                      </a:cubicBezTo>
                      <a:cubicBezTo>
                        <a:pt x="200" y="616"/>
                        <a:pt x="215" y="658"/>
                        <a:pt x="209" y="688"/>
                      </a:cubicBezTo>
                      <a:cubicBezTo>
                        <a:pt x="202" y="686"/>
                        <a:pt x="192" y="690"/>
                        <a:pt x="184" y="689"/>
                      </a:cubicBezTo>
                      <a:cubicBezTo>
                        <a:pt x="178" y="726"/>
                        <a:pt x="208" y="761"/>
                        <a:pt x="217" y="795"/>
                      </a:cubicBezTo>
                      <a:cubicBezTo>
                        <a:pt x="229" y="836"/>
                        <a:pt x="224" y="876"/>
                        <a:pt x="226" y="920"/>
                      </a:cubicBezTo>
                      <a:cubicBezTo>
                        <a:pt x="228" y="955"/>
                        <a:pt x="256" y="996"/>
                        <a:pt x="249" y="1031"/>
                      </a:cubicBezTo>
                      <a:cubicBezTo>
                        <a:pt x="241" y="1070"/>
                        <a:pt x="216" y="1078"/>
                        <a:pt x="252" y="1115"/>
                      </a:cubicBezTo>
                      <a:moveTo>
                        <a:pt x="314" y="597"/>
                      </a:moveTo>
                      <a:cubicBezTo>
                        <a:pt x="314" y="546"/>
                        <a:pt x="337" y="489"/>
                        <a:pt x="323" y="441"/>
                      </a:cubicBezTo>
                      <a:cubicBezTo>
                        <a:pt x="222" y="421"/>
                        <a:pt x="299" y="765"/>
                        <a:pt x="311" y="815"/>
                      </a:cubicBezTo>
                      <a:cubicBezTo>
                        <a:pt x="329" y="893"/>
                        <a:pt x="331" y="973"/>
                        <a:pt x="330" y="1056"/>
                      </a:cubicBezTo>
                      <a:cubicBezTo>
                        <a:pt x="330" y="1136"/>
                        <a:pt x="302" y="1211"/>
                        <a:pt x="301" y="1290"/>
                      </a:cubicBezTo>
                      <a:cubicBezTo>
                        <a:pt x="322" y="1243"/>
                        <a:pt x="341" y="1189"/>
                        <a:pt x="359" y="1138"/>
                      </a:cubicBezTo>
                      <a:cubicBezTo>
                        <a:pt x="383" y="1071"/>
                        <a:pt x="377" y="994"/>
                        <a:pt x="369" y="923"/>
                      </a:cubicBezTo>
                      <a:cubicBezTo>
                        <a:pt x="361" y="854"/>
                        <a:pt x="327" y="788"/>
                        <a:pt x="321" y="720"/>
                      </a:cubicBezTo>
                      <a:cubicBezTo>
                        <a:pt x="314" y="652"/>
                        <a:pt x="334" y="585"/>
                        <a:pt x="330" y="518"/>
                      </a:cubicBezTo>
                      <a:moveTo>
                        <a:pt x="220" y="1099"/>
                      </a:moveTo>
                      <a:cubicBezTo>
                        <a:pt x="195" y="1077"/>
                        <a:pt x="176" y="1057"/>
                        <a:pt x="141" y="1050"/>
                      </a:cubicBezTo>
                      <a:cubicBezTo>
                        <a:pt x="117" y="1046"/>
                        <a:pt x="33" y="1043"/>
                        <a:pt x="40" y="1079"/>
                      </a:cubicBezTo>
                      <a:cubicBezTo>
                        <a:pt x="79" y="1088"/>
                        <a:pt x="103" y="1074"/>
                        <a:pt x="138" y="1070"/>
                      </a:cubicBezTo>
                      <a:cubicBezTo>
                        <a:pt x="158" y="1067"/>
                        <a:pt x="209" y="1076"/>
                        <a:pt x="207" y="1102"/>
                      </a:cubicBezTo>
                      <a:moveTo>
                        <a:pt x="145" y="1559"/>
                      </a:moveTo>
                      <a:cubicBezTo>
                        <a:pt x="164" y="1594"/>
                        <a:pt x="65" y="1645"/>
                        <a:pt x="98" y="1664"/>
                      </a:cubicBezTo>
                      <a:cubicBezTo>
                        <a:pt x="121" y="1677"/>
                        <a:pt x="199" y="1600"/>
                        <a:pt x="225" y="1592"/>
                      </a:cubicBezTo>
                      <a:cubicBezTo>
                        <a:pt x="197" y="1585"/>
                        <a:pt x="177" y="1623"/>
                        <a:pt x="155" y="1604"/>
                      </a:cubicBezTo>
                      <a:cubicBezTo>
                        <a:pt x="131" y="1582"/>
                        <a:pt x="157" y="1549"/>
                        <a:pt x="174" y="1536"/>
                      </a:cubicBezTo>
                      <a:moveTo>
                        <a:pt x="520" y="815"/>
                      </a:moveTo>
                      <a:cubicBezTo>
                        <a:pt x="557" y="855"/>
                        <a:pt x="484" y="975"/>
                        <a:pt x="458" y="1014"/>
                      </a:cubicBezTo>
                      <a:cubicBezTo>
                        <a:pt x="533" y="1022"/>
                        <a:pt x="603" y="844"/>
                        <a:pt x="520" y="822"/>
                      </a:cubicBezTo>
                      <a:moveTo>
                        <a:pt x="595" y="68"/>
                      </a:moveTo>
                      <a:cubicBezTo>
                        <a:pt x="590" y="104"/>
                        <a:pt x="539" y="290"/>
                        <a:pt x="584" y="306"/>
                      </a:cubicBezTo>
                      <a:cubicBezTo>
                        <a:pt x="588" y="243"/>
                        <a:pt x="565" y="165"/>
                        <a:pt x="598" y="107"/>
                      </a:cubicBezTo>
                    </a:path>
                  </a:pathLst>
                </a:custGeom>
                <a:solidFill>
                  <a:srgbClr val="28282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25" name="Freeform 192"/>
                <p:cNvSpPr>
                  <a:spLocks/>
                </p:cNvSpPr>
                <p:nvPr/>
              </p:nvSpPr>
              <p:spPr bwMode="gray">
                <a:xfrm>
                  <a:off x="7990304" y="-12333105"/>
                  <a:ext cx="870018" cy="1386263"/>
                </a:xfrm>
                <a:custGeom>
                  <a:avLst/>
                  <a:gdLst/>
                  <a:ahLst/>
                  <a:cxnLst>
                    <a:cxn ang="0">
                      <a:pos x="40" y="283"/>
                    </a:cxn>
                    <a:cxn ang="0">
                      <a:pos x="85" y="296"/>
                    </a:cxn>
                    <a:cxn ang="0">
                      <a:pos x="209" y="214"/>
                    </a:cxn>
                    <a:cxn ang="0">
                      <a:pos x="213" y="0"/>
                    </a:cxn>
                    <a:cxn ang="0">
                      <a:pos x="229" y="156"/>
                    </a:cxn>
                    <a:cxn ang="0">
                      <a:pos x="229" y="244"/>
                    </a:cxn>
                    <a:cxn ang="0">
                      <a:pos x="187" y="300"/>
                    </a:cxn>
                    <a:cxn ang="0">
                      <a:pos x="75" y="333"/>
                    </a:cxn>
                    <a:cxn ang="0">
                      <a:pos x="0" y="245"/>
                    </a:cxn>
                    <a:cxn ang="0">
                      <a:pos x="43" y="289"/>
                    </a:cxn>
                  </a:cxnLst>
                  <a:rect l="0" t="0" r="r" b="b"/>
                  <a:pathLst>
                    <a:path w="232" h="366">
                      <a:moveTo>
                        <a:pt x="40" y="283"/>
                      </a:moveTo>
                      <a:cubicBezTo>
                        <a:pt x="55" y="286"/>
                        <a:pt x="69" y="293"/>
                        <a:pt x="85" y="296"/>
                      </a:cubicBezTo>
                      <a:cubicBezTo>
                        <a:pt x="128" y="362"/>
                        <a:pt x="202" y="258"/>
                        <a:pt x="209" y="214"/>
                      </a:cubicBezTo>
                      <a:cubicBezTo>
                        <a:pt x="221" y="144"/>
                        <a:pt x="223" y="70"/>
                        <a:pt x="213" y="0"/>
                      </a:cubicBezTo>
                      <a:cubicBezTo>
                        <a:pt x="213" y="56"/>
                        <a:pt x="229" y="99"/>
                        <a:pt x="229" y="156"/>
                      </a:cubicBezTo>
                      <a:cubicBezTo>
                        <a:pt x="229" y="184"/>
                        <a:pt x="232" y="215"/>
                        <a:pt x="229" y="244"/>
                      </a:cubicBezTo>
                      <a:cubicBezTo>
                        <a:pt x="226" y="279"/>
                        <a:pt x="214" y="284"/>
                        <a:pt x="187" y="300"/>
                      </a:cubicBezTo>
                      <a:cubicBezTo>
                        <a:pt x="144" y="326"/>
                        <a:pt x="123" y="366"/>
                        <a:pt x="75" y="333"/>
                      </a:cubicBezTo>
                      <a:cubicBezTo>
                        <a:pt x="53" y="317"/>
                        <a:pt x="1" y="270"/>
                        <a:pt x="0" y="245"/>
                      </a:cubicBezTo>
                      <a:cubicBezTo>
                        <a:pt x="12" y="262"/>
                        <a:pt x="35" y="272"/>
                        <a:pt x="43" y="289"/>
                      </a:cubicBezTo>
                    </a:path>
                  </a:pathLst>
                </a:custGeom>
                <a:solidFill>
                  <a:srgbClr val="66666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26" name="Freeform 193"/>
                <p:cNvSpPr>
                  <a:spLocks/>
                </p:cNvSpPr>
                <p:nvPr/>
              </p:nvSpPr>
              <p:spPr bwMode="gray">
                <a:xfrm>
                  <a:off x="7990304" y="-15785143"/>
                  <a:ext cx="163128" cy="706718"/>
                </a:xfrm>
                <a:custGeom>
                  <a:avLst/>
                  <a:gdLst/>
                  <a:ahLst/>
                  <a:cxnLst>
                    <a:cxn ang="0">
                      <a:pos x="36" y="10"/>
                    </a:cxn>
                    <a:cxn ang="0">
                      <a:pos x="3" y="185"/>
                    </a:cxn>
                    <a:cxn ang="0">
                      <a:pos x="23" y="95"/>
                    </a:cxn>
                    <a:cxn ang="0">
                      <a:pos x="33" y="0"/>
                    </a:cxn>
                  </a:cxnLst>
                  <a:rect l="0" t="0" r="r" b="b"/>
                  <a:pathLst>
                    <a:path w="46" h="185">
                      <a:moveTo>
                        <a:pt x="36" y="10"/>
                      </a:moveTo>
                      <a:cubicBezTo>
                        <a:pt x="46" y="74"/>
                        <a:pt x="40" y="134"/>
                        <a:pt x="3" y="185"/>
                      </a:cubicBezTo>
                      <a:cubicBezTo>
                        <a:pt x="0" y="153"/>
                        <a:pt x="21" y="128"/>
                        <a:pt x="23" y="95"/>
                      </a:cubicBezTo>
                      <a:cubicBezTo>
                        <a:pt x="24" y="72"/>
                        <a:pt x="14" y="7"/>
                        <a:pt x="33" y="0"/>
                      </a:cubicBezTo>
                    </a:path>
                  </a:pathLst>
                </a:custGeom>
                <a:solidFill>
                  <a:srgbClr val="66666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27" name="Freeform 194"/>
                <p:cNvSpPr>
                  <a:spLocks/>
                </p:cNvSpPr>
                <p:nvPr/>
              </p:nvSpPr>
              <p:spPr bwMode="gray">
                <a:xfrm>
                  <a:off x="7881552" y="-16247236"/>
                  <a:ext cx="163128" cy="353368"/>
                </a:xfrm>
                <a:custGeom>
                  <a:avLst/>
                  <a:gdLst/>
                  <a:ahLst/>
                  <a:cxnLst>
                    <a:cxn ang="0">
                      <a:pos x="41" y="0"/>
                    </a:cxn>
                    <a:cxn ang="0">
                      <a:pos x="42" y="50"/>
                    </a:cxn>
                    <a:cxn ang="0">
                      <a:pos x="30" y="95"/>
                    </a:cxn>
                    <a:cxn ang="0">
                      <a:pos x="3" y="84"/>
                    </a:cxn>
                    <a:cxn ang="0">
                      <a:pos x="38" y="0"/>
                    </a:cxn>
                  </a:cxnLst>
                  <a:rect l="0" t="0" r="r" b="b"/>
                  <a:pathLst>
                    <a:path w="48" h="95">
                      <a:moveTo>
                        <a:pt x="41" y="0"/>
                      </a:moveTo>
                      <a:cubicBezTo>
                        <a:pt x="43" y="16"/>
                        <a:pt x="48" y="34"/>
                        <a:pt x="42" y="50"/>
                      </a:cubicBezTo>
                      <a:cubicBezTo>
                        <a:pt x="36" y="67"/>
                        <a:pt x="9" y="78"/>
                        <a:pt x="30" y="95"/>
                      </a:cubicBezTo>
                      <a:cubicBezTo>
                        <a:pt x="21" y="93"/>
                        <a:pt x="11" y="89"/>
                        <a:pt x="3" y="84"/>
                      </a:cubicBezTo>
                      <a:cubicBezTo>
                        <a:pt x="0" y="56"/>
                        <a:pt x="43" y="38"/>
                        <a:pt x="38" y="0"/>
                      </a:cubicBezTo>
                    </a:path>
                  </a:pathLst>
                </a:custGeom>
                <a:solidFill>
                  <a:srgbClr val="66666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28" name="Freeform 195"/>
                <p:cNvSpPr>
                  <a:spLocks/>
                </p:cNvSpPr>
                <p:nvPr/>
              </p:nvSpPr>
              <p:spPr bwMode="gray">
                <a:xfrm>
                  <a:off x="8180629" y="-16247236"/>
                  <a:ext cx="299060" cy="380541"/>
                </a:xfrm>
                <a:custGeom>
                  <a:avLst/>
                  <a:gdLst/>
                  <a:ahLst/>
                  <a:cxnLst>
                    <a:cxn ang="0">
                      <a:pos x="59" y="10"/>
                    </a:cxn>
                    <a:cxn ang="0">
                      <a:pos x="52" y="59"/>
                    </a:cxn>
                    <a:cxn ang="0">
                      <a:pos x="0" y="89"/>
                    </a:cxn>
                    <a:cxn ang="0">
                      <a:pos x="58" y="65"/>
                    </a:cxn>
                    <a:cxn ang="0">
                      <a:pos x="59" y="0"/>
                    </a:cxn>
                  </a:cxnLst>
                  <a:rect l="0" t="0" r="r" b="b"/>
                  <a:pathLst>
                    <a:path w="79" h="105">
                      <a:moveTo>
                        <a:pt x="59" y="10"/>
                      </a:moveTo>
                      <a:cubicBezTo>
                        <a:pt x="35" y="18"/>
                        <a:pt x="58" y="43"/>
                        <a:pt x="52" y="59"/>
                      </a:cubicBezTo>
                      <a:cubicBezTo>
                        <a:pt x="45" y="77"/>
                        <a:pt x="20" y="86"/>
                        <a:pt x="0" y="89"/>
                      </a:cubicBezTo>
                      <a:cubicBezTo>
                        <a:pt x="16" y="105"/>
                        <a:pt x="46" y="78"/>
                        <a:pt x="58" y="65"/>
                      </a:cubicBezTo>
                      <a:cubicBezTo>
                        <a:pt x="79" y="39"/>
                        <a:pt x="66" y="28"/>
                        <a:pt x="59" y="0"/>
                      </a:cubicBezTo>
                    </a:path>
                  </a:pathLst>
                </a:custGeom>
                <a:solidFill>
                  <a:srgbClr val="66666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29" name="Freeform 196"/>
                <p:cNvSpPr>
                  <a:spLocks/>
                </p:cNvSpPr>
                <p:nvPr/>
              </p:nvSpPr>
              <p:spPr bwMode="gray">
                <a:xfrm>
                  <a:off x="7392167" y="-16872402"/>
                  <a:ext cx="271880" cy="896980"/>
                </a:xfrm>
                <a:custGeom>
                  <a:avLst/>
                  <a:gdLst/>
                  <a:ahLst/>
                  <a:cxnLst>
                    <a:cxn ang="0">
                      <a:pos x="33" y="6"/>
                    </a:cxn>
                    <a:cxn ang="0">
                      <a:pos x="25" y="74"/>
                    </a:cxn>
                    <a:cxn ang="0">
                      <a:pos x="27" y="133"/>
                    </a:cxn>
                    <a:cxn ang="0">
                      <a:pos x="50" y="182"/>
                    </a:cxn>
                    <a:cxn ang="0">
                      <a:pos x="68" y="241"/>
                    </a:cxn>
                    <a:cxn ang="0">
                      <a:pos x="14" y="120"/>
                    </a:cxn>
                    <a:cxn ang="0">
                      <a:pos x="11" y="53"/>
                    </a:cxn>
                    <a:cxn ang="0">
                      <a:pos x="42" y="0"/>
                    </a:cxn>
                  </a:cxnLst>
                  <a:rect l="0" t="0" r="r" b="b"/>
                  <a:pathLst>
                    <a:path w="68" h="241">
                      <a:moveTo>
                        <a:pt x="33" y="6"/>
                      </a:moveTo>
                      <a:cubicBezTo>
                        <a:pt x="32" y="36"/>
                        <a:pt x="32" y="50"/>
                        <a:pt x="25" y="74"/>
                      </a:cubicBezTo>
                      <a:cubicBezTo>
                        <a:pt x="20" y="94"/>
                        <a:pt x="16" y="112"/>
                        <a:pt x="27" y="133"/>
                      </a:cubicBezTo>
                      <a:cubicBezTo>
                        <a:pt x="36" y="151"/>
                        <a:pt x="45" y="158"/>
                        <a:pt x="50" y="182"/>
                      </a:cubicBezTo>
                      <a:cubicBezTo>
                        <a:pt x="53" y="201"/>
                        <a:pt x="57" y="226"/>
                        <a:pt x="68" y="241"/>
                      </a:cubicBezTo>
                      <a:cubicBezTo>
                        <a:pt x="42" y="205"/>
                        <a:pt x="32" y="160"/>
                        <a:pt x="14" y="120"/>
                      </a:cubicBezTo>
                      <a:cubicBezTo>
                        <a:pt x="0" y="90"/>
                        <a:pt x="1" y="83"/>
                        <a:pt x="11" y="53"/>
                      </a:cubicBezTo>
                      <a:cubicBezTo>
                        <a:pt x="16" y="35"/>
                        <a:pt x="20" y="2"/>
                        <a:pt x="42" y="0"/>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30" name="Freeform 197"/>
                <p:cNvSpPr>
                  <a:spLocks/>
                </p:cNvSpPr>
                <p:nvPr/>
              </p:nvSpPr>
              <p:spPr bwMode="gray">
                <a:xfrm>
                  <a:off x="8751569" y="-17171406"/>
                  <a:ext cx="380633" cy="516456"/>
                </a:xfrm>
                <a:custGeom>
                  <a:avLst/>
                  <a:gdLst/>
                  <a:ahLst/>
                  <a:cxnLst>
                    <a:cxn ang="0">
                      <a:pos x="6" y="83"/>
                    </a:cxn>
                    <a:cxn ang="0">
                      <a:pos x="55" y="30"/>
                    </a:cxn>
                    <a:cxn ang="0">
                      <a:pos x="98" y="136"/>
                    </a:cxn>
                    <a:cxn ang="0">
                      <a:pos x="42" y="0"/>
                    </a:cxn>
                    <a:cxn ang="0">
                      <a:pos x="0" y="80"/>
                    </a:cxn>
                  </a:cxnLst>
                  <a:rect l="0" t="0" r="r" b="b"/>
                  <a:pathLst>
                    <a:path w="104" h="136">
                      <a:moveTo>
                        <a:pt x="6" y="83"/>
                      </a:moveTo>
                      <a:cubicBezTo>
                        <a:pt x="40" y="86"/>
                        <a:pt x="38" y="46"/>
                        <a:pt x="55" y="30"/>
                      </a:cubicBezTo>
                      <a:cubicBezTo>
                        <a:pt x="77" y="53"/>
                        <a:pt x="104" y="105"/>
                        <a:pt x="98" y="136"/>
                      </a:cubicBezTo>
                      <a:cubicBezTo>
                        <a:pt x="98" y="87"/>
                        <a:pt x="97" y="20"/>
                        <a:pt x="42" y="0"/>
                      </a:cubicBezTo>
                      <a:cubicBezTo>
                        <a:pt x="28" y="23"/>
                        <a:pt x="29" y="70"/>
                        <a:pt x="0" y="80"/>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31" name="Freeform 198"/>
                <p:cNvSpPr>
                  <a:spLocks/>
                </p:cNvSpPr>
                <p:nvPr/>
              </p:nvSpPr>
              <p:spPr bwMode="gray">
                <a:xfrm>
                  <a:off x="10328476" y="-10131398"/>
                  <a:ext cx="570958" cy="924170"/>
                </a:xfrm>
                <a:custGeom>
                  <a:avLst/>
                  <a:gdLst/>
                  <a:ahLst/>
                  <a:cxnLst>
                    <a:cxn ang="0">
                      <a:pos x="0" y="19"/>
                    </a:cxn>
                    <a:cxn ang="0">
                      <a:pos x="39" y="71"/>
                    </a:cxn>
                    <a:cxn ang="0">
                      <a:pos x="78" y="121"/>
                    </a:cxn>
                    <a:cxn ang="0">
                      <a:pos x="1" y="221"/>
                    </a:cxn>
                    <a:cxn ang="0">
                      <a:pos x="1" y="234"/>
                    </a:cxn>
                    <a:cxn ang="0">
                      <a:pos x="120" y="111"/>
                    </a:cxn>
                    <a:cxn ang="0">
                      <a:pos x="17" y="9"/>
                    </a:cxn>
                  </a:cxnLst>
                  <a:rect l="0" t="0" r="r" b="b"/>
                  <a:pathLst>
                    <a:path w="125" h="245">
                      <a:moveTo>
                        <a:pt x="0" y="19"/>
                      </a:moveTo>
                      <a:cubicBezTo>
                        <a:pt x="20" y="33"/>
                        <a:pt x="29" y="52"/>
                        <a:pt x="39" y="71"/>
                      </a:cubicBezTo>
                      <a:cubicBezTo>
                        <a:pt x="49" y="88"/>
                        <a:pt x="68" y="103"/>
                        <a:pt x="78" y="121"/>
                      </a:cubicBezTo>
                      <a:cubicBezTo>
                        <a:pt x="103" y="165"/>
                        <a:pt x="44" y="222"/>
                        <a:pt x="1" y="221"/>
                      </a:cubicBezTo>
                      <a:cubicBezTo>
                        <a:pt x="0" y="226"/>
                        <a:pt x="1" y="229"/>
                        <a:pt x="1" y="234"/>
                      </a:cubicBezTo>
                      <a:cubicBezTo>
                        <a:pt x="74" y="245"/>
                        <a:pt x="125" y="177"/>
                        <a:pt x="120" y="111"/>
                      </a:cubicBezTo>
                      <a:cubicBezTo>
                        <a:pt x="78" y="83"/>
                        <a:pt x="86" y="0"/>
                        <a:pt x="17" y="9"/>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32" name="Freeform 199"/>
                <p:cNvSpPr>
                  <a:spLocks/>
                </p:cNvSpPr>
                <p:nvPr/>
              </p:nvSpPr>
              <p:spPr bwMode="gray">
                <a:xfrm>
                  <a:off x="8153432" y="-13447537"/>
                  <a:ext cx="598137" cy="1658061"/>
                </a:xfrm>
                <a:custGeom>
                  <a:avLst/>
                  <a:gdLst/>
                  <a:ahLst/>
                  <a:cxnLst>
                    <a:cxn ang="0">
                      <a:pos x="126" y="272"/>
                    </a:cxn>
                    <a:cxn ang="0">
                      <a:pos x="40" y="423"/>
                    </a:cxn>
                    <a:cxn ang="0">
                      <a:pos x="50" y="415"/>
                    </a:cxn>
                    <a:cxn ang="0">
                      <a:pos x="8" y="444"/>
                    </a:cxn>
                    <a:cxn ang="0">
                      <a:pos x="44" y="384"/>
                    </a:cxn>
                    <a:cxn ang="0">
                      <a:pos x="87" y="251"/>
                    </a:cxn>
                    <a:cxn ang="0">
                      <a:pos x="114" y="158"/>
                    </a:cxn>
                    <a:cxn ang="0">
                      <a:pos x="127" y="64"/>
                    </a:cxn>
                    <a:cxn ang="0">
                      <a:pos x="138" y="0"/>
                    </a:cxn>
                    <a:cxn ang="0">
                      <a:pos x="126" y="272"/>
                    </a:cxn>
                  </a:cxnLst>
                  <a:rect l="0" t="0" r="r" b="b"/>
                  <a:pathLst>
                    <a:path w="157" h="444">
                      <a:moveTo>
                        <a:pt x="126" y="272"/>
                      </a:moveTo>
                      <a:cubicBezTo>
                        <a:pt x="109" y="320"/>
                        <a:pt x="78" y="388"/>
                        <a:pt x="40" y="423"/>
                      </a:cubicBezTo>
                      <a:cubicBezTo>
                        <a:pt x="44" y="419"/>
                        <a:pt x="47" y="417"/>
                        <a:pt x="50" y="415"/>
                      </a:cubicBezTo>
                      <a:cubicBezTo>
                        <a:pt x="43" y="431"/>
                        <a:pt x="25" y="442"/>
                        <a:pt x="8" y="444"/>
                      </a:cubicBezTo>
                      <a:cubicBezTo>
                        <a:pt x="0" y="412"/>
                        <a:pt x="26" y="402"/>
                        <a:pt x="44" y="384"/>
                      </a:cubicBezTo>
                      <a:cubicBezTo>
                        <a:pt x="80" y="348"/>
                        <a:pt x="83" y="304"/>
                        <a:pt x="87" y="251"/>
                      </a:cubicBezTo>
                      <a:cubicBezTo>
                        <a:pt x="90" y="213"/>
                        <a:pt x="103" y="192"/>
                        <a:pt x="114" y="158"/>
                      </a:cubicBezTo>
                      <a:cubicBezTo>
                        <a:pt x="124" y="128"/>
                        <a:pt x="120" y="95"/>
                        <a:pt x="127" y="64"/>
                      </a:cubicBezTo>
                      <a:cubicBezTo>
                        <a:pt x="131" y="41"/>
                        <a:pt x="139" y="24"/>
                        <a:pt x="138" y="0"/>
                      </a:cubicBezTo>
                      <a:cubicBezTo>
                        <a:pt x="138" y="88"/>
                        <a:pt x="157" y="187"/>
                        <a:pt x="126" y="272"/>
                      </a:cubicBezTo>
                      <a:close/>
                    </a:path>
                  </a:pathLst>
                </a:custGeom>
                <a:solidFill>
                  <a:srgbClr val="66666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33" name="Freeform 200"/>
                <p:cNvSpPr>
                  <a:spLocks/>
                </p:cNvSpPr>
                <p:nvPr/>
              </p:nvSpPr>
              <p:spPr bwMode="gray">
                <a:xfrm>
                  <a:off x="7065910" y="-237343"/>
                  <a:ext cx="570958" cy="597992"/>
                </a:xfrm>
                <a:custGeom>
                  <a:avLst/>
                  <a:gdLst/>
                  <a:ahLst/>
                  <a:cxnLst>
                    <a:cxn ang="0">
                      <a:pos x="64" y="10"/>
                    </a:cxn>
                    <a:cxn ang="0">
                      <a:pos x="122" y="10"/>
                    </a:cxn>
                    <a:cxn ang="0">
                      <a:pos x="122" y="25"/>
                    </a:cxn>
                    <a:cxn ang="0">
                      <a:pos x="48" y="51"/>
                    </a:cxn>
                    <a:cxn ang="0">
                      <a:pos x="112" y="92"/>
                    </a:cxn>
                    <a:cxn ang="0">
                      <a:pos x="9" y="92"/>
                    </a:cxn>
                    <a:cxn ang="0">
                      <a:pos x="45" y="81"/>
                    </a:cxn>
                    <a:cxn ang="0">
                      <a:pos x="15" y="71"/>
                    </a:cxn>
                    <a:cxn ang="0">
                      <a:pos x="15" y="52"/>
                    </a:cxn>
                    <a:cxn ang="0">
                      <a:pos x="28" y="29"/>
                    </a:cxn>
                    <a:cxn ang="0">
                      <a:pos x="60" y="0"/>
                    </a:cxn>
                    <a:cxn ang="0">
                      <a:pos x="64" y="13"/>
                    </a:cxn>
                  </a:cxnLst>
                  <a:rect l="0" t="0" r="r" b="b"/>
                  <a:pathLst>
                    <a:path w="153" h="158">
                      <a:moveTo>
                        <a:pt x="64" y="10"/>
                      </a:moveTo>
                      <a:cubicBezTo>
                        <a:pt x="83" y="10"/>
                        <a:pt x="103" y="9"/>
                        <a:pt x="122" y="10"/>
                      </a:cubicBezTo>
                      <a:cubicBezTo>
                        <a:pt x="123" y="15"/>
                        <a:pt x="123" y="21"/>
                        <a:pt x="122" y="25"/>
                      </a:cubicBezTo>
                      <a:cubicBezTo>
                        <a:pt x="102" y="35"/>
                        <a:pt x="48" y="22"/>
                        <a:pt x="48" y="51"/>
                      </a:cubicBezTo>
                      <a:cubicBezTo>
                        <a:pt x="79" y="55"/>
                        <a:pt x="83" y="92"/>
                        <a:pt x="112" y="92"/>
                      </a:cubicBezTo>
                      <a:cubicBezTo>
                        <a:pt x="153" y="133"/>
                        <a:pt x="0" y="158"/>
                        <a:pt x="9" y="92"/>
                      </a:cubicBezTo>
                      <a:cubicBezTo>
                        <a:pt x="22" y="88"/>
                        <a:pt x="34" y="89"/>
                        <a:pt x="45" y="81"/>
                      </a:cubicBezTo>
                      <a:cubicBezTo>
                        <a:pt x="37" y="73"/>
                        <a:pt x="27" y="70"/>
                        <a:pt x="15" y="71"/>
                      </a:cubicBezTo>
                      <a:cubicBezTo>
                        <a:pt x="14" y="66"/>
                        <a:pt x="14" y="57"/>
                        <a:pt x="15" y="52"/>
                      </a:cubicBezTo>
                      <a:cubicBezTo>
                        <a:pt x="50" y="53"/>
                        <a:pt x="26" y="34"/>
                        <a:pt x="28" y="29"/>
                      </a:cubicBezTo>
                      <a:cubicBezTo>
                        <a:pt x="35" y="15"/>
                        <a:pt x="43" y="8"/>
                        <a:pt x="60" y="0"/>
                      </a:cubicBezTo>
                      <a:cubicBezTo>
                        <a:pt x="59" y="5"/>
                        <a:pt x="63" y="11"/>
                        <a:pt x="64" y="13"/>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34" name="Freeform 201"/>
                <p:cNvSpPr>
                  <a:spLocks/>
                </p:cNvSpPr>
                <p:nvPr/>
              </p:nvSpPr>
              <p:spPr bwMode="gray">
                <a:xfrm>
                  <a:off x="11089742" y="-318896"/>
                  <a:ext cx="870018" cy="462094"/>
                </a:xfrm>
                <a:custGeom>
                  <a:avLst/>
                  <a:gdLst/>
                  <a:ahLst/>
                  <a:cxnLst>
                    <a:cxn ang="0">
                      <a:pos x="115" y="79"/>
                    </a:cxn>
                    <a:cxn ang="0">
                      <a:pos x="80" y="105"/>
                    </a:cxn>
                    <a:cxn ang="0">
                      <a:pos x="228" y="90"/>
                    </a:cxn>
                    <a:cxn ang="0">
                      <a:pos x="139" y="63"/>
                    </a:cxn>
                    <a:cxn ang="0">
                      <a:pos x="95" y="67"/>
                    </a:cxn>
                    <a:cxn ang="0">
                      <a:pos x="86" y="86"/>
                    </a:cxn>
                  </a:cxnLst>
                  <a:rect l="0" t="0" r="r" b="b"/>
                  <a:pathLst>
                    <a:path w="234" h="121">
                      <a:moveTo>
                        <a:pt x="115" y="79"/>
                      </a:moveTo>
                      <a:cubicBezTo>
                        <a:pt x="104" y="90"/>
                        <a:pt x="86" y="93"/>
                        <a:pt x="80" y="105"/>
                      </a:cubicBezTo>
                      <a:cubicBezTo>
                        <a:pt x="107" y="107"/>
                        <a:pt x="234" y="121"/>
                        <a:pt x="228" y="90"/>
                      </a:cubicBezTo>
                      <a:cubicBezTo>
                        <a:pt x="198" y="83"/>
                        <a:pt x="166" y="74"/>
                        <a:pt x="139" y="63"/>
                      </a:cubicBezTo>
                      <a:cubicBezTo>
                        <a:pt x="153" y="0"/>
                        <a:pt x="0" y="62"/>
                        <a:pt x="95" y="67"/>
                      </a:cubicBezTo>
                      <a:cubicBezTo>
                        <a:pt x="84" y="71"/>
                        <a:pt x="90" y="77"/>
                        <a:pt x="86" y="86"/>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35" name="Freeform 202"/>
                <p:cNvSpPr>
                  <a:spLocks/>
                </p:cNvSpPr>
                <p:nvPr/>
              </p:nvSpPr>
              <p:spPr bwMode="gray">
                <a:xfrm>
                  <a:off x="10600357" y="-590711"/>
                  <a:ext cx="543761" cy="516456"/>
                </a:xfrm>
                <a:custGeom>
                  <a:avLst/>
                  <a:gdLst/>
                  <a:ahLst/>
                  <a:cxnLst>
                    <a:cxn ang="0">
                      <a:pos x="35" y="10"/>
                    </a:cxn>
                    <a:cxn ang="0">
                      <a:pos x="2" y="11"/>
                    </a:cxn>
                    <a:cxn ang="0">
                      <a:pos x="30" y="40"/>
                    </a:cxn>
                    <a:cxn ang="0">
                      <a:pos x="51" y="75"/>
                    </a:cxn>
                    <a:cxn ang="0">
                      <a:pos x="121" y="141"/>
                    </a:cxn>
                    <a:cxn ang="0">
                      <a:pos x="77" y="81"/>
                    </a:cxn>
                    <a:cxn ang="0">
                      <a:pos x="40" y="7"/>
                    </a:cxn>
                    <a:cxn ang="0">
                      <a:pos x="15" y="0"/>
                    </a:cxn>
                  </a:cxnLst>
                  <a:rect l="0" t="0" r="r" b="b"/>
                  <a:pathLst>
                    <a:path w="121" h="141">
                      <a:moveTo>
                        <a:pt x="35" y="10"/>
                      </a:moveTo>
                      <a:cubicBezTo>
                        <a:pt x="24" y="9"/>
                        <a:pt x="13" y="10"/>
                        <a:pt x="2" y="11"/>
                      </a:cubicBezTo>
                      <a:cubicBezTo>
                        <a:pt x="0" y="29"/>
                        <a:pt x="21" y="30"/>
                        <a:pt x="30" y="40"/>
                      </a:cubicBezTo>
                      <a:cubicBezTo>
                        <a:pt x="41" y="51"/>
                        <a:pt x="45" y="62"/>
                        <a:pt x="51" y="75"/>
                      </a:cubicBezTo>
                      <a:cubicBezTo>
                        <a:pt x="67" y="110"/>
                        <a:pt x="81" y="130"/>
                        <a:pt x="121" y="141"/>
                      </a:cubicBezTo>
                      <a:cubicBezTo>
                        <a:pt x="97" y="125"/>
                        <a:pt x="86" y="105"/>
                        <a:pt x="77" y="81"/>
                      </a:cubicBezTo>
                      <a:cubicBezTo>
                        <a:pt x="66" y="54"/>
                        <a:pt x="48" y="34"/>
                        <a:pt x="40" y="7"/>
                      </a:cubicBezTo>
                      <a:cubicBezTo>
                        <a:pt x="33" y="4"/>
                        <a:pt x="23" y="0"/>
                        <a:pt x="15" y="0"/>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36" name="Freeform 203"/>
                <p:cNvSpPr>
                  <a:spLocks/>
                </p:cNvSpPr>
                <p:nvPr/>
              </p:nvSpPr>
              <p:spPr bwMode="gray">
                <a:xfrm>
                  <a:off x="7446543" y="-17660673"/>
                  <a:ext cx="1576907" cy="1005723"/>
                </a:xfrm>
                <a:custGeom>
                  <a:avLst/>
                  <a:gdLst/>
                  <a:ahLst/>
                  <a:cxnLst>
                    <a:cxn ang="0">
                      <a:pos x="0" y="57"/>
                    </a:cxn>
                    <a:cxn ang="0">
                      <a:pos x="109" y="220"/>
                    </a:cxn>
                    <a:cxn ang="0">
                      <a:pos x="323" y="207"/>
                    </a:cxn>
                    <a:cxn ang="0">
                      <a:pos x="421" y="0"/>
                    </a:cxn>
                  </a:cxnLst>
                  <a:rect l="0" t="0" r="r" b="b"/>
                  <a:pathLst>
                    <a:path w="421" h="267">
                      <a:moveTo>
                        <a:pt x="0" y="57"/>
                      </a:moveTo>
                      <a:cubicBezTo>
                        <a:pt x="21" y="139"/>
                        <a:pt x="39" y="178"/>
                        <a:pt x="109" y="220"/>
                      </a:cubicBezTo>
                      <a:cubicBezTo>
                        <a:pt x="175" y="260"/>
                        <a:pt x="256" y="267"/>
                        <a:pt x="323" y="207"/>
                      </a:cubicBezTo>
                      <a:cubicBezTo>
                        <a:pt x="390" y="147"/>
                        <a:pt x="417" y="88"/>
                        <a:pt x="421" y="0"/>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637" name="Freeform 204"/>
                <p:cNvSpPr>
                  <a:spLocks/>
                </p:cNvSpPr>
                <p:nvPr/>
              </p:nvSpPr>
              <p:spPr bwMode="gray">
                <a:xfrm>
                  <a:off x="6821226" y="-19780827"/>
                  <a:ext cx="2528480" cy="2908426"/>
                </a:xfrm>
                <a:custGeom>
                  <a:avLst/>
                  <a:gdLst/>
                  <a:ahLst/>
                  <a:cxnLst>
                    <a:cxn ang="0">
                      <a:pos x="137" y="429"/>
                    </a:cxn>
                    <a:cxn ang="0">
                      <a:pos x="127" y="550"/>
                    </a:cxn>
                    <a:cxn ang="0">
                      <a:pos x="279" y="726"/>
                    </a:cxn>
                    <a:cxn ang="0">
                      <a:pos x="493" y="713"/>
                    </a:cxn>
                    <a:cxn ang="0">
                      <a:pos x="609" y="511"/>
                    </a:cxn>
                    <a:cxn ang="0">
                      <a:pos x="640" y="503"/>
                    </a:cxn>
                    <a:cxn ang="0">
                      <a:pos x="674" y="380"/>
                    </a:cxn>
                    <a:cxn ang="0">
                      <a:pos x="627" y="306"/>
                    </a:cxn>
                    <a:cxn ang="0">
                      <a:pos x="597" y="140"/>
                    </a:cxn>
                    <a:cxn ang="0">
                      <a:pos x="472" y="30"/>
                    </a:cxn>
                    <a:cxn ang="0">
                      <a:pos x="345" y="8"/>
                    </a:cxn>
                    <a:cxn ang="0">
                      <a:pos x="86" y="299"/>
                    </a:cxn>
                    <a:cxn ang="0">
                      <a:pos x="87" y="307"/>
                    </a:cxn>
                    <a:cxn ang="0">
                      <a:pos x="82" y="497"/>
                    </a:cxn>
                    <a:cxn ang="0">
                      <a:pos x="127" y="550"/>
                    </a:cxn>
                  </a:cxnLst>
                  <a:rect l="0" t="0" r="r" b="b"/>
                  <a:pathLst>
                    <a:path w="676" h="772">
                      <a:moveTo>
                        <a:pt x="137" y="429"/>
                      </a:moveTo>
                      <a:cubicBezTo>
                        <a:pt x="137" y="516"/>
                        <a:pt x="88" y="476"/>
                        <a:pt x="127" y="550"/>
                      </a:cubicBezTo>
                      <a:cubicBezTo>
                        <a:pt x="171" y="635"/>
                        <a:pt x="209" y="684"/>
                        <a:pt x="279" y="726"/>
                      </a:cubicBezTo>
                      <a:cubicBezTo>
                        <a:pt x="345" y="766"/>
                        <a:pt x="427" y="772"/>
                        <a:pt x="493" y="713"/>
                      </a:cubicBezTo>
                      <a:cubicBezTo>
                        <a:pt x="561" y="652"/>
                        <a:pt x="604" y="600"/>
                        <a:pt x="609" y="511"/>
                      </a:cubicBezTo>
                      <a:cubicBezTo>
                        <a:pt x="617" y="501"/>
                        <a:pt x="631" y="502"/>
                        <a:pt x="640" y="503"/>
                      </a:cubicBezTo>
                      <a:cubicBezTo>
                        <a:pt x="662" y="461"/>
                        <a:pt x="673" y="435"/>
                        <a:pt x="674" y="380"/>
                      </a:cubicBezTo>
                      <a:cubicBezTo>
                        <a:pt x="676" y="305"/>
                        <a:pt x="627" y="306"/>
                        <a:pt x="627" y="306"/>
                      </a:cubicBezTo>
                      <a:cubicBezTo>
                        <a:pt x="625" y="263"/>
                        <a:pt x="614" y="176"/>
                        <a:pt x="597" y="140"/>
                      </a:cubicBezTo>
                      <a:cubicBezTo>
                        <a:pt x="565" y="70"/>
                        <a:pt x="521" y="50"/>
                        <a:pt x="472" y="30"/>
                      </a:cubicBezTo>
                      <a:cubicBezTo>
                        <a:pt x="430" y="13"/>
                        <a:pt x="386" y="6"/>
                        <a:pt x="345" y="8"/>
                      </a:cubicBezTo>
                      <a:cubicBezTo>
                        <a:pt x="179" y="0"/>
                        <a:pt x="83" y="115"/>
                        <a:pt x="86" y="299"/>
                      </a:cubicBezTo>
                      <a:cubicBezTo>
                        <a:pt x="86" y="302"/>
                        <a:pt x="86" y="305"/>
                        <a:pt x="87" y="307"/>
                      </a:cubicBezTo>
                      <a:cubicBezTo>
                        <a:pt x="0" y="325"/>
                        <a:pt x="58" y="453"/>
                        <a:pt x="82" y="497"/>
                      </a:cubicBezTo>
                      <a:cubicBezTo>
                        <a:pt x="111" y="499"/>
                        <a:pt x="124" y="524"/>
                        <a:pt x="127" y="550"/>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grpSp>
          <p:sp>
            <p:nvSpPr>
              <p:cNvPr id="1068" name="Freeform 101"/>
              <p:cNvSpPr>
                <a:spLocks/>
              </p:cNvSpPr>
              <p:nvPr/>
            </p:nvSpPr>
            <p:spPr bwMode="gray">
              <a:xfrm>
                <a:off x="7909081" y="4330044"/>
                <a:ext cx="142890" cy="128569"/>
              </a:xfrm>
              <a:custGeom>
                <a:avLst/>
                <a:gdLst/>
                <a:ahLst/>
                <a:cxnLst>
                  <a:cxn ang="0">
                    <a:pos x="111" y="540"/>
                  </a:cxn>
                  <a:cxn ang="0">
                    <a:pos x="94" y="541"/>
                  </a:cxn>
                  <a:cxn ang="0">
                    <a:pos x="81" y="432"/>
                  </a:cxn>
                  <a:cxn ang="0">
                    <a:pos x="67" y="390"/>
                  </a:cxn>
                  <a:cxn ang="0">
                    <a:pos x="33" y="348"/>
                  </a:cxn>
                  <a:cxn ang="0">
                    <a:pos x="81" y="145"/>
                  </a:cxn>
                  <a:cxn ang="0">
                    <a:pos x="48" y="144"/>
                  </a:cxn>
                  <a:cxn ang="0">
                    <a:pos x="131" y="76"/>
                  </a:cxn>
                  <a:cxn ang="0">
                    <a:pos x="115" y="57"/>
                  </a:cxn>
                  <a:cxn ang="0">
                    <a:pos x="190" y="34"/>
                  </a:cxn>
                  <a:cxn ang="0">
                    <a:pos x="263" y="1"/>
                  </a:cxn>
                  <a:cxn ang="0">
                    <a:pos x="426" y="51"/>
                  </a:cxn>
                  <a:cxn ang="0">
                    <a:pos x="428" y="27"/>
                  </a:cxn>
                  <a:cxn ang="0">
                    <a:pos x="469" y="77"/>
                  </a:cxn>
                  <a:cxn ang="0">
                    <a:pos x="530" y="110"/>
                  </a:cxn>
                  <a:cxn ang="0">
                    <a:pos x="596" y="229"/>
                  </a:cxn>
                  <a:cxn ang="0">
                    <a:pos x="608" y="388"/>
                  </a:cxn>
                  <a:cxn ang="0">
                    <a:pos x="572" y="557"/>
                  </a:cxn>
                  <a:cxn ang="0">
                    <a:pos x="546" y="457"/>
                  </a:cxn>
                  <a:cxn ang="0">
                    <a:pos x="550" y="313"/>
                  </a:cxn>
                  <a:cxn ang="0">
                    <a:pos x="482" y="216"/>
                  </a:cxn>
                  <a:cxn ang="0">
                    <a:pos x="348" y="216"/>
                  </a:cxn>
                  <a:cxn ang="0">
                    <a:pos x="327" y="191"/>
                  </a:cxn>
                  <a:cxn ang="0">
                    <a:pos x="334" y="228"/>
                  </a:cxn>
                  <a:cxn ang="0">
                    <a:pos x="250" y="188"/>
                  </a:cxn>
                  <a:cxn ang="0">
                    <a:pos x="179" y="230"/>
                  </a:cxn>
                  <a:cxn ang="0">
                    <a:pos x="127" y="322"/>
                  </a:cxn>
                  <a:cxn ang="0">
                    <a:pos x="123" y="377"/>
                  </a:cxn>
                  <a:cxn ang="0">
                    <a:pos x="111" y="426"/>
                  </a:cxn>
                  <a:cxn ang="0">
                    <a:pos x="111" y="540"/>
                  </a:cxn>
                </a:cxnLst>
                <a:rect l="0" t="0" r="r" b="b"/>
                <a:pathLst>
                  <a:path w="619" h="557">
                    <a:moveTo>
                      <a:pt x="111" y="540"/>
                    </a:moveTo>
                    <a:cubicBezTo>
                      <a:pt x="85" y="549"/>
                      <a:pt x="102" y="543"/>
                      <a:pt x="94" y="541"/>
                    </a:cubicBezTo>
                    <a:cubicBezTo>
                      <a:pt x="82" y="499"/>
                      <a:pt x="79" y="474"/>
                      <a:pt x="81" y="432"/>
                    </a:cubicBezTo>
                    <a:cubicBezTo>
                      <a:pt x="82" y="415"/>
                      <a:pt x="95" y="378"/>
                      <a:pt x="67" y="390"/>
                    </a:cubicBezTo>
                    <a:cubicBezTo>
                      <a:pt x="56" y="395"/>
                      <a:pt x="44" y="366"/>
                      <a:pt x="33" y="348"/>
                    </a:cubicBezTo>
                    <a:cubicBezTo>
                      <a:pt x="0" y="293"/>
                      <a:pt x="48" y="189"/>
                      <a:pt x="81" y="145"/>
                    </a:cubicBezTo>
                    <a:cubicBezTo>
                      <a:pt x="71" y="147"/>
                      <a:pt x="58" y="142"/>
                      <a:pt x="48" y="144"/>
                    </a:cubicBezTo>
                    <a:cubicBezTo>
                      <a:pt x="52" y="107"/>
                      <a:pt x="97" y="82"/>
                      <a:pt x="131" y="76"/>
                    </a:cubicBezTo>
                    <a:cubicBezTo>
                      <a:pt x="125" y="71"/>
                      <a:pt x="121" y="61"/>
                      <a:pt x="115" y="57"/>
                    </a:cubicBezTo>
                    <a:cubicBezTo>
                      <a:pt x="142" y="51"/>
                      <a:pt x="168" y="47"/>
                      <a:pt x="190" y="34"/>
                    </a:cubicBezTo>
                    <a:cubicBezTo>
                      <a:pt x="220" y="15"/>
                      <a:pt x="222" y="1"/>
                      <a:pt x="263" y="1"/>
                    </a:cubicBezTo>
                    <a:cubicBezTo>
                      <a:pt x="327" y="0"/>
                      <a:pt x="377" y="13"/>
                      <a:pt x="426" y="51"/>
                    </a:cubicBezTo>
                    <a:cubicBezTo>
                      <a:pt x="426" y="44"/>
                      <a:pt x="429" y="34"/>
                      <a:pt x="428" y="27"/>
                    </a:cubicBezTo>
                    <a:cubicBezTo>
                      <a:pt x="443" y="40"/>
                      <a:pt x="453" y="63"/>
                      <a:pt x="469" y="77"/>
                    </a:cubicBezTo>
                    <a:cubicBezTo>
                      <a:pt x="489" y="96"/>
                      <a:pt x="509" y="94"/>
                      <a:pt x="530" y="110"/>
                    </a:cubicBezTo>
                    <a:cubicBezTo>
                      <a:pt x="558" y="130"/>
                      <a:pt x="581" y="197"/>
                      <a:pt x="596" y="229"/>
                    </a:cubicBezTo>
                    <a:cubicBezTo>
                      <a:pt x="617" y="274"/>
                      <a:pt x="619" y="337"/>
                      <a:pt x="608" y="388"/>
                    </a:cubicBezTo>
                    <a:cubicBezTo>
                      <a:pt x="599" y="429"/>
                      <a:pt x="611" y="534"/>
                      <a:pt x="572" y="557"/>
                    </a:cubicBezTo>
                    <a:cubicBezTo>
                      <a:pt x="575" y="530"/>
                      <a:pt x="547" y="490"/>
                      <a:pt x="546" y="457"/>
                    </a:cubicBezTo>
                    <a:cubicBezTo>
                      <a:pt x="544" y="409"/>
                      <a:pt x="556" y="362"/>
                      <a:pt x="550" y="313"/>
                    </a:cubicBezTo>
                    <a:cubicBezTo>
                      <a:pt x="545" y="273"/>
                      <a:pt x="525" y="227"/>
                      <a:pt x="482" y="216"/>
                    </a:cubicBezTo>
                    <a:cubicBezTo>
                      <a:pt x="438" y="205"/>
                      <a:pt x="391" y="230"/>
                      <a:pt x="348" y="216"/>
                    </a:cubicBezTo>
                    <a:cubicBezTo>
                      <a:pt x="343" y="205"/>
                      <a:pt x="333" y="200"/>
                      <a:pt x="327" y="191"/>
                    </a:cubicBezTo>
                    <a:cubicBezTo>
                      <a:pt x="328" y="206"/>
                      <a:pt x="326" y="217"/>
                      <a:pt x="334" y="228"/>
                    </a:cubicBezTo>
                    <a:cubicBezTo>
                      <a:pt x="306" y="232"/>
                      <a:pt x="273" y="204"/>
                      <a:pt x="250" y="188"/>
                    </a:cubicBezTo>
                    <a:cubicBezTo>
                      <a:pt x="267" y="225"/>
                      <a:pt x="201" y="212"/>
                      <a:pt x="179" y="230"/>
                    </a:cubicBezTo>
                    <a:cubicBezTo>
                      <a:pt x="152" y="252"/>
                      <a:pt x="134" y="290"/>
                      <a:pt x="127" y="322"/>
                    </a:cubicBezTo>
                    <a:cubicBezTo>
                      <a:pt x="124" y="339"/>
                      <a:pt x="130" y="360"/>
                      <a:pt x="123" y="377"/>
                    </a:cubicBezTo>
                    <a:cubicBezTo>
                      <a:pt x="116" y="396"/>
                      <a:pt x="116" y="408"/>
                      <a:pt x="111" y="426"/>
                    </a:cubicBezTo>
                    <a:cubicBezTo>
                      <a:pt x="102" y="466"/>
                      <a:pt x="123" y="521"/>
                      <a:pt x="111" y="540"/>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grpSp>
        <p:grpSp>
          <p:nvGrpSpPr>
            <p:cNvPr id="544854" name="Gruppieren 3"/>
            <p:cNvGrpSpPr>
              <a:grpSpLocks/>
            </p:cNvGrpSpPr>
            <p:nvPr/>
          </p:nvGrpSpPr>
          <p:grpSpPr bwMode="auto">
            <a:xfrm>
              <a:off x="5247788" y="1349427"/>
              <a:ext cx="434684" cy="1229900"/>
              <a:chOff x="5296556" y="1471347"/>
              <a:chExt cx="434684" cy="1229900"/>
            </a:xfrm>
          </p:grpSpPr>
          <p:grpSp>
            <p:nvGrpSpPr>
              <p:cNvPr id="544855" name="Gruppieren 271"/>
              <p:cNvGrpSpPr>
                <a:grpSpLocks/>
              </p:cNvGrpSpPr>
              <p:nvPr/>
            </p:nvGrpSpPr>
            <p:grpSpPr bwMode="auto">
              <a:xfrm>
                <a:off x="5296556" y="1496845"/>
                <a:ext cx="434684" cy="1204402"/>
                <a:chOff x="5072063" y="-19770725"/>
                <a:chExt cx="7443788" cy="20624801"/>
              </a:xfrm>
            </p:grpSpPr>
            <p:sp>
              <p:nvSpPr>
                <p:cNvPr id="486" name="Freeform 150"/>
                <p:cNvSpPr>
                  <a:spLocks/>
                </p:cNvSpPr>
                <p:nvPr/>
              </p:nvSpPr>
              <p:spPr bwMode="gray">
                <a:xfrm>
                  <a:off x="5657048" y="-10123033"/>
                  <a:ext cx="1549714" cy="1929874"/>
                </a:xfrm>
                <a:custGeom>
                  <a:avLst/>
                  <a:gdLst/>
                  <a:ahLst/>
                  <a:cxnLst>
                    <a:cxn ang="0">
                      <a:pos x="345" y="369"/>
                    </a:cxn>
                    <a:cxn ang="0">
                      <a:pos x="288" y="396"/>
                    </a:cxn>
                    <a:cxn ang="0">
                      <a:pos x="76" y="488"/>
                    </a:cxn>
                    <a:cxn ang="0">
                      <a:pos x="91" y="245"/>
                    </a:cxn>
                    <a:cxn ang="0">
                      <a:pos x="130" y="103"/>
                    </a:cxn>
                    <a:cxn ang="0">
                      <a:pos x="272" y="4"/>
                    </a:cxn>
                    <a:cxn ang="0">
                      <a:pos x="409" y="290"/>
                    </a:cxn>
                    <a:cxn ang="0">
                      <a:pos x="300" y="382"/>
                    </a:cxn>
                  </a:cxnLst>
                  <a:rect l="0" t="0" r="r" b="b"/>
                  <a:pathLst>
                    <a:path w="414" h="515">
                      <a:moveTo>
                        <a:pt x="345" y="369"/>
                      </a:moveTo>
                      <a:cubicBezTo>
                        <a:pt x="332" y="386"/>
                        <a:pt x="310" y="396"/>
                        <a:pt x="288" y="396"/>
                      </a:cubicBezTo>
                      <a:cubicBezTo>
                        <a:pt x="262" y="441"/>
                        <a:pt x="123" y="515"/>
                        <a:pt x="76" y="488"/>
                      </a:cubicBezTo>
                      <a:cubicBezTo>
                        <a:pt x="0" y="445"/>
                        <a:pt x="80" y="316"/>
                        <a:pt x="91" y="245"/>
                      </a:cubicBezTo>
                      <a:cubicBezTo>
                        <a:pt x="100" y="184"/>
                        <a:pt x="85" y="149"/>
                        <a:pt x="130" y="103"/>
                      </a:cubicBezTo>
                      <a:cubicBezTo>
                        <a:pt x="159" y="73"/>
                        <a:pt x="230" y="5"/>
                        <a:pt x="272" y="4"/>
                      </a:cubicBezTo>
                      <a:cubicBezTo>
                        <a:pt x="378" y="0"/>
                        <a:pt x="414" y="213"/>
                        <a:pt x="409" y="290"/>
                      </a:cubicBezTo>
                      <a:cubicBezTo>
                        <a:pt x="367" y="312"/>
                        <a:pt x="329" y="343"/>
                        <a:pt x="300" y="382"/>
                      </a:cubicBezTo>
                    </a:path>
                  </a:pathLst>
                </a:custGeom>
                <a:solidFill>
                  <a:srgbClr val="1A1A1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87" name="Freeform 151"/>
                <p:cNvSpPr>
                  <a:spLocks/>
                </p:cNvSpPr>
                <p:nvPr/>
              </p:nvSpPr>
              <p:spPr bwMode="gray">
                <a:xfrm>
                  <a:off x="10387780" y="-10177396"/>
                  <a:ext cx="1141901" cy="1494971"/>
                </a:xfrm>
                <a:custGeom>
                  <a:avLst/>
                  <a:gdLst/>
                  <a:ahLst/>
                  <a:cxnLst>
                    <a:cxn ang="0">
                      <a:pos x="102" y="33"/>
                    </a:cxn>
                    <a:cxn ang="0">
                      <a:pos x="228" y="207"/>
                    </a:cxn>
                    <a:cxn ang="0">
                      <a:pos x="290" y="301"/>
                    </a:cxn>
                    <a:cxn ang="0">
                      <a:pos x="227" y="367"/>
                    </a:cxn>
                    <a:cxn ang="0">
                      <a:pos x="19" y="272"/>
                    </a:cxn>
                    <a:cxn ang="0">
                      <a:pos x="115" y="0"/>
                    </a:cxn>
                  </a:cxnLst>
                  <a:rect l="0" t="0" r="r" b="b"/>
                  <a:pathLst>
                    <a:path w="302" h="397">
                      <a:moveTo>
                        <a:pt x="102" y="33"/>
                      </a:moveTo>
                      <a:cubicBezTo>
                        <a:pt x="180" y="65"/>
                        <a:pt x="180" y="144"/>
                        <a:pt x="228" y="207"/>
                      </a:cubicBezTo>
                      <a:cubicBezTo>
                        <a:pt x="246" y="232"/>
                        <a:pt x="283" y="268"/>
                        <a:pt x="290" y="301"/>
                      </a:cubicBezTo>
                      <a:cubicBezTo>
                        <a:pt x="302" y="363"/>
                        <a:pt x="275" y="349"/>
                        <a:pt x="227" y="367"/>
                      </a:cubicBezTo>
                      <a:cubicBezTo>
                        <a:pt x="140" y="397"/>
                        <a:pt x="43" y="395"/>
                        <a:pt x="19" y="272"/>
                      </a:cubicBezTo>
                      <a:cubicBezTo>
                        <a:pt x="0" y="178"/>
                        <a:pt x="10" y="32"/>
                        <a:pt x="115" y="0"/>
                      </a:cubicBezTo>
                    </a:path>
                  </a:pathLst>
                </a:custGeom>
                <a:solidFill>
                  <a:srgbClr val="1A1A1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88" name="Freeform 152"/>
                <p:cNvSpPr>
                  <a:spLocks/>
                </p:cNvSpPr>
                <p:nvPr/>
              </p:nvSpPr>
              <p:spPr bwMode="gray">
                <a:xfrm>
                  <a:off x="6934881" y="-908532"/>
                  <a:ext cx="1658483" cy="1766802"/>
                </a:xfrm>
                <a:custGeom>
                  <a:avLst/>
                  <a:gdLst/>
                  <a:ahLst/>
                  <a:cxnLst>
                    <a:cxn ang="0">
                      <a:pos x="436" y="9"/>
                    </a:cxn>
                    <a:cxn ang="0">
                      <a:pos x="423" y="172"/>
                    </a:cxn>
                    <a:cxn ang="0">
                      <a:pos x="345" y="277"/>
                    </a:cxn>
                    <a:cxn ang="0">
                      <a:pos x="112" y="446"/>
                    </a:cxn>
                    <a:cxn ang="0">
                      <a:pos x="77" y="223"/>
                    </a:cxn>
                    <a:cxn ang="0">
                      <a:pos x="293" y="3"/>
                    </a:cxn>
                    <a:cxn ang="0">
                      <a:pos x="423" y="42"/>
                    </a:cxn>
                  </a:cxnLst>
                  <a:rect l="0" t="0" r="r" b="b"/>
                  <a:pathLst>
                    <a:path w="441" h="471">
                      <a:moveTo>
                        <a:pt x="436" y="9"/>
                      </a:moveTo>
                      <a:cubicBezTo>
                        <a:pt x="436" y="57"/>
                        <a:pt x="441" y="129"/>
                        <a:pt x="423" y="172"/>
                      </a:cubicBezTo>
                      <a:cubicBezTo>
                        <a:pt x="407" y="211"/>
                        <a:pt x="367" y="232"/>
                        <a:pt x="345" y="277"/>
                      </a:cubicBezTo>
                      <a:cubicBezTo>
                        <a:pt x="304" y="362"/>
                        <a:pt x="234" y="471"/>
                        <a:pt x="112" y="446"/>
                      </a:cubicBezTo>
                      <a:cubicBezTo>
                        <a:pt x="0" y="423"/>
                        <a:pt x="31" y="295"/>
                        <a:pt x="77" y="223"/>
                      </a:cubicBezTo>
                      <a:cubicBezTo>
                        <a:pt x="145" y="121"/>
                        <a:pt x="154" y="7"/>
                        <a:pt x="293" y="3"/>
                      </a:cubicBezTo>
                      <a:cubicBezTo>
                        <a:pt x="355" y="0"/>
                        <a:pt x="373" y="25"/>
                        <a:pt x="423" y="42"/>
                      </a:cubicBezTo>
                    </a:path>
                  </a:pathLst>
                </a:custGeom>
                <a:solidFill>
                  <a:srgbClr val="0A0A0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89" name="Freeform 153"/>
                <p:cNvSpPr>
                  <a:spLocks/>
                </p:cNvSpPr>
                <p:nvPr/>
              </p:nvSpPr>
              <p:spPr bwMode="gray">
                <a:xfrm>
                  <a:off x="9626513" y="-1098793"/>
                  <a:ext cx="2881940" cy="1685250"/>
                </a:xfrm>
                <a:custGeom>
                  <a:avLst/>
                  <a:gdLst/>
                  <a:ahLst/>
                  <a:cxnLst>
                    <a:cxn ang="0">
                      <a:pos x="50" y="60"/>
                    </a:cxn>
                    <a:cxn ang="0">
                      <a:pos x="5" y="229"/>
                    </a:cxn>
                    <a:cxn ang="0">
                      <a:pos x="135" y="283"/>
                    </a:cxn>
                    <a:cxn ang="0">
                      <a:pos x="238" y="270"/>
                    </a:cxn>
                    <a:cxn ang="0">
                      <a:pos x="332" y="345"/>
                    </a:cxn>
                    <a:cxn ang="0">
                      <a:pos x="468" y="386"/>
                    </a:cxn>
                    <a:cxn ang="0">
                      <a:pos x="663" y="321"/>
                    </a:cxn>
                    <a:cxn ang="0">
                      <a:pos x="539" y="238"/>
                    </a:cxn>
                    <a:cxn ang="0">
                      <a:pos x="447" y="140"/>
                    </a:cxn>
                    <a:cxn ang="0">
                      <a:pos x="267" y="13"/>
                    </a:cxn>
                    <a:cxn ang="0">
                      <a:pos x="24" y="60"/>
                    </a:cxn>
                  </a:cxnLst>
                  <a:rect l="0" t="0" r="r" b="b"/>
                  <a:pathLst>
                    <a:path w="767" h="450">
                      <a:moveTo>
                        <a:pt x="50" y="60"/>
                      </a:moveTo>
                      <a:cubicBezTo>
                        <a:pt x="14" y="107"/>
                        <a:pt x="0" y="167"/>
                        <a:pt x="5" y="229"/>
                      </a:cubicBezTo>
                      <a:cubicBezTo>
                        <a:pt x="48" y="241"/>
                        <a:pt x="91" y="278"/>
                        <a:pt x="135" y="283"/>
                      </a:cubicBezTo>
                      <a:cubicBezTo>
                        <a:pt x="190" y="291"/>
                        <a:pt x="183" y="242"/>
                        <a:pt x="238" y="270"/>
                      </a:cubicBezTo>
                      <a:cubicBezTo>
                        <a:pt x="271" y="288"/>
                        <a:pt x="300" y="327"/>
                        <a:pt x="332" y="345"/>
                      </a:cubicBezTo>
                      <a:cubicBezTo>
                        <a:pt x="384" y="375"/>
                        <a:pt x="410" y="375"/>
                        <a:pt x="468" y="386"/>
                      </a:cubicBezTo>
                      <a:cubicBezTo>
                        <a:pt x="528" y="397"/>
                        <a:pt x="767" y="450"/>
                        <a:pt x="663" y="321"/>
                      </a:cubicBezTo>
                      <a:cubicBezTo>
                        <a:pt x="633" y="284"/>
                        <a:pt x="578" y="270"/>
                        <a:pt x="539" y="238"/>
                      </a:cubicBezTo>
                      <a:cubicBezTo>
                        <a:pt x="504" y="208"/>
                        <a:pt x="479" y="171"/>
                        <a:pt x="447" y="140"/>
                      </a:cubicBezTo>
                      <a:cubicBezTo>
                        <a:pt x="396" y="91"/>
                        <a:pt x="336" y="27"/>
                        <a:pt x="267" y="13"/>
                      </a:cubicBezTo>
                      <a:cubicBezTo>
                        <a:pt x="205" y="0"/>
                        <a:pt x="67" y="12"/>
                        <a:pt x="24" y="60"/>
                      </a:cubicBezTo>
                    </a:path>
                  </a:pathLst>
                </a:custGeom>
                <a:solidFill>
                  <a:srgbClr val="0504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90" name="Freeform 154"/>
                <p:cNvSpPr>
                  <a:spLocks/>
                </p:cNvSpPr>
                <p:nvPr/>
              </p:nvSpPr>
              <p:spPr bwMode="gray">
                <a:xfrm>
                  <a:off x="6309563" y="-11590831"/>
                  <a:ext cx="5301673" cy="11198755"/>
                </a:xfrm>
                <a:custGeom>
                  <a:avLst/>
                  <a:gdLst/>
                  <a:ahLst/>
                  <a:cxnLst>
                    <a:cxn ang="0">
                      <a:pos x="197" y="75"/>
                    </a:cxn>
                    <a:cxn ang="0">
                      <a:pos x="73" y="356"/>
                    </a:cxn>
                    <a:cxn ang="0">
                      <a:pos x="32" y="651"/>
                    </a:cxn>
                    <a:cxn ang="0">
                      <a:pos x="80" y="787"/>
                    </a:cxn>
                    <a:cxn ang="0">
                      <a:pos x="86" y="962"/>
                    </a:cxn>
                    <a:cxn ang="0">
                      <a:pos x="88" y="1135"/>
                    </a:cxn>
                    <a:cxn ang="0">
                      <a:pos x="132" y="1295"/>
                    </a:cxn>
                    <a:cxn ang="0">
                      <a:pos x="190" y="1972"/>
                    </a:cxn>
                    <a:cxn ang="0">
                      <a:pos x="224" y="2117"/>
                    </a:cxn>
                    <a:cxn ang="0">
                      <a:pos x="210" y="2319"/>
                    </a:cxn>
                    <a:cxn ang="0">
                      <a:pos x="276" y="2456"/>
                    </a:cxn>
                    <a:cxn ang="0">
                      <a:pos x="308" y="2632"/>
                    </a:cxn>
                    <a:cxn ang="0">
                      <a:pos x="346" y="2921"/>
                    </a:cxn>
                    <a:cxn ang="0">
                      <a:pos x="620" y="2885"/>
                    </a:cxn>
                    <a:cxn ang="0">
                      <a:pos x="630" y="2593"/>
                    </a:cxn>
                    <a:cxn ang="0">
                      <a:pos x="568" y="2451"/>
                    </a:cxn>
                    <a:cxn ang="0">
                      <a:pos x="607" y="2311"/>
                    </a:cxn>
                    <a:cxn ang="0">
                      <a:pos x="595" y="1999"/>
                    </a:cxn>
                    <a:cxn ang="0">
                      <a:pos x="602" y="1654"/>
                    </a:cxn>
                    <a:cxn ang="0">
                      <a:pos x="608" y="1282"/>
                    </a:cxn>
                    <a:cxn ang="0">
                      <a:pos x="608" y="1104"/>
                    </a:cxn>
                    <a:cxn ang="0">
                      <a:pos x="621" y="949"/>
                    </a:cxn>
                    <a:cxn ang="0">
                      <a:pos x="623" y="924"/>
                    </a:cxn>
                    <a:cxn ang="0">
                      <a:pos x="732" y="1106"/>
                    </a:cxn>
                    <a:cxn ang="0">
                      <a:pos x="804" y="1360"/>
                    </a:cxn>
                    <a:cxn ang="0">
                      <a:pos x="909" y="1829"/>
                    </a:cxn>
                    <a:cxn ang="0">
                      <a:pos x="921" y="2047"/>
                    </a:cxn>
                    <a:cxn ang="0">
                      <a:pos x="946" y="2333"/>
                    </a:cxn>
                    <a:cxn ang="0">
                      <a:pos x="909" y="2879"/>
                    </a:cxn>
                    <a:cxn ang="0">
                      <a:pos x="1243" y="2895"/>
                    </a:cxn>
                    <a:cxn ang="0">
                      <a:pos x="1287" y="2771"/>
                    </a:cxn>
                    <a:cxn ang="0">
                      <a:pos x="1308" y="2593"/>
                    </a:cxn>
                    <a:cxn ang="0">
                      <a:pos x="1313" y="2188"/>
                    </a:cxn>
                    <a:cxn ang="0">
                      <a:pos x="1385" y="1791"/>
                    </a:cxn>
                    <a:cxn ang="0">
                      <a:pos x="1347" y="1445"/>
                    </a:cxn>
                    <a:cxn ang="0">
                      <a:pos x="1293" y="1036"/>
                    </a:cxn>
                    <a:cxn ang="0">
                      <a:pos x="1241" y="879"/>
                    </a:cxn>
                    <a:cxn ang="0">
                      <a:pos x="1182" y="736"/>
                    </a:cxn>
                    <a:cxn ang="0">
                      <a:pos x="1182" y="643"/>
                    </a:cxn>
                    <a:cxn ang="0">
                      <a:pos x="1207" y="564"/>
                    </a:cxn>
                    <a:cxn ang="0">
                      <a:pos x="1138" y="447"/>
                    </a:cxn>
                    <a:cxn ang="0">
                      <a:pos x="1053" y="263"/>
                    </a:cxn>
                    <a:cxn ang="0">
                      <a:pos x="959" y="83"/>
                    </a:cxn>
                    <a:cxn ang="0">
                      <a:pos x="493" y="11"/>
                    </a:cxn>
                    <a:cxn ang="0">
                      <a:pos x="191" y="82"/>
                    </a:cxn>
                  </a:cxnLst>
                  <a:rect l="0" t="0" r="r" b="b"/>
                  <a:pathLst>
                    <a:path w="1411" h="2984">
                      <a:moveTo>
                        <a:pt x="197" y="75"/>
                      </a:moveTo>
                      <a:cubicBezTo>
                        <a:pt x="107" y="162"/>
                        <a:pt x="73" y="221"/>
                        <a:pt x="73" y="356"/>
                      </a:cubicBezTo>
                      <a:cubicBezTo>
                        <a:pt x="74" y="455"/>
                        <a:pt x="0" y="550"/>
                        <a:pt x="32" y="651"/>
                      </a:cubicBezTo>
                      <a:cubicBezTo>
                        <a:pt x="48" y="699"/>
                        <a:pt x="72" y="735"/>
                        <a:pt x="80" y="787"/>
                      </a:cubicBezTo>
                      <a:cubicBezTo>
                        <a:pt x="88" y="845"/>
                        <a:pt x="86" y="903"/>
                        <a:pt x="86" y="962"/>
                      </a:cubicBezTo>
                      <a:cubicBezTo>
                        <a:pt x="86" y="1017"/>
                        <a:pt x="77" y="1082"/>
                        <a:pt x="88" y="1135"/>
                      </a:cubicBezTo>
                      <a:cubicBezTo>
                        <a:pt x="100" y="1196"/>
                        <a:pt x="131" y="1230"/>
                        <a:pt x="132" y="1295"/>
                      </a:cubicBezTo>
                      <a:cubicBezTo>
                        <a:pt x="134" y="1517"/>
                        <a:pt x="134" y="1760"/>
                        <a:pt x="190" y="1972"/>
                      </a:cubicBezTo>
                      <a:cubicBezTo>
                        <a:pt x="203" y="2021"/>
                        <a:pt x="227" y="2060"/>
                        <a:pt x="224" y="2117"/>
                      </a:cubicBezTo>
                      <a:cubicBezTo>
                        <a:pt x="220" y="2182"/>
                        <a:pt x="198" y="2251"/>
                        <a:pt x="210" y="2319"/>
                      </a:cubicBezTo>
                      <a:cubicBezTo>
                        <a:pt x="220" y="2371"/>
                        <a:pt x="262" y="2406"/>
                        <a:pt x="276" y="2456"/>
                      </a:cubicBezTo>
                      <a:cubicBezTo>
                        <a:pt x="290" y="2510"/>
                        <a:pt x="303" y="2576"/>
                        <a:pt x="308" y="2632"/>
                      </a:cubicBezTo>
                      <a:cubicBezTo>
                        <a:pt x="318" y="2735"/>
                        <a:pt x="251" y="2849"/>
                        <a:pt x="346" y="2921"/>
                      </a:cubicBezTo>
                      <a:cubicBezTo>
                        <a:pt x="429" y="2984"/>
                        <a:pt x="570" y="2964"/>
                        <a:pt x="620" y="2885"/>
                      </a:cubicBezTo>
                      <a:cubicBezTo>
                        <a:pt x="688" y="2777"/>
                        <a:pt x="671" y="2704"/>
                        <a:pt x="630" y="2593"/>
                      </a:cubicBezTo>
                      <a:cubicBezTo>
                        <a:pt x="612" y="2547"/>
                        <a:pt x="575" y="2500"/>
                        <a:pt x="568" y="2451"/>
                      </a:cubicBezTo>
                      <a:cubicBezTo>
                        <a:pt x="559" y="2394"/>
                        <a:pt x="593" y="2359"/>
                        <a:pt x="607" y="2311"/>
                      </a:cubicBezTo>
                      <a:cubicBezTo>
                        <a:pt x="640" y="2199"/>
                        <a:pt x="605" y="2104"/>
                        <a:pt x="595" y="1999"/>
                      </a:cubicBezTo>
                      <a:cubicBezTo>
                        <a:pt x="585" y="1880"/>
                        <a:pt x="602" y="1772"/>
                        <a:pt x="602" y="1654"/>
                      </a:cubicBezTo>
                      <a:cubicBezTo>
                        <a:pt x="602" y="1528"/>
                        <a:pt x="615" y="1407"/>
                        <a:pt x="608" y="1282"/>
                      </a:cubicBezTo>
                      <a:cubicBezTo>
                        <a:pt x="605" y="1224"/>
                        <a:pt x="606" y="1162"/>
                        <a:pt x="608" y="1104"/>
                      </a:cubicBezTo>
                      <a:cubicBezTo>
                        <a:pt x="610" y="1067"/>
                        <a:pt x="606" y="982"/>
                        <a:pt x="621" y="949"/>
                      </a:cubicBezTo>
                      <a:cubicBezTo>
                        <a:pt x="624" y="944"/>
                        <a:pt x="622" y="929"/>
                        <a:pt x="623" y="924"/>
                      </a:cubicBezTo>
                      <a:cubicBezTo>
                        <a:pt x="684" y="947"/>
                        <a:pt x="715" y="1047"/>
                        <a:pt x="732" y="1106"/>
                      </a:cubicBezTo>
                      <a:cubicBezTo>
                        <a:pt x="757" y="1191"/>
                        <a:pt x="789" y="1273"/>
                        <a:pt x="804" y="1360"/>
                      </a:cubicBezTo>
                      <a:cubicBezTo>
                        <a:pt x="832" y="1520"/>
                        <a:pt x="886" y="1669"/>
                        <a:pt x="909" y="1829"/>
                      </a:cubicBezTo>
                      <a:cubicBezTo>
                        <a:pt x="1006" y="1843"/>
                        <a:pt x="928" y="1994"/>
                        <a:pt x="921" y="2047"/>
                      </a:cubicBezTo>
                      <a:cubicBezTo>
                        <a:pt x="910" y="2146"/>
                        <a:pt x="955" y="2232"/>
                        <a:pt x="946" y="2333"/>
                      </a:cubicBezTo>
                      <a:cubicBezTo>
                        <a:pt x="930" y="2511"/>
                        <a:pt x="902" y="2701"/>
                        <a:pt x="909" y="2879"/>
                      </a:cubicBezTo>
                      <a:cubicBezTo>
                        <a:pt x="1023" y="2891"/>
                        <a:pt x="1134" y="2965"/>
                        <a:pt x="1243" y="2895"/>
                      </a:cubicBezTo>
                      <a:cubicBezTo>
                        <a:pt x="1296" y="2860"/>
                        <a:pt x="1284" y="2844"/>
                        <a:pt x="1287" y="2771"/>
                      </a:cubicBezTo>
                      <a:cubicBezTo>
                        <a:pt x="1289" y="2708"/>
                        <a:pt x="1299" y="2652"/>
                        <a:pt x="1308" y="2593"/>
                      </a:cubicBezTo>
                      <a:cubicBezTo>
                        <a:pt x="1327" y="2462"/>
                        <a:pt x="1306" y="2322"/>
                        <a:pt x="1313" y="2188"/>
                      </a:cubicBezTo>
                      <a:cubicBezTo>
                        <a:pt x="1320" y="2053"/>
                        <a:pt x="1356" y="1920"/>
                        <a:pt x="1385" y="1791"/>
                      </a:cubicBezTo>
                      <a:cubicBezTo>
                        <a:pt x="1411" y="1673"/>
                        <a:pt x="1390" y="1551"/>
                        <a:pt x="1347" y="1445"/>
                      </a:cubicBezTo>
                      <a:cubicBezTo>
                        <a:pt x="1296" y="1315"/>
                        <a:pt x="1312" y="1172"/>
                        <a:pt x="1293" y="1036"/>
                      </a:cubicBezTo>
                      <a:cubicBezTo>
                        <a:pt x="1284" y="969"/>
                        <a:pt x="1279" y="933"/>
                        <a:pt x="1241" y="879"/>
                      </a:cubicBezTo>
                      <a:cubicBezTo>
                        <a:pt x="1208" y="832"/>
                        <a:pt x="1186" y="795"/>
                        <a:pt x="1182" y="736"/>
                      </a:cubicBezTo>
                      <a:cubicBezTo>
                        <a:pt x="1181" y="707"/>
                        <a:pt x="1178" y="671"/>
                        <a:pt x="1182" y="643"/>
                      </a:cubicBezTo>
                      <a:cubicBezTo>
                        <a:pt x="1187" y="615"/>
                        <a:pt x="1206" y="590"/>
                        <a:pt x="1207" y="564"/>
                      </a:cubicBezTo>
                      <a:cubicBezTo>
                        <a:pt x="1209" y="513"/>
                        <a:pt x="1170" y="484"/>
                        <a:pt x="1138" y="447"/>
                      </a:cubicBezTo>
                      <a:cubicBezTo>
                        <a:pt x="1090" y="389"/>
                        <a:pt x="1066" y="337"/>
                        <a:pt x="1053" y="263"/>
                      </a:cubicBezTo>
                      <a:cubicBezTo>
                        <a:pt x="1039" y="178"/>
                        <a:pt x="1004" y="148"/>
                        <a:pt x="959" y="83"/>
                      </a:cubicBezTo>
                      <a:cubicBezTo>
                        <a:pt x="810" y="57"/>
                        <a:pt x="650" y="33"/>
                        <a:pt x="493" y="11"/>
                      </a:cubicBezTo>
                      <a:cubicBezTo>
                        <a:pt x="414" y="0"/>
                        <a:pt x="247" y="15"/>
                        <a:pt x="191" y="82"/>
                      </a:cubicBezTo>
                    </a:path>
                  </a:pathLst>
                </a:custGeom>
                <a:solidFill>
                  <a:srgbClr val="353431"/>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91" name="Freeform 155"/>
                <p:cNvSpPr>
                  <a:spLocks/>
                </p:cNvSpPr>
                <p:nvPr/>
              </p:nvSpPr>
              <p:spPr bwMode="gray">
                <a:xfrm>
                  <a:off x="9762445" y="-4822660"/>
                  <a:ext cx="299078" cy="951359"/>
                </a:xfrm>
                <a:custGeom>
                  <a:avLst/>
                  <a:gdLst/>
                  <a:ahLst/>
                  <a:cxnLst>
                    <a:cxn ang="0">
                      <a:pos x="9" y="23"/>
                    </a:cxn>
                    <a:cxn ang="0">
                      <a:pos x="59" y="54"/>
                    </a:cxn>
                    <a:cxn ang="0">
                      <a:pos x="58" y="111"/>
                    </a:cxn>
                    <a:cxn ang="0">
                      <a:pos x="23" y="250"/>
                    </a:cxn>
                    <a:cxn ang="0">
                      <a:pos x="3" y="182"/>
                    </a:cxn>
                    <a:cxn ang="0">
                      <a:pos x="44" y="117"/>
                    </a:cxn>
                    <a:cxn ang="0">
                      <a:pos x="0" y="0"/>
                    </a:cxn>
                  </a:cxnLst>
                  <a:rect l="0" t="0" r="r" b="b"/>
                  <a:pathLst>
                    <a:path w="79" h="250">
                      <a:moveTo>
                        <a:pt x="9" y="23"/>
                      </a:moveTo>
                      <a:cubicBezTo>
                        <a:pt x="18" y="45"/>
                        <a:pt x="46" y="40"/>
                        <a:pt x="59" y="54"/>
                      </a:cubicBezTo>
                      <a:cubicBezTo>
                        <a:pt x="79" y="75"/>
                        <a:pt x="71" y="92"/>
                        <a:pt x="58" y="111"/>
                      </a:cubicBezTo>
                      <a:cubicBezTo>
                        <a:pt x="30" y="154"/>
                        <a:pt x="6" y="193"/>
                        <a:pt x="23" y="250"/>
                      </a:cubicBezTo>
                      <a:cubicBezTo>
                        <a:pt x="18" y="229"/>
                        <a:pt x="1" y="202"/>
                        <a:pt x="3" y="182"/>
                      </a:cubicBezTo>
                      <a:cubicBezTo>
                        <a:pt x="6" y="154"/>
                        <a:pt x="31" y="142"/>
                        <a:pt x="44" y="117"/>
                      </a:cubicBezTo>
                      <a:cubicBezTo>
                        <a:pt x="78" y="57"/>
                        <a:pt x="12" y="50"/>
                        <a:pt x="0" y="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92" name="Freeform 156"/>
                <p:cNvSpPr>
                  <a:spLocks/>
                </p:cNvSpPr>
                <p:nvPr/>
              </p:nvSpPr>
              <p:spPr bwMode="gray">
                <a:xfrm>
                  <a:off x="10007146" y="-1479333"/>
                  <a:ext cx="1141901" cy="326177"/>
                </a:xfrm>
                <a:custGeom>
                  <a:avLst/>
                  <a:gdLst/>
                  <a:ahLst/>
                  <a:cxnLst>
                    <a:cxn ang="0">
                      <a:pos x="33" y="72"/>
                    </a:cxn>
                    <a:cxn ang="0">
                      <a:pos x="85" y="42"/>
                    </a:cxn>
                    <a:cxn ang="0">
                      <a:pos x="157" y="20"/>
                    </a:cxn>
                    <a:cxn ang="0">
                      <a:pos x="278" y="43"/>
                    </a:cxn>
                    <a:cxn ang="0">
                      <a:pos x="131" y="42"/>
                    </a:cxn>
                    <a:cxn ang="0">
                      <a:pos x="0" y="91"/>
                    </a:cxn>
                  </a:cxnLst>
                  <a:rect l="0" t="0" r="r" b="b"/>
                  <a:pathLst>
                    <a:path w="304" h="91">
                      <a:moveTo>
                        <a:pt x="33" y="72"/>
                      </a:moveTo>
                      <a:cubicBezTo>
                        <a:pt x="51" y="66"/>
                        <a:pt x="66" y="50"/>
                        <a:pt x="85" y="42"/>
                      </a:cubicBezTo>
                      <a:cubicBezTo>
                        <a:pt x="108" y="32"/>
                        <a:pt x="133" y="28"/>
                        <a:pt x="157" y="20"/>
                      </a:cubicBezTo>
                      <a:cubicBezTo>
                        <a:pt x="173" y="14"/>
                        <a:pt x="304" y="0"/>
                        <a:pt x="278" y="43"/>
                      </a:cubicBezTo>
                      <a:cubicBezTo>
                        <a:pt x="269" y="60"/>
                        <a:pt x="153" y="42"/>
                        <a:pt x="131" y="42"/>
                      </a:cubicBezTo>
                      <a:cubicBezTo>
                        <a:pt x="96" y="44"/>
                        <a:pt x="26" y="68"/>
                        <a:pt x="0" y="91"/>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93" name="Freeform 157"/>
                <p:cNvSpPr>
                  <a:spLocks/>
                </p:cNvSpPr>
                <p:nvPr/>
              </p:nvSpPr>
              <p:spPr bwMode="gray">
                <a:xfrm>
                  <a:off x="9653692" y="-5176010"/>
                  <a:ext cx="516583" cy="1195984"/>
                </a:xfrm>
                <a:custGeom>
                  <a:avLst/>
                  <a:gdLst/>
                  <a:ahLst/>
                  <a:cxnLst>
                    <a:cxn ang="0">
                      <a:pos x="37" y="116"/>
                    </a:cxn>
                    <a:cxn ang="0">
                      <a:pos x="79" y="207"/>
                    </a:cxn>
                    <a:cxn ang="0">
                      <a:pos x="50" y="324"/>
                    </a:cxn>
                    <a:cxn ang="0">
                      <a:pos x="125" y="155"/>
                    </a:cxn>
                    <a:cxn ang="0">
                      <a:pos x="64" y="76"/>
                    </a:cxn>
                    <a:cxn ang="0">
                      <a:pos x="27" y="0"/>
                    </a:cxn>
                    <a:cxn ang="0">
                      <a:pos x="31" y="110"/>
                    </a:cxn>
                  </a:cxnLst>
                  <a:rect l="0" t="0" r="r" b="b"/>
                  <a:pathLst>
                    <a:path w="135" h="324">
                      <a:moveTo>
                        <a:pt x="37" y="116"/>
                      </a:moveTo>
                      <a:cubicBezTo>
                        <a:pt x="66" y="145"/>
                        <a:pt x="107" y="158"/>
                        <a:pt x="79" y="207"/>
                      </a:cubicBezTo>
                      <a:cubicBezTo>
                        <a:pt x="66" y="231"/>
                        <a:pt x="0" y="299"/>
                        <a:pt x="50" y="324"/>
                      </a:cubicBezTo>
                      <a:cubicBezTo>
                        <a:pt x="52" y="250"/>
                        <a:pt x="135" y="230"/>
                        <a:pt x="125" y="155"/>
                      </a:cubicBezTo>
                      <a:cubicBezTo>
                        <a:pt x="120" y="112"/>
                        <a:pt x="88" y="108"/>
                        <a:pt x="64" y="76"/>
                      </a:cubicBezTo>
                      <a:cubicBezTo>
                        <a:pt x="46" y="51"/>
                        <a:pt x="42" y="24"/>
                        <a:pt x="27" y="0"/>
                      </a:cubicBezTo>
                      <a:cubicBezTo>
                        <a:pt x="3" y="31"/>
                        <a:pt x="9" y="80"/>
                        <a:pt x="31" y="11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94" name="Freeform 158"/>
                <p:cNvSpPr>
                  <a:spLocks/>
                </p:cNvSpPr>
                <p:nvPr/>
              </p:nvSpPr>
              <p:spPr bwMode="gray">
                <a:xfrm>
                  <a:off x="8892425" y="-8437783"/>
                  <a:ext cx="897216" cy="407713"/>
                </a:xfrm>
                <a:custGeom>
                  <a:avLst/>
                  <a:gdLst/>
                  <a:ahLst/>
                  <a:cxnLst>
                    <a:cxn ang="0">
                      <a:pos x="0" y="5"/>
                    </a:cxn>
                    <a:cxn ang="0">
                      <a:pos x="239" y="47"/>
                    </a:cxn>
                    <a:cxn ang="0">
                      <a:pos x="117" y="24"/>
                    </a:cxn>
                    <a:cxn ang="0">
                      <a:pos x="4" y="8"/>
                    </a:cxn>
                  </a:cxnLst>
                  <a:rect l="0" t="0" r="r" b="b"/>
                  <a:pathLst>
                    <a:path w="243" h="104">
                      <a:moveTo>
                        <a:pt x="0" y="5"/>
                      </a:moveTo>
                      <a:cubicBezTo>
                        <a:pt x="22" y="37"/>
                        <a:pt x="243" y="104"/>
                        <a:pt x="239" y="47"/>
                      </a:cubicBezTo>
                      <a:cubicBezTo>
                        <a:pt x="235" y="0"/>
                        <a:pt x="140" y="22"/>
                        <a:pt x="117" y="24"/>
                      </a:cubicBezTo>
                      <a:cubicBezTo>
                        <a:pt x="83" y="28"/>
                        <a:pt x="27" y="20"/>
                        <a:pt x="4" y="8"/>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95" name="Freeform 159"/>
                <p:cNvSpPr>
                  <a:spLocks/>
                </p:cNvSpPr>
                <p:nvPr/>
              </p:nvSpPr>
              <p:spPr bwMode="gray">
                <a:xfrm>
                  <a:off x="6581444" y="-11155928"/>
                  <a:ext cx="3724763" cy="924169"/>
                </a:xfrm>
                <a:custGeom>
                  <a:avLst/>
                  <a:gdLst/>
                  <a:ahLst/>
                  <a:cxnLst>
                    <a:cxn ang="0">
                      <a:pos x="64" y="22"/>
                    </a:cxn>
                    <a:cxn ang="0">
                      <a:pos x="277" y="61"/>
                    </a:cxn>
                    <a:cxn ang="0">
                      <a:pos x="494" y="74"/>
                    </a:cxn>
                    <a:cxn ang="0">
                      <a:pos x="735" y="72"/>
                    </a:cxn>
                    <a:cxn ang="0">
                      <a:pos x="968" y="42"/>
                    </a:cxn>
                    <a:cxn ang="0">
                      <a:pos x="755" y="217"/>
                    </a:cxn>
                    <a:cxn ang="0">
                      <a:pos x="422" y="237"/>
                    </a:cxn>
                    <a:cxn ang="0">
                      <a:pos x="142" y="165"/>
                    </a:cxn>
                    <a:cxn ang="0">
                      <a:pos x="11" y="133"/>
                    </a:cxn>
                    <a:cxn ang="0">
                      <a:pos x="64" y="9"/>
                    </a:cxn>
                  </a:cxnLst>
                  <a:rect l="0" t="0" r="r" b="b"/>
                  <a:pathLst>
                    <a:path w="989" h="246">
                      <a:moveTo>
                        <a:pt x="64" y="22"/>
                      </a:moveTo>
                      <a:cubicBezTo>
                        <a:pt x="117" y="11"/>
                        <a:pt x="219" y="52"/>
                        <a:pt x="277" y="61"/>
                      </a:cubicBezTo>
                      <a:cubicBezTo>
                        <a:pt x="350" y="72"/>
                        <a:pt x="416" y="74"/>
                        <a:pt x="494" y="74"/>
                      </a:cubicBezTo>
                      <a:cubicBezTo>
                        <a:pt x="575" y="74"/>
                        <a:pt x="658" y="84"/>
                        <a:pt x="735" y="72"/>
                      </a:cubicBezTo>
                      <a:cubicBezTo>
                        <a:pt x="817" y="60"/>
                        <a:pt x="882" y="38"/>
                        <a:pt x="968" y="42"/>
                      </a:cubicBezTo>
                      <a:cubicBezTo>
                        <a:pt x="989" y="190"/>
                        <a:pt x="876" y="211"/>
                        <a:pt x="755" y="217"/>
                      </a:cubicBezTo>
                      <a:cubicBezTo>
                        <a:pt x="644" y="223"/>
                        <a:pt x="530" y="246"/>
                        <a:pt x="422" y="237"/>
                      </a:cubicBezTo>
                      <a:cubicBezTo>
                        <a:pt x="327" y="229"/>
                        <a:pt x="238" y="182"/>
                        <a:pt x="142" y="165"/>
                      </a:cubicBezTo>
                      <a:cubicBezTo>
                        <a:pt x="93" y="157"/>
                        <a:pt x="30" y="186"/>
                        <a:pt x="11" y="133"/>
                      </a:cubicBezTo>
                      <a:cubicBezTo>
                        <a:pt x="0" y="99"/>
                        <a:pt x="20" y="0"/>
                        <a:pt x="64" y="9"/>
                      </a:cubicBezTo>
                    </a:path>
                  </a:pathLst>
                </a:custGeom>
                <a:solidFill>
                  <a:srgbClr val="0201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96" name="Freeform 160"/>
                <p:cNvSpPr>
                  <a:spLocks/>
                </p:cNvSpPr>
                <p:nvPr/>
              </p:nvSpPr>
              <p:spPr bwMode="gray">
                <a:xfrm>
                  <a:off x="8158355" y="-10965666"/>
                  <a:ext cx="1060328" cy="842633"/>
                </a:xfrm>
                <a:custGeom>
                  <a:avLst/>
                  <a:gdLst/>
                  <a:ahLst/>
                  <a:cxnLst>
                    <a:cxn ang="0">
                      <a:pos x="14" y="39"/>
                    </a:cxn>
                    <a:cxn ang="0">
                      <a:pos x="111" y="21"/>
                    </a:cxn>
                    <a:cxn ang="0">
                      <a:pos x="205" y="165"/>
                    </a:cxn>
                    <a:cxn ang="0">
                      <a:pos x="3" y="201"/>
                    </a:cxn>
                    <a:cxn ang="0">
                      <a:pos x="2" y="171"/>
                    </a:cxn>
                    <a:cxn ang="0">
                      <a:pos x="184" y="138"/>
                    </a:cxn>
                    <a:cxn ang="0">
                      <a:pos x="14" y="53"/>
                    </a:cxn>
                  </a:cxnLst>
                  <a:rect l="0" t="0" r="r" b="b"/>
                  <a:pathLst>
                    <a:path w="277" h="225">
                      <a:moveTo>
                        <a:pt x="14" y="39"/>
                      </a:moveTo>
                      <a:cubicBezTo>
                        <a:pt x="26" y="0"/>
                        <a:pt x="77" y="13"/>
                        <a:pt x="111" y="21"/>
                      </a:cubicBezTo>
                      <a:cubicBezTo>
                        <a:pt x="147" y="64"/>
                        <a:pt x="277" y="65"/>
                        <a:pt x="205" y="165"/>
                      </a:cubicBezTo>
                      <a:cubicBezTo>
                        <a:pt x="166" y="219"/>
                        <a:pt x="60" y="225"/>
                        <a:pt x="3" y="201"/>
                      </a:cubicBezTo>
                      <a:cubicBezTo>
                        <a:pt x="0" y="192"/>
                        <a:pt x="1" y="181"/>
                        <a:pt x="2" y="171"/>
                      </a:cubicBezTo>
                      <a:cubicBezTo>
                        <a:pt x="47" y="169"/>
                        <a:pt x="174" y="202"/>
                        <a:pt x="184" y="138"/>
                      </a:cubicBezTo>
                      <a:cubicBezTo>
                        <a:pt x="197" y="61"/>
                        <a:pt x="59" y="65"/>
                        <a:pt x="14" y="53"/>
                      </a:cubicBezTo>
                    </a:path>
                  </a:pathLst>
                </a:custGeom>
                <a:solidFill>
                  <a:srgbClr val="C1C0BD"/>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97" name="Freeform 161"/>
                <p:cNvSpPr>
                  <a:spLocks/>
                </p:cNvSpPr>
                <p:nvPr/>
              </p:nvSpPr>
              <p:spPr bwMode="gray">
                <a:xfrm>
                  <a:off x="6472692" y="-17163036"/>
                  <a:ext cx="4078217" cy="6306095"/>
                </a:xfrm>
                <a:custGeom>
                  <a:avLst/>
                  <a:gdLst/>
                  <a:ahLst/>
                  <a:cxnLst>
                    <a:cxn ang="0">
                      <a:pos x="326" y="79"/>
                    </a:cxn>
                    <a:cxn ang="0">
                      <a:pos x="223" y="165"/>
                    </a:cxn>
                    <a:cxn ang="0">
                      <a:pos x="176" y="376"/>
                    </a:cxn>
                    <a:cxn ang="0">
                      <a:pos x="125" y="636"/>
                    </a:cxn>
                    <a:cxn ang="0">
                      <a:pos x="84" y="954"/>
                    </a:cxn>
                    <a:cxn ang="0">
                      <a:pos x="32" y="1171"/>
                    </a:cxn>
                    <a:cxn ang="0">
                      <a:pos x="21" y="1390"/>
                    </a:cxn>
                    <a:cxn ang="0">
                      <a:pos x="66" y="1561"/>
                    </a:cxn>
                    <a:cxn ang="0">
                      <a:pos x="208" y="1651"/>
                    </a:cxn>
                    <a:cxn ang="0">
                      <a:pos x="392" y="1658"/>
                    </a:cxn>
                    <a:cxn ang="0">
                      <a:pos x="561" y="1671"/>
                    </a:cxn>
                    <a:cxn ang="0">
                      <a:pos x="900" y="1658"/>
                    </a:cxn>
                    <a:cxn ang="0">
                      <a:pos x="1045" y="1612"/>
                    </a:cxn>
                    <a:cxn ang="0">
                      <a:pos x="1070" y="1374"/>
                    </a:cxn>
                    <a:cxn ang="0">
                      <a:pos x="1076" y="805"/>
                    </a:cxn>
                    <a:cxn ang="0">
                      <a:pos x="835" y="125"/>
                    </a:cxn>
                    <a:cxn ang="0">
                      <a:pos x="722" y="47"/>
                    </a:cxn>
                    <a:cxn ang="0">
                      <a:pos x="599" y="52"/>
                    </a:cxn>
                    <a:cxn ang="0">
                      <a:pos x="300" y="79"/>
                    </a:cxn>
                  </a:cxnLst>
                  <a:rect l="0" t="0" r="r" b="b"/>
                  <a:pathLst>
                    <a:path w="1088" h="1680">
                      <a:moveTo>
                        <a:pt x="326" y="79"/>
                      </a:moveTo>
                      <a:cubicBezTo>
                        <a:pt x="296" y="119"/>
                        <a:pt x="251" y="133"/>
                        <a:pt x="223" y="165"/>
                      </a:cubicBezTo>
                      <a:cubicBezTo>
                        <a:pt x="171" y="225"/>
                        <a:pt x="179" y="301"/>
                        <a:pt x="176" y="376"/>
                      </a:cubicBezTo>
                      <a:cubicBezTo>
                        <a:pt x="172" y="466"/>
                        <a:pt x="137" y="546"/>
                        <a:pt x="125" y="636"/>
                      </a:cubicBezTo>
                      <a:cubicBezTo>
                        <a:pt x="111" y="743"/>
                        <a:pt x="107" y="850"/>
                        <a:pt x="84" y="954"/>
                      </a:cubicBezTo>
                      <a:cubicBezTo>
                        <a:pt x="69" y="1026"/>
                        <a:pt x="39" y="1095"/>
                        <a:pt x="32" y="1171"/>
                      </a:cubicBezTo>
                      <a:cubicBezTo>
                        <a:pt x="25" y="1244"/>
                        <a:pt x="31" y="1322"/>
                        <a:pt x="21" y="1390"/>
                      </a:cubicBezTo>
                      <a:cubicBezTo>
                        <a:pt x="9" y="1472"/>
                        <a:pt x="0" y="1515"/>
                        <a:pt x="66" y="1561"/>
                      </a:cubicBezTo>
                      <a:cubicBezTo>
                        <a:pt x="111" y="1592"/>
                        <a:pt x="154" y="1641"/>
                        <a:pt x="208" y="1651"/>
                      </a:cubicBezTo>
                      <a:cubicBezTo>
                        <a:pt x="266" y="1663"/>
                        <a:pt x="334" y="1652"/>
                        <a:pt x="392" y="1658"/>
                      </a:cubicBezTo>
                      <a:cubicBezTo>
                        <a:pt x="446" y="1663"/>
                        <a:pt x="503" y="1671"/>
                        <a:pt x="561" y="1671"/>
                      </a:cubicBezTo>
                      <a:cubicBezTo>
                        <a:pt x="674" y="1671"/>
                        <a:pt x="793" y="1680"/>
                        <a:pt x="900" y="1658"/>
                      </a:cubicBezTo>
                      <a:cubicBezTo>
                        <a:pt x="942" y="1649"/>
                        <a:pt x="1014" y="1649"/>
                        <a:pt x="1045" y="1612"/>
                      </a:cubicBezTo>
                      <a:cubicBezTo>
                        <a:pt x="1088" y="1561"/>
                        <a:pt x="1070" y="1445"/>
                        <a:pt x="1070" y="1374"/>
                      </a:cubicBezTo>
                      <a:cubicBezTo>
                        <a:pt x="1070" y="1184"/>
                        <a:pt x="1076" y="994"/>
                        <a:pt x="1076" y="805"/>
                      </a:cubicBezTo>
                      <a:cubicBezTo>
                        <a:pt x="1076" y="561"/>
                        <a:pt x="1059" y="262"/>
                        <a:pt x="835" y="125"/>
                      </a:cubicBezTo>
                      <a:cubicBezTo>
                        <a:pt x="796" y="101"/>
                        <a:pt x="760" y="73"/>
                        <a:pt x="722" y="47"/>
                      </a:cubicBezTo>
                      <a:cubicBezTo>
                        <a:pt x="656" y="0"/>
                        <a:pt x="653" y="1"/>
                        <a:pt x="599" y="52"/>
                      </a:cubicBezTo>
                      <a:cubicBezTo>
                        <a:pt x="499" y="143"/>
                        <a:pt x="422" y="79"/>
                        <a:pt x="300" y="79"/>
                      </a:cubicBezTo>
                    </a:path>
                  </a:pathLst>
                </a:custGeom>
                <a:solidFill>
                  <a:srgbClr val="BDD5EF"/>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98" name="Freeform 162"/>
                <p:cNvSpPr>
                  <a:spLocks/>
                </p:cNvSpPr>
                <p:nvPr/>
              </p:nvSpPr>
              <p:spPr bwMode="gray">
                <a:xfrm>
                  <a:off x="6608624" y="-11835472"/>
                  <a:ext cx="489386" cy="815443"/>
                </a:xfrm>
                <a:custGeom>
                  <a:avLst/>
                  <a:gdLst/>
                  <a:ahLst/>
                  <a:cxnLst>
                    <a:cxn ang="0">
                      <a:pos x="130" y="224"/>
                    </a:cxn>
                    <a:cxn ang="0">
                      <a:pos x="61" y="117"/>
                    </a:cxn>
                    <a:cxn ang="0">
                      <a:pos x="16" y="0"/>
                    </a:cxn>
                    <a:cxn ang="0">
                      <a:pos x="45" y="130"/>
                    </a:cxn>
                    <a:cxn ang="0">
                      <a:pos x="70" y="197"/>
                    </a:cxn>
                  </a:cxnLst>
                  <a:rect l="0" t="0" r="r" b="b"/>
                  <a:pathLst>
                    <a:path w="130" h="224">
                      <a:moveTo>
                        <a:pt x="130" y="224"/>
                      </a:moveTo>
                      <a:cubicBezTo>
                        <a:pt x="113" y="187"/>
                        <a:pt x="85" y="149"/>
                        <a:pt x="61" y="117"/>
                      </a:cubicBezTo>
                      <a:cubicBezTo>
                        <a:pt x="32" y="78"/>
                        <a:pt x="24" y="47"/>
                        <a:pt x="16" y="0"/>
                      </a:cubicBezTo>
                      <a:cubicBezTo>
                        <a:pt x="0" y="52"/>
                        <a:pt x="26" y="88"/>
                        <a:pt x="45" y="130"/>
                      </a:cubicBezTo>
                      <a:cubicBezTo>
                        <a:pt x="58" y="158"/>
                        <a:pt x="39" y="186"/>
                        <a:pt x="70" y="197"/>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499" name="Freeform 163"/>
                <p:cNvSpPr>
                  <a:spLocks/>
                </p:cNvSpPr>
                <p:nvPr/>
              </p:nvSpPr>
              <p:spPr bwMode="gray">
                <a:xfrm>
                  <a:off x="7505840" y="-11400569"/>
                  <a:ext cx="1658466" cy="543629"/>
                </a:xfrm>
                <a:custGeom>
                  <a:avLst/>
                  <a:gdLst/>
                  <a:ahLst/>
                  <a:cxnLst>
                    <a:cxn ang="0">
                      <a:pos x="0" y="126"/>
                    </a:cxn>
                    <a:cxn ang="0">
                      <a:pos x="27" y="83"/>
                    </a:cxn>
                    <a:cxn ang="0">
                      <a:pos x="36" y="83"/>
                    </a:cxn>
                    <a:cxn ang="0">
                      <a:pos x="33" y="127"/>
                    </a:cxn>
                    <a:cxn ang="0">
                      <a:pos x="91" y="76"/>
                    </a:cxn>
                    <a:cxn ang="0">
                      <a:pos x="154" y="118"/>
                    </a:cxn>
                    <a:cxn ang="0">
                      <a:pos x="154" y="41"/>
                    </a:cxn>
                    <a:cxn ang="0">
                      <a:pos x="276" y="1"/>
                    </a:cxn>
                    <a:cxn ang="0">
                      <a:pos x="365" y="46"/>
                    </a:cxn>
                    <a:cxn ang="0">
                      <a:pos x="366" y="28"/>
                    </a:cxn>
                    <a:cxn ang="0">
                      <a:pos x="408" y="83"/>
                    </a:cxn>
                    <a:cxn ang="0">
                      <a:pos x="343" y="116"/>
                    </a:cxn>
                    <a:cxn ang="0">
                      <a:pos x="341" y="121"/>
                    </a:cxn>
                    <a:cxn ang="0">
                      <a:pos x="434" y="144"/>
                    </a:cxn>
                  </a:cxnLst>
                  <a:rect l="0" t="0" r="r" b="b"/>
                  <a:pathLst>
                    <a:path w="443" h="144">
                      <a:moveTo>
                        <a:pt x="0" y="126"/>
                      </a:moveTo>
                      <a:cubicBezTo>
                        <a:pt x="0" y="85"/>
                        <a:pt x="1" y="110"/>
                        <a:pt x="27" y="83"/>
                      </a:cubicBezTo>
                      <a:cubicBezTo>
                        <a:pt x="28" y="83"/>
                        <a:pt x="35" y="83"/>
                        <a:pt x="36" y="83"/>
                      </a:cubicBezTo>
                      <a:cubicBezTo>
                        <a:pt x="29" y="100"/>
                        <a:pt x="14" y="109"/>
                        <a:pt x="33" y="127"/>
                      </a:cubicBezTo>
                      <a:cubicBezTo>
                        <a:pt x="56" y="105"/>
                        <a:pt x="54" y="74"/>
                        <a:pt x="91" y="76"/>
                      </a:cubicBezTo>
                      <a:cubicBezTo>
                        <a:pt x="81" y="106"/>
                        <a:pt x="146" y="137"/>
                        <a:pt x="154" y="118"/>
                      </a:cubicBezTo>
                      <a:cubicBezTo>
                        <a:pt x="166" y="89"/>
                        <a:pt x="152" y="74"/>
                        <a:pt x="154" y="41"/>
                      </a:cubicBezTo>
                      <a:cubicBezTo>
                        <a:pt x="205" y="39"/>
                        <a:pt x="229" y="2"/>
                        <a:pt x="276" y="1"/>
                      </a:cubicBezTo>
                      <a:cubicBezTo>
                        <a:pt x="327" y="0"/>
                        <a:pt x="319" y="50"/>
                        <a:pt x="365" y="46"/>
                      </a:cubicBezTo>
                      <a:cubicBezTo>
                        <a:pt x="364" y="41"/>
                        <a:pt x="367" y="33"/>
                        <a:pt x="366" y="28"/>
                      </a:cubicBezTo>
                      <a:cubicBezTo>
                        <a:pt x="390" y="29"/>
                        <a:pt x="422" y="56"/>
                        <a:pt x="408" y="83"/>
                      </a:cubicBezTo>
                      <a:cubicBezTo>
                        <a:pt x="401" y="96"/>
                        <a:pt x="358" y="112"/>
                        <a:pt x="343" y="116"/>
                      </a:cubicBezTo>
                      <a:cubicBezTo>
                        <a:pt x="342" y="117"/>
                        <a:pt x="341" y="119"/>
                        <a:pt x="341" y="121"/>
                      </a:cubicBezTo>
                      <a:cubicBezTo>
                        <a:pt x="383" y="126"/>
                        <a:pt x="443" y="87"/>
                        <a:pt x="434" y="144"/>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00" name="Freeform 164"/>
                <p:cNvSpPr>
                  <a:spLocks/>
                </p:cNvSpPr>
                <p:nvPr/>
              </p:nvSpPr>
              <p:spPr bwMode="gray">
                <a:xfrm>
                  <a:off x="9245879" y="-11536468"/>
                  <a:ext cx="570942" cy="652355"/>
                </a:xfrm>
                <a:custGeom>
                  <a:avLst/>
                  <a:gdLst/>
                  <a:ahLst/>
                  <a:cxnLst>
                    <a:cxn ang="0">
                      <a:pos x="35" y="147"/>
                    </a:cxn>
                    <a:cxn ang="0">
                      <a:pos x="0" y="63"/>
                    </a:cxn>
                    <a:cxn ang="0">
                      <a:pos x="65" y="147"/>
                    </a:cxn>
                    <a:cxn ang="0">
                      <a:pos x="110" y="48"/>
                    </a:cxn>
                    <a:cxn ang="0">
                      <a:pos x="123" y="127"/>
                    </a:cxn>
                    <a:cxn ang="0">
                      <a:pos x="66" y="173"/>
                    </a:cxn>
                    <a:cxn ang="0">
                      <a:pos x="22" y="130"/>
                    </a:cxn>
                  </a:cxnLst>
                  <a:rect l="0" t="0" r="r" b="b"/>
                  <a:pathLst>
                    <a:path w="153" h="175">
                      <a:moveTo>
                        <a:pt x="35" y="147"/>
                      </a:moveTo>
                      <a:cubicBezTo>
                        <a:pt x="40" y="110"/>
                        <a:pt x="16" y="92"/>
                        <a:pt x="0" y="63"/>
                      </a:cubicBezTo>
                      <a:cubicBezTo>
                        <a:pt x="42" y="64"/>
                        <a:pt x="32" y="137"/>
                        <a:pt x="65" y="147"/>
                      </a:cubicBezTo>
                      <a:cubicBezTo>
                        <a:pt x="125" y="166"/>
                        <a:pt x="90" y="71"/>
                        <a:pt x="110" y="48"/>
                      </a:cubicBezTo>
                      <a:cubicBezTo>
                        <a:pt x="153" y="0"/>
                        <a:pt x="129" y="108"/>
                        <a:pt x="123" y="127"/>
                      </a:cubicBezTo>
                      <a:cubicBezTo>
                        <a:pt x="116" y="153"/>
                        <a:pt x="96" y="175"/>
                        <a:pt x="66" y="173"/>
                      </a:cubicBezTo>
                      <a:cubicBezTo>
                        <a:pt x="34" y="171"/>
                        <a:pt x="29" y="136"/>
                        <a:pt x="22" y="130"/>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01" name="Freeform 165"/>
                <p:cNvSpPr>
                  <a:spLocks/>
                </p:cNvSpPr>
                <p:nvPr/>
              </p:nvSpPr>
              <p:spPr bwMode="gray">
                <a:xfrm>
                  <a:off x="7505840" y="-17706665"/>
                  <a:ext cx="1658466" cy="1957064"/>
                </a:xfrm>
                <a:custGeom>
                  <a:avLst/>
                  <a:gdLst/>
                  <a:ahLst/>
                  <a:cxnLst>
                    <a:cxn ang="0">
                      <a:pos x="26" y="61"/>
                    </a:cxn>
                    <a:cxn ang="0">
                      <a:pos x="382" y="343"/>
                    </a:cxn>
                    <a:cxn ang="0">
                      <a:pos x="366" y="88"/>
                    </a:cxn>
                    <a:cxn ang="0">
                      <a:pos x="49" y="80"/>
                    </a:cxn>
                  </a:cxnLst>
                  <a:rect l="0" t="0" r="r" b="b"/>
                  <a:pathLst>
                    <a:path w="441" h="526">
                      <a:moveTo>
                        <a:pt x="26" y="61"/>
                      </a:moveTo>
                      <a:cubicBezTo>
                        <a:pt x="0" y="249"/>
                        <a:pt x="187" y="526"/>
                        <a:pt x="382" y="343"/>
                      </a:cubicBezTo>
                      <a:cubicBezTo>
                        <a:pt x="441" y="287"/>
                        <a:pt x="409" y="148"/>
                        <a:pt x="366" y="88"/>
                      </a:cubicBezTo>
                      <a:cubicBezTo>
                        <a:pt x="305" y="4"/>
                        <a:pt x="188" y="0"/>
                        <a:pt x="49" y="80"/>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02" name="Freeform 166"/>
                <p:cNvSpPr>
                  <a:spLocks/>
                </p:cNvSpPr>
                <p:nvPr/>
              </p:nvSpPr>
              <p:spPr bwMode="gray">
                <a:xfrm>
                  <a:off x="5874553" y="-10503573"/>
                  <a:ext cx="1141901" cy="1467798"/>
                </a:xfrm>
                <a:custGeom>
                  <a:avLst/>
                  <a:gdLst/>
                  <a:ahLst/>
                  <a:cxnLst>
                    <a:cxn ang="0">
                      <a:pos x="53" y="180"/>
                    </a:cxn>
                    <a:cxn ang="0">
                      <a:pos x="124" y="312"/>
                    </a:cxn>
                    <a:cxn ang="0">
                      <a:pos x="248" y="388"/>
                    </a:cxn>
                    <a:cxn ang="0">
                      <a:pos x="295" y="278"/>
                    </a:cxn>
                    <a:cxn ang="0">
                      <a:pos x="225" y="166"/>
                    </a:cxn>
                    <a:cxn ang="0">
                      <a:pos x="27" y="161"/>
                    </a:cxn>
                  </a:cxnLst>
                  <a:rect l="0" t="0" r="r" b="b"/>
                  <a:pathLst>
                    <a:path w="305" h="394">
                      <a:moveTo>
                        <a:pt x="53" y="180"/>
                      </a:moveTo>
                      <a:cubicBezTo>
                        <a:pt x="51" y="221"/>
                        <a:pt x="101" y="280"/>
                        <a:pt x="124" y="312"/>
                      </a:cubicBezTo>
                      <a:cubicBezTo>
                        <a:pt x="155" y="357"/>
                        <a:pt x="188" y="394"/>
                        <a:pt x="248" y="388"/>
                      </a:cubicBezTo>
                      <a:cubicBezTo>
                        <a:pt x="261" y="346"/>
                        <a:pt x="289" y="322"/>
                        <a:pt x="295" y="278"/>
                      </a:cubicBezTo>
                      <a:cubicBezTo>
                        <a:pt x="305" y="206"/>
                        <a:pt x="278" y="202"/>
                        <a:pt x="225" y="166"/>
                      </a:cubicBezTo>
                      <a:cubicBezTo>
                        <a:pt x="188" y="140"/>
                        <a:pt x="0" y="0"/>
                        <a:pt x="27" y="161"/>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03" name="Freeform 167"/>
                <p:cNvSpPr>
                  <a:spLocks/>
                </p:cNvSpPr>
                <p:nvPr/>
              </p:nvSpPr>
              <p:spPr bwMode="gray">
                <a:xfrm>
                  <a:off x="10224651" y="-10585126"/>
                  <a:ext cx="924396" cy="1386262"/>
                </a:xfrm>
                <a:custGeom>
                  <a:avLst/>
                  <a:gdLst/>
                  <a:ahLst/>
                  <a:cxnLst>
                    <a:cxn ang="0">
                      <a:pos x="215" y="161"/>
                    </a:cxn>
                    <a:cxn ang="0">
                      <a:pos x="170" y="247"/>
                    </a:cxn>
                    <a:cxn ang="0">
                      <a:pos x="71" y="357"/>
                    </a:cxn>
                    <a:cxn ang="0">
                      <a:pos x="6" y="227"/>
                    </a:cxn>
                    <a:cxn ang="0">
                      <a:pos x="221" y="148"/>
                    </a:cxn>
                  </a:cxnLst>
                  <a:rect l="0" t="0" r="r" b="b"/>
                  <a:pathLst>
                    <a:path w="245" h="367">
                      <a:moveTo>
                        <a:pt x="215" y="161"/>
                      </a:moveTo>
                      <a:cubicBezTo>
                        <a:pt x="237" y="200"/>
                        <a:pt x="202" y="231"/>
                        <a:pt x="170" y="247"/>
                      </a:cubicBezTo>
                      <a:cubicBezTo>
                        <a:pt x="170" y="302"/>
                        <a:pt x="133" y="367"/>
                        <a:pt x="71" y="357"/>
                      </a:cubicBezTo>
                      <a:cubicBezTo>
                        <a:pt x="22" y="349"/>
                        <a:pt x="0" y="278"/>
                        <a:pt x="6" y="227"/>
                      </a:cubicBezTo>
                      <a:cubicBezTo>
                        <a:pt x="17" y="135"/>
                        <a:pt x="245" y="0"/>
                        <a:pt x="221" y="148"/>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04" name="Freeform 168"/>
                <p:cNvSpPr>
                  <a:spLocks/>
                </p:cNvSpPr>
                <p:nvPr/>
              </p:nvSpPr>
              <p:spPr bwMode="gray">
                <a:xfrm>
                  <a:off x="6119238" y="-9987134"/>
                  <a:ext cx="706891" cy="978532"/>
                </a:xfrm>
                <a:custGeom>
                  <a:avLst/>
                  <a:gdLst/>
                  <a:ahLst/>
                  <a:cxnLst>
                    <a:cxn ang="0">
                      <a:pos x="110" y="4"/>
                    </a:cxn>
                    <a:cxn ang="0">
                      <a:pos x="73" y="71"/>
                    </a:cxn>
                    <a:cxn ang="0">
                      <a:pos x="74" y="134"/>
                    </a:cxn>
                    <a:cxn ang="0">
                      <a:pos x="178" y="229"/>
                    </a:cxn>
                    <a:cxn ang="0">
                      <a:pos x="126" y="249"/>
                    </a:cxn>
                    <a:cxn ang="0">
                      <a:pos x="73" y="210"/>
                    </a:cxn>
                    <a:cxn ang="0">
                      <a:pos x="10" y="90"/>
                    </a:cxn>
                    <a:cxn ang="0">
                      <a:pos x="107" y="0"/>
                    </a:cxn>
                  </a:cxnLst>
                  <a:rect l="0" t="0" r="r" b="b"/>
                  <a:pathLst>
                    <a:path w="185" h="258">
                      <a:moveTo>
                        <a:pt x="110" y="4"/>
                      </a:moveTo>
                      <a:cubicBezTo>
                        <a:pt x="131" y="37"/>
                        <a:pt x="94" y="53"/>
                        <a:pt x="73" y="71"/>
                      </a:cubicBezTo>
                      <a:cubicBezTo>
                        <a:pt x="44" y="98"/>
                        <a:pt x="53" y="104"/>
                        <a:pt x="74" y="134"/>
                      </a:cubicBezTo>
                      <a:cubicBezTo>
                        <a:pt x="106" y="179"/>
                        <a:pt x="109" y="228"/>
                        <a:pt x="178" y="229"/>
                      </a:cubicBezTo>
                      <a:cubicBezTo>
                        <a:pt x="185" y="258"/>
                        <a:pt x="143" y="255"/>
                        <a:pt x="126" y="249"/>
                      </a:cubicBezTo>
                      <a:cubicBezTo>
                        <a:pt x="109" y="244"/>
                        <a:pt x="85" y="223"/>
                        <a:pt x="73" y="210"/>
                      </a:cubicBezTo>
                      <a:cubicBezTo>
                        <a:pt x="45" y="182"/>
                        <a:pt x="0" y="133"/>
                        <a:pt x="10" y="90"/>
                      </a:cubicBezTo>
                      <a:cubicBezTo>
                        <a:pt x="20" y="49"/>
                        <a:pt x="76" y="24"/>
                        <a:pt x="107" y="0"/>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05" name="Freeform 169"/>
                <p:cNvSpPr>
                  <a:spLocks/>
                </p:cNvSpPr>
                <p:nvPr/>
              </p:nvSpPr>
              <p:spPr bwMode="gray">
                <a:xfrm>
                  <a:off x="8865246" y="-14852604"/>
                  <a:ext cx="1821595" cy="3452035"/>
                </a:xfrm>
                <a:custGeom>
                  <a:avLst/>
                  <a:gdLst/>
                  <a:ahLst/>
                  <a:cxnLst>
                    <a:cxn ang="0">
                      <a:pos x="127" y="186"/>
                    </a:cxn>
                    <a:cxn ang="0">
                      <a:pos x="7" y="0"/>
                    </a:cxn>
                    <a:cxn ang="0">
                      <a:pos x="133" y="262"/>
                    </a:cxn>
                    <a:cxn ang="0">
                      <a:pos x="124" y="299"/>
                    </a:cxn>
                    <a:cxn ang="0">
                      <a:pos x="79" y="250"/>
                    </a:cxn>
                    <a:cxn ang="0">
                      <a:pos x="26" y="252"/>
                    </a:cxn>
                    <a:cxn ang="0">
                      <a:pos x="49" y="316"/>
                    </a:cxn>
                    <a:cxn ang="0">
                      <a:pos x="107" y="382"/>
                    </a:cxn>
                    <a:cxn ang="0">
                      <a:pos x="143" y="519"/>
                    </a:cxn>
                    <a:cxn ang="0">
                      <a:pos x="111" y="639"/>
                    </a:cxn>
                    <a:cxn ang="0">
                      <a:pos x="179" y="614"/>
                    </a:cxn>
                    <a:cxn ang="0">
                      <a:pos x="111" y="698"/>
                    </a:cxn>
                    <a:cxn ang="0">
                      <a:pos x="72" y="805"/>
                    </a:cxn>
                    <a:cxn ang="0">
                      <a:pos x="166" y="731"/>
                    </a:cxn>
                    <a:cxn ang="0">
                      <a:pos x="234" y="799"/>
                    </a:cxn>
                    <a:cxn ang="0">
                      <a:pos x="286" y="777"/>
                    </a:cxn>
                    <a:cxn ang="0">
                      <a:pos x="266" y="847"/>
                    </a:cxn>
                    <a:cxn ang="0">
                      <a:pos x="244" y="903"/>
                    </a:cxn>
                    <a:cxn ang="0">
                      <a:pos x="310" y="877"/>
                    </a:cxn>
                    <a:cxn ang="0">
                      <a:pos x="385" y="803"/>
                    </a:cxn>
                    <a:cxn ang="0">
                      <a:pos x="431" y="689"/>
                    </a:cxn>
                    <a:cxn ang="0">
                      <a:pos x="466" y="542"/>
                    </a:cxn>
                    <a:cxn ang="0">
                      <a:pos x="402" y="237"/>
                    </a:cxn>
                    <a:cxn ang="0">
                      <a:pos x="323" y="186"/>
                    </a:cxn>
                    <a:cxn ang="0">
                      <a:pos x="248" y="209"/>
                    </a:cxn>
                    <a:cxn ang="0">
                      <a:pos x="111" y="180"/>
                    </a:cxn>
                    <a:cxn ang="0">
                      <a:pos x="124" y="183"/>
                    </a:cxn>
                  </a:cxnLst>
                  <a:rect l="0" t="0" r="r" b="b"/>
                  <a:pathLst>
                    <a:path w="491" h="917">
                      <a:moveTo>
                        <a:pt x="127" y="186"/>
                      </a:moveTo>
                      <a:cubicBezTo>
                        <a:pt x="43" y="152"/>
                        <a:pt x="50" y="58"/>
                        <a:pt x="7" y="0"/>
                      </a:cubicBezTo>
                      <a:cubicBezTo>
                        <a:pt x="0" y="103"/>
                        <a:pt x="76" y="187"/>
                        <a:pt x="133" y="262"/>
                      </a:cubicBezTo>
                      <a:cubicBezTo>
                        <a:pt x="148" y="281"/>
                        <a:pt x="166" y="312"/>
                        <a:pt x="124" y="299"/>
                      </a:cubicBezTo>
                      <a:cubicBezTo>
                        <a:pt x="105" y="293"/>
                        <a:pt x="92" y="263"/>
                        <a:pt x="79" y="250"/>
                      </a:cubicBezTo>
                      <a:cubicBezTo>
                        <a:pt x="61" y="233"/>
                        <a:pt x="38" y="221"/>
                        <a:pt x="26" y="252"/>
                      </a:cubicBezTo>
                      <a:cubicBezTo>
                        <a:pt x="17" y="276"/>
                        <a:pt x="37" y="298"/>
                        <a:pt x="49" y="316"/>
                      </a:cubicBezTo>
                      <a:cubicBezTo>
                        <a:pt x="68" y="343"/>
                        <a:pt x="66" y="399"/>
                        <a:pt x="107" y="382"/>
                      </a:cubicBezTo>
                      <a:cubicBezTo>
                        <a:pt x="108" y="429"/>
                        <a:pt x="122" y="480"/>
                        <a:pt x="143" y="519"/>
                      </a:cubicBezTo>
                      <a:cubicBezTo>
                        <a:pt x="176" y="579"/>
                        <a:pt x="150" y="590"/>
                        <a:pt x="111" y="639"/>
                      </a:cubicBezTo>
                      <a:cubicBezTo>
                        <a:pt x="137" y="643"/>
                        <a:pt x="162" y="633"/>
                        <a:pt x="179" y="614"/>
                      </a:cubicBezTo>
                      <a:cubicBezTo>
                        <a:pt x="170" y="648"/>
                        <a:pt x="134" y="672"/>
                        <a:pt x="111" y="698"/>
                      </a:cubicBezTo>
                      <a:cubicBezTo>
                        <a:pt x="79" y="735"/>
                        <a:pt x="69" y="757"/>
                        <a:pt x="72" y="805"/>
                      </a:cubicBezTo>
                      <a:cubicBezTo>
                        <a:pt x="112" y="798"/>
                        <a:pt x="132" y="736"/>
                        <a:pt x="166" y="731"/>
                      </a:cubicBezTo>
                      <a:cubicBezTo>
                        <a:pt x="222" y="722"/>
                        <a:pt x="192" y="808"/>
                        <a:pt x="234" y="799"/>
                      </a:cubicBezTo>
                      <a:cubicBezTo>
                        <a:pt x="245" y="776"/>
                        <a:pt x="261" y="768"/>
                        <a:pt x="286" y="777"/>
                      </a:cubicBezTo>
                      <a:cubicBezTo>
                        <a:pt x="287" y="806"/>
                        <a:pt x="284" y="827"/>
                        <a:pt x="266" y="847"/>
                      </a:cubicBezTo>
                      <a:cubicBezTo>
                        <a:pt x="255" y="859"/>
                        <a:pt x="218" y="882"/>
                        <a:pt x="244" y="903"/>
                      </a:cubicBezTo>
                      <a:cubicBezTo>
                        <a:pt x="262" y="917"/>
                        <a:pt x="299" y="886"/>
                        <a:pt x="310" y="877"/>
                      </a:cubicBezTo>
                      <a:cubicBezTo>
                        <a:pt x="332" y="857"/>
                        <a:pt x="368" y="827"/>
                        <a:pt x="385" y="803"/>
                      </a:cubicBezTo>
                      <a:cubicBezTo>
                        <a:pt x="407" y="770"/>
                        <a:pt x="415" y="725"/>
                        <a:pt x="431" y="689"/>
                      </a:cubicBezTo>
                      <a:cubicBezTo>
                        <a:pt x="451" y="642"/>
                        <a:pt x="460" y="593"/>
                        <a:pt x="466" y="542"/>
                      </a:cubicBezTo>
                      <a:cubicBezTo>
                        <a:pt x="480" y="434"/>
                        <a:pt x="491" y="313"/>
                        <a:pt x="402" y="237"/>
                      </a:cubicBezTo>
                      <a:cubicBezTo>
                        <a:pt x="384" y="222"/>
                        <a:pt x="347" y="187"/>
                        <a:pt x="323" y="186"/>
                      </a:cubicBezTo>
                      <a:cubicBezTo>
                        <a:pt x="295" y="184"/>
                        <a:pt x="278" y="208"/>
                        <a:pt x="248" y="209"/>
                      </a:cubicBezTo>
                      <a:cubicBezTo>
                        <a:pt x="208" y="209"/>
                        <a:pt x="143" y="202"/>
                        <a:pt x="111" y="180"/>
                      </a:cubicBezTo>
                      <a:cubicBezTo>
                        <a:pt x="117" y="178"/>
                        <a:pt x="118" y="182"/>
                        <a:pt x="124" y="183"/>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06" name="Freeform 170"/>
                <p:cNvSpPr>
                  <a:spLocks/>
                </p:cNvSpPr>
                <p:nvPr/>
              </p:nvSpPr>
              <p:spPr bwMode="gray">
                <a:xfrm>
                  <a:off x="6853325" y="-13602258"/>
                  <a:ext cx="924396" cy="1766785"/>
                </a:xfrm>
                <a:custGeom>
                  <a:avLst/>
                  <a:gdLst/>
                  <a:ahLst/>
                  <a:cxnLst>
                    <a:cxn ang="0">
                      <a:pos x="224" y="69"/>
                    </a:cxn>
                    <a:cxn ang="0">
                      <a:pos x="194" y="288"/>
                    </a:cxn>
                    <a:cxn ang="0">
                      <a:pos x="158" y="326"/>
                    </a:cxn>
                    <a:cxn ang="0">
                      <a:pos x="103" y="347"/>
                    </a:cxn>
                    <a:cxn ang="0">
                      <a:pos x="109" y="467"/>
                    </a:cxn>
                    <a:cxn ang="0">
                      <a:pos x="76" y="455"/>
                    </a:cxn>
                    <a:cxn ang="0">
                      <a:pos x="31" y="451"/>
                    </a:cxn>
                    <a:cxn ang="0">
                      <a:pos x="5" y="386"/>
                    </a:cxn>
                    <a:cxn ang="0">
                      <a:pos x="93" y="278"/>
                    </a:cxn>
                    <a:cxn ang="0">
                      <a:pos x="106" y="199"/>
                    </a:cxn>
                    <a:cxn ang="0">
                      <a:pos x="149" y="145"/>
                    </a:cxn>
                    <a:cxn ang="0">
                      <a:pos x="220" y="18"/>
                    </a:cxn>
                    <a:cxn ang="0">
                      <a:pos x="204" y="105"/>
                    </a:cxn>
                  </a:cxnLst>
                  <a:rect l="0" t="0" r="r" b="b"/>
                  <a:pathLst>
                    <a:path w="246" h="472">
                      <a:moveTo>
                        <a:pt x="224" y="69"/>
                      </a:moveTo>
                      <a:cubicBezTo>
                        <a:pt x="166" y="133"/>
                        <a:pt x="246" y="222"/>
                        <a:pt x="194" y="288"/>
                      </a:cubicBezTo>
                      <a:cubicBezTo>
                        <a:pt x="186" y="298"/>
                        <a:pt x="170" y="320"/>
                        <a:pt x="158" y="326"/>
                      </a:cubicBezTo>
                      <a:cubicBezTo>
                        <a:pt x="135" y="337"/>
                        <a:pt x="121" y="326"/>
                        <a:pt x="103" y="347"/>
                      </a:cubicBezTo>
                      <a:cubicBezTo>
                        <a:pt x="78" y="376"/>
                        <a:pt x="86" y="438"/>
                        <a:pt x="109" y="467"/>
                      </a:cubicBezTo>
                      <a:cubicBezTo>
                        <a:pt x="91" y="472"/>
                        <a:pt x="89" y="458"/>
                        <a:pt x="76" y="455"/>
                      </a:cubicBezTo>
                      <a:cubicBezTo>
                        <a:pt x="62" y="451"/>
                        <a:pt x="44" y="456"/>
                        <a:pt x="31" y="451"/>
                      </a:cubicBezTo>
                      <a:cubicBezTo>
                        <a:pt x="6" y="442"/>
                        <a:pt x="0" y="411"/>
                        <a:pt x="5" y="386"/>
                      </a:cubicBezTo>
                      <a:cubicBezTo>
                        <a:pt x="16" y="334"/>
                        <a:pt x="83" y="333"/>
                        <a:pt x="93" y="278"/>
                      </a:cubicBezTo>
                      <a:cubicBezTo>
                        <a:pt x="99" y="250"/>
                        <a:pt x="91" y="224"/>
                        <a:pt x="106" y="199"/>
                      </a:cubicBezTo>
                      <a:cubicBezTo>
                        <a:pt x="119" y="179"/>
                        <a:pt x="139" y="167"/>
                        <a:pt x="149" y="145"/>
                      </a:cubicBezTo>
                      <a:cubicBezTo>
                        <a:pt x="162" y="116"/>
                        <a:pt x="163" y="0"/>
                        <a:pt x="220" y="18"/>
                      </a:cubicBezTo>
                      <a:cubicBezTo>
                        <a:pt x="227" y="61"/>
                        <a:pt x="223" y="71"/>
                        <a:pt x="204" y="105"/>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07" name="Freeform 171"/>
                <p:cNvSpPr>
                  <a:spLocks/>
                </p:cNvSpPr>
                <p:nvPr/>
              </p:nvSpPr>
              <p:spPr bwMode="gray">
                <a:xfrm>
                  <a:off x="7152386" y="-15504959"/>
                  <a:ext cx="516583" cy="1223156"/>
                </a:xfrm>
                <a:custGeom>
                  <a:avLst/>
                  <a:gdLst/>
                  <a:ahLst/>
                  <a:cxnLst>
                    <a:cxn ang="0">
                      <a:pos x="48" y="3"/>
                    </a:cxn>
                    <a:cxn ang="0">
                      <a:pos x="43" y="294"/>
                    </a:cxn>
                    <a:cxn ang="0">
                      <a:pos x="2" y="266"/>
                    </a:cxn>
                    <a:cxn ang="0">
                      <a:pos x="9" y="134"/>
                    </a:cxn>
                    <a:cxn ang="0">
                      <a:pos x="61" y="0"/>
                    </a:cxn>
                  </a:cxnLst>
                  <a:rect l="0" t="0" r="r" b="b"/>
                  <a:pathLst>
                    <a:path w="134" h="325">
                      <a:moveTo>
                        <a:pt x="48" y="3"/>
                      </a:moveTo>
                      <a:cubicBezTo>
                        <a:pt x="134" y="34"/>
                        <a:pt x="93" y="246"/>
                        <a:pt x="43" y="294"/>
                      </a:cubicBezTo>
                      <a:cubicBezTo>
                        <a:pt x="10" y="325"/>
                        <a:pt x="0" y="313"/>
                        <a:pt x="2" y="266"/>
                      </a:cubicBezTo>
                      <a:cubicBezTo>
                        <a:pt x="5" y="222"/>
                        <a:pt x="11" y="179"/>
                        <a:pt x="9" y="134"/>
                      </a:cubicBezTo>
                      <a:cubicBezTo>
                        <a:pt x="6" y="67"/>
                        <a:pt x="2" y="34"/>
                        <a:pt x="61" y="0"/>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08" name="Freeform 172"/>
                <p:cNvSpPr>
                  <a:spLocks/>
                </p:cNvSpPr>
                <p:nvPr/>
              </p:nvSpPr>
              <p:spPr bwMode="gray">
                <a:xfrm>
                  <a:off x="9028374" y="-15939862"/>
                  <a:ext cx="543762" cy="1494971"/>
                </a:xfrm>
                <a:custGeom>
                  <a:avLst/>
                  <a:gdLst/>
                  <a:ahLst/>
                  <a:cxnLst>
                    <a:cxn ang="0">
                      <a:pos x="25" y="0"/>
                    </a:cxn>
                    <a:cxn ang="0">
                      <a:pos x="65" y="217"/>
                    </a:cxn>
                    <a:cxn ang="0">
                      <a:pos x="98" y="310"/>
                    </a:cxn>
                    <a:cxn ang="0">
                      <a:pos x="149" y="394"/>
                    </a:cxn>
                    <a:cxn ang="0">
                      <a:pos x="55" y="267"/>
                    </a:cxn>
                    <a:cxn ang="0">
                      <a:pos x="21" y="176"/>
                    </a:cxn>
                    <a:cxn ang="0">
                      <a:pos x="3" y="85"/>
                    </a:cxn>
                    <a:cxn ang="0">
                      <a:pos x="29" y="144"/>
                    </a:cxn>
                    <a:cxn ang="0">
                      <a:pos x="38" y="65"/>
                    </a:cxn>
                  </a:cxnLst>
                  <a:rect l="0" t="0" r="r" b="b"/>
                  <a:pathLst>
                    <a:path w="149" h="400">
                      <a:moveTo>
                        <a:pt x="25" y="0"/>
                      </a:moveTo>
                      <a:cubicBezTo>
                        <a:pt x="26" y="76"/>
                        <a:pt x="51" y="144"/>
                        <a:pt x="65" y="217"/>
                      </a:cubicBezTo>
                      <a:cubicBezTo>
                        <a:pt x="71" y="251"/>
                        <a:pt x="77" y="281"/>
                        <a:pt x="98" y="310"/>
                      </a:cubicBezTo>
                      <a:cubicBezTo>
                        <a:pt x="116" y="335"/>
                        <a:pt x="144" y="362"/>
                        <a:pt x="149" y="394"/>
                      </a:cubicBezTo>
                      <a:cubicBezTo>
                        <a:pt x="107" y="400"/>
                        <a:pt x="68" y="296"/>
                        <a:pt x="55" y="267"/>
                      </a:cubicBezTo>
                      <a:cubicBezTo>
                        <a:pt x="43" y="238"/>
                        <a:pt x="30" y="208"/>
                        <a:pt x="21" y="176"/>
                      </a:cubicBezTo>
                      <a:cubicBezTo>
                        <a:pt x="14" y="146"/>
                        <a:pt x="17" y="111"/>
                        <a:pt x="3" y="85"/>
                      </a:cubicBezTo>
                      <a:cubicBezTo>
                        <a:pt x="0" y="102"/>
                        <a:pt x="14" y="134"/>
                        <a:pt x="29" y="144"/>
                      </a:cubicBezTo>
                      <a:cubicBezTo>
                        <a:pt x="42" y="122"/>
                        <a:pt x="38" y="92"/>
                        <a:pt x="38" y="65"/>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09" name="Freeform 173"/>
                <p:cNvSpPr>
                  <a:spLocks/>
                </p:cNvSpPr>
                <p:nvPr/>
              </p:nvSpPr>
              <p:spPr bwMode="gray">
                <a:xfrm>
                  <a:off x="8239910" y="-16864031"/>
                  <a:ext cx="1223474" cy="1250346"/>
                </a:xfrm>
                <a:custGeom>
                  <a:avLst/>
                  <a:gdLst/>
                  <a:ahLst/>
                  <a:cxnLst>
                    <a:cxn ang="0">
                      <a:pos x="177" y="266"/>
                    </a:cxn>
                    <a:cxn ang="0">
                      <a:pos x="267" y="187"/>
                    </a:cxn>
                    <a:cxn ang="0">
                      <a:pos x="282" y="34"/>
                    </a:cxn>
                    <a:cxn ang="0">
                      <a:pos x="180" y="188"/>
                    </a:cxn>
                    <a:cxn ang="0">
                      <a:pos x="169" y="275"/>
                    </a:cxn>
                    <a:cxn ang="0">
                      <a:pos x="134" y="282"/>
                    </a:cxn>
                    <a:cxn ang="0">
                      <a:pos x="115" y="282"/>
                    </a:cxn>
                    <a:cxn ang="0">
                      <a:pos x="104" y="298"/>
                    </a:cxn>
                    <a:cxn ang="0">
                      <a:pos x="24" y="260"/>
                    </a:cxn>
                    <a:cxn ang="0">
                      <a:pos x="144" y="155"/>
                    </a:cxn>
                  </a:cxnLst>
                  <a:rect l="0" t="0" r="r" b="b"/>
                  <a:pathLst>
                    <a:path w="326" h="336">
                      <a:moveTo>
                        <a:pt x="177" y="266"/>
                      </a:moveTo>
                      <a:cubicBezTo>
                        <a:pt x="186" y="318"/>
                        <a:pt x="258" y="202"/>
                        <a:pt x="267" y="187"/>
                      </a:cubicBezTo>
                      <a:cubicBezTo>
                        <a:pt x="287" y="153"/>
                        <a:pt x="326" y="57"/>
                        <a:pt x="282" y="34"/>
                      </a:cubicBezTo>
                      <a:cubicBezTo>
                        <a:pt x="213" y="0"/>
                        <a:pt x="180" y="141"/>
                        <a:pt x="180" y="188"/>
                      </a:cubicBezTo>
                      <a:cubicBezTo>
                        <a:pt x="180" y="212"/>
                        <a:pt x="189" y="258"/>
                        <a:pt x="169" y="275"/>
                      </a:cubicBezTo>
                      <a:cubicBezTo>
                        <a:pt x="163" y="281"/>
                        <a:pt x="143" y="280"/>
                        <a:pt x="134" y="282"/>
                      </a:cubicBezTo>
                      <a:cubicBezTo>
                        <a:pt x="129" y="284"/>
                        <a:pt x="120" y="280"/>
                        <a:pt x="115" y="282"/>
                      </a:cubicBezTo>
                      <a:cubicBezTo>
                        <a:pt x="107" y="286"/>
                        <a:pt x="110" y="295"/>
                        <a:pt x="104" y="298"/>
                      </a:cubicBezTo>
                      <a:cubicBezTo>
                        <a:pt x="60" y="325"/>
                        <a:pt x="0" y="336"/>
                        <a:pt x="24" y="260"/>
                      </a:cubicBezTo>
                      <a:cubicBezTo>
                        <a:pt x="42" y="204"/>
                        <a:pt x="110" y="200"/>
                        <a:pt x="144" y="155"/>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10" name="Freeform 174"/>
                <p:cNvSpPr>
                  <a:spLocks/>
                </p:cNvSpPr>
                <p:nvPr/>
              </p:nvSpPr>
              <p:spPr bwMode="gray">
                <a:xfrm>
                  <a:off x="7342711" y="-16673770"/>
                  <a:ext cx="924396" cy="1060085"/>
                </a:xfrm>
                <a:custGeom>
                  <a:avLst/>
                  <a:gdLst/>
                  <a:ahLst/>
                  <a:cxnLst>
                    <a:cxn ang="0">
                      <a:pos x="0" y="38"/>
                    </a:cxn>
                    <a:cxn ang="0">
                      <a:pos x="24" y="96"/>
                    </a:cxn>
                    <a:cxn ang="0">
                      <a:pos x="55" y="156"/>
                    </a:cxn>
                    <a:cxn ang="0">
                      <a:pos x="92" y="288"/>
                    </a:cxn>
                    <a:cxn ang="0">
                      <a:pos x="108" y="237"/>
                    </a:cxn>
                    <a:cxn ang="0">
                      <a:pos x="158" y="244"/>
                    </a:cxn>
                    <a:cxn ang="0">
                      <a:pos x="190" y="230"/>
                    </a:cxn>
                    <a:cxn ang="0">
                      <a:pos x="213" y="247"/>
                    </a:cxn>
                    <a:cxn ang="0">
                      <a:pos x="233" y="216"/>
                    </a:cxn>
                    <a:cxn ang="0">
                      <a:pos x="174" y="180"/>
                    </a:cxn>
                    <a:cxn ang="0">
                      <a:pos x="115" y="110"/>
                    </a:cxn>
                    <a:cxn ang="0">
                      <a:pos x="76" y="35"/>
                    </a:cxn>
                    <a:cxn ang="0">
                      <a:pos x="0" y="41"/>
                    </a:cxn>
                  </a:cxnLst>
                  <a:rect l="0" t="0" r="r" b="b"/>
                  <a:pathLst>
                    <a:path w="249" h="288">
                      <a:moveTo>
                        <a:pt x="0" y="38"/>
                      </a:moveTo>
                      <a:cubicBezTo>
                        <a:pt x="15" y="53"/>
                        <a:pt x="15" y="78"/>
                        <a:pt x="24" y="96"/>
                      </a:cubicBezTo>
                      <a:cubicBezTo>
                        <a:pt x="35" y="117"/>
                        <a:pt x="47" y="134"/>
                        <a:pt x="55" y="156"/>
                      </a:cubicBezTo>
                      <a:cubicBezTo>
                        <a:pt x="72" y="201"/>
                        <a:pt x="79" y="242"/>
                        <a:pt x="92" y="288"/>
                      </a:cubicBezTo>
                      <a:cubicBezTo>
                        <a:pt x="92" y="266"/>
                        <a:pt x="87" y="247"/>
                        <a:pt x="108" y="237"/>
                      </a:cubicBezTo>
                      <a:cubicBezTo>
                        <a:pt x="128" y="227"/>
                        <a:pt x="142" y="245"/>
                        <a:pt x="158" y="244"/>
                      </a:cubicBezTo>
                      <a:cubicBezTo>
                        <a:pt x="170" y="243"/>
                        <a:pt x="175" y="229"/>
                        <a:pt x="190" y="230"/>
                      </a:cubicBezTo>
                      <a:cubicBezTo>
                        <a:pt x="203" y="231"/>
                        <a:pt x="208" y="245"/>
                        <a:pt x="213" y="247"/>
                      </a:cubicBezTo>
                      <a:cubicBezTo>
                        <a:pt x="236" y="252"/>
                        <a:pt x="249" y="241"/>
                        <a:pt x="233" y="216"/>
                      </a:cubicBezTo>
                      <a:cubicBezTo>
                        <a:pt x="223" y="201"/>
                        <a:pt x="190" y="191"/>
                        <a:pt x="174" y="180"/>
                      </a:cubicBezTo>
                      <a:cubicBezTo>
                        <a:pt x="147" y="162"/>
                        <a:pt x="131" y="138"/>
                        <a:pt x="115" y="110"/>
                      </a:cubicBezTo>
                      <a:cubicBezTo>
                        <a:pt x="102" y="85"/>
                        <a:pt x="94" y="57"/>
                        <a:pt x="76" y="35"/>
                      </a:cubicBezTo>
                      <a:cubicBezTo>
                        <a:pt x="47" y="0"/>
                        <a:pt x="35" y="24"/>
                        <a:pt x="0" y="41"/>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11" name="Freeform 175"/>
                <p:cNvSpPr>
                  <a:spLocks/>
                </p:cNvSpPr>
                <p:nvPr/>
              </p:nvSpPr>
              <p:spPr bwMode="gray">
                <a:xfrm>
                  <a:off x="7859277" y="-2539418"/>
                  <a:ext cx="924396" cy="2038617"/>
                </a:xfrm>
                <a:custGeom>
                  <a:avLst/>
                  <a:gdLst/>
                  <a:ahLst/>
                  <a:cxnLst>
                    <a:cxn ang="0">
                      <a:pos x="140" y="0"/>
                    </a:cxn>
                    <a:cxn ang="0">
                      <a:pos x="114" y="115"/>
                    </a:cxn>
                    <a:cxn ang="0">
                      <a:pos x="155" y="167"/>
                    </a:cxn>
                    <a:cxn ang="0">
                      <a:pos x="167" y="253"/>
                    </a:cxn>
                    <a:cxn ang="0">
                      <a:pos x="163" y="300"/>
                    </a:cxn>
                    <a:cxn ang="0">
                      <a:pos x="179" y="347"/>
                    </a:cxn>
                    <a:cxn ang="0">
                      <a:pos x="137" y="385"/>
                    </a:cxn>
                    <a:cxn ang="0">
                      <a:pos x="127" y="419"/>
                    </a:cxn>
                    <a:cxn ang="0">
                      <a:pos x="92" y="464"/>
                    </a:cxn>
                    <a:cxn ang="0">
                      <a:pos x="26" y="473"/>
                    </a:cxn>
                    <a:cxn ang="0">
                      <a:pos x="29" y="506"/>
                    </a:cxn>
                    <a:cxn ang="0">
                      <a:pos x="6" y="522"/>
                    </a:cxn>
                    <a:cxn ang="0">
                      <a:pos x="42" y="539"/>
                    </a:cxn>
                    <a:cxn ang="0">
                      <a:pos x="203" y="467"/>
                    </a:cxn>
                    <a:cxn ang="0">
                      <a:pos x="218" y="385"/>
                    </a:cxn>
                    <a:cxn ang="0">
                      <a:pos x="238" y="295"/>
                    </a:cxn>
                    <a:cxn ang="0">
                      <a:pos x="160" y="84"/>
                    </a:cxn>
                    <a:cxn ang="0">
                      <a:pos x="140" y="23"/>
                    </a:cxn>
                  </a:cxnLst>
                  <a:rect l="0" t="0" r="r" b="b"/>
                  <a:pathLst>
                    <a:path w="245" h="543">
                      <a:moveTo>
                        <a:pt x="140" y="0"/>
                      </a:moveTo>
                      <a:cubicBezTo>
                        <a:pt x="133" y="40"/>
                        <a:pt x="110" y="71"/>
                        <a:pt x="114" y="115"/>
                      </a:cubicBezTo>
                      <a:cubicBezTo>
                        <a:pt x="117" y="148"/>
                        <a:pt x="134" y="149"/>
                        <a:pt x="155" y="167"/>
                      </a:cubicBezTo>
                      <a:cubicBezTo>
                        <a:pt x="185" y="192"/>
                        <a:pt x="176" y="217"/>
                        <a:pt x="167" y="253"/>
                      </a:cubicBezTo>
                      <a:cubicBezTo>
                        <a:pt x="163" y="269"/>
                        <a:pt x="158" y="282"/>
                        <a:pt x="163" y="300"/>
                      </a:cubicBezTo>
                      <a:cubicBezTo>
                        <a:pt x="168" y="319"/>
                        <a:pt x="183" y="324"/>
                        <a:pt x="179" y="347"/>
                      </a:cubicBezTo>
                      <a:cubicBezTo>
                        <a:pt x="174" y="378"/>
                        <a:pt x="155" y="366"/>
                        <a:pt x="137" y="385"/>
                      </a:cubicBezTo>
                      <a:cubicBezTo>
                        <a:pt x="126" y="396"/>
                        <a:pt x="130" y="402"/>
                        <a:pt x="127" y="419"/>
                      </a:cubicBezTo>
                      <a:cubicBezTo>
                        <a:pt x="122" y="454"/>
                        <a:pt x="124" y="457"/>
                        <a:pt x="92" y="464"/>
                      </a:cubicBezTo>
                      <a:cubicBezTo>
                        <a:pt x="71" y="470"/>
                        <a:pt x="48" y="472"/>
                        <a:pt x="26" y="473"/>
                      </a:cubicBezTo>
                      <a:cubicBezTo>
                        <a:pt x="56" y="484"/>
                        <a:pt x="55" y="490"/>
                        <a:pt x="29" y="506"/>
                      </a:cubicBezTo>
                      <a:cubicBezTo>
                        <a:pt x="16" y="514"/>
                        <a:pt x="0" y="498"/>
                        <a:pt x="6" y="522"/>
                      </a:cubicBezTo>
                      <a:cubicBezTo>
                        <a:pt x="10" y="535"/>
                        <a:pt x="31" y="538"/>
                        <a:pt x="42" y="539"/>
                      </a:cubicBezTo>
                      <a:cubicBezTo>
                        <a:pt x="100" y="543"/>
                        <a:pt x="174" y="516"/>
                        <a:pt x="203" y="467"/>
                      </a:cubicBezTo>
                      <a:cubicBezTo>
                        <a:pt x="218" y="442"/>
                        <a:pt x="215" y="415"/>
                        <a:pt x="218" y="385"/>
                      </a:cubicBezTo>
                      <a:cubicBezTo>
                        <a:pt x="222" y="354"/>
                        <a:pt x="235" y="325"/>
                        <a:pt x="238" y="295"/>
                      </a:cubicBezTo>
                      <a:cubicBezTo>
                        <a:pt x="245" y="217"/>
                        <a:pt x="195" y="143"/>
                        <a:pt x="160" y="84"/>
                      </a:cubicBezTo>
                      <a:cubicBezTo>
                        <a:pt x="150" y="67"/>
                        <a:pt x="140" y="44"/>
                        <a:pt x="140" y="23"/>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12" name="Freeform 176"/>
                <p:cNvSpPr>
                  <a:spLocks/>
                </p:cNvSpPr>
                <p:nvPr/>
              </p:nvSpPr>
              <p:spPr bwMode="gray">
                <a:xfrm>
                  <a:off x="5058910" y="-16891221"/>
                  <a:ext cx="2664435" cy="7637995"/>
                </a:xfrm>
                <a:custGeom>
                  <a:avLst/>
                  <a:gdLst/>
                  <a:ahLst/>
                  <a:cxnLst>
                    <a:cxn ang="0">
                      <a:pos x="710" y="8"/>
                    </a:cxn>
                    <a:cxn ang="0">
                      <a:pos x="461" y="124"/>
                    </a:cxn>
                    <a:cxn ang="0">
                      <a:pos x="220" y="242"/>
                    </a:cxn>
                    <a:cxn ang="0">
                      <a:pos x="97" y="510"/>
                    </a:cxn>
                    <a:cxn ang="0">
                      <a:pos x="45" y="888"/>
                    </a:cxn>
                    <a:cxn ang="0">
                      <a:pos x="19" y="1215"/>
                    </a:cxn>
                    <a:cxn ang="0">
                      <a:pos x="92" y="1547"/>
                    </a:cxn>
                    <a:cxn ang="0">
                      <a:pos x="104" y="1672"/>
                    </a:cxn>
                    <a:cxn ang="0">
                      <a:pos x="161" y="1815"/>
                    </a:cxn>
                    <a:cxn ang="0">
                      <a:pos x="285" y="2035"/>
                    </a:cxn>
                    <a:cxn ang="0">
                      <a:pos x="350" y="1892"/>
                    </a:cxn>
                    <a:cxn ang="0">
                      <a:pos x="424" y="1784"/>
                    </a:cxn>
                    <a:cxn ang="0">
                      <a:pos x="436" y="1691"/>
                    </a:cxn>
                    <a:cxn ang="0">
                      <a:pos x="438" y="1566"/>
                    </a:cxn>
                    <a:cxn ang="0">
                      <a:pos x="347" y="1448"/>
                    </a:cxn>
                    <a:cxn ang="0">
                      <a:pos x="312" y="1328"/>
                    </a:cxn>
                    <a:cxn ang="0">
                      <a:pos x="346" y="1417"/>
                    </a:cxn>
                    <a:cxn ang="0">
                      <a:pos x="352" y="1515"/>
                    </a:cxn>
                    <a:cxn ang="0">
                      <a:pos x="443" y="1684"/>
                    </a:cxn>
                    <a:cxn ang="0">
                      <a:pos x="481" y="1383"/>
                    </a:cxn>
                    <a:cxn ang="0">
                      <a:pos x="645" y="1164"/>
                    </a:cxn>
                    <a:cxn ang="0">
                      <a:pos x="652" y="830"/>
                    </a:cxn>
                    <a:cxn ang="0">
                      <a:pos x="634" y="484"/>
                    </a:cxn>
                    <a:cxn ang="0">
                      <a:pos x="639" y="211"/>
                    </a:cxn>
                    <a:cxn ang="0">
                      <a:pos x="690" y="0"/>
                    </a:cxn>
                  </a:cxnLst>
                  <a:rect l="0" t="0" r="r" b="b"/>
                  <a:pathLst>
                    <a:path w="710" h="2035">
                      <a:moveTo>
                        <a:pt x="710" y="8"/>
                      </a:moveTo>
                      <a:cubicBezTo>
                        <a:pt x="634" y="55"/>
                        <a:pt x="553" y="92"/>
                        <a:pt x="461" y="124"/>
                      </a:cubicBezTo>
                      <a:cubicBezTo>
                        <a:pt x="373" y="155"/>
                        <a:pt x="294" y="189"/>
                        <a:pt x="220" y="242"/>
                      </a:cubicBezTo>
                      <a:cubicBezTo>
                        <a:pt x="122" y="311"/>
                        <a:pt x="102" y="391"/>
                        <a:pt x="97" y="510"/>
                      </a:cubicBezTo>
                      <a:cubicBezTo>
                        <a:pt x="92" y="641"/>
                        <a:pt x="50" y="759"/>
                        <a:pt x="45" y="888"/>
                      </a:cubicBezTo>
                      <a:cubicBezTo>
                        <a:pt x="40" y="1001"/>
                        <a:pt x="36" y="1107"/>
                        <a:pt x="19" y="1215"/>
                      </a:cubicBezTo>
                      <a:cubicBezTo>
                        <a:pt x="0" y="1330"/>
                        <a:pt x="58" y="1440"/>
                        <a:pt x="92" y="1547"/>
                      </a:cubicBezTo>
                      <a:cubicBezTo>
                        <a:pt x="110" y="1602"/>
                        <a:pt x="107" y="1613"/>
                        <a:pt x="104" y="1672"/>
                      </a:cubicBezTo>
                      <a:cubicBezTo>
                        <a:pt x="100" y="1744"/>
                        <a:pt x="128" y="1759"/>
                        <a:pt x="161" y="1815"/>
                      </a:cubicBezTo>
                      <a:cubicBezTo>
                        <a:pt x="200" y="1882"/>
                        <a:pt x="204" y="1990"/>
                        <a:pt x="285" y="2035"/>
                      </a:cubicBezTo>
                      <a:cubicBezTo>
                        <a:pt x="302" y="1952"/>
                        <a:pt x="281" y="1934"/>
                        <a:pt x="350" y="1892"/>
                      </a:cubicBezTo>
                      <a:cubicBezTo>
                        <a:pt x="393" y="1865"/>
                        <a:pt x="418" y="1834"/>
                        <a:pt x="424" y="1784"/>
                      </a:cubicBezTo>
                      <a:cubicBezTo>
                        <a:pt x="484" y="1758"/>
                        <a:pt x="441" y="1724"/>
                        <a:pt x="436" y="1691"/>
                      </a:cubicBezTo>
                      <a:cubicBezTo>
                        <a:pt x="430" y="1650"/>
                        <a:pt x="449" y="1610"/>
                        <a:pt x="438" y="1566"/>
                      </a:cubicBezTo>
                      <a:cubicBezTo>
                        <a:pt x="424" y="1510"/>
                        <a:pt x="375" y="1495"/>
                        <a:pt x="347" y="1448"/>
                      </a:cubicBezTo>
                      <a:cubicBezTo>
                        <a:pt x="323" y="1410"/>
                        <a:pt x="334" y="1365"/>
                        <a:pt x="312" y="1328"/>
                      </a:cubicBezTo>
                      <a:cubicBezTo>
                        <a:pt x="315" y="1365"/>
                        <a:pt x="336" y="1385"/>
                        <a:pt x="346" y="1417"/>
                      </a:cubicBezTo>
                      <a:cubicBezTo>
                        <a:pt x="357" y="1451"/>
                        <a:pt x="344" y="1485"/>
                        <a:pt x="352" y="1515"/>
                      </a:cubicBezTo>
                      <a:cubicBezTo>
                        <a:pt x="365" y="1569"/>
                        <a:pt x="421" y="1628"/>
                        <a:pt x="443" y="1684"/>
                      </a:cubicBezTo>
                      <a:cubicBezTo>
                        <a:pt x="541" y="1665"/>
                        <a:pt x="458" y="1450"/>
                        <a:pt x="481" y="1383"/>
                      </a:cubicBezTo>
                      <a:cubicBezTo>
                        <a:pt x="508" y="1304"/>
                        <a:pt x="601" y="1240"/>
                        <a:pt x="645" y="1164"/>
                      </a:cubicBezTo>
                      <a:cubicBezTo>
                        <a:pt x="696" y="1079"/>
                        <a:pt x="681" y="927"/>
                        <a:pt x="652" y="830"/>
                      </a:cubicBezTo>
                      <a:cubicBezTo>
                        <a:pt x="617" y="717"/>
                        <a:pt x="628" y="605"/>
                        <a:pt x="634" y="484"/>
                      </a:cubicBezTo>
                      <a:cubicBezTo>
                        <a:pt x="638" y="395"/>
                        <a:pt x="638" y="302"/>
                        <a:pt x="639" y="211"/>
                      </a:cubicBezTo>
                      <a:cubicBezTo>
                        <a:pt x="639" y="165"/>
                        <a:pt x="655" y="22"/>
                        <a:pt x="690" y="0"/>
                      </a:cubicBezTo>
                    </a:path>
                  </a:pathLst>
                </a:custGeom>
                <a:solidFill>
                  <a:srgbClr val="1A1A1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13" name="Freeform 177"/>
                <p:cNvSpPr>
                  <a:spLocks/>
                </p:cNvSpPr>
                <p:nvPr/>
              </p:nvSpPr>
              <p:spPr bwMode="gray">
                <a:xfrm>
                  <a:off x="9109930" y="-17027120"/>
                  <a:ext cx="2691632" cy="7529252"/>
                </a:xfrm>
                <a:custGeom>
                  <a:avLst/>
                  <a:gdLst/>
                  <a:ahLst/>
                  <a:cxnLst>
                    <a:cxn ang="0">
                      <a:pos x="26" y="27"/>
                    </a:cxn>
                    <a:cxn ang="0">
                      <a:pos x="78" y="196"/>
                    </a:cxn>
                    <a:cxn ang="0">
                      <a:pos x="78" y="379"/>
                    </a:cxn>
                    <a:cxn ang="0">
                      <a:pos x="52" y="757"/>
                    </a:cxn>
                    <a:cxn ang="0">
                      <a:pos x="223" y="1376"/>
                    </a:cxn>
                    <a:cxn ang="0">
                      <a:pos x="289" y="1723"/>
                    </a:cxn>
                    <a:cxn ang="0">
                      <a:pos x="365" y="1854"/>
                    </a:cxn>
                    <a:cxn ang="0">
                      <a:pos x="500" y="2004"/>
                    </a:cxn>
                    <a:cxn ang="0">
                      <a:pos x="605" y="1787"/>
                    </a:cxn>
                    <a:cxn ang="0">
                      <a:pos x="660" y="1639"/>
                    </a:cxn>
                    <a:cxn ang="0">
                      <a:pos x="691" y="1637"/>
                    </a:cxn>
                    <a:cxn ang="0">
                      <a:pos x="664" y="1495"/>
                    </a:cxn>
                    <a:cxn ang="0">
                      <a:pos x="685" y="1356"/>
                    </a:cxn>
                    <a:cxn ang="0">
                      <a:pos x="685" y="1174"/>
                    </a:cxn>
                    <a:cxn ang="0">
                      <a:pos x="699" y="997"/>
                    </a:cxn>
                    <a:cxn ang="0">
                      <a:pos x="581" y="307"/>
                    </a:cxn>
                    <a:cxn ang="0">
                      <a:pos x="553" y="210"/>
                    </a:cxn>
                    <a:cxn ang="0">
                      <a:pos x="478" y="157"/>
                    </a:cxn>
                    <a:cxn ang="0">
                      <a:pos x="255" y="59"/>
                    </a:cxn>
                    <a:cxn ang="0">
                      <a:pos x="124" y="54"/>
                    </a:cxn>
                    <a:cxn ang="0">
                      <a:pos x="0" y="0"/>
                    </a:cxn>
                  </a:cxnLst>
                  <a:rect l="0" t="0" r="r" b="b"/>
                  <a:pathLst>
                    <a:path w="714" h="2004">
                      <a:moveTo>
                        <a:pt x="26" y="27"/>
                      </a:moveTo>
                      <a:cubicBezTo>
                        <a:pt x="41" y="89"/>
                        <a:pt x="75" y="129"/>
                        <a:pt x="78" y="196"/>
                      </a:cubicBezTo>
                      <a:cubicBezTo>
                        <a:pt x="81" y="256"/>
                        <a:pt x="81" y="319"/>
                        <a:pt x="78" y="379"/>
                      </a:cubicBezTo>
                      <a:cubicBezTo>
                        <a:pt x="72" y="505"/>
                        <a:pt x="70" y="633"/>
                        <a:pt x="52" y="757"/>
                      </a:cubicBezTo>
                      <a:cubicBezTo>
                        <a:pt x="21" y="977"/>
                        <a:pt x="157" y="1176"/>
                        <a:pt x="223" y="1376"/>
                      </a:cubicBezTo>
                      <a:cubicBezTo>
                        <a:pt x="259" y="1484"/>
                        <a:pt x="244" y="1614"/>
                        <a:pt x="289" y="1723"/>
                      </a:cubicBezTo>
                      <a:cubicBezTo>
                        <a:pt x="305" y="1764"/>
                        <a:pt x="322" y="1845"/>
                        <a:pt x="365" y="1854"/>
                      </a:cubicBezTo>
                      <a:cubicBezTo>
                        <a:pt x="439" y="1869"/>
                        <a:pt x="480" y="1987"/>
                        <a:pt x="500" y="2004"/>
                      </a:cubicBezTo>
                      <a:cubicBezTo>
                        <a:pt x="529" y="1955"/>
                        <a:pt x="585" y="1838"/>
                        <a:pt x="605" y="1787"/>
                      </a:cubicBezTo>
                      <a:cubicBezTo>
                        <a:pt x="627" y="1730"/>
                        <a:pt x="664" y="1707"/>
                        <a:pt x="660" y="1639"/>
                      </a:cubicBezTo>
                      <a:cubicBezTo>
                        <a:pt x="669" y="1640"/>
                        <a:pt x="682" y="1636"/>
                        <a:pt x="691" y="1637"/>
                      </a:cubicBezTo>
                      <a:cubicBezTo>
                        <a:pt x="714" y="1579"/>
                        <a:pt x="679" y="1544"/>
                        <a:pt x="664" y="1495"/>
                      </a:cubicBezTo>
                      <a:cubicBezTo>
                        <a:pt x="646" y="1435"/>
                        <a:pt x="677" y="1416"/>
                        <a:pt x="685" y="1356"/>
                      </a:cubicBezTo>
                      <a:cubicBezTo>
                        <a:pt x="694" y="1297"/>
                        <a:pt x="680" y="1234"/>
                        <a:pt x="685" y="1174"/>
                      </a:cubicBezTo>
                      <a:cubicBezTo>
                        <a:pt x="690" y="1115"/>
                        <a:pt x="705" y="1059"/>
                        <a:pt x="699" y="997"/>
                      </a:cubicBezTo>
                      <a:cubicBezTo>
                        <a:pt x="673" y="770"/>
                        <a:pt x="636" y="527"/>
                        <a:pt x="581" y="307"/>
                      </a:cubicBezTo>
                      <a:cubicBezTo>
                        <a:pt x="574" y="279"/>
                        <a:pt x="570" y="232"/>
                        <a:pt x="553" y="210"/>
                      </a:cubicBezTo>
                      <a:cubicBezTo>
                        <a:pt x="533" y="183"/>
                        <a:pt x="477" y="163"/>
                        <a:pt x="478" y="157"/>
                      </a:cubicBezTo>
                      <a:cubicBezTo>
                        <a:pt x="390" y="167"/>
                        <a:pt x="332" y="78"/>
                        <a:pt x="255" y="59"/>
                      </a:cubicBezTo>
                      <a:cubicBezTo>
                        <a:pt x="214" y="49"/>
                        <a:pt x="166" y="64"/>
                        <a:pt x="124" y="54"/>
                      </a:cubicBezTo>
                      <a:cubicBezTo>
                        <a:pt x="82" y="44"/>
                        <a:pt x="34" y="21"/>
                        <a:pt x="0" y="0"/>
                      </a:cubicBezTo>
                    </a:path>
                  </a:pathLst>
                </a:custGeom>
                <a:solidFill>
                  <a:srgbClr val="1A1A1A"/>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14" name="Freeform 178"/>
                <p:cNvSpPr>
                  <a:spLocks/>
                </p:cNvSpPr>
                <p:nvPr/>
              </p:nvSpPr>
              <p:spPr bwMode="gray">
                <a:xfrm>
                  <a:off x="7369891" y="-15858326"/>
                  <a:ext cx="1794415" cy="4158770"/>
                </a:xfrm>
                <a:custGeom>
                  <a:avLst/>
                  <a:gdLst/>
                  <a:ahLst/>
                  <a:cxnLst>
                    <a:cxn ang="0">
                      <a:pos x="461" y="890"/>
                    </a:cxn>
                    <a:cxn ang="0">
                      <a:pos x="439" y="769"/>
                    </a:cxn>
                    <a:cxn ang="0">
                      <a:pos x="351" y="706"/>
                    </a:cxn>
                    <a:cxn ang="0">
                      <a:pos x="448" y="681"/>
                    </a:cxn>
                    <a:cxn ang="0">
                      <a:pos x="418" y="613"/>
                    </a:cxn>
                    <a:cxn ang="0">
                      <a:pos x="396" y="541"/>
                    </a:cxn>
                    <a:cxn ang="0">
                      <a:pos x="383" y="380"/>
                    </a:cxn>
                    <a:cxn ang="0">
                      <a:pos x="366" y="299"/>
                    </a:cxn>
                    <a:cxn ang="0">
                      <a:pos x="376" y="211"/>
                    </a:cxn>
                    <a:cxn ang="0">
                      <a:pos x="331" y="74"/>
                    </a:cxn>
                    <a:cxn ang="0">
                      <a:pos x="286" y="85"/>
                    </a:cxn>
                    <a:cxn ang="0">
                      <a:pos x="248" y="69"/>
                    </a:cxn>
                    <a:cxn ang="0">
                      <a:pos x="187" y="0"/>
                    </a:cxn>
                    <a:cxn ang="0">
                      <a:pos x="207" y="83"/>
                    </a:cxn>
                    <a:cxn ang="0">
                      <a:pos x="171" y="155"/>
                    </a:cxn>
                    <a:cxn ang="0">
                      <a:pos x="155" y="78"/>
                    </a:cxn>
                    <a:cxn ang="0">
                      <a:pos x="123" y="241"/>
                    </a:cxn>
                    <a:cxn ang="0">
                      <a:pos x="83" y="407"/>
                    </a:cxn>
                    <a:cxn ang="0">
                      <a:pos x="105" y="407"/>
                    </a:cxn>
                    <a:cxn ang="0">
                      <a:pos x="177" y="316"/>
                    </a:cxn>
                    <a:cxn ang="0">
                      <a:pos x="162" y="483"/>
                    </a:cxn>
                    <a:cxn ang="0">
                      <a:pos x="93" y="609"/>
                    </a:cxn>
                    <a:cxn ang="0">
                      <a:pos x="147" y="564"/>
                    </a:cxn>
                    <a:cxn ang="0">
                      <a:pos x="180" y="622"/>
                    </a:cxn>
                    <a:cxn ang="0">
                      <a:pos x="178" y="700"/>
                    </a:cxn>
                    <a:cxn ang="0">
                      <a:pos x="122" y="749"/>
                    </a:cxn>
                    <a:cxn ang="0">
                      <a:pos x="102" y="883"/>
                    </a:cxn>
                    <a:cxn ang="0">
                      <a:pos x="167" y="987"/>
                    </a:cxn>
                    <a:cxn ang="0">
                      <a:pos x="92" y="998"/>
                    </a:cxn>
                    <a:cxn ang="0">
                      <a:pos x="47" y="942"/>
                    </a:cxn>
                    <a:cxn ang="0">
                      <a:pos x="21" y="984"/>
                    </a:cxn>
                    <a:cxn ang="0">
                      <a:pos x="59" y="1007"/>
                    </a:cxn>
                    <a:cxn ang="0">
                      <a:pos x="93" y="1032"/>
                    </a:cxn>
                    <a:cxn ang="0">
                      <a:pos x="248" y="1099"/>
                    </a:cxn>
                    <a:cxn ang="0">
                      <a:pos x="399" y="1068"/>
                    </a:cxn>
                    <a:cxn ang="0">
                      <a:pos x="327" y="998"/>
                    </a:cxn>
                    <a:cxn ang="0">
                      <a:pos x="381" y="964"/>
                    </a:cxn>
                    <a:cxn ang="0">
                      <a:pos x="461" y="890"/>
                    </a:cxn>
                  </a:cxnLst>
                  <a:rect l="0" t="0" r="r" b="b"/>
                  <a:pathLst>
                    <a:path w="475" h="1106">
                      <a:moveTo>
                        <a:pt x="461" y="890"/>
                      </a:moveTo>
                      <a:cubicBezTo>
                        <a:pt x="475" y="852"/>
                        <a:pt x="461" y="796"/>
                        <a:pt x="439" y="769"/>
                      </a:cubicBezTo>
                      <a:cubicBezTo>
                        <a:pt x="416" y="742"/>
                        <a:pt x="364" y="748"/>
                        <a:pt x="351" y="706"/>
                      </a:cubicBezTo>
                      <a:cubicBezTo>
                        <a:pt x="331" y="643"/>
                        <a:pt x="421" y="682"/>
                        <a:pt x="448" y="681"/>
                      </a:cubicBezTo>
                      <a:cubicBezTo>
                        <a:pt x="452" y="653"/>
                        <a:pt x="430" y="635"/>
                        <a:pt x="418" y="613"/>
                      </a:cubicBezTo>
                      <a:cubicBezTo>
                        <a:pt x="404" y="588"/>
                        <a:pt x="400" y="571"/>
                        <a:pt x="396" y="541"/>
                      </a:cubicBezTo>
                      <a:cubicBezTo>
                        <a:pt x="388" y="489"/>
                        <a:pt x="383" y="437"/>
                        <a:pt x="383" y="380"/>
                      </a:cubicBezTo>
                      <a:cubicBezTo>
                        <a:pt x="383" y="347"/>
                        <a:pt x="372" y="330"/>
                        <a:pt x="366" y="299"/>
                      </a:cubicBezTo>
                      <a:cubicBezTo>
                        <a:pt x="361" y="270"/>
                        <a:pt x="374" y="240"/>
                        <a:pt x="376" y="211"/>
                      </a:cubicBezTo>
                      <a:cubicBezTo>
                        <a:pt x="379" y="175"/>
                        <a:pt x="357" y="97"/>
                        <a:pt x="331" y="74"/>
                      </a:cubicBezTo>
                      <a:cubicBezTo>
                        <a:pt x="302" y="49"/>
                        <a:pt x="309" y="77"/>
                        <a:pt x="286" y="85"/>
                      </a:cubicBezTo>
                      <a:cubicBezTo>
                        <a:pt x="267" y="92"/>
                        <a:pt x="264" y="81"/>
                        <a:pt x="248" y="69"/>
                      </a:cubicBezTo>
                      <a:cubicBezTo>
                        <a:pt x="222" y="48"/>
                        <a:pt x="205" y="27"/>
                        <a:pt x="187" y="0"/>
                      </a:cubicBezTo>
                      <a:cubicBezTo>
                        <a:pt x="139" y="0"/>
                        <a:pt x="200" y="70"/>
                        <a:pt x="207" y="83"/>
                      </a:cubicBezTo>
                      <a:cubicBezTo>
                        <a:pt x="224" y="119"/>
                        <a:pt x="224" y="164"/>
                        <a:pt x="171" y="155"/>
                      </a:cubicBezTo>
                      <a:cubicBezTo>
                        <a:pt x="161" y="130"/>
                        <a:pt x="176" y="98"/>
                        <a:pt x="155" y="78"/>
                      </a:cubicBezTo>
                      <a:cubicBezTo>
                        <a:pt x="136" y="132"/>
                        <a:pt x="149" y="187"/>
                        <a:pt x="123" y="241"/>
                      </a:cubicBezTo>
                      <a:cubicBezTo>
                        <a:pt x="95" y="296"/>
                        <a:pt x="80" y="343"/>
                        <a:pt x="83" y="407"/>
                      </a:cubicBezTo>
                      <a:cubicBezTo>
                        <a:pt x="89" y="408"/>
                        <a:pt x="100" y="408"/>
                        <a:pt x="105" y="407"/>
                      </a:cubicBezTo>
                      <a:cubicBezTo>
                        <a:pt x="115" y="382"/>
                        <a:pt x="147" y="314"/>
                        <a:pt x="177" y="316"/>
                      </a:cubicBezTo>
                      <a:cubicBezTo>
                        <a:pt x="202" y="371"/>
                        <a:pt x="200" y="435"/>
                        <a:pt x="162" y="483"/>
                      </a:cubicBezTo>
                      <a:cubicBezTo>
                        <a:pt x="133" y="519"/>
                        <a:pt x="87" y="558"/>
                        <a:pt x="93" y="609"/>
                      </a:cubicBezTo>
                      <a:cubicBezTo>
                        <a:pt x="111" y="599"/>
                        <a:pt x="120" y="568"/>
                        <a:pt x="147" y="564"/>
                      </a:cubicBezTo>
                      <a:cubicBezTo>
                        <a:pt x="181" y="559"/>
                        <a:pt x="175" y="593"/>
                        <a:pt x="180" y="622"/>
                      </a:cubicBezTo>
                      <a:cubicBezTo>
                        <a:pt x="183" y="641"/>
                        <a:pt x="193" y="686"/>
                        <a:pt x="178" y="700"/>
                      </a:cubicBezTo>
                      <a:cubicBezTo>
                        <a:pt x="157" y="719"/>
                        <a:pt x="112" y="699"/>
                        <a:pt x="122" y="749"/>
                      </a:cubicBezTo>
                      <a:cubicBezTo>
                        <a:pt x="178" y="769"/>
                        <a:pt x="103" y="851"/>
                        <a:pt x="102" y="883"/>
                      </a:cubicBezTo>
                      <a:cubicBezTo>
                        <a:pt x="102" y="933"/>
                        <a:pt x="195" y="954"/>
                        <a:pt x="167" y="987"/>
                      </a:cubicBezTo>
                      <a:cubicBezTo>
                        <a:pt x="153" y="1004"/>
                        <a:pt x="109" y="1010"/>
                        <a:pt x="92" y="998"/>
                      </a:cubicBezTo>
                      <a:cubicBezTo>
                        <a:pt x="72" y="985"/>
                        <a:pt x="71" y="951"/>
                        <a:pt x="47" y="942"/>
                      </a:cubicBezTo>
                      <a:cubicBezTo>
                        <a:pt x="12" y="929"/>
                        <a:pt x="0" y="961"/>
                        <a:pt x="21" y="984"/>
                      </a:cubicBezTo>
                      <a:cubicBezTo>
                        <a:pt x="31" y="994"/>
                        <a:pt x="46" y="999"/>
                        <a:pt x="59" y="1007"/>
                      </a:cubicBezTo>
                      <a:cubicBezTo>
                        <a:pt x="73" y="1015"/>
                        <a:pt x="82" y="1025"/>
                        <a:pt x="93" y="1032"/>
                      </a:cubicBezTo>
                      <a:cubicBezTo>
                        <a:pt x="136" y="1058"/>
                        <a:pt x="198" y="1089"/>
                        <a:pt x="248" y="1099"/>
                      </a:cubicBezTo>
                      <a:cubicBezTo>
                        <a:pt x="283" y="1106"/>
                        <a:pt x="375" y="1099"/>
                        <a:pt x="399" y="1068"/>
                      </a:cubicBezTo>
                      <a:cubicBezTo>
                        <a:pt x="433" y="1027"/>
                        <a:pt x="335" y="1037"/>
                        <a:pt x="327" y="998"/>
                      </a:cubicBezTo>
                      <a:cubicBezTo>
                        <a:pt x="319" y="954"/>
                        <a:pt x="359" y="970"/>
                        <a:pt x="381" y="964"/>
                      </a:cubicBezTo>
                      <a:cubicBezTo>
                        <a:pt x="410" y="956"/>
                        <a:pt x="450" y="918"/>
                        <a:pt x="461" y="890"/>
                      </a:cubicBezTo>
                      <a:close/>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15" name="Freeform 179"/>
                <p:cNvSpPr>
                  <a:spLocks/>
                </p:cNvSpPr>
                <p:nvPr/>
              </p:nvSpPr>
              <p:spPr bwMode="gray">
                <a:xfrm>
                  <a:off x="7940850" y="-16021415"/>
                  <a:ext cx="1141901" cy="5055749"/>
                </a:xfrm>
                <a:custGeom>
                  <a:avLst/>
                  <a:gdLst/>
                  <a:ahLst/>
                  <a:cxnLst>
                    <a:cxn ang="0">
                      <a:pos x="64" y="43"/>
                    </a:cxn>
                    <a:cxn ang="0">
                      <a:pos x="51" y="199"/>
                    </a:cxn>
                    <a:cxn ang="0">
                      <a:pos x="12" y="343"/>
                    </a:cxn>
                    <a:cxn ang="0">
                      <a:pos x="25" y="499"/>
                    </a:cxn>
                    <a:cxn ang="0">
                      <a:pos x="6" y="676"/>
                    </a:cxn>
                    <a:cxn ang="0">
                      <a:pos x="19" y="1021"/>
                    </a:cxn>
                    <a:cxn ang="0">
                      <a:pos x="19" y="1222"/>
                    </a:cxn>
                    <a:cxn ang="0">
                      <a:pos x="125" y="1313"/>
                    </a:cxn>
                    <a:cxn ang="0">
                      <a:pos x="214" y="1300"/>
                    </a:cxn>
                    <a:cxn ang="0">
                      <a:pos x="274" y="1238"/>
                    </a:cxn>
                    <a:cxn ang="0">
                      <a:pos x="260" y="923"/>
                    </a:cxn>
                    <a:cxn ang="0">
                      <a:pos x="233" y="599"/>
                    </a:cxn>
                    <a:cxn ang="0">
                      <a:pos x="195" y="271"/>
                    </a:cxn>
                    <a:cxn ang="0">
                      <a:pos x="109" y="5"/>
                    </a:cxn>
                    <a:cxn ang="0">
                      <a:pos x="71" y="10"/>
                    </a:cxn>
                  </a:cxnLst>
                  <a:rect l="0" t="0" r="r" b="b"/>
                  <a:pathLst>
                    <a:path w="304" h="1347">
                      <a:moveTo>
                        <a:pt x="64" y="43"/>
                      </a:moveTo>
                      <a:cubicBezTo>
                        <a:pt x="64" y="98"/>
                        <a:pt x="64" y="149"/>
                        <a:pt x="51" y="199"/>
                      </a:cubicBezTo>
                      <a:cubicBezTo>
                        <a:pt x="38" y="249"/>
                        <a:pt x="15" y="290"/>
                        <a:pt x="12" y="343"/>
                      </a:cubicBezTo>
                      <a:cubicBezTo>
                        <a:pt x="9" y="396"/>
                        <a:pt x="24" y="446"/>
                        <a:pt x="25" y="499"/>
                      </a:cubicBezTo>
                      <a:cubicBezTo>
                        <a:pt x="27" y="562"/>
                        <a:pt x="8" y="614"/>
                        <a:pt x="6" y="676"/>
                      </a:cubicBezTo>
                      <a:cubicBezTo>
                        <a:pt x="0" y="794"/>
                        <a:pt x="13" y="907"/>
                        <a:pt x="19" y="1021"/>
                      </a:cubicBezTo>
                      <a:cubicBezTo>
                        <a:pt x="21" y="1070"/>
                        <a:pt x="0" y="1184"/>
                        <a:pt x="19" y="1222"/>
                      </a:cubicBezTo>
                      <a:cubicBezTo>
                        <a:pt x="28" y="1241"/>
                        <a:pt x="107" y="1301"/>
                        <a:pt x="125" y="1313"/>
                      </a:cubicBezTo>
                      <a:cubicBezTo>
                        <a:pt x="174" y="1347"/>
                        <a:pt x="167" y="1337"/>
                        <a:pt x="214" y="1300"/>
                      </a:cubicBezTo>
                      <a:cubicBezTo>
                        <a:pt x="241" y="1280"/>
                        <a:pt x="266" y="1268"/>
                        <a:pt x="274" y="1238"/>
                      </a:cubicBezTo>
                      <a:cubicBezTo>
                        <a:pt x="304" y="1224"/>
                        <a:pt x="260" y="978"/>
                        <a:pt x="260" y="923"/>
                      </a:cubicBezTo>
                      <a:cubicBezTo>
                        <a:pt x="260" y="807"/>
                        <a:pt x="243" y="709"/>
                        <a:pt x="233" y="599"/>
                      </a:cubicBezTo>
                      <a:cubicBezTo>
                        <a:pt x="222" y="492"/>
                        <a:pt x="225" y="372"/>
                        <a:pt x="195" y="271"/>
                      </a:cubicBezTo>
                      <a:cubicBezTo>
                        <a:pt x="171" y="188"/>
                        <a:pt x="157" y="79"/>
                        <a:pt x="109" y="5"/>
                      </a:cubicBezTo>
                      <a:cubicBezTo>
                        <a:pt x="94" y="0"/>
                        <a:pt x="80" y="4"/>
                        <a:pt x="71" y="10"/>
                      </a:cubicBezTo>
                    </a:path>
                  </a:pathLst>
                </a:custGeom>
                <a:solidFill>
                  <a:srgbClr val="4D4D4D"/>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16" name="Freeform 180"/>
                <p:cNvSpPr>
                  <a:spLocks/>
                </p:cNvSpPr>
                <p:nvPr/>
              </p:nvSpPr>
              <p:spPr bwMode="gray">
                <a:xfrm>
                  <a:off x="7968029" y="-16320402"/>
                  <a:ext cx="598138" cy="761080"/>
                </a:xfrm>
                <a:custGeom>
                  <a:avLst/>
                  <a:gdLst/>
                  <a:ahLst/>
                  <a:cxnLst>
                    <a:cxn ang="0">
                      <a:pos x="27" y="55"/>
                    </a:cxn>
                    <a:cxn ang="0">
                      <a:pos x="144" y="76"/>
                    </a:cxn>
                    <a:cxn ang="0">
                      <a:pos x="27" y="55"/>
                    </a:cxn>
                  </a:cxnLst>
                  <a:rect l="0" t="0" r="r" b="b"/>
                  <a:pathLst>
                    <a:path w="155" h="203">
                      <a:moveTo>
                        <a:pt x="27" y="55"/>
                      </a:moveTo>
                      <a:cubicBezTo>
                        <a:pt x="77" y="0"/>
                        <a:pt x="89" y="9"/>
                        <a:pt x="144" y="76"/>
                      </a:cubicBezTo>
                      <a:cubicBezTo>
                        <a:pt x="155" y="203"/>
                        <a:pt x="0" y="167"/>
                        <a:pt x="27" y="55"/>
                      </a:cubicBezTo>
                    </a:path>
                  </a:pathLst>
                </a:custGeom>
                <a:solidFill>
                  <a:srgbClr val="66666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17" name="Freeform 181"/>
                <p:cNvSpPr>
                  <a:spLocks/>
                </p:cNvSpPr>
                <p:nvPr/>
              </p:nvSpPr>
              <p:spPr bwMode="gray">
                <a:xfrm>
                  <a:off x="7886474" y="-16429128"/>
                  <a:ext cx="761267" cy="706718"/>
                </a:xfrm>
                <a:custGeom>
                  <a:avLst/>
                  <a:gdLst/>
                  <a:ahLst/>
                  <a:cxnLst>
                    <a:cxn ang="0">
                      <a:pos x="27" y="78"/>
                    </a:cxn>
                    <a:cxn ang="0">
                      <a:pos x="196" y="66"/>
                    </a:cxn>
                    <a:cxn ang="0">
                      <a:pos x="27" y="78"/>
                    </a:cxn>
                  </a:cxnLst>
                  <a:rect l="0" t="0" r="r" b="b"/>
                  <a:pathLst>
                    <a:path w="207" h="194">
                      <a:moveTo>
                        <a:pt x="27" y="78"/>
                      </a:moveTo>
                      <a:cubicBezTo>
                        <a:pt x="77" y="23"/>
                        <a:pt x="141" y="0"/>
                        <a:pt x="196" y="66"/>
                      </a:cubicBezTo>
                      <a:cubicBezTo>
                        <a:pt x="207" y="194"/>
                        <a:pt x="0" y="190"/>
                        <a:pt x="27" y="78"/>
                      </a:cubicBezTo>
                    </a:path>
                  </a:pathLst>
                </a:custGeom>
                <a:solidFill>
                  <a:srgbClr val="4D4D4D"/>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18" name="Freeform 182"/>
                <p:cNvSpPr>
                  <a:spLocks/>
                </p:cNvSpPr>
                <p:nvPr/>
              </p:nvSpPr>
              <p:spPr bwMode="gray">
                <a:xfrm>
                  <a:off x="7369891" y="-16891221"/>
                  <a:ext cx="815643" cy="1195984"/>
                </a:xfrm>
                <a:custGeom>
                  <a:avLst/>
                  <a:gdLst/>
                  <a:ahLst/>
                  <a:cxnLst>
                    <a:cxn ang="0">
                      <a:pos x="63" y="0"/>
                    </a:cxn>
                    <a:cxn ang="0">
                      <a:pos x="43" y="157"/>
                    </a:cxn>
                    <a:cxn ang="0">
                      <a:pos x="116" y="321"/>
                    </a:cxn>
                    <a:cxn ang="0">
                      <a:pos x="199" y="156"/>
                    </a:cxn>
                    <a:cxn ang="0">
                      <a:pos x="63" y="0"/>
                    </a:cxn>
                  </a:cxnLst>
                  <a:rect l="0" t="0" r="r" b="b"/>
                  <a:pathLst>
                    <a:path w="216" h="321">
                      <a:moveTo>
                        <a:pt x="63" y="0"/>
                      </a:moveTo>
                      <a:cubicBezTo>
                        <a:pt x="0" y="59"/>
                        <a:pt x="8" y="82"/>
                        <a:pt x="43" y="157"/>
                      </a:cubicBezTo>
                      <a:cubicBezTo>
                        <a:pt x="69" y="212"/>
                        <a:pt x="82" y="269"/>
                        <a:pt x="116" y="321"/>
                      </a:cubicBezTo>
                      <a:cubicBezTo>
                        <a:pt x="139" y="272"/>
                        <a:pt x="216" y="223"/>
                        <a:pt x="199" y="156"/>
                      </a:cubicBezTo>
                      <a:cubicBezTo>
                        <a:pt x="189" y="118"/>
                        <a:pt x="98" y="14"/>
                        <a:pt x="63" y="0"/>
                      </a:cubicBezTo>
                    </a:path>
                  </a:pathLst>
                </a:custGeom>
                <a:solidFill>
                  <a:srgbClr val="D4E7F9"/>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19" name="Freeform 183"/>
                <p:cNvSpPr>
                  <a:spLocks/>
                </p:cNvSpPr>
                <p:nvPr/>
              </p:nvSpPr>
              <p:spPr bwMode="gray">
                <a:xfrm>
                  <a:off x="8484612" y="-17190209"/>
                  <a:ext cx="1060328" cy="1440608"/>
                </a:xfrm>
                <a:custGeom>
                  <a:avLst/>
                  <a:gdLst/>
                  <a:ahLst/>
                  <a:cxnLst>
                    <a:cxn ang="0">
                      <a:pos x="139" y="0"/>
                    </a:cxn>
                    <a:cxn ang="0">
                      <a:pos x="14" y="230"/>
                    </a:cxn>
                    <a:cxn ang="0">
                      <a:pos x="108" y="381"/>
                    </a:cxn>
                    <a:cxn ang="0">
                      <a:pos x="139" y="0"/>
                    </a:cxn>
                  </a:cxnLst>
                  <a:rect l="0" t="0" r="r" b="b"/>
                  <a:pathLst>
                    <a:path w="284" h="381">
                      <a:moveTo>
                        <a:pt x="139" y="0"/>
                      </a:moveTo>
                      <a:cubicBezTo>
                        <a:pt x="137" y="100"/>
                        <a:pt x="30" y="143"/>
                        <a:pt x="14" y="230"/>
                      </a:cubicBezTo>
                      <a:cubicBezTo>
                        <a:pt x="0" y="301"/>
                        <a:pt x="66" y="333"/>
                        <a:pt x="108" y="381"/>
                      </a:cubicBezTo>
                      <a:cubicBezTo>
                        <a:pt x="181" y="285"/>
                        <a:pt x="284" y="67"/>
                        <a:pt x="139" y="0"/>
                      </a:cubicBezTo>
                      <a:close/>
                    </a:path>
                  </a:pathLst>
                </a:custGeom>
                <a:solidFill>
                  <a:srgbClr val="D4E7F9"/>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20" name="Freeform 184"/>
                <p:cNvSpPr>
                  <a:spLocks/>
                </p:cNvSpPr>
                <p:nvPr/>
              </p:nvSpPr>
              <p:spPr bwMode="gray">
                <a:xfrm>
                  <a:off x="8212731" y="-10639489"/>
                  <a:ext cx="598138" cy="190279"/>
                </a:xfrm>
                <a:custGeom>
                  <a:avLst/>
                  <a:gdLst/>
                  <a:ahLst/>
                  <a:cxnLst>
                    <a:cxn ang="0">
                      <a:pos x="0" y="45"/>
                    </a:cxn>
                    <a:cxn ang="0">
                      <a:pos x="156" y="44"/>
                    </a:cxn>
                    <a:cxn ang="0">
                      <a:pos x="0" y="19"/>
                    </a:cxn>
                  </a:cxnLst>
                  <a:rect l="0" t="0" r="r" b="b"/>
                  <a:pathLst>
                    <a:path w="156" h="47">
                      <a:moveTo>
                        <a:pt x="0" y="45"/>
                      </a:moveTo>
                      <a:cubicBezTo>
                        <a:pt x="52" y="45"/>
                        <a:pt x="105" y="47"/>
                        <a:pt x="156" y="44"/>
                      </a:cubicBezTo>
                      <a:cubicBezTo>
                        <a:pt x="143" y="0"/>
                        <a:pt x="42" y="19"/>
                        <a:pt x="0" y="19"/>
                      </a:cubicBezTo>
                    </a:path>
                  </a:pathLst>
                </a:custGeom>
                <a:solidFill>
                  <a:srgbClr val="B7B6B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21" name="Freeform 185"/>
                <p:cNvSpPr>
                  <a:spLocks/>
                </p:cNvSpPr>
                <p:nvPr/>
              </p:nvSpPr>
              <p:spPr bwMode="gray">
                <a:xfrm>
                  <a:off x="9599316" y="-2131688"/>
                  <a:ext cx="1440978" cy="1549334"/>
                </a:xfrm>
                <a:custGeom>
                  <a:avLst/>
                  <a:gdLst/>
                  <a:ahLst/>
                  <a:cxnLst>
                    <a:cxn ang="0">
                      <a:pos x="38" y="40"/>
                    </a:cxn>
                    <a:cxn ang="0">
                      <a:pos x="94" y="272"/>
                    </a:cxn>
                    <a:cxn ang="0">
                      <a:pos x="140" y="329"/>
                    </a:cxn>
                    <a:cxn ang="0">
                      <a:pos x="215" y="362"/>
                    </a:cxn>
                    <a:cxn ang="0">
                      <a:pos x="325" y="388"/>
                    </a:cxn>
                    <a:cxn ang="0">
                      <a:pos x="380" y="354"/>
                    </a:cxn>
                    <a:cxn ang="0">
                      <a:pos x="207" y="402"/>
                    </a:cxn>
                    <a:cxn ang="0">
                      <a:pos x="75" y="366"/>
                    </a:cxn>
                    <a:cxn ang="0">
                      <a:pos x="18" y="350"/>
                    </a:cxn>
                    <a:cxn ang="0">
                      <a:pos x="12" y="236"/>
                    </a:cxn>
                    <a:cxn ang="0">
                      <a:pos x="18" y="150"/>
                    </a:cxn>
                    <a:cxn ang="0">
                      <a:pos x="42" y="0"/>
                    </a:cxn>
                  </a:cxnLst>
                  <a:rect l="0" t="0" r="r" b="b"/>
                  <a:pathLst>
                    <a:path w="380" h="410">
                      <a:moveTo>
                        <a:pt x="38" y="40"/>
                      </a:moveTo>
                      <a:cubicBezTo>
                        <a:pt x="38" y="74"/>
                        <a:pt x="38" y="272"/>
                        <a:pt x="94" y="272"/>
                      </a:cubicBezTo>
                      <a:cubicBezTo>
                        <a:pt x="42" y="287"/>
                        <a:pt x="122" y="320"/>
                        <a:pt x="140" y="329"/>
                      </a:cubicBezTo>
                      <a:cubicBezTo>
                        <a:pt x="163" y="342"/>
                        <a:pt x="189" y="355"/>
                        <a:pt x="215" y="362"/>
                      </a:cubicBezTo>
                      <a:cubicBezTo>
                        <a:pt x="243" y="369"/>
                        <a:pt x="297" y="389"/>
                        <a:pt x="325" y="388"/>
                      </a:cubicBezTo>
                      <a:cubicBezTo>
                        <a:pt x="344" y="387"/>
                        <a:pt x="365" y="367"/>
                        <a:pt x="380" y="354"/>
                      </a:cubicBezTo>
                      <a:cubicBezTo>
                        <a:pt x="340" y="406"/>
                        <a:pt x="263" y="410"/>
                        <a:pt x="207" y="402"/>
                      </a:cubicBezTo>
                      <a:cubicBezTo>
                        <a:pt x="161" y="396"/>
                        <a:pt x="121" y="371"/>
                        <a:pt x="75" y="366"/>
                      </a:cubicBezTo>
                      <a:cubicBezTo>
                        <a:pt x="55" y="363"/>
                        <a:pt x="30" y="366"/>
                        <a:pt x="18" y="350"/>
                      </a:cubicBezTo>
                      <a:cubicBezTo>
                        <a:pt x="0" y="326"/>
                        <a:pt x="12" y="265"/>
                        <a:pt x="12" y="236"/>
                      </a:cubicBezTo>
                      <a:cubicBezTo>
                        <a:pt x="12" y="207"/>
                        <a:pt x="13" y="179"/>
                        <a:pt x="18" y="150"/>
                      </a:cubicBezTo>
                      <a:cubicBezTo>
                        <a:pt x="26" y="104"/>
                        <a:pt x="44" y="48"/>
                        <a:pt x="42" y="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22" name="Freeform 186"/>
                <p:cNvSpPr>
                  <a:spLocks/>
                </p:cNvSpPr>
                <p:nvPr/>
              </p:nvSpPr>
              <p:spPr bwMode="gray">
                <a:xfrm>
                  <a:off x="9626513" y="-3681039"/>
                  <a:ext cx="1114704" cy="1848338"/>
                </a:xfrm>
                <a:custGeom>
                  <a:avLst/>
                  <a:gdLst/>
                  <a:ahLst/>
                  <a:cxnLst>
                    <a:cxn ang="0">
                      <a:pos x="41" y="18"/>
                    </a:cxn>
                    <a:cxn ang="0">
                      <a:pos x="144" y="97"/>
                    </a:cxn>
                    <a:cxn ang="0">
                      <a:pos x="268" y="0"/>
                    </a:cxn>
                    <a:cxn ang="0">
                      <a:pos x="114" y="168"/>
                    </a:cxn>
                    <a:cxn ang="0">
                      <a:pos x="117" y="232"/>
                    </a:cxn>
                    <a:cxn ang="0">
                      <a:pos x="118" y="291"/>
                    </a:cxn>
                    <a:cxn ang="0">
                      <a:pos x="87" y="331"/>
                    </a:cxn>
                    <a:cxn ang="0">
                      <a:pos x="88" y="395"/>
                    </a:cxn>
                    <a:cxn ang="0">
                      <a:pos x="158" y="391"/>
                    </a:cxn>
                    <a:cxn ang="0">
                      <a:pos x="79" y="474"/>
                    </a:cxn>
                    <a:cxn ang="0">
                      <a:pos x="61" y="271"/>
                    </a:cxn>
                    <a:cxn ang="0">
                      <a:pos x="35" y="57"/>
                    </a:cxn>
                  </a:cxnLst>
                  <a:rect l="0" t="0" r="r" b="b"/>
                  <a:pathLst>
                    <a:path w="293" h="497">
                      <a:moveTo>
                        <a:pt x="41" y="18"/>
                      </a:moveTo>
                      <a:cubicBezTo>
                        <a:pt x="37" y="79"/>
                        <a:pt x="76" y="124"/>
                        <a:pt x="144" y="97"/>
                      </a:cubicBezTo>
                      <a:cubicBezTo>
                        <a:pt x="192" y="78"/>
                        <a:pt x="214" y="1"/>
                        <a:pt x="268" y="0"/>
                      </a:cubicBezTo>
                      <a:cubicBezTo>
                        <a:pt x="293" y="86"/>
                        <a:pt x="139" y="93"/>
                        <a:pt x="114" y="168"/>
                      </a:cubicBezTo>
                      <a:cubicBezTo>
                        <a:pt x="104" y="199"/>
                        <a:pt x="115" y="204"/>
                        <a:pt x="117" y="232"/>
                      </a:cubicBezTo>
                      <a:cubicBezTo>
                        <a:pt x="122" y="279"/>
                        <a:pt x="131" y="247"/>
                        <a:pt x="118" y="291"/>
                      </a:cubicBezTo>
                      <a:cubicBezTo>
                        <a:pt x="115" y="299"/>
                        <a:pt x="91" y="316"/>
                        <a:pt x="87" y="331"/>
                      </a:cubicBezTo>
                      <a:cubicBezTo>
                        <a:pt x="81" y="349"/>
                        <a:pt x="87" y="378"/>
                        <a:pt x="88" y="395"/>
                      </a:cubicBezTo>
                      <a:cubicBezTo>
                        <a:pt x="111" y="407"/>
                        <a:pt x="139" y="402"/>
                        <a:pt x="158" y="391"/>
                      </a:cubicBezTo>
                      <a:cubicBezTo>
                        <a:pt x="123" y="412"/>
                        <a:pt x="67" y="415"/>
                        <a:pt x="79" y="474"/>
                      </a:cubicBezTo>
                      <a:cubicBezTo>
                        <a:pt x="0" y="497"/>
                        <a:pt x="63" y="318"/>
                        <a:pt x="61" y="271"/>
                      </a:cubicBezTo>
                      <a:cubicBezTo>
                        <a:pt x="57" y="198"/>
                        <a:pt x="41" y="132"/>
                        <a:pt x="35" y="57"/>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23" name="Freeform 187"/>
                <p:cNvSpPr>
                  <a:spLocks/>
                </p:cNvSpPr>
                <p:nvPr/>
              </p:nvSpPr>
              <p:spPr bwMode="gray">
                <a:xfrm>
                  <a:off x="10904345" y="-5447824"/>
                  <a:ext cx="897216" cy="1386245"/>
                </a:xfrm>
                <a:custGeom>
                  <a:avLst/>
                  <a:gdLst/>
                  <a:ahLst/>
                  <a:cxnLst>
                    <a:cxn ang="0">
                      <a:pos x="150" y="0"/>
                    </a:cxn>
                    <a:cxn ang="0">
                      <a:pos x="0" y="312"/>
                    </a:cxn>
                    <a:cxn ang="0">
                      <a:pos x="53" y="371"/>
                    </a:cxn>
                    <a:cxn ang="0">
                      <a:pos x="84" y="371"/>
                    </a:cxn>
                    <a:cxn ang="0">
                      <a:pos x="124" y="254"/>
                    </a:cxn>
                    <a:cxn ang="0">
                      <a:pos x="143" y="130"/>
                    </a:cxn>
                  </a:cxnLst>
                  <a:rect l="0" t="0" r="r" b="b"/>
                  <a:pathLst>
                    <a:path w="240" h="373">
                      <a:moveTo>
                        <a:pt x="150" y="0"/>
                      </a:moveTo>
                      <a:cubicBezTo>
                        <a:pt x="240" y="68"/>
                        <a:pt x="50" y="263"/>
                        <a:pt x="0" y="312"/>
                      </a:cubicBezTo>
                      <a:cubicBezTo>
                        <a:pt x="35" y="310"/>
                        <a:pt x="55" y="337"/>
                        <a:pt x="53" y="371"/>
                      </a:cubicBezTo>
                      <a:cubicBezTo>
                        <a:pt x="63" y="373"/>
                        <a:pt x="74" y="373"/>
                        <a:pt x="84" y="371"/>
                      </a:cubicBezTo>
                      <a:cubicBezTo>
                        <a:pt x="90" y="332"/>
                        <a:pt x="115" y="294"/>
                        <a:pt x="124" y="254"/>
                      </a:cubicBezTo>
                      <a:cubicBezTo>
                        <a:pt x="133" y="213"/>
                        <a:pt x="138" y="172"/>
                        <a:pt x="143" y="130"/>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24" name="Freeform 188"/>
                <p:cNvSpPr>
                  <a:spLocks/>
                </p:cNvSpPr>
                <p:nvPr/>
              </p:nvSpPr>
              <p:spPr bwMode="gray">
                <a:xfrm>
                  <a:off x="8729296" y="-8084433"/>
                  <a:ext cx="870020" cy="2446330"/>
                </a:xfrm>
                <a:custGeom>
                  <a:avLst/>
                  <a:gdLst/>
                  <a:ahLst/>
                  <a:cxnLst>
                    <a:cxn ang="0">
                      <a:pos x="0" y="0"/>
                    </a:cxn>
                    <a:cxn ang="0">
                      <a:pos x="161" y="118"/>
                    </a:cxn>
                    <a:cxn ang="0">
                      <a:pos x="105" y="118"/>
                    </a:cxn>
                    <a:cxn ang="0">
                      <a:pos x="103" y="131"/>
                    </a:cxn>
                    <a:cxn ang="0">
                      <a:pos x="234" y="306"/>
                    </a:cxn>
                    <a:cxn ang="0">
                      <a:pos x="209" y="647"/>
                    </a:cxn>
                    <a:cxn ang="0">
                      <a:pos x="174" y="478"/>
                    </a:cxn>
                    <a:cxn ang="0">
                      <a:pos x="124" y="313"/>
                    </a:cxn>
                    <a:cxn ang="0">
                      <a:pos x="0" y="6"/>
                    </a:cxn>
                  </a:cxnLst>
                  <a:rect l="0" t="0" r="r" b="b"/>
                  <a:pathLst>
                    <a:path w="234" h="647">
                      <a:moveTo>
                        <a:pt x="0" y="0"/>
                      </a:moveTo>
                      <a:cubicBezTo>
                        <a:pt x="72" y="29"/>
                        <a:pt x="113" y="54"/>
                        <a:pt x="161" y="118"/>
                      </a:cubicBezTo>
                      <a:cubicBezTo>
                        <a:pt x="143" y="113"/>
                        <a:pt x="123" y="120"/>
                        <a:pt x="105" y="118"/>
                      </a:cubicBezTo>
                      <a:cubicBezTo>
                        <a:pt x="103" y="122"/>
                        <a:pt x="103" y="126"/>
                        <a:pt x="103" y="131"/>
                      </a:cubicBezTo>
                      <a:cubicBezTo>
                        <a:pt x="153" y="147"/>
                        <a:pt x="226" y="258"/>
                        <a:pt x="234" y="306"/>
                      </a:cubicBezTo>
                      <a:cubicBezTo>
                        <a:pt x="111" y="280"/>
                        <a:pt x="215" y="598"/>
                        <a:pt x="209" y="647"/>
                      </a:cubicBezTo>
                      <a:cubicBezTo>
                        <a:pt x="182" y="616"/>
                        <a:pt x="187" y="519"/>
                        <a:pt x="174" y="478"/>
                      </a:cubicBezTo>
                      <a:cubicBezTo>
                        <a:pt x="158" y="426"/>
                        <a:pt x="138" y="368"/>
                        <a:pt x="124" y="313"/>
                      </a:cubicBezTo>
                      <a:cubicBezTo>
                        <a:pt x="97" y="206"/>
                        <a:pt x="123" y="49"/>
                        <a:pt x="0" y="6"/>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25" name="Freeform 189"/>
                <p:cNvSpPr>
                  <a:spLocks/>
                </p:cNvSpPr>
                <p:nvPr/>
              </p:nvSpPr>
              <p:spPr bwMode="gray">
                <a:xfrm>
                  <a:off x="7315515" y="-2403502"/>
                  <a:ext cx="897216" cy="652355"/>
                </a:xfrm>
                <a:custGeom>
                  <a:avLst/>
                  <a:gdLst/>
                  <a:ahLst/>
                  <a:cxnLst>
                    <a:cxn ang="0">
                      <a:pos x="0" y="0"/>
                    </a:cxn>
                    <a:cxn ang="0">
                      <a:pos x="67" y="97"/>
                    </a:cxn>
                    <a:cxn ang="0">
                      <a:pos x="188" y="93"/>
                    </a:cxn>
                    <a:cxn ang="0">
                      <a:pos x="90" y="152"/>
                    </a:cxn>
                    <a:cxn ang="0">
                      <a:pos x="0" y="33"/>
                    </a:cxn>
                  </a:cxnLst>
                  <a:rect l="0" t="0" r="r" b="b"/>
                  <a:pathLst>
                    <a:path w="241" h="172">
                      <a:moveTo>
                        <a:pt x="0" y="0"/>
                      </a:moveTo>
                      <a:cubicBezTo>
                        <a:pt x="19" y="31"/>
                        <a:pt x="42" y="79"/>
                        <a:pt x="67" y="97"/>
                      </a:cubicBezTo>
                      <a:cubicBezTo>
                        <a:pt x="118" y="134"/>
                        <a:pt x="140" y="104"/>
                        <a:pt x="188" y="93"/>
                      </a:cubicBezTo>
                      <a:cubicBezTo>
                        <a:pt x="241" y="167"/>
                        <a:pt x="132" y="172"/>
                        <a:pt x="90" y="152"/>
                      </a:cubicBezTo>
                      <a:cubicBezTo>
                        <a:pt x="54" y="135"/>
                        <a:pt x="0" y="81"/>
                        <a:pt x="0" y="33"/>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26" name="Freeform 190"/>
                <p:cNvSpPr>
                  <a:spLocks/>
                </p:cNvSpPr>
                <p:nvPr/>
              </p:nvSpPr>
              <p:spPr bwMode="gray">
                <a:xfrm>
                  <a:off x="8158355" y="-10503573"/>
                  <a:ext cx="1658466" cy="462076"/>
                </a:xfrm>
                <a:custGeom>
                  <a:avLst/>
                  <a:gdLst/>
                  <a:ahLst/>
                  <a:cxnLst>
                    <a:cxn ang="0">
                      <a:pos x="20" y="85"/>
                    </a:cxn>
                    <a:cxn ang="0">
                      <a:pos x="118" y="117"/>
                    </a:cxn>
                    <a:cxn ang="0">
                      <a:pos x="222" y="73"/>
                    </a:cxn>
                    <a:cxn ang="0">
                      <a:pos x="334" y="80"/>
                    </a:cxn>
                    <a:cxn ang="0">
                      <a:pos x="436" y="51"/>
                    </a:cxn>
                    <a:cxn ang="0">
                      <a:pos x="210" y="40"/>
                    </a:cxn>
                    <a:cxn ang="0">
                      <a:pos x="0" y="85"/>
                    </a:cxn>
                  </a:cxnLst>
                  <a:rect l="0" t="0" r="r" b="b"/>
                  <a:pathLst>
                    <a:path w="441" h="119">
                      <a:moveTo>
                        <a:pt x="20" y="85"/>
                      </a:moveTo>
                      <a:cubicBezTo>
                        <a:pt x="47" y="113"/>
                        <a:pt x="74" y="119"/>
                        <a:pt x="118" y="117"/>
                      </a:cubicBezTo>
                      <a:cubicBezTo>
                        <a:pt x="168" y="116"/>
                        <a:pt x="179" y="83"/>
                        <a:pt x="222" y="73"/>
                      </a:cubicBezTo>
                      <a:cubicBezTo>
                        <a:pt x="259" y="64"/>
                        <a:pt x="293" y="90"/>
                        <a:pt x="334" y="80"/>
                      </a:cubicBezTo>
                      <a:cubicBezTo>
                        <a:pt x="373" y="71"/>
                        <a:pt x="393" y="50"/>
                        <a:pt x="436" y="51"/>
                      </a:cubicBezTo>
                      <a:cubicBezTo>
                        <a:pt x="441" y="0"/>
                        <a:pt x="257" y="38"/>
                        <a:pt x="210" y="40"/>
                      </a:cubicBezTo>
                      <a:cubicBezTo>
                        <a:pt x="188" y="91"/>
                        <a:pt x="44" y="104"/>
                        <a:pt x="0" y="85"/>
                      </a:cubicBezTo>
                    </a:path>
                  </a:pathLst>
                </a:custGeom>
                <a:solidFill>
                  <a:srgbClr val="282727"/>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27" name="Freeform 191"/>
                <p:cNvSpPr>
                  <a:spLocks noEditPoints="1"/>
                </p:cNvSpPr>
                <p:nvPr/>
              </p:nvSpPr>
              <p:spPr bwMode="gray">
                <a:xfrm>
                  <a:off x="5167662" y="-16673770"/>
                  <a:ext cx="6497950" cy="13726638"/>
                </a:xfrm>
                <a:custGeom>
                  <a:avLst/>
                  <a:gdLst/>
                  <a:ahLst/>
                  <a:cxnLst>
                    <a:cxn ang="0">
                      <a:pos x="425" y="2097"/>
                    </a:cxn>
                    <a:cxn ang="0">
                      <a:pos x="411" y="1626"/>
                    </a:cxn>
                    <a:cxn ang="0">
                      <a:pos x="1348" y="1814"/>
                    </a:cxn>
                    <a:cxn ang="0">
                      <a:pos x="1494" y="2078"/>
                    </a:cxn>
                    <a:cxn ang="0">
                      <a:pos x="1404" y="1741"/>
                    </a:cxn>
                    <a:cxn ang="0">
                      <a:pos x="1218" y="1675"/>
                    </a:cxn>
                    <a:cxn ang="0">
                      <a:pos x="864" y="2736"/>
                    </a:cxn>
                    <a:cxn ang="0">
                      <a:pos x="835" y="2939"/>
                    </a:cxn>
                    <a:cxn ang="0">
                      <a:pos x="743" y="3233"/>
                    </a:cxn>
                    <a:cxn ang="0">
                      <a:pos x="838" y="3369"/>
                    </a:cxn>
                    <a:cxn ang="0">
                      <a:pos x="672" y="3391"/>
                    </a:cxn>
                    <a:cxn ang="0">
                      <a:pos x="907" y="3432"/>
                    </a:cxn>
                    <a:cxn ang="0">
                      <a:pos x="912" y="2813"/>
                    </a:cxn>
                    <a:cxn ang="0">
                      <a:pos x="845" y="2436"/>
                    </a:cxn>
                    <a:cxn ang="0">
                      <a:pos x="1012" y="1917"/>
                    </a:cxn>
                    <a:cxn ang="0">
                      <a:pos x="432" y="2234"/>
                    </a:cxn>
                    <a:cxn ang="0">
                      <a:pos x="581" y="1989"/>
                    </a:cxn>
                    <a:cxn ang="0">
                      <a:pos x="1456" y="2052"/>
                    </a:cxn>
                    <a:cxn ang="0">
                      <a:pos x="1554" y="2254"/>
                    </a:cxn>
                    <a:cxn ang="0">
                      <a:pos x="1250" y="502"/>
                    </a:cxn>
                    <a:cxn ang="0">
                      <a:pos x="1296" y="1373"/>
                    </a:cxn>
                    <a:cxn ang="0">
                      <a:pos x="1323" y="1220"/>
                    </a:cxn>
                    <a:cxn ang="0">
                      <a:pos x="1210" y="697"/>
                    </a:cxn>
                    <a:cxn ang="0">
                      <a:pos x="1218" y="156"/>
                    </a:cxn>
                    <a:cxn ang="0">
                      <a:pos x="1287" y="85"/>
                    </a:cxn>
                    <a:cxn ang="0">
                      <a:pos x="1378" y="858"/>
                    </a:cxn>
                    <a:cxn ang="0">
                      <a:pos x="1407" y="1145"/>
                    </a:cxn>
                    <a:cxn ang="0">
                      <a:pos x="1449" y="512"/>
                    </a:cxn>
                    <a:cxn ang="0">
                      <a:pos x="1498" y="1507"/>
                    </a:cxn>
                    <a:cxn ang="0">
                      <a:pos x="1440" y="1386"/>
                    </a:cxn>
                    <a:cxn ang="0">
                      <a:pos x="1541" y="1213"/>
                    </a:cxn>
                    <a:cxn ang="0">
                      <a:pos x="1443" y="1038"/>
                    </a:cxn>
                    <a:cxn ang="0">
                      <a:pos x="1400" y="1432"/>
                    </a:cxn>
                    <a:cxn ang="0">
                      <a:pos x="1524" y="831"/>
                    </a:cxn>
                    <a:cxn ang="0">
                      <a:pos x="1512" y="653"/>
                    </a:cxn>
                    <a:cxn ang="0">
                      <a:pos x="1717" y="1141"/>
                    </a:cxn>
                    <a:cxn ang="0">
                      <a:pos x="1700" y="1089"/>
                    </a:cxn>
                    <a:cxn ang="0">
                      <a:pos x="1524" y="1530"/>
                    </a:cxn>
                    <a:cxn ang="0">
                      <a:pos x="1557" y="175"/>
                    </a:cxn>
                    <a:cxn ang="0">
                      <a:pos x="1479" y="685"/>
                    </a:cxn>
                    <a:cxn ang="0">
                      <a:pos x="1557" y="175"/>
                    </a:cxn>
                    <a:cxn ang="0">
                      <a:pos x="1535" y="1616"/>
                    </a:cxn>
                    <a:cxn ang="0">
                      <a:pos x="1218" y="150"/>
                    </a:cxn>
                    <a:cxn ang="0">
                      <a:pos x="480" y="53"/>
                    </a:cxn>
                    <a:cxn ang="0">
                      <a:pos x="409" y="408"/>
                    </a:cxn>
                    <a:cxn ang="0">
                      <a:pos x="604" y="884"/>
                    </a:cxn>
                    <a:cxn ang="0">
                      <a:pos x="390" y="239"/>
                    </a:cxn>
                    <a:cxn ang="0">
                      <a:pos x="481" y="68"/>
                    </a:cxn>
                    <a:cxn ang="0">
                      <a:pos x="124" y="1243"/>
                    </a:cxn>
                    <a:cxn ang="0">
                      <a:pos x="191" y="1209"/>
                    </a:cxn>
                    <a:cxn ang="0">
                      <a:pos x="202" y="1454"/>
                    </a:cxn>
                    <a:cxn ang="0">
                      <a:pos x="304" y="1651"/>
                    </a:cxn>
                    <a:cxn ang="0">
                      <a:pos x="262" y="1200"/>
                    </a:cxn>
                    <a:cxn ang="0">
                      <a:pos x="203" y="479"/>
                    </a:cxn>
                    <a:cxn ang="0">
                      <a:pos x="193" y="587"/>
                    </a:cxn>
                    <a:cxn ang="0">
                      <a:pos x="226" y="920"/>
                    </a:cxn>
                    <a:cxn ang="0">
                      <a:pos x="323" y="441"/>
                    </a:cxn>
                    <a:cxn ang="0">
                      <a:pos x="359" y="1138"/>
                    </a:cxn>
                    <a:cxn ang="0">
                      <a:pos x="220" y="1099"/>
                    </a:cxn>
                    <a:cxn ang="0">
                      <a:pos x="207" y="1102"/>
                    </a:cxn>
                    <a:cxn ang="0">
                      <a:pos x="155" y="1604"/>
                    </a:cxn>
                    <a:cxn ang="0">
                      <a:pos x="520" y="822"/>
                    </a:cxn>
                  </a:cxnLst>
                  <a:rect l="0" t="0" r="r" b="b"/>
                  <a:pathLst>
                    <a:path w="1732" h="3663">
                      <a:moveTo>
                        <a:pt x="798" y="1708"/>
                      </a:moveTo>
                      <a:cubicBezTo>
                        <a:pt x="726" y="1764"/>
                        <a:pt x="564" y="1788"/>
                        <a:pt x="495" y="1782"/>
                      </a:cubicBezTo>
                      <a:cubicBezTo>
                        <a:pt x="481" y="1880"/>
                        <a:pt x="406" y="1840"/>
                        <a:pt x="416" y="1953"/>
                      </a:cubicBezTo>
                      <a:cubicBezTo>
                        <a:pt x="439" y="1974"/>
                        <a:pt x="426" y="2058"/>
                        <a:pt x="425" y="2097"/>
                      </a:cubicBezTo>
                      <a:cubicBezTo>
                        <a:pt x="423" y="2156"/>
                        <a:pt x="380" y="2227"/>
                        <a:pt x="366" y="2281"/>
                      </a:cubicBezTo>
                      <a:cubicBezTo>
                        <a:pt x="343" y="2247"/>
                        <a:pt x="357" y="2193"/>
                        <a:pt x="353" y="2149"/>
                      </a:cubicBezTo>
                      <a:cubicBezTo>
                        <a:pt x="349" y="2106"/>
                        <a:pt x="334" y="2062"/>
                        <a:pt x="327" y="2017"/>
                      </a:cubicBezTo>
                      <a:cubicBezTo>
                        <a:pt x="313" y="1924"/>
                        <a:pt x="377" y="1656"/>
                        <a:pt x="411" y="1626"/>
                      </a:cubicBezTo>
                      <a:moveTo>
                        <a:pt x="1218" y="1675"/>
                      </a:moveTo>
                      <a:cubicBezTo>
                        <a:pt x="1191" y="1693"/>
                        <a:pt x="1209" y="1724"/>
                        <a:pt x="1237" y="1731"/>
                      </a:cubicBezTo>
                      <a:cubicBezTo>
                        <a:pt x="1265" y="1739"/>
                        <a:pt x="1296" y="1753"/>
                        <a:pt x="1317" y="1773"/>
                      </a:cubicBezTo>
                      <a:cubicBezTo>
                        <a:pt x="1328" y="1783"/>
                        <a:pt x="1339" y="1800"/>
                        <a:pt x="1348" y="1814"/>
                      </a:cubicBezTo>
                      <a:cubicBezTo>
                        <a:pt x="1358" y="1833"/>
                        <a:pt x="1357" y="1845"/>
                        <a:pt x="1358" y="1867"/>
                      </a:cubicBezTo>
                      <a:cubicBezTo>
                        <a:pt x="1360" y="1914"/>
                        <a:pt x="1356" y="1966"/>
                        <a:pt x="1390" y="2000"/>
                      </a:cubicBezTo>
                      <a:cubicBezTo>
                        <a:pt x="1408" y="2017"/>
                        <a:pt x="1432" y="2014"/>
                        <a:pt x="1446" y="2029"/>
                      </a:cubicBezTo>
                      <a:cubicBezTo>
                        <a:pt x="1457" y="2040"/>
                        <a:pt x="1475" y="2079"/>
                        <a:pt x="1494" y="2078"/>
                      </a:cubicBezTo>
                      <a:cubicBezTo>
                        <a:pt x="1504" y="2078"/>
                        <a:pt x="1533" y="2038"/>
                        <a:pt x="1537" y="2026"/>
                      </a:cubicBezTo>
                      <a:cubicBezTo>
                        <a:pt x="1548" y="1991"/>
                        <a:pt x="1528" y="1959"/>
                        <a:pt x="1509" y="1932"/>
                      </a:cubicBezTo>
                      <a:cubicBezTo>
                        <a:pt x="1481" y="1894"/>
                        <a:pt x="1473" y="1861"/>
                        <a:pt x="1458" y="1819"/>
                      </a:cubicBezTo>
                      <a:cubicBezTo>
                        <a:pt x="1448" y="1790"/>
                        <a:pt x="1427" y="1763"/>
                        <a:pt x="1404" y="1741"/>
                      </a:cubicBezTo>
                      <a:cubicBezTo>
                        <a:pt x="1378" y="1717"/>
                        <a:pt x="1362" y="1686"/>
                        <a:pt x="1348" y="1653"/>
                      </a:cubicBezTo>
                      <a:cubicBezTo>
                        <a:pt x="1343" y="1641"/>
                        <a:pt x="1337" y="1615"/>
                        <a:pt x="1322" y="1616"/>
                      </a:cubicBezTo>
                      <a:cubicBezTo>
                        <a:pt x="1312" y="1617"/>
                        <a:pt x="1286" y="1647"/>
                        <a:pt x="1275" y="1653"/>
                      </a:cubicBezTo>
                      <a:cubicBezTo>
                        <a:pt x="1258" y="1662"/>
                        <a:pt x="1233" y="1664"/>
                        <a:pt x="1218" y="1675"/>
                      </a:cubicBezTo>
                      <a:close/>
                      <a:moveTo>
                        <a:pt x="716" y="2369"/>
                      </a:moveTo>
                      <a:cubicBezTo>
                        <a:pt x="650" y="2380"/>
                        <a:pt x="694" y="2429"/>
                        <a:pt x="711" y="2456"/>
                      </a:cubicBezTo>
                      <a:cubicBezTo>
                        <a:pt x="732" y="2490"/>
                        <a:pt x="747" y="2528"/>
                        <a:pt x="773" y="2564"/>
                      </a:cubicBezTo>
                      <a:cubicBezTo>
                        <a:pt x="817" y="2624"/>
                        <a:pt x="875" y="2644"/>
                        <a:pt x="864" y="2736"/>
                      </a:cubicBezTo>
                      <a:cubicBezTo>
                        <a:pt x="862" y="2752"/>
                        <a:pt x="851" y="2771"/>
                        <a:pt x="851" y="2786"/>
                      </a:cubicBezTo>
                      <a:cubicBezTo>
                        <a:pt x="851" y="2809"/>
                        <a:pt x="877" y="2828"/>
                        <a:pt x="877" y="2838"/>
                      </a:cubicBezTo>
                      <a:cubicBezTo>
                        <a:pt x="877" y="2873"/>
                        <a:pt x="856" y="2853"/>
                        <a:pt x="838" y="2872"/>
                      </a:cubicBezTo>
                      <a:cubicBezTo>
                        <a:pt x="812" y="2900"/>
                        <a:pt x="826" y="2905"/>
                        <a:pt x="835" y="2939"/>
                      </a:cubicBezTo>
                      <a:cubicBezTo>
                        <a:pt x="849" y="2995"/>
                        <a:pt x="832" y="3042"/>
                        <a:pt x="820" y="3099"/>
                      </a:cubicBezTo>
                      <a:cubicBezTo>
                        <a:pt x="792" y="3097"/>
                        <a:pt x="769" y="3117"/>
                        <a:pt x="778" y="3147"/>
                      </a:cubicBezTo>
                      <a:cubicBezTo>
                        <a:pt x="782" y="3145"/>
                        <a:pt x="793" y="3143"/>
                        <a:pt x="798" y="3139"/>
                      </a:cubicBezTo>
                      <a:cubicBezTo>
                        <a:pt x="808" y="3183"/>
                        <a:pt x="735" y="3173"/>
                        <a:pt x="743" y="3233"/>
                      </a:cubicBezTo>
                      <a:cubicBezTo>
                        <a:pt x="747" y="3269"/>
                        <a:pt x="773" y="3295"/>
                        <a:pt x="808" y="3274"/>
                      </a:cubicBezTo>
                      <a:cubicBezTo>
                        <a:pt x="828" y="3262"/>
                        <a:pt x="812" y="3235"/>
                        <a:pt x="847" y="3234"/>
                      </a:cubicBezTo>
                      <a:cubicBezTo>
                        <a:pt x="886" y="3234"/>
                        <a:pt x="888" y="3286"/>
                        <a:pt x="877" y="3316"/>
                      </a:cubicBezTo>
                      <a:cubicBezTo>
                        <a:pt x="869" y="3335"/>
                        <a:pt x="845" y="3348"/>
                        <a:pt x="838" y="3369"/>
                      </a:cubicBezTo>
                      <a:cubicBezTo>
                        <a:pt x="831" y="3390"/>
                        <a:pt x="830" y="3421"/>
                        <a:pt x="830" y="3443"/>
                      </a:cubicBezTo>
                      <a:cubicBezTo>
                        <a:pt x="868" y="3436"/>
                        <a:pt x="881" y="3523"/>
                        <a:pt x="877" y="3552"/>
                      </a:cubicBezTo>
                      <a:cubicBezTo>
                        <a:pt x="873" y="3588"/>
                        <a:pt x="835" y="3602"/>
                        <a:pt x="793" y="3596"/>
                      </a:cubicBezTo>
                      <a:cubicBezTo>
                        <a:pt x="714" y="3584"/>
                        <a:pt x="699" y="3450"/>
                        <a:pt x="672" y="3391"/>
                      </a:cubicBezTo>
                      <a:cubicBezTo>
                        <a:pt x="656" y="3427"/>
                        <a:pt x="646" y="3517"/>
                        <a:pt x="681" y="3544"/>
                      </a:cubicBezTo>
                      <a:cubicBezTo>
                        <a:pt x="694" y="3619"/>
                        <a:pt x="725" y="3663"/>
                        <a:pt x="813" y="3652"/>
                      </a:cubicBezTo>
                      <a:cubicBezTo>
                        <a:pt x="889" y="3642"/>
                        <a:pt x="935" y="3600"/>
                        <a:pt x="930" y="3517"/>
                      </a:cubicBezTo>
                      <a:cubicBezTo>
                        <a:pt x="927" y="3481"/>
                        <a:pt x="918" y="3465"/>
                        <a:pt x="907" y="3432"/>
                      </a:cubicBezTo>
                      <a:cubicBezTo>
                        <a:pt x="907" y="3432"/>
                        <a:pt x="891" y="3327"/>
                        <a:pt x="892" y="3325"/>
                      </a:cubicBezTo>
                      <a:cubicBezTo>
                        <a:pt x="906" y="3251"/>
                        <a:pt x="922" y="3179"/>
                        <a:pt x="925" y="3101"/>
                      </a:cubicBezTo>
                      <a:cubicBezTo>
                        <a:pt x="928" y="3045"/>
                        <a:pt x="928" y="2993"/>
                        <a:pt x="934" y="2938"/>
                      </a:cubicBezTo>
                      <a:cubicBezTo>
                        <a:pt x="939" y="2889"/>
                        <a:pt x="922" y="2860"/>
                        <a:pt x="912" y="2813"/>
                      </a:cubicBezTo>
                      <a:cubicBezTo>
                        <a:pt x="900" y="2755"/>
                        <a:pt x="909" y="2703"/>
                        <a:pt x="917" y="2648"/>
                      </a:cubicBezTo>
                      <a:cubicBezTo>
                        <a:pt x="924" y="2607"/>
                        <a:pt x="941" y="2490"/>
                        <a:pt x="911" y="2454"/>
                      </a:cubicBezTo>
                      <a:cubicBezTo>
                        <a:pt x="901" y="2443"/>
                        <a:pt x="887" y="2467"/>
                        <a:pt x="879" y="2461"/>
                      </a:cubicBezTo>
                      <a:cubicBezTo>
                        <a:pt x="861" y="2449"/>
                        <a:pt x="863" y="2451"/>
                        <a:pt x="845" y="2436"/>
                      </a:cubicBezTo>
                      <a:cubicBezTo>
                        <a:pt x="811" y="2407"/>
                        <a:pt x="766" y="2360"/>
                        <a:pt x="716" y="2369"/>
                      </a:cubicBezTo>
                      <a:close/>
                      <a:moveTo>
                        <a:pt x="836" y="1882"/>
                      </a:moveTo>
                      <a:cubicBezTo>
                        <a:pt x="836" y="1939"/>
                        <a:pt x="818" y="2380"/>
                        <a:pt x="967" y="2293"/>
                      </a:cubicBezTo>
                      <a:cubicBezTo>
                        <a:pt x="1041" y="2249"/>
                        <a:pt x="1040" y="1985"/>
                        <a:pt x="1012" y="1917"/>
                      </a:cubicBezTo>
                      <a:cubicBezTo>
                        <a:pt x="999" y="1963"/>
                        <a:pt x="1008" y="2382"/>
                        <a:pt x="875" y="2228"/>
                      </a:cubicBezTo>
                      <a:cubicBezTo>
                        <a:pt x="842" y="2190"/>
                        <a:pt x="834" y="2075"/>
                        <a:pt x="829" y="2026"/>
                      </a:cubicBezTo>
                      <a:cubicBezTo>
                        <a:pt x="823" y="1953"/>
                        <a:pt x="808" y="1858"/>
                        <a:pt x="817" y="1791"/>
                      </a:cubicBezTo>
                      <a:moveTo>
                        <a:pt x="432" y="2234"/>
                      </a:moveTo>
                      <a:cubicBezTo>
                        <a:pt x="342" y="2284"/>
                        <a:pt x="395" y="2559"/>
                        <a:pt x="461" y="2605"/>
                      </a:cubicBezTo>
                      <a:cubicBezTo>
                        <a:pt x="425" y="2500"/>
                        <a:pt x="458" y="2413"/>
                        <a:pt x="497" y="2320"/>
                      </a:cubicBezTo>
                      <a:cubicBezTo>
                        <a:pt x="517" y="2273"/>
                        <a:pt x="511" y="2207"/>
                        <a:pt x="522" y="2153"/>
                      </a:cubicBezTo>
                      <a:cubicBezTo>
                        <a:pt x="534" y="2094"/>
                        <a:pt x="558" y="2041"/>
                        <a:pt x="581" y="1989"/>
                      </a:cubicBezTo>
                      <a:cubicBezTo>
                        <a:pt x="546" y="2004"/>
                        <a:pt x="520" y="2038"/>
                        <a:pt x="478" y="2039"/>
                      </a:cubicBezTo>
                      <a:cubicBezTo>
                        <a:pt x="476" y="2086"/>
                        <a:pt x="482" y="2127"/>
                        <a:pt x="463" y="2169"/>
                      </a:cubicBezTo>
                      <a:cubicBezTo>
                        <a:pt x="449" y="2199"/>
                        <a:pt x="416" y="2219"/>
                        <a:pt x="412" y="2254"/>
                      </a:cubicBezTo>
                      <a:moveTo>
                        <a:pt x="1456" y="2052"/>
                      </a:moveTo>
                      <a:cubicBezTo>
                        <a:pt x="1480" y="2083"/>
                        <a:pt x="1466" y="2141"/>
                        <a:pt x="1464" y="2182"/>
                      </a:cubicBezTo>
                      <a:cubicBezTo>
                        <a:pt x="1461" y="2239"/>
                        <a:pt x="1470" y="2250"/>
                        <a:pt x="1500" y="2295"/>
                      </a:cubicBezTo>
                      <a:cubicBezTo>
                        <a:pt x="1540" y="2354"/>
                        <a:pt x="1553" y="2431"/>
                        <a:pt x="1595" y="2493"/>
                      </a:cubicBezTo>
                      <a:cubicBezTo>
                        <a:pt x="1613" y="2426"/>
                        <a:pt x="1578" y="2316"/>
                        <a:pt x="1554" y="2254"/>
                      </a:cubicBezTo>
                      <a:cubicBezTo>
                        <a:pt x="1540" y="2218"/>
                        <a:pt x="1513" y="2061"/>
                        <a:pt x="1482" y="2052"/>
                      </a:cubicBezTo>
                      <a:moveTo>
                        <a:pt x="1319" y="189"/>
                      </a:moveTo>
                      <a:cubicBezTo>
                        <a:pt x="1323" y="238"/>
                        <a:pt x="1297" y="289"/>
                        <a:pt x="1289" y="336"/>
                      </a:cubicBezTo>
                      <a:cubicBezTo>
                        <a:pt x="1280" y="392"/>
                        <a:pt x="1260" y="446"/>
                        <a:pt x="1250" y="502"/>
                      </a:cubicBezTo>
                      <a:cubicBezTo>
                        <a:pt x="1231" y="608"/>
                        <a:pt x="1172" y="706"/>
                        <a:pt x="1148" y="808"/>
                      </a:cubicBezTo>
                      <a:cubicBezTo>
                        <a:pt x="1136" y="861"/>
                        <a:pt x="1137" y="903"/>
                        <a:pt x="1149" y="955"/>
                      </a:cubicBezTo>
                      <a:cubicBezTo>
                        <a:pt x="1161" y="1004"/>
                        <a:pt x="1181" y="1043"/>
                        <a:pt x="1197" y="1090"/>
                      </a:cubicBezTo>
                      <a:cubicBezTo>
                        <a:pt x="1229" y="1184"/>
                        <a:pt x="1266" y="1278"/>
                        <a:pt x="1296" y="1373"/>
                      </a:cubicBezTo>
                      <a:cubicBezTo>
                        <a:pt x="1317" y="1439"/>
                        <a:pt x="1311" y="1523"/>
                        <a:pt x="1309" y="1597"/>
                      </a:cubicBezTo>
                      <a:cubicBezTo>
                        <a:pt x="1364" y="1583"/>
                        <a:pt x="1358" y="1495"/>
                        <a:pt x="1358" y="1451"/>
                      </a:cubicBezTo>
                      <a:cubicBezTo>
                        <a:pt x="1358" y="1398"/>
                        <a:pt x="1372" y="1337"/>
                        <a:pt x="1352" y="1287"/>
                      </a:cubicBezTo>
                      <a:cubicBezTo>
                        <a:pt x="1344" y="1266"/>
                        <a:pt x="1330" y="1243"/>
                        <a:pt x="1323" y="1220"/>
                      </a:cubicBezTo>
                      <a:cubicBezTo>
                        <a:pt x="1315" y="1195"/>
                        <a:pt x="1316" y="1169"/>
                        <a:pt x="1308" y="1145"/>
                      </a:cubicBezTo>
                      <a:cubicBezTo>
                        <a:pt x="1291" y="1093"/>
                        <a:pt x="1266" y="1045"/>
                        <a:pt x="1246" y="995"/>
                      </a:cubicBezTo>
                      <a:cubicBezTo>
                        <a:pt x="1229" y="950"/>
                        <a:pt x="1204" y="907"/>
                        <a:pt x="1195" y="861"/>
                      </a:cubicBezTo>
                      <a:cubicBezTo>
                        <a:pt x="1184" y="805"/>
                        <a:pt x="1202" y="750"/>
                        <a:pt x="1210" y="697"/>
                      </a:cubicBezTo>
                      <a:cubicBezTo>
                        <a:pt x="1219" y="644"/>
                        <a:pt x="1246" y="618"/>
                        <a:pt x="1277" y="575"/>
                      </a:cubicBezTo>
                      <a:cubicBezTo>
                        <a:pt x="1310" y="529"/>
                        <a:pt x="1319" y="474"/>
                        <a:pt x="1319" y="414"/>
                      </a:cubicBezTo>
                      <a:cubicBezTo>
                        <a:pt x="1319" y="344"/>
                        <a:pt x="1340" y="249"/>
                        <a:pt x="1316" y="182"/>
                      </a:cubicBezTo>
                      <a:moveTo>
                        <a:pt x="1218" y="156"/>
                      </a:moveTo>
                      <a:cubicBezTo>
                        <a:pt x="1262" y="161"/>
                        <a:pt x="1297" y="117"/>
                        <a:pt x="1332" y="97"/>
                      </a:cubicBezTo>
                      <a:cubicBezTo>
                        <a:pt x="1312" y="78"/>
                        <a:pt x="1290" y="65"/>
                        <a:pt x="1271" y="45"/>
                      </a:cubicBezTo>
                      <a:cubicBezTo>
                        <a:pt x="1255" y="29"/>
                        <a:pt x="1235" y="7"/>
                        <a:pt x="1212" y="0"/>
                      </a:cubicBezTo>
                      <a:cubicBezTo>
                        <a:pt x="1238" y="28"/>
                        <a:pt x="1257" y="60"/>
                        <a:pt x="1287" y="85"/>
                      </a:cubicBezTo>
                      <a:cubicBezTo>
                        <a:pt x="1264" y="107"/>
                        <a:pt x="1238" y="129"/>
                        <a:pt x="1214" y="150"/>
                      </a:cubicBezTo>
                      <a:moveTo>
                        <a:pt x="1384" y="244"/>
                      </a:moveTo>
                      <a:cubicBezTo>
                        <a:pt x="1384" y="409"/>
                        <a:pt x="1345" y="570"/>
                        <a:pt x="1362" y="735"/>
                      </a:cubicBezTo>
                      <a:cubicBezTo>
                        <a:pt x="1366" y="778"/>
                        <a:pt x="1378" y="815"/>
                        <a:pt x="1378" y="858"/>
                      </a:cubicBezTo>
                      <a:cubicBezTo>
                        <a:pt x="1377" y="894"/>
                        <a:pt x="1377" y="931"/>
                        <a:pt x="1378" y="968"/>
                      </a:cubicBezTo>
                      <a:cubicBezTo>
                        <a:pt x="1378" y="1037"/>
                        <a:pt x="1397" y="1104"/>
                        <a:pt x="1400" y="1174"/>
                      </a:cubicBezTo>
                      <a:cubicBezTo>
                        <a:pt x="1403" y="1221"/>
                        <a:pt x="1419" y="1272"/>
                        <a:pt x="1413" y="1317"/>
                      </a:cubicBezTo>
                      <a:cubicBezTo>
                        <a:pt x="1397" y="1272"/>
                        <a:pt x="1406" y="1196"/>
                        <a:pt x="1407" y="1145"/>
                      </a:cubicBezTo>
                      <a:cubicBezTo>
                        <a:pt x="1408" y="1056"/>
                        <a:pt x="1417" y="966"/>
                        <a:pt x="1417" y="875"/>
                      </a:cubicBezTo>
                      <a:cubicBezTo>
                        <a:pt x="1417" y="802"/>
                        <a:pt x="1438" y="733"/>
                        <a:pt x="1449" y="661"/>
                      </a:cubicBezTo>
                      <a:cubicBezTo>
                        <a:pt x="1458" y="597"/>
                        <a:pt x="1456" y="532"/>
                        <a:pt x="1456" y="468"/>
                      </a:cubicBezTo>
                      <a:cubicBezTo>
                        <a:pt x="1459" y="483"/>
                        <a:pt x="1454" y="499"/>
                        <a:pt x="1449" y="512"/>
                      </a:cubicBezTo>
                      <a:cubicBezTo>
                        <a:pt x="1389" y="513"/>
                        <a:pt x="1389" y="478"/>
                        <a:pt x="1381" y="427"/>
                      </a:cubicBezTo>
                      <a:cubicBezTo>
                        <a:pt x="1371" y="360"/>
                        <a:pt x="1378" y="287"/>
                        <a:pt x="1378" y="218"/>
                      </a:cubicBezTo>
                      <a:moveTo>
                        <a:pt x="1413" y="1445"/>
                      </a:moveTo>
                      <a:cubicBezTo>
                        <a:pt x="1413" y="1479"/>
                        <a:pt x="1471" y="1497"/>
                        <a:pt x="1498" y="1507"/>
                      </a:cubicBezTo>
                      <a:cubicBezTo>
                        <a:pt x="1560" y="1528"/>
                        <a:pt x="1566" y="1504"/>
                        <a:pt x="1618" y="1484"/>
                      </a:cubicBezTo>
                      <a:cubicBezTo>
                        <a:pt x="1595" y="1486"/>
                        <a:pt x="1571" y="1499"/>
                        <a:pt x="1547" y="1494"/>
                      </a:cubicBezTo>
                      <a:cubicBezTo>
                        <a:pt x="1530" y="1490"/>
                        <a:pt x="1509" y="1475"/>
                        <a:pt x="1495" y="1468"/>
                      </a:cubicBezTo>
                      <a:cubicBezTo>
                        <a:pt x="1458" y="1451"/>
                        <a:pt x="1432" y="1432"/>
                        <a:pt x="1440" y="1386"/>
                      </a:cubicBezTo>
                      <a:cubicBezTo>
                        <a:pt x="1445" y="1350"/>
                        <a:pt x="1482" y="1341"/>
                        <a:pt x="1493" y="1311"/>
                      </a:cubicBezTo>
                      <a:cubicBezTo>
                        <a:pt x="1506" y="1275"/>
                        <a:pt x="1458" y="1251"/>
                        <a:pt x="1482" y="1211"/>
                      </a:cubicBezTo>
                      <a:cubicBezTo>
                        <a:pt x="1531" y="1201"/>
                        <a:pt x="1594" y="1322"/>
                        <a:pt x="1648" y="1260"/>
                      </a:cubicBezTo>
                      <a:cubicBezTo>
                        <a:pt x="1592" y="1256"/>
                        <a:pt x="1583" y="1242"/>
                        <a:pt x="1541" y="1213"/>
                      </a:cubicBezTo>
                      <a:cubicBezTo>
                        <a:pt x="1510" y="1192"/>
                        <a:pt x="1480" y="1171"/>
                        <a:pt x="1531" y="1151"/>
                      </a:cubicBezTo>
                      <a:cubicBezTo>
                        <a:pt x="1552" y="1143"/>
                        <a:pt x="1556" y="1154"/>
                        <a:pt x="1563" y="1128"/>
                      </a:cubicBezTo>
                      <a:cubicBezTo>
                        <a:pt x="1570" y="1107"/>
                        <a:pt x="1555" y="1078"/>
                        <a:pt x="1541" y="1062"/>
                      </a:cubicBezTo>
                      <a:cubicBezTo>
                        <a:pt x="1518" y="1035"/>
                        <a:pt x="1479" y="1035"/>
                        <a:pt x="1443" y="1038"/>
                      </a:cubicBezTo>
                      <a:cubicBezTo>
                        <a:pt x="1443" y="1065"/>
                        <a:pt x="1462" y="1094"/>
                        <a:pt x="1459" y="1128"/>
                      </a:cubicBezTo>
                      <a:cubicBezTo>
                        <a:pt x="1455" y="1177"/>
                        <a:pt x="1443" y="1226"/>
                        <a:pt x="1440" y="1275"/>
                      </a:cubicBezTo>
                      <a:cubicBezTo>
                        <a:pt x="1436" y="1317"/>
                        <a:pt x="1416" y="1343"/>
                        <a:pt x="1408" y="1380"/>
                      </a:cubicBezTo>
                      <a:cubicBezTo>
                        <a:pt x="1403" y="1397"/>
                        <a:pt x="1407" y="1415"/>
                        <a:pt x="1400" y="1432"/>
                      </a:cubicBezTo>
                      <a:cubicBezTo>
                        <a:pt x="1395" y="1446"/>
                        <a:pt x="1384" y="1451"/>
                        <a:pt x="1384" y="1467"/>
                      </a:cubicBezTo>
                      <a:cubicBezTo>
                        <a:pt x="1380" y="1468"/>
                        <a:pt x="1377" y="1467"/>
                        <a:pt x="1374" y="1468"/>
                      </a:cubicBezTo>
                      <a:moveTo>
                        <a:pt x="1466" y="936"/>
                      </a:moveTo>
                      <a:cubicBezTo>
                        <a:pt x="1530" y="931"/>
                        <a:pt x="1524" y="879"/>
                        <a:pt x="1524" y="831"/>
                      </a:cubicBezTo>
                      <a:cubicBezTo>
                        <a:pt x="1524" y="776"/>
                        <a:pt x="1532" y="748"/>
                        <a:pt x="1559" y="703"/>
                      </a:cubicBezTo>
                      <a:cubicBezTo>
                        <a:pt x="1604" y="627"/>
                        <a:pt x="1633" y="534"/>
                        <a:pt x="1628" y="441"/>
                      </a:cubicBezTo>
                      <a:cubicBezTo>
                        <a:pt x="1590" y="408"/>
                        <a:pt x="1569" y="563"/>
                        <a:pt x="1555" y="591"/>
                      </a:cubicBezTo>
                      <a:cubicBezTo>
                        <a:pt x="1544" y="612"/>
                        <a:pt x="1523" y="633"/>
                        <a:pt x="1512" y="653"/>
                      </a:cubicBezTo>
                      <a:cubicBezTo>
                        <a:pt x="1501" y="672"/>
                        <a:pt x="1500" y="689"/>
                        <a:pt x="1495" y="711"/>
                      </a:cubicBezTo>
                      <a:cubicBezTo>
                        <a:pt x="1483" y="757"/>
                        <a:pt x="1469" y="796"/>
                        <a:pt x="1469" y="845"/>
                      </a:cubicBezTo>
                      <a:cubicBezTo>
                        <a:pt x="1469" y="889"/>
                        <a:pt x="1464" y="925"/>
                        <a:pt x="1456" y="965"/>
                      </a:cubicBezTo>
                      <a:moveTo>
                        <a:pt x="1717" y="1141"/>
                      </a:moveTo>
                      <a:cubicBezTo>
                        <a:pt x="1707" y="1127"/>
                        <a:pt x="1711" y="1103"/>
                        <a:pt x="1710" y="1084"/>
                      </a:cubicBezTo>
                      <a:cubicBezTo>
                        <a:pt x="1676" y="1146"/>
                        <a:pt x="1731" y="1200"/>
                        <a:pt x="1679" y="1253"/>
                      </a:cubicBezTo>
                      <a:cubicBezTo>
                        <a:pt x="1730" y="1240"/>
                        <a:pt x="1732" y="1228"/>
                        <a:pt x="1719" y="1178"/>
                      </a:cubicBezTo>
                      <a:cubicBezTo>
                        <a:pt x="1713" y="1152"/>
                        <a:pt x="1699" y="1118"/>
                        <a:pt x="1700" y="1089"/>
                      </a:cubicBezTo>
                      <a:moveTo>
                        <a:pt x="1449" y="1536"/>
                      </a:moveTo>
                      <a:cubicBezTo>
                        <a:pt x="1490" y="1547"/>
                        <a:pt x="1529" y="1547"/>
                        <a:pt x="1570" y="1562"/>
                      </a:cubicBezTo>
                      <a:cubicBezTo>
                        <a:pt x="1602" y="1575"/>
                        <a:pt x="1671" y="1593"/>
                        <a:pt x="1661" y="1533"/>
                      </a:cubicBezTo>
                      <a:cubicBezTo>
                        <a:pt x="1615" y="1531"/>
                        <a:pt x="1568" y="1533"/>
                        <a:pt x="1524" y="1530"/>
                      </a:cubicBezTo>
                      <a:cubicBezTo>
                        <a:pt x="1482" y="1526"/>
                        <a:pt x="1443" y="1500"/>
                        <a:pt x="1401" y="1504"/>
                      </a:cubicBezTo>
                      <a:cubicBezTo>
                        <a:pt x="1400" y="1516"/>
                        <a:pt x="1403" y="1523"/>
                        <a:pt x="1411" y="1532"/>
                      </a:cubicBezTo>
                      <a:cubicBezTo>
                        <a:pt x="1426" y="1534"/>
                        <a:pt x="1440" y="1538"/>
                        <a:pt x="1456" y="1536"/>
                      </a:cubicBezTo>
                      <a:moveTo>
                        <a:pt x="1557" y="175"/>
                      </a:moveTo>
                      <a:cubicBezTo>
                        <a:pt x="1521" y="227"/>
                        <a:pt x="1498" y="294"/>
                        <a:pt x="1498" y="359"/>
                      </a:cubicBezTo>
                      <a:cubicBezTo>
                        <a:pt x="1498" y="400"/>
                        <a:pt x="1495" y="438"/>
                        <a:pt x="1489" y="477"/>
                      </a:cubicBezTo>
                      <a:cubicBezTo>
                        <a:pt x="1483" y="513"/>
                        <a:pt x="1485" y="550"/>
                        <a:pt x="1479" y="587"/>
                      </a:cubicBezTo>
                      <a:cubicBezTo>
                        <a:pt x="1474" y="614"/>
                        <a:pt x="1462" y="662"/>
                        <a:pt x="1479" y="685"/>
                      </a:cubicBezTo>
                      <a:cubicBezTo>
                        <a:pt x="1491" y="655"/>
                        <a:pt x="1484" y="596"/>
                        <a:pt x="1488" y="561"/>
                      </a:cubicBezTo>
                      <a:cubicBezTo>
                        <a:pt x="1492" y="515"/>
                        <a:pt x="1489" y="472"/>
                        <a:pt x="1498" y="427"/>
                      </a:cubicBezTo>
                      <a:cubicBezTo>
                        <a:pt x="1506" y="387"/>
                        <a:pt x="1514" y="349"/>
                        <a:pt x="1522" y="310"/>
                      </a:cubicBezTo>
                      <a:cubicBezTo>
                        <a:pt x="1531" y="265"/>
                        <a:pt x="1553" y="222"/>
                        <a:pt x="1557" y="175"/>
                      </a:cubicBezTo>
                      <a:close/>
                      <a:moveTo>
                        <a:pt x="1368" y="1601"/>
                      </a:moveTo>
                      <a:cubicBezTo>
                        <a:pt x="1368" y="1655"/>
                        <a:pt x="1380" y="1688"/>
                        <a:pt x="1398" y="1738"/>
                      </a:cubicBezTo>
                      <a:cubicBezTo>
                        <a:pt x="1437" y="1751"/>
                        <a:pt x="1495" y="1715"/>
                        <a:pt x="1537" y="1709"/>
                      </a:cubicBezTo>
                      <a:cubicBezTo>
                        <a:pt x="1597" y="1701"/>
                        <a:pt x="1570" y="1641"/>
                        <a:pt x="1535" y="1616"/>
                      </a:cubicBezTo>
                      <a:cubicBezTo>
                        <a:pt x="1533" y="1640"/>
                        <a:pt x="1540" y="1663"/>
                        <a:pt x="1519" y="1680"/>
                      </a:cubicBezTo>
                      <a:cubicBezTo>
                        <a:pt x="1504" y="1692"/>
                        <a:pt x="1463" y="1703"/>
                        <a:pt x="1443" y="1696"/>
                      </a:cubicBezTo>
                      <a:cubicBezTo>
                        <a:pt x="1405" y="1682"/>
                        <a:pt x="1413" y="1614"/>
                        <a:pt x="1368" y="1601"/>
                      </a:cubicBezTo>
                      <a:moveTo>
                        <a:pt x="1218" y="150"/>
                      </a:moveTo>
                      <a:cubicBezTo>
                        <a:pt x="1227" y="169"/>
                        <a:pt x="1292" y="191"/>
                        <a:pt x="1322" y="188"/>
                      </a:cubicBezTo>
                      <a:cubicBezTo>
                        <a:pt x="1286" y="183"/>
                        <a:pt x="1262" y="176"/>
                        <a:pt x="1224" y="156"/>
                      </a:cubicBezTo>
                      <a:moveTo>
                        <a:pt x="422" y="163"/>
                      </a:moveTo>
                      <a:cubicBezTo>
                        <a:pt x="437" y="126"/>
                        <a:pt x="466" y="89"/>
                        <a:pt x="480" y="53"/>
                      </a:cubicBezTo>
                      <a:cubicBezTo>
                        <a:pt x="459" y="59"/>
                        <a:pt x="392" y="130"/>
                        <a:pt x="392" y="153"/>
                      </a:cubicBezTo>
                      <a:cubicBezTo>
                        <a:pt x="393" y="183"/>
                        <a:pt x="467" y="194"/>
                        <a:pt x="474" y="228"/>
                      </a:cubicBezTo>
                      <a:cubicBezTo>
                        <a:pt x="443" y="233"/>
                        <a:pt x="410" y="217"/>
                        <a:pt x="377" y="219"/>
                      </a:cubicBezTo>
                      <a:cubicBezTo>
                        <a:pt x="368" y="279"/>
                        <a:pt x="399" y="350"/>
                        <a:pt x="409" y="408"/>
                      </a:cubicBezTo>
                      <a:cubicBezTo>
                        <a:pt x="424" y="504"/>
                        <a:pt x="465" y="596"/>
                        <a:pt x="504" y="687"/>
                      </a:cubicBezTo>
                      <a:cubicBezTo>
                        <a:pt x="523" y="731"/>
                        <a:pt x="545" y="774"/>
                        <a:pt x="561" y="816"/>
                      </a:cubicBezTo>
                      <a:cubicBezTo>
                        <a:pt x="582" y="870"/>
                        <a:pt x="575" y="913"/>
                        <a:pt x="579" y="971"/>
                      </a:cubicBezTo>
                      <a:cubicBezTo>
                        <a:pt x="605" y="952"/>
                        <a:pt x="608" y="915"/>
                        <a:pt x="604" y="884"/>
                      </a:cubicBezTo>
                      <a:cubicBezTo>
                        <a:pt x="596" y="833"/>
                        <a:pt x="573" y="785"/>
                        <a:pt x="555" y="738"/>
                      </a:cubicBezTo>
                      <a:cubicBezTo>
                        <a:pt x="534" y="685"/>
                        <a:pt x="498" y="643"/>
                        <a:pt x="474" y="593"/>
                      </a:cubicBezTo>
                      <a:cubicBezTo>
                        <a:pt x="449" y="541"/>
                        <a:pt x="436" y="484"/>
                        <a:pt x="422" y="427"/>
                      </a:cubicBezTo>
                      <a:cubicBezTo>
                        <a:pt x="405" y="359"/>
                        <a:pt x="386" y="312"/>
                        <a:pt x="390" y="239"/>
                      </a:cubicBezTo>
                      <a:cubicBezTo>
                        <a:pt x="426" y="235"/>
                        <a:pt x="464" y="239"/>
                        <a:pt x="497" y="224"/>
                      </a:cubicBezTo>
                      <a:cubicBezTo>
                        <a:pt x="480" y="215"/>
                        <a:pt x="475" y="194"/>
                        <a:pt x="462" y="182"/>
                      </a:cubicBezTo>
                      <a:cubicBezTo>
                        <a:pt x="449" y="169"/>
                        <a:pt x="427" y="169"/>
                        <a:pt x="422" y="154"/>
                      </a:cubicBezTo>
                      <a:cubicBezTo>
                        <a:pt x="444" y="142"/>
                        <a:pt x="484" y="94"/>
                        <a:pt x="481" y="68"/>
                      </a:cubicBezTo>
                      <a:moveTo>
                        <a:pt x="246" y="1106"/>
                      </a:moveTo>
                      <a:cubicBezTo>
                        <a:pt x="248" y="1167"/>
                        <a:pt x="114" y="1144"/>
                        <a:pt x="78" y="1158"/>
                      </a:cubicBezTo>
                      <a:cubicBezTo>
                        <a:pt x="50" y="1169"/>
                        <a:pt x="0" y="1198"/>
                        <a:pt x="44" y="1217"/>
                      </a:cubicBezTo>
                      <a:cubicBezTo>
                        <a:pt x="71" y="1228"/>
                        <a:pt x="102" y="1220"/>
                        <a:pt x="124" y="1243"/>
                      </a:cubicBezTo>
                      <a:cubicBezTo>
                        <a:pt x="119" y="1221"/>
                        <a:pt x="54" y="1206"/>
                        <a:pt x="73" y="1185"/>
                      </a:cubicBezTo>
                      <a:cubicBezTo>
                        <a:pt x="89" y="1167"/>
                        <a:pt x="115" y="1192"/>
                        <a:pt x="128" y="1195"/>
                      </a:cubicBezTo>
                      <a:cubicBezTo>
                        <a:pt x="152" y="1199"/>
                        <a:pt x="163" y="1188"/>
                        <a:pt x="184" y="1177"/>
                      </a:cubicBezTo>
                      <a:cubicBezTo>
                        <a:pt x="191" y="1185"/>
                        <a:pt x="192" y="1198"/>
                        <a:pt x="191" y="1209"/>
                      </a:cubicBezTo>
                      <a:cubicBezTo>
                        <a:pt x="205" y="1207"/>
                        <a:pt x="219" y="1201"/>
                        <a:pt x="235" y="1204"/>
                      </a:cubicBezTo>
                      <a:cubicBezTo>
                        <a:pt x="237" y="1248"/>
                        <a:pt x="205" y="1260"/>
                        <a:pt x="234" y="1295"/>
                      </a:cubicBezTo>
                      <a:cubicBezTo>
                        <a:pt x="257" y="1322"/>
                        <a:pt x="271" y="1337"/>
                        <a:pt x="262" y="1379"/>
                      </a:cubicBezTo>
                      <a:cubicBezTo>
                        <a:pt x="254" y="1420"/>
                        <a:pt x="213" y="1412"/>
                        <a:pt x="202" y="1454"/>
                      </a:cubicBezTo>
                      <a:cubicBezTo>
                        <a:pt x="188" y="1510"/>
                        <a:pt x="235" y="1476"/>
                        <a:pt x="268" y="1471"/>
                      </a:cubicBezTo>
                      <a:cubicBezTo>
                        <a:pt x="271" y="1497"/>
                        <a:pt x="284" y="1507"/>
                        <a:pt x="295" y="1528"/>
                      </a:cubicBezTo>
                      <a:cubicBezTo>
                        <a:pt x="308" y="1555"/>
                        <a:pt x="302" y="1553"/>
                        <a:pt x="291" y="1571"/>
                      </a:cubicBezTo>
                      <a:cubicBezTo>
                        <a:pt x="278" y="1593"/>
                        <a:pt x="247" y="1651"/>
                        <a:pt x="304" y="1651"/>
                      </a:cubicBezTo>
                      <a:cubicBezTo>
                        <a:pt x="319" y="1679"/>
                        <a:pt x="369" y="1667"/>
                        <a:pt x="386" y="1644"/>
                      </a:cubicBezTo>
                      <a:cubicBezTo>
                        <a:pt x="398" y="1628"/>
                        <a:pt x="393" y="1598"/>
                        <a:pt x="392" y="1573"/>
                      </a:cubicBezTo>
                      <a:cubicBezTo>
                        <a:pt x="337" y="1535"/>
                        <a:pt x="318" y="1464"/>
                        <a:pt x="302" y="1402"/>
                      </a:cubicBezTo>
                      <a:cubicBezTo>
                        <a:pt x="285" y="1335"/>
                        <a:pt x="263" y="1272"/>
                        <a:pt x="262" y="1200"/>
                      </a:cubicBezTo>
                      <a:cubicBezTo>
                        <a:pt x="261" y="1126"/>
                        <a:pt x="266" y="1054"/>
                        <a:pt x="259" y="978"/>
                      </a:cubicBezTo>
                      <a:cubicBezTo>
                        <a:pt x="252" y="902"/>
                        <a:pt x="239" y="831"/>
                        <a:pt x="239" y="753"/>
                      </a:cubicBezTo>
                      <a:cubicBezTo>
                        <a:pt x="239" y="703"/>
                        <a:pt x="249" y="642"/>
                        <a:pt x="239" y="593"/>
                      </a:cubicBezTo>
                      <a:cubicBezTo>
                        <a:pt x="232" y="557"/>
                        <a:pt x="215" y="515"/>
                        <a:pt x="203" y="479"/>
                      </a:cubicBezTo>
                      <a:cubicBezTo>
                        <a:pt x="191" y="439"/>
                        <a:pt x="171" y="399"/>
                        <a:pt x="161" y="358"/>
                      </a:cubicBezTo>
                      <a:cubicBezTo>
                        <a:pt x="151" y="313"/>
                        <a:pt x="158" y="254"/>
                        <a:pt x="145" y="212"/>
                      </a:cubicBezTo>
                      <a:cubicBezTo>
                        <a:pt x="136" y="297"/>
                        <a:pt x="159" y="374"/>
                        <a:pt x="170" y="457"/>
                      </a:cubicBezTo>
                      <a:cubicBezTo>
                        <a:pt x="176" y="502"/>
                        <a:pt x="181" y="543"/>
                        <a:pt x="193" y="587"/>
                      </a:cubicBezTo>
                      <a:cubicBezTo>
                        <a:pt x="200" y="616"/>
                        <a:pt x="215" y="658"/>
                        <a:pt x="209" y="688"/>
                      </a:cubicBezTo>
                      <a:cubicBezTo>
                        <a:pt x="202" y="686"/>
                        <a:pt x="192" y="690"/>
                        <a:pt x="184" y="689"/>
                      </a:cubicBezTo>
                      <a:cubicBezTo>
                        <a:pt x="178" y="726"/>
                        <a:pt x="208" y="761"/>
                        <a:pt x="217" y="795"/>
                      </a:cubicBezTo>
                      <a:cubicBezTo>
                        <a:pt x="229" y="836"/>
                        <a:pt x="224" y="876"/>
                        <a:pt x="226" y="920"/>
                      </a:cubicBezTo>
                      <a:cubicBezTo>
                        <a:pt x="228" y="955"/>
                        <a:pt x="256" y="996"/>
                        <a:pt x="249" y="1031"/>
                      </a:cubicBezTo>
                      <a:cubicBezTo>
                        <a:pt x="241" y="1070"/>
                        <a:pt x="216" y="1078"/>
                        <a:pt x="252" y="1115"/>
                      </a:cubicBezTo>
                      <a:moveTo>
                        <a:pt x="314" y="597"/>
                      </a:moveTo>
                      <a:cubicBezTo>
                        <a:pt x="314" y="546"/>
                        <a:pt x="337" y="489"/>
                        <a:pt x="323" y="441"/>
                      </a:cubicBezTo>
                      <a:cubicBezTo>
                        <a:pt x="222" y="421"/>
                        <a:pt x="299" y="765"/>
                        <a:pt x="311" y="815"/>
                      </a:cubicBezTo>
                      <a:cubicBezTo>
                        <a:pt x="329" y="893"/>
                        <a:pt x="331" y="973"/>
                        <a:pt x="330" y="1056"/>
                      </a:cubicBezTo>
                      <a:cubicBezTo>
                        <a:pt x="330" y="1136"/>
                        <a:pt x="302" y="1211"/>
                        <a:pt x="301" y="1290"/>
                      </a:cubicBezTo>
                      <a:cubicBezTo>
                        <a:pt x="322" y="1243"/>
                        <a:pt x="341" y="1189"/>
                        <a:pt x="359" y="1138"/>
                      </a:cubicBezTo>
                      <a:cubicBezTo>
                        <a:pt x="383" y="1071"/>
                        <a:pt x="377" y="994"/>
                        <a:pt x="369" y="923"/>
                      </a:cubicBezTo>
                      <a:cubicBezTo>
                        <a:pt x="361" y="854"/>
                        <a:pt x="327" y="788"/>
                        <a:pt x="321" y="720"/>
                      </a:cubicBezTo>
                      <a:cubicBezTo>
                        <a:pt x="314" y="652"/>
                        <a:pt x="334" y="585"/>
                        <a:pt x="330" y="518"/>
                      </a:cubicBezTo>
                      <a:moveTo>
                        <a:pt x="220" y="1099"/>
                      </a:moveTo>
                      <a:cubicBezTo>
                        <a:pt x="195" y="1077"/>
                        <a:pt x="176" y="1057"/>
                        <a:pt x="141" y="1050"/>
                      </a:cubicBezTo>
                      <a:cubicBezTo>
                        <a:pt x="117" y="1046"/>
                        <a:pt x="33" y="1043"/>
                        <a:pt x="40" y="1079"/>
                      </a:cubicBezTo>
                      <a:cubicBezTo>
                        <a:pt x="79" y="1088"/>
                        <a:pt x="103" y="1074"/>
                        <a:pt x="138" y="1070"/>
                      </a:cubicBezTo>
                      <a:cubicBezTo>
                        <a:pt x="158" y="1067"/>
                        <a:pt x="209" y="1076"/>
                        <a:pt x="207" y="1102"/>
                      </a:cubicBezTo>
                      <a:moveTo>
                        <a:pt x="145" y="1559"/>
                      </a:moveTo>
                      <a:cubicBezTo>
                        <a:pt x="164" y="1594"/>
                        <a:pt x="65" y="1645"/>
                        <a:pt x="98" y="1664"/>
                      </a:cubicBezTo>
                      <a:cubicBezTo>
                        <a:pt x="121" y="1677"/>
                        <a:pt x="199" y="1600"/>
                        <a:pt x="225" y="1592"/>
                      </a:cubicBezTo>
                      <a:cubicBezTo>
                        <a:pt x="197" y="1585"/>
                        <a:pt x="177" y="1623"/>
                        <a:pt x="155" y="1604"/>
                      </a:cubicBezTo>
                      <a:cubicBezTo>
                        <a:pt x="131" y="1582"/>
                        <a:pt x="157" y="1549"/>
                        <a:pt x="174" y="1536"/>
                      </a:cubicBezTo>
                      <a:moveTo>
                        <a:pt x="520" y="815"/>
                      </a:moveTo>
                      <a:cubicBezTo>
                        <a:pt x="557" y="855"/>
                        <a:pt x="484" y="975"/>
                        <a:pt x="458" y="1014"/>
                      </a:cubicBezTo>
                      <a:cubicBezTo>
                        <a:pt x="533" y="1022"/>
                        <a:pt x="603" y="844"/>
                        <a:pt x="520" y="822"/>
                      </a:cubicBezTo>
                      <a:moveTo>
                        <a:pt x="595" y="68"/>
                      </a:moveTo>
                      <a:cubicBezTo>
                        <a:pt x="590" y="104"/>
                        <a:pt x="539" y="290"/>
                        <a:pt x="584" y="306"/>
                      </a:cubicBezTo>
                      <a:cubicBezTo>
                        <a:pt x="588" y="243"/>
                        <a:pt x="565" y="165"/>
                        <a:pt x="598" y="107"/>
                      </a:cubicBezTo>
                    </a:path>
                  </a:pathLst>
                </a:custGeom>
                <a:solidFill>
                  <a:srgbClr val="28282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28" name="Freeform 192"/>
                <p:cNvSpPr>
                  <a:spLocks/>
                </p:cNvSpPr>
                <p:nvPr/>
              </p:nvSpPr>
              <p:spPr bwMode="gray">
                <a:xfrm>
                  <a:off x="8103978" y="-12324738"/>
                  <a:ext cx="870020" cy="1386262"/>
                </a:xfrm>
                <a:custGeom>
                  <a:avLst/>
                  <a:gdLst/>
                  <a:ahLst/>
                  <a:cxnLst>
                    <a:cxn ang="0">
                      <a:pos x="40" y="283"/>
                    </a:cxn>
                    <a:cxn ang="0">
                      <a:pos x="85" y="296"/>
                    </a:cxn>
                    <a:cxn ang="0">
                      <a:pos x="209" y="214"/>
                    </a:cxn>
                    <a:cxn ang="0">
                      <a:pos x="213" y="0"/>
                    </a:cxn>
                    <a:cxn ang="0">
                      <a:pos x="229" y="156"/>
                    </a:cxn>
                    <a:cxn ang="0">
                      <a:pos x="229" y="244"/>
                    </a:cxn>
                    <a:cxn ang="0">
                      <a:pos x="187" y="300"/>
                    </a:cxn>
                    <a:cxn ang="0">
                      <a:pos x="75" y="333"/>
                    </a:cxn>
                    <a:cxn ang="0">
                      <a:pos x="0" y="245"/>
                    </a:cxn>
                    <a:cxn ang="0">
                      <a:pos x="43" y="289"/>
                    </a:cxn>
                  </a:cxnLst>
                  <a:rect l="0" t="0" r="r" b="b"/>
                  <a:pathLst>
                    <a:path w="232" h="366">
                      <a:moveTo>
                        <a:pt x="40" y="283"/>
                      </a:moveTo>
                      <a:cubicBezTo>
                        <a:pt x="55" y="286"/>
                        <a:pt x="69" y="293"/>
                        <a:pt x="85" y="296"/>
                      </a:cubicBezTo>
                      <a:cubicBezTo>
                        <a:pt x="128" y="362"/>
                        <a:pt x="202" y="258"/>
                        <a:pt x="209" y="214"/>
                      </a:cubicBezTo>
                      <a:cubicBezTo>
                        <a:pt x="221" y="144"/>
                        <a:pt x="223" y="70"/>
                        <a:pt x="213" y="0"/>
                      </a:cubicBezTo>
                      <a:cubicBezTo>
                        <a:pt x="213" y="56"/>
                        <a:pt x="229" y="99"/>
                        <a:pt x="229" y="156"/>
                      </a:cubicBezTo>
                      <a:cubicBezTo>
                        <a:pt x="229" y="184"/>
                        <a:pt x="232" y="215"/>
                        <a:pt x="229" y="244"/>
                      </a:cubicBezTo>
                      <a:cubicBezTo>
                        <a:pt x="226" y="279"/>
                        <a:pt x="214" y="284"/>
                        <a:pt x="187" y="300"/>
                      </a:cubicBezTo>
                      <a:cubicBezTo>
                        <a:pt x="144" y="326"/>
                        <a:pt x="123" y="366"/>
                        <a:pt x="75" y="333"/>
                      </a:cubicBezTo>
                      <a:cubicBezTo>
                        <a:pt x="53" y="317"/>
                        <a:pt x="1" y="270"/>
                        <a:pt x="0" y="245"/>
                      </a:cubicBezTo>
                      <a:cubicBezTo>
                        <a:pt x="12" y="262"/>
                        <a:pt x="35" y="272"/>
                        <a:pt x="43" y="289"/>
                      </a:cubicBezTo>
                    </a:path>
                  </a:pathLst>
                </a:custGeom>
                <a:solidFill>
                  <a:srgbClr val="66666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29" name="Freeform 193"/>
                <p:cNvSpPr>
                  <a:spLocks/>
                </p:cNvSpPr>
                <p:nvPr/>
              </p:nvSpPr>
              <p:spPr bwMode="gray">
                <a:xfrm>
                  <a:off x="8103978" y="-15776773"/>
                  <a:ext cx="163129" cy="706718"/>
                </a:xfrm>
                <a:custGeom>
                  <a:avLst/>
                  <a:gdLst/>
                  <a:ahLst/>
                  <a:cxnLst>
                    <a:cxn ang="0">
                      <a:pos x="36" y="10"/>
                    </a:cxn>
                    <a:cxn ang="0">
                      <a:pos x="3" y="185"/>
                    </a:cxn>
                    <a:cxn ang="0">
                      <a:pos x="23" y="95"/>
                    </a:cxn>
                    <a:cxn ang="0">
                      <a:pos x="33" y="0"/>
                    </a:cxn>
                  </a:cxnLst>
                  <a:rect l="0" t="0" r="r" b="b"/>
                  <a:pathLst>
                    <a:path w="46" h="185">
                      <a:moveTo>
                        <a:pt x="36" y="10"/>
                      </a:moveTo>
                      <a:cubicBezTo>
                        <a:pt x="46" y="74"/>
                        <a:pt x="40" y="134"/>
                        <a:pt x="3" y="185"/>
                      </a:cubicBezTo>
                      <a:cubicBezTo>
                        <a:pt x="0" y="153"/>
                        <a:pt x="21" y="128"/>
                        <a:pt x="23" y="95"/>
                      </a:cubicBezTo>
                      <a:cubicBezTo>
                        <a:pt x="24" y="72"/>
                        <a:pt x="14" y="7"/>
                        <a:pt x="33" y="0"/>
                      </a:cubicBezTo>
                    </a:path>
                  </a:pathLst>
                </a:custGeom>
                <a:solidFill>
                  <a:srgbClr val="66666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30" name="Freeform 194"/>
                <p:cNvSpPr>
                  <a:spLocks/>
                </p:cNvSpPr>
                <p:nvPr/>
              </p:nvSpPr>
              <p:spPr bwMode="gray">
                <a:xfrm>
                  <a:off x="7995226" y="-16238866"/>
                  <a:ext cx="163129" cy="353367"/>
                </a:xfrm>
                <a:custGeom>
                  <a:avLst/>
                  <a:gdLst/>
                  <a:ahLst/>
                  <a:cxnLst>
                    <a:cxn ang="0">
                      <a:pos x="41" y="0"/>
                    </a:cxn>
                    <a:cxn ang="0">
                      <a:pos x="42" y="50"/>
                    </a:cxn>
                    <a:cxn ang="0">
                      <a:pos x="30" y="95"/>
                    </a:cxn>
                    <a:cxn ang="0">
                      <a:pos x="3" y="84"/>
                    </a:cxn>
                    <a:cxn ang="0">
                      <a:pos x="38" y="0"/>
                    </a:cxn>
                  </a:cxnLst>
                  <a:rect l="0" t="0" r="r" b="b"/>
                  <a:pathLst>
                    <a:path w="48" h="95">
                      <a:moveTo>
                        <a:pt x="41" y="0"/>
                      </a:moveTo>
                      <a:cubicBezTo>
                        <a:pt x="43" y="16"/>
                        <a:pt x="48" y="34"/>
                        <a:pt x="42" y="50"/>
                      </a:cubicBezTo>
                      <a:cubicBezTo>
                        <a:pt x="36" y="67"/>
                        <a:pt x="9" y="78"/>
                        <a:pt x="30" y="95"/>
                      </a:cubicBezTo>
                      <a:cubicBezTo>
                        <a:pt x="21" y="93"/>
                        <a:pt x="11" y="89"/>
                        <a:pt x="3" y="84"/>
                      </a:cubicBezTo>
                      <a:cubicBezTo>
                        <a:pt x="0" y="56"/>
                        <a:pt x="43" y="38"/>
                        <a:pt x="38" y="0"/>
                      </a:cubicBezTo>
                    </a:path>
                  </a:pathLst>
                </a:custGeom>
                <a:solidFill>
                  <a:srgbClr val="66666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31" name="Freeform 195"/>
                <p:cNvSpPr>
                  <a:spLocks/>
                </p:cNvSpPr>
                <p:nvPr/>
              </p:nvSpPr>
              <p:spPr bwMode="gray">
                <a:xfrm>
                  <a:off x="8294287" y="-16238866"/>
                  <a:ext cx="299078" cy="380540"/>
                </a:xfrm>
                <a:custGeom>
                  <a:avLst/>
                  <a:gdLst/>
                  <a:ahLst/>
                  <a:cxnLst>
                    <a:cxn ang="0">
                      <a:pos x="59" y="10"/>
                    </a:cxn>
                    <a:cxn ang="0">
                      <a:pos x="52" y="59"/>
                    </a:cxn>
                    <a:cxn ang="0">
                      <a:pos x="0" y="89"/>
                    </a:cxn>
                    <a:cxn ang="0">
                      <a:pos x="58" y="65"/>
                    </a:cxn>
                    <a:cxn ang="0">
                      <a:pos x="59" y="0"/>
                    </a:cxn>
                  </a:cxnLst>
                  <a:rect l="0" t="0" r="r" b="b"/>
                  <a:pathLst>
                    <a:path w="79" h="105">
                      <a:moveTo>
                        <a:pt x="59" y="10"/>
                      </a:moveTo>
                      <a:cubicBezTo>
                        <a:pt x="35" y="18"/>
                        <a:pt x="58" y="43"/>
                        <a:pt x="52" y="59"/>
                      </a:cubicBezTo>
                      <a:cubicBezTo>
                        <a:pt x="45" y="77"/>
                        <a:pt x="20" y="86"/>
                        <a:pt x="0" y="89"/>
                      </a:cubicBezTo>
                      <a:cubicBezTo>
                        <a:pt x="16" y="105"/>
                        <a:pt x="46" y="78"/>
                        <a:pt x="58" y="65"/>
                      </a:cubicBezTo>
                      <a:cubicBezTo>
                        <a:pt x="79" y="39"/>
                        <a:pt x="66" y="28"/>
                        <a:pt x="59" y="0"/>
                      </a:cubicBezTo>
                    </a:path>
                  </a:pathLst>
                </a:custGeom>
                <a:solidFill>
                  <a:srgbClr val="66666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32" name="Freeform 196"/>
                <p:cNvSpPr>
                  <a:spLocks/>
                </p:cNvSpPr>
                <p:nvPr/>
              </p:nvSpPr>
              <p:spPr bwMode="gray">
                <a:xfrm>
                  <a:off x="7505840" y="-16864031"/>
                  <a:ext cx="271881" cy="896979"/>
                </a:xfrm>
                <a:custGeom>
                  <a:avLst/>
                  <a:gdLst/>
                  <a:ahLst/>
                  <a:cxnLst>
                    <a:cxn ang="0">
                      <a:pos x="33" y="6"/>
                    </a:cxn>
                    <a:cxn ang="0">
                      <a:pos x="25" y="74"/>
                    </a:cxn>
                    <a:cxn ang="0">
                      <a:pos x="27" y="133"/>
                    </a:cxn>
                    <a:cxn ang="0">
                      <a:pos x="50" y="182"/>
                    </a:cxn>
                    <a:cxn ang="0">
                      <a:pos x="68" y="241"/>
                    </a:cxn>
                    <a:cxn ang="0">
                      <a:pos x="14" y="120"/>
                    </a:cxn>
                    <a:cxn ang="0">
                      <a:pos x="11" y="53"/>
                    </a:cxn>
                    <a:cxn ang="0">
                      <a:pos x="42" y="0"/>
                    </a:cxn>
                  </a:cxnLst>
                  <a:rect l="0" t="0" r="r" b="b"/>
                  <a:pathLst>
                    <a:path w="68" h="241">
                      <a:moveTo>
                        <a:pt x="33" y="6"/>
                      </a:moveTo>
                      <a:cubicBezTo>
                        <a:pt x="32" y="36"/>
                        <a:pt x="32" y="50"/>
                        <a:pt x="25" y="74"/>
                      </a:cubicBezTo>
                      <a:cubicBezTo>
                        <a:pt x="20" y="94"/>
                        <a:pt x="16" y="112"/>
                        <a:pt x="27" y="133"/>
                      </a:cubicBezTo>
                      <a:cubicBezTo>
                        <a:pt x="36" y="151"/>
                        <a:pt x="45" y="158"/>
                        <a:pt x="50" y="182"/>
                      </a:cubicBezTo>
                      <a:cubicBezTo>
                        <a:pt x="53" y="201"/>
                        <a:pt x="57" y="226"/>
                        <a:pt x="68" y="241"/>
                      </a:cubicBezTo>
                      <a:cubicBezTo>
                        <a:pt x="42" y="205"/>
                        <a:pt x="32" y="160"/>
                        <a:pt x="14" y="120"/>
                      </a:cubicBezTo>
                      <a:cubicBezTo>
                        <a:pt x="0" y="90"/>
                        <a:pt x="1" y="83"/>
                        <a:pt x="11" y="53"/>
                      </a:cubicBezTo>
                      <a:cubicBezTo>
                        <a:pt x="16" y="35"/>
                        <a:pt x="20" y="2"/>
                        <a:pt x="42" y="0"/>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33" name="Freeform 197"/>
                <p:cNvSpPr>
                  <a:spLocks/>
                </p:cNvSpPr>
                <p:nvPr/>
              </p:nvSpPr>
              <p:spPr bwMode="gray">
                <a:xfrm>
                  <a:off x="8865246" y="-17163036"/>
                  <a:ext cx="380634" cy="516456"/>
                </a:xfrm>
                <a:custGeom>
                  <a:avLst/>
                  <a:gdLst/>
                  <a:ahLst/>
                  <a:cxnLst>
                    <a:cxn ang="0">
                      <a:pos x="6" y="83"/>
                    </a:cxn>
                    <a:cxn ang="0">
                      <a:pos x="55" y="30"/>
                    </a:cxn>
                    <a:cxn ang="0">
                      <a:pos x="98" y="136"/>
                    </a:cxn>
                    <a:cxn ang="0">
                      <a:pos x="42" y="0"/>
                    </a:cxn>
                    <a:cxn ang="0">
                      <a:pos x="0" y="80"/>
                    </a:cxn>
                  </a:cxnLst>
                  <a:rect l="0" t="0" r="r" b="b"/>
                  <a:pathLst>
                    <a:path w="104" h="136">
                      <a:moveTo>
                        <a:pt x="6" y="83"/>
                      </a:moveTo>
                      <a:cubicBezTo>
                        <a:pt x="40" y="86"/>
                        <a:pt x="38" y="46"/>
                        <a:pt x="55" y="30"/>
                      </a:cubicBezTo>
                      <a:cubicBezTo>
                        <a:pt x="77" y="53"/>
                        <a:pt x="104" y="105"/>
                        <a:pt x="98" y="136"/>
                      </a:cubicBezTo>
                      <a:cubicBezTo>
                        <a:pt x="98" y="87"/>
                        <a:pt x="97" y="20"/>
                        <a:pt x="42" y="0"/>
                      </a:cubicBezTo>
                      <a:cubicBezTo>
                        <a:pt x="28" y="23"/>
                        <a:pt x="29" y="70"/>
                        <a:pt x="0" y="80"/>
                      </a:cubicBezTo>
                    </a:path>
                  </a:pathLst>
                </a:custGeom>
                <a:solidFill>
                  <a:srgbClr val="A0C1D8"/>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34" name="Freeform 198"/>
                <p:cNvSpPr>
                  <a:spLocks/>
                </p:cNvSpPr>
                <p:nvPr/>
              </p:nvSpPr>
              <p:spPr bwMode="gray">
                <a:xfrm>
                  <a:off x="10442156" y="-10123033"/>
                  <a:ext cx="462189" cy="924169"/>
                </a:xfrm>
                <a:custGeom>
                  <a:avLst/>
                  <a:gdLst/>
                  <a:ahLst/>
                  <a:cxnLst>
                    <a:cxn ang="0">
                      <a:pos x="0" y="19"/>
                    </a:cxn>
                    <a:cxn ang="0">
                      <a:pos x="39" y="71"/>
                    </a:cxn>
                    <a:cxn ang="0">
                      <a:pos x="78" y="121"/>
                    </a:cxn>
                    <a:cxn ang="0">
                      <a:pos x="1" y="221"/>
                    </a:cxn>
                    <a:cxn ang="0">
                      <a:pos x="1" y="234"/>
                    </a:cxn>
                    <a:cxn ang="0">
                      <a:pos x="120" y="111"/>
                    </a:cxn>
                    <a:cxn ang="0">
                      <a:pos x="17" y="9"/>
                    </a:cxn>
                  </a:cxnLst>
                  <a:rect l="0" t="0" r="r" b="b"/>
                  <a:pathLst>
                    <a:path w="125" h="245">
                      <a:moveTo>
                        <a:pt x="0" y="19"/>
                      </a:moveTo>
                      <a:cubicBezTo>
                        <a:pt x="20" y="33"/>
                        <a:pt x="29" y="52"/>
                        <a:pt x="39" y="71"/>
                      </a:cubicBezTo>
                      <a:cubicBezTo>
                        <a:pt x="49" y="88"/>
                        <a:pt x="68" y="103"/>
                        <a:pt x="78" y="121"/>
                      </a:cubicBezTo>
                      <a:cubicBezTo>
                        <a:pt x="103" y="165"/>
                        <a:pt x="44" y="222"/>
                        <a:pt x="1" y="221"/>
                      </a:cubicBezTo>
                      <a:cubicBezTo>
                        <a:pt x="0" y="226"/>
                        <a:pt x="1" y="229"/>
                        <a:pt x="1" y="234"/>
                      </a:cubicBezTo>
                      <a:cubicBezTo>
                        <a:pt x="74" y="245"/>
                        <a:pt x="125" y="177"/>
                        <a:pt x="120" y="111"/>
                      </a:cubicBezTo>
                      <a:cubicBezTo>
                        <a:pt x="78" y="83"/>
                        <a:pt x="86" y="0"/>
                        <a:pt x="17" y="9"/>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35" name="Freeform 199"/>
                <p:cNvSpPr>
                  <a:spLocks/>
                </p:cNvSpPr>
                <p:nvPr/>
              </p:nvSpPr>
              <p:spPr bwMode="gray">
                <a:xfrm>
                  <a:off x="8267107" y="-13439169"/>
                  <a:ext cx="598138" cy="1658060"/>
                </a:xfrm>
                <a:custGeom>
                  <a:avLst/>
                  <a:gdLst/>
                  <a:ahLst/>
                  <a:cxnLst>
                    <a:cxn ang="0">
                      <a:pos x="126" y="272"/>
                    </a:cxn>
                    <a:cxn ang="0">
                      <a:pos x="40" y="423"/>
                    </a:cxn>
                    <a:cxn ang="0">
                      <a:pos x="50" y="415"/>
                    </a:cxn>
                    <a:cxn ang="0">
                      <a:pos x="8" y="444"/>
                    </a:cxn>
                    <a:cxn ang="0">
                      <a:pos x="44" y="384"/>
                    </a:cxn>
                    <a:cxn ang="0">
                      <a:pos x="87" y="251"/>
                    </a:cxn>
                    <a:cxn ang="0">
                      <a:pos x="114" y="158"/>
                    </a:cxn>
                    <a:cxn ang="0">
                      <a:pos x="127" y="64"/>
                    </a:cxn>
                    <a:cxn ang="0">
                      <a:pos x="138" y="0"/>
                    </a:cxn>
                    <a:cxn ang="0">
                      <a:pos x="126" y="272"/>
                    </a:cxn>
                  </a:cxnLst>
                  <a:rect l="0" t="0" r="r" b="b"/>
                  <a:pathLst>
                    <a:path w="157" h="444">
                      <a:moveTo>
                        <a:pt x="126" y="272"/>
                      </a:moveTo>
                      <a:cubicBezTo>
                        <a:pt x="109" y="320"/>
                        <a:pt x="78" y="388"/>
                        <a:pt x="40" y="423"/>
                      </a:cubicBezTo>
                      <a:cubicBezTo>
                        <a:pt x="44" y="419"/>
                        <a:pt x="47" y="417"/>
                        <a:pt x="50" y="415"/>
                      </a:cubicBezTo>
                      <a:cubicBezTo>
                        <a:pt x="43" y="431"/>
                        <a:pt x="25" y="442"/>
                        <a:pt x="8" y="444"/>
                      </a:cubicBezTo>
                      <a:cubicBezTo>
                        <a:pt x="0" y="412"/>
                        <a:pt x="26" y="402"/>
                        <a:pt x="44" y="384"/>
                      </a:cubicBezTo>
                      <a:cubicBezTo>
                        <a:pt x="80" y="348"/>
                        <a:pt x="83" y="304"/>
                        <a:pt x="87" y="251"/>
                      </a:cubicBezTo>
                      <a:cubicBezTo>
                        <a:pt x="90" y="213"/>
                        <a:pt x="103" y="192"/>
                        <a:pt x="114" y="158"/>
                      </a:cubicBezTo>
                      <a:cubicBezTo>
                        <a:pt x="124" y="128"/>
                        <a:pt x="120" y="95"/>
                        <a:pt x="127" y="64"/>
                      </a:cubicBezTo>
                      <a:cubicBezTo>
                        <a:pt x="131" y="41"/>
                        <a:pt x="139" y="24"/>
                        <a:pt x="138" y="0"/>
                      </a:cubicBezTo>
                      <a:cubicBezTo>
                        <a:pt x="138" y="88"/>
                        <a:pt x="157" y="187"/>
                        <a:pt x="126" y="272"/>
                      </a:cubicBezTo>
                      <a:close/>
                    </a:path>
                  </a:pathLst>
                </a:custGeom>
                <a:solidFill>
                  <a:srgbClr val="666666"/>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36" name="Freeform 200"/>
                <p:cNvSpPr>
                  <a:spLocks/>
                </p:cNvSpPr>
                <p:nvPr/>
              </p:nvSpPr>
              <p:spPr bwMode="gray">
                <a:xfrm>
                  <a:off x="7179583" y="-228987"/>
                  <a:ext cx="570942" cy="597992"/>
                </a:xfrm>
                <a:custGeom>
                  <a:avLst/>
                  <a:gdLst/>
                  <a:ahLst/>
                  <a:cxnLst>
                    <a:cxn ang="0">
                      <a:pos x="64" y="10"/>
                    </a:cxn>
                    <a:cxn ang="0">
                      <a:pos x="122" y="10"/>
                    </a:cxn>
                    <a:cxn ang="0">
                      <a:pos x="122" y="25"/>
                    </a:cxn>
                    <a:cxn ang="0">
                      <a:pos x="48" y="51"/>
                    </a:cxn>
                    <a:cxn ang="0">
                      <a:pos x="112" y="92"/>
                    </a:cxn>
                    <a:cxn ang="0">
                      <a:pos x="9" y="92"/>
                    </a:cxn>
                    <a:cxn ang="0">
                      <a:pos x="45" y="81"/>
                    </a:cxn>
                    <a:cxn ang="0">
                      <a:pos x="15" y="71"/>
                    </a:cxn>
                    <a:cxn ang="0">
                      <a:pos x="15" y="52"/>
                    </a:cxn>
                    <a:cxn ang="0">
                      <a:pos x="28" y="29"/>
                    </a:cxn>
                    <a:cxn ang="0">
                      <a:pos x="60" y="0"/>
                    </a:cxn>
                    <a:cxn ang="0">
                      <a:pos x="64" y="13"/>
                    </a:cxn>
                  </a:cxnLst>
                  <a:rect l="0" t="0" r="r" b="b"/>
                  <a:pathLst>
                    <a:path w="153" h="158">
                      <a:moveTo>
                        <a:pt x="64" y="10"/>
                      </a:moveTo>
                      <a:cubicBezTo>
                        <a:pt x="83" y="10"/>
                        <a:pt x="103" y="9"/>
                        <a:pt x="122" y="10"/>
                      </a:cubicBezTo>
                      <a:cubicBezTo>
                        <a:pt x="123" y="15"/>
                        <a:pt x="123" y="21"/>
                        <a:pt x="122" y="25"/>
                      </a:cubicBezTo>
                      <a:cubicBezTo>
                        <a:pt x="102" y="35"/>
                        <a:pt x="48" y="22"/>
                        <a:pt x="48" y="51"/>
                      </a:cubicBezTo>
                      <a:cubicBezTo>
                        <a:pt x="79" y="55"/>
                        <a:pt x="83" y="92"/>
                        <a:pt x="112" y="92"/>
                      </a:cubicBezTo>
                      <a:cubicBezTo>
                        <a:pt x="153" y="133"/>
                        <a:pt x="0" y="158"/>
                        <a:pt x="9" y="92"/>
                      </a:cubicBezTo>
                      <a:cubicBezTo>
                        <a:pt x="22" y="88"/>
                        <a:pt x="34" y="89"/>
                        <a:pt x="45" y="81"/>
                      </a:cubicBezTo>
                      <a:cubicBezTo>
                        <a:pt x="37" y="73"/>
                        <a:pt x="27" y="70"/>
                        <a:pt x="15" y="71"/>
                      </a:cubicBezTo>
                      <a:cubicBezTo>
                        <a:pt x="14" y="66"/>
                        <a:pt x="14" y="57"/>
                        <a:pt x="15" y="52"/>
                      </a:cubicBezTo>
                      <a:cubicBezTo>
                        <a:pt x="50" y="53"/>
                        <a:pt x="26" y="34"/>
                        <a:pt x="28" y="29"/>
                      </a:cubicBezTo>
                      <a:cubicBezTo>
                        <a:pt x="35" y="15"/>
                        <a:pt x="43" y="8"/>
                        <a:pt x="60" y="0"/>
                      </a:cubicBezTo>
                      <a:cubicBezTo>
                        <a:pt x="59" y="5"/>
                        <a:pt x="63" y="11"/>
                        <a:pt x="64" y="13"/>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37" name="Freeform 201"/>
                <p:cNvSpPr>
                  <a:spLocks/>
                </p:cNvSpPr>
                <p:nvPr/>
              </p:nvSpPr>
              <p:spPr bwMode="gray">
                <a:xfrm>
                  <a:off x="11094671" y="-310540"/>
                  <a:ext cx="870020" cy="462093"/>
                </a:xfrm>
                <a:custGeom>
                  <a:avLst/>
                  <a:gdLst/>
                  <a:ahLst/>
                  <a:cxnLst>
                    <a:cxn ang="0">
                      <a:pos x="115" y="79"/>
                    </a:cxn>
                    <a:cxn ang="0">
                      <a:pos x="80" y="105"/>
                    </a:cxn>
                    <a:cxn ang="0">
                      <a:pos x="228" y="90"/>
                    </a:cxn>
                    <a:cxn ang="0">
                      <a:pos x="139" y="63"/>
                    </a:cxn>
                    <a:cxn ang="0">
                      <a:pos x="95" y="67"/>
                    </a:cxn>
                    <a:cxn ang="0">
                      <a:pos x="86" y="86"/>
                    </a:cxn>
                  </a:cxnLst>
                  <a:rect l="0" t="0" r="r" b="b"/>
                  <a:pathLst>
                    <a:path w="234" h="121">
                      <a:moveTo>
                        <a:pt x="115" y="79"/>
                      </a:moveTo>
                      <a:cubicBezTo>
                        <a:pt x="104" y="90"/>
                        <a:pt x="86" y="93"/>
                        <a:pt x="80" y="105"/>
                      </a:cubicBezTo>
                      <a:cubicBezTo>
                        <a:pt x="107" y="107"/>
                        <a:pt x="234" y="121"/>
                        <a:pt x="228" y="90"/>
                      </a:cubicBezTo>
                      <a:cubicBezTo>
                        <a:pt x="198" y="83"/>
                        <a:pt x="166" y="74"/>
                        <a:pt x="139" y="63"/>
                      </a:cubicBezTo>
                      <a:cubicBezTo>
                        <a:pt x="153" y="0"/>
                        <a:pt x="0" y="62"/>
                        <a:pt x="95" y="67"/>
                      </a:cubicBezTo>
                      <a:cubicBezTo>
                        <a:pt x="84" y="71"/>
                        <a:pt x="90" y="77"/>
                        <a:pt x="86" y="86"/>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38" name="Freeform 202"/>
                <p:cNvSpPr>
                  <a:spLocks/>
                </p:cNvSpPr>
                <p:nvPr/>
              </p:nvSpPr>
              <p:spPr bwMode="gray">
                <a:xfrm>
                  <a:off x="10714037" y="-582354"/>
                  <a:ext cx="435010" cy="516456"/>
                </a:xfrm>
                <a:custGeom>
                  <a:avLst/>
                  <a:gdLst/>
                  <a:ahLst/>
                  <a:cxnLst>
                    <a:cxn ang="0">
                      <a:pos x="35" y="10"/>
                    </a:cxn>
                    <a:cxn ang="0">
                      <a:pos x="2" y="11"/>
                    </a:cxn>
                    <a:cxn ang="0">
                      <a:pos x="30" y="40"/>
                    </a:cxn>
                    <a:cxn ang="0">
                      <a:pos x="51" y="75"/>
                    </a:cxn>
                    <a:cxn ang="0">
                      <a:pos x="121" y="141"/>
                    </a:cxn>
                    <a:cxn ang="0">
                      <a:pos x="77" y="81"/>
                    </a:cxn>
                    <a:cxn ang="0">
                      <a:pos x="40" y="7"/>
                    </a:cxn>
                    <a:cxn ang="0">
                      <a:pos x="15" y="0"/>
                    </a:cxn>
                  </a:cxnLst>
                  <a:rect l="0" t="0" r="r" b="b"/>
                  <a:pathLst>
                    <a:path w="121" h="141">
                      <a:moveTo>
                        <a:pt x="35" y="10"/>
                      </a:moveTo>
                      <a:cubicBezTo>
                        <a:pt x="24" y="9"/>
                        <a:pt x="13" y="10"/>
                        <a:pt x="2" y="11"/>
                      </a:cubicBezTo>
                      <a:cubicBezTo>
                        <a:pt x="0" y="29"/>
                        <a:pt x="21" y="30"/>
                        <a:pt x="30" y="40"/>
                      </a:cubicBezTo>
                      <a:cubicBezTo>
                        <a:pt x="41" y="51"/>
                        <a:pt x="45" y="62"/>
                        <a:pt x="51" y="75"/>
                      </a:cubicBezTo>
                      <a:cubicBezTo>
                        <a:pt x="67" y="110"/>
                        <a:pt x="81" y="130"/>
                        <a:pt x="121" y="141"/>
                      </a:cubicBezTo>
                      <a:cubicBezTo>
                        <a:pt x="97" y="125"/>
                        <a:pt x="86" y="105"/>
                        <a:pt x="77" y="81"/>
                      </a:cubicBezTo>
                      <a:cubicBezTo>
                        <a:pt x="66" y="54"/>
                        <a:pt x="48" y="34"/>
                        <a:pt x="40" y="7"/>
                      </a:cubicBezTo>
                      <a:cubicBezTo>
                        <a:pt x="33" y="4"/>
                        <a:pt x="23" y="0"/>
                        <a:pt x="15" y="0"/>
                      </a:cubicBezTo>
                    </a:path>
                  </a:pathLst>
                </a:custGeom>
                <a:solidFill>
                  <a:srgbClr val="DEE2E2"/>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39" name="Freeform 203"/>
                <p:cNvSpPr>
                  <a:spLocks/>
                </p:cNvSpPr>
                <p:nvPr/>
              </p:nvSpPr>
              <p:spPr bwMode="gray">
                <a:xfrm>
                  <a:off x="7560216" y="-17652302"/>
                  <a:ext cx="1576910" cy="1005722"/>
                </a:xfrm>
                <a:custGeom>
                  <a:avLst/>
                  <a:gdLst/>
                  <a:ahLst/>
                  <a:cxnLst>
                    <a:cxn ang="0">
                      <a:pos x="0" y="57"/>
                    </a:cxn>
                    <a:cxn ang="0">
                      <a:pos x="109" y="220"/>
                    </a:cxn>
                    <a:cxn ang="0">
                      <a:pos x="323" y="207"/>
                    </a:cxn>
                    <a:cxn ang="0">
                      <a:pos x="421" y="0"/>
                    </a:cxn>
                  </a:cxnLst>
                  <a:rect l="0" t="0" r="r" b="b"/>
                  <a:pathLst>
                    <a:path w="421" h="267">
                      <a:moveTo>
                        <a:pt x="0" y="57"/>
                      </a:moveTo>
                      <a:cubicBezTo>
                        <a:pt x="21" y="139"/>
                        <a:pt x="39" y="178"/>
                        <a:pt x="109" y="220"/>
                      </a:cubicBezTo>
                      <a:cubicBezTo>
                        <a:pt x="175" y="260"/>
                        <a:pt x="256" y="267"/>
                        <a:pt x="323" y="207"/>
                      </a:cubicBezTo>
                      <a:cubicBezTo>
                        <a:pt x="390" y="147"/>
                        <a:pt x="417" y="88"/>
                        <a:pt x="421" y="0"/>
                      </a:cubicBezTo>
                    </a:path>
                  </a:pathLst>
                </a:custGeom>
                <a:solidFill>
                  <a:srgbClr val="E2CEC3"/>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sp>
              <p:nvSpPr>
                <p:cNvPr id="540" name="Freeform 204"/>
                <p:cNvSpPr>
                  <a:spLocks/>
                </p:cNvSpPr>
                <p:nvPr/>
              </p:nvSpPr>
              <p:spPr bwMode="gray">
                <a:xfrm>
                  <a:off x="6934881" y="-19772454"/>
                  <a:ext cx="2528503" cy="2908423"/>
                </a:xfrm>
                <a:custGeom>
                  <a:avLst/>
                  <a:gdLst/>
                  <a:ahLst/>
                  <a:cxnLst>
                    <a:cxn ang="0">
                      <a:pos x="137" y="429"/>
                    </a:cxn>
                    <a:cxn ang="0">
                      <a:pos x="127" y="550"/>
                    </a:cxn>
                    <a:cxn ang="0">
                      <a:pos x="279" y="726"/>
                    </a:cxn>
                    <a:cxn ang="0">
                      <a:pos x="493" y="713"/>
                    </a:cxn>
                    <a:cxn ang="0">
                      <a:pos x="609" y="511"/>
                    </a:cxn>
                    <a:cxn ang="0">
                      <a:pos x="640" y="503"/>
                    </a:cxn>
                    <a:cxn ang="0">
                      <a:pos x="674" y="380"/>
                    </a:cxn>
                    <a:cxn ang="0">
                      <a:pos x="627" y="306"/>
                    </a:cxn>
                    <a:cxn ang="0">
                      <a:pos x="597" y="140"/>
                    </a:cxn>
                    <a:cxn ang="0">
                      <a:pos x="472" y="30"/>
                    </a:cxn>
                    <a:cxn ang="0">
                      <a:pos x="345" y="8"/>
                    </a:cxn>
                    <a:cxn ang="0">
                      <a:pos x="86" y="299"/>
                    </a:cxn>
                    <a:cxn ang="0">
                      <a:pos x="87" y="307"/>
                    </a:cxn>
                    <a:cxn ang="0">
                      <a:pos x="82" y="497"/>
                    </a:cxn>
                    <a:cxn ang="0">
                      <a:pos x="127" y="550"/>
                    </a:cxn>
                  </a:cxnLst>
                  <a:rect l="0" t="0" r="r" b="b"/>
                  <a:pathLst>
                    <a:path w="676" h="772">
                      <a:moveTo>
                        <a:pt x="137" y="429"/>
                      </a:moveTo>
                      <a:cubicBezTo>
                        <a:pt x="137" y="516"/>
                        <a:pt x="88" y="476"/>
                        <a:pt x="127" y="550"/>
                      </a:cubicBezTo>
                      <a:cubicBezTo>
                        <a:pt x="171" y="635"/>
                        <a:pt x="209" y="684"/>
                        <a:pt x="279" y="726"/>
                      </a:cubicBezTo>
                      <a:cubicBezTo>
                        <a:pt x="345" y="766"/>
                        <a:pt x="427" y="772"/>
                        <a:pt x="493" y="713"/>
                      </a:cubicBezTo>
                      <a:cubicBezTo>
                        <a:pt x="561" y="652"/>
                        <a:pt x="604" y="600"/>
                        <a:pt x="609" y="511"/>
                      </a:cubicBezTo>
                      <a:cubicBezTo>
                        <a:pt x="617" y="501"/>
                        <a:pt x="631" y="502"/>
                        <a:pt x="640" y="503"/>
                      </a:cubicBezTo>
                      <a:cubicBezTo>
                        <a:pt x="662" y="461"/>
                        <a:pt x="673" y="435"/>
                        <a:pt x="674" y="380"/>
                      </a:cubicBezTo>
                      <a:cubicBezTo>
                        <a:pt x="676" y="305"/>
                        <a:pt x="627" y="306"/>
                        <a:pt x="627" y="306"/>
                      </a:cubicBezTo>
                      <a:cubicBezTo>
                        <a:pt x="625" y="263"/>
                        <a:pt x="614" y="176"/>
                        <a:pt x="597" y="140"/>
                      </a:cubicBezTo>
                      <a:cubicBezTo>
                        <a:pt x="565" y="70"/>
                        <a:pt x="521" y="50"/>
                        <a:pt x="472" y="30"/>
                      </a:cubicBezTo>
                      <a:cubicBezTo>
                        <a:pt x="430" y="13"/>
                        <a:pt x="386" y="6"/>
                        <a:pt x="345" y="8"/>
                      </a:cubicBezTo>
                      <a:cubicBezTo>
                        <a:pt x="179" y="0"/>
                        <a:pt x="83" y="115"/>
                        <a:pt x="86" y="299"/>
                      </a:cubicBezTo>
                      <a:cubicBezTo>
                        <a:pt x="86" y="302"/>
                        <a:pt x="86" y="305"/>
                        <a:pt x="87" y="307"/>
                      </a:cubicBezTo>
                      <a:cubicBezTo>
                        <a:pt x="0" y="325"/>
                        <a:pt x="58" y="453"/>
                        <a:pt x="82" y="497"/>
                      </a:cubicBezTo>
                      <a:cubicBezTo>
                        <a:pt x="111" y="499"/>
                        <a:pt x="124" y="524"/>
                        <a:pt x="127" y="550"/>
                      </a:cubicBezTo>
                    </a:path>
                  </a:pathLst>
                </a:custGeom>
                <a:solidFill>
                  <a:srgbClr val="F4DDCE"/>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grpSp>
          <p:sp>
            <p:nvSpPr>
              <p:cNvPr id="1081" name="Freeform 101"/>
              <p:cNvSpPr>
                <a:spLocks/>
              </p:cNvSpPr>
              <p:nvPr/>
            </p:nvSpPr>
            <p:spPr bwMode="gray">
              <a:xfrm flipH="1">
                <a:off x="5421213" y="1471347"/>
                <a:ext cx="142890" cy="128570"/>
              </a:xfrm>
              <a:custGeom>
                <a:avLst/>
                <a:gdLst/>
                <a:ahLst/>
                <a:cxnLst>
                  <a:cxn ang="0">
                    <a:pos x="111" y="540"/>
                  </a:cxn>
                  <a:cxn ang="0">
                    <a:pos x="94" y="541"/>
                  </a:cxn>
                  <a:cxn ang="0">
                    <a:pos x="81" y="432"/>
                  </a:cxn>
                  <a:cxn ang="0">
                    <a:pos x="67" y="390"/>
                  </a:cxn>
                  <a:cxn ang="0">
                    <a:pos x="33" y="348"/>
                  </a:cxn>
                  <a:cxn ang="0">
                    <a:pos x="81" y="145"/>
                  </a:cxn>
                  <a:cxn ang="0">
                    <a:pos x="48" y="144"/>
                  </a:cxn>
                  <a:cxn ang="0">
                    <a:pos x="131" y="76"/>
                  </a:cxn>
                  <a:cxn ang="0">
                    <a:pos x="115" y="57"/>
                  </a:cxn>
                  <a:cxn ang="0">
                    <a:pos x="190" y="34"/>
                  </a:cxn>
                  <a:cxn ang="0">
                    <a:pos x="263" y="1"/>
                  </a:cxn>
                  <a:cxn ang="0">
                    <a:pos x="426" y="51"/>
                  </a:cxn>
                  <a:cxn ang="0">
                    <a:pos x="428" y="27"/>
                  </a:cxn>
                  <a:cxn ang="0">
                    <a:pos x="469" y="77"/>
                  </a:cxn>
                  <a:cxn ang="0">
                    <a:pos x="530" y="110"/>
                  </a:cxn>
                  <a:cxn ang="0">
                    <a:pos x="596" y="229"/>
                  </a:cxn>
                  <a:cxn ang="0">
                    <a:pos x="608" y="388"/>
                  </a:cxn>
                  <a:cxn ang="0">
                    <a:pos x="572" y="557"/>
                  </a:cxn>
                  <a:cxn ang="0">
                    <a:pos x="546" y="457"/>
                  </a:cxn>
                  <a:cxn ang="0">
                    <a:pos x="550" y="313"/>
                  </a:cxn>
                  <a:cxn ang="0">
                    <a:pos x="482" y="216"/>
                  </a:cxn>
                  <a:cxn ang="0">
                    <a:pos x="348" y="216"/>
                  </a:cxn>
                  <a:cxn ang="0">
                    <a:pos x="327" y="191"/>
                  </a:cxn>
                  <a:cxn ang="0">
                    <a:pos x="334" y="228"/>
                  </a:cxn>
                  <a:cxn ang="0">
                    <a:pos x="250" y="188"/>
                  </a:cxn>
                  <a:cxn ang="0">
                    <a:pos x="179" y="230"/>
                  </a:cxn>
                  <a:cxn ang="0">
                    <a:pos x="127" y="322"/>
                  </a:cxn>
                  <a:cxn ang="0">
                    <a:pos x="123" y="377"/>
                  </a:cxn>
                  <a:cxn ang="0">
                    <a:pos x="111" y="426"/>
                  </a:cxn>
                  <a:cxn ang="0">
                    <a:pos x="111" y="540"/>
                  </a:cxn>
                </a:cxnLst>
                <a:rect l="0" t="0" r="r" b="b"/>
                <a:pathLst>
                  <a:path w="619" h="557">
                    <a:moveTo>
                      <a:pt x="111" y="540"/>
                    </a:moveTo>
                    <a:cubicBezTo>
                      <a:pt x="85" y="549"/>
                      <a:pt x="102" y="543"/>
                      <a:pt x="94" y="541"/>
                    </a:cubicBezTo>
                    <a:cubicBezTo>
                      <a:pt x="82" y="499"/>
                      <a:pt x="79" y="474"/>
                      <a:pt x="81" y="432"/>
                    </a:cubicBezTo>
                    <a:cubicBezTo>
                      <a:pt x="82" y="415"/>
                      <a:pt x="95" y="378"/>
                      <a:pt x="67" y="390"/>
                    </a:cubicBezTo>
                    <a:cubicBezTo>
                      <a:pt x="56" y="395"/>
                      <a:pt x="44" y="366"/>
                      <a:pt x="33" y="348"/>
                    </a:cubicBezTo>
                    <a:cubicBezTo>
                      <a:pt x="0" y="293"/>
                      <a:pt x="48" y="189"/>
                      <a:pt x="81" y="145"/>
                    </a:cubicBezTo>
                    <a:cubicBezTo>
                      <a:pt x="71" y="147"/>
                      <a:pt x="58" y="142"/>
                      <a:pt x="48" y="144"/>
                    </a:cubicBezTo>
                    <a:cubicBezTo>
                      <a:pt x="52" y="107"/>
                      <a:pt x="97" y="82"/>
                      <a:pt x="131" y="76"/>
                    </a:cubicBezTo>
                    <a:cubicBezTo>
                      <a:pt x="125" y="71"/>
                      <a:pt x="121" y="61"/>
                      <a:pt x="115" y="57"/>
                    </a:cubicBezTo>
                    <a:cubicBezTo>
                      <a:pt x="142" y="51"/>
                      <a:pt x="168" y="47"/>
                      <a:pt x="190" y="34"/>
                    </a:cubicBezTo>
                    <a:cubicBezTo>
                      <a:pt x="220" y="15"/>
                      <a:pt x="222" y="1"/>
                      <a:pt x="263" y="1"/>
                    </a:cubicBezTo>
                    <a:cubicBezTo>
                      <a:pt x="327" y="0"/>
                      <a:pt x="377" y="13"/>
                      <a:pt x="426" y="51"/>
                    </a:cubicBezTo>
                    <a:cubicBezTo>
                      <a:pt x="426" y="44"/>
                      <a:pt x="429" y="34"/>
                      <a:pt x="428" y="27"/>
                    </a:cubicBezTo>
                    <a:cubicBezTo>
                      <a:pt x="443" y="40"/>
                      <a:pt x="453" y="63"/>
                      <a:pt x="469" y="77"/>
                    </a:cubicBezTo>
                    <a:cubicBezTo>
                      <a:pt x="489" y="96"/>
                      <a:pt x="509" y="94"/>
                      <a:pt x="530" y="110"/>
                    </a:cubicBezTo>
                    <a:cubicBezTo>
                      <a:pt x="558" y="130"/>
                      <a:pt x="581" y="197"/>
                      <a:pt x="596" y="229"/>
                    </a:cubicBezTo>
                    <a:cubicBezTo>
                      <a:pt x="617" y="274"/>
                      <a:pt x="619" y="337"/>
                      <a:pt x="608" y="388"/>
                    </a:cubicBezTo>
                    <a:cubicBezTo>
                      <a:pt x="599" y="429"/>
                      <a:pt x="611" y="534"/>
                      <a:pt x="572" y="557"/>
                    </a:cubicBezTo>
                    <a:cubicBezTo>
                      <a:pt x="575" y="530"/>
                      <a:pt x="547" y="490"/>
                      <a:pt x="546" y="457"/>
                    </a:cubicBezTo>
                    <a:cubicBezTo>
                      <a:pt x="544" y="409"/>
                      <a:pt x="556" y="362"/>
                      <a:pt x="550" y="313"/>
                    </a:cubicBezTo>
                    <a:cubicBezTo>
                      <a:pt x="545" y="273"/>
                      <a:pt x="525" y="227"/>
                      <a:pt x="482" y="216"/>
                    </a:cubicBezTo>
                    <a:cubicBezTo>
                      <a:pt x="438" y="205"/>
                      <a:pt x="391" y="230"/>
                      <a:pt x="348" y="216"/>
                    </a:cubicBezTo>
                    <a:cubicBezTo>
                      <a:pt x="343" y="205"/>
                      <a:pt x="333" y="200"/>
                      <a:pt x="327" y="191"/>
                    </a:cubicBezTo>
                    <a:cubicBezTo>
                      <a:pt x="328" y="206"/>
                      <a:pt x="326" y="217"/>
                      <a:pt x="334" y="228"/>
                    </a:cubicBezTo>
                    <a:cubicBezTo>
                      <a:pt x="306" y="232"/>
                      <a:pt x="273" y="204"/>
                      <a:pt x="250" y="188"/>
                    </a:cubicBezTo>
                    <a:cubicBezTo>
                      <a:pt x="267" y="225"/>
                      <a:pt x="201" y="212"/>
                      <a:pt x="179" y="230"/>
                    </a:cubicBezTo>
                    <a:cubicBezTo>
                      <a:pt x="152" y="252"/>
                      <a:pt x="134" y="290"/>
                      <a:pt x="127" y="322"/>
                    </a:cubicBezTo>
                    <a:cubicBezTo>
                      <a:pt x="124" y="339"/>
                      <a:pt x="130" y="360"/>
                      <a:pt x="123" y="377"/>
                    </a:cubicBezTo>
                    <a:cubicBezTo>
                      <a:pt x="116" y="396"/>
                      <a:pt x="116" y="408"/>
                      <a:pt x="111" y="426"/>
                    </a:cubicBezTo>
                    <a:cubicBezTo>
                      <a:pt x="102" y="466"/>
                      <a:pt x="123" y="521"/>
                      <a:pt x="111" y="540"/>
                    </a:cubicBezTo>
                  </a:path>
                </a:pathLst>
              </a:custGeom>
              <a:solidFill>
                <a:srgbClr val="000000"/>
              </a:solidFill>
              <a:ln w="9525">
                <a:noFill/>
                <a:round/>
                <a:headEnd/>
                <a:tailEnd/>
              </a:ln>
            </p:spPr>
            <p:txBody>
              <a:bodyPr/>
              <a:lstStyle/>
              <a:p>
                <a:pPr defTabSz="457200" fontAlgn="auto">
                  <a:spcBef>
                    <a:spcPts val="0"/>
                  </a:spcBef>
                  <a:spcAft>
                    <a:spcPts val="0"/>
                  </a:spcAft>
                  <a:defRPr/>
                </a:pPr>
                <a:endParaRPr lang="en-US" dirty="0">
                  <a:solidFill>
                    <a:prstClr val="black"/>
                  </a:solidFill>
                  <a:latin typeface="Calibri"/>
                  <a:ea typeface="+mn-ea"/>
                </a:endParaRPr>
              </a:p>
            </p:txBody>
          </p:sp>
        </p:grpSp>
      </p:grpSp>
      <p:sp>
        <p:nvSpPr>
          <p:cNvPr id="6" name="TextBox 5"/>
          <p:cNvSpPr txBox="1"/>
          <p:nvPr/>
        </p:nvSpPr>
        <p:spPr>
          <a:xfrm>
            <a:off x="-5418138" y="3344863"/>
            <a:ext cx="184150" cy="368300"/>
          </a:xfrm>
          <a:prstGeom prst="rect">
            <a:avLst/>
          </a:prstGeom>
          <a:noFill/>
        </p:spPr>
        <p:txBody>
          <a:bodyPr wrap="none">
            <a:spAutoFit/>
          </a:bodyPr>
          <a:lstStyle/>
          <a:p>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ktangel 64"/>
          <p:cNvSpPr>
            <a:spLocks noChangeArrowheads="1"/>
          </p:cNvSpPr>
          <p:nvPr/>
        </p:nvSpPr>
        <p:spPr bwMode="auto">
          <a:xfrm>
            <a:off x="4724400" y="3170238"/>
            <a:ext cx="3810000" cy="3459162"/>
          </a:xfrm>
          <a:prstGeom prst="rect">
            <a:avLst/>
          </a:prstGeom>
          <a:no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defTabSz="457200">
              <a:defRPr/>
            </a:pPr>
            <a:endParaRPr lang="da-DK" altLang="zh-TW">
              <a:solidFill>
                <a:srgbClr val="FFFFFF"/>
              </a:solidFill>
              <a:latin typeface="Arial" pitchFamily="34" charset="0"/>
            </a:endParaRPr>
          </a:p>
        </p:txBody>
      </p:sp>
      <p:sp>
        <p:nvSpPr>
          <p:cNvPr id="26" name="Rektangel 64"/>
          <p:cNvSpPr>
            <a:spLocks noChangeArrowheads="1"/>
          </p:cNvSpPr>
          <p:nvPr/>
        </p:nvSpPr>
        <p:spPr bwMode="auto">
          <a:xfrm>
            <a:off x="893763" y="3157538"/>
            <a:ext cx="3382962" cy="3243262"/>
          </a:xfrm>
          <a:prstGeom prst="rect">
            <a:avLst/>
          </a:prstGeom>
          <a:no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defTabSz="457200">
              <a:buFont typeface="Wingdings" pitchFamily="2" charset="2"/>
              <a:buChar char="§"/>
              <a:defRPr/>
            </a:pPr>
            <a:endParaRPr lang="da-DK" altLang="zh-TW">
              <a:solidFill>
                <a:srgbClr val="FFFFFF"/>
              </a:solidFill>
              <a:latin typeface="Arial" pitchFamily="34" charset="0"/>
            </a:endParaRPr>
          </a:p>
        </p:txBody>
      </p:sp>
      <p:sp>
        <p:nvSpPr>
          <p:cNvPr id="349188" name="Tekstboks 72"/>
          <p:cNvSpPr txBox="1">
            <a:spLocks noChangeArrowheads="1"/>
          </p:cNvSpPr>
          <p:nvPr/>
        </p:nvSpPr>
        <p:spPr bwMode="auto">
          <a:xfrm>
            <a:off x="1011238" y="3246438"/>
            <a:ext cx="3213100" cy="3185487"/>
          </a:xfrm>
          <a:prstGeom prst="rect">
            <a:avLst/>
          </a:prstGeom>
          <a:noFill/>
          <a:ln w="9525">
            <a:noFill/>
            <a:miter lim="800000"/>
            <a:headEnd/>
            <a:tailEnd/>
          </a:ln>
        </p:spPr>
        <p:txBody>
          <a:bodyPr>
            <a:spAutoFit/>
          </a:bodyPr>
          <a:lstStyle/>
          <a:p>
            <a:pPr marL="233363" indent="-233363" defTabSz="457200">
              <a:spcBef>
                <a:spcPts val="600"/>
              </a:spcBef>
              <a:buFont typeface="Wingdings" pitchFamily="2" charset="2"/>
              <a:buChar char="§"/>
            </a:pPr>
            <a:r>
              <a:rPr lang="zh-TW" altLang="en-US" sz="1900" dirty="0">
                <a:solidFill>
                  <a:srgbClr val="191919"/>
                </a:solidFill>
                <a:latin typeface="華康儷中黑" pitchFamily="49" charset="-120"/>
                <a:ea typeface="華康儷中黑" pitchFamily="49" charset="-120"/>
              </a:rPr>
              <a:t>我們利用記事本展示計劃</a:t>
            </a:r>
            <a:endParaRPr lang="en-US" altLang="zh-TW" sz="1900" dirty="0">
              <a:solidFill>
                <a:srgbClr val="191919"/>
              </a:solidFill>
              <a:latin typeface="華康儷中黑" pitchFamily="49" charset="-120"/>
              <a:ea typeface="華康儷中黑" pitchFamily="49" charset="-120"/>
            </a:endParaRPr>
          </a:p>
          <a:p>
            <a:pPr marL="233363" indent="-233363" defTabSz="457200">
              <a:spcBef>
                <a:spcPts val="600"/>
              </a:spcBef>
              <a:buFont typeface="Wingdings" pitchFamily="2" charset="2"/>
              <a:buChar char="§"/>
            </a:pPr>
            <a:r>
              <a:rPr lang="zh-TW" altLang="en-US" sz="1900" dirty="0">
                <a:solidFill>
                  <a:srgbClr val="191919"/>
                </a:solidFill>
                <a:latin typeface="華康儷中黑" pitchFamily="49" charset="-120"/>
                <a:ea typeface="華康儷中黑" pitchFamily="49" charset="-120"/>
              </a:rPr>
              <a:t>面對面會談是唯一方法</a:t>
            </a:r>
            <a:endParaRPr lang="en-US" altLang="zh-TW" sz="1900" dirty="0">
              <a:solidFill>
                <a:srgbClr val="191919"/>
              </a:solidFill>
              <a:latin typeface="華康儷中黑" pitchFamily="49" charset="-120"/>
              <a:ea typeface="華康儷中黑" pitchFamily="49" charset="-120"/>
            </a:endParaRPr>
          </a:p>
          <a:p>
            <a:pPr marL="233363" indent="-233363" defTabSz="457200">
              <a:spcBef>
                <a:spcPts val="600"/>
              </a:spcBef>
              <a:buFont typeface="Wingdings" pitchFamily="2" charset="2"/>
              <a:buChar char="§"/>
            </a:pPr>
            <a:r>
              <a:rPr lang="zh-TW" altLang="en-US" sz="1900" dirty="0">
                <a:solidFill>
                  <a:srgbClr val="191919"/>
                </a:solidFill>
                <a:latin typeface="華康儷中黑" pitchFamily="49" charset="-120"/>
                <a:ea typeface="華康儷中黑" pitchFamily="49" charset="-120"/>
              </a:rPr>
              <a:t>我們逐家逐戶去做</a:t>
            </a:r>
            <a:endParaRPr lang="en-US" altLang="zh-TW" sz="1900" dirty="0">
              <a:solidFill>
                <a:srgbClr val="191919"/>
              </a:solidFill>
              <a:latin typeface="Calisto MT" pitchFamily="18" charset="0"/>
            </a:endParaRPr>
          </a:p>
          <a:p>
            <a:pPr marL="233363" indent="-233363" defTabSz="457200">
              <a:spcBef>
                <a:spcPts val="600"/>
              </a:spcBef>
              <a:buFont typeface="Wingdings" pitchFamily="2" charset="2"/>
              <a:buChar char="§"/>
            </a:pPr>
            <a:r>
              <a:rPr lang="en-US" altLang="zh-TW" sz="1700" dirty="0">
                <a:solidFill>
                  <a:srgbClr val="191919"/>
                </a:solidFill>
                <a:latin typeface="Calisto MT" pitchFamily="18" charset="0"/>
              </a:rPr>
              <a:t>We showed the business on a yellow legal pad</a:t>
            </a:r>
          </a:p>
          <a:p>
            <a:pPr marL="233363" indent="-233363" defTabSz="457200">
              <a:spcBef>
                <a:spcPts val="600"/>
              </a:spcBef>
              <a:buFont typeface="Wingdings" pitchFamily="2" charset="2"/>
              <a:buChar char="§"/>
            </a:pPr>
            <a:r>
              <a:rPr lang="en-US" altLang="zh-TW" sz="1700" dirty="0">
                <a:solidFill>
                  <a:srgbClr val="191919"/>
                </a:solidFill>
                <a:latin typeface="Calisto MT" pitchFamily="18" charset="0"/>
              </a:rPr>
              <a:t>The only option was to sit down face-to-face</a:t>
            </a:r>
          </a:p>
          <a:p>
            <a:pPr marL="233363" indent="-233363" defTabSz="457200">
              <a:spcBef>
                <a:spcPts val="600"/>
              </a:spcBef>
              <a:buFont typeface="Wingdings" pitchFamily="2" charset="2"/>
              <a:buChar char="§"/>
            </a:pPr>
            <a:r>
              <a:rPr lang="en-US" altLang="zh-TW" sz="1700" dirty="0">
                <a:solidFill>
                  <a:srgbClr val="191919"/>
                </a:solidFill>
                <a:latin typeface="Calisto MT" pitchFamily="18" charset="0"/>
              </a:rPr>
              <a:t>We worked door to door and kitchen table to kitchen </a:t>
            </a:r>
            <a:r>
              <a:rPr lang="en-US" altLang="zh-TW" sz="1700" dirty="0" smtClean="0">
                <a:solidFill>
                  <a:srgbClr val="191919"/>
                </a:solidFill>
                <a:latin typeface="Calisto MT" pitchFamily="18" charset="0"/>
              </a:rPr>
              <a:t>table</a:t>
            </a:r>
            <a:endParaRPr lang="da-DK" altLang="zh-TW" sz="1700" dirty="0">
              <a:solidFill>
                <a:srgbClr val="7F7F7F"/>
              </a:solidFill>
              <a:latin typeface="Arial" pitchFamily="34" charset="0"/>
            </a:endParaRPr>
          </a:p>
        </p:txBody>
      </p:sp>
      <p:sp>
        <p:nvSpPr>
          <p:cNvPr id="349189" name="Tekstboks 72"/>
          <p:cNvSpPr txBox="1">
            <a:spLocks noChangeArrowheads="1"/>
          </p:cNvSpPr>
          <p:nvPr/>
        </p:nvSpPr>
        <p:spPr bwMode="auto">
          <a:xfrm>
            <a:off x="4781550" y="3200400"/>
            <a:ext cx="3676650" cy="3724096"/>
          </a:xfrm>
          <a:prstGeom prst="rect">
            <a:avLst/>
          </a:prstGeom>
          <a:noFill/>
          <a:ln w="9525">
            <a:noFill/>
            <a:miter lim="800000"/>
            <a:headEnd/>
            <a:tailEnd/>
          </a:ln>
        </p:spPr>
        <p:txBody>
          <a:bodyPr>
            <a:spAutoFit/>
          </a:bodyPr>
          <a:lstStyle/>
          <a:p>
            <a:pPr marL="233363" indent="-233363" defTabSz="457200">
              <a:spcBef>
                <a:spcPts val="0"/>
              </a:spcBef>
              <a:spcAft>
                <a:spcPts val="100"/>
              </a:spcAft>
              <a:buFont typeface="Wingdings" pitchFamily="2" charset="2"/>
              <a:buChar char="§"/>
            </a:pPr>
            <a:r>
              <a:rPr lang="zh-TW" altLang="en-US" sz="1900" dirty="0">
                <a:solidFill>
                  <a:srgbClr val="191919"/>
                </a:solidFill>
                <a:latin typeface="Calisto MT" pitchFamily="18" charset="0"/>
                <a:ea typeface="華康儷中黑" pitchFamily="49" charset="-120"/>
              </a:rPr>
              <a:t>我們利用</a:t>
            </a:r>
            <a:r>
              <a:rPr lang="en-US" altLang="zh-TW" sz="1900" dirty="0">
                <a:solidFill>
                  <a:srgbClr val="191919"/>
                </a:solidFill>
                <a:latin typeface="Calisto MT" pitchFamily="18" charset="0"/>
                <a:ea typeface="華康儷中黑" pitchFamily="49" charset="-120"/>
              </a:rPr>
              <a:t>DVD</a:t>
            </a:r>
            <a:r>
              <a:rPr lang="zh-TW" altLang="en-US" sz="1900" dirty="0">
                <a:solidFill>
                  <a:srgbClr val="191919"/>
                </a:solidFill>
                <a:latin typeface="Calisto MT" pitchFamily="18" charset="0"/>
                <a:ea typeface="華康儷中黑" pitchFamily="49" charset="-120"/>
              </a:rPr>
              <a:t>、精美圖冊和簡報展示計劃</a:t>
            </a:r>
            <a:endParaRPr lang="en-US" altLang="zh-TW" sz="1900" dirty="0">
              <a:solidFill>
                <a:srgbClr val="191919"/>
              </a:solidFill>
              <a:latin typeface="Calisto MT" pitchFamily="18" charset="0"/>
              <a:ea typeface="華康儷中黑" pitchFamily="49" charset="-120"/>
            </a:endParaRPr>
          </a:p>
          <a:p>
            <a:pPr marL="233363" indent="-233363" defTabSz="457200">
              <a:spcBef>
                <a:spcPts val="0"/>
              </a:spcBef>
              <a:spcAft>
                <a:spcPts val="100"/>
              </a:spcAft>
              <a:buFont typeface="Wingdings" pitchFamily="2" charset="2"/>
              <a:buChar char="§"/>
            </a:pPr>
            <a:r>
              <a:rPr lang="zh-TW" altLang="en-US" sz="1900" dirty="0">
                <a:solidFill>
                  <a:srgbClr val="191919"/>
                </a:solidFill>
                <a:latin typeface="Calisto MT" pitchFamily="18" charset="0"/>
                <a:ea typeface="華康儷中黑" pitchFamily="49" charset="-120"/>
              </a:rPr>
              <a:t>參加會議、網上約見</a:t>
            </a:r>
            <a:endParaRPr lang="en-US" altLang="zh-TW" sz="1900" dirty="0">
              <a:solidFill>
                <a:srgbClr val="191919"/>
              </a:solidFill>
              <a:latin typeface="Calisto MT" pitchFamily="18" charset="0"/>
              <a:ea typeface="華康儷中黑" pitchFamily="49" charset="-120"/>
            </a:endParaRPr>
          </a:p>
          <a:p>
            <a:pPr marL="233363" indent="-233363" defTabSz="457200">
              <a:spcBef>
                <a:spcPts val="0"/>
              </a:spcBef>
              <a:spcAft>
                <a:spcPts val="100"/>
              </a:spcAft>
              <a:buFont typeface="Wingdings" pitchFamily="2" charset="2"/>
              <a:buChar char="§"/>
            </a:pPr>
            <a:r>
              <a:rPr lang="zh-TW" altLang="en-US" sz="1900" dirty="0">
                <a:solidFill>
                  <a:srgbClr val="191919"/>
                </a:solidFill>
                <a:latin typeface="Calisto MT" pitchFamily="18" charset="0"/>
                <a:ea typeface="華康儷中黑" pitchFamily="49" charset="-120"/>
              </a:rPr>
              <a:t>有了科技，任何地方都是你的辦公室</a:t>
            </a:r>
            <a:endParaRPr lang="en-US" altLang="zh-TW" sz="1900" dirty="0">
              <a:solidFill>
                <a:srgbClr val="191919"/>
              </a:solidFill>
              <a:latin typeface="Calisto MT" pitchFamily="18" charset="0"/>
              <a:ea typeface="華康儷中黑" pitchFamily="49" charset="-120"/>
            </a:endParaRPr>
          </a:p>
          <a:p>
            <a:pPr marL="233363" indent="-233363" defTabSz="457200">
              <a:spcBef>
                <a:spcPts val="0"/>
              </a:spcBef>
              <a:spcAft>
                <a:spcPts val="100"/>
              </a:spcAft>
              <a:buFont typeface="Wingdings" pitchFamily="2" charset="2"/>
              <a:buChar char="§"/>
            </a:pPr>
            <a:r>
              <a:rPr lang="en-US" altLang="zh-TW" sz="1700" dirty="0">
                <a:solidFill>
                  <a:srgbClr val="191919"/>
                </a:solidFill>
                <a:latin typeface="Calisto MT" pitchFamily="18" charset="0"/>
              </a:rPr>
              <a:t>We show the business with DVD</a:t>
            </a:r>
            <a:r>
              <a:rPr lang="en-US" altLang="en-US" sz="1700" dirty="0">
                <a:solidFill>
                  <a:srgbClr val="191919"/>
                </a:solidFill>
                <a:latin typeface="Calisto MT" pitchFamily="18" charset="0"/>
              </a:rPr>
              <a:t>’</a:t>
            </a:r>
            <a:r>
              <a:rPr lang="en-US" altLang="zh-TW" sz="1700" dirty="0">
                <a:solidFill>
                  <a:srgbClr val="191919"/>
                </a:solidFill>
                <a:latin typeface="Calisto MT" pitchFamily="18" charset="0"/>
              </a:rPr>
              <a:t>s, full color flip charts, PowerPoint presentations</a:t>
            </a:r>
          </a:p>
          <a:p>
            <a:pPr marL="233363" indent="-233363" defTabSz="457200">
              <a:spcBef>
                <a:spcPts val="0"/>
              </a:spcBef>
              <a:spcAft>
                <a:spcPts val="100"/>
              </a:spcAft>
              <a:buFont typeface="Wingdings" pitchFamily="2" charset="2"/>
              <a:buChar char="§"/>
            </a:pPr>
            <a:r>
              <a:rPr lang="en-US" altLang="zh-TW" sz="1700" dirty="0" err="1">
                <a:solidFill>
                  <a:srgbClr val="191919"/>
                </a:solidFill>
                <a:latin typeface="Calisto MT" pitchFamily="18" charset="0"/>
              </a:rPr>
              <a:t>Gotomeeting</a:t>
            </a:r>
            <a:r>
              <a:rPr lang="en-US" altLang="zh-TW" sz="1700" dirty="0">
                <a:solidFill>
                  <a:srgbClr val="191919"/>
                </a:solidFill>
                <a:latin typeface="Calisto MT" pitchFamily="18" charset="0"/>
              </a:rPr>
              <a:t>, Online Appointments</a:t>
            </a:r>
          </a:p>
          <a:p>
            <a:pPr marL="233363" indent="-233363" defTabSz="457200">
              <a:spcBef>
                <a:spcPts val="0"/>
              </a:spcBef>
              <a:spcAft>
                <a:spcPts val="100"/>
              </a:spcAft>
              <a:buFont typeface="Wingdings" pitchFamily="2" charset="2"/>
              <a:buChar char="§"/>
            </a:pPr>
            <a:r>
              <a:rPr lang="en-US" altLang="zh-TW" sz="1700" dirty="0">
                <a:solidFill>
                  <a:srgbClr val="191919"/>
                </a:solidFill>
                <a:latin typeface="Calisto MT" pitchFamily="18" charset="0"/>
              </a:rPr>
              <a:t>With Technology your office is anywhere you are</a:t>
            </a:r>
            <a:endParaRPr lang="da-DK" altLang="zh-TW" sz="1700" dirty="0">
              <a:solidFill>
                <a:srgbClr val="7F7F7F"/>
              </a:solidFill>
              <a:latin typeface="Calisto MT" pitchFamily="18" charset="0"/>
            </a:endParaRPr>
          </a:p>
          <a:p>
            <a:pPr marL="233363" indent="-233363" algn="just" defTabSz="457200">
              <a:spcBef>
                <a:spcPts val="0"/>
              </a:spcBef>
              <a:spcAft>
                <a:spcPts val="100"/>
              </a:spcAft>
              <a:buFont typeface="Wingdings" pitchFamily="2" charset="2"/>
              <a:buChar char="§"/>
            </a:pPr>
            <a:endParaRPr lang="da-DK" altLang="zh-TW" sz="1700" dirty="0">
              <a:solidFill>
                <a:srgbClr val="7F7F7F"/>
              </a:solidFill>
              <a:latin typeface="Calisto MT" pitchFamily="18" charset="0"/>
            </a:endParaRPr>
          </a:p>
        </p:txBody>
      </p:sp>
      <p:grpSp>
        <p:nvGrpSpPr>
          <p:cNvPr id="2" name="Gruppe 63"/>
          <p:cNvGrpSpPr>
            <a:grpSpLocks/>
          </p:cNvGrpSpPr>
          <p:nvPr/>
        </p:nvGrpSpPr>
        <p:grpSpPr bwMode="auto">
          <a:xfrm>
            <a:off x="860425" y="2552700"/>
            <a:ext cx="3416300" cy="520700"/>
            <a:chOff x="914400" y="2283460"/>
            <a:chExt cx="3048239" cy="307340"/>
          </a:xfrm>
        </p:grpSpPr>
        <p:sp>
          <p:nvSpPr>
            <p:cNvPr id="208907" name="Rektangel 30"/>
            <p:cNvSpPr>
              <a:spLocks noChangeArrowheads="1"/>
            </p:cNvSpPr>
            <p:nvPr/>
          </p:nvSpPr>
          <p:spPr bwMode="auto">
            <a:xfrm>
              <a:off x="914400" y="2283460"/>
              <a:ext cx="3026992" cy="305466"/>
            </a:xfrm>
            <a:prstGeom prst="rect">
              <a:avLst/>
            </a:prstGeom>
            <a:gradFill rotWithShape="1">
              <a:gsLst>
                <a:gs pos="0">
                  <a:srgbClr val="69BED9"/>
                </a:gs>
                <a:gs pos="100000">
                  <a:srgbClr val="1F88C8"/>
                </a:gs>
              </a:gsLst>
              <a:lin ang="5400000" scaled="1"/>
            </a:gradFill>
            <a:ln w="9525">
              <a:solidFill>
                <a:srgbClr val="1772AD"/>
              </a:solidFill>
              <a:miter lim="800000"/>
              <a:headEnd/>
              <a:tailEnd/>
            </a:ln>
            <a:effectLst>
              <a:outerShdw dist="38100" dir="2700000" algn="tl" rotWithShape="0">
                <a:srgbClr val="808080">
                  <a:alpha val="39998"/>
                </a:srgbClr>
              </a:outerShdw>
            </a:effectLst>
          </p:spPr>
          <p:txBody>
            <a:bodyPr anchor="ctr"/>
            <a:lstStyle/>
            <a:p>
              <a:pPr indent="-342900" algn="ctr" defTabSz="457200">
                <a:buFont typeface="Calisto MT" pitchFamily="18" charset="0"/>
                <a:buAutoNum type="arabicPeriod"/>
                <a:defRPr/>
              </a:pPr>
              <a:endParaRPr lang="en-US" altLang="zh-TW" sz="1600" b="1" noProof="1">
                <a:solidFill>
                  <a:srgbClr val="FFFFFF"/>
                </a:solidFill>
                <a:latin typeface="Arial" pitchFamily="34" charset="0"/>
              </a:endParaRPr>
            </a:p>
          </p:txBody>
        </p:sp>
        <p:sp>
          <p:nvSpPr>
            <p:cNvPr id="349196" name="Rectangle 5"/>
            <p:cNvSpPr txBox="1">
              <a:spLocks noChangeArrowheads="1"/>
            </p:cNvSpPr>
            <p:nvPr/>
          </p:nvSpPr>
          <p:spPr bwMode="gray">
            <a:xfrm>
              <a:off x="1001714" y="2299302"/>
              <a:ext cx="2960925" cy="291498"/>
            </a:xfrm>
            <a:prstGeom prst="rect">
              <a:avLst/>
            </a:prstGeom>
            <a:noFill/>
            <a:ln w="9525">
              <a:noFill/>
              <a:miter lim="800000"/>
              <a:headEnd/>
              <a:tailEnd/>
            </a:ln>
          </p:spPr>
          <p:txBody>
            <a:bodyPr lIns="0" rIns="0" anchor="ctr"/>
            <a:lstStyle/>
            <a:p>
              <a:pPr algn="ctr" eaLnBrk="0" hangingPunct="0">
                <a:lnSpc>
                  <a:spcPct val="95000"/>
                </a:lnSpc>
              </a:pPr>
              <a:r>
                <a:rPr lang="zh-TW" altLang="en-US" sz="2800" dirty="0">
                  <a:solidFill>
                    <a:srgbClr val="FFFFFF"/>
                  </a:solidFill>
                  <a:latin typeface="華康儷中黑" pitchFamily="49" charset="-120"/>
                  <a:ea typeface="華康儷中黑" pitchFamily="49" charset="-120"/>
                </a:rPr>
                <a:t>多年前</a:t>
              </a:r>
              <a:r>
                <a:rPr lang="zh-TW" altLang="en-US" sz="2800" b="1" dirty="0">
                  <a:solidFill>
                    <a:srgbClr val="FFFFFF"/>
                  </a:solidFill>
                  <a:latin typeface="華康儷中黑" pitchFamily="49" charset="-120"/>
                  <a:ea typeface="華康儷中黑" pitchFamily="49" charset="-120"/>
                </a:rPr>
                <a:t> </a:t>
              </a:r>
              <a:r>
                <a:rPr lang="en-US" altLang="zh-TW" sz="2400" b="1" dirty="0">
                  <a:solidFill>
                    <a:srgbClr val="FFFFFF"/>
                  </a:solidFill>
                  <a:latin typeface="Calisto MT" pitchFamily="18" charset="0"/>
                </a:rPr>
                <a:t>Years Ago</a:t>
              </a:r>
            </a:p>
          </p:txBody>
        </p:sp>
      </p:grpSp>
      <p:grpSp>
        <p:nvGrpSpPr>
          <p:cNvPr id="3" name="Gruppe 63"/>
          <p:cNvGrpSpPr>
            <a:grpSpLocks/>
          </p:cNvGrpSpPr>
          <p:nvPr/>
        </p:nvGrpSpPr>
        <p:grpSpPr bwMode="auto">
          <a:xfrm>
            <a:off x="4724400" y="2565400"/>
            <a:ext cx="3810000" cy="520700"/>
            <a:chOff x="914400" y="2283460"/>
            <a:chExt cx="3048239" cy="307340"/>
          </a:xfrm>
        </p:grpSpPr>
        <p:sp>
          <p:nvSpPr>
            <p:cNvPr id="208905" name="Rektangel 30"/>
            <p:cNvSpPr>
              <a:spLocks noChangeArrowheads="1"/>
            </p:cNvSpPr>
            <p:nvPr/>
          </p:nvSpPr>
          <p:spPr bwMode="auto">
            <a:xfrm>
              <a:off x="914400" y="2283460"/>
              <a:ext cx="3026648" cy="305466"/>
            </a:xfrm>
            <a:prstGeom prst="rect">
              <a:avLst/>
            </a:prstGeom>
            <a:gradFill rotWithShape="1">
              <a:gsLst>
                <a:gs pos="0">
                  <a:srgbClr val="69BED9"/>
                </a:gs>
                <a:gs pos="100000">
                  <a:srgbClr val="1F88C8"/>
                </a:gs>
              </a:gsLst>
              <a:lin ang="5400000" scaled="1"/>
            </a:gradFill>
            <a:ln w="9525">
              <a:solidFill>
                <a:srgbClr val="1772AD"/>
              </a:solidFill>
              <a:miter lim="800000"/>
              <a:headEnd/>
              <a:tailEnd/>
            </a:ln>
            <a:effectLst>
              <a:outerShdw dist="38100" dir="2700000" algn="tl" rotWithShape="0">
                <a:srgbClr val="808080">
                  <a:alpha val="39998"/>
                </a:srgbClr>
              </a:outerShdw>
            </a:effectLst>
          </p:spPr>
          <p:txBody>
            <a:bodyPr anchor="ctr"/>
            <a:lstStyle/>
            <a:p>
              <a:pPr indent="-342900" algn="ctr" defTabSz="457200">
                <a:buFont typeface="Calisto MT" pitchFamily="18" charset="0"/>
                <a:buAutoNum type="arabicPeriod"/>
                <a:defRPr/>
              </a:pPr>
              <a:endParaRPr lang="en-US" altLang="zh-TW" sz="1600" b="1" noProof="1">
                <a:solidFill>
                  <a:srgbClr val="FFFFFF"/>
                </a:solidFill>
                <a:latin typeface="Arial" pitchFamily="34" charset="0"/>
              </a:endParaRPr>
            </a:p>
          </p:txBody>
        </p:sp>
        <p:sp>
          <p:nvSpPr>
            <p:cNvPr id="349194" name="Rectangle 5"/>
            <p:cNvSpPr txBox="1">
              <a:spLocks noChangeArrowheads="1"/>
            </p:cNvSpPr>
            <p:nvPr/>
          </p:nvSpPr>
          <p:spPr bwMode="gray">
            <a:xfrm>
              <a:off x="1001713" y="2299302"/>
              <a:ext cx="2960926" cy="291498"/>
            </a:xfrm>
            <a:prstGeom prst="rect">
              <a:avLst/>
            </a:prstGeom>
            <a:noFill/>
            <a:ln w="9525">
              <a:noFill/>
              <a:miter lim="800000"/>
              <a:headEnd/>
              <a:tailEnd/>
            </a:ln>
          </p:spPr>
          <p:txBody>
            <a:bodyPr lIns="0" rIns="0" anchor="ctr"/>
            <a:lstStyle/>
            <a:p>
              <a:pPr algn="ctr" eaLnBrk="0" hangingPunct="0">
                <a:lnSpc>
                  <a:spcPct val="95000"/>
                </a:lnSpc>
              </a:pPr>
              <a:r>
                <a:rPr lang="zh-TW" altLang="en-US" sz="2800" dirty="0">
                  <a:solidFill>
                    <a:srgbClr val="FFFFFF"/>
                  </a:solidFill>
                  <a:latin typeface="華康儷中黑" pitchFamily="49" charset="-120"/>
                  <a:ea typeface="華康儷中黑" pitchFamily="49" charset="-120"/>
                </a:rPr>
                <a:t>現在</a:t>
              </a:r>
              <a:r>
                <a:rPr lang="zh-TW" altLang="en-US" sz="2800" b="1" dirty="0">
                  <a:solidFill>
                    <a:srgbClr val="FFFFFF"/>
                  </a:solidFill>
                  <a:latin typeface="華康儷中黑" pitchFamily="49" charset="-120"/>
                  <a:ea typeface="華康儷中黑" pitchFamily="49" charset="-120"/>
                </a:rPr>
                <a:t> </a:t>
              </a:r>
              <a:r>
                <a:rPr lang="en-US" altLang="zh-TW" sz="2400" b="1" dirty="0">
                  <a:solidFill>
                    <a:srgbClr val="FFFFFF"/>
                  </a:solidFill>
                  <a:latin typeface="Calisto MT" pitchFamily="18" charset="0"/>
                </a:rPr>
                <a:t>Today</a:t>
              </a:r>
            </a:p>
          </p:txBody>
        </p:sp>
      </p:grpSp>
      <p:sp>
        <p:nvSpPr>
          <p:cNvPr id="349192" name="Title 1"/>
          <p:cNvSpPr txBox="1">
            <a:spLocks/>
          </p:cNvSpPr>
          <p:nvPr/>
        </p:nvSpPr>
        <p:spPr bwMode="auto">
          <a:xfrm>
            <a:off x="457200" y="344488"/>
            <a:ext cx="8229600" cy="1143000"/>
          </a:xfrm>
          <a:prstGeom prst="rect">
            <a:avLst/>
          </a:prstGeom>
          <a:noFill/>
          <a:ln w="9525">
            <a:noFill/>
            <a:miter lim="800000"/>
            <a:headEnd/>
            <a:tailEnd/>
          </a:ln>
        </p:spPr>
        <p:txBody>
          <a:bodyPr/>
          <a:lstStyle/>
          <a:p>
            <a:pPr algn="ctr"/>
            <a:r>
              <a:rPr lang="zh-TW" altLang="en-US" sz="4600" dirty="0">
                <a:solidFill>
                  <a:srgbClr val="FFFFFF"/>
                </a:solidFill>
                <a:latin typeface="華康儷中黑" pitchFamily="49" charset="-120"/>
                <a:ea typeface="華康儷中黑" pitchFamily="49" charset="-120"/>
              </a:rPr>
              <a:t>建立事業核心</a:t>
            </a:r>
            <a:endParaRPr lang="en-US" altLang="zh-TW" sz="4600" dirty="0">
              <a:solidFill>
                <a:srgbClr val="FFFFFF"/>
              </a:solidFill>
              <a:latin typeface="Calisto MT" pitchFamily="18" charset="0"/>
            </a:endParaRPr>
          </a:p>
          <a:p>
            <a:pPr algn="ctr"/>
            <a:r>
              <a:rPr lang="en-US" altLang="zh-TW" sz="4200" dirty="0">
                <a:solidFill>
                  <a:srgbClr val="FFFFFF"/>
                </a:solidFill>
                <a:latin typeface="Calisto MT" pitchFamily="18" charset="0"/>
              </a:rPr>
              <a:t>Core Business Building</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8" name="Picture 2" descr="\\DISKSTATION\photo\Bibliothek\_iStockphoto\Fonds und Hintergründe\iStock_000002641847Medium.jpg"/>
          <p:cNvPicPr>
            <a:picLocks noChangeAspect="1" noChangeArrowheads="1"/>
          </p:cNvPicPr>
          <p:nvPr/>
        </p:nvPicPr>
        <p:blipFill>
          <a:blip r:embed="rId2" cstate="print"/>
          <a:srcRect l="7764" r="7764"/>
          <a:stretch>
            <a:fillRect/>
          </a:stretch>
        </p:blipFill>
        <p:spPr bwMode="gray">
          <a:xfrm>
            <a:off x="0" y="0"/>
            <a:ext cx="9144000" cy="6858000"/>
          </a:xfrm>
          <a:prstGeom prst="rect">
            <a:avLst/>
          </a:prstGeom>
          <a:noFill/>
          <a:ln w="9525">
            <a:noFill/>
            <a:miter lim="800000"/>
            <a:headEnd/>
            <a:tailEnd/>
          </a:ln>
        </p:spPr>
      </p:pic>
      <p:grpSp>
        <p:nvGrpSpPr>
          <p:cNvPr id="546819" name="Gruppieren 5"/>
          <p:cNvGrpSpPr>
            <a:grpSpLocks/>
          </p:cNvGrpSpPr>
          <p:nvPr/>
        </p:nvGrpSpPr>
        <p:grpSpPr bwMode="auto">
          <a:xfrm>
            <a:off x="533400" y="838200"/>
            <a:ext cx="7883525" cy="5289550"/>
            <a:chOff x="451887" y="1078708"/>
            <a:chExt cx="7883024" cy="5290088"/>
          </a:xfrm>
        </p:grpSpPr>
        <p:pic>
          <p:nvPicPr>
            <p:cNvPr id="9" name="Picture 4" descr="C:\Users\bastian.k\Desktop\social media icons\eckig\3.png"/>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gray">
            <a:xfrm rot="889562">
              <a:off x="3845746" y="2007490"/>
              <a:ext cx="1528666" cy="1530506"/>
            </a:xfrm>
            <a:prstGeom prst="rect">
              <a:avLst/>
            </a:prstGeom>
            <a:noFill/>
            <a:ln>
              <a:noFill/>
            </a:ln>
            <a:effectLst>
              <a:outerShdw blurRad="152400" dist="25401" dir="2700000" sx="105000" sy="105000" algn="tl" rotWithShape="0">
                <a:srgbClr val="808080">
                  <a:alpha val="84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8" descr="C:\Users\bastian.k\Desktop\social media icons\eckig\7.png"/>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gray">
            <a:xfrm rot="-273559">
              <a:off x="4464832" y="3806310"/>
              <a:ext cx="1630259" cy="1630529"/>
            </a:xfrm>
            <a:prstGeom prst="rect">
              <a:avLst/>
            </a:prstGeom>
            <a:noFill/>
            <a:ln>
              <a:noFill/>
            </a:ln>
            <a:effectLst>
              <a:outerShdw blurRad="152400" dist="25401" dir="2700000" sx="105000" sy="105000" algn="tl" rotWithShape="0">
                <a:srgbClr val="808080">
                  <a:alpha val="84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0" descr="C:\Users\bastian.k\Desktop\social media icons\eckig\9.png"/>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gray">
            <a:xfrm rot="918380">
              <a:off x="451887" y="1570883"/>
              <a:ext cx="1517554" cy="1517804"/>
            </a:xfrm>
            <a:prstGeom prst="rect">
              <a:avLst/>
            </a:prstGeom>
            <a:noFill/>
            <a:ln>
              <a:noFill/>
            </a:ln>
            <a:effectLst>
              <a:outerShdw blurRad="152400" dist="25401" dir="2700000" sx="105000" sy="105000" algn="tl" rotWithShape="0">
                <a:srgbClr val="808080">
                  <a:alpha val="84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6" descr="C:\Users\bastian.k\Desktop\social media icons\eckig\15.png"/>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gray">
            <a:xfrm>
              <a:off x="6295104" y="4604905"/>
              <a:ext cx="1574700" cy="1574960"/>
            </a:xfrm>
            <a:prstGeom prst="rect">
              <a:avLst/>
            </a:prstGeom>
            <a:noFill/>
            <a:ln>
              <a:noFill/>
            </a:ln>
            <a:effectLst>
              <a:outerShdw blurRad="152400" dist="25401" dir="2700000" sx="105000" sy="105000" algn="tl" rotWithShape="0">
                <a:srgbClr val="808080">
                  <a:alpha val="84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descr="C:\Users\bastian.k\Desktop\social media icons\eckig\1.png"/>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gray">
            <a:xfrm rot="-593822">
              <a:off x="1599577" y="2709237"/>
              <a:ext cx="2068381" cy="2068722"/>
            </a:xfrm>
            <a:prstGeom prst="rect">
              <a:avLst/>
            </a:prstGeom>
            <a:noFill/>
            <a:ln>
              <a:noFill/>
            </a:ln>
            <a:effectLst>
              <a:outerShdw blurRad="152400" dist="25401" dir="2700000" sx="105000" sy="105000" algn="tl" rotWithShape="0">
                <a:srgbClr val="808080">
                  <a:alpha val="84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 descr="C:\Users\bastian.k\Desktop\social media icons\gneu.png"/>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rot="-523057">
              <a:off x="5749038" y="1078708"/>
              <a:ext cx="1515966" cy="1535269"/>
            </a:xfrm>
            <a:prstGeom prst="rect">
              <a:avLst/>
            </a:prstGeom>
            <a:noFill/>
            <a:ln>
              <a:noFill/>
            </a:ln>
            <a:effectLst>
              <a:outerShdw blurRad="50800" dist="25401" dir="2700000" algn="tl" rotWithShape="0">
                <a:srgbClr val="808080">
                  <a:alpha val="78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3"/>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rot="780000">
              <a:off x="6671317" y="2775919"/>
              <a:ext cx="1663594" cy="1662281"/>
            </a:xfrm>
            <a:prstGeom prst="rect">
              <a:avLst/>
            </a:prstGeom>
            <a:noFill/>
            <a:ln>
              <a:noFill/>
            </a:ln>
            <a:effectLst>
              <a:outerShdw blurRad="152400" dist="25401" dir="2700000" sx="105000" sy="105000" algn="tl" rotWithShape="0">
                <a:srgbClr val="808080">
                  <a:alpha val="84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8" name="Picture 3"/>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rot="300000">
              <a:off x="2936167" y="4974829"/>
              <a:ext cx="1393736" cy="1393967"/>
            </a:xfrm>
            <a:prstGeom prst="rect">
              <a:avLst/>
            </a:prstGeom>
            <a:noFill/>
            <a:ln>
              <a:noFill/>
            </a:ln>
            <a:effectLst>
              <a:outerShdw blurRad="152400" dist="25401" dir="2700000" sx="105000" sy="105000" algn="tl" rotWithShape="0">
                <a:srgbClr val="808080">
                  <a:alpha val="84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546820" name="Title 2"/>
          <p:cNvSpPr>
            <a:spLocks noGrp="1"/>
          </p:cNvSpPr>
          <p:nvPr>
            <p:ph type="title"/>
          </p:nvPr>
        </p:nvSpPr>
        <p:spPr>
          <a:xfrm>
            <a:off x="323850" y="238125"/>
            <a:ext cx="8496300" cy="617538"/>
          </a:xfrm>
        </p:spPr>
        <p:txBody>
          <a:bodyPr/>
          <a:lstStyle/>
          <a:p>
            <a:endParaRPr lang="en-US"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alphaModFix amt="0"/>
          </a:blip>
          <a:srcRect/>
          <a:stretch>
            <a:fillRect/>
          </a:stretch>
        </a:blipFill>
        <a:effectLst/>
      </p:bgPr>
    </p:bg>
    <p:spTree>
      <p:nvGrpSpPr>
        <p:cNvPr id="1" name=""/>
        <p:cNvGrpSpPr/>
        <p:nvPr/>
      </p:nvGrpSpPr>
      <p:grpSpPr>
        <a:xfrm>
          <a:off x="0" y="0"/>
          <a:ext cx="0" cy="0"/>
          <a:chOff x="0" y="0"/>
          <a:chExt cx="0" cy="0"/>
        </a:xfrm>
      </p:grpSpPr>
      <p:pic>
        <p:nvPicPr>
          <p:cNvPr id="547842" name="Picture 1" descr="vintage.jpg"/>
          <p:cNvPicPr>
            <a:picLocks noChangeAspect="1"/>
          </p:cNvPicPr>
          <p:nvPr/>
        </p:nvPicPr>
        <p:blipFill>
          <a:blip r:embed="rId4" cstate="print"/>
          <a:srcRect/>
          <a:stretch>
            <a:fillRect/>
          </a:stretch>
        </p:blipFill>
        <p:spPr bwMode="auto">
          <a:xfrm>
            <a:off x="1143000" y="381000"/>
            <a:ext cx="6858000" cy="62484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6" name="Picture 2" descr="D:\ppt salon\References\New Folder\Resources\StockImages\Photo_2012\Shutter Stock january 2012\shutterstock_45992485.jpg"/>
          <p:cNvPicPr>
            <a:picLocks noChangeAspect="1" noChangeArrowheads="1"/>
          </p:cNvPicPr>
          <p:nvPr/>
        </p:nvPicPr>
        <p:blipFill>
          <a:blip r:embed="rId2" cstate="print"/>
          <a:srcRect l="5292" r="36044" b="2286"/>
          <a:stretch>
            <a:fillRect/>
          </a:stretch>
        </p:blipFill>
        <p:spPr bwMode="auto">
          <a:xfrm>
            <a:off x="0" y="15875"/>
            <a:ext cx="8386763" cy="6726238"/>
          </a:xfrm>
          <a:prstGeom prst="rect">
            <a:avLst/>
          </a:prstGeom>
          <a:noFill/>
          <a:ln w="9525">
            <a:noFill/>
            <a:miter lim="800000"/>
            <a:headEnd/>
            <a:tailEnd/>
          </a:ln>
        </p:spPr>
      </p:pic>
      <p:sp>
        <p:nvSpPr>
          <p:cNvPr id="5" name="Rectangle 4"/>
          <p:cNvSpPr/>
          <p:nvPr/>
        </p:nvSpPr>
        <p:spPr>
          <a:xfrm>
            <a:off x="3733800" y="457200"/>
            <a:ext cx="5056188" cy="2160591"/>
          </a:xfrm>
          <a:prstGeom prst="rect">
            <a:avLst/>
          </a:prstGeom>
        </p:spPr>
        <p:txBody>
          <a:bodyPr>
            <a:spAutoFit/>
          </a:bodyPr>
          <a:lstStyle/>
          <a:p>
            <a:pPr defTabSz="457200">
              <a:lnSpc>
                <a:spcPct val="80000"/>
              </a:lnSpc>
            </a:pPr>
            <a:r>
              <a:rPr lang="zh-TW" altLang="en-US" sz="6000" dirty="0" smtClean="0">
                <a:solidFill>
                  <a:srgbClr val="E94E77"/>
                </a:solidFill>
                <a:latin typeface="華康儷中黑" pitchFamily="49" charset="-120"/>
                <a:ea typeface="華康儷中黑" pitchFamily="49" charset="-120"/>
              </a:rPr>
              <a:t>你在聽嗎？ </a:t>
            </a:r>
            <a:r>
              <a:rPr lang="en-IN" sz="5400" dirty="0" smtClean="0">
                <a:solidFill>
                  <a:srgbClr val="E94E77"/>
                </a:solidFill>
                <a:latin typeface="Bodoni Bauer BQ" charset="0"/>
              </a:rPr>
              <a:t>Are </a:t>
            </a:r>
            <a:r>
              <a:rPr lang="en-IN" sz="5400" dirty="0">
                <a:solidFill>
                  <a:srgbClr val="E94E77"/>
                </a:solidFill>
                <a:latin typeface="Bodoni Bauer BQ" charset="0"/>
              </a:rPr>
              <a:t>you Listening?</a:t>
            </a:r>
          </a:p>
        </p:txBody>
      </p:sp>
      <p:sp>
        <p:nvSpPr>
          <p:cNvPr id="548868" name="Rectangle 3"/>
          <p:cNvSpPr>
            <a:spLocks noChangeArrowheads="1"/>
          </p:cNvSpPr>
          <p:nvPr/>
        </p:nvSpPr>
        <p:spPr bwMode="auto">
          <a:xfrm>
            <a:off x="4191000" y="2932902"/>
            <a:ext cx="4495800" cy="3391698"/>
          </a:xfrm>
          <a:prstGeom prst="rect">
            <a:avLst/>
          </a:prstGeom>
          <a:noFill/>
          <a:ln w="9525">
            <a:noFill/>
            <a:miter lim="800000"/>
            <a:headEnd/>
            <a:tailEnd/>
          </a:ln>
        </p:spPr>
        <p:txBody>
          <a:bodyPr wrap="square">
            <a:spAutoFit/>
          </a:bodyPr>
          <a:lstStyle/>
          <a:p>
            <a:pPr defTabSz="457200">
              <a:lnSpc>
                <a:spcPct val="80000"/>
              </a:lnSpc>
            </a:pPr>
            <a:r>
              <a:rPr lang="zh-TW" altLang="en-US" sz="2800" dirty="0" smtClean="0">
                <a:solidFill>
                  <a:srgbClr val="404040"/>
                </a:solidFill>
                <a:latin typeface="Bodoni Italic"/>
                <a:ea typeface="華康儷中黑" pitchFamily="49" charset="-120"/>
              </a:rPr>
              <a:t>這可能會讓你失去潛在夥伴、</a:t>
            </a:r>
            <a:r>
              <a:rPr lang="en-US" altLang="zh-TW" sz="2800" dirty="0" smtClean="0">
                <a:solidFill>
                  <a:srgbClr val="404040"/>
                </a:solidFill>
                <a:latin typeface="Bodoni Italic"/>
                <a:ea typeface="華康儷中黑" pitchFamily="49" charset="-120"/>
              </a:rPr>
              <a:t>BV</a:t>
            </a:r>
            <a:r>
              <a:rPr lang="zh-TW" altLang="en-US" sz="2800" dirty="0" smtClean="0">
                <a:solidFill>
                  <a:srgbClr val="404040"/>
                </a:solidFill>
                <a:latin typeface="Bodoni Italic"/>
                <a:ea typeface="華康儷中黑" pitchFamily="49" charset="-120"/>
              </a:rPr>
              <a:t>、</a:t>
            </a:r>
            <a:r>
              <a:rPr lang="en-US" altLang="zh-TW" sz="2800" dirty="0" smtClean="0">
                <a:solidFill>
                  <a:srgbClr val="404040"/>
                </a:solidFill>
                <a:latin typeface="Bodoni Italic"/>
                <a:ea typeface="華康儷中黑" pitchFamily="49" charset="-120"/>
              </a:rPr>
              <a:t>IBV</a:t>
            </a:r>
            <a:r>
              <a:rPr lang="zh-TW" altLang="en-US" sz="2800" dirty="0" smtClean="0">
                <a:solidFill>
                  <a:srgbClr val="404040"/>
                </a:solidFill>
                <a:latin typeface="Bodoni Italic"/>
                <a:ea typeface="華康儷中黑" pitchFamily="49" charset="-120"/>
              </a:rPr>
              <a:t>和利潤</a:t>
            </a:r>
            <a:r>
              <a:rPr lang="en-US" altLang="zh-TW" sz="2800" dirty="0" smtClean="0">
                <a:solidFill>
                  <a:srgbClr val="404040"/>
                </a:solidFill>
                <a:latin typeface="Bodoni Italic"/>
                <a:ea typeface="華康儷中黑" pitchFamily="49" charset="-120"/>
              </a:rPr>
              <a:t>…</a:t>
            </a:r>
          </a:p>
          <a:p>
            <a:pPr defTabSz="457200">
              <a:lnSpc>
                <a:spcPct val="80000"/>
              </a:lnSpc>
            </a:pPr>
            <a:endParaRPr lang="en-US" altLang="zh-TW" sz="2800" dirty="0" smtClean="0">
              <a:solidFill>
                <a:srgbClr val="404040"/>
              </a:solidFill>
              <a:latin typeface="Bodoni Italic"/>
              <a:ea typeface="華康儷中黑" pitchFamily="49" charset="-120"/>
            </a:endParaRPr>
          </a:p>
          <a:p>
            <a:pPr defTabSz="457200">
              <a:lnSpc>
                <a:spcPct val="80000"/>
              </a:lnSpc>
            </a:pPr>
            <a:r>
              <a:rPr lang="zh-TW" altLang="en-US" sz="2800" dirty="0" smtClean="0">
                <a:solidFill>
                  <a:srgbClr val="404040"/>
                </a:solidFill>
                <a:latin typeface="Bodoni Italic"/>
                <a:ea typeface="華康儷中黑" pitchFamily="49" charset="-120"/>
              </a:rPr>
              <a:t>這是個問題！</a:t>
            </a:r>
            <a:endParaRPr lang="en-US" altLang="zh-TW" sz="2800" dirty="0" smtClean="0">
              <a:solidFill>
                <a:srgbClr val="404040"/>
              </a:solidFill>
              <a:latin typeface="Bodoni Italic"/>
              <a:ea typeface="華康儷中黑" pitchFamily="49" charset="-120"/>
            </a:endParaRPr>
          </a:p>
          <a:p>
            <a:pPr defTabSz="457200">
              <a:lnSpc>
                <a:spcPct val="80000"/>
              </a:lnSpc>
            </a:pPr>
            <a:endParaRPr lang="en-US" sz="3600" b="1" i="1" dirty="0" smtClean="0">
              <a:solidFill>
                <a:srgbClr val="404040"/>
              </a:solidFill>
              <a:latin typeface="Bodoni Italic" charset="0"/>
            </a:endParaRPr>
          </a:p>
          <a:p>
            <a:pPr defTabSz="457200">
              <a:lnSpc>
                <a:spcPct val="80000"/>
              </a:lnSpc>
            </a:pPr>
            <a:r>
              <a:rPr lang="en-US" sz="2400" b="1" i="1" dirty="0" smtClean="0">
                <a:solidFill>
                  <a:srgbClr val="404040"/>
                </a:solidFill>
                <a:latin typeface="Bodoni Italic" charset="0"/>
              </a:rPr>
              <a:t>It </a:t>
            </a:r>
            <a:r>
              <a:rPr lang="en-US" sz="2400" b="1" i="1" dirty="0">
                <a:solidFill>
                  <a:srgbClr val="404040"/>
                </a:solidFill>
                <a:latin typeface="Bodoni Italic" charset="0"/>
              </a:rPr>
              <a:t>could be costing you prospects, BV, IBV and profits…</a:t>
            </a:r>
          </a:p>
          <a:p>
            <a:pPr defTabSz="457200">
              <a:lnSpc>
                <a:spcPct val="80000"/>
              </a:lnSpc>
            </a:pPr>
            <a:endParaRPr lang="en-US" sz="2400" b="1" i="1" dirty="0">
              <a:solidFill>
                <a:srgbClr val="404040"/>
              </a:solidFill>
              <a:latin typeface="Bodoni Italic" charset="0"/>
            </a:endParaRPr>
          </a:p>
          <a:p>
            <a:pPr defTabSz="457200">
              <a:lnSpc>
                <a:spcPct val="80000"/>
              </a:lnSpc>
            </a:pPr>
            <a:r>
              <a:rPr lang="en-US" sz="2400" b="1" i="1" dirty="0">
                <a:solidFill>
                  <a:srgbClr val="404040"/>
                </a:solidFill>
                <a:latin typeface="Bodoni Italic" charset="0"/>
              </a:rPr>
              <a:t>that</a:t>
            </a:r>
            <a:r>
              <a:rPr lang="en-US" altLang="en-US" sz="2400" b="1" i="1" dirty="0">
                <a:solidFill>
                  <a:srgbClr val="404040"/>
                </a:solidFill>
                <a:latin typeface="Bodoni Italic" charset="0"/>
              </a:rPr>
              <a:t>’</a:t>
            </a:r>
            <a:r>
              <a:rPr lang="en-US" sz="2400" b="1" i="1" dirty="0">
                <a:solidFill>
                  <a:srgbClr val="404040"/>
                </a:solidFill>
                <a:latin typeface="Bodoni Italic" charset="0"/>
              </a:rPr>
              <a:t>s a problem! </a:t>
            </a:r>
          </a:p>
        </p:txBody>
      </p:sp>
      <p:sp>
        <p:nvSpPr>
          <p:cNvPr id="7" name="Rectangle 6"/>
          <p:cNvSpPr/>
          <p:nvPr/>
        </p:nvSpPr>
        <p:spPr>
          <a:xfrm>
            <a:off x="0" y="6611938"/>
            <a:ext cx="9144000" cy="26035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en-IN">
              <a:solidFill>
                <a:srgbClr val="FFFFFF"/>
              </a:solidFill>
              <a:ea typeface="MS PGothic" pitchFamily="34" charset="-128"/>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Title 1"/>
          <p:cNvSpPr>
            <a:spLocks noGrp="1"/>
          </p:cNvSpPr>
          <p:nvPr>
            <p:ph type="title"/>
          </p:nvPr>
        </p:nvSpPr>
        <p:spPr/>
        <p:txBody>
          <a:bodyPr/>
          <a:lstStyle/>
          <a:p>
            <a:pPr eaLnBrk="1" hangingPunct="1"/>
            <a:r>
              <a:rPr lang="zh-TW" altLang="en-US" dirty="0" smtClean="0">
                <a:latin typeface="華康儷中黑" pitchFamily="49" charset="-120"/>
                <a:ea typeface="華康儷中黑" pitchFamily="49" charset="-120"/>
              </a:rPr>
              <a:t>建立關係</a:t>
            </a:r>
            <a:r>
              <a:rPr lang="en-US" altLang="zh-TW" dirty="0" smtClean="0">
                <a:ea typeface="標楷體" pitchFamily="65" charset="-120"/>
              </a:rPr>
              <a:t/>
            </a:r>
            <a:br>
              <a:rPr lang="en-US" altLang="zh-TW" dirty="0" smtClean="0">
                <a:ea typeface="標楷體" pitchFamily="65" charset="-120"/>
              </a:rPr>
            </a:br>
            <a:r>
              <a:rPr lang="en-US" sz="4200" dirty="0" smtClean="0"/>
              <a:t>Cultivating Relationships</a:t>
            </a:r>
          </a:p>
        </p:txBody>
      </p:sp>
      <p:sp>
        <p:nvSpPr>
          <p:cNvPr id="549891" name="Content Placeholder 2"/>
          <p:cNvSpPr>
            <a:spLocks noGrp="1"/>
          </p:cNvSpPr>
          <p:nvPr>
            <p:ph idx="1"/>
          </p:nvPr>
        </p:nvSpPr>
        <p:spPr>
          <a:xfrm>
            <a:off x="587375" y="2438400"/>
            <a:ext cx="4365625" cy="3810000"/>
          </a:xfrm>
        </p:spPr>
        <p:txBody>
          <a:bodyPr/>
          <a:lstStyle/>
          <a:p>
            <a:pPr eaLnBrk="1" hangingPunct="1"/>
            <a:r>
              <a:rPr lang="zh-TW" altLang="en-US" sz="2400" dirty="0" smtClean="0">
                <a:latin typeface="華康儷中黑" pitchFamily="49" charset="-120"/>
                <a:ea typeface="華康儷中黑" pitchFamily="49" charset="-120"/>
              </a:rPr>
              <a:t>使用網路並不代表要你    忘記如何與人建立關係</a:t>
            </a:r>
          </a:p>
          <a:p>
            <a:pPr eaLnBrk="1" hangingPunct="1"/>
            <a:r>
              <a:rPr lang="zh-TW" altLang="en-US" sz="2400" dirty="0" smtClean="0">
                <a:latin typeface="華康儷中黑" pitchFamily="49" charset="-120"/>
                <a:ea typeface="華康儷中黑" pitchFamily="49" charset="-120"/>
              </a:rPr>
              <a:t>建立關係的過程是相同的</a:t>
            </a:r>
            <a:endParaRPr lang="en-US" altLang="zh-TW" sz="2400" dirty="0" smtClean="0">
              <a:latin typeface="華康儷中黑" pitchFamily="49" charset="-120"/>
              <a:ea typeface="華康儷中黑" pitchFamily="49" charset="-120"/>
            </a:endParaRPr>
          </a:p>
          <a:p>
            <a:pPr eaLnBrk="1" hangingPunct="1"/>
            <a:r>
              <a:rPr lang="en-US" sz="2000" dirty="0" smtClean="0"/>
              <a:t>Just because we</a:t>
            </a:r>
            <a:r>
              <a:rPr lang="en-US" altLang="en-US" sz="2000" dirty="0" smtClean="0"/>
              <a:t>’</a:t>
            </a:r>
            <a:r>
              <a:rPr lang="en-US" sz="2000" dirty="0" smtClean="0"/>
              <a:t>re talking about the Internet doesn</a:t>
            </a:r>
            <a:r>
              <a:rPr lang="en-US" altLang="en-US" sz="2000" dirty="0" smtClean="0"/>
              <a:t>’</a:t>
            </a:r>
            <a:r>
              <a:rPr lang="en-US" sz="2000" dirty="0" smtClean="0"/>
              <a:t>t mean you forget everything you</a:t>
            </a:r>
            <a:r>
              <a:rPr lang="en-US" altLang="en-US" sz="2000" dirty="0" smtClean="0"/>
              <a:t>’</a:t>
            </a:r>
            <a:r>
              <a:rPr lang="en-US" sz="2000" dirty="0" smtClean="0"/>
              <a:t>ve learned about building relationships</a:t>
            </a:r>
          </a:p>
          <a:p>
            <a:pPr eaLnBrk="1" hangingPunct="1"/>
            <a:r>
              <a:rPr lang="en-US" sz="2000" dirty="0" smtClean="0"/>
              <a:t>It</a:t>
            </a:r>
            <a:r>
              <a:rPr lang="en-US" altLang="en-US" sz="2000" dirty="0" smtClean="0"/>
              <a:t>’</a:t>
            </a:r>
            <a:r>
              <a:rPr lang="en-US" sz="2000" dirty="0" smtClean="0"/>
              <a:t>s fundamentally the exact same process</a:t>
            </a:r>
          </a:p>
        </p:txBody>
      </p:sp>
      <p:pic>
        <p:nvPicPr>
          <p:cNvPr id="549892" name="Picture 2" descr="http://recruiterfiles.com/wp-content/uploads/2012/05/networking2.jpg"/>
          <p:cNvPicPr>
            <a:picLocks noChangeAspect="1" noChangeArrowheads="1"/>
          </p:cNvPicPr>
          <p:nvPr/>
        </p:nvPicPr>
        <p:blipFill>
          <a:blip r:embed="rId2" cstate="print"/>
          <a:srcRect/>
          <a:stretch>
            <a:fillRect/>
          </a:stretch>
        </p:blipFill>
        <p:spPr bwMode="auto">
          <a:xfrm>
            <a:off x="4900613" y="2600325"/>
            <a:ext cx="3619500" cy="3619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body" sz="half" idx="2"/>
          </p:nvPr>
        </p:nvSpPr>
        <p:spPr>
          <a:xfrm>
            <a:off x="409575" y="1085850"/>
            <a:ext cx="8124825" cy="5562600"/>
          </a:xfrm>
          <a:extLst>
            <a:ext uri="{FAA26D3D-D897-4be2-8F04-BA451C77F1D7}"/>
          </a:extLst>
        </p:spPr>
        <p:txBody>
          <a:bodyPr/>
          <a:lstStyle/>
          <a:p>
            <a:pPr marL="0" indent="0" eaLnBrk="1" hangingPunct="1">
              <a:buFontTx/>
              <a:buNone/>
            </a:pPr>
            <a:endParaRPr lang="en-US" sz="1800" smtClean="0"/>
          </a:p>
        </p:txBody>
      </p:sp>
      <p:sp>
        <p:nvSpPr>
          <p:cNvPr id="5125" name="Text Box 5"/>
          <p:cNvSpPr txBox="1">
            <a:spLocks noChangeArrowheads="1"/>
          </p:cNvSpPr>
          <p:nvPr/>
        </p:nvSpPr>
        <p:spPr bwMode="auto">
          <a:xfrm>
            <a:off x="7391400" y="6019800"/>
            <a:ext cx="19812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a:solidFill>
                <a:srgbClr val="000000"/>
              </a:solidFill>
              <a:latin typeface="Times New Roman" pitchFamily="18" charset="0"/>
            </a:endParaRPr>
          </a:p>
          <a:p>
            <a:pPr>
              <a:spcBef>
                <a:spcPct val="50000"/>
              </a:spcBef>
            </a:pPr>
            <a:endParaRPr lang="en-US" sz="2400">
              <a:solidFill>
                <a:srgbClr val="000000"/>
              </a:solidFill>
              <a:latin typeface="Times New Roman" pitchFamily="18" charset="0"/>
            </a:endParaRPr>
          </a:p>
        </p:txBody>
      </p:sp>
      <p:sp>
        <p:nvSpPr>
          <p:cNvPr id="5126" name="Rectangle 6"/>
          <p:cNvSpPr>
            <a:spLocks noChangeArrowheads="1"/>
          </p:cNvSpPr>
          <p:nvPr/>
        </p:nvSpPr>
        <p:spPr bwMode="auto">
          <a:xfrm>
            <a:off x="4038600" y="5608638"/>
            <a:ext cx="4800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b="1">
              <a:solidFill>
                <a:srgbClr val="000000"/>
              </a:solidFill>
              <a:latin typeface="Arial Black" pitchFamily="34" charset="0"/>
              <a:cs typeface="Times New Roman" pitchFamily="18" charset="0"/>
            </a:endParaRPr>
          </a:p>
          <a:p>
            <a:pPr eaLnBrk="0" hangingPunct="0"/>
            <a:endParaRPr lang="en-US" sz="1200" b="1">
              <a:solidFill>
                <a:srgbClr val="000000"/>
              </a:solidFill>
              <a:latin typeface="Arial Black" pitchFamily="34" charset="0"/>
            </a:endParaRPr>
          </a:p>
        </p:txBody>
      </p:sp>
      <p:sp>
        <p:nvSpPr>
          <p:cNvPr id="2" name="Title 1"/>
          <p:cNvSpPr>
            <a:spLocks noGrp="1"/>
          </p:cNvSpPr>
          <p:nvPr>
            <p:ph type="title"/>
          </p:nvPr>
        </p:nvSpPr>
        <p:spPr>
          <a:extLst>
            <a:ext uri="{FAA26D3D-D897-4be2-8F04-BA451C77F1D7}"/>
          </a:extLst>
        </p:spPr>
        <p:txBody>
          <a:bodyPr/>
          <a:lstStyle/>
          <a:p>
            <a:endParaRPr lang="en-US" dirty="0" smtClean="0"/>
          </a:p>
        </p:txBody>
      </p:sp>
      <p:pic>
        <p:nvPicPr>
          <p:cNvPr id="550918" name="Picture 2" descr="cartoon1.jpg"/>
          <p:cNvPicPr>
            <a:picLocks noChangeAspect="1"/>
          </p:cNvPicPr>
          <p:nvPr/>
        </p:nvPicPr>
        <p:blipFill>
          <a:blip r:embed="rId2" cstate="print"/>
          <a:srcRect/>
          <a:stretch>
            <a:fillRect/>
          </a:stretch>
        </p:blipFill>
        <p:spPr bwMode="auto">
          <a:xfrm>
            <a:off x="1143000" y="304800"/>
            <a:ext cx="6858000" cy="6324600"/>
          </a:xfrm>
          <a:prstGeom prst="rect">
            <a:avLst/>
          </a:prstGeom>
          <a:noFill/>
          <a:ln w="9525">
            <a:noFill/>
            <a:miter lim="800000"/>
            <a:headEnd/>
            <a:tailEnd/>
          </a:ln>
        </p:spPr>
      </p:pic>
      <p:sp>
        <p:nvSpPr>
          <p:cNvPr id="7" name="TextBox 6"/>
          <p:cNvSpPr txBox="1"/>
          <p:nvPr/>
        </p:nvSpPr>
        <p:spPr>
          <a:xfrm>
            <a:off x="0" y="533400"/>
            <a:ext cx="1295400" cy="1477328"/>
          </a:xfrm>
          <a:prstGeom prst="rect">
            <a:avLst/>
          </a:prstGeom>
          <a:noFill/>
        </p:spPr>
        <p:txBody>
          <a:bodyPr wrap="square" rtlCol="0">
            <a:spAutoFit/>
          </a:bodyPr>
          <a:lstStyle/>
          <a:p>
            <a:r>
              <a:rPr lang="zh-TW" altLang="en-US" dirty="0" smtClean="0">
                <a:latin typeface="華康儷中黑" pitchFamily="49" charset="-120"/>
                <a:ea typeface="華康儷中黑" pitchFamily="49" charset="-120"/>
              </a:rPr>
              <a:t>我又老、又肥、又醜，你可以讚下我嗎？</a:t>
            </a:r>
            <a:endParaRPr lang="zh-TW" altLang="en-US" dirty="0">
              <a:latin typeface="華康儷中黑" pitchFamily="49" charset="-120"/>
              <a:ea typeface="華康儷中黑" pitchFamily="49" charset="-120"/>
            </a:endParaRPr>
          </a:p>
        </p:txBody>
      </p:sp>
      <p:sp>
        <p:nvSpPr>
          <p:cNvPr id="8" name="TextBox 7"/>
          <p:cNvSpPr txBox="1"/>
          <p:nvPr/>
        </p:nvSpPr>
        <p:spPr>
          <a:xfrm>
            <a:off x="7924800" y="2325469"/>
            <a:ext cx="1295400" cy="646331"/>
          </a:xfrm>
          <a:prstGeom prst="rect">
            <a:avLst/>
          </a:prstGeom>
          <a:noFill/>
        </p:spPr>
        <p:txBody>
          <a:bodyPr wrap="square" rtlCol="0">
            <a:spAutoFit/>
          </a:bodyPr>
          <a:lstStyle/>
          <a:p>
            <a:r>
              <a:rPr lang="zh-TW" altLang="en-US" dirty="0" smtClean="0">
                <a:latin typeface="華康儷中黑" pitchFamily="49" charset="-120"/>
                <a:ea typeface="華康儷中黑" pitchFamily="49" charset="-120"/>
              </a:rPr>
              <a:t>你的眼力很好</a:t>
            </a:r>
            <a:endParaRPr lang="zh-TW" altLang="en-US" dirty="0">
              <a:latin typeface="華康儷中黑" pitchFamily="49" charset="-120"/>
              <a:ea typeface="華康儷中黑" pitchFamily="49" charset="-12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TextBox 5"/>
          <p:cNvSpPr txBox="1">
            <a:spLocks noChangeArrowheads="1"/>
          </p:cNvSpPr>
          <p:nvPr/>
        </p:nvSpPr>
        <p:spPr bwMode="auto">
          <a:xfrm>
            <a:off x="1447800" y="5386388"/>
            <a:ext cx="6248400" cy="862012"/>
          </a:xfrm>
          <a:prstGeom prst="rect">
            <a:avLst/>
          </a:prstGeom>
          <a:noFill/>
          <a:ln w="9525">
            <a:noFill/>
            <a:miter lim="800000"/>
            <a:headEnd/>
            <a:tailEnd/>
          </a:ln>
        </p:spPr>
        <p:txBody>
          <a:bodyPr>
            <a:spAutoFit/>
          </a:bodyPr>
          <a:lstStyle/>
          <a:p>
            <a:pPr algn="ctr" defTabSz="457200"/>
            <a:r>
              <a:rPr lang="en-US" altLang="zh-TW" sz="5000" b="1">
                <a:solidFill>
                  <a:srgbClr val="FFFFFF"/>
                </a:solidFill>
                <a:latin typeface="Trebuchet MS" pitchFamily="34" charset="0"/>
              </a:rPr>
              <a:t>@andrewjweissman</a:t>
            </a:r>
            <a:endParaRPr lang="en-US" altLang="zh-TW" sz="5000">
              <a:solidFill>
                <a:srgbClr val="FFFFFF"/>
              </a:solidFill>
              <a:cs typeface="Arial" pitchFamily="34" charset="0"/>
            </a:endParaRPr>
          </a:p>
        </p:txBody>
      </p:sp>
      <p:pic>
        <p:nvPicPr>
          <p:cNvPr id="329731" name="Picture 1" descr="insta.jpg"/>
          <p:cNvPicPr>
            <a:picLocks noChangeAspect="1"/>
          </p:cNvPicPr>
          <p:nvPr/>
        </p:nvPicPr>
        <p:blipFill>
          <a:blip r:embed="rId3" cstate="print"/>
          <a:srcRect/>
          <a:stretch>
            <a:fillRect/>
          </a:stretch>
        </p:blipFill>
        <p:spPr bwMode="auto">
          <a:xfrm>
            <a:off x="2438400" y="1652588"/>
            <a:ext cx="4267200" cy="3962400"/>
          </a:xfrm>
          <a:prstGeom prst="rect">
            <a:avLst/>
          </a:prstGeom>
          <a:noFill/>
          <a:ln w="9525">
            <a:noFill/>
            <a:miter lim="800000"/>
            <a:headEnd/>
            <a:tailEnd/>
          </a:ln>
        </p:spPr>
      </p:pic>
      <p:sp>
        <p:nvSpPr>
          <p:cNvPr id="329732" name="TextBox 3"/>
          <p:cNvSpPr txBox="1">
            <a:spLocks noChangeArrowheads="1"/>
          </p:cNvSpPr>
          <p:nvPr/>
        </p:nvSpPr>
        <p:spPr bwMode="auto">
          <a:xfrm>
            <a:off x="228600" y="228600"/>
            <a:ext cx="8686800" cy="1631950"/>
          </a:xfrm>
          <a:prstGeom prst="rect">
            <a:avLst/>
          </a:prstGeom>
          <a:noFill/>
          <a:ln w="9525">
            <a:solidFill>
              <a:srgbClr val="60C8FF"/>
            </a:solidFill>
            <a:miter lim="800000"/>
            <a:headEnd/>
            <a:tailEnd/>
          </a:ln>
        </p:spPr>
        <p:txBody>
          <a:bodyPr>
            <a:spAutoFit/>
          </a:bodyPr>
          <a:lstStyle/>
          <a:p>
            <a:pPr algn="ctr" defTabSz="457200"/>
            <a:r>
              <a:rPr lang="zh-TW" altLang="en-US" sz="5000" dirty="0">
                <a:solidFill>
                  <a:srgbClr val="FFFFFF"/>
                </a:solidFill>
                <a:latin typeface="華康儷中黑" pitchFamily="49" charset="-120"/>
                <a:ea typeface="華康儷中黑" pitchFamily="49" charset="-120"/>
              </a:rPr>
              <a:t>留意我的最新動態</a:t>
            </a:r>
            <a:endParaRPr lang="en-US" altLang="zh-TW" sz="5000" b="1" dirty="0">
              <a:solidFill>
                <a:srgbClr val="FFFFFF"/>
              </a:solidFill>
              <a:latin typeface="Trebuchet MS" pitchFamily="34" charset="0"/>
            </a:endParaRPr>
          </a:p>
          <a:p>
            <a:pPr algn="ctr" defTabSz="457200"/>
            <a:r>
              <a:rPr lang="en-US" altLang="zh-TW" sz="4600" b="1" dirty="0">
                <a:solidFill>
                  <a:srgbClr val="FFFFFF"/>
                </a:solidFill>
                <a:latin typeface="Trebuchet MS" pitchFamily="34" charset="0"/>
              </a:rPr>
              <a:t>Follow me </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1938" name="Picture 2" descr="lion.jpg"/>
          <p:cNvPicPr>
            <a:picLocks noChangeAspect="1"/>
          </p:cNvPicPr>
          <p:nvPr/>
        </p:nvPicPr>
        <p:blipFill>
          <a:blip r:embed="rId2" cstate="print"/>
          <a:srcRect/>
          <a:stretch>
            <a:fillRect/>
          </a:stretch>
        </p:blipFill>
        <p:spPr bwMode="auto">
          <a:xfrm>
            <a:off x="1143000" y="152400"/>
            <a:ext cx="6858000" cy="6477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Title 1"/>
          <p:cNvSpPr>
            <a:spLocks noGrp="1"/>
          </p:cNvSpPr>
          <p:nvPr>
            <p:ph type="title"/>
          </p:nvPr>
        </p:nvSpPr>
        <p:spPr/>
        <p:txBody>
          <a:bodyPr/>
          <a:lstStyle/>
          <a:p>
            <a:pPr eaLnBrk="1" hangingPunct="1"/>
            <a:r>
              <a:rPr lang="zh-TW" altLang="en-US" smtClean="0">
                <a:latin typeface="華康儷中黑" pitchFamily="49" charset="-120"/>
                <a:ea typeface="華康儷中黑" pitchFamily="49" charset="-120"/>
              </a:rPr>
              <a:t>建立關係</a:t>
            </a:r>
            <a:r>
              <a:rPr lang="en-US" altLang="zh-TW" smtClean="0"/>
              <a:t/>
            </a:r>
            <a:br>
              <a:rPr lang="en-US" altLang="zh-TW" smtClean="0"/>
            </a:br>
            <a:r>
              <a:rPr lang="en-US" altLang="zh-TW" smtClean="0"/>
              <a:t>Cultivating Relationships</a:t>
            </a:r>
          </a:p>
        </p:txBody>
      </p:sp>
      <p:sp>
        <p:nvSpPr>
          <p:cNvPr id="352259" name="Content Placeholder 2"/>
          <p:cNvSpPr>
            <a:spLocks noGrp="1"/>
          </p:cNvSpPr>
          <p:nvPr>
            <p:ph idx="1"/>
          </p:nvPr>
        </p:nvSpPr>
        <p:spPr>
          <a:xfrm>
            <a:off x="152400" y="2438400"/>
            <a:ext cx="4800600" cy="4267200"/>
          </a:xfrm>
        </p:spPr>
        <p:txBody>
          <a:bodyPr/>
          <a:lstStyle/>
          <a:p>
            <a:pPr eaLnBrk="1" hangingPunct="1">
              <a:spcBef>
                <a:spcPts val="0"/>
              </a:spcBef>
              <a:spcAft>
                <a:spcPts val="600"/>
              </a:spcAft>
            </a:pPr>
            <a:r>
              <a:rPr lang="zh-TW" altLang="en-US" dirty="0" smtClean="0">
                <a:latin typeface="華康儷中黑" pitchFamily="49" charset="-120"/>
                <a:ea typeface="華康儷中黑" pitchFamily="49" charset="-120"/>
              </a:rPr>
              <a:t>於網上與人接觸就如現實生活，</a:t>
            </a:r>
            <a:r>
              <a:rPr lang="en-US" altLang="zh-TW" dirty="0" smtClean="0">
                <a:latin typeface="華康儷中黑" pitchFamily="49" charset="-120"/>
                <a:ea typeface="華康儷中黑" pitchFamily="49" charset="-120"/>
              </a:rPr>
              <a:t/>
            </a:r>
            <a:br>
              <a:rPr lang="en-US" altLang="zh-TW" dirty="0" smtClean="0">
                <a:latin typeface="華康儷中黑" pitchFamily="49" charset="-120"/>
                <a:ea typeface="華康儷中黑" pitchFamily="49" charset="-120"/>
              </a:rPr>
            </a:br>
            <a:r>
              <a:rPr lang="zh-TW" altLang="en-US" dirty="0" smtClean="0">
                <a:latin typeface="華康儷中黑" pitchFamily="49" charset="-120"/>
                <a:ea typeface="華康儷中黑" pitchFamily="49" charset="-120"/>
              </a:rPr>
              <a:t>只是網絡令所有人變成鄰居一樣：</a:t>
            </a:r>
            <a:endParaRPr lang="en-US" altLang="zh-TW" dirty="0" smtClean="0">
              <a:latin typeface="華康儷中黑" pitchFamily="49" charset="-120"/>
              <a:ea typeface="華康儷中黑" pitchFamily="49" charset="-120"/>
            </a:endParaRPr>
          </a:p>
          <a:p>
            <a:pPr eaLnBrk="1" hangingPunct="1">
              <a:spcBef>
                <a:spcPts val="0"/>
              </a:spcBef>
              <a:spcAft>
                <a:spcPts val="600"/>
              </a:spcAft>
            </a:pPr>
            <a:r>
              <a:rPr lang="zh-TW" altLang="en-US" dirty="0" smtClean="0">
                <a:latin typeface="華康儷中黑" pitchFamily="49" charset="-120"/>
                <a:ea typeface="華康儷中黑" pitchFamily="49" charset="-120"/>
              </a:rPr>
              <a:t>重新聯絡舊朋友、同學、親人</a:t>
            </a:r>
            <a:endParaRPr lang="en-US" altLang="zh-TW" dirty="0" smtClean="0">
              <a:latin typeface="華康儷中黑" pitchFamily="49" charset="-120"/>
              <a:ea typeface="華康儷中黑" pitchFamily="49" charset="-120"/>
            </a:endParaRPr>
          </a:p>
          <a:p>
            <a:pPr eaLnBrk="1" hangingPunct="1">
              <a:spcBef>
                <a:spcPts val="0"/>
              </a:spcBef>
              <a:spcAft>
                <a:spcPts val="600"/>
              </a:spcAft>
            </a:pPr>
            <a:r>
              <a:rPr lang="zh-TW" altLang="en-US" dirty="0" smtClean="0">
                <a:latin typeface="華康儷中黑" pitchFamily="49" charset="-120"/>
                <a:ea typeface="華康儷中黑" pitchFamily="49" charset="-120"/>
              </a:rPr>
              <a:t>與有共同興趣的人溝通，展開對話</a:t>
            </a:r>
            <a:r>
              <a:rPr lang="en-US" altLang="zh-TW" dirty="0" smtClean="0">
                <a:latin typeface="華康儷中黑" pitchFamily="49" charset="-120"/>
                <a:ea typeface="華康儷中黑" pitchFamily="49" charset="-120"/>
              </a:rPr>
              <a:t/>
            </a:r>
            <a:br>
              <a:rPr lang="en-US" altLang="zh-TW" dirty="0" smtClean="0">
                <a:latin typeface="華康儷中黑" pitchFamily="49" charset="-120"/>
                <a:ea typeface="華康儷中黑" pitchFamily="49" charset="-120"/>
              </a:rPr>
            </a:br>
            <a:endParaRPr lang="en-US" altLang="zh-TW" dirty="0" smtClean="0">
              <a:latin typeface="華康儷中黑" pitchFamily="49" charset="-120"/>
              <a:ea typeface="華康儷中黑" pitchFamily="49" charset="-120"/>
            </a:endParaRPr>
          </a:p>
          <a:p>
            <a:pPr eaLnBrk="1" hangingPunct="1">
              <a:spcBef>
                <a:spcPts val="0"/>
              </a:spcBef>
              <a:spcAft>
                <a:spcPts val="600"/>
              </a:spcAft>
            </a:pPr>
            <a:r>
              <a:rPr lang="en-US" altLang="zh-TW" sz="1800" dirty="0" smtClean="0"/>
              <a:t>Meeting people online works the same as real life, except, it</a:t>
            </a:r>
            <a:r>
              <a:rPr lang="en-US" altLang="en-US" sz="1800" dirty="0" smtClean="0"/>
              <a:t>’</a:t>
            </a:r>
            <a:r>
              <a:rPr lang="en-US" altLang="zh-TW" sz="1800" dirty="0" smtClean="0"/>
              <a:t>s as if everyone still lives right around the corner:</a:t>
            </a:r>
          </a:p>
          <a:p>
            <a:pPr eaLnBrk="1" hangingPunct="1">
              <a:spcBef>
                <a:spcPts val="0"/>
              </a:spcBef>
              <a:spcAft>
                <a:spcPts val="600"/>
              </a:spcAft>
            </a:pPr>
            <a:r>
              <a:rPr lang="en-US" altLang="zh-TW" sz="1800" dirty="0" smtClean="0"/>
              <a:t>Reconnect with old friends, classmates, family</a:t>
            </a:r>
          </a:p>
          <a:p>
            <a:pPr eaLnBrk="1" hangingPunct="1">
              <a:spcBef>
                <a:spcPts val="0"/>
              </a:spcBef>
              <a:spcAft>
                <a:spcPts val="600"/>
              </a:spcAft>
            </a:pPr>
            <a:r>
              <a:rPr lang="en-US" altLang="zh-TW" sz="1800" dirty="0" smtClean="0"/>
              <a:t>Meet people who share your interests and develop conversations</a:t>
            </a:r>
          </a:p>
        </p:txBody>
      </p:sp>
      <p:pic>
        <p:nvPicPr>
          <p:cNvPr id="352260" name="Picture 2" descr="http://sparkplug9.com/wp-content/uploads/2012/04/networking-image.jpg"/>
          <p:cNvPicPr>
            <a:picLocks noChangeAspect="1" noChangeArrowheads="1"/>
          </p:cNvPicPr>
          <p:nvPr/>
        </p:nvPicPr>
        <p:blipFill>
          <a:blip r:embed="rId2" cstate="print"/>
          <a:srcRect/>
          <a:stretch>
            <a:fillRect/>
          </a:stretch>
        </p:blipFill>
        <p:spPr bwMode="auto">
          <a:xfrm>
            <a:off x="4922838" y="2628900"/>
            <a:ext cx="3657600" cy="2555875"/>
          </a:xfrm>
          <a:prstGeom prst="rect">
            <a:avLst/>
          </a:prstGeom>
          <a:noFill/>
          <a:ln w="9525">
            <a:noFill/>
            <a:miter lim="800000"/>
            <a:headEnd/>
            <a:tailEnd/>
          </a:ln>
        </p:spPr>
      </p:pic>
      <p:pic>
        <p:nvPicPr>
          <p:cNvPr id="352261" name="Picture 5" descr="Social_Logos.png"/>
          <p:cNvPicPr>
            <a:picLocks noChangeAspect="1"/>
          </p:cNvPicPr>
          <p:nvPr/>
        </p:nvPicPr>
        <p:blipFill>
          <a:blip r:embed="rId3" cstate="print"/>
          <a:srcRect/>
          <a:stretch>
            <a:fillRect/>
          </a:stretch>
        </p:blipFill>
        <p:spPr bwMode="auto">
          <a:xfrm>
            <a:off x="5081588" y="5357813"/>
            <a:ext cx="3605212" cy="62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7" name="Rectangle 3"/>
          <p:cNvSpPr>
            <a:spLocks noGrp="1" noChangeArrowheads="1"/>
          </p:cNvSpPr>
          <p:nvPr>
            <p:ph idx="1"/>
          </p:nvPr>
        </p:nvSpPr>
        <p:spPr>
          <a:xfrm>
            <a:off x="685800" y="2743200"/>
            <a:ext cx="7772400" cy="2362200"/>
          </a:xfrm>
        </p:spPr>
        <p:txBody>
          <a:bodyPr/>
          <a:lstStyle/>
          <a:p>
            <a:pPr lvl="0" algn="ctr" eaLnBrk="1" hangingPunct="1">
              <a:buClr>
                <a:srgbClr val="FFFFFF"/>
              </a:buClr>
              <a:buNone/>
              <a:defRPr/>
            </a:pPr>
            <a:r>
              <a:rPr lang="zh-TW" altLang="en-US" sz="4000" b="0" i="1" dirty="0" smtClean="0">
                <a:solidFill>
                  <a:srgbClr val="FFFFFF"/>
                </a:solidFill>
                <a:latin typeface="華康儷中黑" pitchFamily="49" charset="-120"/>
                <a:ea typeface="華康儷中黑" pitchFamily="49" charset="-120"/>
              </a:rPr>
              <a:t>永續收入 </a:t>
            </a:r>
            <a:r>
              <a:rPr lang="en-US" sz="3600" i="1" dirty="0" smtClean="0">
                <a:solidFill>
                  <a:srgbClr val="FFFFFF"/>
                </a:solidFill>
                <a:ea typeface="ＭＳ Ｐゴシック"/>
                <a:cs typeface="Arial"/>
              </a:rPr>
              <a:t>Residual Income</a:t>
            </a:r>
          </a:p>
          <a:p>
            <a:pPr lvl="0" algn="ctr" eaLnBrk="1" hangingPunct="1">
              <a:buClr>
                <a:srgbClr val="FFFFFF"/>
              </a:buClr>
              <a:buNone/>
              <a:defRPr/>
            </a:pPr>
            <a:r>
              <a:rPr lang="zh-TW" altLang="en-US" sz="4000" b="0" i="1" dirty="0" smtClean="0">
                <a:solidFill>
                  <a:srgbClr val="FFFFFF"/>
                </a:solidFill>
                <a:latin typeface="華康儷中黑" pitchFamily="49" charset="-120"/>
                <a:ea typeface="華康儷中黑" pitchFamily="49" charset="-120"/>
              </a:rPr>
              <a:t>長壽 </a:t>
            </a:r>
            <a:r>
              <a:rPr lang="en-US" sz="3600" i="1" dirty="0" smtClean="0">
                <a:solidFill>
                  <a:srgbClr val="FFFFFF"/>
                </a:solidFill>
                <a:ea typeface="ＭＳ Ｐゴシック"/>
                <a:cs typeface="Arial"/>
              </a:rPr>
              <a:t>Longevity</a:t>
            </a:r>
          </a:p>
          <a:p>
            <a:pPr lvl="0" algn="ctr" eaLnBrk="1" hangingPunct="1">
              <a:buClr>
                <a:srgbClr val="FFFFFF"/>
              </a:buClr>
              <a:buNone/>
              <a:defRPr/>
            </a:pPr>
            <a:r>
              <a:rPr lang="zh-TW" altLang="en-US" sz="4000" b="0" i="1" dirty="0" smtClean="0">
                <a:solidFill>
                  <a:srgbClr val="FFFFFF"/>
                </a:solidFill>
                <a:latin typeface="華康儷中黑" pitchFamily="49" charset="-120"/>
                <a:ea typeface="華康儷中黑" pitchFamily="49" charset="-120"/>
              </a:rPr>
              <a:t>安穩 </a:t>
            </a:r>
            <a:r>
              <a:rPr lang="en-US" sz="3600" i="1" dirty="0" smtClean="0">
                <a:solidFill>
                  <a:srgbClr val="FFFFFF"/>
                </a:solidFill>
                <a:ea typeface="ＭＳ Ｐゴシック"/>
                <a:cs typeface="Arial"/>
              </a:rPr>
              <a:t>Stability &amp; Security</a:t>
            </a:r>
          </a:p>
        </p:txBody>
      </p:sp>
      <p:sp>
        <p:nvSpPr>
          <p:cNvPr id="553987" name="Rectangle 3"/>
          <p:cNvSpPr txBox="1">
            <a:spLocks noChangeArrowheads="1"/>
          </p:cNvSpPr>
          <p:nvPr/>
        </p:nvSpPr>
        <p:spPr bwMode="auto">
          <a:xfrm>
            <a:off x="-20638" y="533400"/>
            <a:ext cx="9601201" cy="1676400"/>
          </a:xfrm>
          <a:prstGeom prst="rect">
            <a:avLst/>
          </a:prstGeom>
          <a:noFill/>
          <a:ln w="9525">
            <a:noFill/>
            <a:miter lim="800000"/>
            <a:headEnd/>
            <a:tailEnd/>
          </a:ln>
          <a:effectLst>
            <a:outerShdw algn="ctr" rotWithShape="0">
              <a:srgbClr val="808080">
                <a:alpha val="75000"/>
              </a:srgbClr>
            </a:outerShdw>
          </a:effectLst>
        </p:spPr>
        <p:txBody>
          <a:bodyPr/>
          <a:lstStyle/>
          <a:p>
            <a:pPr marL="342900" indent="-342900" algn="ctr">
              <a:spcBef>
                <a:spcPct val="20000"/>
              </a:spcBef>
              <a:buClr>
                <a:srgbClr val="FFFF66"/>
              </a:buClr>
              <a:buFont typeface="Arial" pitchFamily="34" charset="0"/>
              <a:buNone/>
            </a:pPr>
            <a:r>
              <a:rPr lang="en-US" altLang="zh-TW" sz="3600" dirty="0">
                <a:solidFill>
                  <a:srgbClr val="FFFFFF"/>
                </a:solidFill>
                <a:latin typeface="+mn-lt"/>
                <a:ea typeface="華康儷中黑" pitchFamily="49" charset="-120"/>
              </a:rPr>
              <a:t>2-3</a:t>
            </a:r>
            <a:r>
              <a:rPr lang="zh-TW" altLang="en-US" sz="3600" dirty="0">
                <a:solidFill>
                  <a:srgbClr val="FFFFFF"/>
                </a:solidFill>
                <a:latin typeface="+mn-lt"/>
                <a:ea typeface="華康儷中黑" pitchFamily="49" charset="-120"/>
              </a:rPr>
              <a:t>年計劃</a:t>
            </a:r>
            <a:r>
              <a:rPr lang="zh-TW" altLang="en-US" sz="3600" dirty="0" smtClean="0">
                <a:solidFill>
                  <a:srgbClr val="FFFFFF"/>
                </a:solidFill>
                <a:latin typeface="+mn-lt"/>
                <a:ea typeface="華康儷中黑" pitchFamily="49" charset="-120"/>
              </a:rPr>
              <a:t>有甚麼</a:t>
            </a:r>
            <a:r>
              <a:rPr lang="zh-TW" altLang="en-US" sz="3600" dirty="0">
                <a:solidFill>
                  <a:srgbClr val="FFFFFF"/>
                </a:solidFill>
                <a:latin typeface="+mn-lt"/>
                <a:ea typeface="華康儷中黑" pitchFamily="49" charset="-120"/>
              </a:rPr>
              <a:t>吸引人之處？ </a:t>
            </a:r>
            <a:endParaRPr lang="en-US" altLang="zh-TW" sz="3600" dirty="0" smtClean="0">
              <a:solidFill>
                <a:srgbClr val="FFFFFF"/>
              </a:solidFill>
              <a:latin typeface="+mn-lt"/>
              <a:ea typeface="華康儷中黑" pitchFamily="49" charset="-120"/>
            </a:endParaRPr>
          </a:p>
          <a:p>
            <a:pPr marL="342900" indent="-342900" algn="ctr">
              <a:spcBef>
                <a:spcPct val="20000"/>
              </a:spcBef>
              <a:buClr>
                <a:srgbClr val="FFFF66"/>
              </a:buClr>
              <a:buFont typeface="Arial" pitchFamily="34" charset="0"/>
              <a:buNone/>
            </a:pPr>
            <a:r>
              <a:rPr lang="en-US" sz="3200" dirty="0" smtClean="0">
                <a:solidFill>
                  <a:srgbClr val="FFFFFF"/>
                </a:solidFill>
                <a:latin typeface="Arial" pitchFamily="34" charset="0"/>
              </a:rPr>
              <a:t>The </a:t>
            </a:r>
            <a:r>
              <a:rPr lang="en-US" sz="3200" dirty="0">
                <a:solidFill>
                  <a:srgbClr val="FFFFFF"/>
                </a:solidFill>
                <a:latin typeface="Arial" pitchFamily="34" charset="0"/>
              </a:rPr>
              <a:t>attraction to the 2 to 3 Year Plan?</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10" name="Picture 2" descr="brickwall.jpg"/>
          <p:cNvPicPr>
            <a:picLocks noChangeAspect="1"/>
          </p:cNvPicPr>
          <p:nvPr/>
        </p:nvPicPr>
        <p:blipFill>
          <a:blip r:embed="rId2" cstate="print"/>
          <a:srcRect/>
          <a:stretch>
            <a:fillRect/>
          </a:stretch>
        </p:blipFill>
        <p:spPr bwMode="auto">
          <a:xfrm>
            <a:off x="1828800" y="207963"/>
            <a:ext cx="6858000" cy="6629400"/>
          </a:xfrm>
          <a:prstGeom prst="rect">
            <a:avLst/>
          </a:prstGeom>
          <a:noFill/>
          <a:ln w="9525">
            <a:noFill/>
            <a:miter lim="800000"/>
            <a:headEnd/>
            <a:tailEnd/>
          </a:ln>
        </p:spPr>
      </p:pic>
      <p:sp>
        <p:nvSpPr>
          <p:cNvPr id="3" name="TextBox 2"/>
          <p:cNvSpPr txBox="1"/>
          <p:nvPr/>
        </p:nvSpPr>
        <p:spPr>
          <a:xfrm>
            <a:off x="76200" y="533400"/>
            <a:ext cx="1752600" cy="1200329"/>
          </a:xfrm>
          <a:prstGeom prst="rect">
            <a:avLst/>
          </a:prstGeom>
          <a:noFill/>
        </p:spPr>
        <p:txBody>
          <a:bodyPr wrap="square" rtlCol="0">
            <a:spAutoFit/>
          </a:bodyPr>
          <a:lstStyle/>
          <a:p>
            <a:r>
              <a:rPr lang="zh-TW" altLang="en-US" dirty="0" smtClean="0">
                <a:solidFill>
                  <a:schemeClr val="accent4"/>
                </a:solidFill>
                <a:latin typeface="華康儷中黑" pitchFamily="49" charset="-120"/>
                <a:ea typeface="華康儷中黑" pitchFamily="49" charset="-120"/>
              </a:rPr>
              <a:t>如果你了解永續收入的概念，你會不惜一切嘗試得到它</a:t>
            </a:r>
            <a:endParaRPr lang="zh-TW" altLang="en-US" dirty="0">
              <a:solidFill>
                <a:schemeClr val="accent4"/>
              </a:solidFill>
              <a:latin typeface="華康儷中黑" pitchFamily="49" charset="-120"/>
              <a:ea typeface="華康儷中黑" pitchFamily="49" charset="-12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TextBox 11"/>
          <p:cNvSpPr txBox="1">
            <a:spLocks noChangeArrowheads="1"/>
          </p:cNvSpPr>
          <p:nvPr/>
        </p:nvSpPr>
        <p:spPr bwMode="auto">
          <a:xfrm>
            <a:off x="25400" y="5566230"/>
            <a:ext cx="9118600" cy="1323439"/>
          </a:xfrm>
          <a:prstGeom prst="rect">
            <a:avLst/>
          </a:prstGeom>
          <a:noFill/>
          <a:ln w="9525">
            <a:noFill/>
            <a:miter lim="800000"/>
            <a:headEnd/>
            <a:tailEnd/>
          </a:ln>
        </p:spPr>
        <p:txBody>
          <a:bodyPr>
            <a:spAutoFit/>
          </a:bodyPr>
          <a:lstStyle/>
          <a:p>
            <a:pPr algn="ctr" defTabSz="457200"/>
            <a:r>
              <a:rPr lang="zh-TW" altLang="en-US" sz="1600" dirty="0" smtClean="0">
                <a:solidFill>
                  <a:srgbClr val="042555"/>
                </a:solidFill>
                <a:latin typeface="華康儷中黑" pitchFamily="49" charset="-120"/>
                <a:ea typeface="華康儷中黑" pitchFamily="49" charset="-120"/>
                <a:cs typeface="Arial" pitchFamily="34" charset="0"/>
              </a:rPr>
              <a:t>估計累積零售額：</a:t>
            </a:r>
            <a:endParaRPr lang="en-US" sz="1600" dirty="0" smtClean="0">
              <a:solidFill>
                <a:srgbClr val="042555"/>
              </a:solidFill>
              <a:latin typeface="華康儷中黑" pitchFamily="49" charset="-120"/>
              <a:ea typeface="華康儷中黑" pitchFamily="49" charset="-120"/>
              <a:cs typeface="Arial" pitchFamily="34" charset="0"/>
            </a:endParaRPr>
          </a:p>
          <a:p>
            <a:pPr algn="ctr" defTabSz="457200"/>
            <a:r>
              <a:rPr lang="en-US" sz="1600" b="1" dirty="0" smtClean="0">
                <a:solidFill>
                  <a:srgbClr val="042555"/>
                </a:solidFill>
                <a:latin typeface="Arial" pitchFamily="34" charset="0"/>
                <a:cs typeface="Arial" pitchFamily="34" charset="0"/>
              </a:rPr>
              <a:t>Estimated </a:t>
            </a:r>
            <a:r>
              <a:rPr lang="en-US" sz="1600" b="1" dirty="0">
                <a:solidFill>
                  <a:srgbClr val="042555"/>
                </a:solidFill>
                <a:latin typeface="Arial" pitchFamily="34" charset="0"/>
                <a:cs typeface="Arial" pitchFamily="34" charset="0"/>
              </a:rPr>
              <a:t>accumulated retail sales</a:t>
            </a:r>
            <a:r>
              <a:rPr lang="en-US" sz="1600" b="1" baseline="30000" dirty="0">
                <a:solidFill>
                  <a:srgbClr val="042555"/>
                </a:solidFill>
                <a:latin typeface="Arial" pitchFamily="34" charset="0"/>
                <a:cs typeface="Arial" pitchFamily="34" charset="0"/>
              </a:rPr>
              <a:t>†</a:t>
            </a:r>
            <a:r>
              <a:rPr lang="en-US" sz="1600" b="1" dirty="0">
                <a:solidFill>
                  <a:srgbClr val="042555"/>
                </a:solidFill>
                <a:latin typeface="Arial" pitchFamily="34" charset="0"/>
                <a:cs typeface="Arial" pitchFamily="34" charset="0"/>
              </a:rPr>
              <a:t>:</a:t>
            </a:r>
          </a:p>
          <a:p>
            <a:pPr algn="ctr" defTabSz="457200"/>
            <a:r>
              <a:rPr lang="en-US" sz="2800" b="1" dirty="0">
                <a:solidFill>
                  <a:srgbClr val="008FAB"/>
                </a:solidFill>
                <a:latin typeface="Arial" pitchFamily="34" charset="0"/>
                <a:cs typeface="Arial" pitchFamily="34" charset="0"/>
              </a:rPr>
              <a:t>$4,981,921,792*</a:t>
            </a:r>
          </a:p>
          <a:p>
            <a:pPr algn="ctr" defTabSz="457200"/>
            <a:endParaRPr lang="en-US" sz="2000" b="1" dirty="0">
              <a:solidFill>
                <a:srgbClr val="042555"/>
              </a:solidFill>
              <a:latin typeface="Arial" pitchFamily="34" charset="0"/>
              <a:cs typeface="Arial" pitchFamily="34" charset="0"/>
            </a:endParaRPr>
          </a:p>
        </p:txBody>
      </p:sp>
      <p:pic>
        <p:nvPicPr>
          <p:cNvPr id="556035" name="Picture 4"/>
          <p:cNvPicPr>
            <a:picLocks noChangeAspect="1"/>
          </p:cNvPicPr>
          <p:nvPr/>
        </p:nvPicPr>
        <p:blipFill>
          <a:blip r:embed="rId3" cstate="print"/>
          <a:srcRect/>
          <a:stretch>
            <a:fillRect/>
          </a:stretch>
        </p:blipFill>
        <p:spPr bwMode="auto">
          <a:xfrm>
            <a:off x="992188" y="269875"/>
            <a:ext cx="7167562" cy="5368925"/>
          </a:xfrm>
          <a:prstGeom prst="rect">
            <a:avLst/>
          </a:prstGeom>
          <a:noFill/>
          <a:ln w="9525">
            <a:noFill/>
            <a:miter lim="800000"/>
            <a:headEnd/>
            <a:tailEnd/>
          </a:ln>
        </p:spPr>
      </p:pic>
      <p:sp>
        <p:nvSpPr>
          <p:cNvPr id="556036" name="Rectangle 17"/>
          <p:cNvSpPr>
            <a:spLocks noChangeArrowheads="1"/>
          </p:cNvSpPr>
          <p:nvPr/>
        </p:nvSpPr>
        <p:spPr bwMode="auto">
          <a:xfrm>
            <a:off x="25400" y="6553200"/>
            <a:ext cx="4953000" cy="228600"/>
          </a:xfrm>
          <a:prstGeom prst="rect">
            <a:avLst/>
          </a:prstGeom>
          <a:noFill/>
          <a:ln w="9525">
            <a:noFill/>
            <a:miter lim="800000"/>
            <a:headEnd/>
            <a:tailEnd/>
          </a:ln>
        </p:spPr>
        <p:txBody>
          <a:bodyPr anchor="ctr"/>
          <a:lstStyle/>
          <a:p>
            <a:pPr defTabSz="457200"/>
            <a:r>
              <a:rPr lang="en-US" sz="900">
                <a:solidFill>
                  <a:srgbClr val="042555"/>
                </a:solidFill>
                <a:latin typeface="Arial" pitchFamily="34" charset="0"/>
                <a:cs typeface="Arial" pitchFamily="34" charset="0"/>
              </a:rPr>
              <a:t>*As of December 31, 2012 (since the company</a:t>
            </a:r>
            <a:r>
              <a:rPr lang="en-US" altLang="en-US" sz="900">
                <a:solidFill>
                  <a:srgbClr val="042555"/>
                </a:solidFill>
                <a:latin typeface="Arial" pitchFamily="34" charset="0"/>
                <a:cs typeface="Arial" pitchFamily="34" charset="0"/>
              </a:rPr>
              <a:t>’</a:t>
            </a:r>
            <a:r>
              <a:rPr lang="en-US" sz="900">
                <a:solidFill>
                  <a:srgbClr val="042555"/>
                </a:solidFill>
                <a:latin typeface="Arial" pitchFamily="34" charset="0"/>
                <a:cs typeface="Arial" pitchFamily="34" charset="0"/>
              </a:rPr>
              <a:t>s inception)</a:t>
            </a:r>
          </a:p>
        </p:txBody>
      </p:sp>
      <p:sp>
        <p:nvSpPr>
          <p:cNvPr id="556037" name="Rectangle 17"/>
          <p:cNvSpPr>
            <a:spLocks noChangeArrowheads="1"/>
          </p:cNvSpPr>
          <p:nvPr/>
        </p:nvSpPr>
        <p:spPr bwMode="auto">
          <a:xfrm>
            <a:off x="4114800" y="6553200"/>
            <a:ext cx="4953000" cy="228600"/>
          </a:xfrm>
          <a:prstGeom prst="rect">
            <a:avLst/>
          </a:prstGeom>
          <a:noFill/>
          <a:ln w="9525">
            <a:noFill/>
            <a:miter lim="800000"/>
            <a:headEnd/>
            <a:tailEnd/>
          </a:ln>
        </p:spPr>
        <p:txBody>
          <a:bodyPr anchor="ctr"/>
          <a:lstStyle/>
          <a:p>
            <a:pPr algn="r" defTabSz="457200"/>
            <a:r>
              <a:rPr lang="en-US" sz="900">
                <a:solidFill>
                  <a:srgbClr val="042555"/>
                </a:solidFill>
                <a:latin typeface="Arial" pitchFamily="34" charset="0"/>
                <a:cs typeface="Arial" pitchFamily="34" charset="0"/>
              </a:rPr>
              <a:t>†Estimated accumulated retail sales bases on suggested retail price</a:t>
            </a:r>
          </a:p>
        </p:txBody>
      </p:sp>
      <p:sp>
        <p:nvSpPr>
          <p:cNvPr id="6" name="TextBox 5"/>
          <p:cNvSpPr txBox="1"/>
          <p:nvPr/>
        </p:nvSpPr>
        <p:spPr>
          <a:xfrm>
            <a:off x="609600" y="1143000"/>
            <a:ext cx="457200" cy="646331"/>
          </a:xfrm>
          <a:prstGeom prst="rect">
            <a:avLst/>
          </a:prstGeom>
          <a:noFill/>
        </p:spPr>
        <p:txBody>
          <a:bodyPr wrap="square" rtlCol="0">
            <a:spAutoFit/>
          </a:bodyPr>
          <a:lstStyle/>
          <a:p>
            <a:pPr algn="r"/>
            <a:endParaRPr lang="zh-TW" altLang="en-US" sz="3600" b="1" dirty="0" smtClean="0">
              <a:solidFill>
                <a:srgbClr val="139FC9"/>
              </a:solidFill>
              <a:latin typeface="Arial"/>
              <a:cs typeface="Arial"/>
            </a:endParaRPr>
          </a:p>
        </p:txBody>
      </p:sp>
      <p:sp>
        <p:nvSpPr>
          <p:cNvPr id="9" name="TextBox 8"/>
          <p:cNvSpPr txBox="1"/>
          <p:nvPr/>
        </p:nvSpPr>
        <p:spPr>
          <a:xfrm rot="16200000">
            <a:off x="-110699" y="2403902"/>
            <a:ext cx="2286000" cy="830997"/>
          </a:xfrm>
          <a:prstGeom prst="rect">
            <a:avLst/>
          </a:prstGeom>
          <a:noFill/>
        </p:spPr>
        <p:txBody>
          <a:bodyPr wrap="square" rtlCol="0">
            <a:spAutoFit/>
          </a:bodyPr>
          <a:lstStyle/>
          <a:p>
            <a:pPr algn="r"/>
            <a:r>
              <a:rPr lang="zh-TW" altLang="en-US" sz="2400" dirty="0" smtClean="0">
                <a:solidFill>
                  <a:schemeClr val="accent4"/>
                </a:solidFill>
                <a:latin typeface="華康儷中黑" pitchFamily="49" charset="-120"/>
                <a:ea typeface="華康儷中黑" pitchFamily="49" charset="-120"/>
                <a:cs typeface="Arial"/>
              </a:rPr>
              <a:t>百萬美元</a:t>
            </a:r>
          </a:p>
          <a:p>
            <a:pPr algn="r"/>
            <a:endParaRPr lang="zh-TW" altLang="en-US" sz="2400" dirty="0" smtClean="0">
              <a:solidFill>
                <a:srgbClr val="139FC9"/>
              </a:solidFill>
              <a:latin typeface="Arial"/>
              <a:cs typeface="Arial"/>
            </a:endParaRPr>
          </a:p>
        </p:txBody>
      </p:sp>
      <p:sp>
        <p:nvSpPr>
          <p:cNvPr id="10" name="TextBox 9"/>
          <p:cNvSpPr txBox="1"/>
          <p:nvPr/>
        </p:nvSpPr>
        <p:spPr>
          <a:xfrm>
            <a:off x="6096000" y="181428"/>
            <a:ext cx="2286000" cy="830997"/>
          </a:xfrm>
          <a:prstGeom prst="rect">
            <a:avLst/>
          </a:prstGeom>
          <a:noFill/>
        </p:spPr>
        <p:txBody>
          <a:bodyPr wrap="square" rtlCol="0">
            <a:spAutoFit/>
          </a:bodyPr>
          <a:lstStyle/>
          <a:p>
            <a:pPr algn="r"/>
            <a:r>
              <a:rPr lang="zh-TW" altLang="en-US" sz="2400" dirty="0" smtClean="0">
                <a:solidFill>
                  <a:schemeClr val="accent4"/>
                </a:solidFill>
                <a:latin typeface="華康儷中黑" pitchFamily="49" charset="-120"/>
                <a:ea typeface="華康儷中黑" pitchFamily="49" charset="-120"/>
                <a:cs typeface="Arial"/>
              </a:rPr>
              <a:t>集團營業額</a:t>
            </a:r>
          </a:p>
          <a:p>
            <a:pPr algn="r"/>
            <a:endParaRPr lang="zh-TW" altLang="en-US" sz="2400" dirty="0" smtClean="0">
              <a:solidFill>
                <a:srgbClr val="139FC9"/>
              </a:solidFill>
              <a:latin typeface="Arial"/>
              <a:cs typeface="Arial"/>
            </a:endParaRPr>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4" name="Picture 1"/>
          <p:cNvPicPr>
            <a:picLocks noChangeAspect="1"/>
          </p:cNvPicPr>
          <p:nvPr/>
        </p:nvPicPr>
        <p:blipFill>
          <a:blip r:embed="rId2" cstate="print"/>
          <a:srcRect/>
          <a:stretch>
            <a:fillRect/>
          </a:stretch>
        </p:blipFill>
        <p:spPr bwMode="auto">
          <a:xfrm>
            <a:off x="384175" y="365125"/>
            <a:ext cx="8404225" cy="685800"/>
          </a:xfrm>
          <a:prstGeom prst="rect">
            <a:avLst/>
          </a:prstGeom>
          <a:noFill/>
          <a:ln w="9525">
            <a:noFill/>
            <a:miter lim="800000"/>
            <a:headEnd/>
            <a:tailEnd/>
          </a:ln>
        </p:spPr>
      </p:pic>
      <p:sp>
        <p:nvSpPr>
          <p:cNvPr id="37" name="TextBox 36"/>
          <p:cNvSpPr txBox="1">
            <a:spLocks noChangeArrowheads="1"/>
          </p:cNvSpPr>
          <p:nvPr/>
        </p:nvSpPr>
        <p:spPr bwMode="auto">
          <a:xfrm>
            <a:off x="625475" y="990600"/>
            <a:ext cx="8213725" cy="590550"/>
          </a:xfrm>
          <a:prstGeom prst="rect">
            <a:avLst/>
          </a:prstGeom>
          <a:noFill/>
          <a:ln w="9525">
            <a:noFill/>
            <a:miter lim="800000"/>
            <a:headEnd/>
            <a:tailEnd/>
          </a:ln>
        </p:spPr>
        <p:txBody>
          <a:bodyPr>
            <a:spAutoFit/>
          </a:bodyPr>
          <a:lstStyle/>
          <a:p>
            <a:pPr algn="ctr" defTabSz="457200">
              <a:lnSpc>
                <a:spcPct val="90000"/>
              </a:lnSpc>
            </a:pPr>
            <a:r>
              <a:rPr lang="en-US" altLang="zh-TW" b="1">
                <a:solidFill>
                  <a:srgbClr val="042555"/>
                </a:solidFill>
                <a:ea typeface="華康儷中黑" pitchFamily="49" charset="-120"/>
                <a:cs typeface="儷黑 Pro"/>
              </a:rPr>
              <a:t>Market Hong Kong™| SHOP.COM™</a:t>
            </a:r>
            <a:r>
              <a:rPr lang="zh-TW" altLang="en-US" b="1">
                <a:solidFill>
                  <a:srgbClr val="042555"/>
                </a:solidFill>
                <a:ea typeface="華康儷中黑" pitchFamily="49" charset="-120"/>
                <a:cs typeface="儷黑 Pro"/>
              </a:rPr>
              <a:t>正改變人們購物的方式，並改變經濟型態，打造我們自己的經濟，使其中每個人都能夠達到財務獨立。 </a:t>
            </a:r>
            <a:endParaRPr lang="en-US" altLang="zh-TW" b="1">
              <a:solidFill>
                <a:srgbClr val="042555"/>
              </a:solidFill>
              <a:ea typeface="華康儷中黑" pitchFamily="49" charset="-120"/>
              <a:cs typeface="儷黑 Pro"/>
            </a:endParaRPr>
          </a:p>
        </p:txBody>
      </p:sp>
      <p:pic>
        <p:nvPicPr>
          <p:cNvPr id="21" name="Picture 20" descr="MillionDollar10.png"/>
          <p:cNvPicPr>
            <a:picLocks noChangeAspect="1"/>
          </p:cNvPicPr>
          <p:nvPr/>
        </p:nvPicPr>
        <p:blipFill>
          <a:blip r:embed="rId3" cstate="print"/>
          <a:srcRect/>
          <a:stretch>
            <a:fillRect/>
          </a:stretch>
        </p:blipFill>
        <p:spPr bwMode="auto">
          <a:xfrm>
            <a:off x="6438900" y="1838325"/>
            <a:ext cx="1120775" cy="1323975"/>
          </a:xfrm>
          <a:prstGeom prst="rect">
            <a:avLst/>
          </a:prstGeom>
          <a:noFill/>
          <a:ln w="9525">
            <a:noFill/>
            <a:miter lim="800000"/>
            <a:headEnd/>
            <a:tailEnd/>
          </a:ln>
        </p:spPr>
      </p:pic>
      <p:pic>
        <p:nvPicPr>
          <p:cNvPr id="22" name="Picture 21" descr="MillionDollar11.png"/>
          <p:cNvPicPr>
            <a:picLocks noChangeAspect="1"/>
          </p:cNvPicPr>
          <p:nvPr/>
        </p:nvPicPr>
        <p:blipFill>
          <a:blip r:embed="rId4" cstate="print"/>
          <a:srcRect/>
          <a:stretch>
            <a:fillRect/>
          </a:stretch>
        </p:blipFill>
        <p:spPr bwMode="auto">
          <a:xfrm>
            <a:off x="7653338" y="4710113"/>
            <a:ext cx="1123950" cy="1325562"/>
          </a:xfrm>
          <a:prstGeom prst="rect">
            <a:avLst/>
          </a:prstGeom>
          <a:noFill/>
          <a:ln w="9525">
            <a:noFill/>
            <a:miter lim="800000"/>
            <a:headEnd/>
            <a:tailEnd/>
          </a:ln>
        </p:spPr>
      </p:pic>
      <p:pic>
        <p:nvPicPr>
          <p:cNvPr id="40" name="Picture 39"/>
          <p:cNvPicPr>
            <a:picLocks noChangeAspect="1"/>
          </p:cNvPicPr>
          <p:nvPr/>
        </p:nvPicPr>
        <p:blipFill>
          <a:blip r:embed="rId5" cstate="print"/>
          <a:srcRect/>
          <a:stretch>
            <a:fillRect/>
          </a:stretch>
        </p:blipFill>
        <p:spPr bwMode="auto">
          <a:xfrm>
            <a:off x="6437313" y="4710113"/>
            <a:ext cx="1122362" cy="1325562"/>
          </a:xfrm>
          <a:prstGeom prst="rect">
            <a:avLst/>
          </a:prstGeom>
          <a:noFill/>
          <a:ln w="9525">
            <a:noFill/>
            <a:miter lim="800000"/>
            <a:headEnd/>
            <a:tailEnd/>
          </a:ln>
        </p:spPr>
      </p:pic>
      <p:pic>
        <p:nvPicPr>
          <p:cNvPr id="41" name="Picture 40" descr="MillionDollar6b.png"/>
          <p:cNvPicPr>
            <a:picLocks noChangeAspect="1"/>
          </p:cNvPicPr>
          <p:nvPr/>
        </p:nvPicPr>
        <p:blipFill>
          <a:blip r:embed="rId6" cstate="print"/>
          <a:srcRect/>
          <a:stretch>
            <a:fillRect/>
          </a:stretch>
        </p:blipFill>
        <p:spPr bwMode="auto">
          <a:xfrm>
            <a:off x="5208588" y="4710113"/>
            <a:ext cx="1123950" cy="1325562"/>
          </a:xfrm>
          <a:prstGeom prst="rect">
            <a:avLst/>
          </a:prstGeom>
          <a:noFill/>
          <a:ln w="9525">
            <a:noFill/>
            <a:miter lim="800000"/>
            <a:headEnd/>
            <a:tailEnd/>
          </a:ln>
        </p:spPr>
      </p:pic>
      <p:pic>
        <p:nvPicPr>
          <p:cNvPr id="42" name="Picture 41" descr="MillionDollar12.png"/>
          <p:cNvPicPr>
            <a:picLocks noChangeAspect="1"/>
          </p:cNvPicPr>
          <p:nvPr/>
        </p:nvPicPr>
        <p:blipFill>
          <a:blip r:embed="rId7" cstate="print"/>
          <a:srcRect/>
          <a:stretch>
            <a:fillRect/>
          </a:stretch>
        </p:blipFill>
        <p:spPr bwMode="auto">
          <a:xfrm>
            <a:off x="3989388" y="4710113"/>
            <a:ext cx="1123950" cy="1325562"/>
          </a:xfrm>
          <a:prstGeom prst="rect">
            <a:avLst/>
          </a:prstGeom>
          <a:noFill/>
          <a:ln w="9525">
            <a:noFill/>
            <a:miter lim="800000"/>
            <a:headEnd/>
            <a:tailEnd/>
          </a:ln>
        </p:spPr>
      </p:pic>
      <p:pic>
        <p:nvPicPr>
          <p:cNvPr id="43" name="Picture 42" descr="MillionDollar3b.png"/>
          <p:cNvPicPr>
            <a:picLocks noChangeAspect="1"/>
          </p:cNvPicPr>
          <p:nvPr/>
        </p:nvPicPr>
        <p:blipFill>
          <a:blip r:embed="rId8" cstate="print"/>
          <a:srcRect/>
          <a:stretch>
            <a:fillRect/>
          </a:stretch>
        </p:blipFill>
        <p:spPr bwMode="auto">
          <a:xfrm>
            <a:off x="2770188" y="4710113"/>
            <a:ext cx="1123950" cy="1325562"/>
          </a:xfrm>
          <a:prstGeom prst="rect">
            <a:avLst/>
          </a:prstGeom>
          <a:noFill/>
          <a:ln w="9525">
            <a:noFill/>
            <a:miter lim="800000"/>
            <a:headEnd/>
            <a:tailEnd/>
          </a:ln>
        </p:spPr>
      </p:pic>
      <p:pic>
        <p:nvPicPr>
          <p:cNvPr id="44" name="Picture 43" descr="MillionDollar25.png"/>
          <p:cNvPicPr>
            <a:picLocks noChangeAspect="1"/>
          </p:cNvPicPr>
          <p:nvPr/>
        </p:nvPicPr>
        <p:blipFill>
          <a:blip r:embed="rId9" cstate="print"/>
          <a:srcRect/>
          <a:stretch>
            <a:fillRect/>
          </a:stretch>
        </p:blipFill>
        <p:spPr bwMode="auto">
          <a:xfrm>
            <a:off x="1538288" y="4710113"/>
            <a:ext cx="1123950" cy="1325562"/>
          </a:xfrm>
          <a:prstGeom prst="rect">
            <a:avLst/>
          </a:prstGeom>
          <a:noFill/>
          <a:ln w="9525">
            <a:noFill/>
            <a:miter lim="800000"/>
            <a:headEnd/>
            <a:tailEnd/>
          </a:ln>
        </p:spPr>
      </p:pic>
      <p:pic>
        <p:nvPicPr>
          <p:cNvPr id="45" name="Picture 44" descr="MillionDollar9.png"/>
          <p:cNvPicPr>
            <a:picLocks noChangeAspect="1"/>
          </p:cNvPicPr>
          <p:nvPr/>
        </p:nvPicPr>
        <p:blipFill>
          <a:blip r:embed="rId10" cstate="print"/>
          <a:srcRect/>
          <a:stretch>
            <a:fillRect/>
          </a:stretch>
        </p:blipFill>
        <p:spPr bwMode="auto">
          <a:xfrm>
            <a:off x="327025" y="4710113"/>
            <a:ext cx="1123950" cy="1325562"/>
          </a:xfrm>
          <a:prstGeom prst="rect">
            <a:avLst/>
          </a:prstGeom>
          <a:noFill/>
          <a:ln w="9525">
            <a:noFill/>
            <a:miter lim="800000"/>
            <a:headEnd/>
            <a:tailEnd/>
          </a:ln>
        </p:spPr>
      </p:pic>
      <p:pic>
        <p:nvPicPr>
          <p:cNvPr id="46" name="Picture 45" descr="MillionDollar17.png"/>
          <p:cNvPicPr>
            <a:picLocks noChangeAspect="1"/>
          </p:cNvPicPr>
          <p:nvPr/>
        </p:nvPicPr>
        <p:blipFill>
          <a:blip r:embed="rId11" cstate="print"/>
          <a:srcRect/>
          <a:stretch>
            <a:fillRect/>
          </a:stretch>
        </p:blipFill>
        <p:spPr bwMode="auto">
          <a:xfrm>
            <a:off x="327025" y="3279775"/>
            <a:ext cx="1123950" cy="1327150"/>
          </a:xfrm>
          <a:prstGeom prst="rect">
            <a:avLst/>
          </a:prstGeom>
          <a:noFill/>
          <a:ln w="9525">
            <a:noFill/>
            <a:miter lim="800000"/>
            <a:headEnd/>
            <a:tailEnd/>
          </a:ln>
        </p:spPr>
      </p:pic>
      <p:pic>
        <p:nvPicPr>
          <p:cNvPr id="47" name="Picture 46" descr="MillionDollar6.png"/>
          <p:cNvPicPr>
            <a:picLocks noChangeAspect="1"/>
          </p:cNvPicPr>
          <p:nvPr/>
        </p:nvPicPr>
        <p:blipFill>
          <a:blip r:embed="rId12" cstate="print"/>
          <a:srcRect/>
          <a:stretch>
            <a:fillRect/>
          </a:stretch>
        </p:blipFill>
        <p:spPr bwMode="auto">
          <a:xfrm>
            <a:off x="1538288" y="3279775"/>
            <a:ext cx="1123950" cy="1327150"/>
          </a:xfrm>
          <a:prstGeom prst="rect">
            <a:avLst/>
          </a:prstGeom>
          <a:noFill/>
          <a:ln w="9525">
            <a:noFill/>
            <a:miter lim="800000"/>
            <a:headEnd/>
            <a:tailEnd/>
          </a:ln>
        </p:spPr>
      </p:pic>
      <p:pic>
        <p:nvPicPr>
          <p:cNvPr id="48" name="Picture 47"/>
          <p:cNvPicPr>
            <a:picLocks noChangeAspect="1"/>
          </p:cNvPicPr>
          <p:nvPr/>
        </p:nvPicPr>
        <p:blipFill>
          <a:blip r:embed="rId13" cstate="print"/>
          <a:srcRect/>
          <a:stretch>
            <a:fillRect/>
          </a:stretch>
        </p:blipFill>
        <p:spPr bwMode="auto">
          <a:xfrm>
            <a:off x="2770188" y="3279775"/>
            <a:ext cx="1123950" cy="1327150"/>
          </a:xfrm>
          <a:prstGeom prst="rect">
            <a:avLst/>
          </a:prstGeom>
          <a:noFill/>
          <a:ln w="9525">
            <a:noFill/>
            <a:miter lim="800000"/>
            <a:headEnd/>
            <a:tailEnd/>
          </a:ln>
        </p:spPr>
      </p:pic>
      <p:pic>
        <p:nvPicPr>
          <p:cNvPr id="50" name="Picture 49" descr="MillionDollar8.png"/>
          <p:cNvPicPr>
            <a:picLocks noChangeAspect="1"/>
          </p:cNvPicPr>
          <p:nvPr/>
        </p:nvPicPr>
        <p:blipFill>
          <a:blip r:embed="rId14" cstate="print"/>
          <a:srcRect/>
          <a:stretch>
            <a:fillRect/>
          </a:stretch>
        </p:blipFill>
        <p:spPr bwMode="auto">
          <a:xfrm>
            <a:off x="5208588" y="3279775"/>
            <a:ext cx="1123950" cy="1327150"/>
          </a:xfrm>
          <a:prstGeom prst="rect">
            <a:avLst/>
          </a:prstGeom>
          <a:noFill/>
          <a:ln w="9525">
            <a:noFill/>
            <a:miter lim="800000"/>
            <a:headEnd/>
            <a:tailEnd/>
          </a:ln>
        </p:spPr>
      </p:pic>
      <p:pic>
        <p:nvPicPr>
          <p:cNvPr id="51" name="Picture 50" descr="MillionDollar3.png"/>
          <p:cNvPicPr>
            <a:picLocks noChangeAspect="1"/>
          </p:cNvPicPr>
          <p:nvPr/>
        </p:nvPicPr>
        <p:blipFill>
          <a:blip r:embed="rId15" cstate="print"/>
          <a:srcRect/>
          <a:stretch>
            <a:fillRect/>
          </a:stretch>
        </p:blipFill>
        <p:spPr bwMode="auto">
          <a:xfrm>
            <a:off x="6437313" y="3279775"/>
            <a:ext cx="1122362" cy="1327150"/>
          </a:xfrm>
          <a:prstGeom prst="rect">
            <a:avLst/>
          </a:prstGeom>
          <a:noFill/>
          <a:ln w="9525">
            <a:noFill/>
            <a:miter lim="800000"/>
            <a:headEnd/>
            <a:tailEnd/>
          </a:ln>
        </p:spPr>
      </p:pic>
      <p:pic>
        <p:nvPicPr>
          <p:cNvPr id="52" name="Picture 51" descr="MillionDollar32.png"/>
          <p:cNvPicPr>
            <a:picLocks noChangeAspect="1"/>
          </p:cNvPicPr>
          <p:nvPr/>
        </p:nvPicPr>
        <p:blipFill>
          <a:blip r:embed="rId16" cstate="print"/>
          <a:srcRect/>
          <a:stretch>
            <a:fillRect/>
          </a:stretch>
        </p:blipFill>
        <p:spPr bwMode="auto">
          <a:xfrm>
            <a:off x="7653338" y="3279775"/>
            <a:ext cx="1123950" cy="1327150"/>
          </a:xfrm>
          <a:prstGeom prst="rect">
            <a:avLst/>
          </a:prstGeom>
          <a:noFill/>
          <a:ln w="9525">
            <a:noFill/>
            <a:miter lim="800000"/>
            <a:headEnd/>
            <a:tailEnd/>
          </a:ln>
        </p:spPr>
      </p:pic>
      <p:pic>
        <p:nvPicPr>
          <p:cNvPr id="53" name="Picture 52" descr="MillionDollar16.png"/>
          <p:cNvPicPr>
            <a:picLocks noChangeAspect="1"/>
          </p:cNvPicPr>
          <p:nvPr/>
        </p:nvPicPr>
        <p:blipFill>
          <a:blip r:embed="rId17" cstate="print"/>
          <a:srcRect/>
          <a:stretch>
            <a:fillRect/>
          </a:stretch>
        </p:blipFill>
        <p:spPr bwMode="auto">
          <a:xfrm>
            <a:off x="7653338" y="1838325"/>
            <a:ext cx="1123950" cy="1325563"/>
          </a:xfrm>
          <a:prstGeom prst="rect">
            <a:avLst/>
          </a:prstGeom>
          <a:noFill/>
          <a:ln w="9525">
            <a:noFill/>
            <a:miter lim="800000"/>
            <a:headEnd/>
            <a:tailEnd/>
          </a:ln>
        </p:spPr>
      </p:pic>
      <p:pic>
        <p:nvPicPr>
          <p:cNvPr id="54" name="Picture 53" descr="MillionDollar18.png"/>
          <p:cNvPicPr>
            <a:picLocks noChangeAspect="1"/>
          </p:cNvPicPr>
          <p:nvPr/>
        </p:nvPicPr>
        <p:blipFill>
          <a:blip r:embed="rId18" cstate="print"/>
          <a:srcRect/>
          <a:stretch>
            <a:fillRect/>
          </a:stretch>
        </p:blipFill>
        <p:spPr bwMode="auto">
          <a:xfrm>
            <a:off x="5208588" y="1836738"/>
            <a:ext cx="1123950" cy="1325562"/>
          </a:xfrm>
          <a:prstGeom prst="rect">
            <a:avLst/>
          </a:prstGeom>
          <a:noFill/>
          <a:ln w="9525">
            <a:noFill/>
            <a:miter lim="800000"/>
            <a:headEnd/>
            <a:tailEnd/>
          </a:ln>
        </p:spPr>
      </p:pic>
      <p:pic>
        <p:nvPicPr>
          <p:cNvPr id="55" name="Picture 54" descr="MillionDollar5.png"/>
          <p:cNvPicPr>
            <a:picLocks noChangeAspect="1"/>
          </p:cNvPicPr>
          <p:nvPr/>
        </p:nvPicPr>
        <p:blipFill>
          <a:blip r:embed="rId19" cstate="print"/>
          <a:srcRect/>
          <a:stretch>
            <a:fillRect/>
          </a:stretch>
        </p:blipFill>
        <p:spPr bwMode="auto">
          <a:xfrm>
            <a:off x="3989388" y="1836738"/>
            <a:ext cx="1123950" cy="1325562"/>
          </a:xfrm>
          <a:prstGeom prst="rect">
            <a:avLst/>
          </a:prstGeom>
          <a:noFill/>
          <a:ln w="9525">
            <a:noFill/>
            <a:miter lim="800000"/>
            <a:headEnd/>
            <a:tailEnd/>
          </a:ln>
        </p:spPr>
      </p:pic>
      <p:pic>
        <p:nvPicPr>
          <p:cNvPr id="56" name="Picture 55" descr="MillionDollar30.png"/>
          <p:cNvPicPr>
            <a:picLocks noChangeAspect="1"/>
          </p:cNvPicPr>
          <p:nvPr/>
        </p:nvPicPr>
        <p:blipFill>
          <a:blip r:embed="rId20" cstate="print"/>
          <a:srcRect/>
          <a:stretch>
            <a:fillRect/>
          </a:stretch>
        </p:blipFill>
        <p:spPr bwMode="auto">
          <a:xfrm>
            <a:off x="2770188" y="1838325"/>
            <a:ext cx="1123950" cy="1325563"/>
          </a:xfrm>
          <a:prstGeom prst="rect">
            <a:avLst/>
          </a:prstGeom>
          <a:noFill/>
          <a:ln w="9525">
            <a:noFill/>
            <a:miter lim="800000"/>
            <a:headEnd/>
            <a:tailEnd/>
          </a:ln>
        </p:spPr>
      </p:pic>
      <p:pic>
        <p:nvPicPr>
          <p:cNvPr id="57" name="Picture 56" descr="MillionDollar2.png"/>
          <p:cNvPicPr>
            <a:picLocks noChangeAspect="1"/>
          </p:cNvPicPr>
          <p:nvPr/>
        </p:nvPicPr>
        <p:blipFill>
          <a:blip r:embed="rId21" cstate="print"/>
          <a:srcRect/>
          <a:stretch>
            <a:fillRect/>
          </a:stretch>
        </p:blipFill>
        <p:spPr bwMode="auto">
          <a:xfrm>
            <a:off x="327025" y="1836738"/>
            <a:ext cx="1123950" cy="1325562"/>
          </a:xfrm>
          <a:prstGeom prst="rect">
            <a:avLst/>
          </a:prstGeom>
          <a:noFill/>
          <a:ln w="9525">
            <a:noFill/>
            <a:miter lim="800000"/>
            <a:headEnd/>
            <a:tailEnd/>
          </a:ln>
        </p:spPr>
      </p:pic>
      <p:pic>
        <p:nvPicPr>
          <p:cNvPr id="58" name="Picture 57" descr="MillionDollar7.png"/>
          <p:cNvPicPr>
            <a:picLocks noChangeAspect="1"/>
          </p:cNvPicPr>
          <p:nvPr/>
        </p:nvPicPr>
        <p:blipFill>
          <a:blip r:embed="rId22" cstate="print"/>
          <a:srcRect/>
          <a:stretch>
            <a:fillRect/>
          </a:stretch>
        </p:blipFill>
        <p:spPr bwMode="auto">
          <a:xfrm>
            <a:off x="1538288" y="1836738"/>
            <a:ext cx="1123950" cy="1325562"/>
          </a:xfrm>
          <a:prstGeom prst="rect">
            <a:avLst/>
          </a:prstGeom>
          <a:noFill/>
          <a:ln w="9525">
            <a:noFill/>
            <a:miter lim="800000"/>
            <a:headEnd/>
            <a:tailEnd/>
          </a:ln>
        </p:spPr>
      </p:pic>
      <p:pic>
        <p:nvPicPr>
          <p:cNvPr id="3" name="Picture 2" descr="MillionDollar35.png"/>
          <p:cNvPicPr>
            <a:picLocks noChangeAspect="1"/>
          </p:cNvPicPr>
          <p:nvPr/>
        </p:nvPicPr>
        <p:blipFill>
          <a:blip r:embed="rId23" cstate="print"/>
          <a:srcRect/>
          <a:stretch>
            <a:fillRect/>
          </a:stretch>
        </p:blipFill>
        <p:spPr bwMode="auto">
          <a:xfrm>
            <a:off x="327025" y="1838325"/>
            <a:ext cx="1123950" cy="1325563"/>
          </a:xfrm>
          <a:prstGeom prst="rect">
            <a:avLst/>
          </a:prstGeom>
          <a:noFill/>
          <a:ln w="9525">
            <a:noFill/>
            <a:miter lim="800000"/>
            <a:headEnd/>
            <a:tailEnd/>
          </a:ln>
        </p:spPr>
      </p:pic>
      <p:pic>
        <p:nvPicPr>
          <p:cNvPr id="7" name="Picture 6" descr="MillionDollar27.png"/>
          <p:cNvPicPr>
            <a:picLocks noChangeAspect="1"/>
          </p:cNvPicPr>
          <p:nvPr/>
        </p:nvPicPr>
        <p:blipFill>
          <a:blip r:embed="rId24" cstate="print"/>
          <a:srcRect/>
          <a:stretch>
            <a:fillRect/>
          </a:stretch>
        </p:blipFill>
        <p:spPr bwMode="auto">
          <a:xfrm>
            <a:off x="2790825" y="4710113"/>
            <a:ext cx="1123950" cy="1325562"/>
          </a:xfrm>
          <a:prstGeom prst="rect">
            <a:avLst/>
          </a:prstGeom>
          <a:noFill/>
          <a:ln w="9525">
            <a:noFill/>
            <a:miter lim="800000"/>
            <a:headEnd/>
            <a:tailEnd/>
          </a:ln>
        </p:spPr>
      </p:pic>
      <p:pic>
        <p:nvPicPr>
          <p:cNvPr id="10" name="Picture 9" descr="MillionDollar30b.png"/>
          <p:cNvPicPr>
            <a:picLocks noChangeAspect="1"/>
          </p:cNvPicPr>
          <p:nvPr/>
        </p:nvPicPr>
        <p:blipFill>
          <a:blip r:embed="rId25" cstate="print"/>
          <a:srcRect/>
          <a:stretch>
            <a:fillRect/>
          </a:stretch>
        </p:blipFill>
        <p:spPr bwMode="auto">
          <a:xfrm>
            <a:off x="7653338" y="4710113"/>
            <a:ext cx="1123950" cy="1325562"/>
          </a:xfrm>
          <a:prstGeom prst="rect">
            <a:avLst/>
          </a:prstGeom>
          <a:noFill/>
          <a:ln w="9525">
            <a:noFill/>
            <a:miter lim="800000"/>
            <a:headEnd/>
            <a:tailEnd/>
          </a:ln>
        </p:spPr>
      </p:pic>
      <p:pic>
        <p:nvPicPr>
          <p:cNvPr id="11" name="Picture 10" descr="MillionDollar22.png"/>
          <p:cNvPicPr>
            <a:picLocks noChangeAspect="1"/>
          </p:cNvPicPr>
          <p:nvPr/>
        </p:nvPicPr>
        <p:blipFill>
          <a:blip r:embed="rId26" cstate="print"/>
          <a:srcRect/>
          <a:stretch>
            <a:fillRect/>
          </a:stretch>
        </p:blipFill>
        <p:spPr bwMode="auto">
          <a:xfrm>
            <a:off x="7653338" y="1838325"/>
            <a:ext cx="1123950" cy="1325563"/>
          </a:xfrm>
          <a:prstGeom prst="rect">
            <a:avLst/>
          </a:prstGeom>
          <a:noFill/>
          <a:ln w="9525">
            <a:noFill/>
            <a:miter lim="800000"/>
            <a:headEnd/>
            <a:tailEnd/>
          </a:ln>
        </p:spPr>
      </p:pic>
      <p:pic>
        <p:nvPicPr>
          <p:cNvPr id="12" name="Picture 11" descr="MillionDollar21.png"/>
          <p:cNvPicPr>
            <a:picLocks noChangeAspect="1"/>
          </p:cNvPicPr>
          <p:nvPr/>
        </p:nvPicPr>
        <p:blipFill>
          <a:blip r:embed="rId27" cstate="print"/>
          <a:srcRect/>
          <a:stretch>
            <a:fillRect/>
          </a:stretch>
        </p:blipFill>
        <p:spPr bwMode="auto">
          <a:xfrm>
            <a:off x="3989388" y="1836738"/>
            <a:ext cx="1123950" cy="1325562"/>
          </a:xfrm>
          <a:prstGeom prst="rect">
            <a:avLst/>
          </a:prstGeom>
          <a:noFill/>
          <a:ln w="9525">
            <a:noFill/>
            <a:miter lim="800000"/>
            <a:headEnd/>
            <a:tailEnd/>
          </a:ln>
        </p:spPr>
      </p:pic>
      <p:pic>
        <p:nvPicPr>
          <p:cNvPr id="13" name="Picture 12" descr="MillionDollar26.png"/>
          <p:cNvPicPr>
            <a:picLocks noChangeAspect="1"/>
          </p:cNvPicPr>
          <p:nvPr/>
        </p:nvPicPr>
        <p:blipFill>
          <a:blip r:embed="rId28" cstate="print"/>
          <a:srcRect/>
          <a:stretch>
            <a:fillRect/>
          </a:stretch>
        </p:blipFill>
        <p:spPr bwMode="auto">
          <a:xfrm>
            <a:off x="327025" y="3279775"/>
            <a:ext cx="1123950" cy="1327150"/>
          </a:xfrm>
          <a:prstGeom prst="rect">
            <a:avLst/>
          </a:prstGeom>
          <a:noFill/>
          <a:ln w="9525">
            <a:noFill/>
            <a:miter lim="800000"/>
            <a:headEnd/>
            <a:tailEnd/>
          </a:ln>
        </p:spPr>
      </p:pic>
      <p:pic>
        <p:nvPicPr>
          <p:cNvPr id="14" name="Picture 13" descr="MillionDollar29.png"/>
          <p:cNvPicPr>
            <a:picLocks noChangeAspect="1"/>
          </p:cNvPicPr>
          <p:nvPr/>
        </p:nvPicPr>
        <p:blipFill>
          <a:blip r:embed="rId29" cstate="print"/>
          <a:srcRect/>
          <a:stretch>
            <a:fillRect/>
          </a:stretch>
        </p:blipFill>
        <p:spPr bwMode="auto">
          <a:xfrm>
            <a:off x="5208588" y="4710113"/>
            <a:ext cx="1123950" cy="1325562"/>
          </a:xfrm>
          <a:prstGeom prst="rect">
            <a:avLst/>
          </a:prstGeom>
          <a:noFill/>
          <a:ln w="9525">
            <a:noFill/>
            <a:miter lim="800000"/>
            <a:headEnd/>
            <a:tailEnd/>
          </a:ln>
        </p:spPr>
      </p:pic>
      <p:pic>
        <p:nvPicPr>
          <p:cNvPr id="15" name="Picture 14" descr="MillionDollar31.png"/>
          <p:cNvPicPr>
            <a:picLocks noChangeAspect="1"/>
          </p:cNvPicPr>
          <p:nvPr/>
        </p:nvPicPr>
        <p:blipFill>
          <a:blip r:embed="rId30" cstate="print"/>
          <a:srcRect/>
          <a:stretch>
            <a:fillRect/>
          </a:stretch>
        </p:blipFill>
        <p:spPr bwMode="auto">
          <a:xfrm>
            <a:off x="2790825" y="1838325"/>
            <a:ext cx="1123950" cy="1325563"/>
          </a:xfrm>
          <a:prstGeom prst="rect">
            <a:avLst/>
          </a:prstGeom>
          <a:noFill/>
          <a:ln w="9525">
            <a:noFill/>
            <a:miter lim="800000"/>
            <a:headEnd/>
            <a:tailEnd/>
          </a:ln>
        </p:spPr>
      </p:pic>
      <p:pic>
        <p:nvPicPr>
          <p:cNvPr id="16" name="Picture 15" descr="MillionDollar24.png"/>
          <p:cNvPicPr>
            <a:picLocks noChangeAspect="1"/>
          </p:cNvPicPr>
          <p:nvPr/>
        </p:nvPicPr>
        <p:blipFill>
          <a:blip r:embed="rId31" cstate="print"/>
          <a:srcRect/>
          <a:stretch>
            <a:fillRect/>
          </a:stretch>
        </p:blipFill>
        <p:spPr bwMode="auto">
          <a:xfrm>
            <a:off x="6438900" y="3279775"/>
            <a:ext cx="1122363" cy="1327150"/>
          </a:xfrm>
          <a:prstGeom prst="rect">
            <a:avLst/>
          </a:prstGeom>
          <a:noFill/>
          <a:ln w="9525">
            <a:noFill/>
            <a:miter lim="800000"/>
            <a:headEnd/>
            <a:tailEnd/>
          </a:ln>
        </p:spPr>
      </p:pic>
      <p:pic>
        <p:nvPicPr>
          <p:cNvPr id="17" name="Picture 16" descr="MillionDollar33.png"/>
          <p:cNvPicPr>
            <a:picLocks noChangeAspect="1"/>
          </p:cNvPicPr>
          <p:nvPr/>
        </p:nvPicPr>
        <p:blipFill>
          <a:blip r:embed="rId32" cstate="print"/>
          <a:srcRect/>
          <a:stretch>
            <a:fillRect/>
          </a:stretch>
        </p:blipFill>
        <p:spPr bwMode="auto">
          <a:xfrm>
            <a:off x="327025" y="4710113"/>
            <a:ext cx="1123950" cy="1325562"/>
          </a:xfrm>
          <a:prstGeom prst="rect">
            <a:avLst/>
          </a:prstGeom>
          <a:noFill/>
          <a:ln w="9525">
            <a:noFill/>
            <a:miter lim="800000"/>
            <a:headEnd/>
            <a:tailEnd/>
          </a:ln>
        </p:spPr>
      </p:pic>
      <p:pic>
        <p:nvPicPr>
          <p:cNvPr id="18" name="Picture 17" descr="MillionDollar13.png"/>
          <p:cNvPicPr>
            <a:picLocks noChangeAspect="1"/>
          </p:cNvPicPr>
          <p:nvPr/>
        </p:nvPicPr>
        <p:blipFill>
          <a:blip r:embed="rId33" cstate="print"/>
          <a:srcRect/>
          <a:stretch>
            <a:fillRect/>
          </a:stretch>
        </p:blipFill>
        <p:spPr bwMode="auto">
          <a:xfrm>
            <a:off x="1538288" y="1838325"/>
            <a:ext cx="1123950" cy="1325563"/>
          </a:xfrm>
          <a:prstGeom prst="rect">
            <a:avLst/>
          </a:prstGeom>
          <a:noFill/>
          <a:ln w="9525">
            <a:noFill/>
            <a:miter lim="800000"/>
            <a:headEnd/>
            <a:tailEnd/>
          </a:ln>
        </p:spPr>
      </p:pic>
      <p:pic>
        <p:nvPicPr>
          <p:cNvPr id="19" name="Picture 18" descr="MillionDollar19.png"/>
          <p:cNvPicPr>
            <a:picLocks noChangeAspect="1"/>
          </p:cNvPicPr>
          <p:nvPr/>
        </p:nvPicPr>
        <p:blipFill>
          <a:blip r:embed="rId34" cstate="print"/>
          <a:srcRect/>
          <a:stretch>
            <a:fillRect/>
          </a:stretch>
        </p:blipFill>
        <p:spPr bwMode="auto">
          <a:xfrm>
            <a:off x="2770188" y="3279775"/>
            <a:ext cx="1123950" cy="1327150"/>
          </a:xfrm>
          <a:prstGeom prst="rect">
            <a:avLst/>
          </a:prstGeom>
          <a:noFill/>
          <a:ln w="9525">
            <a:noFill/>
            <a:miter lim="800000"/>
            <a:headEnd/>
            <a:tailEnd/>
          </a:ln>
        </p:spPr>
      </p:pic>
      <p:pic>
        <p:nvPicPr>
          <p:cNvPr id="20" name="Picture 19" descr="MillionDollar28.png"/>
          <p:cNvPicPr>
            <a:picLocks noChangeAspect="1"/>
          </p:cNvPicPr>
          <p:nvPr/>
        </p:nvPicPr>
        <p:blipFill>
          <a:blip r:embed="rId35" cstate="print"/>
          <a:srcRect/>
          <a:stretch>
            <a:fillRect/>
          </a:stretch>
        </p:blipFill>
        <p:spPr bwMode="auto">
          <a:xfrm>
            <a:off x="327025" y="3279775"/>
            <a:ext cx="1123950" cy="1327150"/>
          </a:xfrm>
          <a:prstGeom prst="rect">
            <a:avLst/>
          </a:prstGeom>
          <a:noFill/>
          <a:ln w="9525">
            <a:noFill/>
            <a:miter lim="800000"/>
            <a:headEnd/>
            <a:tailEnd/>
          </a:ln>
        </p:spPr>
      </p:pic>
      <p:pic>
        <p:nvPicPr>
          <p:cNvPr id="23" name="Picture 22" descr="MillionDollar44.png"/>
          <p:cNvPicPr>
            <a:picLocks noChangeAspect="1"/>
          </p:cNvPicPr>
          <p:nvPr/>
        </p:nvPicPr>
        <p:blipFill>
          <a:blip r:embed="rId36" cstate="print"/>
          <a:srcRect/>
          <a:stretch>
            <a:fillRect/>
          </a:stretch>
        </p:blipFill>
        <p:spPr bwMode="auto">
          <a:xfrm>
            <a:off x="2770188" y="4710113"/>
            <a:ext cx="1123950" cy="1325562"/>
          </a:xfrm>
          <a:prstGeom prst="rect">
            <a:avLst/>
          </a:prstGeom>
          <a:noFill/>
          <a:ln w="9525">
            <a:noFill/>
            <a:miter lim="800000"/>
            <a:headEnd/>
            <a:tailEnd/>
          </a:ln>
        </p:spPr>
      </p:pic>
      <p:pic>
        <p:nvPicPr>
          <p:cNvPr id="24" name="Picture 23" descr="MillionDollar23.png"/>
          <p:cNvPicPr>
            <a:picLocks noChangeAspect="1"/>
          </p:cNvPicPr>
          <p:nvPr/>
        </p:nvPicPr>
        <p:blipFill>
          <a:blip r:embed="rId37" cstate="print"/>
          <a:srcRect/>
          <a:stretch>
            <a:fillRect/>
          </a:stretch>
        </p:blipFill>
        <p:spPr bwMode="auto">
          <a:xfrm>
            <a:off x="5211763" y="3279775"/>
            <a:ext cx="1122362" cy="1327150"/>
          </a:xfrm>
          <a:prstGeom prst="rect">
            <a:avLst/>
          </a:prstGeom>
          <a:noFill/>
          <a:ln w="9525">
            <a:noFill/>
            <a:miter lim="800000"/>
            <a:headEnd/>
            <a:tailEnd/>
          </a:ln>
        </p:spPr>
      </p:pic>
      <p:pic>
        <p:nvPicPr>
          <p:cNvPr id="25" name="Picture 24" descr="MillionDollarHiRezRevised.png"/>
          <p:cNvPicPr>
            <a:picLocks noChangeAspect="1"/>
          </p:cNvPicPr>
          <p:nvPr/>
        </p:nvPicPr>
        <p:blipFill>
          <a:blip r:embed="rId38" cstate="print"/>
          <a:srcRect/>
          <a:stretch>
            <a:fillRect/>
          </a:stretch>
        </p:blipFill>
        <p:spPr bwMode="auto">
          <a:xfrm>
            <a:off x="1541463" y="3279775"/>
            <a:ext cx="1120775" cy="1327150"/>
          </a:xfrm>
          <a:prstGeom prst="rect">
            <a:avLst/>
          </a:prstGeom>
          <a:noFill/>
          <a:ln w="9525">
            <a:noFill/>
            <a:miter lim="800000"/>
            <a:headEnd/>
            <a:tailEnd/>
          </a:ln>
        </p:spPr>
      </p:pic>
      <p:pic>
        <p:nvPicPr>
          <p:cNvPr id="26" name="Picture 25" descr="MillionDollar42.png"/>
          <p:cNvPicPr>
            <a:picLocks noChangeAspect="1"/>
          </p:cNvPicPr>
          <p:nvPr/>
        </p:nvPicPr>
        <p:blipFill>
          <a:blip r:embed="rId39" cstate="print"/>
          <a:srcRect/>
          <a:stretch>
            <a:fillRect/>
          </a:stretch>
        </p:blipFill>
        <p:spPr bwMode="auto">
          <a:xfrm>
            <a:off x="7653338" y="1836738"/>
            <a:ext cx="1123950" cy="1325562"/>
          </a:xfrm>
          <a:prstGeom prst="rect">
            <a:avLst/>
          </a:prstGeom>
          <a:noFill/>
          <a:ln w="9525">
            <a:noFill/>
            <a:miter lim="800000"/>
            <a:headEnd/>
            <a:tailEnd/>
          </a:ln>
        </p:spPr>
      </p:pic>
      <p:pic>
        <p:nvPicPr>
          <p:cNvPr id="27" name="Picture 26" descr="MillionDollar38.png"/>
          <p:cNvPicPr>
            <a:picLocks noChangeAspect="1"/>
          </p:cNvPicPr>
          <p:nvPr/>
        </p:nvPicPr>
        <p:blipFill>
          <a:blip r:embed="rId40" cstate="print"/>
          <a:srcRect/>
          <a:stretch>
            <a:fillRect/>
          </a:stretch>
        </p:blipFill>
        <p:spPr bwMode="auto">
          <a:xfrm>
            <a:off x="327025" y="4710113"/>
            <a:ext cx="1123950" cy="1325562"/>
          </a:xfrm>
          <a:prstGeom prst="rect">
            <a:avLst/>
          </a:prstGeom>
          <a:noFill/>
          <a:ln w="9525">
            <a:noFill/>
            <a:miter lim="800000"/>
            <a:headEnd/>
            <a:tailEnd/>
          </a:ln>
        </p:spPr>
      </p:pic>
      <p:pic>
        <p:nvPicPr>
          <p:cNvPr id="28" name="Picture 27" descr="MillionDollar36.png"/>
          <p:cNvPicPr>
            <a:picLocks noChangeAspect="1"/>
          </p:cNvPicPr>
          <p:nvPr/>
        </p:nvPicPr>
        <p:blipFill>
          <a:blip r:embed="rId41" cstate="print"/>
          <a:srcRect/>
          <a:stretch>
            <a:fillRect/>
          </a:stretch>
        </p:blipFill>
        <p:spPr bwMode="auto">
          <a:xfrm>
            <a:off x="3989388" y="4710113"/>
            <a:ext cx="1123950" cy="1325562"/>
          </a:xfrm>
          <a:prstGeom prst="rect">
            <a:avLst/>
          </a:prstGeom>
          <a:noFill/>
          <a:ln w="9525">
            <a:noFill/>
            <a:miter lim="800000"/>
            <a:headEnd/>
            <a:tailEnd/>
          </a:ln>
        </p:spPr>
      </p:pic>
      <p:pic>
        <p:nvPicPr>
          <p:cNvPr id="29" name="Picture 28" descr="MillionDollar34.png"/>
          <p:cNvPicPr>
            <a:picLocks noChangeAspect="1"/>
          </p:cNvPicPr>
          <p:nvPr/>
        </p:nvPicPr>
        <p:blipFill>
          <a:blip r:embed="rId42" cstate="print"/>
          <a:srcRect/>
          <a:stretch>
            <a:fillRect/>
          </a:stretch>
        </p:blipFill>
        <p:spPr bwMode="auto">
          <a:xfrm>
            <a:off x="5208588" y="1838325"/>
            <a:ext cx="1123950" cy="1325563"/>
          </a:xfrm>
          <a:prstGeom prst="rect">
            <a:avLst/>
          </a:prstGeom>
          <a:noFill/>
          <a:ln w="9525">
            <a:noFill/>
            <a:miter lim="800000"/>
            <a:headEnd/>
            <a:tailEnd/>
          </a:ln>
        </p:spPr>
      </p:pic>
      <p:pic>
        <p:nvPicPr>
          <p:cNvPr id="30" name="Picture 29" descr="MillionDollar37.png"/>
          <p:cNvPicPr>
            <a:picLocks noChangeAspect="1"/>
          </p:cNvPicPr>
          <p:nvPr/>
        </p:nvPicPr>
        <p:blipFill>
          <a:blip r:embed="rId43" cstate="print"/>
          <a:srcRect/>
          <a:stretch>
            <a:fillRect/>
          </a:stretch>
        </p:blipFill>
        <p:spPr bwMode="auto">
          <a:xfrm>
            <a:off x="1538288" y="1838325"/>
            <a:ext cx="1123950" cy="1325563"/>
          </a:xfrm>
          <a:prstGeom prst="rect">
            <a:avLst/>
          </a:prstGeom>
          <a:noFill/>
          <a:ln w="9525">
            <a:noFill/>
            <a:miter lim="800000"/>
            <a:headEnd/>
            <a:tailEnd/>
          </a:ln>
        </p:spPr>
      </p:pic>
      <p:pic>
        <p:nvPicPr>
          <p:cNvPr id="31" name="Picture 30" descr="MillionDollar40.png"/>
          <p:cNvPicPr>
            <a:picLocks noChangeAspect="1"/>
          </p:cNvPicPr>
          <p:nvPr/>
        </p:nvPicPr>
        <p:blipFill>
          <a:blip r:embed="rId44" cstate="print"/>
          <a:srcRect/>
          <a:stretch>
            <a:fillRect/>
          </a:stretch>
        </p:blipFill>
        <p:spPr bwMode="auto">
          <a:xfrm>
            <a:off x="6437313" y="1838325"/>
            <a:ext cx="1122362" cy="1325563"/>
          </a:xfrm>
          <a:prstGeom prst="rect">
            <a:avLst/>
          </a:prstGeom>
          <a:noFill/>
          <a:ln w="9525">
            <a:noFill/>
            <a:miter lim="800000"/>
            <a:headEnd/>
            <a:tailEnd/>
          </a:ln>
        </p:spPr>
      </p:pic>
      <p:pic>
        <p:nvPicPr>
          <p:cNvPr id="32" name="Picture 31" descr="MillionDollar41.png"/>
          <p:cNvPicPr>
            <a:picLocks noChangeAspect="1"/>
          </p:cNvPicPr>
          <p:nvPr/>
        </p:nvPicPr>
        <p:blipFill>
          <a:blip r:embed="rId45" cstate="print"/>
          <a:srcRect/>
          <a:stretch>
            <a:fillRect/>
          </a:stretch>
        </p:blipFill>
        <p:spPr bwMode="auto">
          <a:xfrm>
            <a:off x="5208588" y="4710113"/>
            <a:ext cx="1123950" cy="1325562"/>
          </a:xfrm>
          <a:prstGeom prst="rect">
            <a:avLst/>
          </a:prstGeom>
          <a:noFill/>
          <a:ln w="9525">
            <a:noFill/>
            <a:miter lim="800000"/>
            <a:headEnd/>
            <a:tailEnd/>
          </a:ln>
        </p:spPr>
      </p:pic>
      <p:pic>
        <p:nvPicPr>
          <p:cNvPr id="33" name="Picture 32" descr="MillionDollar39.png"/>
          <p:cNvPicPr>
            <a:picLocks noChangeAspect="1"/>
          </p:cNvPicPr>
          <p:nvPr/>
        </p:nvPicPr>
        <p:blipFill>
          <a:blip r:embed="rId46" cstate="print"/>
          <a:srcRect/>
          <a:stretch>
            <a:fillRect/>
          </a:stretch>
        </p:blipFill>
        <p:spPr bwMode="auto">
          <a:xfrm>
            <a:off x="1541463" y="3279775"/>
            <a:ext cx="1122362" cy="1327150"/>
          </a:xfrm>
          <a:prstGeom prst="rect">
            <a:avLst/>
          </a:prstGeom>
          <a:noFill/>
          <a:ln w="9525">
            <a:noFill/>
            <a:miter lim="800000"/>
            <a:headEnd/>
            <a:tailEnd/>
          </a:ln>
        </p:spPr>
      </p:pic>
      <p:pic>
        <p:nvPicPr>
          <p:cNvPr id="34" name="Picture 33" descr="MillionDollar29b.png"/>
          <p:cNvPicPr>
            <a:picLocks noChangeAspect="1"/>
          </p:cNvPicPr>
          <p:nvPr/>
        </p:nvPicPr>
        <p:blipFill>
          <a:blip r:embed="rId47" cstate="print"/>
          <a:srcRect/>
          <a:stretch>
            <a:fillRect/>
          </a:stretch>
        </p:blipFill>
        <p:spPr bwMode="auto">
          <a:xfrm>
            <a:off x="7653338" y="3279775"/>
            <a:ext cx="1123950" cy="1327150"/>
          </a:xfrm>
          <a:prstGeom prst="rect">
            <a:avLst/>
          </a:prstGeom>
          <a:noFill/>
          <a:ln w="9525">
            <a:noFill/>
            <a:miter lim="800000"/>
            <a:headEnd/>
            <a:tailEnd/>
          </a:ln>
        </p:spPr>
      </p:pic>
      <p:pic>
        <p:nvPicPr>
          <p:cNvPr id="35" name="Picture 34" descr="MillionDollar46.png"/>
          <p:cNvPicPr>
            <a:picLocks noChangeAspect="1"/>
          </p:cNvPicPr>
          <p:nvPr/>
        </p:nvPicPr>
        <p:blipFill>
          <a:blip r:embed="rId48" cstate="print"/>
          <a:srcRect/>
          <a:stretch>
            <a:fillRect/>
          </a:stretch>
        </p:blipFill>
        <p:spPr bwMode="auto">
          <a:xfrm>
            <a:off x="327025" y="1836738"/>
            <a:ext cx="1123950" cy="1325562"/>
          </a:xfrm>
          <a:prstGeom prst="rect">
            <a:avLst/>
          </a:prstGeom>
          <a:noFill/>
          <a:ln w="9525">
            <a:noFill/>
            <a:miter lim="800000"/>
            <a:headEnd/>
            <a:tailEnd/>
          </a:ln>
        </p:spPr>
      </p:pic>
      <p:pic>
        <p:nvPicPr>
          <p:cNvPr id="49" name="Picture 48" descr="MillionDollar20.png"/>
          <p:cNvPicPr>
            <a:picLocks noChangeAspect="1"/>
          </p:cNvPicPr>
          <p:nvPr/>
        </p:nvPicPr>
        <p:blipFill>
          <a:blip r:embed="rId49" cstate="print"/>
          <a:srcRect/>
          <a:stretch>
            <a:fillRect/>
          </a:stretch>
        </p:blipFill>
        <p:spPr bwMode="auto">
          <a:xfrm>
            <a:off x="3989388" y="3279775"/>
            <a:ext cx="1123950" cy="1327150"/>
          </a:xfrm>
          <a:prstGeom prst="rect">
            <a:avLst/>
          </a:prstGeom>
          <a:noFill/>
          <a:ln w="9525">
            <a:noFill/>
            <a:miter lim="800000"/>
            <a:headEnd/>
            <a:tailEnd/>
          </a:ln>
        </p:spPr>
      </p:pic>
      <p:pic>
        <p:nvPicPr>
          <p:cNvPr id="36" name="Picture 35" descr="MillionDollar48.png"/>
          <p:cNvPicPr>
            <a:picLocks noChangeAspect="1"/>
          </p:cNvPicPr>
          <p:nvPr/>
        </p:nvPicPr>
        <p:blipFill>
          <a:blip r:embed="rId50" cstate="print"/>
          <a:srcRect/>
          <a:stretch>
            <a:fillRect/>
          </a:stretch>
        </p:blipFill>
        <p:spPr bwMode="auto">
          <a:xfrm>
            <a:off x="3989388" y="3292475"/>
            <a:ext cx="1123950" cy="1327150"/>
          </a:xfrm>
          <a:prstGeom prst="rect">
            <a:avLst/>
          </a:prstGeom>
          <a:noFill/>
          <a:ln w="9525">
            <a:noFill/>
            <a:miter lim="800000"/>
            <a:headEnd/>
            <a:tailEnd/>
          </a:ln>
        </p:spPr>
      </p:pic>
      <p:pic>
        <p:nvPicPr>
          <p:cNvPr id="38" name="Picture 37" descr="MillionDollar47.png"/>
          <p:cNvPicPr>
            <a:picLocks noChangeAspect="1"/>
          </p:cNvPicPr>
          <p:nvPr/>
        </p:nvPicPr>
        <p:blipFill>
          <a:blip r:embed="rId51" cstate="print"/>
          <a:srcRect/>
          <a:stretch>
            <a:fillRect/>
          </a:stretch>
        </p:blipFill>
        <p:spPr bwMode="auto">
          <a:xfrm>
            <a:off x="7653338" y="4710113"/>
            <a:ext cx="1123950" cy="1325562"/>
          </a:xfrm>
          <a:prstGeom prst="rect">
            <a:avLst/>
          </a:prstGeom>
          <a:noFill/>
          <a:ln w="9525">
            <a:noFill/>
            <a:miter lim="800000"/>
            <a:headEnd/>
            <a:tailEnd/>
          </a:ln>
        </p:spPr>
      </p:pic>
      <p:sp>
        <p:nvSpPr>
          <p:cNvPr id="463925" name="TextBox 38"/>
          <p:cNvSpPr txBox="1">
            <a:spLocks noChangeArrowheads="1"/>
          </p:cNvSpPr>
          <p:nvPr/>
        </p:nvSpPr>
        <p:spPr bwMode="auto">
          <a:xfrm>
            <a:off x="6083300" y="139700"/>
            <a:ext cx="184150" cy="646113"/>
          </a:xfrm>
          <a:prstGeom prst="rect">
            <a:avLst/>
          </a:prstGeom>
          <a:noFill/>
          <a:ln w="9525">
            <a:noFill/>
            <a:miter lim="800000"/>
            <a:headEnd/>
            <a:tailEnd/>
          </a:ln>
        </p:spPr>
        <p:txBody>
          <a:bodyPr wrap="none">
            <a:spAutoFit/>
          </a:bodyPr>
          <a:lstStyle/>
          <a:p>
            <a:pPr algn="r" defTabSz="457200"/>
            <a:endParaRPr lang="en-US" altLang="zh-TW" sz="3600" b="1">
              <a:solidFill>
                <a:srgbClr val="139FC9"/>
              </a:solidFill>
              <a:latin typeface="Arial" pitchFamily="34" charset="0"/>
              <a:cs typeface="Arial" pitchFamily="34" charset="0"/>
            </a:endParaRPr>
          </a:p>
        </p:txBody>
      </p:sp>
      <p:pic>
        <p:nvPicPr>
          <p:cNvPr id="60" name="Picture 59" descr="MillionDollar49.png"/>
          <p:cNvPicPr>
            <a:picLocks noChangeAspect="1"/>
          </p:cNvPicPr>
          <p:nvPr/>
        </p:nvPicPr>
        <p:blipFill>
          <a:blip r:embed="rId52" cstate="print"/>
          <a:srcRect/>
          <a:stretch>
            <a:fillRect/>
          </a:stretch>
        </p:blipFill>
        <p:spPr bwMode="auto">
          <a:xfrm>
            <a:off x="6440488" y="4710113"/>
            <a:ext cx="1120775" cy="1325562"/>
          </a:xfrm>
          <a:prstGeom prst="rect">
            <a:avLst/>
          </a:prstGeom>
          <a:noFill/>
          <a:ln w="9525">
            <a:noFill/>
            <a:miter lim="800000"/>
            <a:headEnd/>
            <a:tailEnd/>
          </a:ln>
        </p:spPr>
      </p:pic>
      <p:pic>
        <p:nvPicPr>
          <p:cNvPr id="61" name="Picture 60" descr="MillionDollar51.png"/>
          <p:cNvPicPr>
            <a:picLocks noChangeAspect="1"/>
          </p:cNvPicPr>
          <p:nvPr/>
        </p:nvPicPr>
        <p:blipFill>
          <a:blip r:embed="rId53" cstate="print"/>
          <a:srcRect/>
          <a:stretch>
            <a:fillRect/>
          </a:stretch>
        </p:blipFill>
        <p:spPr bwMode="auto">
          <a:xfrm>
            <a:off x="327025" y="4710113"/>
            <a:ext cx="1120775" cy="1325562"/>
          </a:xfrm>
          <a:prstGeom prst="rect">
            <a:avLst/>
          </a:prstGeom>
          <a:noFill/>
          <a:ln w="9525">
            <a:noFill/>
            <a:miter lim="800000"/>
            <a:headEnd/>
            <a:tailEnd/>
          </a:ln>
        </p:spPr>
      </p:pic>
      <p:pic>
        <p:nvPicPr>
          <p:cNvPr id="62" name="Picture 61" descr="MillionDollar50.png"/>
          <p:cNvPicPr>
            <a:picLocks noChangeAspect="1"/>
          </p:cNvPicPr>
          <p:nvPr/>
        </p:nvPicPr>
        <p:blipFill>
          <a:blip r:embed="rId54" cstate="print"/>
          <a:srcRect/>
          <a:stretch>
            <a:fillRect/>
          </a:stretch>
        </p:blipFill>
        <p:spPr bwMode="auto">
          <a:xfrm>
            <a:off x="5214938" y="1838325"/>
            <a:ext cx="1119187" cy="1325563"/>
          </a:xfrm>
          <a:prstGeom prst="rect">
            <a:avLst/>
          </a:prstGeom>
          <a:noFill/>
          <a:ln w="9525">
            <a:noFill/>
            <a:miter lim="800000"/>
            <a:headEnd/>
            <a:tailEnd/>
          </a:ln>
        </p:spPr>
      </p:pic>
      <p:sp>
        <p:nvSpPr>
          <p:cNvPr id="463929" name="Rectangle 12"/>
          <p:cNvSpPr>
            <a:spLocks noChangeArrowheads="1"/>
          </p:cNvSpPr>
          <p:nvPr/>
        </p:nvSpPr>
        <p:spPr bwMode="auto">
          <a:xfrm>
            <a:off x="-152400" y="6019800"/>
            <a:ext cx="3657600" cy="609600"/>
          </a:xfrm>
          <a:prstGeom prst="rect">
            <a:avLst/>
          </a:prstGeom>
          <a:noFill/>
          <a:ln w="9525">
            <a:noFill/>
            <a:miter lim="800000"/>
            <a:headEnd/>
            <a:tailEnd/>
          </a:ln>
        </p:spPr>
        <p:txBody>
          <a:bodyPr anchor="ctr"/>
          <a:lstStyle/>
          <a:p>
            <a:pPr algn="ctr" defTabSz="457200"/>
            <a:r>
              <a:rPr lang="zh-TW" altLang="en-US" sz="1400" dirty="0">
                <a:solidFill>
                  <a:srgbClr val="00203F"/>
                </a:solidFill>
                <a:ea typeface="華康儷中黑" pitchFamily="49" charset="-120"/>
                <a:cs typeface="儷黑 Pro"/>
              </a:rPr>
              <a:t>估計總零售利潤</a:t>
            </a:r>
            <a:r>
              <a:rPr lang="en-US" altLang="zh-TW" sz="1400" baseline="30000" dirty="0">
                <a:solidFill>
                  <a:srgbClr val="00203F"/>
                </a:solidFill>
                <a:ea typeface="華康儷中黑" pitchFamily="49" charset="-120"/>
                <a:cs typeface="儷黑 Pro"/>
              </a:rPr>
              <a:t>†</a:t>
            </a:r>
            <a:r>
              <a:rPr lang="en-US" altLang="zh-TW" sz="1400" dirty="0">
                <a:solidFill>
                  <a:srgbClr val="00203F"/>
                </a:solidFill>
                <a:ea typeface="華康儷中黑" pitchFamily="49" charset="-120"/>
                <a:cs typeface="儷黑 Pro"/>
              </a:rPr>
              <a:t>: </a:t>
            </a:r>
          </a:p>
          <a:p>
            <a:pPr algn="ctr" defTabSz="457200"/>
            <a:r>
              <a:rPr lang="en-US" b="1" dirty="0" smtClean="0">
                <a:solidFill>
                  <a:srgbClr val="008FAB"/>
                </a:solidFill>
                <a:latin typeface="+mj-lt"/>
              </a:rPr>
              <a:t>US$1,355,191,701</a:t>
            </a:r>
            <a:endParaRPr lang="en-US" altLang="zh-TW" b="1" dirty="0">
              <a:solidFill>
                <a:srgbClr val="008FAB"/>
              </a:solidFill>
              <a:latin typeface="+mj-lt"/>
              <a:ea typeface="華康儷中黑" pitchFamily="49" charset="-120"/>
              <a:cs typeface="儷黑 Pro"/>
            </a:endParaRPr>
          </a:p>
        </p:txBody>
      </p:sp>
      <p:sp>
        <p:nvSpPr>
          <p:cNvPr id="463930" name="Rectangle 13"/>
          <p:cNvSpPr>
            <a:spLocks noChangeArrowheads="1"/>
          </p:cNvSpPr>
          <p:nvPr/>
        </p:nvSpPr>
        <p:spPr bwMode="auto">
          <a:xfrm>
            <a:off x="3429000" y="6019800"/>
            <a:ext cx="2514600" cy="609600"/>
          </a:xfrm>
          <a:prstGeom prst="rect">
            <a:avLst/>
          </a:prstGeom>
          <a:noFill/>
          <a:ln w="9525">
            <a:noFill/>
            <a:miter lim="800000"/>
            <a:headEnd/>
            <a:tailEnd/>
          </a:ln>
        </p:spPr>
        <p:txBody>
          <a:bodyPr anchor="ctr"/>
          <a:lstStyle/>
          <a:p>
            <a:pPr algn="ctr" defTabSz="457200"/>
            <a:r>
              <a:rPr lang="zh-TW" altLang="en-US" sz="1400" dirty="0">
                <a:solidFill>
                  <a:srgbClr val="00203F"/>
                </a:solidFill>
                <a:ea typeface="華康儷中黑" pitchFamily="49" charset="-120"/>
                <a:cs typeface="儷黑 Pro"/>
              </a:rPr>
              <a:t>總佣金</a:t>
            </a:r>
            <a:r>
              <a:rPr lang="en-US" altLang="zh-TW" sz="1400" dirty="0">
                <a:solidFill>
                  <a:srgbClr val="00203F"/>
                </a:solidFill>
                <a:ea typeface="華康儷中黑" pitchFamily="49" charset="-120"/>
                <a:cs typeface="儷黑 Pro"/>
              </a:rPr>
              <a:t>: </a:t>
            </a:r>
            <a:br>
              <a:rPr lang="en-US" altLang="zh-TW" sz="1400" dirty="0">
                <a:solidFill>
                  <a:srgbClr val="00203F"/>
                </a:solidFill>
                <a:ea typeface="華康儷中黑" pitchFamily="49" charset="-120"/>
                <a:cs typeface="儷黑 Pro"/>
              </a:rPr>
            </a:br>
            <a:r>
              <a:rPr lang="en-US" b="1" dirty="0">
                <a:solidFill>
                  <a:srgbClr val="008FAB"/>
                </a:solidFill>
                <a:latin typeface="Arial"/>
              </a:rPr>
              <a:t> </a:t>
            </a:r>
            <a:r>
              <a:rPr lang="en-US" b="1" dirty="0" smtClean="0">
                <a:solidFill>
                  <a:srgbClr val="008FAB"/>
                </a:solidFill>
                <a:latin typeface="+mj-lt"/>
              </a:rPr>
              <a:t>US$1,337,640,120</a:t>
            </a:r>
            <a:endParaRPr lang="en-US" altLang="zh-TW" b="1" dirty="0">
              <a:solidFill>
                <a:srgbClr val="008FAB"/>
              </a:solidFill>
              <a:latin typeface="+mj-lt"/>
              <a:ea typeface="華康儷中黑" pitchFamily="49" charset="-120"/>
              <a:cs typeface="儷黑 Pro"/>
            </a:endParaRPr>
          </a:p>
        </p:txBody>
      </p:sp>
      <p:sp>
        <p:nvSpPr>
          <p:cNvPr id="463931" name="Rectangle 14"/>
          <p:cNvSpPr>
            <a:spLocks noChangeArrowheads="1"/>
          </p:cNvSpPr>
          <p:nvPr/>
        </p:nvSpPr>
        <p:spPr bwMode="auto">
          <a:xfrm>
            <a:off x="6172200" y="6019800"/>
            <a:ext cx="2895600" cy="609600"/>
          </a:xfrm>
          <a:prstGeom prst="rect">
            <a:avLst/>
          </a:prstGeom>
          <a:noFill/>
          <a:ln w="9525">
            <a:noFill/>
            <a:miter lim="800000"/>
            <a:headEnd/>
            <a:tailEnd/>
          </a:ln>
        </p:spPr>
        <p:txBody>
          <a:bodyPr anchor="ctr"/>
          <a:lstStyle/>
          <a:p>
            <a:pPr algn="ctr" defTabSz="457200"/>
            <a:r>
              <a:rPr lang="zh-TW" altLang="en-US" sz="1400" dirty="0">
                <a:solidFill>
                  <a:srgbClr val="00203F"/>
                </a:solidFill>
                <a:latin typeface="+mj-lt"/>
                <a:ea typeface="華康儷中黑" pitchFamily="49" charset="-120"/>
                <a:cs typeface="儷黑 Pro"/>
              </a:rPr>
              <a:t>經銷商總收入</a:t>
            </a:r>
            <a:r>
              <a:rPr lang="en-US" altLang="zh-TW" sz="1400" dirty="0">
                <a:solidFill>
                  <a:srgbClr val="00203F"/>
                </a:solidFill>
                <a:latin typeface="+mj-lt"/>
                <a:ea typeface="華康儷中黑" pitchFamily="49" charset="-120"/>
                <a:cs typeface="儷黑 Pro"/>
              </a:rPr>
              <a:t>: </a:t>
            </a:r>
            <a:br>
              <a:rPr lang="en-US" altLang="zh-TW" sz="1400" dirty="0">
                <a:solidFill>
                  <a:srgbClr val="00203F"/>
                </a:solidFill>
                <a:latin typeface="+mj-lt"/>
                <a:ea typeface="華康儷中黑" pitchFamily="49" charset="-120"/>
                <a:cs typeface="儷黑 Pro"/>
              </a:rPr>
            </a:br>
            <a:r>
              <a:rPr lang="en-US" b="1" dirty="0" smtClean="0">
                <a:solidFill>
                  <a:srgbClr val="008FAB"/>
                </a:solidFill>
                <a:latin typeface="+mj-lt"/>
              </a:rPr>
              <a:t> $2,692,831,822 </a:t>
            </a:r>
            <a:r>
              <a:rPr lang="en-US" altLang="zh-TW" baseline="30000" dirty="0" smtClean="0">
                <a:solidFill>
                  <a:srgbClr val="306190"/>
                </a:solidFill>
                <a:latin typeface="+mj-lt"/>
                <a:ea typeface="華康儷中黑" pitchFamily="49" charset="-120"/>
                <a:cs typeface="儷黑 Pro"/>
              </a:rPr>
              <a:t>*</a:t>
            </a:r>
            <a:endParaRPr lang="en-US" altLang="zh-TW" b="1" dirty="0">
              <a:solidFill>
                <a:srgbClr val="306190"/>
              </a:solidFill>
              <a:latin typeface="+mj-lt"/>
              <a:ea typeface="華康儷中黑" pitchFamily="49" charset="-120"/>
              <a:cs typeface="儷黑 Pro"/>
            </a:endParaRPr>
          </a:p>
        </p:txBody>
      </p:sp>
      <p:sp>
        <p:nvSpPr>
          <p:cNvPr id="463932" name="Rectangle 15"/>
          <p:cNvSpPr>
            <a:spLocks noChangeArrowheads="1"/>
          </p:cNvSpPr>
          <p:nvPr/>
        </p:nvSpPr>
        <p:spPr bwMode="auto">
          <a:xfrm>
            <a:off x="2819400" y="6019800"/>
            <a:ext cx="685800" cy="609600"/>
          </a:xfrm>
          <a:prstGeom prst="rect">
            <a:avLst/>
          </a:prstGeom>
          <a:noFill/>
          <a:ln w="9525">
            <a:noFill/>
            <a:miter lim="800000"/>
            <a:headEnd/>
            <a:tailEnd/>
          </a:ln>
        </p:spPr>
        <p:txBody>
          <a:bodyPr anchor="ctr"/>
          <a:lstStyle/>
          <a:p>
            <a:pPr algn="ctr" defTabSz="457200"/>
            <a:r>
              <a:rPr lang="en-US" altLang="zh-TW" sz="4000" b="1">
                <a:solidFill>
                  <a:srgbClr val="008FAB"/>
                </a:solidFill>
                <a:ea typeface="華康儷中黑" pitchFamily="49" charset="-120"/>
              </a:rPr>
              <a:t>+</a:t>
            </a:r>
          </a:p>
        </p:txBody>
      </p:sp>
      <p:sp>
        <p:nvSpPr>
          <p:cNvPr id="463933" name="Rectangle 16"/>
          <p:cNvSpPr>
            <a:spLocks noChangeArrowheads="1"/>
          </p:cNvSpPr>
          <p:nvPr/>
        </p:nvSpPr>
        <p:spPr bwMode="auto">
          <a:xfrm>
            <a:off x="5715000" y="6019800"/>
            <a:ext cx="685800" cy="609600"/>
          </a:xfrm>
          <a:prstGeom prst="rect">
            <a:avLst/>
          </a:prstGeom>
          <a:noFill/>
          <a:ln w="9525">
            <a:noFill/>
            <a:miter lim="800000"/>
            <a:headEnd/>
            <a:tailEnd/>
          </a:ln>
        </p:spPr>
        <p:txBody>
          <a:bodyPr anchor="ctr"/>
          <a:lstStyle/>
          <a:p>
            <a:pPr algn="ctr" defTabSz="457200"/>
            <a:r>
              <a:rPr lang="en-US" altLang="zh-TW" sz="4000" b="1">
                <a:solidFill>
                  <a:srgbClr val="008FAB"/>
                </a:solidFill>
                <a:ea typeface="華康儷中黑" pitchFamily="49" charset="-120"/>
              </a:rPr>
              <a:t>=</a:t>
            </a:r>
          </a:p>
        </p:txBody>
      </p:sp>
      <p:sp>
        <p:nvSpPr>
          <p:cNvPr id="463934" name="Rectangle 17"/>
          <p:cNvSpPr>
            <a:spLocks noChangeArrowheads="1"/>
          </p:cNvSpPr>
          <p:nvPr/>
        </p:nvSpPr>
        <p:spPr bwMode="auto">
          <a:xfrm>
            <a:off x="0" y="6654800"/>
            <a:ext cx="9144000" cy="203200"/>
          </a:xfrm>
          <a:prstGeom prst="rect">
            <a:avLst/>
          </a:prstGeom>
          <a:noFill/>
          <a:ln w="9525">
            <a:noFill/>
            <a:miter lim="800000"/>
            <a:headEnd/>
            <a:tailEnd/>
          </a:ln>
        </p:spPr>
        <p:txBody>
          <a:bodyPr anchor="ctr"/>
          <a:lstStyle/>
          <a:p>
            <a:pPr algn="ctr" defTabSz="457200"/>
            <a:r>
              <a:rPr lang="zh-TW" altLang="en-US" sz="1000" dirty="0">
                <a:solidFill>
                  <a:srgbClr val="00203F"/>
                </a:solidFill>
                <a:ea typeface="華康儷中黑" pitchFamily="49" charset="-120"/>
                <a:cs typeface="儷黑 Pro"/>
              </a:rPr>
              <a:t>*截至</a:t>
            </a:r>
            <a:r>
              <a:rPr lang="en-US" altLang="zh-TW" sz="1000" dirty="0">
                <a:solidFill>
                  <a:srgbClr val="00203F"/>
                </a:solidFill>
                <a:ea typeface="華康儷中黑" pitchFamily="49" charset="-120"/>
                <a:cs typeface="儷黑 Pro"/>
              </a:rPr>
              <a:t>2012</a:t>
            </a:r>
            <a:r>
              <a:rPr lang="zh-TW" altLang="en-US" sz="1000" dirty="0" smtClean="0">
                <a:solidFill>
                  <a:srgbClr val="00203F"/>
                </a:solidFill>
                <a:ea typeface="華康儷中黑" pitchFamily="49" charset="-120"/>
                <a:cs typeface="儷黑 Pro"/>
              </a:rPr>
              <a:t>年月</a:t>
            </a:r>
            <a:r>
              <a:rPr lang="en-US" altLang="zh-TW" sz="1000" dirty="0">
                <a:solidFill>
                  <a:srgbClr val="00203F"/>
                </a:solidFill>
                <a:ea typeface="華康儷中黑" pitchFamily="49" charset="-120"/>
                <a:cs typeface="儷黑 Pro"/>
              </a:rPr>
              <a:t>31</a:t>
            </a:r>
            <a:r>
              <a:rPr lang="zh-TW" altLang="en-US" sz="1000" dirty="0">
                <a:solidFill>
                  <a:srgbClr val="00203F"/>
                </a:solidFill>
                <a:ea typeface="華康儷中黑" pitchFamily="49" charset="-120"/>
                <a:cs typeface="儷黑 Pro"/>
              </a:rPr>
              <a:t>日止，估計零售利潤根據建議零售價計算 </a:t>
            </a:r>
          </a:p>
        </p:txBody>
      </p:sp>
      <p:sp>
        <p:nvSpPr>
          <p:cNvPr id="70" name="Rectangle 69"/>
          <p:cNvSpPr/>
          <p:nvPr/>
        </p:nvSpPr>
        <p:spPr>
          <a:xfrm>
            <a:off x="447675" y="476250"/>
            <a:ext cx="8391525" cy="431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zh-TW" altLang="en-US">
              <a:solidFill>
                <a:srgbClr val="FFFFFF"/>
              </a:solidFill>
            </a:endParaRPr>
          </a:p>
        </p:txBody>
      </p:sp>
      <p:sp>
        <p:nvSpPr>
          <p:cNvPr id="463936" name="Rectangle 68"/>
          <p:cNvSpPr>
            <a:spLocks noChangeArrowheads="1"/>
          </p:cNvSpPr>
          <p:nvPr/>
        </p:nvSpPr>
        <p:spPr bwMode="auto">
          <a:xfrm>
            <a:off x="447675" y="388938"/>
            <a:ext cx="4287838" cy="504825"/>
          </a:xfrm>
          <a:prstGeom prst="rect">
            <a:avLst/>
          </a:prstGeom>
          <a:noFill/>
          <a:ln w="9525">
            <a:noFill/>
            <a:miter lim="800000"/>
            <a:headEnd/>
            <a:tailEnd/>
          </a:ln>
        </p:spPr>
        <p:txBody>
          <a:bodyPr wrap="none">
            <a:spAutoFit/>
          </a:bodyPr>
          <a:lstStyle/>
          <a:p>
            <a:pPr defTabSz="457200"/>
            <a:r>
              <a:rPr lang="zh-TW" altLang="zh-TW" sz="3200" b="1" dirty="0">
                <a:solidFill>
                  <a:srgbClr val="14A8D6"/>
                </a:solidFill>
                <a:latin typeface="華康儷中黑" pitchFamily="49" charset="-120"/>
                <a:ea typeface="華康儷中黑" pitchFamily="49" charset="-120"/>
                <a:cs typeface="Arial" pitchFamily="34" charset="0"/>
              </a:rPr>
              <a:t>佣金收入超過百萬美元</a:t>
            </a:r>
            <a:endParaRPr lang="zh-TW" altLang="en-US" sz="3200" b="1" dirty="0">
              <a:solidFill>
                <a:srgbClr val="14A8D6"/>
              </a:solidFill>
              <a:latin typeface="華康儷中黑" pitchFamily="49" charset="-120"/>
              <a:ea typeface="華康儷中黑" pitchFamily="49" charset="-120"/>
              <a:cs typeface="Arial" pitchFamily="34" charset="0"/>
            </a:endParaRPr>
          </a:p>
        </p:txBody>
      </p:sp>
      <p:pic>
        <p:nvPicPr>
          <p:cNvPr id="66" name="Picture 65"/>
          <p:cNvPicPr>
            <a:picLocks noChangeAspect="1"/>
          </p:cNvPicPr>
          <p:nvPr/>
        </p:nvPicPr>
        <p:blipFill>
          <a:blip r:embed="rId55" cstate="print"/>
          <a:srcRect/>
          <a:stretch>
            <a:fillRect/>
          </a:stretch>
        </p:blipFill>
        <p:spPr bwMode="auto">
          <a:xfrm>
            <a:off x="339725" y="3292475"/>
            <a:ext cx="1123950" cy="1327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par>
                                <p:cTn id="12" presetID="10" presetClass="entr" presetSubtype="0"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500"/>
                                        <p:tgtEl>
                                          <p:spTgt spid="40"/>
                                        </p:tgtEl>
                                      </p:cBhvr>
                                    </p:animEffect>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nodeType="afterGroup">
                            <p:stCondLst>
                              <p:cond delay="1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nodeType="afterGroup">
                            <p:stCondLst>
                              <p:cond delay="1500"/>
                            </p:stCondLst>
                            <p:childTnLst>
                              <p:par>
                                <p:cTn id="23" presetID="10"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par>
                                <p:cTn id="29" presetID="10"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500"/>
                                        <p:tgtEl>
                                          <p:spTgt spid="56"/>
                                        </p:tgtEl>
                                      </p:cBhvr>
                                    </p:animEffect>
                                  </p:childTnLst>
                                </p:cTn>
                              </p:par>
                            </p:childTnLst>
                          </p:cTn>
                        </p:par>
                        <p:par>
                          <p:cTn id="32" fill="hold" nodeType="afterGroup">
                            <p:stCondLst>
                              <p:cond delay="2000"/>
                            </p:stCondLst>
                            <p:childTnLst>
                              <p:par>
                                <p:cTn id="33" presetID="10" presetClass="entr" presetSubtype="0" fill="hold"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500"/>
                                        <p:tgtEl>
                                          <p:spTgt spid="57"/>
                                        </p:tgtEl>
                                      </p:cBhvr>
                                    </p:animEffect>
                                  </p:childTnLst>
                                </p:cTn>
                              </p:par>
                              <p:par>
                                <p:cTn id="36" presetID="10" presetClass="entr" presetSubtype="0"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par>
                                <p:cTn id="39" presetID="10" presetClass="entr" presetSubtype="0" fill="hold" nodeType="with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fade">
                                      <p:cBhvr>
                                        <p:cTn id="41" dur="500"/>
                                        <p:tgtEl>
                                          <p:spTgt spid="58"/>
                                        </p:tgtEl>
                                      </p:cBhvr>
                                    </p:animEffect>
                                  </p:childTnLst>
                                </p:cTn>
                              </p:par>
                            </p:childTnLst>
                          </p:cTn>
                        </p:par>
                        <p:par>
                          <p:cTn id="42" fill="hold" nodeType="afterGroup">
                            <p:stCondLst>
                              <p:cond delay="2500"/>
                            </p:stCondLst>
                            <p:childTnLst>
                              <p:par>
                                <p:cTn id="43" presetID="10" presetClass="entr" presetSubtype="0" fill="hold" nodeType="after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par>
                                <p:cTn id="46" presetID="10" presetClass="entr" presetSubtype="0" fill="hold"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500"/>
                                        <p:tgtEl>
                                          <p:spTgt spid="47"/>
                                        </p:tgtEl>
                                      </p:cBhvr>
                                    </p:animEffect>
                                  </p:childTnLst>
                                </p:cTn>
                              </p:par>
                            </p:childTnLst>
                          </p:cTn>
                        </p:par>
                        <p:par>
                          <p:cTn id="49" fill="hold" nodeType="afterGroup">
                            <p:stCondLst>
                              <p:cond delay="3000"/>
                            </p:stCondLst>
                            <p:childTnLst>
                              <p:par>
                                <p:cTn id="50" presetID="10" presetClass="entr" presetSubtype="0" fill="hold" nodeType="after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childTnLst>
                          </p:cTn>
                        </p:par>
                        <p:par>
                          <p:cTn id="53" fill="hold" nodeType="afterGroup">
                            <p:stCondLst>
                              <p:cond delay="3500"/>
                            </p:stCondLst>
                            <p:childTnLst>
                              <p:par>
                                <p:cTn id="54" presetID="10" presetClass="entr" presetSubtype="0" fill="hold" nodeType="after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par>
                                <p:cTn id="57" presetID="10"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500"/>
                                        <p:tgtEl>
                                          <p:spTgt spid="41"/>
                                        </p:tgtEl>
                                      </p:cBhvr>
                                    </p:animEffect>
                                  </p:childTnLst>
                                </p:cTn>
                              </p:par>
                              <p:par>
                                <p:cTn id="60" presetID="10" presetClass="entr" presetSubtype="0" fill="hold" nodeType="with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500"/>
                                        <p:tgtEl>
                                          <p:spTgt spid="55"/>
                                        </p:tgtEl>
                                      </p:cBhvr>
                                    </p:animEffect>
                                  </p:childTnLst>
                                </p:cTn>
                              </p:par>
                            </p:childTnLst>
                          </p:cTn>
                        </p:par>
                        <p:par>
                          <p:cTn id="63" fill="hold" nodeType="afterGroup">
                            <p:stCondLst>
                              <p:cond delay="4000"/>
                            </p:stCondLst>
                            <p:childTnLst>
                              <p:par>
                                <p:cTn id="64" presetID="10" presetClass="entr" presetSubtype="0" fill="hold" nodeType="after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500"/>
                                        <p:tgtEl>
                                          <p:spTgt spid="51"/>
                                        </p:tgtEl>
                                      </p:cBhvr>
                                    </p:animEffect>
                                  </p:childTnLst>
                                </p:cTn>
                              </p:par>
                            </p:childTnLst>
                          </p:cTn>
                        </p:par>
                        <p:par>
                          <p:cTn id="67" fill="hold" nodeType="afterGroup">
                            <p:stCondLst>
                              <p:cond delay="4500"/>
                            </p:stCondLst>
                            <p:childTnLst>
                              <p:par>
                                <p:cTn id="68" presetID="10" presetClass="entr" presetSubtype="0" fill="hold" nodeType="after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nodeType="with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childTnLst>
                          </p:cTn>
                        </p:par>
                        <p:par>
                          <p:cTn id="74" fill="hold" nodeType="afterGroup">
                            <p:stCondLst>
                              <p:cond delay="5000"/>
                            </p:stCondLst>
                            <p:childTnLst>
                              <p:par>
                                <p:cTn id="75" presetID="10" presetClass="entr" presetSubtype="0" fill="hold" nodeType="after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fade">
                                      <p:cBhvr>
                                        <p:cTn id="77" dur="500"/>
                                        <p:tgtEl>
                                          <p:spTgt spid="48"/>
                                        </p:tgtEl>
                                      </p:cBhvr>
                                    </p:animEffect>
                                  </p:childTnLst>
                                </p:cTn>
                              </p:par>
                              <p:par>
                                <p:cTn id="78" presetID="10" presetClass="entr" presetSubtype="0" fill="hold" nodeType="with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fade">
                                      <p:cBhvr>
                                        <p:cTn id="80" dur="500"/>
                                        <p:tgtEl>
                                          <p:spTgt spid="42"/>
                                        </p:tgtEl>
                                      </p:cBhvr>
                                    </p:animEffect>
                                  </p:childTnLst>
                                </p:cTn>
                              </p:par>
                            </p:childTnLst>
                          </p:cTn>
                        </p:par>
                        <p:par>
                          <p:cTn id="81" fill="hold" nodeType="afterGroup">
                            <p:stCondLst>
                              <p:cond delay="5500"/>
                            </p:stCondLst>
                            <p:childTnLst>
                              <p:par>
                                <p:cTn id="82" presetID="10" presetClass="exit" presetSubtype="0" fill="hold" nodeType="afterEffect">
                                  <p:stCondLst>
                                    <p:cond delay="0"/>
                                  </p:stCondLst>
                                  <p:childTnLst>
                                    <p:animEffect transition="out" filter="fade">
                                      <p:cBhvr>
                                        <p:cTn id="83" dur="500"/>
                                        <p:tgtEl>
                                          <p:spTgt spid="57"/>
                                        </p:tgtEl>
                                      </p:cBhvr>
                                    </p:animEffect>
                                    <p:set>
                                      <p:cBhvr>
                                        <p:cTn id="84" dur="1" fill="hold">
                                          <p:stCondLst>
                                            <p:cond delay="499"/>
                                          </p:stCondLst>
                                        </p:cTn>
                                        <p:tgtEl>
                                          <p:spTgt spid="57"/>
                                        </p:tgtEl>
                                        <p:attrNameLst>
                                          <p:attrName>style.visibility</p:attrName>
                                        </p:attrNameLst>
                                      </p:cBhvr>
                                      <p:to>
                                        <p:strVal val="hidden"/>
                                      </p:to>
                                    </p:set>
                                  </p:childTnLst>
                                </p:cTn>
                              </p:par>
                            </p:childTnLst>
                          </p:cTn>
                        </p:par>
                        <p:par>
                          <p:cTn id="85" fill="hold" nodeType="afterGroup">
                            <p:stCondLst>
                              <p:cond delay="6000"/>
                            </p:stCondLst>
                            <p:childTnLst>
                              <p:par>
                                <p:cTn id="86" presetID="10" presetClass="entr" presetSubtype="0" fill="hold" nodeType="afterEffect">
                                  <p:stCondLst>
                                    <p:cond delay="0"/>
                                  </p:stCondLst>
                                  <p:childTnLst>
                                    <p:set>
                                      <p:cBhvr>
                                        <p:cTn id="87" dur="1" fill="hold">
                                          <p:stCondLst>
                                            <p:cond delay="0"/>
                                          </p:stCondLst>
                                        </p:cTn>
                                        <p:tgtEl>
                                          <p:spTgt spid="3"/>
                                        </p:tgtEl>
                                        <p:attrNameLst>
                                          <p:attrName>style.visibility</p:attrName>
                                        </p:attrNameLst>
                                      </p:cBhvr>
                                      <p:to>
                                        <p:strVal val="visible"/>
                                      </p:to>
                                    </p:set>
                                    <p:animEffect transition="in" filter="fade">
                                      <p:cBhvr>
                                        <p:cTn id="88" dur="500"/>
                                        <p:tgtEl>
                                          <p:spTgt spid="3"/>
                                        </p:tgtEl>
                                      </p:cBhvr>
                                    </p:animEffect>
                                  </p:childTnLst>
                                </p:cTn>
                              </p:par>
                              <p:par>
                                <p:cTn id="89" presetID="10" presetClass="entr" presetSubtype="0" fill="hold" nodeType="with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fade">
                                      <p:cBhvr>
                                        <p:cTn id="91" dur="500"/>
                                        <p:tgtEl>
                                          <p:spTgt spid="7"/>
                                        </p:tgtEl>
                                      </p:cBhvr>
                                    </p:animEffect>
                                  </p:childTnLst>
                                </p:cTn>
                              </p:par>
                            </p:childTnLst>
                          </p:cTn>
                        </p:par>
                        <p:par>
                          <p:cTn id="92" fill="hold" nodeType="afterGroup">
                            <p:stCondLst>
                              <p:cond delay="6500"/>
                            </p:stCondLst>
                            <p:childTnLst>
                              <p:par>
                                <p:cTn id="93" presetID="10" presetClass="exit" presetSubtype="0" fill="hold" nodeType="afterEffect">
                                  <p:stCondLst>
                                    <p:cond delay="0"/>
                                  </p:stCondLst>
                                  <p:childTnLst>
                                    <p:animEffect transition="out" filter="fade">
                                      <p:cBhvr>
                                        <p:cTn id="94" dur="500"/>
                                        <p:tgtEl>
                                          <p:spTgt spid="43"/>
                                        </p:tgtEl>
                                      </p:cBhvr>
                                    </p:animEffect>
                                    <p:set>
                                      <p:cBhvr>
                                        <p:cTn id="95" dur="1" fill="hold">
                                          <p:stCondLst>
                                            <p:cond delay="499"/>
                                          </p:stCondLst>
                                        </p:cTn>
                                        <p:tgtEl>
                                          <p:spTgt spid="43"/>
                                        </p:tgtEl>
                                        <p:attrNameLst>
                                          <p:attrName>style.visibility</p:attrName>
                                        </p:attrNameLst>
                                      </p:cBhvr>
                                      <p:to>
                                        <p:strVal val="hidden"/>
                                      </p:to>
                                    </p:set>
                                  </p:childTnLst>
                                </p:cTn>
                              </p:par>
                            </p:childTnLst>
                          </p:cTn>
                        </p:par>
                        <p:par>
                          <p:cTn id="96" fill="hold" nodeType="afterGroup">
                            <p:stCondLst>
                              <p:cond delay="7000"/>
                            </p:stCondLst>
                            <p:childTnLst>
                              <p:par>
                                <p:cTn id="97" presetID="10" presetClass="exit" presetSubtype="0" fill="hold" nodeType="afterEffect">
                                  <p:stCondLst>
                                    <p:cond delay="0"/>
                                  </p:stCondLst>
                                  <p:childTnLst>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childTnLst>
                          </p:cTn>
                        </p:par>
                        <p:par>
                          <p:cTn id="100" fill="hold" nodeType="afterGroup">
                            <p:stCondLst>
                              <p:cond delay="7500"/>
                            </p:stCondLst>
                            <p:childTnLst>
                              <p:par>
                                <p:cTn id="101" presetID="10" presetClass="entr" presetSubtype="0" fill="hold" nodeType="after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fade">
                                      <p:cBhvr>
                                        <p:cTn id="103" dur="500"/>
                                        <p:tgtEl>
                                          <p:spTgt spid="10"/>
                                        </p:tgtEl>
                                      </p:cBhvr>
                                    </p:animEffect>
                                  </p:childTnLst>
                                </p:cTn>
                              </p:par>
                              <p:par>
                                <p:cTn id="104" presetID="10" presetClass="entr" presetSubtype="0" fill="hold" nodeType="withEffect">
                                  <p:stCondLst>
                                    <p:cond delay="0"/>
                                  </p:stCondLst>
                                  <p:childTnLst>
                                    <p:set>
                                      <p:cBhvr>
                                        <p:cTn id="105" dur="1" fill="hold">
                                          <p:stCondLst>
                                            <p:cond delay="0"/>
                                          </p:stCondLst>
                                        </p:cTn>
                                        <p:tgtEl>
                                          <p:spTgt spid="11"/>
                                        </p:tgtEl>
                                        <p:attrNameLst>
                                          <p:attrName>style.visibility</p:attrName>
                                        </p:attrNameLst>
                                      </p:cBhvr>
                                      <p:to>
                                        <p:strVal val="visible"/>
                                      </p:to>
                                    </p:set>
                                    <p:animEffect transition="in" filter="fade">
                                      <p:cBhvr>
                                        <p:cTn id="106" dur="500"/>
                                        <p:tgtEl>
                                          <p:spTgt spid="11"/>
                                        </p:tgtEl>
                                      </p:cBhvr>
                                    </p:animEffect>
                                  </p:childTnLst>
                                </p:cTn>
                              </p:par>
                            </p:childTnLst>
                          </p:cTn>
                        </p:par>
                        <p:par>
                          <p:cTn id="107" fill="hold" nodeType="afterGroup">
                            <p:stCondLst>
                              <p:cond delay="8000"/>
                            </p:stCondLst>
                            <p:childTnLst>
                              <p:par>
                                <p:cTn id="108" presetID="10" presetClass="exit" presetSubtype="0" fill="hold" nodeType="afterEffect">
                                  <p:stCondLst>
                                    <p:cond delay="0"/>
                                  </p:stCondLst>
                                  <p:childTnLst>
                                    <p:animEffect transition="out" filter="fade">
                                      <p:cBhvr>
                                        <p:cTn id="109" dur="500"/>
                                        <p:tgtEl>
                                          <p:spTgt spid="53"/>
                                        </p:tgtEl>
                                      </p:cBhvr>
                                    </p:animEffect>
                                    <p:set>
                                      <p:cBhvr>
                                        <p:cTn id="110" dur="1" fill="hold">
                                          <p:stCondLst>
                                            <p:cond delay="499"/>
                                          </p:stCondLst>
                                        </p:cTn>
                                        <p:tgtEl>
                                          <p:spTgt spid="53"/>
                                        </p:tgtEl>
                                        <p:attrNameLst>
                                          <p:attrName>style.visibility</p:attrName>
                                        </p:attrNameLst>
                                      </p:cBhvr>
                                      <p:to>
                                        <p:strVal val="hidden"/>
                                      </p:to>
                                    </p:set>
                                  </p:childTnLst>
                                </p:cTn>
                              </p:par>
                            </p:childTnLst>
                          </p:cTn>
                        </p:par>
                        <p:par>
                          <p:cTn id="111" fill="hold" nodeType="afterGroup">
                            <p:stCondLst>
                              <p:cond delay="8500"/>
                            </p:stCondLst>
                            <p:childTnLst>
                              <p:par>
                                <p:cTn id="112" presetID="10" presetClass="exit" presetSubtype="0" fill="hold" nodeType="afterEffect">
                                  <p:stCondLst>
                                    <p:cond delay="0"/>
                                  </p:stCondLst>
                                  <p:childTnLst>
                                    <p:animEffect transition="out" filter="fade">
                                      <p:cBhvr>
                                        <p:cTn id="113" dur="500"/>
                                        <p:tgtEl>
                                          <p:spTgt spid="55"/>
                                        </p:tgtEl>
                                      </p:cBhvr>
                                    </p:animEffect>
                                    <p:set>
                                      <p:cBhvr>
                                        <p:cTn id="114" dur="1" fill="hold">
                                          <p:stCondLst>
                                            <p:cond delay="499"/>
                                          </p:stCondLst>
                                        </p:cTn>
                                        <p:tgtEl>
                                          <p:spTgt spid="55"/>
                                        </p:tgtEl>
                                        <p:attrNameLst>
                                          <p:attrName>style.visibility</p:attrName>
                                        </p:attrNameLst>
                                      </p:cBhvr>
                                      <p:to>
                                        <p:strVal val="hidden"/>
                                      </p:to>
                                    </p:set>
                                  </p:childTnLst>
                                </p:cTn>
                              </p:par>
                            </p:childTnLst>
                          </p:cTn>
                        </p:par>
                        <p:par>
                          <p:cTn id="115" fill="hold" nodeType="afterGroup">
                            <p:stCondLst>
                              <p:cond delay="9000"/>
                            </p:stCondLst>
                            <p:childTnLst>
                              <p:par>
                                <p:cTn id="116" presetID="10" presetClass="entr" presetSubtype="0" fill="hold" nodeType="afterEffect">
                                  <p:stCondLst>
                                    <p:cond delay="0"/>
                                  </p:stCondLst>
                                  <p:childTnLst>
                                    <p:set>
                                      <p:cBhvr>
                                        <p:cTn id="117" dur="1" fill="hold">
                                          <p:stCondLst>
                                            <p:cond delay="0"/>
                                          </p:stCondLst>
                                        </p:cTn>
                                        <p:tgtEl>
                                          <p:spTgt spid="12"/>
                                        </p:tgtEl>
                                        <p:attrNameLst>
                                          <p:attrName>style.visibility</p:attrName>
                                        </p:attrNameLst>
                                      </p:cBhvr>
                                      <p:to>
                                        <p:strVal val="visible"/>
                                      </p:to>
                                    </p:set>
                                    <p:animEffect transition="in" filter="fade">
                                      <p:cBhvr>
                                        <p:cTn id="118" dur="500"/>
                                        <p:tgtEl>
                                          <p:spTgt spid="12"/>
                                        </p:tgtEl>
                                      </p:cBhvr>
                                    </p:animEffect>
                                  </p:childTnLst>
                                </p:cTn>
                              </p:par>
                              <p:par>
                                <p:cTn id="119" presetID="10" presetClass="entr" presetSubtype="0" fill="hold" nodeType="withEffect">
                                  <p:stCondLst>
                                    <p:cond delay="0"/>
                                  </p:stCondLst>
                                  <p:childTnLst>
                                    <p:set>
                                      <p:cBhvr>
                                        <p:cTn id="120" dur="1" fill="hold">
                                          <p:stCondLst>
                                            <p:cond delay="0"/>
                                          </p:stCondLst>
                                        </p:cTn>
                                        <p:tgtEl>
                                          <p:spTgt spid="13"/>
                                        </p:tgtEl>
                                        <p:attrNameLst>
                                          <p:attrName>style.visibility</p:attrName>
                                        </p:attrNameLst>
                                      </p:cBhvr>
                                      <p:to>
                                        <p:strVal val="visible"/>
                                      </p:to>
                                    </p:set>
                                    <p:animEffect transition="in" filter="fade">
                                      <p:cBhvr>
                                        <p:cTn id="121" dur="500"/>
                                        <p:tgtEl>
                                          <p:spTgt spid="13"/>
                                        </p:tgtEl>
                                      </p:cBhvr>
                                    </p:animEffect>
                                  </p:childTnLst>
                                </p:cTn>
                              </p:par>
                            </p:childTnLst>
                          </p:cTn>
                        </p:par>
                        <p:par>
                          <p:cTn id="122" fill="hold" nodeType="afterGroup">
                            <p:stCondLst>
                              <p:cond delay="9500"/>
                            </p:stCondLst>
                            <p:childTnLst>
                              <p:par>
                                <p:cTn id="123" presetID="10" presetClass="exit" presetSubtype="0" fill="hold" nodeType="afterEffect">
                                  <p:stCondLst>
                                    <p:cond delay="0"/>
                                  </p:stCondLst>
                                  <p:childTnLst>
                                    <p:animEffect transition="out" filter="fade">
                                      <p:cBhvr>
                                        <p:cTn id="124" dur="500"/>
                                        <p:tgtEl>
                                          <p:spTgt spid="46"/>
                                        </p:tgtEl>
                                      </p:cBhvr>
                                    </p:animEffect>
                                    <p:set>
                                      <p:cBhvr>
                                        <p:cTn id="125" dur="1" fill="hold">
                                          <p:stCondLst>
                                            <p:cond delay="499"/>
                                          </p:stCondLst>
                                        </p:cTn>
                                        <p:tgtEl>
                                          <p:spTgt spid="46"/>
                                        </p:tgtEl>
                                        <p:attrNameLst>
                                          <p:attrName>style.visibility</p:attrName>
                                        </p:attrNameLst>
                                      </p:cBhvr>
                                      <p:to>
                                        <p:strVal val="hidden"/>
                                      </p:to>
                                    </p:set>
                                  </p:childTnLst>
                                </p:cTn>
                              </p:par>
                            </p:childTnLst>
                          </p:cTn>
                        </p:par>
                        <p:par>
                          <p:cTn id="126" fill="hold" nodeType="afterGroup">
                            <p:stCondLst>
                              <p:cond delay="10000"/>
                            </p:stCondLst>
                            <p:childTnLst>
                              <p:par>
                                <p:cTn id="127" presetID="10" presetClass="exit" presetSubtype="0" fill="hold" nodeType="afterEffect">
                                  <p:stCondLst>
                                    <p:cond delay="0"/>
                                  </p:stCondLst>
                                  <p:childTnLst>
                                    <p:animEffect transition="out" filter="fade">
                                      <p:cBhvr>
                                        <p:cTn id="128" dur="500"/>
                                        <p:tgtEl>
                                          <p:spTgt spid="49"/>
                                        </p:tgtEl>
                                      </p:cBhvr>
                                    </p:animEffect>
                                    <p:set>
                                      <p:cBhvr>
                                        <p:cTn id="129" dur="1" fill="hold">
                                          <p:stCondLst>
                                            <p:cond delay="499"/>
                                          </p:stCondLst>
                                        </p:cTn>
                                        <p:tgtEl>
                                          <p:spTgt spid="49"/>
                                        </p:tgtEl>
                                        <p:attrNameLst>
                                          <p:attrName>style.visibility</p:attrName>
                                        </p:attrNameLst>
                                      </p:cBhvr>
                                      <p:to>
                                        <p:strVal val="hidden"/>
                                      </p:to>
                                    </p:set>
                                  </p:childTnLst>
                                </p:cTn>
                              </p:par>
                            </p:childTnLst>
                          </p:cTn>
                        </p:par>
                        <p:par>
                          <p:cTn id="130" fill="hold" nodeType="afterGroup">
                            <p:stCondLst>
                              <p:cond delay="10500"/>
                            </p:stCondLst>
                            <p:childTnLst>
                              <p:par>
                                <p:cTn id="131" presetID="10" presetClass="exit" presetSubtype="0" fill="hold" nodeType="afterEffect">
                                  <p:stCondLst>
                                    <p:cond delay="0"/>
                                  </p:stCondLst>
                                  <p:childTnLst>
                                    <p:animEffect transition="out" filter="fade">
                                      <p:cBhvr>
                                        <p:cTn id="132" dur="500"/>
                                        <p:tgtEl>
                                          <p:spTgt spid="41"/>
                                        </p:tgtEl>
                                      </p:cBhvr>
                                    </p:animEffect>
                                    <p:set>
                                      <p:cBhvr>
                                        <p:cTn id="133" dur="1" fill="hold">
                                          <p:stCondLst>
                                            <p:cond delay="499"/>
                                          </p:stCondLst>
                                        </p:cTn>
                                        <p:tgtEl>
                                          <p:spTgt spid="41"/>
                                        </p:tgtEl>
                                        <p:attrNameLst>
                                          <p:attrName>style.visibility</p:attrName>
                                        </p:attrNameLst>
                                      </p:cBhvr>
                                      <p:to>
                                        <p:strVal val="hidden"/>
                                      </p:to>
                                    </p:set>
                                  </p:childTnLst>
                                </p:cTn>
                              </p:par>
                            </p:childTnLst>
                          </p:cTn>
                        </p:par>
                        <p:par>
                          <p:cTn id="134" fill="hold" nodeType="afterGroup">
                            <p:stCondLst>
                              <p:cond delay="11000"/>
                            </p:stCondLst>
                            <p:childTnLst>
                              <p:par>
                                <p:cTn id="135" presetID="10" presetClass="entr" presetSubtype="0" fill="hold" nodeType="afterEffect">
                                  <p:stCondLst>
                                    <p:cond delay="0"/>
                                  </p:stCondLst>
                                  <p:childTnLst>
                                    <p:set>
                                      <p:cBhvr>
                                        <p:cTn id="136" dur="1" fill="hold">
                                          <p:stCondLst>
                                            <p:cond delay="0"/>
                                          </p:stCondLst>
                                        </p:cTn>
                                        <p:tgtEl>
                                          <p:spTgt spid="36"/>
                                        </p:tgtEl>
                                        <p:attrNameLst>
                                          <p:attrName>style.visibility</p:attrName>
                                        </p:attrNameLst>
                                      </p:cBhvr>
                                      <p:to>
                                        <p:strVal val="visible"/>
                                      </p:to>
                                    </p:set>
                                    <p:animEffect transition="in" filter="fade">
                                      <p:cBhvr>
                                        <p:cTn id="137" dur="500"/>
                                        <p:tgtEl>
                                          <p:spTgt spid="36"/>
                                        </p:tgtEl>
                                      </p:cBhvr>
                                    </p:animEffect>
                                  </p:childTnLst>
                                </p:cTn>
                              </p:par>
                            </p:childTnLst>
                          </p:cTn>
                        </p:par>
                        <p:par>
                          <p:cTn id="138" fill="hold" nodeType="afterGroup">
                            <p:stCondLst>
                              <p:cond delay="11500"/>
                            </p:stCondLst>
                            <p:childTnLst>
                              <p:par>
                                <p:cTn id="139" presetID="10" presetClass="entr" presetSubtype="0" fill="hold" nodeType="afterEffect">
                                  <p:stCondLst>
                                    <p:cond delay="0"/>
                                  </p:stCondLst>
                                  <p:childTnLst>
                                    <p:set>
                                      <p:cBhvr>
                                        <p:cTn id="140" dur="1" fill="hold">
                                          <p:stCondLst>
                                            <p:cond delay="0"/>
                                          </p:stCondLst>
                                        </p:cTn>
                                        <p:tgtEl>
                                          <p:spTgt spid="14"/>
                                        </p:tgtEl>
                                        <p:attrNameLst>
                                          <p:attrName>style.visibility</p:attrName>
                                        </p:attrNameLst>
                                      </p:cBhvr>
                                      <p:to>
                                        <p:strVal val="visible"/>
                                      </p:to>
                                    </p:set>
                                    <p:animEffect transition="in" filter="fade">
                                      <p:cBhvr>
                                        <p:cTn id="141" dur="500"/>
                                        <p:tgtEl>
                                          <p:spTgt spid="14"/>
                                        </p:tgtEl>
                                      </p:cBhvr>
                                    </p:animEffect>
                                  </p:childTnLst>
                                </p:cTn>
                              </p:par>
                              <p:par>
                                <p:cTn id="142" presetID="10" presetClass="entr" presetSubtype="0" fill="hold" nodeType="withEffect">
                                  <p:stCondLst>
                                    <p:cond delay="0"/>
                                  </p:stCondLst>
                                  <p:childTnLst>
                                    <p:set>
                                      <p:cBhvr>
                                        <p:cTn id="143" dur="1" fill="hold">
                                          <p:stCondLst>
                                            <p:cond delay="0"/>
                                          </p:stCondLst>
                                        </p:cTn>
                                        <p:tgtEl>
                                          <p:spTgt spid="15"/>
                                        </p:tgtEl>
                                        <p:attrNameLst>
                                          <p:attrName>style.visibility</p:attrName>
                                        </p:attrNameLst>
                                      </p:cBhvr>
                                      <p:to>
                                        <p:strVal val="visible"/>
                                      </p:to>
                                    </p:set>
                                    <p:animEffect transition="in" filter="fade">
                                      <p:cBhvr>
                                        <p:cTn id="144" dur="500"/>
                                        <p:tgtEl>
                                          <p:spTgt spid="15"/>
                                        </p:tgtEl>
                                      </p:cBhvr>
                                    </p:animEffect>
                                  </p:childTnLst>
                                </p:cTn>
                              </p:par>
                            </p:childTnLst>
                          </p:cTn>
                        </p:par>
                        <p:par>
                          <p:cTn id="145" fill="hold" nodeType="afterGroup">
                            <p:stCondLst>
                              <p:cond delay="12000"/>
                            </p:stCondLst>
                            <p:childTnLst>
                              <p:par>
                                <p:cTn id="146" presetID="10" presetClass="exit" presetSubtype="0" fill="hold" nodeType="afterEffect">
                                  <p:stCondLst>
                                    <p:cond delay="0"/>
                                  </p:stCondLst>
                                  <p:childTnLst>
                                    <p:animEffect transition="out" filter="fade">
                                      <p:cBhvr>
                                        <p:cTn id="147" dur="500"/>
                                        <p:tgtEl>
                                          <p:spTgt spid="56"/>
                                        </p:tgtEl>
                                      </p:cBhvr>
                                    </p:animEffect>
                                    <p:set>
                                      <p:cBhvr>
                                        <p:cTn id="148" dur="1" fill="hold">
                                          <p:stCondLst>
                                            <p:cond delay="499"/>
                                          </p:stCondLst>
                                        </p:cTn>
                                        <p:tgtEl>
                                          <p:spTgt spid="56"/>
                                        </p:tgtEl>
                                        <p:attrNameLst>
                                          <p:attrName>style.visibility</p:attrName>
                                        </p:attrNameLst>
                                      </p:cBhvr>
                                      <p:to>
                                        <p:strVal val="hidden"/>
                                      </p:to>
                                    </p:set>
                                  </p:childTnLst>
                                </p:cTn>
                              </p:par>
                            </p:childTnLst>
                          </p:cTn>
                        </p:par>
                        <p:par>
                          <p:cTn id="149" fill="hold" nodeType="afterGroup">
                            <p:stCondLst>
                              <p:cond delay="12500"/>
                            </p:stCondLst>
                            <p:childTnLst>
                              <p:par>
                                <p:cTn id="150" presetID="10" presetClass="exit" presetSubtype="0" fill="hold" nodeType="afterEffect">
                                  <p:stCondLst>
                                    <p:cond delay="0"/>
                                  </p:stCondLst>
                                  <p:childTnLst>
                                    <p:animEffect transition="out" filter="fade">
                                      <p:cBhvr>
                                        <p:cTn id="151" dur="500"/>
                                        <p:tgtEl>
                                          <p:spTgt spid="51"/>
                                        </p:tgtEl>
                                      </p:cBhvr>
                                    </p:animEffect>
                                    <p:set>
                                      <p:cBhvr>
                                        <p:cTn id="152" dur="1" fill="hold">
                                          <p:stCondLst>
                                            <p:cond delay="499"/>
                                          </p:stCondLst>
                                        </p:cTn>
                                        <p:tgtEl>
                                          <p:spTgt spid="51"/>
                                        </p:tgtEl>
                                        <p:attrNameLst>
                                          <p:attrName>style.visibility</p:attrName>
                                        </p:attrNameLst>
                                      </p:cBhvr>
                                      <p:to>
                                        <p:strVal val="hidden"/>
                                      </p:to>
                                    </p:set>
                                  </p:childTnLst>
                                </p:cTn>
                              </p:par>
                            </p:childTnLst>
                          </p:cTn>
                        </p:par>
                        <p:par>
                          <p:cTn id="153" fill="hold" nodeType="afterGroup">
                            <p:stCondLst>
                              <p:cond delay="13000"/>
                            </p:stCondLst>
                            <p:childTnLst>
                              <p:par>
                                <p:cTn id="154" presetID="10" presetClass="entr" presetSubtype="0" fill="hold" nodeType="afterEffect">
                                  <p:stCondLst>
                                    <p:cond delay="0"/>
                                  </p:stCondLst>
                                  <p:childTnLst>
                                    <p:set>
                                      <p:cBhvr>
                                        <p:cTn id="155" dur="1" fill="hold">
                                          <p:stCondLst>
                                            <p:cond delay="0"/>
                                          </p:stCondLst>
                                        </p:cTn>
                                        <p:tgtEl>
                                          <p:spTgt spid="16"/>
                                        </p:tgtEl>
                                        <p:attrNameLst>
                                          <p:attrName>style.visibility</p:attrName>
                                        </p:attrNameLst>
                                      </p:cBhvr>
                                      <p:to>
                                        <p:strVal val="visible"/>
                                      </p:to>
                                    </p:set>
                                    <p:animEffect transition="in" filter="fade">
                                      <p:cBhvr>
                                        <p:cTn id="156" dur="500"/>
                                        <p:tgtEl>
                                          <p:spTgt spid="16"/>
                                        </p:tgtEl>
                                      </p:cBhvr>
                                    </p:animEffect>
                                  </p:childTnLst>
                                </p:cTn>
                              </p:par>
                              <p:par>
                                <p:cTn id="157" presetID="10" presetClass="entr" presetSubtype="0" fill="hold" nodeType="withEffect">
                                  <p:stCondLst>
                                    <p:cond delay="0"/>
                                  </p:stCondLst>
                                  <p:childTnLst>
                                    <p:set>
                                      <p:cBhvr>
                                        <p:cTn id="158" dur="1" fill="hold">
                                          <p:stCondLst>
                                            <p:cond delay="0"/>
                                          </p:stCondLst>
                                        </p:cTn>
                                        <p:tgtEl>
                                          <p:spTgt spid="17"/>
                                        </p:tgtEl>
                                        <p:attrNameLst>
                                          <p:attrName>style.visibility</p:attrName>
                                        </p:attrNameLst>
                                      </p:cBhvr>
                                      <p:to>
                                        <p:strVal val="visible"/>
                                      </p:to>
                                    </p:set>
                                    <p:animEffect transition="in" filter="fade">
                                      <p:cBhvr>
                                        <p:cTn id="159" dur="500"/>
                                        <p:tgtEl>
                                          <p:spTgt spid="17"/>
                                        </p:tgtEl>
                                      </p:cBhvr>
                                    </p:animEffect>
                                  </p:childTnLst>
                                </p:cTn>
                              </p:par>
                            </p:childTnLst>
                          </p:cTn>
                        </p:par>
                        <p:par>
                          <p:cTn id="160" fill="hold" nodeType="afterGroup">
                            <p:stCondLst>
                              <p:cond delay="13500"/>
                            </p:stCondLst>
                            <p:childTnLst>
                              <p:par>
                                <p:cTn id="161" presetID="10" presetClass="exit" presetSubtype="0" fill="hold" nodeType="afterEffect">
                                  <p:stCondLst>
                                    <p:cond delay="0"/>
                                  </p:stCondLst>
                                  <p:childTnLst>
                                    <p:animEffect transition="out" filter="fade">
                                      <p:cBhvr>
                                        <p:cTn id="162" dur="500"/>
                                        <p:tgtEl>
                                          <p:spTgt spid="45"/>
                                        </p:tgtEl>
                                      </p:cBhvr>
                                    </p:animEffect>
                                    <p:set>
                                      <p:cBhvr>
                                        <p:cTn id="163" dur="1" fill="hold">
                                          <p:stCondLst>
                                            <p:cond delay="499"/>
                                          </p:stCondLst>
                                        </p:cTn>
                                        <p:tgtEl>
                                          <p:spTgt spid="45"/>
                                        </p:tgtEl>
                                        <p:attrNameLst>
                                          <p:attrName>style.visibility</p:attrName>
                                        </p:attrNameLst>
                                      </p:cBhvr>
                                      <p:to>
                                        <p:strVal val="hidden"/>
                                      </p:to>
                                    </p:set>
                                  </p:childTnLst>
                                </p:cTn>
                              </p:par>
                            </p:childTnLst>
                          </p:cTn>
                        </p:par>
                        <p:par>
                          <p:cTn id="164" fill="hold" nodeType="afterGroup">
                            <p:stCondLst>
                              <p:cond delay="14000"/>
                            </p:stCondLst>
                            <p:childTnLst>
                              <p:par>
                                <p:cTn id="165" presetID="10" presetClass="exit" presetSubtype="0" fill="hold" nodeType="afterEffect">
                                  <p:stCondLst>
                                    <p:cond delay="0"/>
                                  </p:stCondLst>
                                  <p:childTnLst>
                                    <p:animEffect transition="out" filter="fade">
                                      <p:cBhvr>
                                        <p:cTn id="166" dur="500"/>
                                        <p:tgtEl>
                                          <p:spTgt spid="58"/>
                                        </p:tgtEl>
                                      </p:cBhvr>
                                    </p:animEffect>
                                    <p:set>
                                      <p:cBhvr>
                                        <p:cTn id="167" dur="1" fill="hold">
                                          <p:stCondLst>
                                            <p:cond delay="499"/>
                                          </p:stCondLst>
                                        </p:cTn>
                                        <p:tgtEl>
                                          <p:spTgt spid="58"/>
                                        </p:tgtEl>
                                        <p:attrNameLst>
                                          <p:attrName>style.visibility</p:attrName>
                                        </p:attrNameLst>
                                      </p:cBhvr>
                                      <p:to>
                                        <p:strVal val="hidden"/>
                                      </p:to>
                                    </p:set>
                                  </p:childTnLst>
                                </p:cTn>
                              </p:par>
                            </p:childTnLst>
                          </p:cTn>
                        </p:par>
                        <p:par>
                          <p:cTn id="168" fill="hold" nodeType="afterGroup">
                            <p:stCondLst>
                              <p:cond delay="14500"/>
                            </p:stCondLst>
                            <p:childTnLst>
                              <p:par>
                                <p:cTn id="169" presetID="10" presetClass="entr" presetSubtype="0" fill="hold" nodeType="afterEffect">
                                  <p:stCondLst>
                                    <p:cond delay="0"/>
                                  </p:stCondLst>
                                  <p:childTnLst>
                                    <p:set>
                                      <p:cBhvr>
                                        <p:cTn id="170" dur="1" fill="hold">
                                          <p:stCondLst>
                                            <p:cond delay="0"/>
                                          </p:stCondLst>
                                        </p:cTn>
                                        <p:tgtEl>
                                          <p:spTgt spid="18"/>
                                        </p:tgtEl>
                                        <p:attrNameLst>
                                          <p:attrName>style.visibility</p:attrName>
                                        </p:attrNameLst>
                                      </p:cBhvr>
                                      <p:to>
                                        <p:strVal val="visible"/>
                                      </p:to>
                                    </p:set>
                                    <p:animEffect transition="in" filter="fade">
                                      <p:cBhvr>
                                        <p:cTn id="171" dur="500"/>
                                        <p:tgtEl>
                                          <p:spTgt spid="18"/>
                                        </p:tgtEl>
                                      </p:cBhvr>
                                    </p:animEffect>
                                  </p:childTnLst>
                                </p:cTn>
                              </p:par>
                              <p:par>
                                <p:cTn id="172" presetID="10" presetClass="entr" presetSubtype="0" fill="hold" nodeType="withEffect">
                                  <p:stCondLst>
                                    <p:cond delay="0"/>
                                  </p:stCondLst>
                                  <p:childTnLst>
                                    <p:set>
                                      <p:cBhvr>
                                        <p:cTn id="173" dur="1" fill="hold">
                                          <p:stCondLst>
                                            <p:cond delay="0"/>
                                          </p:stCondLst>
                                        </p:cTn>
                                        <p:tgtEl>
                                          <p:spTgt spid="19"/>
                                        </p:tgtEl>
                                        <p:attrNameLst>
                                          <p:attrName>style.visibility</p:attrName>
                                        </p:attrNameLst>
                                      </p:cBhvr>
                                      <p:to>
                                        <p:strVal val="visible"/>
                                      </p:to>
                                    </p:set>
                                    <p:animEffect transition="in" filter="fade">
                                      <p:cBhvr>
                                        <p:cTn id="174" dur="500"/>
                                        <p:tgtEl>
                                          <p:spTgt spid="19"/>
                                        </p:tgtEl>
                                      </p:cBhvr>
                                    </p:animEffect>
                                  </p:childTnLst>
                                </p:cTn>
                              </p:par>
                            </p:childTnLst>
                          </p:cTn>
                        </p:par>
                        <p:par>
                          <p:cTn id="175" fill="hold" nodeType="afterGroup">
                            <p:stCondLst>
                              <p:cond delay="15000"/>
                            </p:stCondLst>
                            <p:childTnLst>
                              <p:par>
                                <p:cTn id="176" presetID="10" presetClass="exit" presetSubtype="0" fill="hold" nodeType="afterEffect">
                                  <p:stCondLst>
                                    <p:cond delay="0"/>
                                  </p:stCondLst>
                                  <p:childTnLst>
                                    <p:animEffect transition="out" filter="fade">
                                      <p:cBhvr>
                                        <p:cTn id="177" dur="500"/>
                                        <p:tgtEl>
                                          <p:spTgt spid="48"/>
                                        </p:tgtEl>
                                      </p:cBhvr>
                                    </p:animEffect>
                                    <p:set>
                                      <p:cBhvr>
                                        <p:cTn id="178" dur="1" fill="hold">
                                          <p:stCondLst>
                                            <p:cond delay="499"/>
                                          </p:stCondLst>
                                        </p:cTn>
                                        <p:tgtEl>
                                          <p:spTgt spid="48"/>
                                        </p:tgtEl>
                                        <p:attrNameLst>
                                          <p:attrName>style.visibility</p:attrName>
                                        </p:attrNameLst>
                                      </p:cBhvr>
                                      <p:to>
                                        <p:strVal val="hidden"/>
                                      </p:to>
                                    </p:set>
                                  </p:childTnLst>
                                </p:cTn>
                              </p:par>
                            </p:childTnLst>
                          </p:cTn>
                        </p:par>
                        <p:par>
                          <p:cTn id="179" fill="hold" nodeType="afterGroup">
                            <p:stCondLst>
                              <p:cond delay="15500"/>
                            </p:stCondLst>
                            <p:childTnLst>
                              <p:par>
                                <p:cTn id="180" presetID="10" presetClass="exit" presetSubtype="0" fill="hold" nodeType="afterEffect">
                                  <p:stCondLst>
                                    <p:cond delay="0"/>
                                  </p:stCondLst>
                                  <p:childTnLst>
                                    <p:animEffect transition="out" filter="fade">
                                      <p:cBhvr>
                                        <p:cTn id="181" dur="500"/>
                                        <p:tgtEl>
                                          <p:spTgt spid="13"/>
                                        </p:tgtEl>
                                      </p:cBhvr>
                                    </p:animEffect>
                                    <p:set>
                                      <p:cBhvr>
                                        <p:cTn id="182" dur="1" fill="hold">
                                          <p:stCondLst>
                                            <p:cond delay="499"/>
                                          </p:stCondLst>
                                        </p:cTn>
                                        <p:tgtEl>
                                          <p:spTgt spid="13"/>
                                        </p:tgtEl>
                                        <p:attrNameLst>
                                          <p:attrName>style.visibility</p:attrName>
                                        </p:attrNameLst>
                                      </p:cBhvr>
                                      <p:to>
                                        <p:strVal val="hidden"/>
                                      </p:to>
                                    </p:set>
                                  </p:childTnLst>
                                </p:cTn>
                              </p:par>
                            </p:childTnLst>
                          </p:cTn>
                        </p:par>
                        <p:par>
                          <p:cTn id="183" fill="hold" nodeType="afterGroup">
                            <p:stCondLst>
                              <p:cond delay="16000"/>
                            </p:stCondLst>
                            <p:childTnLst>
                              <p:par>
                                <p:cTn id="184" presetID="10" presetClass="entr" presetSubtype="0" fill="hold" nodeType="afterEffect">
                                  <p:stCondLst>
                                    <p:cond delay="0"/>
                                  </p:stCondLst>
                                  <p:childTnLst>
                                    <p:set>
                                      <p:cBhvr>
                                        <p:cTn id="185" dur="1" fill="hold">
                                          <p:stCondLst>
                                            <p:cond delay="0"/>
                                          </p:stCondLst>
                                        </p:cTn>
                                        <p:tgtEl>
                                          <p:spTgt spid="20"/>
                                        </p:tgtEl>
                                        <p:attrNameLst>
                                          <p:attrName>style.visibility</p:attrName>
                                        </p:attrNameLst>
                                      </p:cBhvr>
                                      <p:to>
                                        <p:strVal val="visible"/>
                                      </p:to>
                                    </p:set>
                                    <p:animEffect transition="in" filter="fade">
                                      <p:cBhvr>
                                        <p:cTn id="186" dur="500"/>
                                        <p:tgtEl>
                                          <p:spTgt spid="20"/>
                                        </p:tgtEl>
                                      </p:cBhvr>
                                    </p:animEffect>
                                  </p:childTnLst>
                                </p:cTn>
                              </p:par>
                              <p:par>
                                <p:cTn id="187" presetID="10" presetClass="entr" presetSubtype="0" fill="hold" nodeType="with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fade">
                                      <p:cBhvr>
                                        <p:cTn id="189" dur="500"/>
                                        <p:tgtEl>
                                          <p:spTgt spid="23"/>
                                        </p:tgtEl>
                                      </p:cBhvr>
                                    </p:animEffect>
                                  </p:childTnLst>
                                </p:cTn>
                              </p:par>
                            </p:childTnLst>
                          </p:cTn>
                        </p:par>
                        <p:par>
                          <p:cTn id="190" fill="hold" nodeType="afterGroup">
                            <p:stCondLst>
                              <p:cond delay="16500"/>
                            </p:stCondLst>
                            <p:childTnLst>
                              <p:par>
                                <p:cTn id="191" presetID="10" presetClass="exit" presetSubtype="0" fill="hold" nodeType="afterEffect">
                                  <p:stCondLst>
                                    <p:cond delay="0"/>
                                  </p:stCondLst>
                                  <p:childTnLst>
                                    <p:animEffect transition="out" filter="fade">
                                      <p:cBhvr>
                                        <p:cTn id="192" dur="500"/>
                                        <p:tgtEl>
                                          <p:spTgt spid="7"/>
                                        </p:tgtEl>
                                      </p:cBhvr>
                                    </p:animEffect>
                                    <p:set>
                                      <p:cBhvr>
                                        <p:cTn id="193" dur="1" fill="hold">
                                          <p:stCondLst>
                                            <p:cond delay="499"/>
                                          </p:stCondLst>
                                        </p:cTn>
                                        <p:tgtEl>
                                          <p:spTgt spid="7"/>
                                        </p:tgtEl>
                                        <p:attrNameLst>
                                          <p:attrName>style.visibility</p:attrName>
                                        </p:attrNameLst>
                                      </p:cBhvr>
                                      <p:to>
                                        <p:strVal val="hidden"/>
                                      </p:to>
                                    </p:set>
                                  </p:childTnLst>
                                </p:cTn>
                              </p:par>
                            </p:childTnLst>
                          </p:cTn>
                        </p:par>
                        <p:par>
                          <p:cTn id="194" fill="hold" nodeType="afterGroup">
                            <p:stCondLst>
                              <p:cond delay="17000"/>
                            </p:stCondLst>
                            <p:childTnLst>
                              <p:par>
                                <p:cTn id="195" presetID="10" presetClass="exit" presetSubtype="0" fill="hold" nodeType="afterEffect">
                                  <p:stCondLst>
                                    <p:cond delay="0"/>
                                  </p:stCondLst>
                                  <p:childTnLst>
                                    <p:animEffect transition="out" filter="fade">
                                      <p:cBhvr>
                                        <p:cTn id="196" dur="500"/>
                                        <p:tgtEl>
                                          <p:spTgt spid="50"/>
                                        </p:tgtEl>
                                      </p:cBhvr>
                                    </p:animEffect>
                                    <p:set>
                                      <p:cBhvr>
                                        <p:cTn id="197" dur="1" fill="hold">
                                          <p:stCondLst>
                                            <p:cond delay="499"/>
                                          </p:stCondLst>
                                        </p:cTn>
                                        <p:tgtEl>
                                          <p:spTgt spid="50"/>
                                        </p:tgtEl>
                                        <p:attrNameLst>
                                          <p:attrName>style.visibility</p:attrName>
                                        </p:attrNameLst>
                                      </p:cBhvr>
                                      <p:to>
                                        <p:strVal val="hidden"/>
                                      </p:to>
                                    </p:set>
                                  </p:childTnLst>
                                </p:cTn>
                              </p:par>
                            </p:childTnLst>
                          </p:cTn>
                        </p:par>
                        <p:par>
                          <p:cTn id="198" fill="hold" nodeType="afterGroup">
                            <p:stCondLst>
                              <p:cond delay="17500"/>
                            </p:stCondLst>
                            <p:childTnLst>
                              <p:par>
                                <p:cTn id="199" presetID="10" presetClass="entr" presetSubtype="0" fill="hold" nodeType="afterEffect">
                                  <p:stCondLst>
                                    <p:cond delay="0"/>
                                  </p:stCondLst>
                                  <p:childTnLst>
                                    <p:set>
                                      <p:cBhvr>
                                        <p:cTn id="200" dur="1" fill="hold">
                                          <p:stCondLst>
                                            <p:cond delay="0"/>
                                          </p:stCondLst>
                                        </p:cTn>
                                        <p:tgtEl>
                                          <p:spTgt spid="24"/>
                                        </p:tgtEl>
                                        <p:attrNameLst>
                                          <p:attrName>style.visibility</p:attrName>
                                        </p:attrNameLst>
                                      </p:cBhvr>
                                      <p:to>
                                        <p:strVal val="visible"/>
                                      </p:to>
                                    </p:set>
                                    <p:animEffect transition="in" filter="fade">
                                      <p:cBhvr>
                                        <p:cTn id="201" dur="500"/>
                                        <p:tgtEl>
                                          <p:spTgt spid="24"/>
                                        </p:tgtEl>
                                      </p:cBhvr>
                                    </p:animEffect>
                                  </p:childTnLst>
                                </p:cTn>
                              </p:par>
                              <p:par>
                                <p:cTn id="202" presetID="10" presetClass="entr" presetSubtype="0" fill="hold" nodeType="withEffect">
                                  <p:stCondLst>
                                    <p:cond delay="0"/>
                                  </p:stCondLst>
                                  <p:childTnLst>
                                    <p:set>
                                      <p:cBhvr>
                                        <p:cTn id="203" dur="1" fill="hold">
                                          <p:stCondLst>
                                            <p:cond delay="0"/>
                                          </p:stCondLst>
                                        </p:cTn>
                                        <p:tgtEl>
                                          <p:spTgt spid="25"/>
                                        </p:tgtEl>
                                        <p:attrNameLst>
                                          <p:attrName>style.visibility</p:attrName>
                                        </p:attrNameLst>
                                      </p:cBhvr>
                                      <p:to>
                                        <p:strVal val="visible"/>
                                      </p:to>
                                    </p:set>
                                    <p:animEffect transition="in" filter="fade">
                                      <p:cBhvr>
                                        <p:cTn id="204" dur="500"/>
                                        <p:tgtEl>
                                          <p:spTgt spid="25"/>
                                        </p:tgtEl>
                                      </p:cBhvr>
                                    </p:animEffect>
                                  </p:childTnLst>
                                </p:cTn>
                              </p:par>
                            </p:childTnLst>
                          </p:cTn>
                        </p:par>
                        <p:par>
                          <p:cTn id="205" fill="hold" nodeType="afterGroup">
                            <p:stCondLst>
                              <p:cond delay="18000"/>
                            </p:stCondLst>
                            <p:childTnLst>
                              <p:par>
                                <p:cTn id="206" presetID="10" presetClass="exit" presetSubtype="0" fill="hold" nodeType="afterEffect">
                                  <p:stCondLst>
                                    <p:cond delay="0"/>
                                  </p:stCondLst>
                                  <p:childTnLst>
                                    <p:animEffect transition="out" filter="fade">
                                      <p:cBhvr>
                                        <p:cTn id="207" dur="500"/>
                                        <p:tgtEl>
                                          <p:spTgt spid="47"/>
                                        </p:tgtEl>
                                      </p:cBhvr>
                                    </p:animEffect>
                                    <p:set>
                                      <p:cBhvr>
                                        <p:cTn id="208" dur="1" fill="hold">
                                          <p:stCondLst>
                                            <p:cond delay="499"/>
                                          </p:stCondLst>
                                        </p:cTn>
                                        <p:tgtEl>
                                          <p:spTgt spid="47"/>
                                        </p:tgtEl>
                                        <p:attrNameLst>
                                          <p:attrName>style.visibility</p:attrName>
                                        </p:attrNameLst>
                                      </p:cBhvr>
                                      <p:to>
                                        <p:strVal val="hidden"/>
                                      </p:to>
                                    </p:set>
                                  </p:childTnLst>
                                </p:cTn>
                              </p:par>
                            </p:childTnLst>
                          </p:cTn>
                        </p:par>
                        <p:par>
                          <p:cTn id="209" fill="hold" nodeType="afterGroup">
                            <p:stCondLst>
                              <p:cond delay="18500"/>
                            </p:stCondLst>
                            <p:childTnLst>
                              <p:par>
                                <p:cTn id="210" presetID="10" presetClass="exit" presetSubtype="0" fill="hold" nodeType="afterEffect">
                                  <p:stCondLst>
                                    <p:cond delay="0"/>
                                  </p:stCondLst>
                                  <p:childTnLst>
                                    <p:animEffect transition="out" filter="fade">
                                      <p:cBhvr>
                                        <p:cTn id="211" dur="500"/>
                                        <p:tgtEl>
                                          <p:spTgt spid="11"/>
                                        </p:tgtEl>
                                      </p:cBhvr>
                                    </p:animEffect>
                                    <p:set>
                                      <p:cBhvr>
                                        <p:cTn id="212" dur="1" fill="hold">
                                          <p:stCondLst>
                                            <p:cond delay="499"/>
                                          </p:stCondLst>
                                        </p:cTn>
                                        <p:tgtEl>
                                          <p:spTgt spid="11"/>
                                        </p:tgtEl>
                                        <p:attrNameLst>
                                          <p:attrName>style.visibility</p:attrName>
                                        </p:attrNameLst>
                                      </p:cBhvr>
                                      <p:to>
                                        <p:strVal val="hidden"/>
                                      </p:to>
                                    </p:set>
                                  </p:childTnLst>
                                </p:cTn>
                              </p:par>
                            </p:childTnLst>
                          </p:cTn>
                        </p:par>
                        <p:par>
                          <p:cTn id="213" fill="hold" nodeType="afterGroup">
                            <p:stCondLst>
                              <p:cond delay="19000"/>
                            </p:stCondLst>
                            <p:childTnLst>
                              <p:par>
                                <p:cTn id="214" presetID="10" presetClass="entr" presetSubtype="0" fill="hold" nodeType="afterEffect">
                                  <p:stCondLst>
                                    <p:cond delay="0"/>
                                  </p:stCondLst>
                                  <p:childTnLst>
                                    <p:set>
                                      <p:cBhvr>
                                        <p:cTn id="215" dur="1" fill="hold">
                                          <p:stCondLst>
                                            <p:cond delay="0"/>
                                          </p:stCondLst>
                                        </p:cTn>
                                        <p:tgtEl>
                                          <p:spTgt spid="26"/>
                                        </p:tgtEl>
                                        <p:attrNameLst>
                                          <p:attrName>style.visibility</p:attrName>
                                        </p:attrNameLst>
                                      </p:cBhvr>
                                      <p:to>
                                        <p:strVal val="visible"/>
                                      </p:to>
                                    </p:set>
                                    <p:animEffect transition="in" filter="fade">
                                      <p:cBhvr>
                                        <p:cTn id="216" dur="500"/>
                                        <p:tgtEl>
                                          <p:spTgt spid="26"/>
                                        </p:tgtEl>
                                      </p:cBhvr>
                                    </p:animEffect>
                                  </p:childTnLst>
                                </p:cTn>
                              </p:par>
                              <p:par>
                                <p:cTn id="217" presetID="10" presetClass="entr" presetSubtype="0" fill="hold" nodeType="withEffect">
                                  <p:stCondLst>
                                    <p:cond delay="0"/>
                                  </p:stCondLst>
                                  <p:childTnLst>
                                    <p:set>
                                      <p:cBhvr>
                                        <p:cTn id="218" dur="1" fill="hold">
                                          <p:stCondLst>
                                            <p:cond delay="0"/>
                                          </p:stCondLst>
                                        </p:cTn>
                                        <p:tgtEl>
                                          <p:spTgt spid="27"/>
                                        </p:tgtEl>
                                        <p:attrNameLst>
                                          <p:attrName>style.visibility</p:attrName>
                                        </p:attrNameLst>
                                      </p:cBhvr>
                                      <p:to>
                                        <p:strVal val="visible"/>
                                      </p:to>
                                    </p:set>
                                    <p:animEffect transition="in" filter="fade">
                                      <p:cBhvr>
                                        <p:cTn id="219" dur="500"/>
                                        <p:tgtEl>
                                          <p:spTgt spid="27"/>
                                        </p:tgtEl>
                                      </p:cBhvr>
                                    </p:animEffect>
                                  </p:childTnLst>
                                </p:cTn>
                              </p:par>
                            </p:childTnLst>
                          </p:cTn>
                        </p:par>
                        <p:par>
                          <p:cTn id="220" fill="hold" nodeType="afterGroup">
                            <p:stCondLst>
                              <p:cond delay="19500"/>
                            </p:stCondLst>
                            <p:childTnLst>
                              <p:par>
                                <p:cTn id="221" presetID="10" presetClass="exit" presetSubtype="0" fill="hold" nodeType="afterEffect">
                                  <p:stCondLst>
                                    <p:cond delay="0"/>
                                  </p:stCondLst>
                                  <p:childTnLst>
                                    <p:animEffect transition="out" filter="fade">
                                      <p:cBhvr>
                                        <p:cTn id="222" dur="500"/>
                                        <p:tgtEl>
                                          <p:spTgt spid="17"/>
                                        </p:tgtEl>
                                      </p:cBhvr>
                                    </p:animEffect>
                                    <p:set>
                                      <p:cBhvr>
                                        <p:cTn id="223" dur="1" fill="hold">
                                          <p:stCondLst>
                                            <p:cond delay="499"/>
                                          </p:stCondLst>
                                        </p:cTn>
                                        <p:tgtEl>
                                          <p:spTgt spid="17"/>
                                        </p:tgtEl>
                                        <p:attrNameLst>
                                          <p:attrName>style.visibility</p:attrName>
                                        </p:attrNameLst>
                                      </p:cBhvr>
                                      <p:to>
                                        <p:strVal val="hidden"/>
                                      </p:to>
                                    </p:set>
                                  </p:childTnLst>
                                </p:cTn>
                              </p:par>
                            </p:childTnLst>
                          </p:cTn>
                        </p:par>
                        <p:par>
                          <p:cTn id="224" fill="hold" nodeType="afterGroup">
                            <p:stCondLst>
                              <p:cond delay="20000"/>
                            </p:stCondLst>
                            <p:childTnLst>
                              <p:par>
                                <p:cTn id="225" presetID="10" presetClass="exit" presetSubtype="0" fill="hold" nodeType="afterEffect">
                                  <p:stCondLst>
                                    <p:cond delay="0"/>
                                  </p:stCondLst>
                                  <p:childTnLst>
                                    <p:animEffect transition="out" filter="fade">
                                      <p:cBhvr>
                                        <p:cTn id="226" dur="500"/>
                                        <p:tgtEl>
                                          <p:spTgt spid="42"/>
                                        </p:tgtEl>
                                      </p:cBhvr>
                                    </p:animEffect>
                                    <p:set>
                                      <p:cBhvr>
                                        <p:cTn id="227" dur="1" fill="hold">
                                          <p:stCondLst>
                                            <p:cond delay="499"/>
                                          </p:stCondLst>
                                        </p:cTn>
                                        <p:tgtEl>
                                          <p:spTgt spid="42"/>
                                        </p:tgtEl>
                                        <p:attrNameLst>
                                          <p:attrName>style.visibility</p:attrName>
                                        </p:attrNameLst>
                                      </p:cBhvr>
                                      <p:to>
                                        <p:strVal val="hidden"/>
                                      </p:to>
                                    </p:set>
                                  </p:childTnLst>
                                </p:cTn>
                              </p:par>
                            </p:childTnLst>
                          </p:cTn>
                        </p:par>
                        <p:par>
                          <p:cTn id="228" fill="hold" nodeType="afterGroup">
                            <p:stCondLst>
                              <p:cond delay="20500"/>
                            </p:stCondLst>
                            <p:childTnLst>
                              <p:par>
                                <p:cTn id="229" presetID="10" presetClass="exit" presetSubtype="0" fill="hold" nodeType="afterEffect">
                                  <p:stCondLst>
                                    <p:cond delay="0"/>
                                  </p:stCondLst>
                                  <p:childTnLst>
                                    <p:animEffect transition="out" filter="fade">
                                      <p:cBhvr>
                                        <p:cTn id="230" dur="500"/>
                                        <p:tgtEl>
                                          <p:spTgt spid="40"/>
                                        </p:tgtEl>
                                      </p:cBhvr>
                                    </p:animEffect>
                                    <p:set>
                                      <p:cBhvr>
                                        <p:cTn id="231" dur="1" fill="hold">
                                          <p:stCondLst>
                                            <p:cond delay="499"/>
                                          </p:stCondLst>
                                        </p:cTn>
                                        <p:tgtEl>
                                          <p:spTgt spid="40"/>
                                        </p:tgtEl>
                                        <p:attrNameLst>
                                          <p:attrName>style.visibility</p:attrName>
                                        </p:attrNameLst>
                                      </p:cBhvr>
                                      <p:to>
                                        <p:strVal val="hidden"/>
                                      </p:to>
                                    </p:set>
                                  </p:childTnLst>
                                </p:cTn>
                              </p:par>
                            </p:childTnLst>
                          </p:cTn>
                        </p:par>
                        <p:par>
                          <p:cTn id="232" fill="hold" nodeType="afterGroup">
                            <p:stCondLst>
                              <p:cond delay="21000"/>
                            </p:stCondLst>
                            <p:childTnLst>
                              <p:par>
                                <p:cTn id="233" presetID="10" presetClass="entr" presetSubtype="0" fill="hold" nodeType="afterEffect">
                                  <p:stCondLst>
                                    <p:cond delay="0"/>
                                  </p:stCondLst>
                                  <p:childTnLst>
                                    <p:set>
                                      <p:cBhvr>
                                        <p:cTn id="234" dur="1" fill="hold">
                                          <p:stCondLst>
                                            <p:cond delay="0"/>
                                          </p:stCondLst>
                                        </p:cTn>
                                        <p:tgtEl>
                                          <p:spTgt spid="60"/>
                                        </p:tgtEl>
                                        <p:attrNameLst>
                                          <p:attrName>style.visibility</p:attrName>
                                        </p:attrNameLst>
                                      </p:cBhvr>
                                      <p:to>
                                        <p:strVal val="visible"/>
                                      </p:to>
                                    </p:set>
                                    <p:animEffect transition="in" filter="fade">
                                      <p:cBhvr>
                                        <p:cTn id="235" dur="500"/>
                                        <p:tgtEl>
                                          <p:spTgt spid="60"/>
                                        </p:tgtEl>
                                      </p:cBhvr>
                                    </p:animEffect>
                                  </p:childTnLst>
                                </p:cTn>
                              </p:par>
                            </p:childTnLst>
                          </p:cTn>
                        </p:par>
                        <p:par>
                          <p:cTn id="236" fill="hold" nodeType="afterGroup">
                            <p:stCondLst>
                              <p:cond delay="21500"/>
                            </p:stCondLst>
                            <p:childTnLst>
                              <p:par>
                                <p:cTn id="237" presetID="10" presetClass="entr" presetSubtype="0" fill="hold" nodeType="afterEffect">
                                  <p:stCondLst>
                                    <p:cond delay="0"/>
                                  </p:stCondLst>
                                  <p:childTnLst>
                                    <p:set>
                                      <p:cBhvr>
                                        <p:cTn id="238" dur="1" fill="hold">
                                          <p:stCondLst>
                                            <p:cond delay="0"/>
                                          </p:stCondLst>
                                        </p:cTn>
                                        <p:tgtEl>
                                          <p:spTgt spid="28"/>
                                        </p:tgtEl>
                                        <p:attrNameLst>
                                          <p:attrName>style.visibility</p:attrName>
                                        </p:attrNameLst>
                                      </p:cBhvr>
                                      <p:to>
                                        <p:strVal val="visible"/>
                                      </p:to>
                                    </p:set>
                                    <p:animEffect transition="in" filter="fade">
                                      <p:cBhvr>
                                        <p:cTn id="239" dur="500"/>
                                        <p:tgtEl>
                                          <p:spTgt spid="28"/>
                                        </p:tgtEl>
                                      </p:cBhvr>
                                    </p:animEffect>
                                  </p:childTnLst>
                                </p:cTn>
                              </p:par>
                              <p:par>
                                <p:cTn id="240" presetID="10" presetClass="entr" presetSubtype="0" fill="hold" nodeType="withEffect">
                                  <p:stCondLst>
                                    <p:cond delay="0"/>
                                  </p:stCondLst>
                                  <p:childTnLst>
                                    <p:set>
                                      <p:cBhvr>
                                        <p:cTn id="241" dur="1" fill="hold">
                                          <p:stCondLst>
                                            <p:cond delay="0"/>
                                          </p:stCondLst>
                                        </p:cTn>
                                        <p:tgtEl>
                                          <p:spTgt spid="29"/>
                                        </p:tgtEl>
                                        <p:attrNameLst>
                                          <p:attrName>style.visibility</p:attrName>
                                        </p:attrNameLst>
                                      </p:cBhvr>
                                      <p:to>
                                        <p:strVal val="visible"/>
                                      </p:to>
                                    </p:set>
                                    <p:animEffect transition="in" filter="fade">
                                      <p:cBhvr>
                                        <p:cTn id="242" dur="500"/>
                                        <p:tgtEl>
                                          <p:spTgt spid="29"/>
                                        </p:tgtEl>
                                      </p:cBhvr>
                                    </p:animEffect>
                                  </p:childTnLst>
                                </p:cTn>
                              </p:par>
                            </p:childTnLst>
                          </p:cTn>
                        </p:par>
                        <p:par>
                          <p:cTn id="243" fill="hold" nodeType="afterGroup">
                            <p:stCondLst>
                              <p:cond delay="22000"/>
                            </p:stCondLst>
                            <p:childTnLst>
                              <p:par>
                                <p:cTn id="244" presetID="10" presetClass="exit" presetSubtype="0" fill="hold" nodeType="afterEffect">
                                  <p:stCondLst>
                                    <p:cond delay="0"/>
                                  </p:stCondLst>
                                  <p:childTnLst>
                                    <p:animEffect transition="out" filter="fade">
                                      <p:cBhvr>
                                        <p:cTn id="245" dur="500"/>
                                        <p:tgtEl>
                                          <p:spTgt spid="10"/>
                                        </p:tgtEl>
                                      </p:cBhvr>
                                    </p:animEffect>
                                    <p:set>
                                      <p:cBhvr>
                                        <p:cTn id="246" dur="1" fill="hold">
                                          <p:stCondLst>
                                            <p:cond delay="499"/>
                                          </p:stCondLst>
                                        </p:cTn>
                                        <p:tgtEl>
                                          <p:spTgt spid="10"/>
                                        </p:tgtEl>
                                        <p:attrNameLst>
                                          <p:attrName>style.visibility</p:attrName>
                                        </p:attrNameLst>
                                      </p:cBhvr>
                                      <p:to>
                                        <p:strVal val="hidden"/>
                                      </p:to>
                                    </p:set>
                                  </p:childTnLst>
                                </p:cTn>
                              </p:par>
                            </p:childTnLst>
                          </p:cTn>
                        </p:par>
                        <p:par>
                          <p:cTn id="247" fill="hold" nodeType="afterGroup">
                            <p:stCondLst>
                              <p:cond delay="22500"/>
                            </p:stCondLst>
                            <p:childTnLst>
                              <p:par>
                                <p:cTn id="248" presetID="10" presetClass="exit" presetSubtype="0" fill="hold" nodeType="afterEffect">
                                  <p:stCondLst>
                                    <p:cond delay="0"/>
                                  </p:stCondLst>
                                  <p:childTnLst>
                                    <p:animEffect transition="out" filter="fade">
                                      <p:cBhvr>
                                        <p:cTn id="249" dur="500"/>
                                        <p:tgtEl>
                                          <p:spTgt spid="54"/>
                                        </p:tgtEl>
                                      </p:cBhvr>
                                    </p:animEffect>
                                    <p:set>
                                      <p:cBhvr>
                                        <p:cTn id="250" dur="1" fill="hold">
                                          <p:stCondLst>
                                            <p:cond delay="499"/>
                                          </p:stCondLst>
                                        </p:cTn>
                                        <p:tgtEl>
                                          <p:spTgt spid="54"/>
                                        </p:tgtEl>
                                        <p:attrNameLst>
                                          <p:attrName>style.visibility</p:attrName>
                                        </p:attrNameLst>
                                      </p:cBhvr>
                                      <p:to>
                                        <p:strVal val="hidden"/>
                                      </p:to>
                                    </p:set>
                                  </p:childTnLst>
                                </p:cTn>
                              </p:par>
                            </p:childTnLst>
                          </p:cTn>
                        </p:par>
                        <p:par>
                          <p:cTn id="251" fill="hold" nodeType="afterGroup">
                            <p:stCondLst>
                              <p:cond delay="23000"/>
                            </p:stCondLst>
                            <p:childTnLst>
                              <p:par>
                                <p:cTn id="252" presetID="10" presetClass="exit" presetSubtype="0" fill="hold" nodeType="afterEffect">
                                  <p:stCondLst>
                                    <p:cond delay="0"/>
                                  </p:stCondLst>
                                  <p:childTnLst>
                                    <p:animEffect transition="out" filter="fade">
                                      <p:cBhvr>
                                        <p:cTn id="253" dur="500"/>
                                        <p:tgtEl>
                                          <p:spTgt spid="18"/>
                                        </p:tgtEl>
                                      </p:cBhvr>
                                    </p:animEffect>
                                    <p:set>
                                      <p:cBhvr>
                                        <p:cTn id="254" dur="1" fill="hold">
                                          <p:stCondLst>
                                            <p:cond delay="499"/>
                                          </p:stCondLst>
                                        </p:cTn>
                                        <p:tgtEl>
                                          <p:spTgt spid="18"/>
                                        </p:tgtEl>
                                        <p:attrNameLst>
                                          <p:attrName>style.visibility</p:attrName>
                                        </p:attrNameLst>
                                      </p:cBhvr>
                                      <p:to>
                                        <p:strVal val="hidden"/>
                                      </p:to>
                                    </p:set>
                                  </p:childTnLst>
                                </p:cTn>
                              </p:par>
                            </p:childTnLst>
                          </p:cTn>
                        </p:par>
                        <p:par>
                          <p:cTn id="255" fill="hold" nodeType="afterGroup">
                            <p:stCondLst>
                              <p:cond delay="23500"/>
                            </p:stCondLst>
                            <p:childTnLst>
                              <p:par>
                                <p:cTn id="256" presetID="10" presetClass="exit" presetSubtype="0" fill="hold" nodeType="afterEffect">
                                  <p:stCondLst>
                                    <p:cond delay="0"/>
                                  </p:stCondLst>
                                  <p:childTnLst>
                                    <p:animEffect transition="out" filter="fade">
                                      <p:cBhvr>
                                        <p:cTn id="257" dur="500"/>
                                        <p:tgtEl>
                                          <p:spTgt spid="27"/>
                                        </p:tgtEl>
                                      </p:cBhvr>
                                    </p:animEffect>
                                    <p:set>
                                      <p:cBhvr>
                                        <p:cTn id="258" dur="1" fill="hold">
                                          <p:stCondLst>
                                            <p:cond delay="499"/>
                                          </p:stCondLst>
                                        </p:cTn>
                                        <p:tgtEl>
                                          <p:spTgt spid="27"/>
                                        </p:tgtEl>
                                        <p:attrNameLst>
                                          <p:attrName>style.visibility</p:attrName>
                                        </p:attrNameLst>
                                      </p:cBhvr>
                                      <p:to>
                                        <p:strVal val="hidden"/>
                                      </p:to>
                                    </p:set>
                                  </p:childTnLst>
                                </p:cTn>
                              </p:par>
                            </p:childTnLst>
                          </p:cTn>
                        </p:par>
                        <p:par>
                          <p:cTn id="259" fill="hold" nodeType="afterGroup">
                            <p:stCondLst>
                              <p:cond delay="24000"/>
                            </p:stCondLst>
                            <p:childTnLst>
                              <p:par>
                                <p:cTn id="260" presetID="10" presetClass="entr" presetSubtype="0" fill="hold" nodeType="afterEffect">
                                  <p:stCondLst>
                                    <p:cond delay="0"/>
                                  </p:stCondLst>
                                  <p:childTnLst>
                                    <p:set>
                                      <p:cBhvr>
                                        <p:cTn id="261" dur="1" fill="hold">
                                          <p:stCondLst>
                                            <p:cond delay="0"/>
                                          </p:stCondLst>
                                        </p:cTn>
                                        <p:tgtEl>
                                          <p:spTgt spid="38"/>
                                        </p:tgtEl>
                                        <p:attrNameLst>
                                          <p:attrName>style.visibility</p:attrName>
                                        </p:attrNameLst>
                                      </p:cBhvr>
                                      <p:to>
                                        <p:strVal val="visible"/>
                                      </p:to>
                                    </p:set>
                                    <p:animEffect transition="in" filter="fade">
                                      <p:cBhvr>
                                        <p:cTn id="262" dur="500"/>
                                        <p:tgtEl>
                                          <p:spTgt spid="38"/>
                                        </p:tgtEl>
                                      </p:cBhvr>
                                    </p:animEffect>
                                  </p:childTnLst>
                                </p:cTn>
                              </p:par>
                            </p:childTnLst>
                          </p:cTn>
                        </p:par>
                        <p:par>
                          <p:cTn id="263" fill="hold" nodeType="afterGroup">
                            <p:stCondLst>
                              <p:cond delay="24500"/>
                            </p:stCondLst>
                            <p:childTnLst>
                              <p:par>
                                <p:cTn id="264" presetID="10" presetClass="entr" presetSubtype="0" fill="hold" nodeType="afterEffect">
                                  <p:stCondLst>
                                    <p:cond delay="0"/>
                                  </p:stCondLst>
                                  <p:childTnLst>
                                    <p:set>
                                      <p:cBhvr>
                                        <p:cTn id="265" dur="1" fill="hold">
                                          <p:stCondLst>
                                            <p:cond delay="0"/>
                                          </p:stCondLst>
                                        </p:cTn>
                                        <p:tgtEl>
                                          <p:spTgt spid="61"/>
                                        </p:tgtEl>
                                        <p:attrNameLst>
                                          <p:attrName>style.visibility</p:attrName>
                                        </p:attrNameLst>
                                      </p:cBhvr>
                                      <p:to>
                                        <p:strVal val="visible"/>
                                      </p:to>
                                    </p:set>
                                    <p:animEffect transition="in" filter="fade">
                                      <p:cBhvr>
                                        <p:cTn id="266" dur="500"/>
                                        <p:tgtEl>
                                          <p:spTgt spid="61"/>
                                        </p:tgtEl>
                                      </p:cBhvr>
                                    </p:animEffect>
                                  </p:childTnLst>
                                </p:cTn>
                              </p:par>
                            </p:childTnLst>
                          </p:cTn>
                        </p:par>
                        <p:par>
                          <p:cTn id="267" fill="hold" nodeType="afterGroup">
                            <p:stCondLst>
                              <p:cond delay="25000"/>
                            </p:stCondLst>
                            <p:childTnLst>
                              <p:par>
                                <p:cTn id="268" presetID="10" presetClass="entr" presetSubtype="0" fill="hold" nodeType="afterEffect">
                                  <p:stCondLst>
                                    <p:cond delay="0"/>
                                  </p:stCondLst>
                                  <p:childTnLst>
                                    <p:set>
                                      <p:cBhvr>
                                        <p:cTn id="269" dur="1" fill="hold">
                                          <p:stCondLst>
                                            <p:cond delay="0"/>
                                          </p:stCondLst>
                                        </p:cTn>
                                        <p:tgtEl>
                                          <p:spTgt spid="30"/>
                                        </p:tgtEl>
                                        <p:attrNameLst>
                                          <p:attrName>style.visibility</p:attrName>
                                        </p:attrNameLst>
                                      </p:cBhvr>
                                      <p:to>
                                        <p:strVal val="visible"/>
                                      </p:to>
                                    </p:set>
                                    <p:animEffect transition="in" filter="fade">
                                      <p:cBhvr>
                                        <p:cTn id="270" dur="500"/>
                                        <p:tgtEl>
                                          <p:spTgt spid="30"/>
                                        </p:tgtEl>
                                      </p:cBhvr>
                                    </p:animEffect>
                                  </p:childTnLst>
                                </p:cTn>
                              </p:par>
                              <p:par>
                                <p:cTn id="271" presetID="10" presetClass="entr" presetSubtype="0" fill="hold" nodeType="withEffect">
                                  <p:stCondLst>
                                    <p:cond delay="0"/>
                                  </p:stCondLst>
                                  <p:childTnLst>
                                    <p:set>
                                      <p:cBhvr>
                                        <p:cTn id="272" dur="1" fill="hold">
                                          <p:stCondLst>
                                            <p:cond delay="0"/>
                                          </p:stCondLst>
                                        </p:cTn>
                                        <p:tgtEl>
                                          <p:spTgt spid="31"/>
                                        </p:tgtEl>
                                        <p:attrNameLst>
                                          <p:attrName>style.visibility</p:attrName>
                                        </p:attrNameLst>
                                      </p:cBhvr>
                                      <p:to>
                                        <p:strVal val="visible"/>
                                      </p:to>
                                    </p:set>
                                    <p:animEffect transition="in" filter="fade">
                                      <p:cBhvr>
                                        <p:cTn id="273" dur="500"/>
                                        <p:tgtEl>
                                          <p:spTgt spid="31"/>
                                        </p:tgtEl>
                                      </p:cBhvr>
                                    </p:animEffect>
                                  </p:childTnLst>
                                </p:cTn>
                              </p:par>
                            </p:childTnLst>
                          </p:cTn>
                        </p:par>
                        <p:par>
                          <p:cTn id="274" fill="hold" nodeType="afterGroup">
                            <p:stCondLst>
                              <p:cond delay="25500"/>
                            </p:stCondLst>
                            <p:childTnLst>
                              <p:par>
                                <p:cTn id="275" presetID="10" presetClass="exit" presetSubtype="0" fill="hold" nodeType="afterEffect">
                                  <p:stCondLst>
                                    <p:cond delay="0"/>
                                  </p:stCondLst>
                                  <p:childTnLst>
                                    <p:animEffect transition="out" filter="fade">
                                      <p:cBhvr>
                                        <p:cTn id="276" dur="500"/>
                                        <p:tgtEl>
                                          <p:spTgt spid="21"/>
                                        </p:tgtEl>
                                      </p:cBhvr>
                                    </p:animEffect>
                                    <p:set>
                                      <p:cBhvr>
                                        <p:cTn id="277" dur="1" fill="hold">
                                          <p:stCondLst>
                                            <p:cond delay="499"/>
                                          </p:stCondLst>
                                        </p:cTn>
                                        <p:tgtEl>
                                          <p:spTgt spid="21"/>
                                        </p:tgtEl>
                                        <p:attrNameLst>
                                          <p:attrName>style.visibility</p:attrName>
                                        </p:attrNameLst>
                                      </p:cBhvr>
                                      <p:to>
                                        <p:strVal val="hidden"/>
                                      </p:to>
                                    </p:set>
                                  </p:childTnLst>
                                </p:cTn>
                              </p:par>
                            </p:childTnLst>
                          </p:cTn>
                        </p:par>
                        <p:par>
                          <p:cTn id="278" fill="hold" nodeType="afterGroup">
                            <p:stCondLst>
                              <p:cond delay="26000"/>
                            </p:stCondLst>
                            <p:childTnLst>
                              <p:par>
                                <p:cTn id="279" presetID="10" presetClass="exit" presetSubtype="0" fill="hold" nodeType="afterEffect">
                                  <p:stCondLst>
                                    <p:cond delay="0"/>
                                  </p:stCondLst>
                                  <p:childTnLst>
                                    <p:animEffect transition="out" filter="fade">
                                      <p:cBhvr>
                                        <p:cTn id="280" dur="500"/>
                                        <p:tgtEl>
                                          <p:spTgt spid="14"/>
                                        </p:tgtEl>
                                      </p:cBhvr>
                                    </p:animEffect>
                                    <p:set>
                                      <p:cBhvr>
                                        <p:cTn id="281" dur="1" fill="hold">
                                          <p:stCondLst>
                                            <p:cond delay="499"/>
                                          </p:stCondLst>
                                        </p:cTn>
                                        <p:tgtEl>
                                          <p:spTgt spid="14"/>
                                        </p:tgtEl>
                                        <p:attrNameLst>
                                          <p:attrName>style.visibility</p:attrName>
                                        </p:attrNameLst>
                                      </p:cBhvr>
                                      <p:to>
                                        <p:strVal val="hidden"/>
                                      </p:to>
                                    </p:set>
                                  </p:childTnLst>
                                </p:cTn>
                              </p:par>
                            </p:childTnLst>
                          </p:cTn>
                        </p:par>
                        <p:par>
                          <p:cTn id="282" fill="hold" nodeType="afterGroup">
                            <p:stCondLst>
                              <p:cond delay="26500"/>
                            </p:stCondLst>
                            <p:childTnLst>
                              <p:par>
                                <p:cTn id="283" presetID="10" presetClass="entr" presetSubtype="0" fill="hold" nodeType="afterEffect">
                                  <p:stCondLst>
                                    <p:cond delay="0"/>
                                  </p:stCondLst>
                                  <p:childTnLst>
                                    <p:set>
                                      <p:cBhvr>
                                        <p:cTn id="284" dur="1" fill="hold">
                                          <p:stCondLst>
                                            <p:cond delay="0"/>
                                          </p:stCondLst>
                                        </p:cTn>
                                        <p:tgtEl>
                                          <p:spTgt spid="32"/>
                                        </p:tgtEl>
                                        <p:attrNameLst>
                                          <p:attrName>style.visibility</p:attrName>
                                        </p:attrNameLst>
                                      </p:cBhvr>
                                      <p:to>
                                        <p:strVal val="visible"/>
                                      </p:to>
                                    </p:set>
                                    <p:animEffect transition="in" filter="fade">
                                      <p:cBhvr>
                                        <p:cTn id="285" dur="500"/>
                                        <p:tgtEl>
                                          <p:spTgt spid="32"/>
                                        </p:tgtEl>
                                      </p:cBhvr>
                                    </p:animEffect>
                                  </p:childTnLst>
                                </p:cTn>
                              </p:par>
                              <p:par>
                                <p:cTn id="286" presetID="10" presetClass="entr" presetSubtype="0" fill="hold" nodeType="withEffect">
                                  <p:stCondLst>
                                    <p:cond delay="0"/>
                                  </p:stCondLst>
                                  <p:childTnLst>
                                    <p:set>
                                      <p:cBhvr>
                                        <p:cTn id="287" dur="1" fill="hold">
                                          <p:stCondLst>
                                            <p:cond delay="0"/>
                                          </p:stCondLst>
                                        </p:cTn>
                                        <p:tgtEl>
                                          <p:spTgt spid="33"/>
                                        </p:tgtEl>
                                        <p:attrNameLst>
                                          <p:attrName>style.visibility</p:attrName>
                                        </p:attrNameLst>
                                      </p:cBhvr>
                                      <p:to>
                                        <p:strVal val="visible"/>
                                      </p:to>
                                    </p:set>
                                    <p:animEffect transition="in" filter="fade">
                                      <p:cBhvr>
                                        <p:cTn id="288" dur="500"/>
                                        <p:tgtEl>
                                          <p:spTgt spid="33"/>
                                        </p:tgtEl>
                                      </p:cBhvr>
                                    </p:animEffect>
                                  </p:childTnLst>
                                </p:cTn>
                              </p:par>
                            </p:childTnLst>
                          </p:cTn>
                        </p:par>
                        <p:par>
                          <p:cTn id="289" fill="hold" nodeType="afterGroup">
                            <p:stCondLst>
                              <p:cond delay="27000"/>
                            </p:stCondLst>
                            <p:childTnLst>
                              <p:par>
                                <p:cTn id="290" presetID="10" presetClass="exit" presetSubtype="0" fill="hold" nodeType="afterEffect">
                                  <p:stCondLst>
                                    <p:cond delay="0"/>
                                  </p:stCondLst>
                                  <p:childTnLst>
                                    <p:animEffect transition="out" filter="fade">
                                      <p:cBhvr>
                                        <p:cTn id="291" dur="500"/>
                                        <p:tgtEl>
                                          <p:spTgt spid="25"/>
                                        </p:tgtEl>
                                      </p:cBhvr>
                                    </p:animEffect>
                                    <p:set>
                                      <p:cBhvr>
                                        <p:cTn id="292" dur="1" fill="hold">
                                          <p:stCondLst>
                                            <p:cond delay="499"/>
                                          </p:stCondLst>
                                        </p:cTn>
                                        <p:tgtEl>
                                          <p:spTgt spid="25"/>
                                        </p:tgtEl>
                                        <p:attrNameLst>
                                          <p:attrName>style.visibility</p:attrName>
                                        </p:attrNameLst>
                                      </p:cBhvr>
                                      <p:to>
                                        <p:strVal val="hidden"/>
                                      </p:to>
                                    </p:set>
                                  </p:childTnLst>
                                </p:cTn>
                              </p:par>
                            </p:childTnLst>
                          </p:cTn>
                        </p:par>
                        <p:par>
                          <p:cTn id="293" fill="hold" nodeType="afterGroup">
                            <p:stCondLst>
                              <p:cond delay="27500"/>
                            </p:stCondLst>
                            <p:childTnLst>
                              <p:par>
                                <p:cTn id="294" presetID="10" presetClass="exit" presetSubtype="0" fill="hold" nodeType="afterEffect">
                                  <p:stCondLst>
                                    <p:cond delay="0"/>
                                  </p:stCondLst>
                                  <p:childTnLst>
                                    <p:animEffect transition="out" filter="fade">
                                      <p:cBhvr>
                                        <p:cTn id="295" dur="500"/>
                                        <p:tgtEl>
                                          <p:spTgt spid="52"/>
                                        </p:tgtEl>
                                      </p:cBhvr>
                                    </p:animEffect>
                                    <p:set>
                                      <p:cBhvr>
                                        <p:cTn id="296" dur="1" fill="hold">
                                          <p:stCondLst>
                                            <p:cond delay="499"/>
                                          </p:stCondLst>
                                        </p:cTn>
                                        <p:tgtEl>
                                          <p:spTgt spid="52"/>
                                        </p:tgtEl>
                                        <p:attrNameLst>
                                          <p:attrName>style.visibility</p:attrName>
                                        </p:attrNameLst>
                                      </p:cBhvr>
                                      <p:to>
                                        <p:strVal val="hidden"/>
                                      </p:to>
                                    </p:set>
                                  </p:childTnLst>
                                </p:cTn>
                              </p:par>
                            </p:childTnLst>
                          </p:cTn>
                        </p:par>
                        <p:par>
                          <p:cTn id="297" fill="hold" nodeType="afterGroup">
                            <p:stCondLst>
                              <p:cond delay="28000"/>
                            </p:stCondLst>
                            <p:childTnLst>
                              <p:par>
                                <p:cTn id="298" presetID="10" presetClass="entr" presetSubtype="0" fill="hold" nodeType="afterEffect">
                                  <p:stCondLst>
                                    <p:cond delay="0"/>
                                  </p:stCondLst>
                                  <p:childTnLst>
                                    <p:set>
                                      <p:cBhvr>
                                        <p:cTn id="299" dur="1" fill="hold">
                                          <p:stCondLst>
                                            <p:cond delay="0"/>
                                          </p:stCondLst>
                                        </p:cTn>
                                        <p:tgtEl>
                                          <p:spTgt spid="34"/>
                                        </p:tgtEl>
                                        <p:attrNameLst>
                                          <p:attrName>style.visibility</p:attrName>
                                        </p:attrNameLst>
                                      </p:cBhvr>
                                      <p:to>
                                        <p:strVal val="visible"/>
                                      </p:to>
                                    </p:set>
                                    <p:animEffect transition="in" filter="fade">
                                      <p:cBhvr>
                                        <p:cTn id="300" dur="500"/>
                                        <p:tgtEl>
                                          <p:spTgt spid="34"/>
                                        </p:tgtEl>
                                      </p:cBhvr>
                                    </p:animEffect>
                                  </p:childTnLst>
                                </p:cTn>
                              </p:par>
                              <p:par>
                                <p:cTn id="301" presetID="10" presetClass="entr" presetSubtype="0" fill="hold" nodeType="withEffect">
                                  <p:stCondLst>
                                    <p:cond delay="0"/>
                                  </p:stCondLst>
                                  <p:childTnLst>
                                    <p:set>
                                      <p:cBhvr>
                                        <p:cTn id="302" dur="1" fill="hold">
                                          <p:stCondLst>
                                            <p:cond delay="0"/>
                                          </p:stCondLst>
                                        </p:cTn>
                                        <p:tgtEl>
                                          <p:spTgt spid="35"/>
                                        </p:tgtEl>
                                        <p:attrNameLst>
                                          <p:attrName>style.visibility</p:attrName>
                                        </p:attrNameLst>
                                      </p:cBhvr>
                                      <p:to>
                                        <p:strVal val="visible"/>
                                      </p:to>
                                    </p:set>
                                    <p:animEffect transition="in" filter="fade">
                                      <p:cBhvr>
                                        <p:cTn id="303" dur="500"/>
                                        <p:tgtEl>
                                          <p:spTgt spid="35"/>
                                        </p:tgtEl>
                                      </p:cBhvr>
                                    </p:animEffect>
                                  </p:childTnLst>
                                </p:cTn>
                              </p:par>
                            </p:childTnLst>
                          </p:cTn>
                        </p:par>
                        <p:par>
                          <p:cTn id="304" fill="hold" nodeType="afterGroup">
                            <p:stCondLst>
                              <p:cond delay="28500"/>
                            </p:stCondLst>
                            <p:childTnLst>
                              <p:par>
                                <p:cTn id="305" presetID="10" presetClass="exit" presetSubtype="0" fill="hold" nodeType="afterEffect">
                                  <p:stCondLst>
                                    <p:cond delay="0"/>
                                  </p:stCondLst>
                                  <p:childTnLst>
                                    <p:animEffect transition="out" filter="fade">
                                      <p:cBhvr>
                                        <p:cTn id="306" dur="500"/>
                                        <p:tgtEl>
                                          <p:spTgt spid="3"/>
                                        </p:tgtEl>
                                      </p:cBhvr>
                                    </p:animEffect>
                                    <p:set>
                                      <p:cBhvr>
                                        <p:cTn id="307" dur="1" fill="hold">
                                          <p:stCondLst>
                                            <p:cond delay="499"/>
                                          </p:stCondLst>
                                        </p:cTn>
                                        <p:tgtEl>
                                          <p:spTgt spid="3"/>
                                        </p:tgtEl>
                                        <p:attrNameLst>
                                          <p:attrName>style.visibility</p:attrName>
                                        </p:attrNameLst>
                                      </p:cBhvr>
                                      <p:to>
                                        <p:strVal val="hidden"/>
                                      </p:to>
                                    </p:set>
                                  </p:childTnLst>
                                </p:cTn>
                              </p:par>
                            </p:childTnLst>
                          </p:cTn>
                        </p:par>
                        <p:par>
                          <p:cTn id="308" fill="hold" nodeType="afterGroup">
                            <p:stCondLst>
                              <p:cond delay="29000"/>
                            </p:stCondLst>
                            <p:childTnLst>
                              <p:par>
                                <p:cTn id="309" presetID="10" presetClass="exit" presetSubtype="0" fill="hold" nodeType="afterEffect">
                                  <p:stCondLst>
                                    <p:cond delay="0"/>
                                  </p:stCondLst>
                                  <p:childTnLst>
                                    <p:animEffect transition="out" filter="fade">
                                      <p:cBhvr>
                                        <p:cTn id="310" dur="500"/>
                                        <p:tgtEl>
                                          <p:spTgt spid="29"/>
                                        </p:tgtEl>
                                      </p:cBhvr>
                                    </p:animEffect>
                                    <p:set>
                                      <p:cBhvr>
                                        <p:cTn id="311" dur="1" fill="hold">
                                          <p:stCondLst>
                                            <p:cond delay="499"/>
                                          </p:stCondLst>
                                        </p:cTn>
                                        <p:tgtEl>
                                          <p:spTgt spid="29"/>
                                        </p:tgtEl>
                                        <p:attrNameLst>
                                          <p:attrName>style.visibility</p:attrName>
                                        </p:attrNameLst>
                                      </p:cBhvr>
                                      <p:to>
                                        <p:strVal val="hidden"/>
                                      </p:to>
                                    </p:set>
                                  </p:childTnLst>
                                </p:cTn>
                              </p:par>
                            </p:childTnLst>
                          </p:cTn>
                        </p:par>
                        <p:par>
                          <p:cTn id="312" fill="hold" nodeType="afterGroup">
                            <p:stCondLst>
                              <p:cond delay="29500"/>
                            </p:stCondLst>
                            <p:childTnLst>
                              <p:par>
                                <p:cTn id="313" presetID="10" presetClass="entr" presetSubtype="0" fill="hold" nodeType="afterEffect">
                                  <p:stCondLst>
                                    <p:cond delay="0"/>
                                  </p:stCondLst>
                                  <p:childTnLst>
                                    <p:set>
                                      <p:cBhvr>
                                        <p:cTn id="314" dur="1" fill="hold">
                                          <p:stCondLst>
                                            <p:cond delay="0"/>
                                          </p:stCondLst>
                                        </p:cTn>
                                        <p:tgtEl>
                                          <p:spTgt spid="62"/>
                                        </p:tgtEl>
                                        <p:attrNameLst>
                                          <p:attrName>style.visibility</p:attrName>
                                        </p:attrNameLst>
                                      </p:cBhvr>
                                      <p:to>
                                        <p:strVal val="visible"/>
                                      </p:to>
                                    </p:set>
                                    <p:animEffect transition="in" filter="fade">
                                      <p:cBhvr>
                                        <p:cTn id="315" dur="500"/>
                                        <p:tgtEl>
                                          <p:spTgt spid="62"/>
                                        </p:tgtEl>
                                      </p:cBhvr>
                                    </p:animEffect>
                                  </p:childTnLst>
                                </p:cTn>
                              </p:par>
                            </p:childTnLst>
                          </p:cTn>
                        </p:par>
                        <p:par>
                          <p:cTn id="316" fill="hold">
                            <p:stCondLst>
                              <p:cond delay="30000"/>
                            </p:stCondLst>
                            <p:childTnLst>
                              <p:par>
                                <p:cTn id="317" presetID="10" presetClass="entr" presetSubtype="0" fill="hold" nodeType="afterEffect">
                                  <p:stCondLst>
                                    <p:cond delay="0"/>
                                  </p:stCondLst>
                                  <p:childTnLst>
                                    <p:set>
                                      <p:cBhvr>
                                        <p:cTn id="318" dur="1" fill="hold">
                                          <p:stCondLst>
                                            <p:cond delay="0"/>
                                          </p:stCondLst>
                                        </p:cTn>
                                        <p:tgtEl>
                                          <p:spTgt spid="66"/>
                                        </p:tgtEl>
                                        <p:attrNameLst>
                                          <p:attrName>style.visibility</p:attrName>
                                        </p:attrNameLst>
                                      </p:cBhvr>
                                      <p:to>
                                        <p:strVal val="visible"/>
                                      </p:to>
                                    </p:set>
                                    <p:animEffect transition="in" filter="fade">
                                      <p:cBhvr>
                                        <p:cTn id="31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Date Placeholder 1"/>
          <p:cNvSpPr>
            <a:spLocks noGrp="1"/>
          </p:cNvSpPr>
          <p:nvPr>
            <p:ph type="dt" sz="quarter" idx="10"/>
          </p:nvPr>
        </p:nvSpPr>
        <p:spPr>
          <a:noFill/>
          <a:ln>
            <a:miter lim="800000"/>
            <a:headEnd/>
            <a:tailEnd/>
          </a:ln>
        </p:spPr>
        <p:txBody>
          <a:bodyPr/>
          <a:lstStyle/>
          <a:p>
            <a:endParaRPr lang="en-US"/>
          </a:p>
        </p:txBody>
      </p:sp>
      <p:sp>
        <p:nvSpPr>
          <p:cNvPr id="558083" name="Footer Placeholder 2"/>
          <p:cNvSpPr>
            <a:spLocks noGrp="1"/>
          </p:cNvSpPr>
          <p:nvPr>
            <p:ph type="ftr" sz="quarter" idx="11"/>
          </p:nvPr>
        </p:nvSpPr>
        <p:spPr>
          <a:noFill/>
          <a:ln>
            <a:miter lim="800000"/>
            <a:headEnd/>
            <a:tailEnd/>
          </a:ln>
        </p:spPr>
        <p:txBody>
          <a:bodyPr/>
          <a:lstStyle/>
          <a:p>
            <a:endParaRPr lang="en-US"/>
          </a:p>
        </p:txBody>
      </p:sp>
      <p:sp>
        <p:nvSpPr>
          <p:cNvPr id="558084" name="Date Placeholder 1"/>
          <p:cNvSpPr txBox="1">
            <a:spLocks noGrp="1"/>
          </p:cNvSpPr>
          <p:nvPr/>
        </p:nvSpPr>
        <p:spPr bwMode="auto">
          <a:xfrm>
            <a:off x="685800" y="6248400"/>
            <a:ext cx="1905000" cy="457200"/>
          </a:xfrm>
          <a:prstGeom prst="rect">
            <a:avLst/>
          </a:prstGeom>
          <a:noFill/>
          <a:ln w="9525">
            <a:noFill/>
            <a:miter lim="800000"/>
            <a:headEnd/>
            <a:tailEnd/>
          </a:ln>
          <a:effectLst>
            <a:outerShdw algn="ctr" rotWithShape="0">
              <a:srgbClr val="808080">
                <a:alpha val="75000"/>
              </a:srgbClr>
            </a:outerShdw>
          </a:effectLst>
        </p:spPr>
        <p:txBody>
          <a:bodyPr/>
          <a:lstStyle/>
          <a:p>
            <a:pPr eaLnBrk="0" hangingPunct="0"/>
            <a:endParaRPr lang="en-US" sz="1400">
              <a:solidFill>
                <a:srgbClr val="FFFFFF"/>
              </a:solidFill>
              <a:latin typeface="Arial" pitchFamily="34" charset="0"/>
            </a:endParaRPr>
          </a:p>
        </p:txBody>
      </p:sp>
      <p:sp>
        <p:nvSpPr>
          <p:cNvPr id="558085" name="Footer Placeholder 2"/>
          <p:cNvSpPr txBox="1">
            <a:spLocks noGrp="1"/>
          </p:cNvSpPr>
          <p:nvPr/>
        </p:nvSpPr>
        <p:spPr bwMode="auto">
          <a:xfrm>
            <a:off x="3124200" y="6248400"/>
            <a:ext cx="2895600" cy="457200"/>
          </a:xfrm>
          <a:prstGeom prst="rect">
            <a:avLst/>
          </a:prstGeom>
          <a:noFill/>
          <a:ln w="9525">
            <a:noFill/>
            <a:miter lim="800000"/>
            <a:headEnd/>
            <a:tailEnd/>
          </a:ln>
          <a:effectLst>
            <a:outerShdw algn="ctr" rotWithShape="0">
              <a:srgbClr val="808080">
                <a:alpha val="75000"/>
              </a:srgbClr>
            </a:outerShdw>
          </a:effectLst>
        </p:spPr>
        <p:txBody>
          <a:bodyPr/>
          <a:lstStyle/>
          <a:p>
            <a:pPr algn="ctr" eaLnBrk="0" hangingPunct="0"/>
            <a:endParaRPr lang="en-US" sz="1400">
              <a:solidFill>
                <a:srgbClr val="FFFFFF"/>
              </a:solidFill>
              <a:latin typeface="Arial" pitchFamily="34" charset="0"/>
            </a:endParaRPr>
          </a:p>
        </p:txBody>
      </p:sp>
      <p:sp>
        <p:nvSpPr>
          <p:cNvPr id="558086" name="Date Placeholder 3"/>
          <p:cNvSpPr txBox="1">
            <a:spLocks noGrp="1"/>
          </p:cNvSpPr>
          <p:nvPr/>
        </p:nvSpPr>
        <p:spPr bwMode="auto">
          <a:xfrm>
            <a:off x="685800" y="6248400"/>
            <a:ext cx="1905000" cy="457200"/>
          </a:xfrm>
          <a:prstGeom prst="rect">
            <a:avLst/>
          </a:prstGeom>
          <a:noFill/>
          <a:ln w="9525">
            <a:noFill/>
            <a:miter lim="800000"/>
            <a:headEnd/>
            <a:tailEnd/>
          </a:ln>
          <a:effectLst>
            <a:outerShdw algn="ctr" rotWithShape="0">
              <a:srgbClr val="808080">
                <a:alpha val="75000"/>
              </a:srgbClr>
            </a:outerShdw>
          </a:effectLst>
        </p:spPr>
        <p:txBody>
          <a:bodyPr/>
          <a:lstStyle/>
          <a:p>
            <a:pPr eaLnBrk="0" hangingPunct="0"/>
            <a:endParaRPr lang="en-US" sz="1400">
              <a:solidFill>
                <a:srgbClr val="FFFFFF"/>
              </a:solidFill>
              <a:latin typeface="Arial" pitchFamily="34" charset="0"/>
            </a:endParaRPr>
          </a:p>
        </p:txBody>
      </p:sp>
      <p:sp>
        <p:nvSpPr>
          <p:cNvPr id="558087" name="Footer Placeholder 4"/>
          <p:cNvSpPr txBox="1">
            <a:spLocks noGrp="1"/>
          </p:cNvSpPr>
          <p:nvPr/>
        </p:nvSpPr>
        <p:spPr bwMode="auto">
          <a:xfrm>
            <a:off x="3124200" y="6248400"/>
            <a:ext cx="2895600" cy="457200"/>
          </a:xfrm>
          <a:prstGeom prst="rect">
            <a:avLst/>
          </a:prstGeom>
          <a:noFill/>
          <a:ln w="9525">
            <a:noFill/>
            <a:miter lim="800000"/>
            <a:headEnd/>
            <a:tailEnd/>
          </a:ln>
          <a:effectLst>
            <a:outerShdw algn="ctr" rotWithShape="0">
              <a:srgbClr val="808080">
                <a:alpha val="75000"/>
              </a:srgbClr>
            </a:outerShdw>
          </a:effectLst>
        </p:spPr>
        <p:txBody>
          <a:bodyPr/>
          <a:lstStyle/>
          <a:p>
            <a:pPr algn="ctr" eaLnBrk="0" hangingPunct="0"/>
            <a:endParaRPr lang="en-US" sz="1400">
              <a:solidFill>
                <a:srgbClr val="FFFFFF"/>
              </a:solidFill>
              <a:latin typeface="Arial" pitchFamily="34" charset="0"/>
            </a:endParaRPr>
          </a:p>
        </p:txBody>
      </p:sp>
      <p:sp>
        <p:nvSpPr>
          <p:cNvPr id="6386690" name="Rectangle 2"/>
          <p:cNvSpPr>
            <a:spLocks noGrp="1" noChangeArrowheads="1"/>
          </p:cNvSpPr>
          <p:nvPr>
            <p:ph type="title" idx="4294967295"/>
          </p:nvPr>
        </p:nvSpPr>
        <p:spPr>
          <a:xfrm>
            <a:off x="381000" y="762000"/>
            <a:ext cx="8397875" cy="1143000"/>
          </a:xfrm>
          <a:effectLst>
            <a:outerShdw algn="ctr" rotWithShape="0">
              <a:schemeClr val="tx1">
                <a:alpha val="75000"/>
              </a:schemeClr>
            </a:outerShdw>
          </a:effectLst>
        </p:spPr>
        <p:txBody>
          <a:bodyPr/>
          <a:lstStyle/>
          <a:p>
            <a:pPr eaLnBrk="1" hangingPunct="1"/>
            <a:r>
              <a:rPr lang="zh-TW" altLang="en-US" sz="4800" dirty="0" smtClean="0">
                <a:solidFill>
                  <a:srgbClr val="FFFFFF"/>
                </a:solidFill>
                <a:effectLst>
                  <a:outerShdw blurRad="38100" dist="38100" dir="2700000" algn="tl">
                    <a:srgbClr val="000000"/>
                  </a:outerShdw>
                </a:effectLst>
                <a:latin typeface="華康儷中黑" pitchFamily="49" charset="-120"/>
                <a:ea typeface="華康儷中黑" pitchFamily="49" charset="-120"/>
              </a:rPr>
              <a:t>成功與失敗的差別</a:t>
            </a:r>
            <a:r>
              <a:rPr lang="en-US" altLang="zh-TW" sz="4800" dirty="0" smtClean="0">
                <a:solidFill>
                  <a:srgbClr val="FFFFFF"/>
                </a:solidFill>
                <a:effectLst>
                  <a:outerShdw blurRad="38100" dist="38100" dir="2700000" algn="tl">
                    <a:srgbClr val="000000"/>
                  </a:outerShdw>
                </a:effectLst>
                <a:latin typeface="華康儷中黑" pitchFamily="49" charset="-120"/>
                <a:ea typeface="華康儷中黑" pitchFamily="49" charset="-120"/>
              </a:rPr>
              <a:t>…</a:t>
            </a:r>
            <a:r>
              <a:rPr lang="en-US" altLang="zh-TW" sz="4800" b="1" dirty="0" smtClean="0">
                <a:solidFill>
                  <a:srgbClr val="FFFFFF"/>
                </a:solidFill>
                <a:effectLst>
                  <a:outerShdw blurRad="38100" dist="38100" dir="2700000" algn="tl">
                    <a:srgbClr val="000000"/>
                  </a:outerShdw>
                </a:effectLst>
                <a:ea typeface="標楷體" pitchFamily="65" charset="-120"/>
              </a:rPr>
              <a:t/>
            </a:r>
            <a:br>
              <a:rPr lang="en-US" altLang="zh-TW" sz="4800" b="1" dirty="0" smtClean="0">
                <a:solidFill>
                  <a:srgbClr val="FFFFFF"/>
                </a:solidFill>
                <a:effectLst>
                  <a:outerShdw blurRad="38100" dist="38100" dir="2700000" algn="tl">
                    <a:srgbClr val="000000"/>
                  </a:outerShdw>
                </a:effectLst>
                <a:ea typeface="標楷體" pitchFamily="65" charset="-120"/>
              </a:rPr>
            </a:br>
            <a:r>
              <a:rPr lang="en-US" sz="4400" b="1" dirty="0" smtClean="0">
                <a:solidFill>
                  <a:srgbClr val="FFFFFF"/>
                </a:solidFill>
                <a:effectLst>
                  <a:outerShdw blurRad="38100" dist="38100" dir="2700000" algn="tl">
                    <a:srgbClr val="000000"/>
                  </a:outerShdw>
                </a:effectLst>
              </a:rPr>
              <a:t>The Difference Between </a:t>
            </a:r>
            <a:r>
              <a:rPr lang="en-US" sz="4400" b="1" i="1" dirty="0" smtClean="0">
                <a:solidFill>
                  <a:srgbClr val="FFFFFF"/>
                </a:solidFill>
                <a:effectLst>
                  <a:outerShdw blurRad="38100" dist="38100" dir="2700000" algn="tl">
                    <a:srgbClr val="000000"/>
                  </a:outerShdw>
                </a:effectLst>
              </a:rPr>
              <a:t>Success</a:t>
            </a:r>
            <a:r>
              <a:rPr lang="en-US" sz="4400" b="1" dirty="0" smtClean="0">
                <a:solidFill>
                  <a:srgbClr val="FFFFFF"/>
                </a:solidFill>
                <a:effectLst>
                  <a:outerShdw blurRad="38100" dist="38100" dir="2700000" algn="tl">
                    <a:srgbClr val="000000"/>
                  </a:outerShdw>
                </a:effectLst>
              </a:rPr>
              <a:t> and </a:t>
            </a:r>
            <a:r>
              <a:rPr lang="en-US" sz="4400" b="1" i="1" dirty="0" smtClean="0">
                <a:solidFill>
                  <a:srgbClr val="FFFFFF"/>
                </a:solidFill>
                <a:effectLst>
                  <a:outerShdw blurRad="38100" dist="38100" dir="2700000" algn="tl">
                    <a:srgbClr val="000000"/>
                  </a:outerShdw>
                </a:effectLst>
              </a:rPr>
              <a:t>Failure</a:t>
            </a:r>
            <a:r>
              <a:rPr lang="en-US" sz="4400" b="1" dirty="0" smtClean="0">
                <a:solidFill>
                  <a:srgbClr val="FFFFFF"/>
                </a:solidFill>
                <a:effectLst>
                  <a:outerShdw blurRad="38100" dist="38100" dir="2700000" algn="tl">
                    <a:srgbClr val="000000"/>
                  </a:outerShdw>
                </a:effectLst>
              </a:rPr>
              <a:t>… </a:t>
            </a:r>
          </a:p>
        </p:txBody>
      </p:sp>
      <p:sp>
        <p:nvSpPr>
          <p:cNvPr id="6386691" name="Rectangle 3"/>
          <p:cNvSpPr>
            <a:spLocks noGrp="1" noChangeArrowheads="1"/>
          </p:cNvSpPr>
          <p:nvPr>
            <p:ph type="body" idx="4294967295"/>
          </p:nvPr>
        </p:nvSpPr>
        <p:spPr>
          <a:xfrm>
            <a:off x="228600" y="2971800"/>
            <a:ext cx="8686800" cy="2514600"/>
          </a:xfrm>
        </p:spPr>
        <p:txBody>
          <a:bodyPr/>
          <a:lstStyle/>
          <a:p>
            <a:pPr marL="0" indent="0" algn="ctr" eaLnBrk="1" hangingPunct="1">
              <a:spcBef>
                <a:spcPct val="5000"/>
              </a:spcBef>
              <a:buFontTx/>
              <a:buNone/>
              <a:defRPr/>
            </a:pPr>
            <a:r>
              <a:rPr lang="zh-TW" altLang="en-US" sz="3600" b="0" dirty="0" smtClean="0">
                <a:solidFill>
                  <a:srgbClr val="FFFFFF"/>
                </a:solidFill>
                <a:effectLst>
                  <a:outerShdw blurRad="38100" dist="38100" dir="2700000" algn="tl">
                    <a:srgbClr val="000000"/>
                  </a:outerShdw>
                </a:effectLst>
                <a:latin typeface="華康儷中黑" pitchFamily="49" charset="-120"/>
                <a:ea typeface="華康儷中黑" pitchFamily="49" charset="-120"/>
                <a:cs typeface="Arial" pitchFamily="34" charset="0"/>
              </a:rPr>
              <a:t>成功的人只不過是做了那些失敗的人</a:t>
            </a:r>
          </a:p>
          <a:p>
            <a:pPr marL="0" indent="0" algn="ctr" eaLnBrk="1" hangingPunct="1">
              <a:spcBef>
                <a:spcPct val="5000"/>
              </a:spcBef>
              <a:buFontTx/>
              <a:buNone/>
              <a:defRPr/>
            </a:pPr>
            <a:r>
              <a:rPr lang="zh-TW" altLang="en-US" sz="3600" b="0" dirty="0" smtClean="0">
                <a:solidFill>
                  <a:srgbClr val="FFFFFF"/>
                </a:solidFill>
                <a:effectLst>
                  <a:outerShdw blurRad="38100" dist="38100" dir="2700000" algn="tl">
                    <a:srgbClr val="000000"/>
                  </a:outerShdw>
                </a:effectLst>
                <a:latin typeface="華康儷中黑" pitchFamily="49" charset="-120"/>
                <a:ea typeface="華康儷中黑" pitchFamily="49" charset="-120"/>
                <a:cs typeface="Arial" pitchFamily="34" charset="0"/>
              </a:rPr>
              <a:t>未能做到或不想做的事情</a:t>
            </a:r>
            <a:endParaRPr lang="en-US" altLang="zh-TW" sz="3600" b="0" dirty="0" smtClean="0">
              <a:solidFill>
                <a:srgbClr val="FFFFFF"/>
              </a:solidFill>
              <a:effectLst>
                <a:outerShdw blurRad="38100" dist="38100" dir="2700000" algn="tl">
                  <a:srgbClr val="000000"/>
                </a:outerShdw>
              </a:effectLst>
              <a:latin typeface="華康儷中黑" pitchFamily="49" charset="-120"/>
              <a:ea typeface="華康儷中黑" pitchFamily="49" charset="-120"/>
              <a:cs typeface="Arial" pitchFamily="34" charset="0"/>
            </a:endParaRPr>
          </a:p>
          <a:p>
            <a:pPr marL="0" indent="0" algn="ctr" eaLnBrk="1" hangingPunct="1">
              <a:spcBef>
                <a:spcPct val="5000"/>
              </a:spcBef>
              <a:buFontTx/>
              <a:buNone/>
              <a:defRPr/>
            </a:pPr>
            <a:r>
              <a:rPr lang="en-US" sz="3200" b="0" dirty="0" smtClean="0">
                <a:solidFill>
                  <a:srgbClr val="FFFFFF"/>
                </a:solidFill>
                <a:effectLst>
                  <a:outerShdw blurRad="38100" dist="38100" dir="2700000" algn="tl">
                    <a:srgbClr val="000000"/>
                  </a:outerShdw>
                </a:effectLst>
                <a:cs typeface="Arial" pitchFamily="34" charset="0"/>
              </a:rPr>
              <a:t>The individual who succeeds simply does what the individual who failed did not do</a:t>
            </a:r>
          </a:p>
          <a:p>
            <a:pPr marL="0" indent="0" algn="ctr" eaLnBrk="1" hangingPunct="1">
              <a:spcBef>
                <a:spcPct val="5000"/>
              </a:spcBef>
              <a:buFontTx/>
              <a:buNone/>
              <a:defRPr/>
            </a:pPr>
            <a:r>
              <a:rPr lang="en-US" sz="3200" b="0" dirty="0" smtClean="0">
                <a:solidFill>
                  <a:srgbClr val="FFFFFF"/>
                </a:solidFill>
                <a:effectLst>
                  <a:outerShdw blurRad="38100" dist="38100" dir="2700000" algn="tl">
                    <a:srgbClr val="000000"/>
                  </a:outerShdw>
                </a:effectLst>
                <a:cs typeface="Arial" pitchFamily="34" charset="0"/>
              </a:rPr>
              <a:t> or was not willing to do.</a:t>
            </a:r>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4"/>
          <p:cNvSpPr>
            <a:spLocks noGrp="1" noChangeArrowheads="1"/>
          </p:cNvSpPr>
          <p:nvPr>
            <p:ph type="body" sz="half" idx="2"/>
          </p:nvPr>
        </p:nvSpPr>
        <p:spPr>
          <a:xfrm>
            <a:off x="409575" y="1085850"/>
            <a:ext cx="8124825" cy="5562600"/>
          </a:xfrm>
        </p:spPr>
        <p:txBody>
          <a:bodyPr/>
          <a:lstStyle/>
          <a:p>
            <a:pPr marL="0" indent="0" eaLnBrk="1" hangingPunct="1">
              <a:buFont typeface="Arial" pitchFamily="34" charset="0"/>
              <a:buNone/>
            </a:pPr>
            <a:endParaRPr lang="en-US" sz="1800" smtClean="0">
              <a:latin typeface="Arial" pitchFamily="34" charset="0"/>
            </a:endParaRPr>
          </a:p>
        </p:txBody>
      </p:sp>
      <p:sp>
        <p:nvSpPr>
          <p:cNvPr id="5125" name="Text Box 5"/>
          <p:cNvSpPr txBox="1">
            <a:spLocks noChangeArrowheads="1"/>
          </p:cNvSpPr>
          <p:nvPr/>
        </p:nvSpPr>
        <p:spPr bwMode="auto">
          <a:xfrm>
            <a:off x="7391400" y="6019800"/>
            <a:ext cx="19812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a:solidFill>
                <a:srgbClr val="000000"/>
              </a:solidFill>
              <a:latin typeface="Times New Roman" pitchFamily="18" charset="0"/>
            </a:endParaRPr>
          </a:p>
          <a:p>
            <a:pPr>
              <a:spcBef>
                <a:spcPct val="50000"/>
              </a:spcBef>
            </a:pPr>
            <a:endParaRPr lang="en-US" sz="2400">
              <a:solidFill>
                <a:srgbClr val="000000"/>
              </a:solidFill>
              <a:latin typeface="Times New Roman" pitchFamily="18" charset="0"/>
            </a:endParaRPr>
          </a:p>
        </p:txBody>
      </p:sp>
      <p:sp>
        <p:nvSpPr>
          <p:cNvPr id="5126" name="Rectangle 6"/>
          <p:cNvSpPr>
            <a:spLocks noChangeArrowheads="1"/>
          </p:cNvSpPr>
          <p:nvPr/>
        </p:nvSpPr>
        <p:spPr bwMode="auto">
          <a:xfrm>
            <a:off x="4038600" y="5608638"/>
            <a:ext cx="4800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b="1">
              <a:solidFill>
                <a:srgbClr val="000000"/>
              </a:solidFill>
              <a:latin typeface="Arial Black" pitchFamily="34" charset="0"/>
              <a:cs typeface="Times New Roman" pitchFamily="18" charset="0"/>
            </a:endParaRPr>
          </a:p>
          <a:p>
            <a:pPr eaLnBrk="0" hangingPunct="0"/>
            <a:endParaRPr lang="en-US" sz="1200" b="1">
              <a:solidFill>
                <a:srgbClr val="000000"/>
              </a:solidFill>
              <a:latin typeface="Arial Black" pitchFamily="34" charset="0"/>
            </a:endParaRPr>
          </a:p>
        </p:txBody>
      </p:sp>
      <p:sp>
        <p:nvSpPr>
          <p:cNvPr id="559109" name="Title 1"/>
          <p:cNvSpPr>
            <a:spLocks noGrp="1"/>
          </p:cNvSpPr>
          <p:nvPr>
            <p:ph type="title"/>
          </p:nvPr>
        </p:nvSpPr>
        <p:spPr/>
        <p:txBody>
          <a:bodyPr/>
          <a:lstStyle/>
          <a:p>
            <a:pPr eaLnBrk="1" hangingPunct="1"/>
            <a:endParaRPr lang="en-US" smtClean="0"/>
          </a:p>
        </p:txBody>
      </p:sp>
      <p:pic>
        <p:nvPicPr>
          <p:cNvPr id="559110" name="Picture 6" descr="runwhenyoucan.jpg"/>
          <p:cNvPicPr>
            <a:picLocks noChangeAspect="1"/>
          </p:cNvPicPr>
          <p:nvPr/>
        </p:nvPicPr>
        <p:blipFill>
          <a:blip r:embed="rId2" cstate="print"/>
          <a:srcRect/>
          <a:stretch>
            <a:fillRect/>
          </a:stretch>
        </p:blipFill>
        <p:spPr bwMode="auto">
          <a:xfrm>
            <a:off x="1143000" y="228600"/>
            <a:ext cx="6858000" cy="6256338"/>
          </a:xfrm>
          <a:prstGeom prst="rect">
            <a:avLst/>
          </a:prstGeom>
          <a:noFill/>
          <a:ln w="9525">
            <a:noFill/>
            <a:miter lim="800000"/>
            <a:headEnd/>
            <a:tailEnd/>
          </a:ln>
        </p:spPr>
      </p:pic>
      <p:sp>
        <p:nvSpPr>
          <p:cNvPr id="7" name="TextBox 6"/>
          <p:cNvSpPr txBox="1"/>
          <p:nvPr/>
        </p:nvSpPr>
        <p:spPr>
          <a:xfrm>
            <a:off x="4800600" y="4572000"/>
            <a:ext cx="3505200" cy="1754326"/>
          </a:xfrm>
          <a:prstGeom prst="rect">
            <a:avLst/>
          </a:prstGeom>
          <a:noFill/>
        </p:spPr>
        <p:txBody>
          <a:bodyPr wrap="square" rtlCol="0">
            <a:spAutoFit/>
          </a:bodyPr>
          <a:lstStyle/>
          <a:p>
            <a:r>
              <a:rPr lang="zh-TW" altLang="en-US" sz="2000" dirty="0" smtClean="0">
                <a:solidFill>
                  <a:schemeClr val="bg1"/>
                </a:solidFill>
                <a:latin typeface="華康儷中黑" pitchFamily="49" charset="-120"/>
                <a:ea typeface="華康儷中黑" pitchFamily="49" charset="-120"/>
              </a:rPr>
              <a:t>有能力的話，跑</a:t>
            </a:r>
            <a:endParaRPr lang="en-US" altLang="zh-TW" sz="2000" dirty="0" smtClean="0">
              <a:solidFill>
                <a:schemeClr val="bg1"/>
              </a:solidFill>
              <a:latin typeface="華康儷中黑" pitchFamily="49" charset="-120"/>
              <a:ea typeface="華康儷中黑" pitchFamily="49" charset="-120"/>
            </a:endParaRPr>
          </a:p>
          <a:p>
            <a:r>
              <a:rPr lang="zh-TW" altLang="en-US" sz="2000" dirty="0" smtClean="0">
                <a:solidFill>
                  <a:schemeClr val="bg1"/>
                </a:solidFill>
                <a:latin typeface="華康儷中黑" pitchFamily="49" charset="-120"/>
                <a:ea typeface="華康儷中黑" pitchFamily="49" charset="-120"/>
              </a:rPr>
              <a:t>需要的話，行</a:t>
            </a:r>
            <a:endParaRPr lang="en-US" altLang="zh-TW" sz="2000" dirty="0" smtClean="0">
              <a:solidFill>
                <a:schemeClr val="bg1"/>
              </a:solidFill>
              <a:latin typeface="華康儷中黑" pitchFamily="49" charset="-120"/>
              <a:ea typeface="華康儷中黑" pitchFamily="49" charset="-120"/>
            </a:endParaRPr>
          </a:p>
          <a:p>
            <a:r>
              <a:rPr lang="zh-TW" altLang="en-US" sz="2000" dirty="0" smtClean="0">
                <a:solidFill>
                  <a:schemeClr val="bg1"/>
                </a:solidFill>
                <a:latin typeface="華康儷中黑" pitchFamily="49" charset="-120"/>
                <a:ea typeface="華康儷中黑" pitchFamily="49" charset="-120"/>
              </a:rPr>
              <a:t>沒有選擇的話，爬</a:t>
            </a:r>
            <a:endParaRPr lang="en-US" altLang="zh-TW" sz="2000" dirty="0" smtClean="0">
              <a:solidFill>
                <a:schemeClr val="bg1"/>
              </a:solidFill>
              <a:latin typeface="華康儷中黑" pitchFamily="49" charset="-120"/>
              <a:ea typeface="華康儷中黑" pitchFamily="49" charset="-120"/>
            </a:endParaRPr>
          </a:p>
          <a:p>
            <a:r>
              <a:rPr lang="zh-TW" altLang="en-US" sz="2000" dirty="0" smtClean="0">
                <a:solidFill>
                  <a:schemeClr val="bg1"/>
                </a:solidFill>
                <a:latin typeface="華康儷中黑" pitchFamily="49" charset="-120"/>
                <a:ea typeface="華康儷中黑" pitchFamily="49" charset="-120"/>
              </a:rPr>
              <a:t>總之不要放棄</a:t>
            </a:r>
            <a:endParaRPr lang="en-US" altLang="zh-TW" sz="2000" dirty="0" smtClean="0">
              <a:solidFill>
                <a:schemeClr val="bg1"/>
              </a:solidFill>
              <a:latin typeface="華康儷中黑" pitchFamily="49" charset="-120"/>
              <a:ea typeface="華康儷中黑" pitchFamily="49" charset="-120"/>
            </a:endParaRPr>
          </a:p>
          <a:p>
            <a:endParaRPr lang="en-US" altLang="zh-TW" sz="800" dirty="0" smtClean="0">
              <a:solidFill>
                <a:schemeClr val="bg1"/>
              </a:solidFill>
              <a:latin typeface="華康儷中黑" pitchFamily="49" charset="-120"/>
              <a:ea typeface="華康儷中黑" pitchFamily="49" charset="-120"/>
            </a:endParaRPr>
          </a:p>
          <a:p>
            <a:r>
              <a:rPr lang="en-US" altLang="zh-TW" sz="2000" dirty="0" smtClean="0">
                <a:solidFill>
                  <a:schemeClr val="bg1"/>
                </a:solidFill>
                <a:latin typeface="+mn-lt"/>
                <a:ea typeface="華康儷中黑" pitchFamily="49" charset="-120"/>
              </a:rPr>
              <a:t>- </a:t>
            </a:r>
            <a:r>
              <a:rPr lang="zh-TW" altLang="en-US" dirty="0" smtClean="0">
                <a:solidFill>
                  <a:schemeClr val="bg1"/>
                </a:solidFill>
                <a:latin typeface="+mn-lt"/>
                <a:ea typeface="華康儷中黑" pitchFamily="49" charset="-120"/>
              </a:rPr>
              <a:t>馬拉松選手</a:t>
            </a:r>
            <a:r>
              <a:rPr lang="en-US" altLang="zh-TW" dirty="0" smtClean="0">
                <a:solidFill>
                  <a:schemeClr val="bg1"/>
                </a:solidFill>
                <a:latin typeface="+mn-lt"/>
                <a:ea typeface="華康儷中黑" pitchFamily="49" charset="-120"/>
              </a:rPr>
              <a:t>Dean </a:t>
            </a:r>
            <a:r>
              <a:rPr lang="en-US" altLang="zh-TW" dirty="0" err="1" smtClean="0">
                <a:solidFill>
                  <a:schemeClr val="bg1"/>
                </a:solidFill>
                <a:latin typeface="+mn-lt"/>
                <a:ea typeface="華康儷中黑" pitchFamily="49" charset="-120"/>
              </a:rPr>
              <a:t>Karnazes</a:t>
            </a:r>
            <a:endParaRPr lang="zh-TW" altLang="en-US" dirty="0">
              <a:solidFill>
                <a:schemeClr val="bg1"/>
              </a:solidFill>
              <a:latin typeface="+mn-lt"/>
              <a:ea typeface="華康儷中黑" pitchFamily="49" charset="-12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60130" name="Picture 1" descr="falldown.jpg"/>
          <p:cNvPicPr>
            <a:picLocks noChangeAspect="1"/>
          </p:cNvPicPr>
          <p:nvPr/>
        </p:nvPicPr>
        <p:blipFill>
          <a:blip r:embed="rId2" cstate="print"/>
          <a:srcRect/>
          <a:stretch>
            <a:fillRect/>
          </a:stretch>
        </p:blipFill>
        <p:spPr bwMode="auto">
          <a:xfrm>
            <a:off x="1143000" y="228600"/>
            <a:ext cx="6858000" cy="6477000"/>
          </a:xfrm>
          <a:prstGeom prst="rect">
            <a:avLst/>
          </a:prstGeom>
          <a:noFill/>
          <a:ln w="9525">
            <a:noFill/>
            <a:miter lim="800000"/>
            <a:headEnd/>
            <a:tailEnd/>
          </a:ln>
        </p:spPr>
      </p:pic>
      <p:sp>
        <p:nvSpPr>
          <p:cNvPr id="3" name="TextBox 2"/>
          <p:cNvSpPr txBox="1"/>
          <p:nvPr/>
        </p:nvSpPr>
        <p:spPr>
          <a:xfrm>
            <a:off x="1600200" y="5105400"/>
            <a:ext cx="3276600" cy="1446550"/>
          </a:xfrm>
          <a:prstGeom prst="rect">
            <a:avLst/>
          </a:prstGeom>
          <a:noFill/>
        </p:spPr>
        <p:txBody>
          <a:bodyPr wrap="square" rtlCol="0">
            <a:spAutoFit/>
          </a:bodyPr>
          <a:lstStyle/>
          <a:p>
            <a:r>
              <a:rPr lang="zh-TW" altLang="en-US" sz="3200" dirty="0" smtClean="0">
                <a:solidFill>
                  <a:schemeClr val="bg1"/>
                </a:solidFill>
                <a:latin typeface="華康儷中黑" pitchFamily="49" charset="-120"/>
                <a:ea typeface="華康儷中黑" pitchFamily="49" charset="-120"/>
              </a:rPr>
              <a:t>跌倒</a:t>
            </a:r>
            <a:r>
              <a:rPr lang="zh-TW" altLang="en-US" sz="3200" dirty="0" smtClean="0">
                <a:solidFill>
                  <a:schemeClr val="bg1"/>
                </a:solidFill>
                <a:latin typeface="+mn-lt"/>
                <a:ea typeface="華康儷中黑" pitchFamily="49" charset="-120"/>
              </a:rPr>
              <a:t>七</a:t>
            </a:r>
            <a:r>
              <a:rPr lang="zh-TW" altLang="en-US" sz="3200" dirty="0" smtClean="0">
                <a:solidFill>
                  <a:schemeClr val="bg1"/>
                </a:solidFill>
                <a:latin typeface="華康儷中黑" pitchFamily="49" charset="-120"/>
                <a:ea typeface="華康儷中黑" pitchFamily="49" charset="-120"/>
              </a:rPr>
              <a:t>次</a:t>
            </a:r>
            <a:endParaRPr lang="en-US" altLang="zh-TW" sz="3200" dirty="0" smtClean="0">
              <a:solidFill>
                <a:schemeClr val="bg1"/>
              </a:solidFill>
              <a:latin typeface="華康儷中黑" pitchFamily="49" charset="-120"/>
              <a:ea typeface="華康儷中黑" pitchFamily="49" charset="-120"/>
            </a:endParaRPr>
          </a:p>
          <a:p>
            <a:r>
              <a:rPr lang="zh-TW" altLang="en-US" sz="3200" dirty="0" smtClean="0">
                <a:solidFill>
                  <a:schemeClr val="bg1"/>
                </a:solidFill>
                <a:latin typeface="華康儷中黑" pitchFamily="49" charset="-120"/>
                <a:ea typeface="華康儷中黑" pitchFamily="49" charset="-120"/>
              </a:rPr>
              <a:t>第</a:t>
            </a:r>
            <a:r>
              <a:rPr lang="zh-TW" altLang="en-US" sz="3200" dirty="0" smtClean="0">
                <a:solidFill>
                  <a:schemeClr val="bg1"/>
                </a:solidFill>
                <a:ea typeface="華康儷中黑" pitchFamily="49" charset="-120"/>
              </a:rPr>
              <a:t>八次便爬起來</a:t>
            </a:r>
            <a:endParaRPr lang="en-US" altLang="zh-TW" sz="3200" dirty="0" smtClean="0">
              <a:solidFill>
                <a:schemeClr val="bg1"/>
              </a:solidFill>
              <a:ea typeface="華康儷中黑" pitchFamily="49" charset="-120"/>
            </a:endParaRPr>
          </a:p>
          <a:p>
            <a:r>
              <a:rPr lang="en-US" altLang="zh-TW" sz="2400" dirty="0" smtClean="0">
                <a:solidFill>
                  <a:schemeClr val="bg1"/>
                </a:solidFill>
                <a:latin typeface="華康儷中黑" pitchFamily="49" charset="-120"/>
                <a:ea typeface="華康儷中黑" pitchFamily="49" charset="-120"/>
              </a:rPr>
              <a:t>- </a:t>
            </a:r>
            <a:r>
              <a:rPr lang="zh-TW" altLang="en-US" sz="2400" dirty="0" smtClean="0">
                <a:solidFill>
                  <a:schemeClr val="bg1"/>
                </a:solidFill>
                <a:latin typeface="華康儷中黑" pitchFamily="49" charset="-120"/>
                <a:ea typeface="華康儷中黑" pitchFamily="49" charset="-120"/>
              </a:rPr>
              <a:t>日本諺語</a:t>
            </a:r>
            <a:endParaRPr lang="zh-TW" altLang="en-US" sz="2400" dirty="0">
              <a:solidFill>
                <a:schemeClr val="bg1"/>
              </a:solidFill>
              <a:latin typeface="華康儷中黑" pitchFamily="49" charset="-120"/>
              <a:ea typeface="華康儷中黑" pitchFamily="49" charset="-12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28600" y="953697"/>
            <a:ext cx="8686800" cy="4490460"/>
          </a:xfrm>
          <a:prstGeom prst="rect">
            <a:avLst/>
          </a:prstGeom>
          <a:noFill/>
        </p:spPr>
        <p:txBody>
          <a:bodyPr wrap="square">
            <a:spAutoFit/>
          </a:bodyPr>
          <a:lstStyle/>
          <a:p>
            <a:pPr algn="ctr" defTabSz="457200">
              <a:lnSpc>
                <a:spcPct val="140000"/>
              </a:lnSpc>
              <a:tabLst>
                <a:tab pos="284163" algn="l"/>
              </a:tabLst>
            </a:pPr>
            <a:r>
              <a:rPr lang="zh-TW" altLang="en-US" sz="3600" dirty="0" smtClean="0">
                <a:solidFill>
                  <a:srgbClr val="139FC9"/>
                </a:solidFill>
                <a:latin typeface="華康儷中黑" pitchFamily="49" charset="-120"/>
                <a:ea typeface="華康儷中黑" pitchFamily="49" charset="-120"/>
                <a:cs typeface="Arial" pitchFamily="34" charset="0"/>
              </a:rPr>
              <a:t>習慣</a:t>
            </a:r>
            <a:endParaRPr lang="en-US" sz="3200" b="1" dirty="0">
              <a:solidFill>
                <a:srgbClr val="139FC9"/>
              </a:solidFill>
              <a:latin typeface="Arial" pitchFamily="34" charset="0"/>
              <a:cs typeface="Arial" pitchFamily="34" charset="0"/>
            </a:endParaRPr>
          </a:p>
          <a:p>
            <a:pPr algn="ctr" defTabSz="457200">
              <a:lnSpc>
                <a:spcPct val="140000"/>
              </a:lnSpc>
              <a:tabLst>
                <a:tab pos="284163" algn="l"/>
              </a:tabLst>
            </a:pPr>
            <a:r>
              <a:rPr lang="zh-TW" altLang="en-US" sz="5400" dirty="0" smtClean="0">
                <a:solidFill>
                  <a:srgbClr val="042555"/>
                </a:solidFill>
                <a:latin typeface="Arial" pitchFamily="34" charset="0"/>
                <a:ea typeface="華康儷中黑" pitchFamily="49" charset="-120"/>
                <a:cs typeface="Arial" pitchFamily="34" charset="0"/>
              </a:rPr>
              <a:t>我們</a:t>
            </a:r>
            <a:r>
              <a:rPr lang="en-US" altLang="zh-TW" sz="5400" dirty="0" smtClean="0">
                <a:solidFill>
                  <a:srgbClr val="042555"/>
                </a:solidFill>
                <a:latin typeface="Arial" pitchFamily="34" charset="0"/>
                <a:ea typeface="華康儷中黑" pitchFamily="49" charset="-120"/>
                <a:cs typeface="Arial" pitchFamily="34" charset="0"/>
              </a:rPr>
              <a:t>90%</a:t>
            </a:r>
            <a:r>
              <a:rPr lang="zh-TW" altLang="en-US" sz="5400" dirty="0" smtClean="0">
                <a:solidFill>
                  <a:srgbClr val="042555"/>
                </a:solidFill>
                <a:latin typeface="Arial" pitchFamily="34" charset="0"/>
                <a:ea typeface="華康儷中黑" pitchFamily="49" charset="-120"/>
                <a:cs typeface="Arial" pitchFamily="34" charset="0"/>
              </a:rPr>
              <a:t>的行為都是習慣！</a:t>
            </a:r>
            <a:r>
              <a:rPr lang="en-US" sz="3200" b="1" dirty="0" smtClean="0">
                <a:solidFill>
                  <a:srgbClr val="139FC9"/>
                </a:solidFill>
                <a:latin typeface="Arial" pitchFamily="34" charset="0"/>
                <a:cs typeface="Arial" pitchFamily="34" charset="0"/>
              </a:rPr>
              <a:t>ABIT</a:t>
            </a:r>
            <a:endParaRPr lang="en-US" sz="5400" b="1" dirty="0" smtClean="0">
              <a:solidFill>
                <a:srgbClr val="042555"/>
              </a:solidFill>
              <a:latin typeface="Arial" pitchFamily="34" charset="0"/>
              <a:cs typeface="Arial" pitchFamily="34" charset="0"/>
            </a:endParaRPr>
          </a:p>
          <a:p>
            <a:pPr algn="ctr" defTabSz="457200">
              <a:lnSpc>
                <a:spcPct val="140000"/>
              </a:lnSpc>
              <a:tabLst>
                <a:tab pos="284163" algn="l"/>
              </a:tabLst>
            </a:pPr>
            <a:r>
              <a:rPr lang="en-US" sz="5000" b="1" dirty="0" smtClean="0">
                <a:solidFill>
                  <a:srgbClr val="042555"/>
                </a:solidFill>
                <a:latin typeface="Arial" pitchFamily="34" charset="0"/>
                <a:cs typeface="Arial" pitchFamily="34" charset="0"/>
              </a:rPr>
              <a:t>90</a:t>
            </a:r>
            <a:r>
              <a:rPr lang="en-US" sz="5000" b="1" dirty="0">
                <a:solidFill>
                  <a:srgbClr val="042555"/>
                </a:solidFill>
                <a:latin typeface="Arial" pitchFamily="34" charset="0"/>
                <a:cs typeface="Arial" pitchFamily="34" charset="0"/>
              </a:rPr>
              <a:t>% of our</a:t>
            </a:r>
          </a:p>
          <a:p>
            <a:pPr algn="ctr" defTabSz="457200">
              <a:lnSpc>
                <a:spcPct val="90000"/>
              </a:lnSpc>
              <a:tabLst>
                <a:tab pos="284163" algn="l"/>
              </a:tabLst>
            </a:pPr>
            <a:r>
              <a:rPr lang="en-US" sz="5000" b="1" dirty="0">
                <a:solidFill>
                  <a:srgbClr val="042555"/>
                </a:solidFill>
                <a:latin typeface="Arial" pitchFamily="34" charset="0"/>
                <a:cs typeface="Arial" pitchFamily="34" charset="0"/>
              </a:rPr>
              <a:t>behavior is habitual</a:t>
            </a:r>
            <a:r>
              <a:rPr lang="en-US" sz="5000" b="1" dirty="0" smtClean="0">
                <a:solidFill>
                  <a:srgbClr val="042555"/>
                </a:solidFill>
                <a:latin typeface="Arial" pitchFamily="34" charset="0"/>
                <a:cs typeface="Arial" pitchFamily="34" charset="0"/>
              </a:rPr>
              <a:t>!</a:t>
            </a:r>
            <a:endParaRPr lang="en-US" sz="5000" b="1" dirty="0">
              <a:solidFill>
                <a:srgbClr val="042555"/>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8" name="Picture 3" descr="strategicplanning.jpg"/>
          <p:cNvPicPr>
            <a:picLocks noChangeAspect="1"/>
          </p:cNvPicPr>
          <p:nvPr/>
        </p:nvPicPr>
        <p:blipFill>
          <a:blip r:embed="rId2" cstate="print"/>
          <a:srcRect/>
          <a:stretch>
            <a:fillRect/>
          </a:stretch>
        </p:blipFill>
        <p:spPr bwMode="auto">
          <a:xfrm>
            <a:off x="457200" y="304800"/>
            <a:ext cx="8128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4"/>
          <p:cNvSpPr>
            <a:spLocks noGrp="1" noChangeArrowheads="1"/>
          </p:cNvSpPr>
          <p:nvPr>
            <p:ph type="body" sz="half" idx="2"/>
          </p:nvPr>
        </p:nvSpPr>
        <p:spPr>
          <a:xfrm>
            <a:off x="409575" y="1085850"/>
            <a:ext cx="8124825" cy="5562600"/>
          </a:xfrm>
        </p:spPr>
        <p:txBody>
          <a:bodyPr/>
          <a:lstStyle/>
          <a:p>
            <a:pPr marL="0" indent="0" eaLnBrk="1" hangingPunct="1">
              <a:buFont typeface="Arial" pitchFamily="34" charset="0"/>
              <a:buNone/>
            </a:pPr>
            <a:endParaRPr lang="en-US" sz="1800" smtClean="0">
              <a:latin typeface="Arial" pitchFamily="34" charset="0"/>
            </a:endParaRPr>
          </a:p>
        </p:txBody>
      </p:sp>
      <p:sp>
        <p:nvSpPr>
          <p:cNvPr id="5125" name="Text Box 5"/>
          <p:cNvSpPr txBox="1">
            <a:spLocks noChangeArrowheads="1"/>
          </p:cNvSpPr>
          <p:nvPr/>
        </p:nvSpPr>
        <p:spPr bwMode="auto">
          <a:xfrm>
            <a:off x="7391400" y="6019800"/>
            <a:ext cx="19812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a:solidFill>
                <a:srgbClr val="000000"/>
              </a:solidFill>
              <a:latin typeface="Times New Roman" pitchFamily="18" charset="0"/>
            </a:endParaRPr>
          </a:p>
          <a:p>
            <a:pPr>
              <a:spcBef>
                <a:spcPct val="50000"/>
              </a:spcBef>
            </a:pPr>
            <a:endParaRPr lang="en-US" sz="2400">
              <a:solidFill>
                <a:srgbClr val="000000"/>
              </a:solidFill>
              <a:latin typeface="Times New Roman" pitchFamily="18" charset="0"/>
            </a:endParaRPr>
          </a:p>
        </p:txBody>
      </p:sp>
      <p:sp>
        <p:nvSpPr>
          <p:cNvPr id="5126" name="Rectangle 6"/>
          <p:cNvSpPr>
            <a:spLocks noChangeArrowheads="1"/>
          </p:cNvSpPr>
          <p:nvPr/>
        </p:nvSpPr>
        <p:spPr bwMode="auto">
          <a:xfrm>
            <a:off x="4038600" y="5608638"/>
            <a:ext cx="4800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b="1">
              <a:solidFill>
                <a:srgbClr val="000000"/>
              </a:solidFill>
              <a:latin typeface="Arial Black" pitchFamily="34" charset="0"/>
              <a:cs typeface="Times New Roman" pitchFamily="18" charset="0"/>
            </a:endParaRPr>
          </a:p>
          <a:p>
            <a:pPr eaLnBrk="0" hangingPunct="0"/>
            <a:endParaRPr lang="en-US" sz="1200" b="1">
              <a:solidFill>
                <a:srgbClr val="000000"/>
              </a:solidFill>
              <a:latin typeface="Arial Black" pitchFamily="34" charset="0"/>
            </a:endParaRPr>
          </a:p>
        </p:txBody>
      </p:sp>
      <p:sp>
        <p:nvSpPr>
          <p:cNvPr id="562181" name="Title 1"/>
          <p:cNvSpPr>
            <a:spLocks noGrp="1"/>
          </p:cNvSpPr>
          <p:nvPr>
            <p:ph type="title"/>
          </p:nvPr>
        </p:nvSpPr>
        <p:spPr/>
        <p:txBody>
          <a:bodyPr/>
          <a:lstStyle/>
          <a:p>
            <a:pPr eaLnBrk="1" hangingPunct="1"/>
            <a:endParaRPr lang="en-US" smtClean="0"/>
          </a:p>
        </p:txBody>
      </p:sp>
      <p:pic>
        <p:nvPicPr>
          <p:cNvPr id="562182" name="Picture 2" descr="excellence.jpg"/>
          <p:cNvPicPr>
            <a:picLocks noChangeAspect="1"/>
          </p:cNvPicPr>
          <p:nvPr/>
        </p:nvPicPr>
        <p:blipFill>
          <a:blip r:embed="rId2" cstate="print"/>
          <a:srcRect/>
          <a:stretch>
            <a:fillRect/>
          </a:stretch>
        </p:blipFill>
        <p:spPr bwMode="auto">
          <a:xfrm>
            <a:off x="1219200" y="246063"/>
            <a:ext cx="6858000" cy="6383337"/>
          </a:xfrm>
          <a:prstGeom prst="rect">
            <a:avLst/>
          </a:prstGeom>
          <a:noFill/>
          <a:ln w="9525">
            <a:noFill/>
            <a:miter lim="800000"/>
            <a:headEnd/>
            <a:tailEnd/>
          </a:ln>
        </p:spPr>
      </p:pic>
      <p:sp>
        <p:nvSpPr>
          <p:cNvPr id="7" name="TextBox 6"/>
          <p:cNvSpPr txBox="1"/>
          <p:nvPr/>
        </p:nvSpPr>
        <p:spPr>
          <a:xfrm>
            <a:off x="5809344" y="4572000"/>
            <a:ext cx="2362200" cy="1938992"/>
          </a:xfrm>
          <a:prstGeom prst="rect">
            <a:avLst/>
          </a:prstGeom>
          <a:noFill/>
        </p:spPr>
        <p:txBody>
          <a:bodyPr wrap="square" rtlCol="0">
            <a:spAutoFit/>
          </a:bodyPr>
          <a:lstStyle/>
          <a:p>
            <a:r>
              <a:rPr lang="zh-TW" altLang="en-US" sz="2000" dirty="0" smtClean="0">
                <a:solidFill>
                  <a:schemeClr val="bg1"/>
                </a:solidFill>
                <a:latin typeface="華康儷中黑" pitchFamily="49" charset="-120"/>
                <a:ea typeface="華康儷中黑" pitchFamily="49" charset="-120"/>
              </a:rPr>
              <a:t>重複做的事讓我們變成今天的自己，因此做到最好不是行為，而是習慣</a:t>
            </a:r>
            <a:endParaRPr lang="en-US" altLang="zh-TW" sz="2000" dirty="0" smtClean="0">
              <a:solidFill>
                <a:schemeClr val="bg1"/>
              </a:solidFill>
              <a:latin typeface="華康儷中黑" pitchFamily="49" charset="-120"/>
              <a:ea typeface="華康儷中黑" pitchFamily="49" charset="-120"/>
            </a:endParaRPr>
          </a:p>
          <a:p>
            <a:endParaRPr lang="en-US" altLang="zh-TW" sz="2000" dirty="0" smtClean="0">
              <a:solidFill>
                <a:schemeClr val="bg1"/>
              </a:solidFill>
              <a:latin typeface="華康儷中黑" pitchFamily="49" charset="-120"/>
              <a:ea typeface="華康儷中黑" pitchFamily="49" charset="-120"/>
            </a:endParaRPr>
          </a:p>
          <a:p>
            <a:r>
              <a:rPr lang="zh-TW" altLang="en-US" sz="2000" dirty="0" smtClean="0">
                <a:solidFill>
                  <a:schemeClr val="bg1"/>
                </a:solidFill>
                <a:latin typeface="華康儷中黑" pitchFamily="49" charset="-120"/>
                <a:ea typeface="華康儷中黑" pitchFamily="49" charset="-120"/>
              </a:rPr>
              <a:t>哲學家亞里士多德</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Text Box 2"/>
          <p:cNvSpPr txBox="1">
            <a:spLocks noChangeArrowheads="1"/>
          </p:cNvSpPr>
          <p:nvPr/>
        </p:nvSpPr>
        <p:spPr bwMode="auto">
          <a:xfrm>
            <a:off x="457200" y="3850848"/>
            <a:ext cx="8323263" cy="2123658"/>
          </a:xfrm>
          <a:prstGeom prst="rect">
            <a:avLst/>
          </a:prstGeom>
          <a:noFill/>
          <a:ln w="12700">
            <a:noFill/>
            <a:miter lim="800000"/>
            <a:headEnd/>
            <a:tailEnd/>
          </a:ln>
        </p:spPr>
        <p:txBody>
          <a:bodyPr>
            <a:spAutoFit/>
          </a:bodyPr>
          <a:lstStyle/>
          <a:p>
            <a:pPr algn="ctr" eaLnBrk="0" hangingPunct="0">
              <a:lnSpc>
                <a:spcPct val="110000"/>
              </a:lnSpc>
            </a:pPr>
            <a:r>
              <a:rPr lang="en-US" altLang="en-US" sz="2400" b="1" dirty="0">
                <a:solidFill>
                  <a:srgbClr val="FFFFFF"/>
                </a:solidFill>
                <a:latin typeface="Trebuchet MS" pitchFamily="34" charset="0"/>
                <a:cs typeface="Arial" pitchFamily="34" charset="0"/>
              </a:rPr>
              <a:t>“</a:t>
            </a:r>
            <a:r>
              <a:rPr lang="en-US" sz="2400" b="1" dirty="0">
                <a:solidFill>
                  <a:srgbClr val="FFFFFF"/>
                </a:solidFill>
                <a:latin typeface="Trebuchet MS" pitchFamily="34" charset="0"/>
                <a:cs typeface="Arial" pitchFamily="34" charset="0"/>
              </a:rPr>
              <a:t>Anybody can wish for riches, and most do, but only a few know that a </a:t>
            </a:r>
            <a:r>
              <a:rPr lang="en-US" sz="2400" b="1" i="1" u="sng" dirty="0">
                <a:solidFill>
                  <a:srgbClr val="FFFF66"/>
                </a:solidFill>
                <a:latin typeface="Trebuchet MS" pitchFamily="34" charset="0"/>
                <a:cs typeface="Arial" pitchFamily="34" charset="0"/>
              </a:rPr>
              <a:t>Definite Plan</a:t>
            </a:r>
            <a:r>
              <a:rPr lang="en-US" sz="2400" b="1" i="1" dirty="0">
                <a:solidFill>
                  <a:srgbClr val="FFFFFF"/>
                </a:solidFill>
                <a:latin typeface="Trebuchet MS" pitchFamily="34" charset="0"/>
                <a:cs typeface="Arial" pitchFamily="34" charset="0"/>
              </a:rPr>
              <a:t>, </a:t>
            </a:r>
            <a:r>
              <a:rPr lang="en-US" sz="2400" b="1" dirty="0">
                <a:solidFill>
                  <a:srgbClr val="FFFFFF"/>
                </a:solidFill>
                <a:latin typeface="Trebuchet MS" pitchFamily="34" charset="0"/>
                <a:cs typeface="Arial" pitchFamily="34" charset="0"/>
              </a:rPr>
              <a:t>plus a </a:t>
            </a:r>
            <a:r>
              <a:rPr lang="en-US" sz="2400" b="1" i="1" u="sng" dirty="0">
                <a:solidFill>
                  <a:srgbClr val="FFFF66"/>
                </a:solidFill>
                <a:latin typeface="Trebuchet MS" pitchFamily="34" charset="0"/>
                <a:cs typeface="Arial" pitchFamily="34" charset="0"/>
              </a:rPr>
              <a:t>Burning Desire</a:t>
            </a:r>
            <a:r>
              <a:rPr lang="en-US" sz="2400" b="1" i="1" dirty="0">
                <a:solidFill>
                  <a:srgbClr val="FFFFFF"/>
                </a:solidFill>
                <a:latin typeface="Trebuchet MS" pitchFamily="34" charset="0"/>
                <a:cs typeface="Arial" pitchFamily="34" charset="0"/>
              </a:rPr>
              <a:t> </a:t>
            </a:r>
            <a:r>
              <a:rPr lang="en-US" sz="2400" b="1" dirty="0">
                <a:solidFill>
                  <a:srgbClr val="FFFFFF"/>
                </a:solidFill>
                <a:latin typeface="Trebuchet MS" pitchFamily="34" charset="0"/>
                <a:cs typeface="Arial" pitchFamily="34" charset="0"/>
              </a:rPr>
              <a:t>for wealth, are the only dependable means of accumulating wealth.</a:t>
            </a:r>
            <a:r>
              <a:rPr lang="en-US" altLang="en-US" sz="2400" b="1" dirty="0">
                <a:solidFill>
                  <a:srgbClr val="FFFFFF"/>
                </a:solidFill>
                <a:latin typeface="Trebuchet MS" pitchFamily="34" charset="0"/>
                <a:cs typeface="Arial" pitchFamily="34" charset="0"/>
              </a:rPr>
              <a:t>”</a:t>
            </a:r>
            <a:r>
              <a:rPr lang="en-US" sz="2400" b="1" dirty="0">
                <a:solidFill>
                  <a:srgbClr val="FFFFFF"/>
                </a:solidFill>
                <a:latin typeface="Trebuchet MS" pitchFamily="34" charset="0"/>
                <a:cs typeface="Arial" pitchFamily="34" charset="0"/>
              </a:rPr>
              <a:t>          </a:t>
            </a:r>
            <a:br>
              <a:rPr lang="en-US" sz="2400" b="1" dirty="0">
                <a:solidFill>
                  <a:srgbClr val="FFFFFF"/>
                </a:solidFill>
                <a:latin typeface="Trebuchet MS" pitchFamily="34" charset="0"/>
                <a:cs typeface="Arial" pitchFamily="34" charset="0"/>
              </a:rPr>
            </a:br>
            <a:r>
              <a:rPr lang="en-US" sz="2400" b="1" dirty="0">
                <a:solidFill>
                  <a:srgbClr val="65C8FF"/>
                </a:solidFill>
                <a:latin typeface="Trebuchet MS" pitchFamily="34" charset="0"/>
                <a:cs typeface="Arial" pitchFamily="34" charset="0"/>
              </a:rPr>
              <a:t>– </a:t>
            </a:r>
            <a:r>
              <a:rPr lang="en-US" sz="2400" b="1" dirty="0" err="1" smtClean="0">
                <a:solidFill>
                  <a:srgbClr val="65C8FF"/>
                </a:solidFill>
                <a:latin typeface="Trebuchet MS" pitchFamily="34" charset="0"/>
                <a:cs typeface="Arial" pitchFamily="34" charset="0"/>
              </a:rPr>
              <a:t>Napoleo</a:t>
            </a:r>
            <a:r>
              <a:rPr lang="zh-TW" altLang="en-US" sz="2400" b="1" dirty="0" smtClean="0">
                <a:solidFill>
                  <a:srgbClr val="65C8FF"/>
                </a:solidFill>
                <a:latin typeface="Trebuchet MS" pitchFamily="34" charset="0"/>
                <a:cs typeface="Arial" pitchFamily="34" charset="0"/>
              </a:rPr>
              <a:t>人</a:t>
            </a:r>
            <a:r>
              <a:rPr lang="en-US" sz="2400" b="1" dirty="0" smtClean="0">
                <a:solidFill>
                  <a:srgbClr val="65C8FF"/>
                </a:solidFill>
                <a:latin typeface="Trebuchet MS" pitchFamily="34" charset="0"/>
                <a:cs typeface="Arial" pitchFamily="34" charset="0"/>
              </a:rPr>
              <a:t>n </a:t>
            </a:r>
            <a:r>
              <a:rPr lang="en-US" sz="2400" b="1" dirty="0">
                <a:solidFill>
                  <a:srgbClr val="65C8FF"/>
                </a:solidFill>
                <a:latin typeface="Trebuchet MS" pitchFamily="34" charset="0"/>
                <a:cs typeface="Arial" pitchFamily="34" charset="0"/>
              </a:rPr>
              <a:t>Hill</a:t>
            </a:r>
            <a:r>
              <a:rPr lang="en-US" sz="2400" b="1" dirty="0">
                <a:solidFill>
                  <a:srgbClr val="FFFFFF"/>
                </a:solidFill>
                <a:latin typeface="Trebuchet MS" pitchFamily="34" charset="0"/>
                <a:cs typeface="Arial" pitchFamily="34" charset="0"/>
              </a:rPr>
              <a:t>  </a:t>
            </a:r>
          </a:p>
        </p:txBody>
      </p:sp>
      <p:sp>
        <p:nvSpPr>
          <p:cNvPr id="563203" name="Rectangle 3"/>
          <p:cNvSpPr>
            <a:spLocks noGrp="1" noChangeArrowheads="1"/>
          </p:cNvSpPr>
          <p:nvPr>
            <p:ph type="title" idx="4294967295"/>
          </p:nvPr>
        </p:nvSpPr>
        <p:spPr>
          <a:xfrm>
            <a:off x="609600" y="-1600200"/>
            <a:ext cx="7772400" cy="1143000"/>
          </a:xfrm>
        </p:spPr>
        <p:txBody>
          <a:bodyPr/>
          <a:lstStyle/>
          <a:p>
            <a:pPr eaLnBrk="1" hangingPunct="1"/>
            <a:r>
              <a:rPr lang="en-US" smtClean="0"/>
              <a:t>Napolean Hill</a:t>
            </a:r>
          </a:p>
        </p:txBody>
      </p:sp>
      <p:sp>
        <p:nvSpPr>
          <p:cNvPr id="4" name="Text Box 2"/>
          <p:cNvSpPr txBox="1">
            <a:spLocks noChangeArrowheads="1"/>
          </p:cNvSpPr>
          <p:nvPr/>
        </p:nvSpPr>
        <p:spPr bwMode="auto">
          <a:xfrm>
            <a:off x="533400" y="990600"/>
            <a:ext cx="8323263" cy="1988237"/>
          </a:xfrm>
          <a:prstGeom prst="rect">
            <a:avLst/>
          </a:prstGeom>
          <a:noFill/>
          <a:ln w="12700">
            <a:noFill/>
            <a:miter lim="800000"/>
            <a:headEnd/>
            <a:tailEnd/>
          </a:ln>
        </p:spPr>
        <p:txBody>
          <a:bodyPr>
            <a:spAutoFit/>
          </a:bodyPr>
          <a:lstStyle/>
          <a:p>
            <a:pPr algn="ctr" eaLnBrk="0" hangingPunct="0">
              <a:lnSpc>
                <a:spcPct val="110000"/>
              </a:lnSpc>
            </a:pPr>
            <a:r>
              <a:rPr lang="zh-TW" altLang="zh-TW" sz="2800" dirty="0" smtClean="0">
                <a:latin typeface="華康儷中黑" pitchFamily="49" charset="-120"/>
                <a:ea typeface="華康儷中黑" pitchFamily="49" charset="-120"/>
              </a:rPr>
              <a:t>「</a:t>
            </a:r>
            <a:r>
              <a:rPr lang="zh-TW" altLang="en-US" sz="2800" dirty="0" smtClean="0">
                <a:latin typeface="華康儷中黑" pitchFamily="49" charset="-120"/>
                <a:ea typeface="華康儷中黑" pitchFamily="49" charset="-120"/>
              </a:rPr>
              <a:t>每個人都可希望變得富有，而大部份人都希望；但只有少數人了解擁有</a:t>
            </a:r>
            <a:r>
              <a:rPr lang="zh-TW" altLang="en-US" sz="2800" i="1" u="sng" dirty="0" smtClean="0">
                <a:solidFill>
                  <a:srgbClr val="FFFF66"/>
                </a:solidFill>
                <a:latin typeface="華康儷中黑" pitchFamily="49" charset="-120"/>
                <a:ea typeface="華康儷中黑" pitchFamily="49" charset="-120"/>
                <a:cs typeface="Arial" pitchFamily="34" charset="0"/>
              </a:rPr>
              <a:t>明確的計劃</a:t>
            </a:r>
            <a:r>
              <a:rPr lang="zh-TW" altLang="en-US" sz="2800" dirty="0" smtClean="0">
                <a:latin typeface="華康儷中黑" pitchFamily="49" charset="-120"/>
                <a:ea typeface="華康儷中黑" pitchFamily="49" charset="-120"/>
              </a:rPr>
              <a:t>，加上對財富的</a:t>
            </a:r>
            <a:r>
              <a:rPr lang="zh-TW" altLang="en-US" sz="2800" i="1" u="sng" dirty="0" smtClean="0">
                <a:solidFill>
                  <a:srgbClr val="FFFF66"/>
                </a:solidFill>
                <a:latin typeface="華康儷中黑" pitchFamily="49" charset="-120"/>
                <a:ea typeface="華康儷中黑" pitchFamily="49" charset="-120"/>
                <a:cs typeface="Arial" pitchFamily="34" charset="0"/>
              </a:rPr>
              <a:t>熱切渴望</a:t>
            </a:r>
            <a:r>
              <a:rPr lang="zh-TW" altLang="en-US" sz="2800" dirty="0" smtClean="0">
                <a:latin typeface="華康儷中黑" pitchFamily="49" charset="-120"/>
                <a:ea typeface="華康儷中黑" pitchFamily="49" charset="-120"/>
              </a:rPr>
              <a:t>，才是累積財富的唯一可靠途徑</a:t>
            </a:r>
            <a:r>
              <a:rPr lang="zh-TW" altLang="zh-TW" sz="2800" dirty="0" smtClean="0">
                <a:latin typeface="華康儷中黑" pitchFamily="49" charset="-120"/>
                <a:ea typeface="華康儷中黑" pitchFamily="49" charset="-120"/>
              </a:rPr>
              <a:t>」</a:t>
            </a:r>
            <a:r>
              <a:rPr lang="en-US" sz="2800" b="1" dirty="0" smtClean="0">
                <a:solidFill>
                  <a:srgbClr val="FFFFFF"/>
                </a:solidFill>
                <a:latin typeface="Trebuchet MS" pitchFamily="34" charset="0"/>
                <a:cs typeface="Arial" pitchFamily="34" charset="0"/>
              </a:rPr>
              <a:t>          </a:t>
            </a:r>
            <a:r>
              <a:rPr lang="en-US" sz="2800" b="1" dirty="0">
                <a:solidFill>
                  <a:srgbClr val="FFFFFF"/>
                </a:solidFill>
                <a:latin typeface="Trebuchet MS" pitchFamily="34" charset="0"/>
                <a:cs typeface="Arial" pitchFamily="34" charset="0"/>
              </a:rPr>
              <a:t/>
            </a:r>
            <a:br>
              <a:rPr lang="en-US" sz="2800" b="1" dirty="0">
                <a:solidFill>
                  <a:srgbClr val="FFFFFF"/>
                </a:solidFill>
                <a:latin typeface="Trebuchet MS" pitchFamily="34" charset="0"/>
                <a:cs typeface="Arial" pitchFamily="34" charset="0"/>
              </a:rPr>
            </a:br>
            <a:r>
              <a:rPr lang="en-US" sz="2800" b="1" dirty="0">
                <a:solidFill>
                  <a:srgbClr val="65C8FF"/>
                </a:solidFill>
                <a:latin typeface="Trebuchet MS" pitchFamily="34" charset="0"/>
                <a:cs typeface="Arial" pitchFamily="34" charset="0"/>
              </a:rPr>
              <a:t>– </a:t>
            </a:r>
            <a:r>
              <a:rPr lang="zh-TW" altLang="en-US" sz="2800" dirty="0" smtClean="0">
                <a:solidFill>
                  <a:srgbClr val="65C8FF"/>
                </a:solidFill>
                <a:latin typeface="華康儷中黑" pitchFamily="49" charset="-120"/>
                <a:ea typeface="華康儷中黑" pitchFamily="49" charset="-120"/>
                <a:cs typeface="Arial" pitchFamily="34" charset="0"/>
              </a:rPr>
              <a:t>美國作家</a:t>
            </a:r>
            <a:r>
              <a:rPr lang="en-US" sz="2800" b="1" dirty="0" smtClean="0">
                <a:solidFill>
                  <a:srgbClr val="65C8FF"/>
                </a:solidFill>
                <a:latin typeface="Trebuchet MS" pitchFamily="34" charset="0"/>
                <a:cs typeface="Arial" pitchFamily="34" charset="0"/>
              </a:rPr>
              <a:t>Napoleon </a:t>
            </a:r>
            <a:r>
              <a:rPr lang="en-US" sz="2800" b="1" dirty="0">
                <a:solidFill>
                  <a:srgbClr val="65C8FF"/>
                </a:solidFill>
                <a:latin typeface="Trebuchet MS" pitchFamily="34" charset="0"/>
                <a:cs typeface="Arial" pitchFamily="34" charset="0"/>
              </a:rPr>
              <a:t>Hill</a:t>
            </a:r>
            <a:r>
              <a:rPr lang="en-US" sz="2800" b="1" dirty="0">
                <a:solidFill>
                  <a:srgbClr val="FFFFFF"/>
                </a:solidFill>
                <a:latin typeface="Trebuchet MS" pitchFamily="34" charset="0"/>
                <a:cs typeface="Arial" pitchFamily="34" charset="0"/>
              </a:rPr>
              <a:t>  </a:t>
            </a:r>
          </a:p>
        </p:txBody>
      </p:sp>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93688" y="1676400"/>
            <a:ext cx="8607425" cy="4789003"/>
          </a:xfrm>
          <a:prstGeom prst="rect">
            <a:avLst/>
          </a:prstGeom>
          <a:noFill/>
        </p:spPr>
        <p:txBody>
          <a:bodyPr>
            <a:spAutoFit/>
          </a:bodyPr>
          <a:lstStyle/>
          <a:p>
            <a:pPr marL="342900" indent="-342900" defTabSz="457200">
              <a:lnSpc>
                <a:spcPct val="140000"/>
              </a:lnSpc>
              <a:buFont typeface="Arial" pitchFamily="34" charset="0"/>
              <a:buChar char="•"/>
              <a:tabLst>
                <a:tab pos="284163" algn="l"/>
              </a:tabLst>
            </a:pPr>
            <a:r>
              <a:rPr lang="zh-TW" altLang="en-US" sz="2600" dirty="0" smtClean="0">
                <a:solidFill>
                  <a:srgbClr val="042555"/>
                </a:solidFill>
                <a:latin typeface="華康儷中黑" pitchFamily="49" charset="-120"/>
                <a:ea typeface="華康儷中黑" pitchFamily="49" charset="-120"/>
                <a:cs typeface="Arial" pitchFamily="34" charset="0"/>
              </a:rPr>
              <a:t>很多人</a:t>
            </a:r>
            <a:r>
              <a:rPr lang="zh-TW" altLang="en-US" sz="2600" i="1" u="sng" dirty="0" smtClean="0">
                <a:solidFill>
                  <a:srgbClr val="139FC9"/>
                </a:solidFill>
                <a:latin typeface="華康儷中黑" pitchFamily="49" charset="-120"/>
                <a:ea typeface="華康儷中黑" pitchFamily="49" charset="-120"/>
                <a:cs typeface="Arial" pitchFamily="34" charset="0"/>
              </a:rPr>
              <a:t>知道</a:t>
            </a:r>
            <a:r>
              <a:rPr lang="zh-TW" altLang="en-US" sz="2600" dirty="0">
                <a:solidFill>
                  <a:srgbClr val="042555"/>
                </a:solidFill>
                <a:latin typeface="華康儷中黑" pitchFamily="49" charset="-120"/>
                <a:ea typeface="華康儷中黑" pitchFamily="49" charset="-120"/>
                <a:cs typeface="Arial" pitchFamily="34" charset="0"/>
              </a:rPr>
              <a:t>人生</a:t>
            </a:r>
            <a:r>
              <a:rPr lang="zh-TW" altLang="en-US" sz="2600" dirty="0" smtClean="0">
                <a:solidFill>
                  <a:srgbClr val="042555"/>
                </a:solidFill>
                <a:latin typeface="華康儷中黑" pitchFamily="49" charset="-120"/>
                <a:ea typeface="華康儷中黑" pitchFamily="49" charset="-120"/>
                <a:cs typeface="Arial" pitchFamily="34" charset="0"/>
              </a:rPr>
              <a:t>要做甚麼事，但很少人實際</a:t>
            </a:r>
            <a:r>
              <a:rPr lang="zh-TW" altLang="en-US" sz="2600" u="sng" dirty="0" smtClean="0">
                <a:solidFill>
                  <a:srgbClr val="139FC9"/>
                </a:solidFill>
                <a:latin typeface="華康儷中黑" pitchFamily="49" charset="-120"/>
                <a:ea typeface="華康儷中黑" pitchFamily="49" charset="-120"/>
                <a:cs typeface="Arial" pitchFamily="34" charset="0"/>
              </a:rPr>
              <a:t>做</a:t>
            </a:r>
            <a:r>
              <a:rPr lang="zh-TW" altLang="en-US" sz="2600" dirty="0" smtClean="0">
                <a:solidFill>
                  <a:srgbClr val="042555"/>
                </a:solidFill>
                <a:latin typeface="華康儷中黑" pitchFamily="49" charset="-120"/>
                <a:ea typeface="華康儷中黑" pitchFamily="49" charset="-120"/>
                <a:cs typeface="Arial" pitchFamily="34" charset="0"/>
              </a:rPr>
              <a:t>他們知道要做的事情</a:t>
            </a:r>
            <a:endParaRPr lang="en-US" altLang="zh-TW" sz="2600" dirty="0" smtClean="0">
              <a:solidFill>
                <a:srgbClr val="042555"/>
              </a:solidFill>
              <a:latin typeface="華康儷中黑" pitchFamily="49" charset="-120"/>
              <a:ea typeface="華康儷中黑" pitchFamily="49" charset="-120"/>
              <a:cs typeface="Arial" pitchFamily="34" charset="0"/>
            </a:endParaRPr>
          </a:p>
          <a:p>
            <a:pPr marL="342900" indent="-342900" defTabSz="457200">
              <a:lnSpc>
                <a:spcPct val="140000"/>
              </a:lnSpc>
              <a:buFont typeface="Arial" pitchFamily="34" charset="0"/>
              <a:buChar char="•"/>
              <a:tabLst>
                <a:tab pos="284163" algn="l"/>
              </a:tabLst>
            </a:pPr>
            <a:r>
              <a:rPr lang="zh-TW" altLang="en-US" sz="2600" dirty="0" smtClean="0">
                <a:solidFill>
                  <a:srgbClr val="042555"/>
                </a:solidFill>
                <a:latin typeface="華康儷中黑" pitchFamily="49" charset="-120"/>
                <a:ea typeface="華康儷中黑" pitchFamily="49" charset="-120"/>
                <a:cs typeface="Arial" pitchFamily="34" charset="0"/>
              </a:rPr>
              <a:t>單單知道是不夠的，</a:t>
            </a:r>
            <a:r>
              <a:rPr lang="zh-TW" altLang="en-US" sz="2600" i="1" u="sng" dirty="0" smtClean="0">
                <a:solidFill>
                  <a:srgbClr val="139FC9"/>
                </a:solidFill>
                <a:latin typeface="華康儷中黑" pitchFamily="49" charset="-120"/>
                <a:ea typeface="華康儷中黑" pitchFamily="49" charset="-120"/>
                <a:cs typeface="Arial" pitchFamily="34" charset="0"/>
              </a:rPr>
              <a:t>你</a:t>
            </a:r>
            <a:r>
              <a:rPr lang="zh-TW" altLang="en-US" sz="2600" i="1" dirty="0" smtClean="0">
                <a:solidFill>
                  <a:srgbClr val="139FC9"/>
                </a:solidFill>
                <a:latin typeface="華康儷中黑" pitchFamily="49" charset="-120"/>
                <a:ea typeface="華康儷中黑" pitchFamily="49" charset="-120"/>
                <a:cs typeface="Arial" pitchFamily="34" charset="0"/>
              </a:rPr>
              <a:t> </a:t>
            </a:r>
            <a:r>
              <a:rPr lang="zh-TW" altLang="en-US" sz="2600" dirty="0" smtClean="0">
                <a:solidFill>
                  <a:srgbClr val="042555"/>
                </a:solidFill>
                <a:latin typeface="華康儷中黑" pitchFamily="49" charset="-120"/>
                <a:ea typeface="華康儷中黑" pitchFamily="49" charset="-120"/>
                <a:cs typeface="Arial" pitchFamily="34" charset="0"/>
              </a:rPr>
              <a:t>需要行動</a:t>
            </a:r>
          </a:p>
          <a:p>
            <a:pPr marL="342900" indent="-342900" defTabSz="457200">
              <a:lnSpc>
                <a:spcPct val="140000"/>
              </a:lnSpc>
              <a:buFont typeface="Arial" pitchFamily="34" charset="0"/>
              <a:buChar char="•"/>
              <a:tabLst>
                <a:tab pos="284163" algn="l"/>
              </a:tabLst>
            </a:pPr>
            <a:r>
              <a:rPr lang="zh-TW" altLang="en-US" sz="2600" dirty="0" smtClean="0">
                <a:solidFill>
                  <a:srgbClr val="042555"/>
                </a:solidFill>
                <a:latin typeface="華康儷中黑" pitchFamily="49" charset="-120"/>
                <a:ea typeface="華康儷中黑" pitchFamily="49" charset="-120"/>
                <a:cs typeface="Arial" pitchFamily="34" charset="0"/>
              </a:rPr>
              <a:t>做你知道要做的事</a:t>
            </a:r>
          </a:p>
          <a:p>
            <a:pPr marL="342900" indent="-342900" defTabSz="457200">
              <a:lnSpc>
                <a:spcPct val="140000"/>
              </a:lnSpc>
              <a:buFont typeface="Arial" pitchFamily="34" charset="0"/>
              <a:buChar char="•"/>
              <a:tabLst>
                <a:tab pos="284163" algn="l"/>
              </a:tabLst>
            </a:pPr>
            <a:r>
              <a:rPr lang="en-US" sz="2200" dirty="0" smtClean="0">
                <a:solidFill>
                  <a:srgbClr val="042555"/>
                </a:solidFill>
                <a:latin typeface="Arial" pitchFamily="34" charset="0"/>
                <a:cs typeface="Arial" pitchFamily="34" charset="0"/>
              </a:rPr>
              <a:t>In </a:t>
            </a:r>
            <a:r>
              <a:rPr lang="en-US" sz="2200" dirty="0">
                <a:solidFill>
                  <a:srgbClr val="042555"/>
                </a:solidFill>
                <a:latin typeface="Arial" pitchFamily="34" charset="0"/>
                <a:cs typeface="Arial" pitchFamily="34" charset="0"/>
              </a:rPr>
              <a:t>life lots of people </a:t>
            </a:r>
            <a:r>
              <a:rPr lang="en-US" sz="2200" b="1" i="1" u="sng" dirty="0">
                <a:solidFill>
                  <a:srgbClr val="139FC9"/>
                </a:solidFill>
                <a:latin typeface="Arial" pitchFamily="34" charset="0"/>
                <a:cs typeface="Arial" pitchFamily="34" charset="0"/>
              </a:rPr>
              <a:t>know</a:t>
            </a:r>
            <a:r>
              <a:rPr lang="en-US" sz="2200" dirty="0">
                <a:solidFill>
                  <a:srgbClr val="139FC9"/>
                </a:solidFill>
                <a:latin typeface="Arial" pitchFamily="34" charset="0"/>
                <a:cs typeface="Arial" pitchFamily="34" charset="0"/>
              </a:rPr>
              <a:t> </a:t>
            </a:r>
            <a:r>
              <a:rPr lang="en-US" sz="2200" dirty="0">
                <a:solidFill>
                  <a:srgbClr val="042555"/>
                </a:solidFill>
                <a:latin typeface="Arial" pitchFamily="34" charset="0"/>
                <a:cs typeface="Arial" pitchFamily="34" charset="0"/>
              </a:rPr>
              <a:t>what to do, but very few actually </a:t>
            </a:r>
            <a:r>
              <a:rPr lang="en-US" sz="2200" b="1" i="1" u="sng" dirty="0">
                <a:solidFill>
                  <a:srgbClr val="139FC9"/>
                </a:solidFill>
                <a:latin typeface="Arial" pitchFamily="34" charset="0"/>
                <a:cs typeface="Arial" pitchFamily="34" charset="0"/>
              </a:rPr>
              <a:t>do</a:t>
            </a:r>
            <a:r>
              <a:rPr lang="en-US" sz="2200" dirty="0">
                <a:solidFill>
                  <a:srgbClr val="139FC9"/>
                </a:solidFill>
                <a:latin typeface="Arial" pitchFamily="34" charset="0"/>
                <a:cs typeface="Arial" pitchFamily="34" charset="0"/>
              </a:rPr>
              <a:t> </a:t>
            </a:r>
            <a:r>
              <a:rPr lang="en-US" sz="2200" dirty="0">
                <a:solidFill>
                  <a:srgbClr val="042555"/>
                </a:solidFill>
                <a:latin typeface="Arial" pitchFamily="34" charset="0"/>
                <a:cs typeface="Arial" pitchFamily="34" charset="0"/>
              </a:rPr>
              <a:t>what they know</a:t>
            </a:r>
          </a:p>
          <a:p>
            <a:pPr marL="342900" indent="-342900" defTabSz="457200">
              <a:lnSpc>
                <a:spcPct val="140000"/>
              </a:lnSpc>
              <a:buFont typeface="Arial" pitchFamily="34" charset="0"/>
              <a:buChar char="•"/>
              <a:tabLst>
                <a:tab pos="284163" algn="l"/>
              </a:tabLst>
            </a:pPr>
            <a:r>
              <a:rPr lang="en-US" sz="2200" dirty="0">
                <a:solidFill>
                  <a:srgbClr val="042555"/>
                </a:solidFill>
                <a:latin typeface="Arial" pitchFamily="34" charset="0"/>
                <a:cs typeface="Arial" pitchFamily="34" charset="0"/>
              </a:rPr>
              <a:t>Knowing is not enough,</a:t>
            </a:r>
            <a:r>
              <a:rPr lang="en-US" sz="2200" dirty="0">
                <a:solidFill>
                  <a:srgbClr val="139FC9"/>
                </a:solidFill>
                <a:latin typeface="Arial" pitchFamily="34" charset="0"/>
                <a:cs typeface="Arial" pitchFamily="34" charset="0"/>
              </a:rPr>
              <a:t> </a:t>
            </a:r>
            <a:r>
              <a:rPr lang="en-US" sz="2200" b="1" i="1" u="sng" dirty="0">
                <a:solidFill>
                  <a:srgbClr val="139FC9"/>
                </a:solidFill>
                <a:latin typeface="Arial" pitchFamily="34" charset="0"/>
                <a:cs typeface="Arial" pitchFamily="34" charset="0"/>
              </a:rPr>
              <a:t>you</a:t>
            </a:r>
            <a:r>
              <a:rPr lang="en-US" sz="2200" dirty="0">
                <a:solidFill>
                  <a:srgbClr val="139FC9"/>
                </a:solidFill>
                <a:latin typeface="Arial" pitchFamily="34" charset="0"/>
                <a:cs typeface="Arial" pitchFamily="34" charset="0"/>
              </a:rPr>
              <a:t> </a:t>
            </a:r>
            <a:r>
              <a:rPr lang="en-US" sz="2200" dirty="0">
                <a:solidFill>
                  <a:srgbClr val="042555"/>
                </a:solidFill>
                <a:latin typeface="Arial" pitchFamily="34" charset="0"/>
                <a:cs typeface="Arial" pitchFamily="34" charset="0"/>
              </a:rPr>
              <a:t>have to take action</a:t>
            </a:r>
          </a:p>
          <a:p>
            <a:pPr marL="342900" indent="-342900" defTabSz="457200">
              <a:lnSpc>
                <a:spcPct val="140000"/>
              </a:lnSpc>
              <a:buFont typeface="Arial" pitchFamily="34" charset="0"/>
              <a:buChar char="•"/>
              <a:tabLst>
                <a:tab pos="284163" algn="l"/>
              </a:tabLst>
            </a:pPr>
            <a:r>
              <a:rPr lang="en-US" sz="2200" dirty="0">
                <a:solidFill>
                  <a:srgbClr val="042555"/>
                </a:solidFill>
                <a:latin typeface="Arial" pitchFamily="34" charset="0"/>
                <a:cs typeface="Arial" pitchFamily="34" charset="0"/>
              </a:rPr>
              <a:t>Do what you know</a:t>
            </a:r>
          </a:p>
          <a:p>
            <a:pPr marL="342900" indent="-342900" defTabSz="457200">
              <a:lnSpc>
                <a:spcPct val="140000"/>
              </a:lnSpc>
              <a:tabLst>
                <a:tab pos="284163" algn="l"/>
              </a:tabLst>
            </a:pPr>
            <a:endParaRPr lang="en-US" sz="2600" dirty="0">
              <a:solidFill>
                <a:srgbClr val="042555"/>
              </a:solidFill>
              <a:latin typeface="Arial" pitchFamily="34" charset="0"/>
              <a:cs typeface="Arial" pitchFamily="34" charset="0"/>
            </a:endParaRPr>
          </a:p>
        </p:txBody>
      </p:sp>
      <p:sp>
        <p:nvSpPr>
          <p:cNvPr id="4" name="文字方塊 4"/>
          <p:cNvSpPr txBox="1">
            <a:spLocks noChangeArrowheads="1"/>
          </p:cNvSpPr>
          <p:nvPr/>
        </p:nvSpPr>
        <p:spPr bwMode="auto">
          <a:xfrm>
            <a:off x="228600" y="152400"/>
            <a:ext cx="3657600" cy="584775"/>
          </a:xfrm>
          <a:prstGeom prst="rect">
            <a:avLst/>
          </a:prstGeom>
          <a:solidFill>
            <a:schemeClr val="bg1"/>
          </a:solidFill>
          <a:ln w="9525">
            <a:noFill/>
            <a:miter lim="800000"/>
            <a:headEnd/>
            <a:tailEnd/>
          </a:ln>
        </p:spPr>
        <p:txBody>
          <a:bodyPr wrap="square">
            <a:spAutoFit/>
          </a:bodyPr>
          <a:lstStyle/>
          <a:p>
            <a:r>
              <a:rPr lang="zh-TW" altLang="en-US" sz="3200" dirty="0">
                <a:solidFill>
                  <a:srgbClr val="06BFEA"/>
                </a:solidFill>
                <a:latin typeface="華康儷中黑" pitchFamily="49" charset="-120"/>
                <a:ea typeface="華康儷中黑" pitchFamily="49" charset="-120"/>
              </a:rPr>
              <a:t>重點</a:t>
            </a:r>
            <a:r>
              <a:rPr lang="zh-TW" altLang="en-US" sz="3200" dirty="0" smtClean="0">
                <a:solidFill>
                  <a:srgbClr val="06BFEA"/>
                </a:solidFill>
                <a:latin typeface="華康儷中黑" pitchFamily="49" charset="-120"/>
                <a:ea typeface="華康儷中黑" pitchFamily="49" charset="-120"/>
              </a:rPr>
              <a:t>在於「行</a:t>
            </a:r>
            <a:r>
              <a:rPr lang="zh-TW" altLang="en-US" sz="3200" dirty="0">
                <a:solidFill>
                  <a:srgbClr val="06BFEA"/>
                </a:solidFill>
                <a:latin typeface="華康儷中黑" pitchFamily="49" charset="-120"/>
                <a:ea typeface="華康儷中黑" pitchFamily="49" charset="-120"/>
              </a:rPr>
              <a:t>動</a:t>
            </a:r>
            <a:r>
              <a:rPr lang="zh-TW" altLang="en-US" sz="3200" dirty="0" smtClean="0">
                <a:solidFill>
                  <a:srgbClr val="06BFEA"/>
                </a:solidFill>
                <a:latin typeface="華康儷中黑" pitchFamily="49" charset="-120"/>
                <a:ea typeface="華康儷中黑" pitchFamily="49" charset="-120"/>
              </a:rPr>
              <a:t>」</a:t>
            </a:r>
            <a:endParaRPr lang="zh-TW" altLang="en-US" sz="3200" dirty="0">
              <a:solidFill>
                <a:srgbClr val="06BFEA"/>
              </a:solidFill>
              <a:latin typeface="華康儷中黑" pitchFamily="49" charset="-120"/>
              <a:ea typeface="華康儷中黑" pitchFamily="49" charset="-120"/>
            </a:endParaRPr>
          </a:p>
        </p:txBody>
      </p:sp>
      <p:pic>
        <p:nvPicPr>
          <p:cNvPr id="564226" name="Picture 1"/>
          <p:cNvPicPr>
            <a:picLocks noChangeAspect="1"/>
          </p:cNvPicPr>
          <p:nvPr/>
        </p:nvPicPr>
        <p:blipFill>
          <a:blip r:embed="rId2" cstate="print"/>
          <a:srcRect r="-653" b="11111"/>
          <a:stretch>
            <a:fillRect/>
          </a:stretch>
        </p:blipFill>
        <p:spPr bwMode="auto">
          <a:xfrm>
            <a:off x="228600" y="762000"/>
            <a:ext cx="84582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250" name="Picture 4" descr="keepondoing.jpg"/>
          <p:cNvPicPr>
            <a:picLocks noChangeAspect="1"/>
          </p:cNvPicPr>
          <p:nvPr/>
        </p:nvPicPr>
        <p:blipFill>
          <a:blip r:embed="rId2" cstate="print"/>
          <a:srcRect/>
          <a:stretch>
            <a:fillRect/>
          </a:stretch>
        </p:blipFill>
        <p:spPr bwMode="auto">
          <a:xfrm>
            <a:off x="1371600" y="-25400"/>
            <a:ext cx="6858000" cy="6858000"/>
          </a:xfrm>
          <a:prstGeom prst="rect">
            <a:avLst/>
          </a:prstGeom>
          <a:noFill/>
          <a:ln w="9525">
            <a:noFill/>
            <a:miter lim="800000"/>
            <a:headEnd/>
            <a:tailEnd/>
          </a:ln>
        </p:spPr>
      </p:pic>
      <p:sp>
        <p:nvSpPr>
          <p:cNvPr id="3" name="TextBox 2"/>
          <p:cNvSpPr txBox="1"/>
          <p:nvPr/>
        </p:nvSpPr>
        <p:spPr>
          <a:xfrm>
            <a:off x="4876800" y="76200"/>
            <a:ext cx="914400" cy="523220"/>
          </a:xfrm>
          <a:prstGeom prst="rect">
            <a:avLst/>
          </a:prstGeom>
          <a:noFill/>
        </p:spPr>
        <p:txBody>
          <a:bodyPr wrap="square" rtlCol="0">
            <a:spAutoFit/>
          </a:bodyPr>
          <a:lstStyle/>
          <a:p>
            <a:r>
              <a:rPr lang="zh-TW" altLang="en-US" sz="2800" dirty="0" smtClean="0">
                <a:latin typeface="華康儷中黑" pitchFamily="49" charset="-120"/>
                <a:ea typeface="華康儷中黑" pitchFamily="49" charset="-120"/>
              </a:rPr>
              <a:t>思考</a:t>
            </a:r>
            <a:endParaRPr lang="zh-TW" altLang="en-US" sz="2800" dirty="0">
              <a:latin typeface="華康儷中黑" pitchFamily="49" charset="-120"/>
              <a:ea typeface="華康儷中黑" pitchFamily="49" charset="-120"/>
            </a:endParaRPr>
          </a:p>
        </p:txBody>
      </p:sp>
      <p:sp>
        <p:nvSpPr>
          <p:cNvPr id="4" name="TextBox 3"/>
          <p:cNvSpPr txBox="1"/>
          <p:nvPr/>
        </p:nvSpPr>
        <p:spPr>
          <a:xfrm>
            <a:off x="7010400" y="1143000"/>
            <a:ext cx="914400" cy="523220"/>
          </a:xfrm>
          <a:prstGeom prst="rect">
            <a:avLst/>
          </a:prstGeom>
          <a:noFill/>
        </p:spPr>
        <p:txBody>
          <a:bodyPr wrap="square" rtlCol="0">
            <a:spAutoFit/>
          </a:bodyPr>
          <a:lstStyle/>
          <a:p>
            <a:r>
              <a:rPr lang="zh-TW" altLang="en-US" sz="2800" smtClean="0">
                <a:latin typeface="華康儷中黑" pitchFamily="49" charset="-120"/>
                <a:ea typeface="華康儷中黑" pitchFamily="49" charset="-120"/>
              </a:rPr>
              <a:t>意念</a:t>
            </a:r>
            <a:endParaRPr lang="zh-TW" altLang="en-US" sz="2800" dirty="0">
              <a:latin typeface="華康儷中黑" pitchFamily="49" charset="-120"/>
              <a:ea typeface="華康儷中黑" pitchFamily="49" charset="-120"/>
            </a:endParaRPr>
          </a:p>
        </p:txBody>
      </p:sp>
      <p:sp>
        <p:nvSpPr>
          <p:cNvPr id="5" name="TextBox 4"/>
          <p:cNvSpPr txBox="1"/>
          <p:nvPr/>
        </p:nvSpPr>
        <p:spPr>
          <a:xfrm>
            <a:off x="6172200" y="3124200"/>
            <a:ext cx="914400" cy="523220"/>
          </a:xfrm>
          <a:prstGeom prst="rect">
            <a:avLst/>
          </a:prstGeom>
          <a:noFill/>
        </p:spPr>
        <p:txBody>
          <a:bodyPr wrap="square" rtlCol="0">
            <a:spAutoFit/>
          </a:bodyPr>
          <a:lstStyle/>
          <a:p>
            <a:r>
              <a:rPr lang="zh-TW" altLang="en-US" sz="2800" dirty="0" smtClean="0">
                <a:latin typeface="華康儷中黑" pitchFamily="49" charset="-120"/>
                <a:ea typeface="華康儷中黑" pitchFamily="49" charset="-120"/>
              </a:rPr>
              <a:t>嘗試</a:t>
            </a:r>
            <a:endParaRPr lang="zh-TW" altLang="en-US" sz="2800" dirty="0">
              <a:latin typeface="華康儷中黑" pitchFamily="49" charset="-120"/>
              <a:ea typeface="華康儷中黑" pitchFamily="49" charset="-120"/>
            </a:endParaRPr>
          </a:p>
        </p:txBody>
      </p:sp>
      <p:sp>
        <p:nvSpPr>
          <p:cNvPr id="6" name="TextBox 5"/>
          <p:cNvSpPr txBox="1"/>
          <p:nvPr/>
        </p:nvSpPr>
        <p:spPr>
          <a:xfrm>
            <a:off x="6781800" y="5181600"/>
            <a:ext cx="914400" cy="523220"/>
          </a:xfrm>
          <a:prstGeom prst="rect">
            <a:avLst/>
          </a:prstGeom>
          <a:noFill/>
        </p:spPr>
        <p:txBody>
          <a:bodyPr wrap="square" rtlCol="0">
            <a:spAutoFit/>
          </a:bodyPr>
          <a:lstStyle/>
          <a:p>
            <a:r>
              <a:rPr lang="zh-TW" altLang="en-US" sz="2800" smtClean="0">
                <a:latin typeface="華康儷中黑" pitchFamily="49" charset="-120"/>
                <a:ea typeface="華康儷中黑" pitchFamily="49" charset="-120"/>
              </a:rPr>
              <a:t>行動</a:t>
            </a:r>
            <a:endParaRPr lang="zh-TW" altLang="en-US" sz="2800" dirty="0">
              <a:latin typeface="華康儷中黑" pitchFamily="49" charset="-120"/>
              <a:ea typeface="華康儷中黑" pitchFamily="49" charset="-120"/>
            </a:endParaRPr>
          </a:p>
        </p:txBody>
      </p:sp>
      <p:sp>
        <p:nvSpPr>
          <p:cNvPr id="7" name="TextBox 6"/>
          <p:cNvSpPr txBox="1"/>
          <p:nvPr/>
        </p:nvSpPr>
        <p:spPr>
          <a:xfrm>
            <a:off x="4876800" y="6096000"/>
            <a:ext cx="1447800" cy="523220"/>
          </a:xfrm>
          <a:prstGeom prst="rect">
            <a:avLst/>
          </a:prstGeom>
          <a:noFill/>
        </p:spPr>
        <p:txBody>
          <a:bodyPr wrap="square" rtlCol="0">
            <a:spAutoFit/>
          </a:bodyPr>
          <a:lstStyle/>
          <a:p>
            <a:r>
              <a:rPr lang="zh-TW" altLang="en-US" sz="2800" smtClean="0">
                <a:latin typeface="華康儷中黑" pitchFamily="49" charset="-120"/>
                <a:ea typeface="華康儷中黑" pitchFamily="49" charset="-120"/>
              </a:rPr>
              <a:t>再行動</a:t>
            </a:r>
            <a:endParaRPr lang="zh-TW" altLang="en-US" sz="2800" dirty="0">
              <a:latin typeface="華康儷中黑" pitchFamily="49" charset="-120"/>
              <a:ea typeface="華康儷中黑" pitchFamily="49" charset="-120"/>
            </a:endParaRPr>
          </a:p>
        </p:txBody>
      </p:sp>
      <p:sp>
        <p:nvSpPr>
          <p:cNvPr id="8" name="TextBox 7"/>
          <p:cNvSpPr txBox="1"/>
          <p:nvPr/>
        </p:nvSpPr>
        <p:spPr>
          <a:xfrm>
            <a:off x="2895600" y="5867400"/>
            <a:ext cx="1447800" cy="523220"/>
          </a:xfrm>
          <a:prstGeom prst="rect">
            <a:avLst/>
          </a:prstGeom>
          <a:noFill/>
        </p:spPr>
        <p:txBody>
          <a:bodyPr wrap="square" rtlCol="0">
            <a:spAutoFit/>
          </a:bodyPr>
          <a:lstStyle/>
          <a:p>
            <a:r>
              <a:rPr lang="zh-TW" altLang="en-US" sz="2800" smtClean="0">
                <a:latin typeface="華康儷中黑" pitchFamily="49" charset="-120"/>
                <a:ea typeface="華康儷中黑" pitchFamily="49" charset="-120"/>
              </a:rPr>
              <a:t>再行動</a:t>
            </a:r>
            <a:endParaRPr lang="zh-TW" altLang="en-US" sz="2800" dirty="0">
              <a:latin typeface="華康儷中黑" pitchFamily="49" charset="-120"/>
              <a:ea typeface="華康儷中黑" pitchFamily="49" charset="-120"/>
            </a:endParaRPr>
          </a:p>
        </p:txBody>
      </p:sp>
      <p:sp>
        <p:nvSpPr>
          <p:cNvPr id="9" name="TextBox 8"/>
          <p:cNvSpPr txBox="1"/>
          <p:nvPr/>
        </p:nvSpPr>
        <p:spPr>
          <a:xfrm>
            <a:off x="2743200" y="3429000"/>
            <a:ext cx="1981200" cy="523220"/>
          </a:xfrm>
          <a:prstGeom prst="rect">
            <a:avLst/>
          </a:prstGeom>
          <a:noFill/>
        </p:spPr>
        <p:txBody>
          <a:bodyPr wrap="square" rtlCol="0">
            <a:spAutoFit/>
          </a:bodyPr>
          <a:lstStyle/>
          <a:p>
            <a:r>
              <a:rPr lang="zh-TW" altLang="en-US" sz="2800" smtClean="0">
                <a:latin typeface="華康儷中黑" pitchFamily="49" charset="-120"/>
                <a:ea typeface="華康儷中黑" pitchFamily="49" charset="-120"/>
              </a:rPr>
              <a:t>一直行動</a:t>
            </a:r>
            <a:endParaRPr lang="zh-TW" altLang="en-US" sz="2800" dirty="0">
              <a:latin typeface="華康儷中黑" pitchFamily="49" charset="-120"/>
              <a:ea typeface="華康儷中黑" pitchFamily="49" charset="-120"/>
            </a:endParaRPr>
          </a:p>
        </p:txBody>
      </p:sp>
      <p:sp>
        <p:nvSpPr>
          <p:cNvPr id="10" name="TextBox 9"/>
          <p:cNvSpPr txBox="1"/>
          <p:nvPr/>
        </p:nvSpPr>
        <p:spPr>
          <a:xfrm>
            <a:off x="3505200" y="1371600"/>
            <a:ext cx="1143000" cy="523220"/>
          </a:xfrm>
          <a:prstGeom prst="rect">
            <a:avLst/>
          </a:prstGeom>
          <a:noFill/>
        </p:spPr>
        <p:txBody>
          <a:bodyPr wrap="square" rtlCol="0">
            <a:spAutoFit/>
          </a:bodyPr>
          <a:lstStyle/>
          <a:p>
            <a:r>
              <a:rPr lang="zh-TW" altLang="en-US" sz="2800" dirty="0" smtClean="0">
                <a:solidFill>
                  <a:srgbClr val="C00000"/>
                </a:solidFill>
                <a:latin typeface="華康儷中黑" pitchFamily="49" charset="-120"/>
                <a:ea typeface="華康儷中黑" pitchFamily="49" charset="-120"/>
              </a:rPr>
              <a:t>成功</a:t>
            </a:r>
            <a:endParaRPr lang="zh-TW" altLang="en-US" sz="2800" dirty="0">
              <a:solidFill>
                <a:srgbClr val="C00000"/>
              </a:solidFill>
              <a:latin typeface="華康儷中黑" pitchFamily="49" charset="-120"/>
              <a:ea typeface="華康儷中黑" pitchFamily="49" charset="-12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body" sz="half" idx="2"/>
          </p:nvPr>
        </p:nvSpPr>
        <p:spPr>
          <a:xfrm>
            <a:off x="409575" y="1085850"/>
            <a:ext cx="8124825" cy="5562600"/>
          </a:xfrm>
          <a:extLst>
            <a:ext uri="{FAA26D3D-D897-4be2-8F04-BA451C77F1D7}"/>
          </a:extLst>
        </p:spPr>
        <p:txBody>
          <a:bodyPr/>
          <a:lstStyle/>
          <a:p>
            <a:pPr marL="0" indent="0" eaLnBrk="1" hangingPunct="1">
              <a:buFontTx/>
              <a:buNone/>
            </a:pPr>
            <a:endParaRPr lang="en-US" sz="1800" smtClean="0"/>
          </a:p>
        </p:txBody>
      </p:sp>
      <p:sp>
        <p:nvSpPr>
          <p:cNvPr id="5125" name="Text Box 5"/>
          <p:cNvSpPr txBox="1">
            <a:spLocks noChangeArrowheads="1"/>
          </p:cNvSpPr>
          <p:nvPr/>
        </p:nvSpPr>
        <p:spPr bwMode="auto">
          <a:xfrm>
            <a:off x="7391400" y="6019800"/>
            <a:ext cx="19812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a:solidFill>
                <a:srgbClr val="000000"/>
              </a:solidFill>
              <a:latin typeface="Times New Roman" pitchFamily="18" charset="0"/>
            </a:endParaRPr>
          </a:p>
          <a:p>
            <a:pPr>
              <a:spcBef>
                <a:spcPct val="50000"/>
              </a:spcBef>
            </a:pPr>
            <a:endParaRPr lang="en-US" sz="2400">
              <a:solidFill>
                <a:srgbClr val="000000"/>
              </a:solidFill>
              <a:latin typeface="Times New Roman" pitchFamily="18" charset="0"/>
            </a:endParaRPr>
          </a:p>
        </p:txBody>
      </p:sp>
      <p:sp>
        <p:nvSpPr>
          <p:cNvPr id="5126" name="Rectangle 6"/>
          <p:cNvSpPr>
            <a:spLocks noChangeArrowheads="1"/>
          </p:cNvSpPr>
          <p:nvPr/>
        </p:nvSpPr>
        <p:spPr bwMode="auto">
          <a:xfrm>
            <a:off x="4038600" y="5608638"/>
            <a:ext cx="4800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b="1">
              <a:solidFill>
                <a:srgbClr val="000000"/>
              </a:solidFill>
              <a:latin typeface="Arial Black" pitchFamily="34" charset="0"/>
              <a:cs typeface="Times New Roman" pitchFamily="18" charset="0"/>
            </a:endParaRPr>
          </a:p>
          <a:p>
            <a:pPr eaLnBrk="0" hangingPunct="0"/>
            <a:endParaRPr lang="en-US" sz="1200" b="1">
              <a:solidFill>
                <a:srgbClr val="000000"/>
              </a:solidFill>
              <a:latin typeface="Arial Black" pitchFamily="34" charset="0"/>
            </a:endParaRPr>
          </a:p>
        </p:txBody>
      </p:sp>
      <p:sp>
        <p:nvSpPr>
          <p:cNvPr id="2" name="Title 1"/>
          <p:cNvSpPr>
            <a:spLocks noGrp="1"/>
          </p:cNvSpPr>
          <p:nvPr>
            <p:ph type="title"/>
          </p:nvPr>
        </p:nvSpPr>
        <p:spPr>
          <a:extLst>
            <a:ext uri="{FAA26D3D-D897-4be2-8F04-BA451C77F1D7}"/>
          </a:extLst>
        </p:spPr>
        <p:txBody>
          <a:bodyPr/>
          <a:lstStyle/>
          <a:p>
            <a:endParaRPr lang="en-US" smtClean="0"/>
          </a:p>
        </p:txBody>
      </p:sp>
      <p:pic>
        <p:nvPicPr>
          <p:cNvPr id="566278" name="Picture 6" descr="youhaveto.jpg"/>
          <p:cNvPicPr>
            <a:picLocks noChangeAspect="1"/>
          </p:cNvPicPr>
          <p:nvPr/>
        </p:nvPicPr>
        <p:blipFill>
          <a:blip r:embed="rId2" cstate="print"/>
          <a:srcRect/>
          <a:stretch>
            <a:fillRect/>
          </a:stretch>
        </p:blipFill>
        <p:spPr bwMode="auto">
          <a:xfrm>
            <a:off x="1143000" y="304800"/>
            <a:ext cx="6858000" cy="6400800"/>
          </a:xfrm>
          <a:prstGeom prst="rect">
            <a:avLst/>
          </a:prstGeom>
          <a:noFill/>
          <a:ln w="9525">
            <a:noFill/>
            <a:miter lim="800000"/>
            <a:headEnd/>
            <a:tailEnd/>
          </a:ln>
        </p:spPr>
      </p:pic>
      <p:pic>
        <p:nvPicPr>
          <p:cNvPr id="566279" name="Picture 2" descr="churchill.jpg"/>
          <p:cNvPicPr>
            <a:picLocks noChangeAspect="1"/>
          </p:cNvPicPr>
          <p:nvPr/>
        </p:nvPicPr>
        <p:blipFill>
          <a:blip r:embed="rId3" cstate="print"/>
          <a:srcRect/>
          <a:stretch>
            <a:fillRect/>
          </a:stretch>
        </p:blipFill>
        <p:spPr bwMode="auto">
          <a:xfrm>
            <a:off x="1143000" y="0"/>
            <a:ext cx="6858000" cy="6858000"/>
          </a:xfrm>
          <a:prstGeom prst="rect">
            <a:avLst/>
          </a:prstGeom>
          <a:noFill/>
          <a:ln w="9525">
            <a:noFill/>
            <a:miter lim="800000"/>
            <a:headEnd/>
            <a:tailEnd/>
          </a:ln>
        </p:spPr>
      </p:pic>
      <p:pic>
        <p:nvPicPr>
          <p:cNvPr id="566280" name="Picture 3" descr="difference.jpg"/>
          <p:cNvPicPr>
            <a:picLocks noChangeAspect="1"/>
          </p:cNvPicPr>
          <p:nvPr/>
        </p:nvPicPr>
        <p:blipFill>
          <a:blip r:embed="rId4" cstate="print"/>
          <a:srcRect/>
          <a:stretch>
            <a:fillRect/>
          </a:stretch>
        </p:blipFill>
        <p:spPr bwMode="auto">
          <a:xfrm>
            <a:off x="1143000" y="0"/>
            <a:ext cx="6858000" cy="6858000"/>
          </a:xfrm>
          <a:prstGeom prst="rect">
            <a:avLst/>
          </a:prstGeom>
          <a:noFill/>
          <a:ln w="9525">
            <a:noFill/>
            <a:miter lim="800000"/>
            <a:headEnd/>
            <a:tailEnd/>
          </a:ln>
        </p:spPr>
      </p:pic>
      <p:sp>
        <p:nvSpPr>
          <p:cNvPr id="9" name="TextBox 8"/>
          <p:cNvSpPr txBox="1"/>
          <p:nvPr/>
        </p:nvSpPr>
        <p:spPr>
          <a:xfrm>
            <a:off x="1447800" y="4876800"/>
            <a:ext cx="6248400" cy="1600438"/>
          </a:xfrm>
          <a:prstGeom prst="rect">
            <a:avLst/>
          </a:prstGeom>
          <a:noFill/>
        </p:spPr>
        <p:txBody>
          <a:bodyPr wrap="square" rtlCol="0">
            <a:spAutoFit/>
          </a:bodyPr>
          <a:lstStyle/>
          <a:p>
            <a:r>
              <a:rPr lang="zh-TW" altLang="en-US" sz="2800" dirty="0" smtClean="0">
                <a:solidFill>
                  <a:schemeClr val="bg1"/>
                </a:solidFill>
                <a:latin typeface="華康儷中黑" pitchFamily="49" charset="-120"/>
                <a:ea typeface="華康儷中黑" pitchFamily="49" charset="-120"/>
              </a:rPr>
              <a:t>你的現況和你想成為的狀況之間的距離，在於</a:t>
            </a:r>
            <a:r>
              <a:rPr lang="zh-TW" altLang="en-US" sz="2800" dirty="0" smtClean="0">
                <a:solidFill>
                  <a:srgbClr val="92D050"/>
                </a:solidFill>
                <a:latin typeface="華康儷中黑" pitchFamily="49" charset="-120"/>
                <a:ea typeface="華康儷中黑" pitchFamily="49" charset="-120"/>
              </a:rPr>
              <a:t>你的行動</a:t>
            </a:r>
            <a:endParaRPr lang="en-US" altLang="zh-TW" sz="2800" dirty="0" smtClean="0">
              <a:solidFill>
                <a:srgbClr val="92D050"/>
              </a:solidFill>
              <a:latin typeface="華康儷中黑" pitchFamily="49" charset="-120"/>
              <a:ea typeface="華康儷中黑" pitchFamily="49" charset="-120"/>
            </a:endParaRPr>
          </a:p>
          <a:p>
            <a:endParaRPr lang="en-US" altLang="zh-TW" sz="2000" dirty="0" smtClean="0">
              <a:solidFill>
                <a:srgbClr val="92D050"/>
              </a:solidFill>
              <a:latin typeface="華康儷中黑" pitchFamily="49" charset="-120"/>
              <a:ea typeface="華康儷中黑" pitchFamily="49" charset="-120"/>
            </a:endParaRPr>
          </a:p>
          <a:p>
            <a:r>
              <a:rPr lang="zh-TW" altLang="en-US" sz="2200" dirty="0" smtClean="0">
                <a:solidFill>
                  <a:schemeClr val="bg1"/>
                </a:solidFill>
                <a:latin typeface="華康儷中黑" pitchFamily="49" charset="-120"/>
                <a:ea typeface="華康儷中黑" pitchFamily="49" charset="-120"/>
              </a:rPr>
              <a:t>而你要為達到目標而做的事未必容易</a:t>
            </a:r>
            <a:endParaRPr lang="zh-TW" altLang="en-US" sz="2200" dirty="0">
              <a:solidFill>
                <a:schemeClr val="bg1"/>
              </a:solidFill>
              <a:latin typeface="華康儷中黑" pitchFamily="49" charset="-120"/>
              <a:ea typeface="華康儷中黑" pitchFamily="49" charset="-12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a:spLocks noChangeArrowheads="1"/>
          </p:cNvSpPr>
          <p:nvPr/>
        </p:nvSpPr>
        <p:spPr bwMode="auto">
          <a:xfrm>
            <a:off x="293688" y="989013"/>
            <a:ext cx="8607425" cy="5755422"/>
          </a:xfrm>
          <a:prstGeom prst="rect">
            <a:avLst/>
          </a:prstGeom>
          <a:noFill/>
          <a:ln w="9525">
            <a:noFill/>
            <a:miter lim="800000"/>
            <a:headEnd/>
            <a:tailEnd/>
          </a:ln>
        </p:spPr>
        <p:txBody>
          <a:bodyPr>
            <a:spAutoFit/>
          </a:bodyPr>
          <a:lstStyle/>
          <a:p>
            <a:pPr marL="342900" indent="-342900" defTabSz="457200">
              <a:spcAft>
                <a:spcPts val="100"/>
              </a:spcAft>
              <a:buFont typeface="Arial" pitchFamily="34" charset="0"/>
              <a:buChar char="•"/>
              <a:tabLst>
                <a:tab pos="284163" algn="l"/>
              </a:tabLst>
            </a:pPr>
            <a:r>
              <a:rPr lang="zh-TW" altLang="en-US" sz="2600" dirty="0" smtClean="0">
                <a:solidFill>
                  <a:srgbClr val="042555"/>
                </a:solidFill>
                <a:latin typeface="華康儷中黑" pitchFamily="49" charset="-120"/>
                <a:ea typeface="華康儷中黑" pitchFamily="49" charset="-120"/>
                <a:cs typeface="Arial" pitchFamily="34" charset="0"/>
              </a:rPr>
              <a:t>消除阻礙你前進的障礙</a:t>
            </a:r>
            <a:r>
              <a:rPr lang="en-US" altLang="zh-TW" sz="2600" dirty="0" smtClean="0">
                <a:solidFill>
                  <a:srgbClr val="042555"/>
                </a:solidFill>
                <a:latin typeface="華康儷中黑" pitchFamily="49" charset="-120"/>
                <a:ea typeface="華康儷中黑" pitchFamily="49" charset="-120"/>
                <a:cs typeface="Arial" pitchFamily="34" charset="0"/>
              </a:rPr>
              <a:t/>
            </a:r>
            <a:br>
              <a:rPr lang="en-US" altLang="zh-TW" sz="2600" dirty="0" smtClean="0">
                <a:solidFill>
                  <a:srgbClr val="042555"/>
                </a:solidFill>
                <a:latin typeface="華康儷中黑" pitchFamily="49" charset="-120"/>
                <a:ea typeface="華康儷中黑" pitchFamily="49" charset="-120"/>
                <a:cs typeface="Arial" pitchFamily="34" charset="0"/>
              </a:rPr>
            </a:br>
            <a:r>
              <a:rPr lang="zh-TW" altLang="en-US" sz="2600" dirty="0" smtClean="0">
                <a:solidFill>
                  <a:srgbClr val="042555"/>
                </a:solidFill>
                <a:latin typeface="華康儷中黑" pitchFamily="49" charset="-120"/>
                <a:ea typeface="華康儷中黑" pitchFamily="49" charset="-120"/>
                <a:cs typeface="Arial" pitchFamily="34" charset="0"/>
              </a:rPr>
              <a:t>－</a:t>
            </a:r>
            <a:r>
              <a:rPr lang="zh-TW" altLang="en-US" sz="2600" i="1" dirty="0" smtClean="0">
                <a:solidFill>
                  <a:srgbClr val="139FC9"/>
                </a:solidFill>
                <a:latin typeface="華康儷中黑" pitchFamily="49" charset="-120"/>
                <a:ea typeface="華康儷中黑" pitchFamily="49" charset="-120"/>
                <a:cs typeface="Arial" pitchFamily="34" charset="0"/>
              </a:rPr>
              <a:t>「我做不到」</a:t>
            </a:r>
            <a:endParaRPr lang="en-US" altLang="zh-TW" sz="2600" i="1" dirty="0" smtClean="0">
              <a:solidFill>
                <a:srgbClr val="139FC9"/>
              </a:solidFill>
              <a:latin typeface="華康儷中黑" pitchFamily="49" charset="-120"/>
              <a:ea typeface="華康儷中黑" pitchFamily="49" charset="-120"/>
              <a:cs typeface="Arial" pitchFamily="34" charset="0"/>
            </a:endParaRPr>
          </a:p>
          <a:p>
            <a:pPr marL="342900" indent="-342900" defTabSz="457200">
              <a:spcAft>
                <a:spcPts val="100"/>
              </a:spcAft>
              <a:buFont typeface="Arial" pitchFamily="34" charset="0"/>
              <a:buChar char="•"/>
              <a:tabLst>
                <a:tab pos="284163" algn="l"/>
              </a:tabLst>
            </a:pPr>
            <a:r>
              <a:rPr lang="zh-TW" altLang="en-US" sz="2600" dirty="0" smtClean="0">
                <a:solidFill>
                  <a:srgbClr val="042555"/>
                </a:solidFill>
                <a:latin typeface="華康儷中黑" pitchFamily="49" charset="-120"/>
                <a:ea typeface="華康儷中黑" pitchFamily="49" charset="-120"/>
                <a:cs typeface="Arial" pitchFamily="34" charset="0"/>
              </a:rPr>
              <a:t>成功五要訣</a:t>
            </a:r>
          </a:p>
          <a:p>
            <a:pPr marL="342900" indent="-342900" defTabSz="457200">
              <a:spcAft>
                <a:spcPts val="100"/>
              </a:spcAft>
              <a:buFont typeface="Arial" pitchFamily="34" charset="0"/>
              <a:buChar char="•"/>
              <a:tabLst>
                <a:tab pos="284163" algn="l"/>
              </a:tabLst>
            </a:pPr>
            <a:r>
              <a:rPr lang="zh-TW" altLang="en-US" sz="2600" dirty="0" smtClean="0">
                <a:solidFill>
                  <a:srgbClr val="042555"/>
                </a:solidFill>
                <a:latin typeface="華康儷中黑" pitchFamily="49" charset="-120"/>
                <a:ea typeface="華康儷中黑" pitchFamily="49" charset="-120"/>
                <a:cs typeface="Arial" pitchFamily="34" charset="0"/>
              </a:rPr>
              <a:t>產生效益的活動</a:t>
            </a:r>
          </a:p>
          <a:p>
            <a:pPr marL="342900" indent="-342900" defTabSz="457200">
              <a:spcAft>
                <a:spcPts val="100"/>
              </a:spcAft>
              <a:buFont typeface="Arial" pitchFamily="34" charset="0"/>
              <a:buChar char="•"/>
              <a:tabLst>
                <a:tab pos="284163" algn="l"/>
              </a:tabLst>
            </a:pPr>
            <a:r>
              <a:rPr lang="zh-TW" altLang="en-US" sz="2600" dirty="0">
                <a:solidFill>
                  <a:srgbClr val="042555"/>
                </a:solidFill>
                <a:latin typeface="華康儷中黑" pitchFamily="49" charset="-120"/>
                <a:ea typeface="華康儷中黑" pitchFamily="49" charset="-120"/>
                <a:cs typeface="Arial" pitchFamily="34" charset="0"/>
              </a:rPr>
              <a:t>－</a:t>
            </a:r>
            <a:r>
              <a:rPr lang="zh-TW" altLang="en-US" sz="2600" dirty="0" smtClean="0">
                <a:solidFill>
                  <a:srgbClr val="042555"/>
                </a:solidFill>
                <a:latin typeface="華康儷中黑" pitchFamily="49" charset="-120"/>
                <a:ea typeface="華康儷中黑" pitchFamily="49" charset="-120"/>
                <a:cs typeface="Arial" pitchFamily="34" charset="0"/>
              </a:rPr>
              <a:t>銷售產品</a:t>
            </a:r>
          </a:p>
          <a:p>
            <a:pPr marL="342900" indent="-342900" defTabSz="457200">
              <a:spcAft>
                <a:spcPts val="100"/>
              </a:spcAft>
              <a:buFont typeface="Arial" pitchFamily="34" charset="0"/>
              <a:buChar char="•"/>
              <a:tabLst>
                <a:tab pos="284163" algn="l"/>
              </a:tabLst>
            </a:pPr>
            <a:r>
              <a:rPr lang="zh-TW" altLang="en-US" sz="2600" dirty="0">
                <a:solidFill>
                  <a:srgbClr val="042555"/>
                </a:solidFill>
                <a:latin typeface="華康儷中黑" pitchFamily="49" charset="-120"/>
                <a:ea typeface="華康儷中黑" pitchFamily="49" charset="-120"/>
                <a:cs typeface="Arial" pitchFamily="34" charset="0"/>
              </a:rPr>
              <a:t>－</a:t>
            </a:r>
            <a:r>
              <a:rPr lang="zh-TW" altLang="en-US" sz="2600" dirty="0" smtClean="0">
                <a:solidFill>
                  <a:srgbClr val="042555"/>
                </a:solidFill>
                <a:latin typeface="華康儷中黑" pitchFamily="49" charset="-120"/>
                <a:ea typeface="華康儷中黑" pitchFamily="49" charset="-120"/>
                <a:cs typeface="Arial" pitchFamily="34" charset="0"/>
              </a:rPr>
              <a:t>銷售事業</a:t>
            </a:r>
          </a:p>
          <a:p>
            <a:pPr marL="342900" indent="-342900" defTabSz="457200">
              <a:spcAft>
                <a:spcPts val="100"/>
              </a:spcAft>
              <a:buFont typeface="Arial" pitchFamily="34" charset="0"/>
              <a:buChar char="•"/>
              <a:tabLst>
                <a:tab pos="284163" algn="l"/>
              </a:tabLst>
            </a:pPr>
            <a:r>
              <a:rPr lang="zh-TW" altLang="en-US" sz="2600" dirty="0">
                <a:solidFill>
                  <a:srgbClr val="042555"/>
                </a:solidFill>
                <a:latin typeface="華康儷中黑" pitchFamily="49" charset="-120"/>
                <a:ea typeface="華康儷中黑" pitchFamily="49" charset="-120"/>
                <a:cs typeface="Arial" pitchFamily="34" charset="0"/>
              </a:rPr>
              <a:t>－</a:t>
            </a:r>
            <a:r>
              <a:rPr lang="zh-TW" altLang="en-US" sz="2600" dirty="0" smtClean="0">
                <a:solidFill>
                  <a:srgbClr val="042555"/>
                </a:solidFill>
                <a:latin typeface="華康儷中黑" pitchFamily="49" charset="-120"/>
                <a:ea typeface="華康儷中黑" pitchFamily="49" charset="-120"/>
                <a:cs typeface="Arial" pitchFamily="34" charset="0"/>
              </a:rPr>
              <a:t>賣票</a:t>
            </a:r>
          </a:p>
          <a:p>
            <a:pPr marL="342900" indent="-342900" defTabSz="457200">
              <a:spcAft>
                <a:spcPts val="100"/>
              </a:spcAft>
              <a:buFont typeface="Arial" pitchFamily="34" charset="0"/>
              <a:buChar char="•"/>
              <a:tabLst>
                <a:tab pos="284163" algn="l"/>
              </a:tabLst>
            </a:pPr>
            <a:r>
              <a:rPr lang="en-US" sz="2200" dirty="0" smtClean="0">
                <a:solidFill>
                  <a:srgbClr val="042555"/>
                </a:solidFill>
                <a:latin typeface="Arial" pitchFamily="34" charset="0"/>
                <a:cs typeface="Arial" pitchFamily="34" charset="0"/>
              </a:rPr>
              <a:t>Remove </a:t>
            </a:r>
            <a:r>
              <a:rPr lang="en-US" sz="2200" dirty="0">
                <a:solidFill>
                  <a:srgbClr val="042555"/>
                </a:solidFill>
                <a:latin typeface="Arial" pitchFamily="34" charset="0"/>
                <a:cs typeface="Arial" pitchFamily="34" charset="0"/>
              </a:rPr>
              <a:t>the things that may impede progress through the process</a:t>
            </a:r>
          </a:p>
          <a:p>
            <a:pPr marL="342900" indent="-342900" defTabSz="457200">
              <a:spcAft>
                <a:spcPts val="100"/>
              </a:spcAft>
              <a:tabLst>
                <a:tab pos="284163" algn="l"/>
              </a:tabLst>
            </a:pPr>
            <a:r>
              <a:rPr lang="en-US" sz="2200" b="1" i="1" dirty="0">
                <a:solidFill>
                  <a:srgbClr val="042555"/>
                </a:solidFill>
                <a:latin typeface="Arial" pitchFamily="34" charset="0"/>
                <a:cs typeface="Arial" pitchFamily="34" charset="0"/>
              </a:rPr>
              <a:t> 	- </a:t>
            </a:r>
            <a:r>
              <a:rPr lang="en-US" altLang="en-US" sz="2200" b="1" i="1" dirty="0">
                <a:solidFill>
                  <a:srgbClr val="139FC9"/>
                </a:solidFill>
                <a:latin typeface="Arial" pitchFamily="34" charset="0"/>
                <a:cs typeface="Arial" pitchFamily="34" charset="0"/>
              </a:rPr>
              <a:t>“</a:t>
            </a:r>
            <a:r>
              <a:rPr lang="en-US" sz="2200" b="1" i="1" dirty="0">
                <a:solidFill>
                  <a:srgbClr val="139FC9"/>
                </a:solidFill>
                <a:latin typeface="Arial" pitchFamily="34" charset="0"/>
                <a:cs typeface="Arial" pitchFamily="34" charset="0"/>
              </a:rPr>
              <a:t>I can</a:t>
            </a:r>
            <a:r>
              <a:rPr lang="en-US" altLang="en-US" sz="2200" b="1" i="1" dirty="0">
                <a:solidFill>
                  <a:srgbClr val="139FC9"/>
                </a:solidFill>
                <a:latin typeface="Arial" pitchFamily="34" charset="0"/>
                <a:cs typeface="Arial" pitchFamily="34" charset="0"/>
              </a:rPr>
              <a:t>’</a:t>
            </a:r>
            <a:r>
              <a:rPr lang="en-US" sz="2200" b="1" i="1" dirty="0">
                <a:solidFill>
                  <a:srgbClr val="139FC9"/>
                </a:solidFill>
                <a:latin typeface="Arial" pitchFamily="34" charset="0"/>
                <a:cs typeface="Arial" pitchFamily="34" charset="0"/>
              </a:rPr>
              <a:t>t</a:t>
            </a:r>
            <a:r>
              <a:rPr lang="en-US" altLang="en-US" sz="2200" b="1" i="1" dirty="0">
                <a:solidFill>
                  <a:srgbClr val="139FC9"/>
                </a:solidFill>
                <a:latin typeface="Arial" pitchFamily="34" charset="0"/>
                <a:cs typeface="Arial" pitchFamily="34" charset="0"/>
              </a:rPr>
              <a:t>”</a:t>
            </a:r>
            <a:endParaRPr lang="en-US" sz="2200" b="1" i="1" dirty="0">
              <a:solidFill>
                <a:srgbClr val="139FC9"/>
              </a:solidFill>
              <a:latin typeface="Arial" pitchFamily="34" charset="0"/>
              <a:cs typeface="Arial" pitchFamily="34" charset="0"/>
            </a:endParaRPr>
          </a:p>
          <a:p>
            <a:pPr marL="342900" indent="-342900" defTabSz="457200">
              <a:spcAft>
                <a:spcPts val="100"/>
              </a:spcAft>
              <a:buFont typeface="Arial" pitchFamily="34" charset="0"/>
              <a:buChar char="•"/>
              <a:tabLst>
                <a:tab pos="284163" algn="l"/>
              </a:tabLst>
            </a:pPr>
            <a:r>
              <a:rPr lang="en-US" sz="2200" dirty="0">
                <a:solidFill>
                  <a:srgbClr val="042555"/>
                </a:solidFill>
                <a:latin typeface="Arial" pitchFamily="34" charset="0"/>
                <a:cs typeface="Arial" pitchFamily="34" charset="0"/>
              </a:rPr>
              <a:t>The Basic 5</a:t>
            </a:r>
          </a:p>
          <a:p>
            <a:pPr marL="342900" indent="-342900" defTabSz="457200">
              <a:spcAft>
                <a:spcPts val="100"/>
              </a:spcAft>
              <a:buFont typeface="Arial" pitchFamily="34" charset="0"/>
              <a:buChar char="•"/>
              <a:tabLst>
                <a:tab pos="284163" algn="l"/>
              </a:tabLst>
            </a:pPr>
            <a:r>
              <a:rPr lang="en-US" sz="2200" dirty="0">
                <a:solidFill>
                  <a:srgbClr val="042555"/>
                </a:solidFill>
                <a:latin typeface="Arial" pitchFamily="34" charset="0"/>
                <a:cs typeface="Arial" pitchFamily="34" charset="0"/>
              </a:rPr>
              <a:t>Result Producing Activities</a:t>
            </a:r>
          </a:p>
          <a:p>
            <a:pPr marL="342900" indent="-342900" defTabSz="457200">
              <a:spcAft>
                <a:spcPts val="100"/>
              </a:spcAft>
              <a:tabLst>
                <a:tab pos="284163" algn="l"/>
              </a:tabLst>
            </a:pPr>
            <a:r>
              <a:rPr lang="en-US" sz="2200" b="1" dirty="0">
                <a:solidFill>
                  <a:srgbClr val="042555"/>
                </a:solidFill>
                <a:latin typeface="Arial" pitchFamily="34" charset="0"/>
                <a:cs typeface="Arial" pitchFamily="34" charset="0"/>
              </a:rPr>
              <a:t>	 - Use and sell the products</a:t>
            </a:r>
          </a:p>
          <a:p>
            <a:pPr marL="342900" indent="-342900" defTabSz="457200">
              <a:spcAft>
                <a:spcPts val="100"/>
              </a:spcAft>
              <a:tabLst>
                <a:tab pos="284163" algn="l"/>
              </a:tabLst>
            </a:pPr>
            <a:r>
              <a:rPr lang="en-US" sz="2200" b="1" dirty="0">
                <a:solidFill>
                  <a:srgbClr val="042555"/>
                </a:solidFill>
                <a:latin typeface="Arial" pitchFamily="34" charset="0"/>
                <a:cs typeface="Arial" pitchFamily="34" charset="0"/>
              </a:rPr>
              <a:t>	 - Introduce the business</a:t>
            </a:r>
          </a:p>
          <a:p>
            <a:pPr marL="342900" indent="-342900" defTabSz="457200">
              <a:spcAft>
                <a:spcPts val="100"/>
              </a:spcAft>
              <a:tabLst>
                <a:tab pos="284163" algn="l"/>
              </a:tabLst>
            </a:pPr>
            <a:r>
              <a:rPr lang="en-US" sz="2200" b="1" dirty="0">
                <a:solidFill>
                  <a:srgbClr val="042555"/>
                </a:solidFill>
                <a:latin typeface="Arial" pitchFamily="34" charset="0"/>
                <a:cs typeface="Arial" pitchFamily="34" charset="0"/>
              </a:rPr>
              <a:t>	 - Sell </a:t>
            </a:r>
            <a:r>
              <a:rPr lang="en-US" sz="2200" b="1" dirty="0" smtClean="0">
                <a:solidFill>
                  <a:srgbClr val="042555"/>
                </a:solidFill>
                <a:latin typeface="Arial" pitchFamily="34" charset="0"/>
                <a:cs typeface="Arial" pitchFamily="34" charset="0"/>
              </a:rPr>
              <a:t>tickets</a:t>
            </a:r>
            <a:endParaRPr lang="en-US" sz="2200" dirty="0">
              <a:solidFill>
                <a:srgbClr val="042555"/>
              </a:solidFill>
              <a:latin typeface="Arial" pitchFamily="34" charset="0"/>
              <a:cs typeface="Arial" pitchFamily="34" charset="0"/>
            </a:endParaRPr>
          </a:p>
        </p:txBody>
      </p:sp>
      <p:sp>
        <p:nvSpPr>
          <p:cNvPr id="4" name="文字方塊 4"/>
          <p:cNvSpPr txBox="1">
            <a:spLocks noChangeArrowheads="1"/>
          </p:cNvSpPr>
          <p:nvPr/>
        </p:nvSpPr>
        <p:spPr bwMode="auto">
          <a:xfrm>
            <a:off x="381000" y="320675"/>
            <a:ext cx="2590800" cy="584775"/>
          </a:xfrm>
          <a:prstGeom prst="rect">
            <a:avLst/>
          </a:prstGeom>
          <a:solidFill>
            <a:schemeClr val="bg1"/>
          </a:solidFill>
          <a:ln w="9525">
            <a:noFill/>
            <a:miter lim="800000"/>
            <a:headEnd/>
            <a:tailEnd/>
          </a:ln>
        </p:spPr>
        <p:txBody>
          <a:bodyPr wrap="square">
            <a:spAutoFit/>
          </a:bodyPr>
          <a:lstStyle/>
          <a:p>
            <a:r>
              <a:rPr lang="zh-TW" altLang="en-US" sz="3200" dirty="0" smtClean="0">
                <a:solidFill>
                  <a:srgbClr val="06BFEA"/>
                </a:solidFill>
                <a:latin typeface="華康儷中黑" pitchFamily="49" charset="-120"/>
                <a:ea typeface="華康儷中黑" pitchFamily="49" charset="-120"/>
              </a:rPr>
              <a:t>你要做甚麼</a:t>
            </a:r>
            <a:r>
              <a:rPr lang="zh-TW" altLang="en-US" sz="3200" dirty="0">
                <a:solidFill>
                  <a:srgbClr val="06BFEA"/>
                </a:solidFill>
                <a:latin typeface="華康儷中黑" pitchFamily="49" charset="-120"/>
                <a:ea typeface="華康儷中黑" pitchFamily="49" charset="-120"/>
              </a:rPr>
              <a:t>？</a:t>
            </a:r>
          </a:p>
        </p:txBody>
      </p:sp>
      <p:pic>
        <p:nvPicPr>
          <p:cNvPr id="567298" name="Picture 1"/>
          <p:cNvPicPr>
            <a:picLocks noChangeAspect="1"/>
          </p:cNvPicPr>
          <p:nvPr/>
        </p:nvPicPr>
        <p:blipFill>
          <a:blip r:embed="rId2" cstate="print"/>
          <a:srcRect r="33624" b="8796"/>
          <a:stretch>
            <a:fillRect/>
          </a:stretch>
        </p:blipFill>
        <p:spPr bwMode="auto">
          <a:xfrm>
            <a:off x="2895600" y="304800"/>
            <a:ext cx="5577840" cy="625475"/>
          </a:xfrm>
          <a:prstGeom prst="rect">
            <a:avLst/>
          </a:prstGeom>
          <a:noFill/>
          <a:ln>
            <a:noFill/>
          </a:ln>
        </p:spPr>
      </p:pic>
      <p:pic>
        <p:nvPicPr>
          <p:cNvPr id="5" name="Picture 1"/>
          <p:cNvPicPr>
            <a:picLocks noChangeAspect="1"/>
          </p:cNvPicPr>
          <p:nvPr/>
        </p:nvPicPr>
        <p:blipFill>
          <a:blip r:embed="rId2" cstate="print"/>
          <a:srcRect l="41712" r="33624" b="8796"/>
          <a:stretch>
            <a:fillRect/>
          </a:stretch>
        </p:blipFill>
        <p:spPr bwMode="auto">
          <a:xfrm>
            <a:off x="888527" y="304800"/>
            <a:ext cx="2072640" cy="625475"/>
          </a:xfrm>
          <a:prstGeom prst="rect">
            <a:avLst/>
          </a:prstGeom>
          <a:noFill/>
          <a:ln>
            <a:noFill/>
          </a:ln>
        </p:spPr>
      </p:pic>
      <p:pic>
        <p:nvPicPr>
          <p:cNvPr id="6" name="Picture 1"/>
          <p:cNvPicPr>
            <a:picLocks noChangeAspect="1"/>
          </p:cNvPicPr>
          <p:nvPr/>
        </p:nvPicPr>
        <p:blipFill>
          <a:blip r:embed="rId2" cstate="print"/>
          <a:srcRect l="41712" r="52973"/>
          <a:stretch>
            <a:fillRect/>
          </a:stretch>
        </p:blipFill>
        <p:spPr bwMode="auto">
          <a:xfrm>
            <a:off x="414668" y="304800"/>
            <a:ext cx="446567" cy="685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body" sz="half" idx="2"/>
          </p:nvPr>
        </p:nvSpPr>
        <p:spPr>
          <a:xfrm>
            <a:off x="409575" y="1085850"/>
            <a:ext cx="8124825" cy="5562600"/>
          </a:xfrm>
          <a:extLst>
            <a:ext uri="{FAA26D3D-D897-4be2-8F04-BA451C77F1D7}"/>
          </a:extLst>
        </p:spPr>
        <p:txBody>
          <a:bodyPr/>
          <a:lstStyle/>
          <a:p>
            <a:pPr marL="0" indent="0" eaLnBrk="1" hangingPunct="1">
              <a:buFontTx/>
              <a:buNone/>
            </a:pPr>
            <a:endParaRPr lang="en-US" sz="1800" smtClean="0"/>
          </a:p>
        </p:txBody>
      </p:sp>
      <p:sp>
        <p:nvSpPr>
          <p:cNvPr id="5125" name="Text Box 5"/>
          <p:cNvSpPr txBox="1">
            <a:spLocks noChangeArrowheads="1"/>
          </p:cNvSpPr>
          <p:nvPr/>
        </p:nvSpPr>
        <p:spPr bwMode="auto">
          <a:xfrm>
            <a:off x="7391400" y="6019800"/>
            <a:ext cx="19812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a:solidFill>
                <a:srgbClr val="000000"/>
              </a:solidFill>
              <a:latin typeface="Times New Roman" pitchFamily="18" charset="0"/>
            </a:endParaRPr>
          </a:p>
          <a:p>
            <a:pPr>
              <a:spcBef>
                <a:spcPct val="50000"/>
              </a:spcBef>
            </a:pPr>
            <a:endParaRPr lang="en-US" sz="2400">
              <a:solidFill>
                <a:srgbClr val="000000"/>
              </a:solidFill>
              <a:latin typeface="Times New Roman" pitchFamily="18" charset="0"/>
            </a:endParaRPr>
          </a:p>
        </p:txBody>
      </p:sp>
      <p:sp>
        <p:nvSpPr>
          <p:cNvPr id="5126" name="Rectangle 6"/>
          <p:cNvSpPr>
            <a:spLocks noChangeArrowheads="1"/>
          </p:cNvSpPr>
          <p:nvPr/>
        </p:nvSpPr>
        <p:spPr bwMode="auto">
          <a:xfrm>
            <a:off x="4038600" y="5608638"/>
            <a:ext cx="4800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b="1">
              <a:solidFill>
                <a:srgbClr val="000000"/>
              </a:solidFill>
              <a:latin typeface="Arial Black" pitchFamily="34" charset="0"/>
              <a:cs typeface="Times New Roman" pitchFamily="18" charset="0"/>
            </a:endParaRPr>
          </a:p>
          <a:p>
            <a:pPr eaLnBrk="0" hangingPunct="0"/>
            <a:endParaRPr lang="en-US" sz="1200" b="1">
              <a:solidFill>
                <a:srgbClr val="000000"/>
              </a:solidFill>
              <a:latin typeface="Arial Black" pitchFamily="34" charset="0"/>
            </a:endParaRPr>
          </a:p>
        </p:txBody>
      </p:sp>
      <p:sp>
        <p:nvSpPr>
          <p:cNvPr id="2" name="Title 1"/>
          <p:cNvSpPr>
            <a:spLocks noGrp="1"/>
          </p:cNvSpPr>
          <p:nvPr>
            <p:ph type="title"/>
          </p:nvPr>
        </p:nvSpPr>
        <p:spPr>
          <a:extLst>
            <a:ext uri="{FAA26D3D-D897-4be2-8F04-BA451C77F1D7}"/>
          </a:extLst>
        </p:spPr>
        <p:txBody>
          <a:bodyPr/>
          <a:lstStyle/>
          <a:p>
            <a:endParaRPr lang="en-US" smtClean="0"/>
          </a:p>
        </p:txBody>
      </p:sp>
      <p:pic>
        <p:nvPicPr>
          <p:cNvPr id="568326" name="Picture 8" descr="liar.jpg"/>
          <p:cNvPicPr>
            <a:picLocks noChangeAspect="1"/>
          </p:cNvPicPr>
          <p:nvPr/>
        </p:nvPicPr>
        <p:blipFill>
          <a:blip r:embed="rId2" cstate="print"/>
          <a:srcRect/>
          <a:stretch>
            <a:fillRect/>
          </a:stretch>
        </p:blipFill>
        <p:spPr bwMode="auto">
          <a:xfrm>
            <a:off x="1143000" y="0"/>
            <a:ext cx="6858000" cy="6858000"/>
          </a:xfrm>
          <a:prstGeom prst="rect">
            <a:avLst/>
          </a:prstGeom>
          <a:noFill/>
          <a:ln w="9525">
            <a:noFill/>
            <a:miter lim="800000"/>
            <a:headEnd/>
            <a:tailEnd/>
          </a:ln>
        </p:spPr>
      </p:pic>
      <p:sp>
        <p:nvSpPr>
          <p:cNvPr id="7" name="TextBox 6"/>
          <p:cNvSpPr txBox="1"/>
          <p:nvPr/>
        </p:nvSpPr>
        <p:spPr>
          <a:xfrm>
            <a:off x="1524000" y="304800"/>
            <a:ext cx="2590800" cy="1107996"/>
          </a:xfrm>
          <a:prstGeom prst="rect">
            <a:avLst/>
          </a:prstGeom>
          <a:noFill/>
        </p:spPr>
        <p:txBody>
          <a:bodyPr wrap="square" rtlCol="0">
            <a:spAutoFit/>
          </a:bodyPr>
          <a:lstStyle/>
          <a:p>
            <a:r>
              <a:rPr lang="zh-TW" altLang="en-US" sz="2200" dirty="0" smtClean="0">
                <a:solidFill>
                  <a:schemeClr val="bg1"/>
                </a:solidFill>
                <a:latin typeface="華康儷中黑" pitchFamily="49" charset="-120"/>
                <a:ea typeface="華康儷中黑" pitchFamily="49" charset="-120"/>
              </a:rPr>
              <a:t>你腦海中有聲音告訴你無法做到，那並不是真的</a:t>
            </a:r>
            <a:endParaRPr lang="zh-TW" altLang="en-US" sz="2200" dirty="0">
              <a:solidFill>
                <a:schemeClr val="bg1"/>
              </a:solidFill>
              <a:latin typeface="華康儷中黑" pitchFamily="49" charset="-120"/>
              <a:ea typeface="華康儷中黑" pitchFamily="49" charset="-12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body" sz="half" idx="2"/>
          </p:nvPr>
        </p:nvSpPr>
        <p:spPr>
          <a:xfrm>
            <a:off x="409575" y="1085850"/>
            <a:ext cx="8124825" cy="5562600"/>
          </a:xfrm>
          <a:extLst>
            <a:ext uri="{FAA26D3D-D897-4be2-8F04-BA451C77F1D7}"/>
          </a:extLst>
        </p:spPr>
        <p:txBody>
          <a:bodyPr/>
          <a:lstStyle/>
          <a:p>
            <a:pPr marL="0" indent="0" eaLnBrk="1" hangingPunct="1">
              <a:buFontTx/>
              <a:buNone/>
            </a:pPr>
            <a:endParaRPr lang="en-US" sz="1800" smtClean="0"/>
          </a:p>
        </p:txBody>
      </p:sp>
      <p:sp>
        <p:nvSpPr>
          <p:cNvPr id="5125" name="Text Box 5"/>
          <p:cNvSpPr txBox="1">
            <a:spLocks noChangeArrowheads="1"/>
          </p:cNvSpPr>
          <p:nvPr/>
        </p:nvSpPr>
        <p:spPr bwMode="auto">
          <a:xfrm>
            <a:off x="7391400" y="6019800"/>
            <a:ext cx="19812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a:solidFill>
                <a:srgbClr val="000000"/>
              </a:solidFill>
              <a:latin typeface="Times New Roman" pitchFamily="18" charset="0"/>
            </a:endParaRPr>
          </a:p>
          <a:p>
            <a:pPr>
              <a:spcBef>
                <a:spcPct val="50000"/>
              </a:spcBef>
            </a:pPr>
            <a:endParaRPr lang="en-US" sz="2400">
              <a:solidFill>
                <a:srgbClr val="000000"/>
              </a:solidFill>
              <a:latin typeface="Times New Roman" pitchFamily="18" charset="0"/>
            </a:endParaRPr>
          </a:p>
        </p:txBody>
      </p:sp>
      <p:sp>
        <p:nvSpPr>
          <p:cNvPr id="5126" name="Rectangle 6"/>
          <p:cNvSpPr>
            <a:spLocks noChangeArrowheads="1"/>
          </p:cNvSpPr>
          <p:nvPr/>
        </p:nvSpPr>
        <p:spPr bwMode="auto">
          <a:xfrm>
            <a:off x="4038600" y="5608638"/>
            <a:ext cx="4800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b="1">
              <a:solidFill>
                <a:srgbClr val="000000"/>
              </a:solidFill>
              <a:latin typeface="Arial Black" pitchFamily="34" charset="0"/>
              <a:cs typeface="Times New Roman" pitchFamily="18" charset="0"/>
            </a:endParaRPr>
          </a:p>
          <a:p>
            <a:pPr eaLnBrk="0" hangingPunct="0"/>
            <a:endParaRPr lang="en-US" sz="1200" b="1">
              <a:solidFill>
                <a:srgbClr val="000000"/>
              </a:solidFill>
              <a:latin typeface="Arial Black" pitchFamily="34" charset="0"/>
            </a:endParaRPr>
          </a:p>
        </p:txBody>
      </p:sp>
      <p:sp>
        <p:nvSpPr>
          <p:cNvPr id="2" name="Title 1"/>
          <p:cNvSpPr>
            <a:spLocks noGrp="1"/>
          </p:cNvSpPr>
          <p:nvPr>
            <p:ph type="title"/>
          </p:nvPr>
        </p:nvSpPr>
        <p:spPr>
          <a:extLst>
            <a:ext uri="{FAA26D3D-D897-4be2-8F04-BA451C77F1D7}"/>
          </a:extLst>
        </p:spPr>
        <p:txBody>
          <a:bodyPr/>
          <a:lstStyle/>
          <a:p>
            <a:endParaRPr lang="en-US" smtClean="0"/>
          </a:p>
        </p:txBody>
      </p:sp>
      <p:pic>
        <p:nvPicPr>
          <p:cNvPr id="569350" name="Picture 9" descr="noexcuses.jpg"/>
          <p:cNvPicPr>
            <a:picLocks noChangeAspect="1"/>
          </p:cNvPicPr>
          <p:nvPr/>
        </p:nvPicPr>
        <p:blipFill>
          <a:blip r:embed="rId2" cstate="print"/>
          <a:srcRect/>
          <a:stretch>
            <a:fillRect/>
          </a:stretch>
        </p:blipFill>
        <p:spPr bwMode="auto">
          <a:xfrm>
            <a:off x="1066800" y="152400"/>
            <a:ext cx="6858000" cy="6553200"/>
          </a:xfrm>
          <a:prstGeom prst="rect">
            <a:avLst/>
          </a:prstGeom>
          <a:noFill/>
          <a:ln w="9525">
            <a:noFill/>
            <a:miter lim="800000"/>
            <a:headEnd/>
            <a:tailEnd/>
          </a:ln>
        </p:spPr>
      </p:pic>
      <p:sp>
        <p:nvSpPr>
          <p:cNvPr id="7" name="TextBox 6"/>
          <p:cNvSpPr txBox="1"/>
          <p:nvPr/>
        </p:nvSpPr>
        <p:spPr>
          <a:xfrm>
            <a:off x="1295400" y="695980"/>
            <a:ext cx="2133600" cy="523220"/>
          </a:xfrm>
          <a:prstGeom prst="rect">
            <a:avLst/>
          </a:prstGeom>
          <a:noFill/>
        </p:spPr>
        <p:txBody>
          <a:bodyPr wrap="square" rtlCol="0">
            <a:spAutoFit/>
          </a:bodyPr>
          <a:lstStyle/>
          <a:p>
            <a:r>
              <a:rPr lang="zh-TW" altLang="en-US" sz="2800" dirty="0" smtClean="0">
                <a:solidFill>
                  <a:schemeClr val="bg1"/>
                </a:solidFill>
                <a:latin typeface="華康儷中黑" pitchFamily="49" charset="-120"/>
                <a:ea typeface="華康儷中黑" pitchFamily="49" charset="-120"/>
              </a:rPr>
              <a:t>別再說</a:t>
            </a:r>
            <a:endParaRPr lang="zh-TW" altLang="en-US" sz="2800" dirty="0">
              <a:solidFill>
                <a:schemeClr val="bg1"/>
              </a:solidFill>
              <a:latin typeface="華康儷中黑" pitchFamily="49" charset="-120"/>
              <a:ea typeface="華康儷中黑" pitchFamily="49" charset="-120"/>
            </a:endParaRPr>
          </a:p>
        </p:txBody>
      </p:sp>
      <p:sp>
        <p:nvSpPr>
          <p:cNvPr id="8" name="TextBox 7"/>
          <p:cNvSpPr txBox="1"/>
          <p:nvPr/>
        </p:nvSpPr>
        <p:spPr>
          <a:xfrm>
            <a:off x="6400800" y="1247262"/>
            <a:ext cx="1295400" cy="400110"/>
          </a:xfrm>
          <a:prstGeom prst="rect">
            <a:avLst/>
          </a:prstGeom>
          <a:noFill/>
        </p:spPr>
        <p:txBody>
          <a:bodyPr wrap="square" rtlCol="0">
            <a:spAutoFit/>
          </a:bodyPr>
          <a:lstStyle/>
          <a:p>
            <a:r>
              <a:rPr lang="zh-TW" altLang="en-US" sz="2000" dirty="0" smtClean="0">
                <a:solidFill>
                  <a:schemeClr val="bg1"/>
                </a:solidFill>
                <a:latin typeface="華康儷中黑" pitchFamily="49" charset="-120"/>
                <a:ea typeface="華康儷中黑" pitchFamily="49" charset="-120"/>
              </a:rPr>
              <a:t>明天做</a:t>
            </a:r>
            <a:endParaRPr lang="zh-TW" altLang="en-US" sz="2000" dirty="0">
              <a:solidFill>
                <a:schemeClr val="bg1"/>
              </a:solidFill>
              <a:latin typeface="華康儷中黑" pitchFamily="49" charset="-120"/>
              <a:ea typeface="華康儷中黑" pitchFamily="49" charset="-120"/>
            </a:endParaRPr>
          </a:p>
        </p:txBody>
      </p:sp>
      <p:sp>
        <p:nvSpPr>
          <p:cNvPr id="9" name="TextBox 8"/>
          <p:cNvSpPr txBox="1"/>
          <p:nvPr/>
        </p:nvSpPr>
        <p:spPr>
          <a:xfrm>
            <a:off x="4633686" y="1553028"/>
            <a:ext cx="1295400" cy="400110"/>
          </a:xfrm>
          <a:prstGeom prst="rect">
            <a:avLst/>
          </a:prstGeom>
          <a:noFill/>
        </p:spPr>
        <p:txBody>
          <a:bodyPr wrap="square" rtlCol="0">
            <a:spAutoFit/>
          </a:bodyPr>
          <a:lstStyle/>
          <a:p>
            <a:r>
              <a:rPr lang="zh-TW" altLang="en-US" sz="2000" dirty="0" smtClean="0">
                <a:solidFill>
                  <a:schemeClr val="bg1"/>
                </a:solidFill>
                <a:latin typeface="華康儷中黑" pitchFamily="49" charset="-120"/>
                <a:ea typeface="華康儷中黑" pitchFamily="49" charset="-120"/>
              </a:rPr>
              <a:t>但是</a:t>
            </a:r>
            <a:r>
              <a:rPr lang="en-US" altLang="zh-TW" sz="2000" dirty="0" smtClean="0">
                <a:solidFill>
                  <a:schemeClr val="bg1"/>
                </a:solidFill>
                <a:ea typeface="華康儷中黑" pitchFamily="49" charset="-120"/>
              </a:rPr>
              <a:t>…</a:t>
            </a:r>
            <a:endParaRPr lang="zh-TW" altLang="en-US" sz="2000" dirty="0">
              <a:solidFill>
                <a:schemeClr val="bg1"/>
              </a:solidFill>
              <a:ea typeface="華康儷中黑" pitchFamily="49" charset="-120"/>
            </a:endParaRPr>
          </a:p>
        </p:txBody>
      </p:sp>
      <p:sp>
        <p:nvSpPr>
          <p:cNvPr id="10" name="TextBox 9"/>
          <p:cNvSpPr txBox="1"/>
          <p:nvPr/>
        </p:nvSpPr>
        <p:spPr>
          <a:xfrm>
            <a:off x="4633686" y="1885890"/>
            <a:ext cx="1295400" cy="400110"/>
          </a:xfrm>
          <a:prstGeom prst="rect">
            <a:avLst/>
          </a:prstGeom>
          <a:noFill/>
        </p:spPr>
        <p:txBody>
          <a:bodyPr wrap="square" rtlCol="0">
            <a:spAutoFit/>
          </a:bodyPr>
          <a:lstStyle/>
          <a:p>
            <a:r>
              <a:rPr lang="zh-TW" altLang="en-US" sz="2000" smtClean="0">
                <a:solidFill>
                  <a:schemeClr val="bg1"/>
                </a:solidFill>
                <a:ea typeface="華康儷中黑" pitchFamily="49" charset="-120"/>
              </a:rPr>
              <a:t>我做不到</a:t>
            </a:r>
            <a:endParaRPr lang="zh-TW" altLang="en-US" sz="2000" dirty="0">
              <a:solidFill>
                <a:schemeClr val="bg1"/>
              </a:solidFill>
              <a:ea typeface="華康儷中黑" pitchFamily="49" charset="-120"/>
            </a:endParaRPr>
          </a:p>
        </p:txBody>
      </p:sp>
      <p:sp>
        <p:nvSpPr>
          <p:cNvPr id="11" name="TextBox 10"/>
          <p:cNvSpPr txBox="1"/>
          <p:nvPr/>
        </p:nvSpPr>
        <p:spPr>
          <a:xfrm>
            <a:off x="5624286" y="2209800"/>
            <a:ext cx="1295400" cy="400110"/>
          </a:xfrm>
          <a:prstGeom prst="rect">
            <a:avLst/>
          </a:prstGeom>
          <a:noFill/>
        </p:spPr>
        <p:txBody>
          <a:bodyPr wrap="square" rtlCol="0">
            <a:spAutoFit/>
          </a:bodyPr>
          <a:lstStyle/>
          <a:p>
            <a:r>
              <a:rPr lang="zh-TW" altLang="en-US" sz="2000" dirty="0" smtClean="0">
                <a:solidFill>
                  <a:schemeClr val="bg1"/>
                </a:solidFill>
                <a:ea typeface="華康儷中黑" pitchFamily="49" charset="-120"/>
              </a:rPr>
              <a:t>太難了</a:t>
            </a:r>
            <a:endParaRPr lang="zh-TW" altLang="en-US" sz="2000" dirty="0">
              <a:solidFill>
                <a:schemeClr val="bg1"/>
              </a:solidFill>
              <a:ea typeface="華康儷中黑" pitchFamily="49" charset="-120"/>
            </a:endParaRPr>
          </a:p>
        </p:txBody>
      </p:sp>
      <p:sp>
        <p:nvSpPr>
          <p:cNvPr id="12" name="TextBox 11"/>
          <p:cNvSpPr txBox="1"/>
          <p:nvPr/>
        </p:nvSpPr>
        <p:spPr>
          <a:xfrm>
            <a:off x="5638800" y="2542662"/>
            <a:ext cx="1295400" cy="400110"/>
          </a:xfrm>
          <a:prstGeom prst="rect">
            <a:avLst/>
          </a:prstGeom>
          <a:noFill/>
        </p:spPr>
        <p:txBody>
          <a:bodyPr wrap="square" rtlCol="0">
            <a:spAutoFit/>
          </a:bodyPr>
          <a:lstStyle/>
          <a:p>
            <a:r>
              <a:rPr lang="zh-TW" altLang="en-US" sz="2000" dirty="0" smtClean="0">
                <a:solidFill>
                  <a:schemeClr val="bg1"/>
                </a:solidFill>
                <a:ea typeface="華康儷中黑" pitchFamily="49" charset="-120"/>
              </a:rPr>
              <a:t>我太累了</a:t>
            </a:r>
            <a:endParaRPr lang="zh-TW" altLang="en-US" sz="2000" dirty="0">
              <a:solidFill>
                <a:schemeClr val="bg1"/>
              </a:solidFill>
              <a:ea typeface="華康儷中黑" pitchFamily="49" charset="-120"/>
            </a:endParaRPr>
          </a:p>
        </p:txBody>
      </p:sp>
      <p:sp>
        <p:nvSpPr>
          <p:cNvPr id="13" name="TextBox 12"/>
          <p:cNvSpPr txBox="1"/>
          <p:nvPr/>
        </p:nvSpPr>
        <p:spPr>
          <a:xfrm>
            <a:off x="5410200" y="3181290"/>
            <a:ext cx="1295400" cy="400110"/>
          </a:xfrm>
          <a:prstGeom prst="rect">
            <a:avLst/>
          </a:prstGeom>
          <a:noFill/>
        </p:spPr>
        <p:txBody>
          <a:bodyPr wrap="square" rtlCol="0">
            <a:spAutoFit/>
          </a:bodyPr>
          <a:lstStyle/>
          <a:p>
            <a:r>
              <a:rPr lang="zh-TW" altLang="en-US" sz="2000" smtClean="0">
                <a:solidFill>
                  <a:schemeClr val="bg1"/>
                </a:solidFill>
                <a:ea typeface="華康儷中黑" pitchFamily="49" charset="-120"/>
              </a:rPr>
              <a:t>放棄了</a:t>
            </a:r>
            <a:endParaRPr lang="zh-TW" altLang="en-US" sz="2000" dirty="0">
              <a:solidFill>
                <a:schemeClr val="bg1"/>
              </a:solidFill>
              <a:ea typeface="華康儷中黑" pitchFamily="49" charset="-120"/>
            </a:endParaRPr>
          </a:p>
        </p:txBody>
      </p:sp>
      <p:sp>
        <p:nvSpPr>
          <p:cNvPr id="14" name="TextBox 13"/>
          <p:cNvSpPr txBox="1"/>
          <p:nvPr/>
        </p:nvSpPr>
        <p:spPr>
          <a:xfrm>
            <a:off x="6683832" y="3962400"/>
            <a:ext cx="1295400" cy="400110"/>
          </a:xfrm>
          <a:prstGeom prst="rect">
            <a:avLst/>
          </a:prstGeom>
          <a:noFill/>
        </p:spPr>
        <p:txBody>
          <a:bodyPr wrap="square" rtlCol="0">
            <a:spAutoFit/>
          </a:bodyPr>
          <a:lstStyle/>
          <a:p>
            <a:r>
              <a:rPr lang="zh-TW" altLang="en-US" sz="2000" dirty="0" smtClean="0">
                <a:solidFill>
                  <a:schemeClr val="bg1"/>
                </a:solidFill>
                <a:ea typeface="華康儷中黑" pitchFamily="49" charset="-120"/>
              </a:rPr>
              <a:t>我不夠好</a:t>
            </a:r>
            <a:endParaRPr lang="zh-TW" altLang="en-US" sz="2000" dirty="0">
              <a:solidFill>
                <a:schemeClr val="bg1"/>
              </a:solidFill>
              <a:ea typeface="華康儷中黑" pitchFamily="49" charset="-120"/>
            </a:endParaRPr>
          </a:p>
        </p:txBody>
      </p:sp>
      <p:sp>
        <p:nvSpPr>
          <p:cNvPr id="15" name="TextBox 14"/>
          <p:cNvSpPr txBox="1"/>
          <p:nvPr/>
        </p:nvSpPr>
        <p:spPr>
          <a:xfrm>
            <a:off x="5671458" y="4343400"/>
            <a:ext cx="2438400" cy="400110"/>
          </a:xfrm>
          <a:prstGeom prst="rect">
            <a:avLst/>
          </a:prstGeom>
          <a:noFill/>
        </p:spPr>
        <p:txBody>
          <a:bodyPr wrap="square" rtlCol="0">
            <a:spAutoFit/>
          </a:bodyPr>
          <a:lstStyle/>
          <a:p>
            <a:r>
              <a:rPr lang="zh-TW" altLang="en-US" sz="2000" dirty="0" smtClean="0">
                <a:solidFill>
                  <a:schemeClr val="bg1"/>
                </a:solidFill>
                <a:ea typeface="華康儷中黑" pitchFamily="49" charset="-120"/>
              </a:rPr>
              <a:t>如果我</a:t>
            </a:r>
            <a:r>
              <a:rPr lang="en-US" altLang="zh-TW" sz="2000" dirty="0" smtClean="0">
                <a:solidFill>
                  <a:schemeClr val="bg1"/>
                </a:solidFill>
                <a:ea typeface="華康儷中黑" pitchFamily="49" charset="-120"/>
              </a:rPr>
              <a:t>…</a:t>
            </a:r>
            <a:r>
              <a:rPr lang="zh-TW" altLang="en-US" sz="2000" dirty="0" smtClean="0">
                <a:solidFill>
                  <a:schemeClr val="bg1"/>
                </a:solidFill>
                <a:ea typeface="華康儷中黑" pitchFamily="49" charset="-120"/>
              </a:rPr>
              <a:t>，我會做</a:t>
            </a:r>
            <a:endParaRPr lang="zh-TW" altLang="en-US" sz="2000" dirty="0">
              <a:solidFill>
                <a:schemeClr val="bg1"/>
              </a:solidFill>
              <a:ea typeface="華康儷中黑" pitchFamily="49" charset="-120"/>
            </a:endParaRPr>
          </a:p>
        </p:txBody>
      </p:sp>
      <p:sp>
        <p:nvSpPr>
          <p:cNvPr id="16" name="TextBox 15"/>
          <p:cNvSpPr txBox="1"/>
          <p:nvPr/>
        </p:nvSpPr>
        <p:spPr>
          <a:xfrm>
            <a:off x="7772400" y="3581400"/>
            <a:ext cx="1371600" cy="400110"/>
          </a:xfrm>
          <a:prstGeom prst="rect">
            <a:avLst/>
          </a:prstGeom>
          <a:noFill/>
        </p:spPr>
        <p:txBody>
          <a:bodyPr wrap="square" rtlCol="0">
            <a:spAutoFit/>
          </a:bodyPr>
          <a:lstStyle/>
          <a:p>
            <a:r>
              <a:rPr lang="zh-TW" altLang="en-US" sz="2000" dirty="0" smtClean="0">
                <a:ea typeface="華康儷中黑" pitchFamily="49" charset="-120"/>
              </a:rPr>
              <a:t>我不夠錢</a:t>
            </a:r>
            <a:endParaRPr lang="zh-TW" altLang="en-US" sz="2000" dirty="0">
              <a:ea typeface="華康儷中黑" pitchFamily="49" charset="-120"/>
            </a:endParaRPr>
          </a:p>
        </p:txBody>
      </p:sp>
      <p:sp>
        <p:nvSpPr>
          <p:cNvPr id="17" name="TextBox 16"/>
          <p:cNvSpPr txBox="1"/>
          <p:nvPr/>
        </p:nvSpPr>
        <p:spPr>
          <a:xfrm>
            <a:off x="7765146" y="2881086"/>
            <a:ext cx="1516740" cy="400110"/>
          </a:xfrm>
          <a:prstGeom prst="rect">
            <a:avLst/>
          </a:prstGeom>
          <a:noFill/>
        </p:spPr>
        <p:txBody>
          <a:bodyPr wrap="square" rtlCol="0">
            <a:spAutoFit/>
          </a:bodyPr>
          <a:lstStyle/>
          <a:p>
            <a:r>
              <a:rPr lang="zh-TW" altLang="en-US" sz="2000" dirty="0" smtClean="0">
                <a:ea typeface="華康儷中黑" pitchFamily="49" charset="-120"/>
              </a:rPr>
              <a:t>容易些才做</a:t>
            </a:r>
            <a:endParaRPr lang="zh-TW" altLang="en-US" sz="2000" dirty="0">
              <a:ea typeface="華康儷中黑" pitchFamily="49" charset="-120"/>
            </a:endParaRPr>
          </a:p>
        </p:txBody>
      </p:sp>
      <p:sp>
        <p:nvSpPr>
          <p:cNvPr id="18" name="TextBox 17"/>
          <p:cNvSpPr txBox="1"/>
          <p:nvPr/>
        </p:nvSpPr>
        <p:spPr>
          <a:xfrm>
            <a:off x="1295400" y="5435025"/>
            <a:ext cx="4114800" cy="707886"/>
          </a:xfrm>
          <a:prstGeom prst="rect">
            <a:avLst/>
          </a:prstGeom>
          <a:noFill/>
        </p:spPr>
        <p:txBody>
          <a:bodyPr wrap="square" rtlCol="0">
            <a:spAutoFit/>
          </a:bodyPr>
          <a:lstStyle/>
          <a:p>
            <a:r>
              <a:rPr lang="zh-TW" altLang="en-US" sz="4000" dirty="0" smtClean="0">
                <a:solidFill>
                  <a:schemeClr val="bg1"/>
                </a:solidFill>
                <a:ea typeface="華康儷中黑" pitchFamily="49" charset="-120"/>
              </a:rPr>
              <a:t>不要再找藉口</a:t>
            </a:r>
            <a:endParaRPr lang="zh-TW" altLang="en-US" sz="4000" dirty="0">
              <a:solidFill>
                <a:schemeClr val="bg1"/>
              </a:solidFill>
              <a:ea typeface="華康儷中黑" pitchFamily="49" charset="-12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70" name="Picture 3" descr="race_the_clock_PA.gif"/>
          <p:cNvPicPr>
            <a:picLocks noChangeAspect="1"/>
          </p:cNvPicPr>
          <p:nvPr/>
        </p:nvPicPr>
        <p:blipFill>
          <a:blip r:embed="rId3" cstate="print"/>
          <a:srcRect/>
          <a:stretch>
            <a:fillRect/>
          </a:stretch>
        </p:blipFill>
        <p:spPr bwMode="auto">
          <a:xfrm>
            <a:off x="2184400" y="1752600"/>
            <a:ext cx="4762500" cy="3340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394" name="Picture 2" descr="yesterday.jpg"/>
          <p:cNvPicPr>
            <a:picLocks noChangeAspect="1"/>
          </p:cNvPicPr>
          <p:nvPr/>
        </p:nvPicPr>
        <p:blipFill>
          <a:blip r:embed="rId3" cstate="print"/>
          <a:srcRect/>
          <a:stretch>
            <a:fillRect/>
          </a:stretch>
        </p:blipFill>
        <p:spPr bwMode="auto">
          <a:xfrm>
            <a:off x="1295400" y="228600"/>
            <a:ext cx="6477000" cy="5715000"/>
          </a:xfrm>
          <a:prstGeom prst="rect">
            <a:avLst/>
          </a:prstGeom>
          <a:noFill/>
          <a:ln w="9525">
            <a:noFill/>
            <a:miter lim="800000"/>
            <a:headEnd/>
            <a:tailEnd/>
          </a:ln>
        </p:spPr>
      </p:pic>
      <p:sp>
        <p:nvSpPr>
          <p:cNvPr id="571395" name="TextBox 3"/>
          <p:cNvSpPr txBox="1">
            <a:spLocks noChangeArrowheads="1"/>
          </p:cNvSpPr>
          <p:nvPr/>
        </p:nvSpPr>
        <p:spPr bwMode="auto">
          <a:xfrm>
            <a:off x="0" y="5867400"/>
            <a:ext cx="9144000" cy="1046440"/>
          </a:xfrm>
          <a:prstGeom prst="rect">
            <a:avLst/>
          </a:prstGeom>
          <a:noFill/>
          <a:ln w="9525">
            <a:noFill/>
            <a:miter lim="800000"/>
            <a:headEnd/>
            <a:tailEnd/>
          </a:ln>
        </p:spPr>
        <p:txBody>
          <a:bodyPr>
            <a:spAutoFit/>
          </a:bodyPr>
          <a:lstStyle/>
          <a:p>
            <a:pPr marL="0" lvl="1" algn="ctr" defTabSz="457200"/>
            <a:r>
              <a:rPr lang="zh-TW" altLang="en-US" sz="2400" dirty="0" smtClean="0">
                <a:solidFill>
                  <a:srgbClr val="00203F"/>
                </a:solidFill>
                <a:latin typeface="華康儷中黑" pitchFamily="49" charset="-120"/>
                <a:ea typeface="華康儷中黑" pitchFamily="49" charset="-120"/>
                <a:cs typeface="Arial" pitchFamily="34" charset="0"/>
              </a:rPr>
              <a:t>拖延是機會的天敵。</a:t>
            </a:r>
            <a:r>
              <a:rPr lang="zh-TW" altLang="en-US" sz="2400" b="1" dirty="0" smtClean="0">
                <a:solidFill>
                  <a:srgbClr val="00203F"/>
                </a:solidFill>
                <a:latin typeface="華康儷中黑" pitchFamily="49" charset="-120"/>
                <a:ea typeface="華康儷中黑" pitchFamily="49" charset="-120"/>
                <a:cs typeface="Arial" pitchFamily="34" charset="0"/>
              </a:rPr>
              <a:t> </a:t>
            </a:r>
            <a:endParaRPr lang="en-US" altLang="zh-TW" sz="2400" b="1" dirty="0" smtClean="0">
              <a:solidFill>
                <a:srgbClr val="00203F"/>
              </a:solidFill>
              <a:latin typeface="華康儷中黑" pitchFamily="49" charset="-120"/>
              <a:ea typeface="華康儷中黑" pitchFamily="49" charset="-120"/>
              <a:cs typeface="Arial" pitchFamily="34" charset="0"/>
            </a:endParaRPr>
          </a:p>
          <a:p>
            <a:pPr marL="0" lvl="1" algn="ctr" defTabSz="457200"/>
            <a:r>
              <a:rPr lang="en-US" sz="2000" b="1" dirty="0" smtClean="0">
                <a:solidFill>
                  <a:srgbClr val="00203F"/>
                </a:solidFill>
                <a:latin typeface="Arial" pitchFamily="34" charset="0"/>
                <a:cs typeface="Arial" pitchFamily="34" charset="0"/>
              </a:rPr>
              <a:t>Procrastination </a:t>
            </a:r>
            <a:r>
              <a:rPr lang="en-US" sz="2000" b="1" dirty="0">
                <a:solidFill>
                  <a:srgbClr val="00203F"/>
                </a:solidFill>
                <a:latin typeface="Arial" pitchFamily="34" charset="0"/>
                <a:cs typeface="Arial" pitchFamily="34" charset="0"/>
              </a:rPr>
              <a:t>is opportunities natural assassin.</a:t>
            </a:r>
          </a:p>
          <a:p>
            <a:pPr defTabSz="457200"/>
            <a:endParaRPr lang="en-US" dirty="0">
              <a:solidFill>
                <a:srgbClr val="000000"/>
              </a:solidFill>
            </a:endParaRPr>
          </a:p>
        </p:txBody>
      </p:sp>
      <p:sp>
        <p:nvSpPr>
          <p:cNvPr id="4" name="TextBox 3"/>
          <p:cNvSpPr txBox="1"/>
          <p:nvPr/>
        </p:nvSpPr>
        <p:spPr>
          <a:xfrm>
            <a:off x="2133600" y="1066800"/>
            <a:ext cx="3581400" cy="584775"/>
          </a:xfrm>
          <a:prstGeom prst="rect">
            <a:avLst/>
          </a:prstGeom>
          <a:noFill/>
        </p:spPr>
        <p:txBody>
          <a:bodyPr wrap="square" rtlCol="0">
            <a:spAutoFit/>
          </a:bodyPr>
          <a:lstStyle/>
          <a:p>
            <a:r>
              <a:rPr lang="zh-TW" altLang="en-US" sz="3200" dirty="0" smtClean="0">
                <a:solidFill>
                  <a:schemeClr val="bg1"/>
                </a:solidFill>
                <a:latin typeface="華康儷中黑" pitchFamily="49" charset="-120"/>
                <a:ea typeface="華康儷中黑" pitchFamily="49" charset="-120"/>
              </a:rPr>
              <a:t>昨天你說明天</a:t>
            </a:r>
            <a:endParaRPr lang="zh-TW" altLang="en-US" sz="3200" dirty="0">
              <a:solidFill>
                <a:schemeClr val="bg1"/>
              </a:solidFill>
              <a:latin typeface="華康儷中黑" pitchFamily="49" charset="-120"/>
              <a:ea typeface="華康儷中黑" pitchFamily="49" charset="-12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4" descr="strategicplanning2.jpg"/>
          <p:cNvPicPr>
            <a:picLocks noChangeAspect="1"/>
          </p:cNvPicPr>
          <p:nvPr/>
        </p:nvPicPr>
        <p:blipFill>
          <a:blip r:embed="rId2" cstate="print"/>
          <a:srcRect/>
          <a:stretch>
            <a:fillRect/>
          </a:stretch>
        </p:blipFill>
        <p:spPr bwMode="auto">
          <a:xfrm>
            <a:off x="12192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TextBox 2"/>
          <p:cNvSpPr txBox="1">
            <a:spLocks noChangeArrowheads="1"/>
          </p:cNvSpPr>
          <p:nvPr/>
        </p:nvSpPr>
        <p:spPr bwMode="auto">
          <a:xfrm>
            <a:off x="0" y="5943600"/>
            <a:ext cx="9144000" cy="1046440"/>
          </a:xfrm>
          <a:prstGeom prst="rect">
            <a:avLst/>
          </a:prstGeom>
          <a:noFill/>
          <a:ln w="9525">
            <a:noFill/>
            <a:miter lim="800000"/>
            <a:headEnd/>
            <a:tailEnd/>
          </a:ln>
        </p:spPr>
        <p:txBody>
          <a:bodyPr>
            <a:spAutoFit/>
          </a:bodyPr>
          <a:lstStyle/>
          <a:p>
            <a:pPr marL="0" lvl="1" algn="ctr" defTabSz="457200"/>
            <a:r>
              <a:rPr lang="zh-TW" altLang="en-US" sz="2400" dirty="0" smtClean="0">
                <a:solidFill>
                  <a:srgbClr val="00203F"/>
                </a:solidFill>
                <a:latin typeface="華康儷中黑" pitchFamily="49" charset="-120"/>
                <a:ea typeface="華康儷中黑" pitchFamily="49" charset="-120"/>
                <a:cs typeface="Arial" pitchFamily="34" charset="0"/>
              </a:rPr>
              <a:t>「你可以拖延，但是時間不會等你」 </a:t>
            </a:r>
            <a:r>
              <a:rPr lang="en-US" altLang="zh-TW" sz="2400" dirty="0" smtClean="0">
                <a:solidFill>
                  <a:srgbClr val="00203F"/>
                </a:solidFill>
                <a:latin typeface="華康儷中黑" pitchFamily="49" charset="-120"/>
                <a:ea typeface="華康儷中黑" pitchFamily="49" charset="-120"/>
                <a:cs typeface="Arial" pitchFamily="34" charset="0"/>
              </a:rPr>
              <a:t>–</a:t>
            </a:r>
            <a:r>
              <a:rPr lang="zh-TW" altLang="en-US" sz="2400" dirty="0" smtClean="0">
                <a:solidFill>
                  <a:srgbClr val="00203F"/>
                </a:solidFill>
                <a:latin typeface="華康儷中黑" pitchFamily="49" charset="-120"/>
                <a:ea typeface="華康儷中黑" pitchFamily="49" charset="-120"/>
                <a:cs typeface="Arial" pitchFamily="34" charset="0"/>
              </a:rPr>
              <a:t> </a:t>
            </a:r>
            <a:r>
              <a:rPr lang="en-US" sz="2400" b="1" dirty="0" smtClean="0">
                <a:solidFill>
                  <a:srgbClr val="00203F"/>
                </a:solidFill>
                <a:latin typeface="Arial" pitchFamily="34" charset="0"/>
                <a:cs typeface="Arial" pitchFamily="34" charset="0"/>
              </a:rPr>
              <a:t>Benjamin Franklin</a:t>
            </a:r>
            <a:endParaRPr lang="en-US" altLang="en-US" sz="2400" b="1" dirty="0" smtClean="0">
              <a:solidFill>
                <a:srgbClr val="00203F"/>
              </a:solidFill>
              <a:latin typeface="華康儷中黑" pitchFamily="49" charset="-120"/>
              <a:ea typeface="華康儷中黑" pitchFamily="49" charset="-120"/>
              <a:cs typeface="Arial" pitchFamily="34" charset="0"/>
            </a:endParaRPr>
          </a:p>
          <a:p>
            <a:pPr marL="0" lvl="1" algn="ctr" defTabSz="457200"/>
            <a:r>
              <a:rPr lang="en-US" altLang="en-US" sz="2000" b="1" dirty="0" smtClean="0">
                <a:solidFill>
                  <a:srgbClr val="00203F"/>
                </a:solidFill>
                <a:latin typeface="Arial" pitchFamily="34" charset="0"/>
                <a:cs typeface="Arial" pitchFamily="34" charset="0"/>
              </a:rPr>
              <a:t>“</a:t>
            </a:r>
            <a:r>
              <a:rPr lang="en-US" sz="2000" b="1" dirty="0">
                <a:solidFill>
                  <a:srgbClr val="00203F"/>
                </a:solidFill>
                <a:latin typeface="Arial" pitchFamily="34" charset="0"/>
                <a:cs typeface="Arial" pitchFamily="34" charset="0"/>
              </a:rPr>
              <a:t>You may delay, but time will not.</a:t>
            </a:r>
            <a:r>
              <a:rPr lang="en-US" altLang="en-US" sz="2000" b="1" dirty="0">
                <a:solidFill>
                  <a:srgbClr val="00203F"/>
                </a:solidFill>
                <a:latin typeface="Arial" pitchFamily="34" charset="0"/>
                <a:cs typeface="Arial" pitchFamily="34" charset="0"/>
              </a:rPr>
              <a:t>”</a:t>
            </a:r>
            <a:r>
              <a:rPr lang="en-US" sz="2000" b="1" dirty="0">
                <a:solidFill>
                  <a:srgbClr val="00203F"/>
                </a:solidFill>
                <a:latin typeface="Arial" pitchFamily="34" charset="0"/>
                <a:cs typeface="Arial" pitchFamily="34" charset="0"/>
              </a:rPr>
              <a:t> </a:t>
            </a:r>
            <a:r>
              <a:rPr lang="en-US" sz="2000" b="1" dirty="0" smtClean="0">
                <a:solidFill>
                  <a:srgbClr val="00203F"/>
                </a:solidFill>
                <a:latin typeface="Arial" pitchFamily="34" charset="0"/>
                <a:cs typeface="Arial" pitchFamily="34" charset="0"/>
              </a:rPr>
              <a:t>– Benjamin </a:t>
            </a:r>
            <a:r>
              <a:rPr lang="en-US" sz="2000" b="1" dirty="0">
                <a:solidFill>
                  <a:srgbClr val="00203F"/>
                </a:solidFill>
                <a:latin typeface="Arial" pitchFamily="34" charset="0"/>
                <a:cs typeface="Arial" pitchFamily="34" charset="0"/>
              </a:rPr>
              <a:t>Franklin</a:t>
            </a:r>
          </a:p>
          <a:p>
            <a:pPr defTabSz="457200"/>
            <a:endParaRPr lang="en-US" dirty="0">
              <a:solidFill>
                <a:srgbClr val="000000"/>
              </a:solidFill>
            </a:endParaRPr>
          </a:p>
        </p:txBody>
      </p:sp>
      <p:pic>
        <p:nvPicPr>
          <p:cNvPr id="572419" name="Picture 1" descr="father.jpg"/>
          <p:cNvPicPr>
            <a:picLocks noChangeAspect="1"/>
          </p:cNvPicPr>
          <p:nvPr/>
        </p:nvPicPr>
        <p:blipFill>
          <a:blip r:embed="rId2" cstate="print"/>
          <a:srcRect/>
          <a:stretch>
            <a:fillRect/>
          </a:stretch>
        </p:blipFill>
        <p:spPr bwMode="auto">
          <a:xfrm>
            <a:off x="1295400" y="381000"/>
            <a:ext cx="64770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2" name="Picture 6" descr="Screen%20Shot%202013-02-01%20at%209.40.01%20PM.png"/>
          <p:cNvPicPr>
            <a:picLocks noChangeAspect="1"/>
          </p:cNvPicPr>
          <p:nvPr/>
        </p:nvPicPr>
        <p:blipFill>
          <a:blip r:embed="rId2" cstate="print"/>
          <a:srcRect/>
          <a:stretch>
            <a:fillRect/>
          </a:stretch>
        </p:blipFill>
        <p:spPr bwMode="auto">
          <a:xfrm>
            <a:off x="206375" y="120650"/>
            <a:ext cx="2768600" cy="1306513"/>
          </a:xfrm>
          <a:prstGeom prst="rect">
            <a:avLst/>
          </a:prstGeom>
          <a:noFill/>
          <a:ln w="9525">
            <a:noFill/>
            <a:miter lim="800000"/>
            <a:headEnd/>
            <a:tailEnd/>
          </a:ln>
        </p:spPr>
      </p:pic>
      <p:pic>
        <p:nvPicPr>
          <p:cNvPr id="573443" name="Picture 8" descr="Screen%20Shot%202013-02-01%20at%209.39.44%20PM.png"/>
          <p:cNvPicPr>
            <a:picLocks noChangeAspect="1"/>
          </p:cNvPicPr>
          <p:nvPr/>
        </p:nvPicPr>
        <p:blipFill>
          <a:blip r:embed="rId3" cstate="print"/>
          <a:srcRect r="5405" b="89810"/>
          <a:stretch>
            <a:fillRect/>
          </a:stretch>
        </p:blipFill>
        <p:spPr bwMode="auto">
          <a:xfrm>
            <a:off x="0" y="3036888"/>
            <a:ext cx="8618538" cy="1077912"/>
          </a:xfrm>
          <a:prstGeom prst="rect">
            <a:avLst/>
          </a:prstGeom>
          <a:noFill/>
          <a:ln w="9525">
            <a:noFill/>
            <a:miter lim="800000"/>
            <a:headEnd/>
            <a:tailEnd/>
          </a:ln>
        </p:spPr>
      </p:pic>
      <p:pic>
        <p:nvPicPr>
          <p:cNvPr id="573444" name="Picture 9" descr="Screen%20Shot%202013-02-01%20at%209.39.44%20PM.png"/>
          <p:cNvPicPr>
            <a:picLocks noChangeAspect="1"/>
          </p:cNvPicPr>
          <p:nvPr/>
        </p:nvPicPr>
        <p:blipFill>
          <a:blip r:embed="rId3" cstate="print"/>
          <a:srcRect l="38106" t="82317" r="2989"/>
          <a:stretch>
            <a:fillRect/>
          </a:stretch>
        </p:blipFill>
        <p:spPr bwMode="auto">
          <a:xfrm>
            <a:off x="601663" y="4038600"/>
            <a:ext cx="7872412" cy="2741612"/>
          </a:xfrm>
          <a:prstGeom prst="rect">
            <a:avLst/>
          </a:prstGeom>
          <a:noFill/>
          <a:ln w="9525">
            <a:noFill/>
            <a:miter lim="800000"/>
            <a:headEnd/>
            <a:tailEnd/>
          </a:ln>
        </p:spPr>
      </p:pic>
      <p:cxnSp>
        <p:nvCxnSpPr>
          <p:cNvPr id="12" name="Straight Connector 11"/>
          <p:cNvCxnSpPr>
            <a:cxnSpLocks noChangeShapeType="1"/>
          </p:cNvCxnSpPr>
          <p:nvPr/>
        </p:nvCxnSpPr>
        <p:spPr bwMode="auto">
          <a:xfrm flipV="1">
            <a:off x="3375025" y="4483100"/>
            <a:ext cx="4765675" cy="1270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3" name="Straight Connector 12"/>
          <p:cNvCxnSpPr>
            <a:cxnSpLocks noChangeShapeType="1"/>
          </p:cNvCxnSpPr>
          <p:nvPr/>
        </p:nvCxnSpPr>
        <p:spPr bwMode="auto">
          <a:xfrm>
            <a:off x="1131888" y="4876800"/>
            <a:ext cx="21463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7" name="TextBox 6"/>
          <p:cNvSpPr txBox="1"/>
          <p:nvPr/>
        </p:nvSpPr>
        <p:spPr>
          <a:xfrm>
            <a:off x="3200400" y="304800"/>
            <a:ext cx="5638800" cy="2677656"/>
          </a:xfrm>
          <a:prstGeom prst="rect">
            <a:avLst/>
          </a:prstGeom>
          <a:noFill/>
        </p:spPr>
        <p:txBody>
          <a:bodyPr wrap="square" rtlCol="0">
            <a:spAutoFit/>
          </a:bodyPr>
          <a:lstStyle/>
          <a:p>
            <a:r>
              <a:rPr lang="en-US" altLang="zh-TW" sz="2400" dirty="0" smtClean="0">
                <a:solidFill>
                  <a:schemeClr val="accent1">
                    <a:lumMod val="75000"/>
                  </a:schemeClr>
                </a:solidFill>
                <a:latin typeface="+mn-lt"/>
                <a:ea typeface="華康儷中黑" pitchFamily="49" charset="-120"/>
              </a:rPr>
              <a:t>2013</a:t>
            </a:r>
            <a:r>
              <a:rPr lang="zh-TW" altLang="en-US" sz="2400" dirty="0" smtClean="0">
                <a:solidFill>
                  <a:schemeClr val="accent1">
                    <a:lumMod val="75000"/>
                  </a:schemeClr>
                </a:solidFill>
                <a:latin typeface="+mn-lt"/>
                <a:ea typeface="華康儷中黑" pitchFamily="49" charset="-120"/>
              </a:rPr>
              <a:t>年全球電子商務銷售額將達</a:t>
            </a:r>
            <a:r>
              <a:rPr lang="en-US" altLang="zh-TW" sz="2400" dirty="0" smtClean="0">
                <a:solidFill>
                  <a:schemeClr val="accent1">
                    <a:lumMod val="75000"/>
                  </a:schemeClr>
                </a:solidFill>
                <a:latin typeface="+mn-lt"/>
                <a:ea typeface="華康儷中黑" pitchFamily="49" charset="-120"/>
              </a:rPr>
              <a:t>1.25</a:t>
            </a:r>
            <a:r>
              <a:rPr lang="zh-TW" altLang="en-US" sz="2400" dirty="0" smtClean="0">
                <a:solidFill>
                  <a:schemeClr val="accent1">
                    <a:lumMod val="75000"/>
                  </a:schemeClr>
                </a:solidFill>
                <a:latin typeface="+mn-lt"/>
                <a:ea typeface="華康儷中黑" pitchFamily="49" charset="-120"/>
              </a:rPr>
              <a:t>萬億</a:t>
            </a:r>
            <a:endParaRPr lang="en-US" altLang="zh-TW" sz="2400" dirty="0" smtClean="0">
              <a:solidFill>
                <a:schemeClr val="accent1">
                  <a:lumMod val="75000"/>
                </a:schemeClr>
              </a:solidFill>
              <a:latin typeface="+mn-lt"/>
              <a:ea typeface="華康儷中黑" pitchFamily="49" charset="-120"/>
            </a:endParaRPr>
          </a:p>
          <a:p>
            <a:endParaRPr lang="en-US" altLang="zh-TW" sz="2400" dirty="0" smtClean="0">
              <a:latin typeface="+mn-lt"/>
              <a:ea typeface="華康儷中黑" pitchFamily="49" charset="-120"/>
            </a:endParaRPr>
          </a:p>
          <a:p>
            <a:r>
              <a:rPr lang="zh-TW" altLang="en-US" sz="2400" dirty="0" smtClean="0">
                <a:latin typeface="+mn-lt"/>
                <a:ea typeface="華康儷中黑" pitchFamily="49" charset="-120"/>
              </a:rPr>
              <a:t>根據最近歐洲多渠道與網上貿易協會的報告，按地區計，歐洲現時為全球最大電子商務市場，其網上企業對顧客的銷售額於</a:t>
            </a:r>
            <a:r>
              <a:rPr lang="en-US" altLang="zh-TW" sz="2400" dirty="0" smtClean="0">
                <a:latin typeface="+mn-lt"/>
                <a:ea typeface="華康儷中黑" pitchFamily="49" charset="-120"/>
              </a:rPr>
              <a:t>2011</a:t>
            </a:r>
            <a:r>
              <a:rPr lang="zh-TW" altLang="en-US" sz="2400" dirty="0" smtClean="0">
                <a:latin typeface="+mn-lt"/>
                <a:ea typeface="華康儷中黑" pitchFamily="49" charset="-120"/>
              </a:rPr>
              <a:t>年增長</a:t>
            </a:r>
            <a:r>
              <a:rPr lang="en-US" altLang="zh-TW" sz="2400" dirty="0" smtClean="0">
                <a:latin typeface="+mn-lt"/>
                <a:ea typeface="華康儷中黑" pitchFamily="49" charset="-120"/>
              </a:rPr>
              <a:t>19%</a:t>
            </a:r>
            <a:r>
              <a:rPr lang="zh-TW" altLang="en-US" sz="2400" dirty="0" smtClean="0">
                <a:latin typeface="+mn-lt"/>
                <a:ea typeface="華康儷中黑" pitchFamily="49" charset="-120"/>
              </a:rPr>
              <a:t>，估計達</a:t>
            </a:r>
            <a:r>
              <a:rPr lang="en-US" altLang="zh-TW" sz="2400" dirty="0" smtClean="0">
                <a:latin typeface="+mn-lt"/>
                <a:ea typeface="華康儷中黑" pitchFamily="49" charset="-120"/>
              </a:rPr>
              <a:t>3,070</a:t>
            </a:r>
            <a:r>
              <a:rPr lang="zh-TW" altLang="en-US" sz="2400" dirty="0" smtClean="0">
                <a:latin typeface="+mn-lt"/>
                <a:ea typeface="華康儷中黑" pitchFamily="49" charset="-120"/>
              </a:rPr>
              <a:t>億，超越北美的</a:t>
            </a:r>
            <a:r>
              <a:rPr lang="en-US" altLang="zh-TW" sz="2400" dirty="0" smtClean="0">
                <a:latin typeface="+mn-lt"/>
                <a:ea typeface="華康儷中黑" pitchFamily="49" charset="-120"/>
              </a:rPr>
              <a:t>2,970</a:t>
            </a:r>
            <a:r>
              <a:rPr lang="zh-TW" altLang="en-US" sz="2400" dirty="0" smtClean="0">
                <a:latin typeface="+mn-lt"/>
                <a:ea typeface="華康儷中黑" pitchFamily="49" charset="-120"/>
              </a:rPr>
              <a:t>億元</a:t>
            </a:r>
            <a:endParaRPr lang="zh-TW" altLang="en-US" sz="2400" dirty="0">
              <a:latin typeface="+mn-lt"/>
              <a:ea typeface="華康儷中黑" pitchFamily="49" charset="-120"/>
            </a:endParaRPr>
          </a:p>
        </p:txBody>
      </p:sp>
      <p:cxnSp>
        <p:nvCxnSpPr>
          <p:cNvPr id="8" name="Straight Connector 7"/>
          <p:cNvCxnSpPr>
            <a:cxnSpLocks noChangeShapeType="1"/>
          </p:cNvCxnSpPr>
          <p:nvPr/>
        </p:nvCxnSpPr>
        <p:spPr bwMode="auto">
          <a:xfrm flipV="1">
            <a:off x="5715000" y="1828800"/>
            <a:ext cx="2819400" cy="1270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1" name="Straight Connector 10"/>
          <p:cNvCxnSpPr>
            <a:cxnSpLocks noChangeShapeType="1"/>
          </p:cNvCxnSpPr>
          <p:nvPr/>
        </p:nvCxnSpPr>
        <p:spPr bwMode="auto">
          <a:xfrm flipV="1">
            <a:off x="3276600" y="2209800"/>
            <a:ext cx="1905000" cy="1270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body" sz="half" idx="2"/>
          </p:nvPr>
        </p:nvSpPr>
        <p:spPr>
          <a:xfrm>
            <a:off x="409575" y="1085850"/>
            <a:ext cx="8124825" cy="5562600"/>
          </a:xfrm>
        </p:spPr>
        <p:txBody>
          <a:bodyPr/>
          <a:lstStyle/>
          <a:p>
            <a:pPr marL="0" indent="0" eaLnBrk="1" hangingPunct="1">
              <a:buFontTx/>
              <a:buNone/>
            </a:pPr>
            <a:endParaRPr lang="en-US" sz="1800" smtClean="0">
              <a:latin typeface="Arial" pitchFamily="34" charset="0"/>
            </a:endParaRPr>
          </a:p>
        </p:txBody>
      </p:sp>
      <p:sp>
        <p:nvSpPr>
          <p:cNvPr id="5125" name="Text Box 5"/>
          <p:cNvSpPr txBox="1">
            <a:spLocks noChangeArrowheads="1"/>
          </p:cNvSpPr>
          <p:nvPr/>
        </p:nvSpPr>
        <p:spPr bwMode="auto">
          <a:xfrm>
            <a:off x="7391400" y="6019800"/>
            <a:ext cx="19812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a:solidFill>
                <a:srgbClr val="000000"/>
              </a:solidFill>
              <a:latin typeface="Times New Roman" pitchFamily="18" charset="0"/>
            </a:endParaRPr>
          </a:p>
          <a:p>
            <a:pPr>
              <a:spcBef>
                <a:spcPct val="50000"/>
              </a:spcBef>
            </a:pPr>
            <a:endParaRPr lang="en-US" sz="2400">
              <a:solidFill>
                <a:srgbClr val="000000"/>
              </a:solidFill>
              <a:latin typeface="Times New Roman" pitchFamily="18" charset="0"/>
            </a:endParaRPr>
          </a:p>
        </p:txBody>
      </p:sp>
      <p:sp>
        <p:nvSpPr>
          <p:cNvPr id="5126" name="Rectangle 6"/>
          <p:cNvSpPr>
            <a:spLocks noChangeArrowheads="1"/>
          </p:cNvSpPr>
          <p:nvPr/>
        </p:nvSpPr>
        <p:spPr bwMode="auto">
          <a:xfrm>
            <a:off x="4038600" y="5608638"/>
            <a:ext cx="4800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b="1">
              <a:solidFill>
                <a:srgbClr val="000000"/>
              </a:solidFill>
              <a:latin typeface="Arial Black" pitchFamily="34" charset="0"/>
              <a:cs typeface="Times New Roman" pitchFamily="18" charset="0"/>
            </a:endParaRPr>
          </a:p>
          <a:p>
            <a:pPr eaLnBrk="0" hangingPunct="0"/>
            <a:endParaRPr lang="en-US" sz="1200" b="1">
              <a:solidFill>
                <a:srgbClr val="000000"/>
              </a:solidFill>
              <a:latin typeface="Arial Black" pitchFamily="34" charset="0"/>
            </a:endParaRPr>
          </a:p>
        </p:txBody>
      </p:sp>
      <p:sp>
        <p:nvSpPr>
          <p:cNvPr id="2" name="Title 1"/>
          <p:cNvSpPr>
            <a:spLocks noGrp="1"/>
          </p:cNvSpPr>
          <p:nvPr>
            <p:ph type="title"/>
          </p:nvPr>
        </p:nvSpPr>
        <p:spPr/>
        <p:txBody>
          <a:bodyPr/>
          <a:lstStyle/>
          <a:p>
            <a:endParaRPr lang="en-US" smtClean="0"/>
          </a:p>
        </p:txBody>
      </p:sp>
      <p:pic>
        <p:nvPicPr>
          <p:cNvPr id="574470" name="Picture 6" descr="Underwear.jpg"/>
          <p:cNvPicPr>
            <a:picLocks noChangeAspect="1"/>
          </p:cNvPicPr>
          <p:nvPr/>
        </p:nvPicPr>
        <p:blipFill>
          <a:blip r:embed="rId2" cstate="print"/>
          <a:srcRect/>
          <a:stretch>
            <a:fillRect/>
          </a:stretch>
        </p:blipFill>
        <p:spPr bwMode="auto">
          <a:xfrm>
            <a:off x="1981200" y="228600"/>
            <a:ext cx="6324600" cy="6248400"/>
          </a:xfrm>
          <a:prstGeom prst="rect">
            <a:avLst/>
          </a:prstGeom>
          <a:noFill/>
          <a:ln w="9525">
            <a:noFill/>
            <a:miter lim="800000"/>
            <a:headEnd/>
            <a:tailEnd/>
          </a:ln>
        </p:spPr>
      </p:pic>
      <p:sp>
        <p:nvSpPr>
          <p:cNvPr id="7" name="TextBox 6"/>
          <p:cNvSpPr txBox="1"/>
          <p:nvPr/>
        </p:nvSpPr>
        <p:spPr>
          <a:xfrm>
            <a:off x="173666" y="5124271"/>
            <a:ext cx="1959934" cy="1200329"/>
          </a:xfrm>
          <a:prstGeom prst="rect">
            <a:avLst/>
          </a:prstGeom>
          <a:noFill/>
        </p:spPr>
        <p:txBody>
          <a:bodyPr wrap="square" rtlCol="0">
            <a:spAutoFit/>
          </a:bodyPr>
          <a:lstStyle/>
          <a:p>
            <a:r>
              <a:rPr lang="en-US" altLang="zh-TW" dirty="0" smtClean="0">
                <a:latin typeface="+mn-lt"/>
                <a:ea typeface="華康儷中黑" pitchFamily="49" charset="-120"/>
              </a:rPr>
              <a:t>Ed</a:t>
            </a:r>
            <a:r>
              <a:rPr lang="zh-TW" altLang="en-US" dirty="0" smtClean="0">
                <a:latin typeface="+mn-lt"/>
                <a:ea typeface="華康儷中黑" pitchFamily="49" charset="-120"/>
              </a:rPr>
              <a:t>太習慣在網上購物，就算外出購物，亦像在家一樣穿著內衣</a:t>
            </a:r>
            <a:endParaRPr lang="zh-TW" altLang="en-US" dirty="0">
              <a:latin typeface="華康儷中黑" pitchFamily="49" charset="-120"/>
              <a:ea typeface="華康儷中黑" pitchFamily="49" charset="-12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body" sz="half" idx="2"/>
          </p:nvPr>
        </p:nvSpPr>
        <p:spPr>
          <a:xfrm>
            <a:off x="409575" y="1085850"/>
            <a:ext cx="8124825" cy="5562600"/>
          </a:xfrm>
        </p:spPr>
        <p:txBody>
          <a:bodyPr/>
          <a:lstStyle/>
          <a:p>
            <a:pPr marL="0" indent="0" eaLnBrk="1" hangingPunct="1">
              <a:buFontTx/>
              <a:buNone/>
            </a:pPr>
            <a:endParaRPr lang="en-US" sz="1800" smtClean="0">
              <a:latin typeface="Arial" pitchFamily="34" charset="0"/>
            </a:endParaRPr>
          </a:p>
        </p:txBody>
      </p:sp>
      <p:sp>
        <p:nvSpPr>
          <p:cNvPr id="5125" name="Text Box 5"/>
          <p:cNvSpPr txBox="1">
            <a:spLocks noChangeArrowheads="1"/>
          </p:cNvSpPr>
          <p:nvPr/>
        </p:nvSpPr>
        <p:spPr bwMode="auto">
          <a:xfrm>
            <a:off x="7391400" y="6019800"/>
            <a:ext cx="19812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a:solidFill>
                <a:srgbClr val="000000"/>
              </a:solidFill>
              <a:latin typeface="Times New Roman" pitchFamily="18" charset="0"/>
            </a:endParaRPr>
          </a:p>
          <a:p>
            <a:pPr>
              <a:spcBef>
                <a:spcPct val="50000"/>
              </a:spcBef>
            </a:pPr>
            <a:endParaRPr lang="en-US" sz="2400">
              <a:solidFill>
                <a:srgbClr val="000000"/>
              </a:solidFill>
              <a:latin typeface="Times New Roman" pitchFamily="18" charset="0"/>
            </a:endParaRPr>
          </a:p>
        </p:txBody>
      </p:sp>
      <p:sp>
        <p:nvSpPr>
          <p:cNvPr id="5126" name="Rectangle 6"/>
          <p:cNvSpPr>
            <a:spLocks noChangeArrowheads="1"/>
          </p:cNvSpPr>
          <p:nvPr/>
        </p:nvSpPr>
        <p:spPr bwMode="auto">
          <a:xfrm>
            <a:off x="4038600" y="5608638"/>
            <a:ext cx="4800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b="1">
              <a:solidFill>
                <a:srgbClr val="000000"/>
              </a:solidFill>
              <a:latin typeface="Arial Black" pitchFamily="34" charset="0"/>
              <a:cs typeface="Times New Roman" pitchFamily="18" charset="0"/>
            </a:endParaRPr>
          </a:p>
          <a:p>
            <a:pPr eaLnBrk="0" hangingPunct="0"/>
            <a:endParaRPr lang="en-US" sz="1200" b="1">
              <a:solidFill>
                <a:srgbClr val="000000"/>
              </a:solidFill>
              <a:latin typeface="Arial Black" pitchFamily="34" charset="0"/>
            </a:endParaRPr>
          </a:p>
        </p:txBody>
      </p:sp>
      <p:sp>
        <p:nvSpPr>
          <p:cNvPr id="2" name="Title 1"/>
          <p:cNvSpPr>
            <a:spLocks noGrp="1"/>
          </p:cNvSpPr>
          <p:nvPr>
            <p:ph type="title"/>
          </p:nvPr>
        </p:nvSpPr>
        <p:spPr/>
        <p:txBody>
          <a:bodyPr/>
          <a:lstStyle/>
          <a:p>
            <a:endParaRPr lang="en-US" smtClean="0"/>
          </a:p>
        </p:txBody>
      </p:sp>
      <p:pic>
        <p:nvPicPr>
          <p:cNvPr id="575494" name="Picture 5" descr="cartoon.jpg"/>
          <p:cNvPicPr>
            <a:picLocks noChangeAspect="1"/>
          </p:cNvPicPr>
          <p:nvPr/>
        </p:nvPicPr>
        <p:blipFill>
          <a:blip r:embed="rId2" cstate="print"/>
          <a:srcRect/>
          <a:stretch>
            <a:fillRect/>
          </a:stretch>
        </p:blipFill>
        <p:spPr bwMode="auto">
          <a:xfrm>
            <a:off x="1143000" y="228600"/>
            <a:ext cx="6858000" cy="6400800"/>
          </a:xfrm>
          <a:prstGeom prst="rect">
            <a:avLst/>
          </a:prstGeom>
          <a:noFill/>
          <a:ln w="9525">
            <a:noFill/>
            <a:miter lim="800000"/>
            <a:headEnd/>
            <a:tailEnd/>
          </a:ln>
        </p:spPr>
      </p:pic>
      <p:sp>
        <p:nvSpPr>
          <p:cNvPr id="7" name="TextBox 6"/>
          <p:cNvSpPr txBox="1"/>
          <p:nvPr/>
        </p:nvSpPr>
        <p:spPr>
          <a:xfrm>
            <a:off x="1433286" y="4990066"/>
            <a:ext cx="6339114" cy="369332"/>
          </a:xfrm>
          <a:prstGeom prst="rect">
            <a:avLst/>
          </a:prstGeom>
          <a:solidFill>
            <a:schemeClr val="bg1"/>
          </a:solidFill>
        </p:spPr>
        <p:txBody>
          <a:bodyPr wrap="square" rtlCol="0">
            <a:spAutoFit/>
          </a:bodyPr>
          <a:lstStyle/>
          <a:p>
            <a:r>
              <a:rPr lang="zh-TW" altLang="en-US" dirty="0" smtClean="0">
                <a:latin typeface="華康儷中黑" pitchFamily="49" charset="-120"/>
                <a:ea typeface="華康儷中黑" pitchFamily="49" charset="-120"/>
              </a:rPr>
              <a:t>我想請你喝東西，但在網上購買大概更便宜，還免費送貨呢！</a:t>
            </a:r>
            <a:endParaRPr lang="zh-TW" altLang="en-US" dirty="0">
              <a:latin typeface="華康儷中黑" pitchFamily="49" charset="-120"/>
              <a:ea typeface="華康儷中黑" pitchFamily="49" charset="-12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rtboard.jpg"/>
          <p:cNvPicPr>
            <a:picLocks noChangeAspect="1"/>
          </p:cNvPicPr>
          <p:nvPr/>
        </p:nvPicPr>
        <p:blipFill>
          <a:blip r:embed="rId2" cstate="print"/>
          <a:srcRect/>
          <a:stretch>
            <a:fillRect/>
          </a:stretch>
        </p:blipFill>
        <p:spPr bwMode="auto">
          <a:xfrm>
            <a:off x="1676400" y="304800"/>
            <a:ext cx="4810125" cy="6340475"/>
          </a:xfrm>
          <a:prstGeom prst="rect">
            <a:avLst/>
          </a:prstGeom>
          <a:noFill/>
          <a:ln w="9525">
            <a:noFill/>
            <a:miter lim="800000"/>
            <a:headEnd/>
            <a:tailEnd/>
          </a:ln>
        </p:spPr>
      </p:pic>
      <p:sp>
        <p:nvSpPr>
          <p:cNvPr id="4" name="TextBox 3"/>
          <p:cNvSpPr txBox="1"/>
          <p:nvPr/>
        </p:nvSpPr>
        <p:spPr>
          <a:xfrm>
            <a:off x="6553200" y="1752600"/>
            <a:ext cx="1981200" cy="1477328"/>
          </a:xfrm>
          <a:prstGeom prst="rect">
            <a:avLst/>
          </a:prstGeom>
          <a:noFill/>
        </p:spPr>
        <p:txBody>
          <a:bodyPr wrap="square" rtlCol="0">
            <a:spAutoFit/>
          </a:bodyPr>
          <a:lstStyle/>
          <a:p>
            <a:r>
              <a:rPr lang="zh-TW" altLang="en-US" dirty="0" smtClean="0">
                <a:latin typeface="華康儷中黑" pitchFamily="49" charset="-120"/>
                <a:ea typeface="華康儷中黑" pitchFamily="49" charset="-120"/>
              </a:rPr>
              <a:t>購物網站</a:t>
            </a:r>
            <a:r>
              <a:rPr lang="en-US" altLang="zh-TW" dirty="0" err="1" smtClean="0">
                <a:latin typeface="+mn-lt"/>
                <a:ea typeface="華康儷中黑" pitchFamily="49" charset="-120"/>
              </a:rPr>
              <a:t>Aamzon</a:t>
            </a:r>
            <a:r>
              <a:rPr lang="zh-TW" altLang="en-US" dirty="0" smtClean="0">
                <a:latin typeface="+mn-lt"/>
                <a:ea typeface="華康儷中黑" pitchFamily="49" charset="-120"/>
              </a:rPr>
              <a:t>創辦人</a:t>
            </a:r>
            <a:r>
              <a:rPr lang="en-US" altLang="zh-TW" dirty="0" smtClean="0">
                <a:latin typeface="+mn-lt"/>
                <a:ea typeface="華康儷中黑" pitchFamily="49" charset="-120"/>
              </a:rPr>
              <a:t>Jeff </a:t>
            </a:r>
            <a:r>
              <a:rPr lang="en-US" altLang="zh-TW" dirty="0" err="1" smtClean="0">
                <a:latin typeface="+mn-lt"/>
                <a:ea typeface="華康儷中黑" pitchFamily="49" charset="-120"/>
              </a:rPr>
              <a:t>Bezos</a:t>
            </a:r>
            <a:r>
              <a:rPr lang="en-US" altLang="zh-TW" dirty="0" smtClean="0">
                <a:latin typeface="+mn-lt"/>
                <a:ea typeface="華康儷中黑" pitchFamily="49" charset="-120"/>
              </a:rPr>
              <a:t> 1999</a:t>
            </a:r>
            <a:r>
              <a:rPr lang="zh-TW" altLang="en-US" dirty="0" smtClean="0">
                <a:latin typeface="+mn-lt"/>
                <a:ea typeface="華康儷中黑" pitchFamily="49" charset="-120"/>
              </a:rPr>
              <a:t>年獲選美國時代雜誌年度人物</a:t>
            </a:r>
            <a:endParaRPr lang="zh-TW" altLang="en-US" dirty="0">
              <a:latin typeface="+mn-lt"/>
              <a:ea typeface="華康儷中黑" pitchFamily="49"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8" name="Picture 3"/>
          <p:cNvPicPr>
            <a:picLocks noChangeAspect="1"/>
          </p:cNvPicPr>
          <p:nvPr/>
        </p:nvPicPr>
        <p:blipFill>
          <a:blip r:embed="rId2" cstate="print"/>
          <a:srcRect/>
          <a:stretch>
            <a:fillRect/>
          </a:stretch>
        </p:blipFill>
        <p:spPr bwMode="auto">
          <a:xfrm>
            <a:off x="1222375" y="2357438"/>
            <a:ext cx="6699250" cy="214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4"/>
          <p:cNvSpPr>
            <a:spLocks noGrp="1" noChangeArrowheads="1"/>
          </p:cNvSpPr>
          <p:nvPr>
            <p:ph type="body" sz="half" idx="2"/>
          </p:nvPr>
        </p:nvSpPr>
        <p:spPr>
          <a:xfrm>
            <a:off x="409575" y="1085850"/>
            <a:ext cx="8124825" cy="5562600"/>
          </a:xfrm>
        </p:spPr>
        <p:txBody>
          <a:bodyPr/>
          <a:lstStyle/>
          <a:p>
            <a:pPr marL="0" indent="0" eaLnBrk="1" hangingPunct="1">
              <a:buFont typeface="Arial" pitchFamily="34" charset="0"/>
              <a:buNone/>
            </a:pPr>
            <a:endParaRPr lang="en-US" sz="1800" smtClean="0">
              <a:latin typeface="Arial" pitchFamily="34" charset="0"/>
            </a:endParaRPr>
          </a:p>
        </p:txBody>
      </p:sp>
      <p:sp>
        <p:nvSpPr>
          <p:cNvPr id="5125" name="Text Box 5"/>
          <p:cNvSpPr txBox="1">
            <a:spLocks noChangeArrowheads="1"/>
          </p:cNvSpPr>
          <p:nvPr/>
        </p:nvSpPr>
        <p:spPr bwMode="auto">
          <a:xfrm>
            <a:off x="7391400" y="6019800"/>
            <a:ext cx="19812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a:solidFill>
                <a:srgbClr val="000000"/>
              </a:solidFill>
              <a:latin typeface="Times New Roman" pitchFamily="18" charset="0"/>
            </a:endParaRPr>
          </a:p>
          <a:p>
            <a:pPr>
              <a:spcBef>
                <a:spcPct val="50000"/>
              </a:spcBef>
            </a:pPr>
            <a:endParaRPr lang="en-US" sz="2400">
              <a:solidFill>
                <a:srgbClr val="000000"/>
              </a:solidFill>
              <a:latin typeface="Times New Roman" pitchFamily="18" charset="0"/>
            </a:endParaRPr>
          </a:p>
        </p:txBody>
      </p:sp>
      <p:sp>
        <p:nvSpPr>
          <p:cNvPr id="5126" name="Rectangle 6"/>
          <p:cNvSpPr>
            <a:spLocks noChangeArrowheads="1"/>
          </p:cNvSpPr>
          <p:nvPr/>
        </p:nvSpPr>
        <p:spPr bwMode="auto">
          <a:xfrm>
            <a:off x="4038600" y="5608638"/>
            <a:ext cx="4800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b="1">
              <a:solidFill>
                <a:srgbClr val="000000"/>
              </a:solidFill>
              <a:latin typeface="Arial Black" pitchFamily="34" charset="0"/>
              <a:cs typeface="Times New Roman" pitchFamily="18" charset="0"/>
            </a:endParaRPr>
          </a:p>
          <a:p>
            <a:pPr eaLnBrk="0" hangingPunct="0"/>
            <a:endParaRPr lang="en-US" sz="1200" b="1">
              <a:solidFill>
                <a:srgbClr val="000000"/>
              </a:solidFill>
              <a:latin typeface="Arial Black" pitchFamily="34" charset="0"/>
            </a:endParaRPr>
          </a:p>
        </p:txBody>
      </p:sp>
      <p:sp>
        <p:nvSpPr>
          <p:cNvPr id="578565" name="Title 1"/>
          <p:cNvSpPr>
            <a:spLocks noGrp="1"/>
          </p:cNvSpPr>
          <p:nvPr>
            <p:ph type="title"/>
          </p:nvPr>
        </p:nvSpPr>
        <p:spPr/>
        <p:txBody>
          <a:bodyPr/>
          <a:lstStyle/>
          <a:p>
            <a:pPr eaLnBrk="1" hangingPunct="1"/>
            <a:endParaRPr lang="en-US" smtClean="0"/>
          </a:p>
        </p:txBody>
      </p:sp>
      <p:pic>
        <p:nvPicPr>
          <p:cNvPr id="578566" name="Picture 2" descr="hamsterwheel.jpg"/>
          <p:cNvPicPr>
            <a:picLocks noChangeAspect="1"/>
          </p:cNvPicPr>
          <p:nvPr/>
        </p:nvPicPr>
        <p:blipFill>
          <a:blip r:embed="rId2" cstate="print"/>
          <a:srcRect/>
          <a:stretch>
            <a:fillRect/>
          </a:stretch>
        </p:blipFill>
        <p:spPr bwMode="auto">
          <a:xfrm>
            <a:off x="304800" y="381000"/>
            <a:ext cx="8610600" cy="6086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6"/>
          <p:cNvSpPr>
            <a:spLocks noChangeArrowheads="1"/>
          </p:cNvSpPr>
          <p:nvPr/>
        </p:nvSpPr>
        <p:spPr bwMode="auto">
          <a:xfrm>
            <a:off x="1219200" y="1219200"/>
            <a:ext cx="3352800" cy="762000"/>
          </a:xfrm>
          <a:prstGeom prst="rect">
            <a:avLst/>
          </a:prstGeom>
          <a:noFill/>
          <a:ln w="12700">
            <a:noFill/>
            <a:miter lim="800000"/>
            <a:headEnd/>
            <a:tailEnd/>
          </a:ln>
        </p:spPr>
        <p:txBody>
          <a:bodyPr lIns="90488" tIns="44450" rIns="90488" bIns="44450" anchor="ctr"/>
          <a:lstStyle/>
          <a:p>
            <a:pPr algn="ctr"/>
            <a:r>
              <a:rPr lang="zh-TW" altLang="en-US" sz="4000" dirty="0" smtClean="0">
                <a:solidFill>
                  <a:srgbClr val="003366"/>
                </a:solidFill>
                <a:latin typeface="華康儷中黑" pitchFamily="49" charset="-120"/>
                <a:ea typeface="華康儷中黑" pitchFamily="49" charset="-120"/>
              </a:rPr>
              <a:t>每天的步驟</a:t>
            </a:r>
            <a:endParaRPr lang="en-US" sz="4000" dirty="0" smtClean="0">
              <a:solidFill>
                <a:srgbClr val="003366"/>
              </a:solidFill>
              <a:latin typeface="華康儷中黑" pitchFamily="49" charset="-120"/>
              <a:ea typeface="華康儷中黑" pitchFamily="49" charset="-120"/>
            </a:endParaRPr>
          </a:p>
          <a:p>
            <a:pPr algn="ctr"/>
            <a:r>
              <a:rPr lang="en-US" sz="3600" dirty="0" smtClean="0">
                <a:solidFill>
                  <a:srgbClr val="003366"/>
                </a:solidFill>
                <a:latin typeface="Times" pitchFamily="18" charset="0"/>
              </a:rPr>
              <a:t>Daily </a:t>
            </a:r>
            <a:r>
              <a:rPr lang="en-US" sz="3600" dirty="0">
                <a:solidFill>
                  <a:srgbClr val="003366"/>
                </a:solidFill>
                <a:latin typeface="Times" pitchFamily="18" charset="0"/>
              </a:rPr>
              <a:t>Steps</a:t>
            </a:r>
          </a:p>
        </p:txBody>
      </p:sp>
      <p:sp>
        <p:nvSpPr>
          <p:cNvPr id="6372359" name="Freeform 7"/>
          <p:cNvSpPr>
            <a:spLocks/>
          </p:cNvSpPr>
          <p:nvPr/>
        </p:nvSpPr>
        <p:spPr bwMode="auto">
          <a:xfrm>
            <a:off x="1430338" y="2438400"/>
            <a:ext cx="6651625" cy="3743325"/>
          </a:xfrm>
          <a:custGeom>
            <a:avLst/>
            <a:gdLst>
              <a:gd name="connsiteX0" fmla="*/ 0 w 4512"/>
              <a:gd name="connsiteY0" fmla="*/ 2352 h 2400"/>
              <a:gd name="connsiteX1" fmla="*/ 0 w 4512"/>
              <a:gd name="connsiteY1" fmla="*/ 1728 h 2400"/>
              <a:gd name="connsiteX2" fmla="*/ 576 w 4512"/>
              <a:gd name="connsiteY2" fmla="*/ 1728 h 2400"/>
              <a:gd name="connsiteX3" fmla="*/ 576 w 4512"/>
              <a:gd name="connsiteY3" fmla="*/ 1440 h 2400"/>
              <a:gd name="connsiteX4" fmla="*/ 1152 w 4512"/>
              <a:gd name="connsiteY4" fmla="*/ 1440 h 2400"/>
              <a:gd name="connsiteX5" fmla="*/ 1152 w 4512"/>
              <a:gd name="connsiteY5" fmla="*/ 1152 h 2400"/>
              <a:gd name="connsiteX6" fmla="*/ 1728 w 4512"/>
              <a:gd name="connsiteY6" fmla="*/ 1152 h 2400"/>
              <a:gd name="connsiteX7" fmla="*/ 1728 w 4512"/>
              <a:gd name="connsiteY7" fmla="*/ 864 h 2400"/>
              <a:gd name="connsiteX8" fmla="*/ 2304 w 4512"/>
              <a:gd name="connsiteY8" fmla="*/ 864 h 2400"/>
              <a:gd name="connsiteX9" fmla="*/ 2304 w 4512"/>
              <a:gd name="connsiteY9" fmla="*/ 576 h 2400"/>
              <a:gd name="connsiteX10" fmla="*/ 2880 w 4512"/>
              <a:gd name="connsiteY10" fmla="*/ 576 h 2400"/>
              <a:gd name="connsiteX11" fmla="*/ 2880 w 4512"/>
              <a:gd name="connsiteY11" fmla="*/ 288 h 2400"/>
              <a:gd name="connsiteX12" fmla="*/ 3456 w 4512"/>
              <a:gd name="connsiteY12" fmla="*/ 288 h 2400"/>
              <a:gd name="connsiteX13" fmla="*/ 3456 w 4512"/>
              <a:gd name="connsiteY13" fmla="*/ 0 h 2400"/>
              <a:gd name="connsiteX14" fmla="*/ 4512 w 4512"/>
              <a:gd name="connsiteY14" fmla="*/ 2400 h 2400"/>
              <a:gd name="connsiteX15" fmla="*/ 0 w 4512"/>
              <a:gd name="connsiteY15" fmla="*/ 2400 h 2400"/>
              <a:gd name="connsiteX16" fmla="*/ 0 w 4512"/>
              <a:gd name="connsiteY16" fmla="*/ 2352 h 2400"/>
              <a:gd name="connsiteX0" fmla="*/ 0 w 4549"/>
              <a:gd name="connsiteY0" fmla="*/ 2352 h 2400"/>
              <a:gd name="connsiteX1" fmla="*/ 0 w 4549"/>
              <a:gd name="connsiteY1" fmla="*/ 1728 h 2400"/>
              <a:gd name="connsiteX2" fmla="*/ 576 w 4549"/>
              <a:gd name="connsiteY2" fmla="*/ 1728 h 2400"/>
              <a:gd name="connsiteX3" fmla="*/ 576 w 4549"/>
              <a:gd name="connsiteY3" fmla="*/ 1440 h 2400"/>
              <a:gd name="connsiteX4" fmla="*/ 1152 w 4549"/>
              <a:gd name="connsiteY4" fmla="*/ 1440 h 2400"/>
              <a:gd name="connsiteX5" fmla="*/ 1152 w 4549"/>
              <a:gd name="connsiteY5" fmla="*/ 1152 h 2400"/>
              <a:gd name="connsiteX6" fmla="*/ 1728 w 4549"/>
              <a:gd name="connsiteY6" fmla="*/ 1152 h 2400"/>
              <a:gd name="connsiteX7" fmla="*/ 1728 w 4549"/>
              <a:gd name="connsiteY7" fmla="*/ 864 h 2400"/>
              <a:gd name="connsiteX8" fmla="*/ 2304 w 4549"/>
              <a:gd name="connsiteY8" fmla="*/ 864 h 2400"/>
              <a:gd name="connsiteX9" fmla="*/ 2304 w 4549"/>
              <a:gd name="connsiteY9" fmla="*/ 576 h 2400"/>
              <a:gd name="connsiteX10" fmla="*/ 2880 w 4549"/>
              <a:gd name="connsiteY10" fmla="*/ 576 h 2400"/>
              <a:gd name="connsiteX11" fmla="*/ 2880 w 4549"/>
              <a:gd name="connsiteY11" fmla="*/ 288 h 2400"/>
              <a:gd name="connsiteX12" fmla="*/ 3456 w 4549"/>
              <a:gd name="connsiteY12" fmla="*/ 288 h 2400"/>
              <a:gd name="connsiteX13" fmla="*/ 3456 w 4549"/>
              <a:gd name="connsiteY13" fmla="*/ 0 h 2400"/>
              <a:gd name="connsiteX14" fmla="*/ 4549 w 4549"/>
              <a:gd name="connsiteY14" fmla="*/ 29 h 2400"/>
              <a:gd name="connsiteX15" fmla="*/ 4512 w 4549"/>
              <a:gd name="connsiteY15" fmla="*/ 2400 h 2400"/>
              <a:gd name="connsiteX16" fmla="*/ 0 w 4549"/>
              <a:gd name="connsiteY16" fmla="*/ 2400 h 2400"/>
              <a:gd name="connsiteX17" fmla="*/ 0 w 4549"/>
              <a:gd name="connsiteY17" fmla="*/ 2352 h 2400"/>
              <a:gd name="connsiteX0" fmla="*/ 4549 w 4549"/>
              <a:gd name="connsiteY0" fmla="*/ 0 h 2371"/>
              <a:gd name="connsiteX1" fmla="*/ 4512 w 4549"/>
              <a:gd name="connsiteY1" fmla="*/ 2371 h 2371"/>
              <a:gd name="connsiteX2" fmla="*/ 0 w 4549"/>
              <a:gd name="connsiteY2" fmla="*/ 2371 h 2371"/>
              <a:gd name="connsiteX3" fmla="*/ 0 w 4549"/>
              <a:gd name="connsiteY3" fmla="*/ 2323 h 2371"/>
              <a:gd name="connsiteX4" fmla="*/ 0 w 4549"/>
              <a:gd name="connsiteY4" fmla="*/ 1699 h 2371"/>
              <a:gd name="connsiteX5" fmla="*/ 576 w 4549"/>
              <a:gd name="connsiteY5" fmla="*/ 1699 h 2371"/>
              <a:gd name="connsiteX6" fmla="*/ 576 w 4549"/>
              <a:gd name="connsiteY6" fmla="*/ 1411 h 2371"/>
              <a:gd name="connsiteX7" fmla="*/ 1152 w 4549"/>
              <a:gd name="connsiteY7" fmla="*/ 1411 h 2371"/>
              <a:gd name="connsiteX8" fmla="*/ 1152 w 4549"/>
              <a:gd name="connsiteY8" fmla="*/ 1123 h 2371"/>
              <a:gd name="connsiteX9" fmla="*/ 1728 w 4549"/>
              <a:gd name="connsiteY9" fmla="*/ 1123 h 2371"/>
              <a:gd name="connsiteX10" fmla="*/ 1728 w 4549"/>
              <a:gd name="connsiteY10" fmla="*/ 835 h 2371"/>
              <a:gd name="connsiteX11" fmla="*/ 2304 w 4549"/>
              <a:gd name="connsiteY11" fmla="*/ 835 h 2371"/>
              <a:gd name="connsiteX12" fmla="*/ 2304 w 4549"/>
              <a:gd name="connsiteY12" fmla="*/ 547 h 2371"/>
              <a:gd name="connsiteX13" fmla="*/ 2880 w 4549"/>
              <a:gd name="connsiteY13" fmla="*/ 547 h 2371"/>
              <a:gd name="connsiteX14" fmla="*/ 2880 w 4549"/>
              <a:gd name="connsiteY14" fmla="*/ 259 h 2371"/>
              <a:gd name="connsiteX15" fmla="*/ 3456 w 4549"/>
              <a:gd name="connsiteY15" fmla="*/ 259 h 2371"/>
              <a:gd name="connsiteX16" fmla="*/ 3515 w 4549"/>
              <a:gd name="connsiteY16" fmla="*/ 29 h 2371"/>
              <a:gd name="connsiteX0" fmla="*/ 4549 w 4549"/>
              <a:gd name="connsiteY0" fmla="*/ 0 h 2371"/>
              <a:gd name="connsiteX1" fmla="*/ 4512 w 4549"/>
              <a:gd name="connsiteY1" fmla="*/ 2371 h 2371"/>
              <a:gd name="connsiteX2" fmla="*/ 0 w 4549"/>
              <a:gd name="connsiteY2" fmla="*/ 2371 h 2371"/>
              <a:gd name="connsiteX3" fmla="*/ 0 w 4549"/>
              <a:gd name="connsiteY3" fmla="*/ 2323 h 2371"/>
              <a:gd name="connsiteX4" fmla="*/ 0 w 4549"/>
              <a:gd name="connsiteY4" fmla="*/ 1699 h 2371"/>
              <a:gd name="connsiteX5" fmla="*/ 576 w 4549"/>
              <a:gd name="connsiteY5" fmla="*/ 1699 h 2371"/>
              <a:gd name="connsiteX6" fmla="*/ 576 w 4549"/>
              <a:gd name="connsiteY6" fmla="*/ 1411 h 2371"/>
              <a:gd name="connsiteX7" fmla="*/ 1152 w 4549"/>
              <a:gd name="connsiteY7" fmla="*/ 1411 h 2371"/>
              <a:gd name="connsiteX8" fmla="*/ 1152 w 4549"/>
              <a:gd name="connsiteY8" fmla="*/ 1123 h 2371"/>
              <a:gd name="connsiteX9" fmla="*/ 1728 w 4549"/>
              <a:gd name="connsiteY9" fmla="*/ 1123 h 2371"/>
              <a:gd name="connsiteX10" fmla="*/ 1728 w 4549"/>
              <a:gd name="connsiteY10" fmla="*/ 835 h 2371"/>
              <a:gd name="connsiteX11" fmla="*/ 2304 w 4549"/>
              <a:gd name="connsiteY11" fmla="*/ 835 h 2371"/>
              <a:gd name="connsiteX12" fmla="*/ 2304 w 4549"/>
              <a:gd name="connsiteY12" fmla="*/ 547 h 2371"/>
              <a:gd name="connsiteX13" fmla="*/ 2880 w 4549"/>
              <a:gd name="connsiteY13" fmla="*/ 547 h 2371"/>
              <a:gd name="connsiteX14" fmla="*/ 2880 w 4549"/>
              <a:gd name="connsiteY14" fmla="*/ 259 h 2371"/>
              <a:gd name="connsiteX15" fmla="*/ 3456 w 4549"/>
              <a:gd name="connsiteY15" fmla="*/ 259 h 2371"/>
              <a:gd name="connsiteX0" fmla="*/ 4549 w 4549"/>
              <a:gd name="connsiteY0" fmla="*/ 0 h 2371"/>
              <a:gd name="connsiteX1" fmla="*/ 4512 w 4549"/>
              <a:gd name="connsiteY1" fmla="*/ 2371 h 2371"/>
              <a:gd name="connsiteX2" fmla="*/ 0 w 4549"/>
              <a:gd name="connsiteY2" fmla="*/ 2371 h 2371"/>
              <a:gd name="connsiteX3" fmla="*/ 0 w 4549"/>
              <a:gd name="connsiteY3" fmla="*/ 2323 h 2371"/>
              <a:gd name="connsiteX4" fmla="*/ 0 w 4549"/>
              <a:gd name="connsiteY4" fmla="*/ 1699 h 2371"/>
              <a:gd name="connsiteX5" fmla="*/ 576 w 4549"/>
              <a:gd name="connsiteY5" fmla="*/ 1699 h 2371"/>
              <a:gd name="connsiteX6" fmla="*/ 576 w 4549"/>
              <a:gd name="connsiteY6" fmla="*/ 1411 h 2371"/>
              <a:gd name="connsiteX7" fmla="*/ 1152 w 4549"/>
              <a:gd name="connsiteY7" fmla="*/ 1411 h 2371"/>
              <a:gd name="connsiteX8" fmla="*/ 1152 w 4549"/>
              <a:gd name="connsiteY8" fmla="*/ 1123 h 2371"/>
              <a:gd name="connsiteX9" fmla="*/ 1728 w 4549"/>
              <a:gd name="connsiteY9" fmla="*/ 1123 h 2371"/>
              <a:gd name="connsiteX10" fmla="*/ 1728 w 4549"/>
              <a:gd name="connsiteY10" fmla="*/ 835 h 2371"/>
              <a:gd name="connsiteX11" fmla="*/ 2304 w 4549"/>
              <a:gd name="connsiteY11" fmla="*/ 835 h 2371"/>
              <a:gd name="connsiteX12" fmla="*/ 2304 w 4549"/>
              <a:gd name="connsiteY12" fmla="*/ 547 h 2371"/>
              <a:gd name="connsiteX13" fmla="*/ 2880 w 4549"/>
              <a:gd name="connsiteY13" fmla="*/ 547 h 2371"/>
              <a:gd name="connsiteX14" fmla="*/ 3456 w 4549"/>
              <a:gd name="connsiteY14" fmla="*/ 259 h 2371"/>
              <a:gd name="connsiteX0" fmla="*/ 4549 w 4549"/>
              <a:gd name="connsiteY0" fmla="*/ 0 h 2371"/>
              <a:gd name="connsiteX1" fmla="*/ 4512 w 4549"/>
              <a:gd name="connsiteY1" fmla="*/ 2371 h 2371"/>
              <a:gd name="connsiteX2" fmla="*/ 0 w 4549"/>
              <a:gd name="connsiteY2" fmla="*/ 2371 h 2371"/>
              <a:gd name="connsiteX3" fmla="*/ 0 w 4549"/>
              <a:gd name="connsiteY3" fmla="*/ 2323 h 2371"/>
              <a:gd name="connsiteX4" fmla="*/ 0 w 4549"/>
              <a:gd name="connsiteY4" fmla="*/ 1699 h 2371"/>
              <a:gd name="connsiteX5" fmla="*/ 576 w 4549"/>
              <a:gd name="connsiteY5" fmla="*/ 1699 h 2371"/>
              <a:gd name="connsiteX6" fmla="*/ 576 w 4549"/>
              <a:gd name="connsiteY6" fmla="*/ 1411 h 2371"/>
              <a:gd name="connsiteX7" fmla="*/ 1152 w 4549"/>
              <a:gd name="connsiteY7" fmla="*/ 1411 h 2371"/>
              <a:gd name="connsiteX8" fmla="*/ 1152 w 4549"/>
              <a:gd name="connsiteY8" fmla="*/ 1123 h 2371"/>
              <a:gd name="connsiteX9" fmla="*/ 1728 w 4549"/>
              <a:gd name="connsiteY9" fmla="*/ 1123 h 2371"/>
              <a:gd name="connsiteX10" fmla="*/ 1728 w 4549"/>
              <a:gd name="connsiteY10" fmla="*/ 835 h 2371"/>
              <a:gd name="connsiteX11" fmla="*/ 2304 w 4549"/>
              <a:gd name="connsiteY11" fmla="*/ 835 h 2371"/>
              <a:gd name="connsiteX12" fmla="*/ 2304 w 4549"/>
              <a:gd name="connsiteY12" fmla="*/ 547 h 2371"/>
              <a:gd name="connsiteX13" fmla="*/ 2880 w 4549"/>
              <a:gd name="connsiteY13" fmla="*/ 547 h 2371"/>
              <a:gd name="connsiteX0" fmla="*/ 4549 w 4549"/>
              <a:gd name="connsiteY0" fmla="*/ 0 h 2371"/>
              <a:gd name="connsiteX1" fmla="*/ 4512 w 4549"/>
              <a:gd name="connsiteY1" fmla="*/ 2371 h 2371"/>
              <a:gd name="connsiteX2" fmla="*/ 0 w 4549"/>
              <a:gd name="connsiteY2" fmla="*/ 2371 h 2371"/>
              <a:gd name="connsiteX3" fmla="*/ 0 w 4549"/>
              <a:gd name="connsiteY3" fmla="*/ 2323 h 2371"/>
              <a:gd name="connsiteX4" fmla="*/ 0 w 4549"/>
              <a:gd name="connsiteY4" fmla="*/ 1699 h 2371"/>
              <a:gd name="connsiteX5" fmla="*/ 576 w 4549"/>
              <a:gd name="connsiteY5" fmla="*/ 1699 h 2371"/>
              <a:gd name="connsiteX6" fmla="*/ 576 w 4549"/>
              <a:gd name="connsiteY6" fmla="*/ 1411 h 2371"/>
              <a:gd name="connsiteX7" fmla="*/ 1152 w 4549"/>
              <a:gd name="connsiteY7" fmla="*/ 1411 h 2371"/>
              <a:gd name="connsiteX8" fmla="*/ 1152 w 4549"/>
              <a:gd name="connsiteY8" fmla="*/ 1123 h 2371"/>
              <a:gd name="connsiteX9" fmla="*/ 1728 w 4549"/>
              <a:gd name="connsiteY9" fmla="*/ 1123 h 2371"/>
              <a:gd name="connsiteX10" fmla="*/ 1728 w 4549"/>
              <a:gd name="connsiteY10" fmla="*/ 835 h 2371"/>
              <a:gd name="connsiteX11" fmla="*/ 2304 w 4549"/>
              <a:gd name="connsiteY11" fmla="*/ 835 h 2371"/>
              <a:gd name="connsiteX12" fmla="*/ 2304 w 4549"/>
              <a:gd name="connsiteY12" fmla="*/ 547 h 2371"/>
              <a:gd name="connsiteX13" fmla="*/ 2880 w 4549"/>
              <a:gd name="connsiteY13" fmla="*/ 547 h 2371"/>
              <a:gd name="connsiteX14" fmla="*/ 4549 w 4549"/>
              <a:gd name="connsiteY14" fmla="*/ 0 h 2371"/>
              <a:gd name="connsiteX0" fmla="*/ 4549 w 4549"/>
              <a:gd name="connsiteY0" fmla="*/ 0 h 2377"/>
              <a:gd name="connsiteX1" fmla="*/ 4512 w 4549"/>
              <a:gd name="connsiteY1" fmla="*/ 2371 h 2377"/>
              <a:gd name="connsiteX2" fmla="*/ 2981 w 4549"/>
              <a:gd name="connsiteY2" fmla="*/ 2377 h 2377"/>
              <a:gd name="connsiteX3" fmla="*/ 0 w 4549"/>
              <a:gd name="connsiteY3" fmla="*/ 2371 h 2377"/>
              <a:gd name="connsiteX4" fmla="*/ 0 w 4549"/>
              <a:gd name="connsiteY4" fmla="*/ 2323 h 2377"/>
              <a:gd name="connsiteX5" fmla="*/ 0 w 4549"/>
              <a:gd name="connsiteY5" fmla="*/ 1699 h 2377"/>
              <a:gd name="connsiteX6" fmla="*/ 576 w 4549"/>
              <a:gd name="connsiteY6" fmla="*/ 1699 h 2377"/>
              <a:gd name="connsiteX7" fmla="*/ 576 w 4549"/>
              <a:gd name="connsiteY7" fmla="*/ 1411 h 2377"/>
              <a:gd name="connsiteX8" fmla="*/ 1152 w 4549"/>
              <a:gd name="connsiteY8" fmla="*/ 1411 h 2377"/>
              <a:gd name="connsiteX9" fmla="*/ 1152 w 4549"/>
              <a:gd name="connsiteY9" fmla="*/ 1123 h 2377"/>
              <a:gd name="connsiteX10" fmla="*/ 1728 w 4549"/>
              <a:gd name="connsiteY10" fmla="*/ 1123 h 2377"/>
              <a:gd name="connsiteX11" fmla="*/ 1728 w 4549"/>
              <a:gd name="connsiteY11" fmla="*/ 835 h 2377"/>
              <a:gd name="connsiteX12" fmla="*/ 2304 w 4549"/>
              <a:gd name="connsiteY12" fmla="*/ 835 h 2377"/>
              <a:gd name="connsiteX13" fmla="*/ 2304 w 4549"/>
              <a:gd name="connsiteY13" fmla="*/ 547 h 2377"/>
              <a:gd name="connsiteX14" fmla="*/ 2880 w 4549"/>
              <a:gd name="connsiteY14" fmla="*/ 547 h 2377"/>
              <a:gd name="connsiteX15" fmla="*/ 4549 w 4549"/>
              <a:gd name="connsiteY15" fmla="*/ 0 h 2377"/>
              <a:gd name="connsiteX0" fmla="*/ 2880 w 4512"/>
              <a:gd name="connsiteY0" fmla="*/ 0 h 1830"/>
              <a:gd name="connsiteX1" fmla="*/ 4512 w 4512"/>
              <a:gd name="connsiteY1" fmla="*/ 1824 h 1830"/>
              <a:gd name="connsiteX2" fmla="*/ 2981 w 4512"/>
              <a:gd name="connsiteY2" fmla="*/ 1830 h 1830"/>
              <a:gd name="connsiteX3" fmla="*/ 0 w 4512"/>
              <a:gd name="connsiteY3" fmla="*/ 1824 h 1830"/>
              <a:gd name="connsiteX4" fmla="*/ 0 w 4512"/>
              <a:gd name="connsiteY4" fmla="*/ 1776 h 1830"/>
              <a:gd name="connsiteX5" fmla="*/ 0 w 4512"/>
              <a:gd name="connsiteY5" fmla="*/ 1152 h 1830"/>
              <a:gd name="connsiteX6" fmla="*/ 576 w 4512"/>
              <a:gd name="connsiteY6" fmla="*/ 1152 h 1830"/>
              <a:gd name="connsiteX7" fmla="*/ 576 w 4512"/>
              <a:gd name="connsiteY7" fmla="*/ 864 h 1830"/>
              <a:gd name="connsiteX8" fmla="*/ 1152 w 4512"/>
              <a:gd name="connsiteY8" fmla="*/ 864 h 1830"/>
              <a:gd name="connsiteX9" fmla="*/ 1152 w 4512"/>
              <a:gd name="connsiteY9" fmla="*/ 576 h 1830"/>
              <a:gd name="connsiteX10" fmla="*/ 1728 w 4512"/>
              <a:gd name="connsiteY10" fmla="*/ 576 h 1830"/>
              <a:gd name="connsiteX11" fmla="*/ 1728 w 4512"/>
              <a:gd name="connsiteY11" fmla="*/ 288 h 1830"/>
              <a:gd name="connsiteX12" fmla="*/ 2304 w 4512"/>
              <a:gd name="connsiteY12" fmla="*/ 288 h 1830"/>
              <a:gd name="connsiteX13" fmla="*/ 2304 w 4512"/>
              <a:gd name="connsiteY13" fmla="*/ 0 h 1830"/>
              <a:gd name="connsiteX14" fmla="*/ 2880 w 4512"/>
              <a:gd name="connsiteY14" fmla="*/ 0 h 1830"/>
              <a:gd name="connsiteX0" fmla="*/ 2981 w 4571"/>
              <a:gd name="connsiteY0" fmla="*/ 1830 h 1882"/>
              <a:gd name="connsiteX1" fmla="*/ 0 w 4571"/>
              <a:gd name="connsiteY1" fmla="*/ 1824 h 1882"/>
              <a:gd name="connsiteX2" fmla="*/ 0 w 4571"/>
              <a:gd name="connsiteY2" fmla="*/ 1776 h 1882"/>
              <a:gd name="connsiteX3" fmla="*/ 0 w 4571"/>
              <a:gd name="connsiteY3" fmla="*/ 1152 h 1882"/>
              <a:gd name="connsiteX4" fmla="*/ 576 w 4571"/>
              <a:gd name="connsiteY4" fmla="*/ 1152 h 1882"/>
              <a:gd name="connsiteX5" fmla="*/ 576 w 4571"/>
              <a:gd name="connsiteY5" fmla="*/ 864 h 1882"/>
              <a:gd name="connsiteX6" fmla="*/ 1152 w 4571"/>
              <a:gd name="connsiteY6" fmla="*/ 864 h 1882"/>
              <a:gd name="connsiteX7" fmla="*/ 1152 w 4571"/>
              <a:gd name="connsiteY7" fmla="*/ 576 h 1882"/>
              <a:gd name="connsiteX8" fmla="*/ 1728 w 4571"/>
              <a:gd name="connsiteY8" fmla="*/ 576 h 1882"/>
              <a:gd name="connsiteX9" fmla="*/ 1728 w 4571"/>
              <a:gd name="connsiteY9" fmla="*/ 288 h 1882"/>
              <a:gd name="connsiteX10" fmla="*/ 2304 w 4571"/>
              <a:gd name="connsiteY10" fmla="*/ 288 h 1882"/>
              <a:gd name="connsiteX11" fmla="*/ 2304 w 4571"/>
              <a:gd name="connsiteY11" fmla="*/ 0 h 1882"/>
              <a:gd name="connsiteX12" fmla="*/ 2880 w 4571"/>
              <a:gd name="connsiteY12" fmla="*/ 0 h 1882"/>
              <a:gd name="connsiteX13" fmla="*/ 4571 w 4571"/>
              <a:gd name="connsiteY13" fmla="*/ 1882 h 1882"/>
              <a:gd name="connsiteX0" fmla="*/ 2981 w 2981"/>
              <a:gd name="connsiteY0" fmla="*/ 1830 h 1830"/>
              <a:gd name="connsiteX1" fmla="*/ 0 w 2981"/>
              <a:gd name="connsiteY1" fmla="*/ 1824 h 1830"/>
              <a:gd name="connsiteX2" fmla="*/ 0 w 2981"/>
              <a:gd name="connsiteY2" fmla="*/ 1776 h 1830"/>
              <a:gd name="connsiteX3" fmla="*/ 0 w 2981"/>
              <a:gd name="connsiteY3" fmla="*/ 1152 h 1830"/>
              <a:gd name="connsiteX4" fmla="*/ 576 w 2981"/>
              <a:gd name="connsiteY4" fmla="*/ 1152 h 1830"/>
              <a:gd name="connsiteX5" fmla="*/ 576 w 2981"/>
              <a:gd name="connsiteY5" fmla="*/ 864 h 1830"/>
              <a:gd name="connsiteX6" fmla="*/ 1152 w 2981"/>
              <a:gd name="connsiteY6" fmla="*/ 864 h 1830"/>
              <a:gd name="connsiteX7" fmla="*/ 1152 w 2981"/>
              <a:gd name="connsiteY7" fmla="*/ 576 h 1830"/>
              <a:gd name="connsiteX8" fmla="*/ 1728 w 2981"/>
              <a:gd name="connsiteY8" fmla="*/ 576 h 1830"/>
              <a:gd name="connsiteX9" fmla="*/ 1728 w 2981"/>
              <a:gd name="connsiteY9" fmla="*/ 288 h 1830"/>
              <a:gd name="connsiteX10" fmla="*/ 2304 w 2981"/>
              <a:gd name="connsiteY10" fmla="*/ 288 h 1830"/>
              <a:gd name="connsiteX11" fmla="*/ 2304 w 2981"/>
              <a:gd name="connsiteY11" fmla="*/ 0 h 1830"/>
              <a:gd name="connsiteX12" fmla="*/ 2880 w 2981"/>
              <a:gd name="connsiteY12" fmla="*/ 0 h 1830"/>
              <a:gd name="connsiteX0" fmla="*/ 2981 w 2983"/>
              <a:gd name="connsiteY0" fmla="*/ 1830 h 1830"/>
              <a:gd name="connsiteX1" fmla="*/ 0 w 2983"/>
              <a:gd name="connsiteY1" fmla="*/ 1824 h 1830"/>
              <a:gd name="connsiteX2" fmla="*/ 0 w 2983"/>
              <a:gd name="connsiteY2" fmla="*/ 1776 h 1830"/>
              <a:gd name="connsiteX3" fmla="*/ 0 w 2983"/>
              <a:gd name="connsiteY3" fmla="*/ 1152 h 1830"/>
              <a:gd name="connsiteX4" fmla="*/ 576 w 2983"/>
              <a:gd name="connsiteY4" fmla="*/ 1152 h 1830"/>
              <a:gd name="connsiteX5" fmla="*/ 576 w 2983"/>
              <a:gd name="connsiteY5" fmla="*/ 864 h 1830"/>
              <a:gd name="connsiteX6" fmla="*/ 1152 w 2983"/>
              <a:gd name="connsiteY6" fmla="*/ 864 h 1830"/>
              <a:gd name="connsiteX7" fmla="*/ 1152 w 2983"/>
              <a:gd name="connsiteY7" fmla="*/ 576 h 1830"/>
              <a:gd name="connsiteX8" fmla="*/ 1728 w 2983"/>
              <a:gd name="connsiteY8" fmla="*/ 576 h 1830"/>
              <a:gd name="connsiteX9" fmla="*/ 1728 w 2983"/>
              <a:gd name="connsiteY9" fmla="*/ 288 h 1830"/>
              <a:gd name="connsiteX10" fmla="*/ 2304 w 2983"/>
              <a:gd name="connsiteY10" fmla="*/ 288 h 1830"/>
              <a:gd name="connsiteX11" fmla="*/ 2304 w 2983"/>
              <a:gd name="connsiteY11" fmla="*/ 0 h 1830"/>
              <a:gd name="connsiteX12" fmla="*/ 2983 w 2983"/>
              <a:gd name="connsiteY12" fmla="*/ 0 h 1830"/>
              <a:gd name="connsiteX0" fmla="*/ 2981 w 2983"/>
              <a:gd name="connsiteY0" fmla="*/ 1830 h 1830"/>
              <a:gd name="connsiteX1" fmla="*/ 0 w 2983"/>
              <a:gd name="connsiteY1" fmla="*/ 1824 h 1830"/>
              <a:gd name="connsiteX2" fmla="*/ 0 w 2983"/>
              <a:gd name="connsiteY2" fmla="*/ 1776 h 1830"/>
              <a:gd name="connsiteX3" fmla="*/ 0 w 2983"/>
              <a:gd name="connsiteY3" fmla="*/ 1152 h 1830"/>
              <a:gd name="connsiteX4" fmla="*/ 576 w 2983"/>
              <a:gd name="connsiteY4" fmla="*/ 1152 h 1830"/>
              <a:gd name="connsiteX5" fmla="*/ 576 w 2983"/>
              <a:gd name="connsiteY5" fmla="*/ 864 h 1830"/>
              <a:gd name="connsiteX6" fmla="*/ 1152 w 2983"/>
              <a:gd name="connsiteY6" fmla="*/ 864 h 1830"/>
              <a:gd name="connsiteX7" fmla="*/ 1152 w 2983"/>
              <a:gd name="connsiteY7" fmla="*/ 576 h 1830"/>
              <a:gd name="connsiteX8" fmla="*/ 1728 w 2983"/>
              <a:gd name="connsiteY8" fmla="*/ 576 h 1830"/>
              <a:gd name="connsiteX9" fmla="*/ 1728 w 2983"/>
              <a:gd name="connsiteY9" fmla="*/ 288 h 1830"/>
              <a:gd name="connsiteX10" fmla="*/ 2304 w 2983"/>
              <a:gd name="connsiteY10" fmla="*/ 288 h 1830"/>
              <a:gd name="connsiteX11" fmla="*/ 2304 w 2983"/>
              <a:gd name="connsiteY11" fmla="*/ 0 h 1830"/>
              <a:gd name="connsiteX12" fmla="*/ 2983 w 2983"/>
              <a:gd name="connsiteY12" fmla="*/ 0 h 1830"/>
              <a:gd name="connsiteX0" fmla="*/ 2989 w 2991"/>
              <a:gd name="connsiteY0" fmla="*/ 1830 h 1830"/>
              <a:gd name="connsiteX1" fmla="*/ 8 w 2991"/>
              <a:gd name="connsiteY1" fmla="*/ 1824 h 1830"/>
              <a:gd name="connsiteX2" fmla="*/ 0 w 2991"/>
              <a:gd name="connsiteY2" fmla="*/ 1557 h 1830"/>
              <a:gd name="connsiteX3" fmla="*/ 8 w 2991"/>
              <a:gd name="connsiteY3" fmla="*/ 1776 h 1830"/>
              <a:gd name="connsiteX4" fmla="*/ 8 w 2991"/>
              <a:gd name="connsiteY4" fmla="*/ 1152 h 1830"/>
              <a:gd name="connsiteX5" fmla="*/ 584 w 2991"/>
              <a:gd name="connsiteY5" fmla="*/ 1152 h 1830"/>
              <a:gd name="connsiteX6" fmla="*/ 584 w 2991"/>
              <a:gd name="connsiteY6" fmla="*/ 864 h 1830"/>
              <a:gd name="connsiteX7" fmla="*/ 1160 w 2991"/>
              <a:gd name="connsiteY7" fmla="*/ 864 h 1830"/>
              <a:gd name="connsiteX8" fmla="*/ 1160 w 2991"/>
              <a:gd name="connsiteY8" fmla="*/ 576 h 1830"/>
              <a:gd name="connsiteX9" fmla="*/ 1736 w 2991"/>
              <a:gd name="connsiteY9" fmla="*/ 576 h 1830"/>
              <a:gd name="connsiteX10" fmla="*/ 1736 w 2991"/>
              <a:gd name="connsiteY10" fmla="*/ 288 h 1830"/>
              <a:gd name="connsiteX11" fmla="*/ 2312 w 2991"/>
              <a:gd name="connsiteY11" fmla="*/ 288 h 1830"/>
              <a:gd name="connsiteX12" fmla="*/ 2312 w 2991"/>
              <a:gd name="connsiteY12" fmla="*/ 0 h 1830"/>
              <a:gd name="connsiteX13" fmla="*/ 2991 w 2991"/>
              <a:gd name="connsiteY13" fmla="*/ 0 h 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1" h="1830">
                <a:moveTo>
                  <a:pt x="2989" y="1830"/>
                </a:moveTo>
                <a:lnTo>
                  <a:pt x="8" y="1824"/>
                </a:lnTo>
                <a:cubicBezTo>
                  <a:pt x="5" y="1822"/>
                  <a:pt x="3" y="1559"/>
                  <a:pt x="0" y="1557"/>
                </a:cubicBezTo>
                <a:cubicBezTo>
                  <a:pt x="3" y="1543"/>
                  <a:pt x="5" y="1790"/>
                  <a:pt x="8" y="1776"/>
                </a:cubicBezTo>
                <a:lnTo>
                  <a:pt x="8" y="1152"/>
                </a:lnTo>
                <a:lnTo>
                  <a:pt x="584" y="1152"/>
                </a:lnTo>
                <a:lnTo>
                  <a:pt x="584" y="864"/>
                </a:lnTo>
                <a:lnTo>
                  <a:pt x="1160" y="864"/>
                </a:lnTo>
                <a:lnTo>
                  <a:pt x="1160" y="576"/>
                </a:lnTo>
                <a:lnTo>
                  <a:pt x="1736" y="576"/>
                </a:lnTo>
                <a:lnTo>
                  <a:pt x="1736" y="288"/>
                </a:lnTo>
                <a:lnTo>
                  <a:pt x="2312" y="288"/>
                </a:lnTo>
                <a:lnTo>
                  <a:pt x="2312" y="0"/>
                </a:lnTo>
                <a:lnTo>
                  <a:pt x="2991" y="0"/>
                </a:lnTo>
              </a:path>
            </a:pathLst>
          </a:custGeom>
          <a:gradFill rotWithShape="0">
            <a:gsLst>
              <a:gs pos="0">
                <a:srgbClr val="FF0000"/>
              </a:gs>
              <a:gs pos="100000">
                <a:srgbClr val="FF0000">
                  <a:gamma/>
                  <a:shade val="36471"/>
                  <a:invGamma/>
                </a:srgbClr>
              </a:gs>
            </a:gsLst>
            <a:lin ang="5400000" scaled="1"/>
          </a:gradFill>
          <a:ln w="9525">
            <a:round/>
            <a:headEnd/>
            <a:tailEnd/>
          </a:ln>
          <a:effectLst/>
          <a:scene3d>
            <a:camera prst="legacyObliqueTopRight"/>
            <a:lightRig rig="legacyFlat3" dir="b"/>
          </a:scene3d>
          <a:sp3d extrusionH="430200" prstMaterial="legacyMatte">
            <a:bevelT w="13500" h="13500" prst="angle"/>
            <a:bevelB w="13500" h="13500" prst="angle"/>
            <a:extrusionClr>
              <a:srgbClr val="FF0000"/>
            </a:extrusionClr>
          </a:sp3d>
        </p:spPr>
        <p:txBody>
          <a:bodyPr wrap="none" anchor="ctr">
            <a:flatTx/>
          </a:bodyPr>
          <a:lstStyle/>
          <a:p>
            <a:pPr algn="ctr" eaLnBrk="0" hangingPunct="0">
              <a:defRPr/>
            </a:pPr>
            <a:endParaRPr lang="en-US" sz="3600">
              <a:solidFill>
                <a:srgbClr val="FFFFFF"/>
              </a:solidFill>
              <a:effectLst>
                <a:outerShdw blurRad="38100" dist="38100" dir="2700000" algn="tl">
                  <a:srgbClr val="000000"/>
                </a:outerShdw>
              </a:effectLst>
              <a:latin typeface="Times" pitchFamily="96" charset="0"/>
              <a:ea typeface="ＭＳ Ｐゴシック"/>
              <a:cs typeface="Arial"/>
            </a:endParaRPr>
          </a:p>
        </p:txBody>
      </p:sp>
      <p:sp>
        <p:nvSpPr>
          <p:cNvPr id="579588" name="Rectangle 2"/>
          <p:cNvSpPr>
            <a:spLocks noChangeArrowheads="1"/>
          </p:cNvSpPr>
          <p:nvPr/>
        </p:nvSpPr>
        <p:spPr bwMode="auto">
          <a:xfrm>
            <a:off x="1447800" y="4800600"/>
            <a:ext cx="990600" cy="609600"/>
          </a:xfrm>
          <a:prstGeom prst="rect">
            <a:avLst/>
          </a:prstGeom>
          <a:noFill/>
          <a:ln w="12700">
            <a:noFill/>
            <a:miter lim="800000"/>
            <a:headEnd/>
            <a:tailEnd/>
          </a:ln>
          <a:effectLst>
            <a:outerShdw dist="35921" dir="2700000" algn="ctr" rotWithShape="0">
              <a:schemeClr val="tx2"/>
            </a:outerShdw>
          </a:effectLst>
        </p:spPr>
        <p:txBody>
          <a:bodyPr lIns="90488" tIns="44450" rIns="90488" bIns="44450" anchor="ctr"/>
          <a:lstStyle/>
          <a:p>
            <a:pPr algn="ctr"/>
            <a:r>
              <a:rPr lang="en-US" sz="2800" b="1">
                <a:solidFill>
                  <a:srgbClr val="FFFFFF"/>
                </a:solidFill>
                <a:latin typeface="Times" pitchFamily="18" charset="0"/>
                <a:cs typeface="Arial" pitchFamily="34" charset="0"/>
              </a:rPr>
              <a:t>1</a:t>
            </a:r>
            <a:endParaRPr lang="en-US" sz="2800">
              <a:solidFill>
                <a:srgbClr val="FFFFFF"/>
              </a:solidFill>
              <a:latin typeface="Times" pitchFamily="18" charset="0"/>
              <a:cs typeface="Arial" pitchFamily="34" charset="0"/>
            </a:endParaRPr>
          </a:p>
        </p:txBody>
      </p:sp>
      <p:sp>
        <p:nvSpPr>
          <p:cNvPr id="579589" name="Rectangle 8"/>
          <p:cNvSpPr>
            <a:spLocks noChangeArrowheads="1"/>
          </p:cNvSpPr>
          <p:nvPr/>
        </p:nvSpPr>
        <p:spPr bwMode="auto">
          <a:xfrm>
            <a:off x="2724150" y="4210050"/>
            <a:ext cx="990600" cy="609600"/>
          </a:xfrm>
          <a:prstGeom prst="rect">
            <a:avLst/>
          </a:prstGeom>
          <a:noFill/>
          <a:ln w="12700">
            <a:noFill/>
            <a:miter lim="800000"/>
            <a:headEnd/>
            <a:tailEnd/>
          </a:ln>
          <a:effectLst>
            <a:outerShdw dist="35921" dir="2700000" algn="ctr" rotWithShape="0">
              <a:schemeClr val="tx2"/>
            </a:outerShdw>
          </a:effectLst>
        </p:spPr>
        <p:txBody>
          <a:bodyPr lIns="90488" tIns="44450" rIns="90488" bIns="44450" anchor="ctr"/>
          <a:lstStyle/>
          <a:p>
            <a:pPr algn="ctr"/>
            <a:r>
              <a:rPr lang="en-US" sz="2800" b="1">
                <a:solidFill>
                  <a:srgbClr val="FFFFFF"/>
                </a:solidFill>
                <a:latin typeface="Times" pitchFamily="18" charset="0"/>
                <a:cs typeface="Arial" pitchFamily="34" charset="0"/>
              </a:rPr>
              <a:t>2</a:t>
            </a:r>
            <a:endParaRPr lang="en-US" sz="2800">
              <a:solidFill>
                <a:srgbClr val="FFFFFF"/>
              </a:solidFill>
              <a:latin typeface="Times" pitchFamily="18" charset="0"/>
              <a:cs typeface="Arial" pitchFamily="34" charset="0"/>
            </a:endParaRPr>
          </a:p>
        </p:txBody>
      </p:sp>
      <p:sp>
        <p:nvSpPr>
          <p:cNvPr id="579590" name="Rectangle 9"/>
          <p:cNvSpPr>
            <a:spLocks noChangeArrowheads="1"/>
          </p:cNvSpPr>
          <p:nvPr/>
        </p:nvSpPr>
        <p:spPr bwMode="auto">
          <a:xfrm>
            <a:off x="4000500" y="3619500"/>
            <a:ext cx="990600" cy="609600"/>
          </a:xfrm>
          <a:prstGeom prst="rect">
            <a:avLst/>
          </a:prstGeom>
          <a:noFill/>
          <a:ln w="12700">
            <a:noFill/>
            <a:miter lim="800000"/>
            <a:headEnd/>
            <a:tailEnd/>
          </a:ln>
          <a:effectLst>
            <a:outerShdw dist="35921" dir="2700000" algn="ctr" rotWithShape="0">
              <a:schemeClr val="tx2"/>
            </a:outerShdw>
          </a:effectLst>
        </p:spPr>
        <p:txBody>
          <a:bodyPr lIns="90488" tIns="44450" rIns="90488" bIns="44450" anchor="ctr"/>
          <a:lstStyle/>
          <a:p>
            <a:pPr algn="ctr"/>
            <a:r>
              <a:rPr lang="en-US" sz="2800" b="1">
                <a:solidFill>
                  <a:srgbClr val="FFFFFF"/>
                </a:solidFill>
                <a:latin typeface="Times" pitchFamily="18" charset="0"/>
                <a:cs typeface="Arial" pitchFamily="34" charset="0"/>
              </a:rPr>
              <a:t>3</a:t>
            </a:r>
            <a:endParaRPr lang="en-US" sz="2800">
              <a:solidFill>
                <a:srgbClr val="FFFFFF"/>
              </a:solidFill>
              <a:latin typeface="Times" pitchFamily="18" charset="0"/>
              <a:cs typeface="Arial" pitchFamily="34" charset="0"/>
            </a:endParaRPr>
          </a:p>
        </p:txBody>
      </p:sp>
      <p:sp>
        <p:nvSpPr>
          <p:cNvPr id="579591" name="Rectangle 10"/>
          <p:cNvSpPr>
            <a:spLocks noChangeArrowheads="1"/>
          </p:cNvSpPr>
          <p:nvPr/>
        </p:nvSpPr>
        <p:spPr bwMode="auto">
          <a:xfrm>
            <a:off x="5276850" y="3028950"/>
            <a:ext cx="990600" cy="609600"/>
          </a:xfrm>
          <a:prstGeom prst="rect">
            <a:avLst/>
          </a:prstGeom>
          <a:noFill/>
          <a:ln w="12700">
            <a:noFill/>
            <a:miter lim="800000"/>
            <a:headEnd/>
            <a:tailEnd/>
          </a:ln>
          <a:effectLst>
            <a:outerShdw dist="35921" dir="2700000" algn="ctr" rotWithShape="0">
              <a:schemeClr val="tx2"/>
            </a:outerShdw>
          </a:effectLst>
        </p:spPr>
        <p:txBody>
          <a:bodyPr lIns="90488" tIns="44450" rIns="90488" bIns="44450" anchor="ctr"/>
          <a:lstStyle/>
          <a:p>
            <a:pPr algn="ctr"/>
            <a:r>
              <a:rPr lang="en-US" sz="2800" b="1">
                <a:solidFill>
                  <a:srgbClr val="FFFFFF"/>
                </a:solidFill>
                <a:latin typeface="Times" pitchFamily="18" charset="0"/>
                <a:cs typeface="Arial" pitchFamily="34" charset="0"/>
              </a:rPr>
              <a:t>4</a:t>
            </a:r>
            <a:endParaRPr lang="en-US" sz="2800">
              <a:solidFill>
                <a:srgbClr val="FFFFFF"/>
              </a:solidFill>
              <a:latin typeface="Times" pitchFamily="18" charset="0"/>
              <a:cs typeface="Arial" pitchFamily="34" charset="0"/>
            </a:endParaRPr>
          </a:p>
        </p:txBody>
      </p:sp>
      <p:sp>
        <p:nvSpPr>
          <p:cNvPr id="579592" name="Rectangle 11"/>
          <p:cNvSpPr>
            <a:spLocks noChangeArrowheads="1"/>
          </p:cNvSpPr>
          <p:nvPr/>
        </p:nvSpPr>
        <p:spPr bwMode="auto">
          <a:xfrm>
            <a:off x="6553200" y="2438400"/>
            <a:ext cx="990600" cy="609600"/>
          </a:xfrm>
          <a:prstGeom prst="rect">
            <a:avLst/>
          </a:prstGeom>
          <a:noFill/>
          <a:ln w="12700">
            <a:noFill/>
            <a:miter lim="800000"/>
            <a:headEnd/>
            <a:tailEnd/>
          </a:ln>
          <a:effectLst>
            <a:outerShdw dist="35921" dir="2700000" algn="ctr" rotWithShape="0">
              <a:schemeClr val="tx2"/>
            </a:outerShdw>
          </a:effectLst>
        </p:spPr>
        <p:txBody>
          <a:bodyPr lIns="90488" tIns="44450" rIns="90488" bIns="44450" anchor="ctr"/>
          <a:lstStyle/>
          <a:p>
            <a:pPr algn="ctr"/>
            <a:r>
              <a:rPr lang="en-US" sz="2800" b="1">
                <a:solidFill>
                  <a:srgbClr val="FFFFFF"/>
                </a:solidFill>
                <a:latin typeface="Times" pitchFamily="18" charset="0"/>
                <a:cs typeface="Arial" pitchFamily="34" charset="0"/>
              </a:rPr>
              <a:t>5</a:t>
            </a:r>
            <a:endParaRPr lang="en-US" sz="2800">
              <a:solidFill>
                <a:srgbClr val="FFFFFF"/>
              </a:solidFill>
              <a:latin typeface="Times" pitchFamily="18" charset="0"/>
              <a:cs typeface="Arial" pitchFamily="34" charset="0"/>
            </a:endParaRPr>
          </a:p>
        </p:txBody>
      </p:sp>
      <p:pic>
        <p:nvPicPr>
          <p:cNvPr id="6372569" name="Picture 217" descr="PESSG152"/>
          <p:cNvPicPr>
            <a:picLocks noChangeAspect="1" noChangeArrowheads="1"/>
          </p:cNvPicPr>
          <p:nvPr/>
        </p:nvPicPr>
        <p:blipFill>
          <a:blip r:embed="rId3" cstate="print"/>
          <a:srcRect/>
          <a:stretch>
            <a:fillRect/>
          </a:stretch>
        </p:blipFill>
        <p:spPr bwMode="auto">
          <a:xfrm>
            <a:off x="2590800" y="2857500"/>
            <a:ext cx="1314450" cy="1390650"/>
          </a:xfrm>
          <a:prstGeom prst="rect">
            <a:avLst/>
          </a:prstGeom>
          <a:noFill/>
          <a:ln w="9525">
            <a:noFill/>
            <a:miter lim="800000"/>
            <a:headEnd/>
            <a:tailEnd/>
          </a:ln>
        </p:spPr>
      </p:pic>
      <p:pic>
        <p:nvPicPr>
          <p:cNvPr id="6372570" name="Picture 218" descr="PESSG152"/>
          <p:cNvPicPr>
            <a:picLocks noChangeAspect="1" noChangeArrowheads="1"/>
          </p:cNvPicPr>
          <p:nvPr/>
        </p:nvPicPr>
        <p:blipFill>
          <a:blip r:embed="rId3" cstate="print"/>
          <a:srcRect/>
          <a:stretch>
            <a:fillRect/>
          </a:stretch>
        </p:blipFill>
        <p:spPr bwMode="auto">
          <a:xfrm>
            <a:off x="3886200" y="2266950"/>
            <a:ext cx="1314450" cy="1390650"/>
          </a:xfrm>
          <a:prstGeom prst="rect">
            <a:avLst/>
          </a:prstGeom>
          <a:noFill/>
          <a:ln w="9525">
            <a:noFill/>
            <a:miter lim="800000"/>
            <a:headEnd/>
            <a:tailEnd/>
          </a:ln>
        </p:spPr>
      </p:pic>
      <p:pic>
        <p:nvPicPr>
          <p:cNvPr id="6372571" name="Picture 219" descr="PESSG152"/>
          <p:cNvPicPr>
            <a:picLocks noChangeAspect="1" noChangeArrowheads="1"/>
          </p:cNvPicPr>
          <p:nvPr/>
        </p:nvPicPr>
        <p:blipFill>
          <a:blip r:embed="rId3" cstate="print"/>
          <a:srcRect/>
          <a:stretch>
            <a:fillRect/>
          </a:stretch>
        </p:blipFill>
        <p:spPr bwMode="auto">
          <a:xfrm>
            <a:off x="5181600" y="1657350"/>
            <a:ext cx="1314450" cy="1390650"/>
          </a:xfrm>
          <a:prstGeom prst="rect">
            <a:avLst/>
          </a:prstGeom>
          <a:noFill/>
          <a:ln w="9525">
            <a:noFill/>
            <a:miter lim="800000"/>
            <a:headEnd/>
            <a:tailEnd/>
          </a:ln>
        </p:spPr>
      </p:pic>
      <p:pic>
        <p:nvPicPr>
          <p:cNvPr id="6372574" name="Picture 222" descr="PESSG152"/>
          <p:cNvPicPr>
            <a:picLocks noChangeAspect="1" noChangeArrowheads="1"/>
          </p:cNvPicPr>
          <p:nvPr/>
        </p:nvPicPr>
        <p:blipFill>
          <a:blip r:embed="rId3" cstate="print"/>
          <a:srcRect/>
          <a:stretch>
            <a:fillRect/>
          </a:stretch>
        </p:blipFill>
        <p:spPr bwMode="auto">
          <a:xfrm>
            <a:off x="1295400" y="3429000"/>
            <a:ext cx="1314450" cy="1390650"/>
          </a:xfrm>
          <a:prstGeom prst="rect">
            <a:avLst/>
          </a:prstGeom>
          <a:noFill/>
          <a:ln w="9525">
            <a:noFill/>
            <a:miter lim="800000"/>
            <a:headEnd/>
            <a:tailEnd/>
          </a:ln>
        </p:spPr>
      </p:pic>
      <p:pic>
        <p:nvPicPr>
          <p:cNvPr id="6372575" name="Picture 223" descr="PESSG152"/>
          <p:cNvPicPr>
            <a:picLocks noChangeAspect="1" noChangeArrowheads="1"/>
          </p:cNvPicPr>
          <p:nvPr/>
        </p:nvPicPr>
        <p:blipFill>
          <a:blip r:embed="rId3" cstate="print"/>
          <a:srcRect/>
          <a:stretch>
            <a:fillRect/>
          </a:stretch>
        </p:blipFill>
        <p:spPr bwMode="auto">
          <a:xfrm>
            <a:off x="0" y="4191000"/>
            <a:ext cx="1314450" cy="1390650"/>
          </a:xfrm>
          <a:prstGeom prst="rect">
            <a:avLst/>
          </a:prstGeom>
          <a:noFill/>
          <a:ln w="9525">
            <a:noFill/>
            <a:miter lim="800000"/>
            <a:headEnd/>
            <a:tailEnd/>
          </a:ln>
        </p:spPr>
      </p:pic>
      <p:sp>
        <p:nvSpPr>
          <p:cNvPr id="579598" name="Rectangle 253"/>
          <p:cNvSpPr>
            <a:spLocks noChangeArrowheads="1"/>
          </p:cNvSpPr>
          <p:nvPr/>
        </p:nvSpPr>
        <p:spPr bwMode="auto">
          <a:xfrm>
            <a:off x="5410200" y="5029200"/>
            <a:ext cx="381000" cy="304800"/>
          </a:xfrm>
          <a:prstGeom prst="rect">
            <a:avLst/>
          </a:prstGeom>
          <a:noFill/>
          <a:ln w="12700">
            <a:noFill/>
            <a:miter lim="800000"/>
            <a:headEnd/>
            <a:tailEnd/>
          </a:ln>
          <a:effectLst>
            <a:outerShdw dist="17961" dir="2700000" algn="ctr" rotWithShape="0">
              <a:schemeClr val="tx2"/>
            </a:outerShdw>
          </a:effectLst>
        </p:spPr>
        <p:txBody>
          <a:bodyPr lIns="90488" tIns="44450" rIns="90488" bIns="44450" anchor="ctr"/>
          <a:lstStyle/>
          <a:p>
            <a:endParaRPr lang="en-US">
              <a:solidFill>
                <a:srgbClr val="FFFFFF"/>
              </a:solidFill>
              <a:latin typeface="Times" pitchFamily="18" charset="0"/>
              <a:cs typeface="Arial" pitchFamily="34" charset="0"/>
            </a:endParaRPr>
          </a:p>
        </p:txBody>
      </p:sp>
      <p:sp>
        <p:nvSpPr>
          <p:cNvPr id="6372612" name="Text Box 260"/>
          <p:cNvSpPr txBox="1">
            <a:spLocks noChangeArrowheads="1"/>
          </p:cNvSpPr>
          <p:nvPr/>
        </p:nvSpPr>
        <p:spPr bwMode="auto">
          <a:xfrm>
            <a:off x="4800600" y="3695343"/>
            <a:ext cx="3429000" cy="2400657"/>
          </a:xfrm>
          <a:prstGeom prst="rect">
            <a:avLst/>
          </a:prstGeom>
          <a:noFill/>
          <a:ln w="9525">
            <a:noFill/>
            <a:miter lim="800000"/>
            <a:headEnd/>
            <a:tailEnd/>
          </a:ln>
          <a:effectLst/>
        </p:spPr>
        <p:txBody>
          <a:bodyPr wrap="square">
            <a:spAutoFit/>
          </a:bodyPr>
          <a:lstStyle>
            <a:lvl1pPr marL="228600" indent="-2286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spcBef>
                <a:spcPct val="50000"/>
              </a:spcBef>
              <a:defRPr/>
            </a:pPr>
            <a:r>
              <a:rPr lang="zh-TW" altLang="en-US" sz="1600" u="sng" dirty="0" smtClean="0">
                <a:solidFill>
                  <a:srgbClr val="FFFFFF"/>
                </a:solidFill>
                <a:effectLst>
                  <a:outerShdw blurRad="38100" dist="38100" dir="2700000" algn="tl">
                    <a:srgbClr val="C0C0C0"/>
                  </a:outerShdw>
                </a:effectLst>
                <a:latin typeface="Times" pitchFamily="18" charset="0"/>
                <a:ea typeface="華康儷中黑" pitchFamily="49" charset="-120"/>
                <a:cs typeface="Times" pitchFamily="18" charset="0"/>
              </a:rPr>
              <a:t>每日目標</a:t>
            </a:r>
            <a:r>
              <a:rPr lang="zh-TW" altLang="en-US" sz="1400" u="sng" dirty="0" smtClean="0">
                <a:solidFill>
                  <a:srgbClr val="FFFFFF"/>
                </a:solidFill>
                <a:effectLst>
                  <a:outerShdw blurRad="38100" dist="38100" dir="2700000" algn="tl">
                    <a:srgbClr val="C0C0C0"/>
                  </a:outerShdw>
                </a:effectLst>
                <a:latin typeface="Times" pitchFamily="18" charset="0"/>
                <a:ea typeface="華康儷中黑" pitchFamily="49" charset="-120"/>
                <a:cs typeface="Times" pitchFamily="18" charset="0"/>
              </a:rPr>
              <a:t> </a:t>
            </a:r>
            <a:r>
              <a:rPr lang="en-US" sz="1400" b="1" u="sng" dirty="0" smtClean="0">
                <a:solidFill>
                  <a:srgbClr val="FFFFFF"/>
                </a:solidFill>
                <a:effectLst>
                  <a:outerShdw blurRad="38100" dist="38100" dir="2700000" algn="tl">
                    <a:srgbClr val="C0C0C0"/>
                  </a:outerShdw>
                </a:effectLst>
                <a:latin typeface="Times" pitchFamily="18" charset="0"/>
                <a:cs typeface="Times" pitchFamily="18" charset="0"/>
              </a:rPr>
              <a:t>EVERY DAY STEPS</a:t>
            </a:r>
          </a:p>
          <a:p>
            <a:pPr>
              <a:spcBef>
                <a:spcPct val="50000"/>
              </a:spcBef>
              <a:buFontTx/>
              <a:buChar char="•"/>
              <a:defRPr/>
            </a:pPr>
            <a:r>
              <a:rPr lang="zh-TW" altLang="en-US" sz="1600" dirty="0" smtClean="0">
                <a:solidFill>
                  <a:srgbClr val="FFFFFF"/>
                </a:solidFill>
                <a:effectLst>
                  <a:outerShdw blurRad="38100" dist="38100" dir="2700000" algn="tl">
                    <a:srgbClr val="C0C0C0"/>
                  </a:outerShdw>
                </a:effectLst>
                <a:latin typeface="Times" pitchFamily="18" charset="0"/>
                <a:ea typeface="華康儷中黑" pitchFamily="49" charset="-120"/>
                <a:cs typeface="Times" pitchFamily="18" charset="0"/>
              </a:rPr>
              <a:t>和</a:t>
            </a:r>
            <a:r>
              <a:rPr lang="en-US" altLang="zh-TW" sz="1600" dirty="0" smtClean="0">
                <a:solidFill>
                  <a:srgbClr val="FFFFFF"/>
                </a:solidFill>
                <a:effectLst>
                  <a:outerShdw blurRad="38100" dist="38100" dir="2700000" algn="tl">
                    <a:srgbClr val="C0C0C0"/>
                  </a:outerShdw>
                </a:effectLst>
                <a:latin typeface="Times" pitchFamily="18" charset="0"/>
                <a:ea typeface="華康儷中黑" pitchFamily="49" charset="-120"/>
                <a:cs typeface="Times" pitchFamily="18" charset="0"/>
              </a:rPr>
              <a:t>1-3</a:t>
            </a:r>
            <a:r>
              <a:rPr lang="zh-TW" altLang="en-US" sz="1600" dirty="0" smtClean="0">
                <a:solidFill>
                  <a:srgbClr val="FFFFFF"/>
                </a:solidFill>
                <a:effectLst>
                  <a:outerShdw blurRad="38100" dist="38100" dir="2700000" algn="tl">
                    <a:srgbClr val="C0C0C0"/>
                  </a:outerShdw>
                </a:effectLst>
                <a:latin typeface="Times" pitchFamily="18" charset="0"/>
                <a:ea typeface="華康儷中黑" pitchFamily="49" charset="-120"/>
                <a:cs typeface="Times" pitchFamily="18" charset="0"/>
              </a:rPr>
              <a:t>人談話 </a:t>
            </a:r>
            <a:r>
              <a:rPr lang="en-US" sz="1400" b="1" dirty="0" smtClean="0">
                <a:solidFill>
                  <a:srgbClr val="FFFFFF"/>
                </a:solidFill>
                <a:effectLst>
                  <a:outerShdw blurRad="38100" dist="38100" dir="2700000" algn="tl">
                    <a:srgbClr val="C0C0C0"/>
                  </a:outerShdw>
                </a:effectLst>
                <a:latin typeface="Times" pitchFamily="18" charset="0"/>
                <a:cs typeface="Times" pitchFamily="18" charset="0"/>
              </a:rPr>
              <a:t>Talk to 1-3 People</a:t>
            </a:r>
          </a:p>
          <a:p>
            <a:pPr>
              <a:spcBef>
                <a:spcPct val="50000"/>
              </a:spcBef>
              <a:buFontTx/>
              <a:buChar char="•"/>
              <a:defRPr/>
            </a:pPr>
            <a:r>
              <a:rPr lang="zh-TW" altLang="en-US" sz="1600" dirty="0" smtClean="0">
                <a:solidFill>
                  <a:srgbClr val="FFFFFF"/>
                </a:solidFill>
                <a:effectLst>
                  <a:outerShdw blurRad="38100" dist="38100" dir="2700000" algn="tl">
                    <a:srgbClr val="C0C0C0"/>
                  </a:outerShdw>
                </a:effectLst>
                <a:latin typeface="Times" pitchFamily="18" charset="0"/>
                <a:ea typeface="華康儷中黑" pitchFamily="49" charset="-120"/>
                <a:cs typeface="Times" pitchFamily="18" charset="0"/>
              </a:rPr>
              <a:t>約一次會面</a:t>
            </a:r>
            <a:r>
              <a:rPr lang="en-US" sz="1400" b="1" dirty="0" smtClean="0">
                <a:solidFill>
                  <a:srgbClr val="FFFFFF"/>
                </a:solidFill>
                <a:effectLst>
                  <a:outerShdw blurRad="38100" dist="38100" dir="2700000" algn="tl">
                    <a:srgbClr val="C0C0C0"/>
                  </a:outerShdw>
                </a:effectLst>
                <a:latin typeface="Times" pitchFamily="18" charset="0"/>
                <a:cs typeface="Times" pitchFamily="18" charset="0"/>
              </a:rPr>
              <a:t>Book 1 Appointment</a:t>
            </a:r>
          </a:p>
          <a:p>
            <a:pPr>
              <a:spcBef>
                <a:spcPct val="50000"/>
              </a:spcBef>
              <a:buFontTx/>
              <a:buChar char="•"/>
              <a:defRPr/>
            </a:pPr>
            <a:r>
              <a:rPr lang="zh-TW" altLang="en-US" sz="1600" dirty="0" smtClean="0">
                <a:solidFill>
                  <a:srgbClr val="FFFFFF"/>
                </a:solidFill>
                <a:effectLst>
                  <a:outerShdw blurRad="38100" dist="38100" dir="2700000" algn="tl">
                    <a:srgbClr val="C0C0C0"/>
                  </a:outerShdw>
                </a:effectLst>
                <a:latin typeface="Times" pitchFamily="18" charset="0"/>
                <a:ea typeface="華康儷中黑" pitchFamily="49" charset="-120"/>
                <a:cs typeface="Times" pitchFamily="18" charset="0"/>
              </a:rPr>
              <a:t>在可能名單中加入</a:t>
            </a:r>
            <a:r>
              <a:rPr lang="en-US" altLang="zh-TW" sz="1600" dirty="0" smtClean="0">
                <a:solidFill>
                  <a:srgbClr val="FFFFFF"/>
                </a:solidFill>
                <a:effectLst>
                  <a:outerShdw blurRad="38100" dist="38100" dir="2700000" algn="tl">
                    <a:srgbClr val="C0C0C0"/>
                  </a:outerShdw>
                </a:effectLst>
                <a:latin typeface="Times" pitchFamily="18" charset="0"/>
                <a:ea typeface="華康儷中黑" pitchFamily="49" charset="-120"/>
                <a:cs typeface="Times" pitchFamily="18" charset="0"/>
              </a:rPr>
              <a:t>2</a:t>
            </a:r>
            <a:r>
              <a:rPr lang="zh-TW" altLang="en-US" sz="1600" dirty="0" smtClean="0">
                <a:solidFill>
                  <a:srgbClr val="FFFFFF"/>
                </a:solidFill>
                <a:effectLst>
                  <a:outerShdw blurRad="38100" dist="38100" dir="2700000" algn="tl">
                    <a:srgbClr val="C0C0C0"/>
                  </a:outerShdw>
                </a:effectLst>
                <a:latin typeface="Times" pitchFamily="18" charset="0"/>
                <a:ea typeface="華康儷中黑" pitchFamily="49" charset="-120"/>
                <a:cs typeface="Times" pitchFamily="18" charset="0"/>
              </a:rPr>
              <a:t>人</a:t>
            </a:r>
            <a:r>
              <a:rPr lang="zh-TW" altLang="en-US" sz="1400" dirty="0" smtClean="0">
                <a:solidFill>
                  <a:srgbClr val="FFFFFF"/>
                </a:solidFill>
                <a:effectLst>
                  <a:outerShdw blurRad="38100" dist="38100" dir="2700000" algn="tl">
                    <a:srgbClr val="C0C0C0"/>
                  </a:outerShdw>
                </a:effectLst>
                <a:latin typeface="Times" pitchFamily="18" charset="0"/>
                <a:ea typeface="華康儷中黑" pitchFamily="49" charset="-120"/>
                <a:cs typeface="Times" pitchFamily="18" charset="0"/>
              </a:rPr>
              <a:t> </a:t>
            </a:r>
            <a:r>
              <a:rPr lang="en-US" sz="1400" b="1" dirty="0" smtClean="0">
                <a:solidFill>
                  <a:srgbClr val="FFFFFF"/>
                </a:solidFill>
                <a:effectLst>
                  <a:outerShdw blurRad="38100" dist="38100" dir="2700000" algn="tl">
                    <a:srgbClr val="C0C0C0"/>
                  </a:outerShdw>
                </a:effectLst>
                <a:latin typeface="Times" pitchFamily="18" charset="0"/>
                <a:cs typeface="Times" pitchFamily="18" charset="0"/>
              </a:rPr>
              <a:t>Add 2 Possibilities</a:t>
            </a:r>
          </a:p>
          <a:p>
            <a:pPr>
              <a:spcBef>
                <a:spcPct val="50000"/>
              </a:spcBef>
              <a:buFontTx/>
              <a:buChar char="•"/>
              <a:defRPr/>
            </a:pPr>
            <a:r>
              <a:rPr lang="zh-TW" altLang="en-US" sz="1600" dirty="0" smtClean="0">
                <a:solidFill>
                  <a:srgbClr val="FFFFFF"/>
                </a:solidFill>
                <a:effectLst>
                  <a:outerShdw blurRad="38100" dist="38100" dir="2700000" algn="tl">
                    <a:srgbClr val="C0C0C0"/>
                  </a:outerShdw>
                </a:effectLst>
                <a:latin typeface="Times" pitchFamily="18" charset="0"/>
                <a:ea typeface="華康儷中黑" pitchFamily="49" charset="-120"/>
                <a:cs typeface="Times" pitchFamily="18" charset="0"/>
              </a:rPr>
              <a:t>朗讀目標宣言</a:t>
            </a:r>
            <a:r>
              <a:rPr lang="zh-TW" altLang="en-US" sz="1400" dirty="0" smtClean="0">
                <a:solidFill>
                  <a:srgbClr val="FFFFFF"/>
                </a:solidFill>
                <a:effectLst>
                  <a:outerShdw blurRad="38100" dist="38100" dir="2700000" algn="tl">
                    <a:srgbClr val="C0C0C0"/>
                  </a:outerShdw>
                </a:effectLst>
                <a:latin typeface="Times" pitchFamily="18" charset="0"/>
                <a:ea typeface="華康儷中黑" pitchFamily="49" charset="-120"/>
                <a:cs typeface="Times" pitchFamily="18" charset="0"/>
              </a:rPr>
              <a:t> </a:t>
            </a:r>
            <a:r>
              <a:rPr lang="en-US" sz="1400" b="1" dirty="0" smtClean="0">
                <a:solidFill>
                  <a:srgbClr val="FFFFFF"/>
                </a:solidFill>
                <a:effectLst>
                  <a:outerShdw blurRad="38100" dist="38100" dir="2700000" algn="tl">
                    <a:srgbClr val="C0C0C0"/>
                  </a:outerShdw>
                </a:effectLst>
                <a:latin typeface="Times" pitchFamily="18" charset="0"/>
                <a:cs typeface="Times" pitchFamily="18" charset="0"/>
              </a:rPr>
              <a:t>Read Goal Statement</a:t>
            </a:r>
          </a:p>
          <a:p>
            <a:pPr>
              <a:spcBef>
                <a:spcPct val="50000"/>
              </a:spcBef>
              <a:buFontTx/>
              <a:buChar char="•"/>
              <a:defRPr/>
            </a:pPr>
            <a:r>
              <a:rPr lang="zh-TW" altLang="en-US" sz="1600" dirty="0" smtClean="0">
                <a:solidFill>
                  <a:srgbClr val="FFFFFF"/>
                </a:solidFill>
                <a:effectLst>
                  <a:outerShdw blurRad="38100" dist="38100" dir="2700000" algn="tl">
                    <a:srgbClr val="C0C0C0"/>
                  </a:outerShdw>
                </a:effectLst>
                <a:latin typeface="Times" pitchFamily="18" charset="0"/>
                <a:ea typeface="華康儷中黑" pitchFamily="49" charset="-120"/>
                <a:cs typeface="Times" pitchFamily="18" charset="0"/>
              </a:rPr>
              <a:t>聽錄音檔案 </a:t>
            </a:r>
            <a:r>
              <a:rPr lang="en-US" sz="1400" b="1" dirty="0" smtClean="0">
                <a:solidFill>
                  <a:srgbClr val="FFFFFF"/>
                </a:solidFill>
                <a:effectLst>
                  <a:outerShdw blurRad="38100" dist="38100" dir="2700000" algn="tl">
                    <a:srgbClr val="C0C0C0"/>
                  </a:outerShdw>
                </a:effectLst>
                <a:latin typeface="Times" pitchFamily="18" charset="0"/>
                <a:cs typeface="Times" pitchFamily="18" charset="0"/>
              </a:rPr>
              <a:t>Listen to Audio</a:t>
            </a:r>
          </a:p>
        </p:txBody>
      </p:sp>
      <p:grpSp>
        <p:nvGrpSpPr>
          <p:cNvPr id="2" name="Group 18"/>
          <p:cNvGrpSpPr>
            <a:grpSpLocks/>
          </p:cNvGrpSpPr>
          <p:nvPr/>
        </p:nvGrpSpPr>
        <p:grpSpPr bwMode="auto">
          <a:xfrm>
            <a:off x="6180138" y="215900"/>
            <a:ext cx="3043237" cy="2290763"/>
            <a:chOff x="3843" y="0"/>
            <a:chExt cx="1917" cy="1443"/>
          </a:xfrm>
        </p:grpSpPr>
        <p:sp>
          <p:nvSpPr>
            <p:cNvPr id="6372606" name="AutoShape 254"/>
            <p:cNvSpPr>
              <a:spLocks noChangeArrowheads="1"/>
            </p:cNvSpPr>
            <p:nvPr/>
          </p:nvSpPr>
          <p:spPr bwMode="auto">
            <a:xfrm>
              <a:off x="3843" y="0"/>
              <a:ext cx="1917" cy="1443"/>
            </a:xfrm>
            <a:prstGeom prst="star24">
              <a:avLst>
                <a:gd name="adj" fmla="val 37500"/>
              </a:avLst>
            </a:prstGeom>
            <a:gradFill rotWithShape="0">
              <a:gsLst>
                <a:gs pos="0">
                  <a:srgbClr val="FFCC00"/>
                </a:gs>
                <a:gs pos="100000">
                  <a:srgbClr val="FF3300"/>
                </a:gs>
              </a:gsLst>
              <a:path path="shape">
                <a:fillToRect l="50000" t="50000" r="50000" b="50000"/>
              </a:path>
            </a:gradFill>
            <a:ln w="9525">
              <a:solidFill>
                <a:schemeClr val="tx1"/>
              </a:solidFill>
              <a:miter lim="800000"/>
              <a:headEnd/>
              <a:tailEnd/>
            </a:ln>
            <a:effectLst/>
          </p:spPr>
          <p:txBody>
            <a:bodyPr wrap="none" anchor="ctr"/>
            <a:lstStyle/>
            <a:p>
              <a:pPr algn="ctr" eaLnBrk="0" hangingPunct="0"/>
              <a:endParaRPr lang="en-US" sz="3600">
                <a:solidFill>
                  <a:srgbClr val="FFFFFF"/>
                </a:solidFill>
                <a:effectLst>
                  <a:outerShdw blurRad="38100" dist="38100" dir="2700000" algn="tl">
                    <a:srgbClr val="000000"/>
                  </a:outerShdw>
                </a:effectLst>
                <a:latin typeface="Times" pitchFamily="18" charset="0"/>
                <a:cs typeface="Arial" pitchFamily="34" charset="0"/>
              </a:endParaRPr>
            </a:p>
          </p:txBody>
        </p:sp>
        <p:sp>
          <p:nvSpPr>
            <p:cNvPr id="579603" name="Text Box 258"/>
            <p:cNvSpPr txBox="1">
              <a:spLocks noChangeArrowheads="1"/>
            </p:cNvSpPr>
            <p:nvPr/>
          </p:nvSpPr>
          <p:spPr bwMode="auto">
            <a:xfrm>
              <a:off x="4126" y="528"/>
              <a:ext cx="1464" cy="553"/>
            </a:xfrm>
            <a:prstGeom prst="rect">
              <a:avLst/>
            </a:prstGeom>
            <a:noFill/>
            <a:ln w="9525">
              <a:noFill/>
              <a:miter lim="800000"/>
              <a:headEnd/>
              <a:tailEnd/>
            </a:ln>
          </p:spPr>
          <p:txBody>
            <a:bodyPr wrap="square">
              <a:spAutoFit/>
            </a:bodyPr>
            <a:lstStyle/>
            <a:p>
              <a:pPr eaLnBrk="0" hangingPunct="0">
                <a:spcBef>
                  <a:spcPts val="300"/>
                </a:spcBef>
              </a:pPr>
              <a:r>
                <a:rPr lang="zh-TW" altLang="en-US" sz="1200" dirty="0" smtClean="0">
                  <a:solidFill>
                    <a:srgbClr val="000099"/>
                  </a:solidFill>
                  <a:latin typeface="Times" pitchFamily="18" charset="0"/>
                  <a:ea typeface="華康儷中黑" pitchFamily="49" charset="-120"/>
                  <a:cs typeface="Times" pitchFamily="18" charset="0"/>
                </a:rPr>
                <a:t>和</a:t>
              </a:r>
              <a:r>
                <a:rPr lang="en-US" altLang="zh-TW" sz="1200" dirty="0" smtClean="0">
                  <a:solidFill>
                    <a:srgbClr val="000099"/>
                  </a:solidFill>
                  <a:latin typeface="Times" pitchFamily="18" charset="0"/>
                  <a:ea typeface="華康儷中黑" pitchFamily="49" charset="-120"/>
                  <a:cs typeface="Times" pitchFamily="18" charset="0"/>
                </a:rPr>
                <a:t>5-15</a:t>
              </a:r>
              <a:r>
                <a:rPr lang="zh-TW" altLang="en-US" sz="1200" dirty="0" smtClean="0">
                  <a:solidFill>
                    <a:srgbClr val="000099"/>
                  </a:solidFill>
                  <a:latin typeface="Times" pitchFamily="18" charset="0"/>
                  <a:ea typeface="華康儷中黑" pitchFamily="49" charset="-120"/>
                  <a:cs typeface="Times" pitchFamily="18" charset="0"/>
                </a:rPr>
                <a:t>人談話 </a:t>
              </a:r>
              <a:r>
                <a:rPr lang="en-US" sz="1000" b="1" dirty="0" smtClean="0">
                  <a:solidFill>
                    <a:srgbClr val="000099"/>
                  </a:solidFill>
                  <a:latin typeface="Times" pitchFamily="18" charset="0"/>
                  <a:cs typeface="Times" pitchFamily="18" charset="0"/>
                </a:rPr>
                <a:t>Talked to 5-15 People</a:t>
              </a:r>
              <a:endParaRPr lang="en-US" altLang="zh-TW" sz="1000" dirty="0" smtClean="0">
                <a:solidFill>
                  <a:srgbClr val="000099"/>
                </a:solidFill>
                <a:latin typeface="Times" pitchFamily="18" charset="0"/>
                <a:ea typeface="華康儷中黑" pitchFamily="49" charset="-120"/>
                <a:cs typeface="Times" pitchFamily="18" charset="0"/>
              </a:endParaRPr>
            </a:p>
            <a:p>
              <a:pPr eaLnBrk="0" hangingPunct="0">
                <a:spcBef>
                  <a:spcPts val="300"/>
                </a:spcBef>
              </a:pPr>
              <a:r>
                <a:rPr lang="zh-TW" altLang="en-US" sz="1200" dirty="0" smtClean="0">
                  <a:solidFill>
                    <a:srgbClr val="000099"/>
                  </a:solidFill>
                  <a:latin typeface="Times" pitchFamily="18" charset="0"/>
                  <a:ea typeface="華康儷中黑" pitchFamily="49" charset="-120"/>
                  <a:cs typeface="Times" pitchFamily="18" charset="0"/>
                </a:rPr>
                <a:t>約五次會面</a:t>
              </a:r>
              <a:r>
                <a:rPr lang="en-US" sz="1000" b="1" dirty="0" smtClean="0">
                  <a:solidFill>
                    <a:srgbClr val="000099"/>
                  </a:solidFill>
                  <a:latin typeface="Times" pitchFamily="18" charset="0"/>
                  <a:cs typeface="Times" pitchFamily="18" charset="0"/>
                </a:rPr>
                <a:t>Booked 5 Appointments</a:t>
              </a:r>
            </a:p>
            <a:p>
              <a:pPr eaLnBrk="0" hangingPunct="0">
                <a:spcBef>
                  <a:spcPts val="300"/>
                </a:spcBef>
              </a:pPr>
              <a:r>
                <a:rPr lang="zh-TW" altLang="en-US" sz="1200" dirty="0" smtClean="0">
                  <a:solidFill>
                    <a:srgbClr val="000099"/>
                  </a:solidFill>
                  <a:latin typeface="Times" pitchFamily="18" charset="0"/>
                  <a:ea typeface="華康儷中黑" pitchFamily="49" charset="-120"/>
                  <a:cs typeface="Times" pitchFamily="18" charset="0"/>
                </a:rPr>
                <a:t>可能名單中加入</a:t>
              </a:r>
              <a:r>
                <a:rPr lang="en-US" altLang="zh-TW" sz="1200" dirty="0" smtClean="0">
                  <a:solidFill>
                    <a:srgbClr val="000099"/>
                  </a:solidFill>
                  <a:latin typeface="Times" pitchFamily="18" charset="0"/>
                  <a:ea typeface="華康儷中黑" pitchFamily="49" charset="-120"/>
                  <a:cs typeface="Times" pitchFamily="18" charset="0"/>
                </a:rPr>
                <a:t>10</a:t>
              </a:r>
              <a:r>
                <a:rPr lang="zh-TW" altLang="en-US" sz="1200" dirty="0" smtClean="0">
                  <a:solidFill>
                    <a:srgbClr val="000099"/>
                  </a:solidFill>
                  <a:latin typeface="Times" pitchFamily="18" charset="0"/>
                  <a:ea typeface="華康儷中黑" pitchFamily="49" charset="-120"/>
                  <a:cs typeface="Times" pitchFamily="18" charset="0"/>
                </a:rPr>
                <a:t>人</a:t>
              </a:r>
              <a:r>
                <a:rPr lang="zh-TW" altLang="en-US" sz="1000" dirty="0" smtClean="0">
                  <a:solidFill>
                    <a:srgbClr val="000099"/>
                  </a:solidFill>
                  <a:latin typeface="Times" pitchFamily="18" charset="0"/>
                  <a:ea typeface="華康儷中黑" pitchFamily="49" charset="-120"/>
                  <a:cs typeface="Times" pitchFamily="18" charset="0"/>
                </a:rPr>
                <a:t> </a:t>
              </a:r>
              <a:r>
                <a:rPr lang="en-US" sz="1000" b="1" dirty="0" smtClean="0">
                  <a:solidFill>
                    <a:srgbClr val="000099"/>
                  </a:solidFill>
                  <a:latin typeface="Times" pitchFamily="18" charset="0"/>
                  <a:cs typeface="Times" pitchFamily="18" charset="0"/>
                </a:rPr>
                <a:t>Added 10 Possibilities</a:t>
              </a:r>
              <a:endParaRPr lang="en-US" sz="1000" b="1" dirty="0">
                <a:solidFill>
                  <a:srgbClr val="000099"/>
                </a:solidFill>
                <a:latin typeface="Times" pitchFamily="18" charset="0"/>
                <a:cs typeface="Times" pitchFamily="18" charset="0"/>
              </a:endParaRPr>
            </a:p>
          </p:txBody>
        </p:sp>
        <p:sp>
          <p:nvSpPr>
            <p:cNvPr id="6372609" name="Text Box 257"/>
            <p:cNvSpPr txBox="1">
              <a:spLocks noChangeArrowheads="1"/>
            </p:cNvSpPr>
            <p:nvPr/>
          </p:nvSpPr>
          <p:spPr bwMode="auto">
            <a:xfrm>
              <a:off x="4126" y="192"/>
              <a:ext cx="1344" cy="388"/>
            </a:xfrm>
            <a:prstGeom prst="rect">
              <a:avLst/>
            </a:prstGeom>
            <a:noFill/>
            <a:ln w="9525">
              <a:noFill/>
              <a:miter lim="800000"/>
              <a:headEnd/>
              <a:tailEnd/>
            </a:ln>
            <a:effec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spcBef>
                  <a:spcPts val="0"/>
                </a:spcBef>
                <a:defRPr/>
              </a:pPr>
              <a:r>
                <a:rPr lang="zh-TW" altLang="en-US" sz="1800" u="sng" dirty="0" smtClean="0">
                  <a:solidFill>
                    <a:srgbClr val="000099"/>
                  </a:solidFill>
                  <a:effectLst>
                    <a:outerShdw blurRad="38100" dist="38100" dir="2700000" algn="tl">
                      <a:srgbClr val="C0C0C0"/>
                    </a:outerShdw>
                  </a:effectLst>
                  <a:latin typeface="華康儷中黑" pitchFamily="49" charset="-120"/>
                  <a:ea typeface="華康儷中黑" pitchFamily="49" charset="-120"/>
                </a:rPr>
                <a:t>每週目標</a:t>
              </a:r>
              <a:endParaRPr lang="en-US" sz="1800" u="sng" dirty="0" smtClean="0">
                <a:solidFill>
                  <a:srgbClr val="000099"/>
                </a:solidFill>
                <a:effectLst>
                  <a:outerShdw blurRad="38100" dist="38100" dir="2700000" algn="tl">
                    <a:srgbClr val="C0C0C0"/>
                  </a:outerShdw>
                </a:effectLst>
                <a:latin typeface="華康儷中黑" pitchFamily="49" charset="-120"/>
                <a:ea typeface="華康儷中黑" pitchFamily="49" charset="-120"/>
              </a:endParaRPr>
            </a:p>
            <a:p>
              <a:pPr algn="ctr">
                <a:spcBef>
                  <a:spcPts val="0"/>
                </a:spcBef>
                <a:defRPr/>
              </a:pPr>
              <a:r>
                <a:rPr lang="en-US" sz="1600" u="sng" dirty="0" smtClean="0">
                  <a:solidFill>
                    <a:srgbClr val="000099"/>
                  </a:solidFill>
                  <a:effectLst>
                    <a:outerShdw blurRad="38100" dist="38100" dir="2700000" algn="tl">
                      <a:srgbClr val="C0C0C0"/>
                    </a:outerShdw>
                  </a:effectLst>
                  <a:latin typeface="Times" pitchFamily="1" charset="0"/>
                </a:rPr>
                <a:t>Weekly Goal</a:t>
              </a:r>
            </a:p>
          </p:txBody>
        </p:sp>
      </p:grpSp>
      <p:sp>
        <p:nvSpPr>
          <p:cNvPr id="24" name="Text Box 259"/>
          <p:cNvSpPr txBox="1">
            <a:spLocks noChangeArrowheads="1"/>
          </p:cNvSpPr>
          <p:nvPr/>
        </p:nvSpPr>
        <p:spPr bwMode="auto">
          <a:xfrm>
            <a:off x="0" y="152400"/>
            <a:ext cx="6858000" cy="907941"/>
          </a:xfrm>
          <a:prstGeom prst="rect">
            <a:avLst/>
          </a:prstGeom>
          <a:noFill/>
          <a:ln w="9525">
            <a:noFill/>
            <a:miter lim="800000"/>
            <a:headEnd/>
            <a:tailEnd/>
          </a:ln>
          <a:effec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spcBef>
                <a:spcPts val="600"/>
              </a:spcBef>
              <a:defRPr/>
            </a:pPr>
            <a:r>
              <a:rPr lang="zh-TW" altLang="en-US" sz="2600" dirty="0" smtClean="0">
                <a:solidFill>
                  <a:srgbClr val="003366"/>
                </a:solidFill>
                <a:effectLst>
                  <a:outerShdw blurRad="38100" dist="38100" dir="2700000" algn="tl">
                    <a:srgbClr val="C0C0C0"/>
                  </a:outerShdw>
                </a:effectLst>
                <a:latin typeface="Arial" pitchFamily="34" charset="0"/>
                <a:ea typeface="華康儷中黑" pitchFamily="49" charset="-120"/>
                <a:cs typeface="Arial" pitchFamily="34" charset="0"/>
              </a:rPr>
              <a:t>在</a:t>
            </a:r>
            <a:r>
              <a:rPr lang="en-US" altLang="zh-TW" sz="2600" dirty="0" smtClean="0">
                <a:solidFill>
                  <a:srgbClr val="003366"/>
                </a:solidFill>
                <a:effectLst>
                  <a:outerShdw blurRad="38100" dist="38100" dir="2700000" algn="tl">
                    <a:srgbClr val="C0C0C0"/>
                  </a:outerShdw>
                </a:effectLst>
                <a:latin typeface="Arial" pitchFamily="34" charset="0"/>
                <a:ea typeface="華康儷中黑" pitchFamily="49" charset="-120"/>
                <a:cs typeface="Arial" pitchFamily="34" charset="0"/>
              </a:rPr>
              <a:t>2-3</a:t>
            </a:r>
            <a:r>
              <a:rPr lang="zh-TW" altLang="en-US" sz="2600" dirty="0" smtClean="0">
                <a:solidFill>
                  <a:srgbClr val="003366"/>
                </a:solidFill>
                <a:effectLst>
                  <a:outerShdw blurRad="38100" dist="38100" dir="2700000" algn="tl">
                    <a:srgbClr val="C0C0C0"/>
                  </a:outerShdw>
                </a:effectLst>
                <a:latin typeface="Arial" pitchFamily="34" charset="0"/>
                <a:ea typeface="華康儷中黑" pitchFamily="49" charset="-120"/>
                <a:cs typeface="Arial" pitchFamily="34" charset="0"/>
              </a:rPr>
              <a:t>年中要達到每星期</a:t>
            </a:r>
            <a:r>
              <a:rPr lang="en-US" altLang="zh-TW" sz="2600" dirty="0" smtClean="0">
                <a:solidFill>
                  <a:srgbClr val="003366"/>
                </a:solidFill>
                <a:effectLst>
                  <a:outerShdw blurRad="38100" dist="38100" dir="2700000" algn="tl">
                    <a:srgbClr val="C0C0C0"/>
                  </a:outerShdw>
                </a:effectLst>
                <a:latin typeface="Arial" pitchFamily="34" charset="0"/>
                <a:ea typeface="華康儷中黑" pitchFamily="49" charset="-120"/>
                <a:cs typeface="Arial" pitchFamily="34" charset="0"/>
              </a:rPr>
              <a:t>HK$16,100</a:t>
            </a:r>
            <a:r>
              <a:rPr lang="zh-TW" altLang="en-US" sz="2600" dirty="0" smtClean="0">
                <a:solidFill>
                  <a:srgbClr val="003366"/>
                </a:solidFill>
                <a:effectLst>
                  <a:outerShdw blurRad="38100" dist="38100" dir="2700000" algn="tl">
                    <a:srgbClr val="C0C0C0"/>
                  </a:outerShdw>
                </a:effectLst>
                <a:latin typeface="Arial" pitchFamily="34" charset="0"/>
                <a:ea typeface="華康儷中黑" pitchFamily="49" charset="-120"/>
                <a:cs typeface="Arial" pitchFamily="34" charset="0"/>
              </a:rPr>
              <a:t>的步驟</a:t>
            </a:r>
            <a:endParaRPr lang="en-US" sz="2600" dirty="0" smtClean="0">
              <a:solidFill>
                <a:srgbClr val="003366"/>
              </a:solidFill>
              <a:effectLst>
                <a:outerShdw blurRad="38100" dist="38100" dir="2700000" algn="tl">
                  <a:srgbClr val="C0C0C0"/>
                </a:outerShdw>
              </a:effectLst>
              <a:latin typeface="Arial" pitchFamily="34" charset="0"/>
              <a:ea typeface="華康儷中黑" pitchFamily="49" charset="-120"/>
              <a:cs typeface="Arial" pitchFamily="34" charset="0"/>
            </a:endParaRPr>
          </a:p>
          <a:p>
            <a:pPr algn="ctr">
              <a:spcBef>
                <a:spcPts val="600"/>
              </a:spcBef>
              <a:defRPr/>
            </a:pPr>
            <a:r>
              <a:rPr lang="en-US" sz="2200" b="1" dirty="0" smtClean="0">
                <a:solidFill>
                  <a:srgbClr val="003366"/>
                </a:solidFill>
                <a:effectLst>
                  <a:outerShdw blurRad="38100" dist="38100" dir="2700000" algn="tl">
                    <a:srgbClr val="C0C0C0"/>
                  </a:outerShdw>
                </a:effectLst>
                <a:latin typeface="Arial" pitchFamily="34" charset="0"/>
                <a:cs typeface="Arial" pitchFamily="34" charset="0"/>
              </a:rPr>
              <a:t>Goal Staircase to $2100/week in 2-3 Years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ntr" presetSubtype="0" fill="hold" nodeType="afterEffect">
                                  <p:stCondLst>
                                    <p:cond delay="0"/>
                                  </p:stCondLst>
                                  <p:childTnLst>
                                    <p:set>
                                      <p:cBhvr>
                                        <p:cTn id="6" dur="500">
                                          <p:stCondLst>
                                            <p:cond delay="0"/>
                                          </p:stCondLst>
                                        </p:cTn>
                                        <p:tgtEl>
                                          <p:spTgt spid="6372575"/>
                                        </p:tgtEl>
                                        <p:attrNameLst>
                                          <p:attrName>style.visibility</p:attrName>
                                        </p:attrNameLst>
                                      </p:cBhvr>
                                      <p:to>
                                        <p:strVal val="visible"/>
                                      </p:to>
                                    </p:set>
                                  </p:childTnLst>
                                </p:cTn>
                              </p:par>
                            </p:childTnLst>
                          </p:cTn>
                        </p:par>
                        <p:par>
                          <p:cTn id="7" fill="hold" nodeType="afterGroup">
                            <p:stCondLst>
                              <p:cond delay="500"/>
                            </p:stCondLst>
                            <p:childTnLst>
                              <p:par>
                                <p:cTn id="8" presetID="11" presetClass="entr" presetSubtype="0" fill="hold" nodeType="afterEffect">
                                  <p:stCondLst>
                                    <p:cond delay="0"/>
                                  </p:stCondLst>
                                  <p:childTnLst>
                                    <p:set>
                                      <p:cBhvr>
                                        <p:cTn id="9" dur="500">
                                          <p:stCondLst>
                                            <p:cond delay="0"/>
                                          </p:stCondLst>
                                        </p:cTn>
                                        <p:tgtEl>
                                          <p:spTgt spid="6372574"/>
                                        </p:tgtEl>
                                        <p:attrNameLst>
                                          <p:attrName>style.visibility</p:attrName>
                                        </p:attrNameLst>
                                      </p:cBhvr>
                                      <p:to>
                                        <p:strVal val="visible"/>
                                      </p:to>
                                    </p:set>
                                  </p:childTnLst>
                                </p:cTn>
                              </p:par>
                            </p:childTnLst>
                          </p:cTn>
                        </p:par>
                        <p:par>
                          <p:cTn id="10" fill="hold" nodeType="afterGroup">
                            <p:stCondLst>
                              <p:cond delay="1000"/>
                            </p:stCondLst>
                            <p:childTnLst>
                              <p:par>
                                <p:cTn id="11" presetID="11" presetClass="entr" presetSubtype="0" fill="hold" nodeType="afterEffect">
                                  <p:stCondLst>
                                    <p:cond delay="0"/>
                                  </p:stCondLst>
                                  <p:childTnLst>
                                    <p:set>
                                      <p:cBhvr>
                                        <p:cTn id="12" dur="500">
                                          <p:stCondLst>
                                            <p:cond delay="0"/>
                                          </p:stCondLst>
                                        </p:cTn>
                                        <p:tgtEl>
                                          <p:spTgt spid="6372569"/>
                                        </p:tgtEl>
                                        <p:attrNameLst>
                                          <p:attrName>style.visibility</p:attrName>
                                        </p:attrNameLst>
                                      </p:cBhvr>
                                      <p:to>
                                        <p:strVal val="visible"/>
                                      </p:to>
                                    </p:set>
                                  </p:childTnLst>
                                </p:cTn>
                              </p:par>
                            </p:childTnLst>
                          </p:cTn>
                        </p:par>
                        <p:par>
                          <p:cTn id="13" fill="hold" nodeType="afterGroup">
                            <p:stCondLst>
                              <p:cond delay="1500"/>
                            </p:stCondLst>
                            <p:childTnLst>
                              <p:par>
                                <p:cTn id="14" presetID="11" presetClass="entr" presetSubtype="0" fill="hold" nodeType="afterEffect">
                                  <p:stCondLst>
                                    <p:cond delay="0"/>
                                  </p:stCondLst>
                                  <p:childTnLst>
                                    <p:set>
                                      <p:cBhvr>
                                        <p:cTn id="15" dur="500">
                                          <p:stCondLst>
                                            <p:cond delay="0"/>
                                          </p:stCondLst>
                                        </p:cTn>
                                        <p:tgtEl>
                                          <p:spTgt spid="6372570"/>
                                        </p:tgtEl>
                                        <p:attrNameLst>
                                          <p:attrName>style.visibility</p:attrName>
                                        </p:attrNameLst>
                                      </p:cBhvr>
                                      <p:to>
                                        <p:strVal val="visible"/>
                                      </p:to>
                                    </p:set>
                                  </p:childTnLst>
                                </p:cTn>
                              </p:par>
                            </p:childTnLst>
                          </p:cTn>
                        </p:par>
                        <p:par>
                          <p:cTn id="16" fill="hold" nodeType="afterGroup">
                            <p:stCondLst>
                              <p:cond delay="2000"/>
                            </p:stCondLst>
                            <p:childTnLst>
                              <p:par>
                                <p:cTn id="17" presetID="11" presetClass="entr" presetSubtype="0" fill="hold" nodeType="afterEffect">
                                  <p:stCondLst>
                                    <p:cond delay="0"/>
                                  </p:stCondLst>
                                  <p:childTnLst>
                                    <p:set>
                                      <p:cBhvr>
                                        <p:cTn id="18" dur="500">
                                          <p:stCondLst>
                                            <p:cond delay="0"/>
                                          </p:stCondLst>
                                        </p:cTn>
                                        <p:tgtEl>
                                          <p:spTgt spid="6372571"/>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4"/>
          <p:cNvSpPr>
            <a:spLocks noGrp="1" noChangeArrowheads="1"/>
          </p:cNvSpPr>
          <p:nvPr>
            <p:ph type="body" sz="half" idx="2"/>
          </p:nvPr>
        </p:nvSpPr>
        <p:spPr>
          <a:xfrm>
            <a:off x="381000" y="990600"/>
            <a:ext cx="8124825" cy="5562600"/>
          </a:xfrm>
        </p:spPr>
        <p:txBody>
          <a:bodyPr/>
          <a:lstStyle/>
          <a:p>
            <a:pPr marL="0" indent="0" eaLnBrk="1" hangingPunct="1">
              <a:buFont typeface="Arial" pitchFamily="34" charset="0"/>
              <a:buNone/>
            </a:pPr>
            <a:endParaRPr lang="en-US" sz="1800" smtClean="0">
              <a:latin typeface="Arial" pitchFamily="34" charset="0"/>
            </a:endParaRPr>
          </a:p>
        </p:txBody>
      </p:sp>
      <p:sp>
        <p:nvSpPr>
          <p:cNvPr id="5125" name="Text Box 5"/>
          <p:cNvSpPr txBox="1">
            <a:spLocks noChangeArrowheads="1"/>
          </p:cNvSpPr>
          <p:nvPr/>
        </p:nvSpPr>
        <p:spPr bwMode="auto">
          <a:xfrm>
            <a:off x="7391400" y="6019800"/>
            <a:ext cx="19812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a:solidFill>
                <a:srgbClr val="000000"/>
              </a:solidFill>
              <a:latin typeface="Times New Roman" pitchFamily="18" charset="0"/>
            </a:endParaRPr>
          </a:p>
          <a:p>
            <a:pPr>
              <a:spcBef>
                <a:spcPct val="50000"/>
              </a:spcBef>
            </a:pPr>
            <a:endParaRPr lang="en-US" sz="2400">
              <a:solidFill>
                <a:srgbClr val="000000"/>
              </a:solidFill>
              <a:latin typeface="Times New Roman" pitchFamily="18" charset="0"/>
            </a:endParaRPr>
          </a:p>
        </p:txBody>
      </p:sp>
      <p:sp>
        <p:nvSpPr>
          <p:cNvPr id="5126" name="Rectangle 6"/>
          <p:cNvSpPr>
            <a:spLocks noChangeArrowheads="1"/>
          </p:cNvSpPr>
          <p:nvPr/>
        </p:nvSpPr>
        <p:spPr bwMode="auto">
          <a:xfrm>
            <a:off x="4038600" y="5608638"/>
            <a:ext cx="4800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200" b="1">
              <a:solidFill>
                <a:srgbClr val="000000"/>
              </a:solidFill>
              <a:latin typeface="Arial Black" pitchFamily="34" charset="0"/>
              <a:cs typeface="Times New Roman" pitchFamily="18" charset="0"/>
            </a:endParaRPr>
          </a:p>
          <a:p>
            <a:pPr eaLnBrk="0" hangingPunct="0"/>
            <a:endParaRPr lang="en-US" sz="1200" b="1">
              <a:solidFill>
                <a:srgbClr val="000000"/>
              </a:solidFill>
              <a:latin typeface="Arial Black" pitchFamily="34" charset="0"/>
            </a:endParaRPr>
          </a:p>
        </p:txBody>
      </p:sp>
      <p:sp>
        <p:nvSpPr>
          <p:cNvPr id="580613" name="Title 1"/>
          <p:cNvSpPr>
            <a:spLocks noGrp="1"/>
          </p:cNvSpPr>
          <p:nvPr>
            <p:ph type="title"/>
          </p:nvPr>
        </p:nvSpPr>
        <p:spPr/>
        <p:txBody>
          <a:bodyPr/>
          <a:lstStyle/>
          <a:p>
            <a:endParaRPr lang="en-US" smtClean="0"/>
          </a:p>
        </p:txBody>
      </p:sp>
      <p:pic>
        <p:nvPicPr>
          <p:cNvPr id="580614" name="Picture 17" descr="ali1.jpg"/>
          <p:cNvPicPr>
            <a:picLocks noChangeAspect="1"/>
          </p:cNvPicPr>
          <p:nvPr/>
        </p:nvPicPr>
        <p:blipFill>
          <a:blip r:embed="rId2" cstate="print"/>
          <a:srcRect/>
          <a:stretch>
            <a:fillRect/>
          </a:stretch>
        </p:blipFill>
        <p:spPr bwMode="auto">
          <a:xfrm>
            <a:off x="1219200" y="152400"/>
            <a:ext cx="6477000" cy="5867400"/>
          </a:xfrm>
          <a:prstGeom prst="rect">
            <a:avLst/>
          </a:prstGeom>
          <a:noFill/>
          <a:ln w="9525">
            <a:noFill/>
            <a:miter lim="800000"/>
            <a:headEnd/>
            <a:tailEnd/>
          </a:ln>
        </p:spPr>
      </p:pic>
      <p:sp>
        <p:nvSpPr>
          <p:cNvPr id="580615" name="TextBox 12"/>
          <p:cNvSpPr txBox="1">
            <a:spLocks noChangeArrowheads="1"/>
          </p:cNvSpPr>
          <p:nvPr/>
        </p:nvSpPr>
        <p:spPr bwMode="auto">
          <a:xfrm>
            <a:off x="0" y="6019800"/>
            <a:ext cx="9144000" cy="1077218"/>
          </a:xfrm>
          <a:prstGeom prst="rect">
            <a:avLst/>
          </a:prstGeom>
          <a:noFill/>
          <a:ln w="9525">
            <a:noFill/>
            <a:miter lim="800000"/>
            <a:headEnd/>
            <a:tailEnd/>
          </a:ln>
        </p:spPr>
        <p:txBody>
          <a:bodyPr>
            <a:spAutoFit/>
          </a:bodyPr>
          <a:lstStyle/>
          <a:p>
            <a:pPr marL="0" lvl="1" algn="ctr" defTabSz="457200"/>
            <a:r>
              <a:rPr lang="zh-TW" altLang="en-US" sz="2400" dirty="0" smtClean="0">
                <a:solidFill>
                  <a:srgbClr val="00203F"/>
                </a:solidFill>
                <a:latin typeface="華康儷中黑" pitchFamily="49" charset="-120"/>
                <a:ea typeface="華康儷中黑" pitchFamily="49" charset="-120"/>
                <a:cs typeface="Arial" pitchFamily="34" charset="0"/>
              </a:rPr>
              <a:t>「如果你夢想打敗我，你最好醒來並且向我道歉」</a:t>
            </a:r>
            <a:endParaRPr lang="en-US" altLang="en-US" sz="2400" dirty="0" smtClean="0">
              <a:solidFill>
                <a:srgbClr val="00203F"/>
              </a:solidFill>
              <a:latin typeface="華康儷中黑" pitchFamily="49" charset="-120"/>
              <a:ea typeface="華康儷中黑" pitchFamily="49" charset="-120"/>
              <a:cs typeface="Arial" pitchFamily="34" charset="0"/>
            </a:endParaRPr>
          </a:p>
          <a:p>
            <a:pPr marL="0" lvl="1" algn="ctr" defTabSz="457200"/>
            <a:r>
              <a:rPr lang="en-US" altLang="en-US" sz="2000" b="1" dirty="0" smtClean="0">
                <a:solidFill>
                  <a:srgbClr val="00203F"/>
                </a:solidFill>
                <a:latin typeface="Arial" pitchFamily="34" charset="0"/>
                <a:cs typeface="Arial" pitchFamily="34" charset="0"/>
              </a:rPr>
              <a:t>“</a:t>
            </a:r>
            <a:r>
              <a:rPr lang="en-US" sz="2000" b="1" dirty="0">
                <a:solidFill>
                  <a:srgbClr val="00203F"/>
                </a:solidFill>
                <a:latin typeface="Arial" pitchFamily="34" charset="0"/>
                <a:cs typeface="Arial" pitchFamily="34" charset="0"/>
              </a:rPr>
              <a:t>If you even dream of beating me, you</a:t>
            </a:r>
            <a:r>
              <a:rPr lang="en-US" altLang="en-US" sz="2000" b="1" dirty="0">
                <a:solidFill>
                  <a:srgbClr val="00203F"/>
                </a:solidFill>
                <a:latin typeface="Arial" pitchFamily="34" charset="0"/>
                <a:cs typeface="Arial" pitchFamily="34" charset="0"/>
              </a:rPr>
              <a:t>’</a:t>
            </a:r>
            <a:r>
              <a:rPr lang="en-US" sz="2000" b="1" dirty="0">
                <a:solidFill>
                  <a:srgbClr val="00203F"/>
                </a:solidFill>
                <a:latin typeface="Arial" pitchFamily="34" charset="0"/>
                <a:cs typeface="Arial" pitchFamily="34" charset="0"/>
              </a:rPr>
              <a:t>d better wake up and apologize.</a:t>
            </a:r>
            <a:r>
              <a:rPr lang="en-US" altLang="en-US" sz="2000" b="1" dirty="0">
                <a:solidFill>
                  <a:srgbClr val="00203F"/>
                </a:solidFill>
                <a:latin typeface="Arial" pitchFamily="34" charset="0"/>
                <a:cs typeface="Arial" pitchFamily="34" charset="0"/>
              </a:rPr>
              <a:t>”</a:t>
            </a:r>
            <a:endParaRPr lang="en-US" sz="2000" b="1" dirty="0">
              <a:solidFill>
                <a:srgbClr val="00203F"/>
              </a:solidFill>
              <a:latin typeface="Arial" pitchFamily="34" charset="0"/>
              <a:cs typeface="Arial" pitchFamily="34" charset="0"/>
            </a:endParaRPr>
          </a:p>
          <a:p>
            <a:pPr defTabSz="457200"/>
            <a:endParaRPr lang="en-US" sz="2000" dirty="0">
              <a:solidFill>
                <a:srgbClr val="000000"/>
              </a:solidFill>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Down Arrow 53"/>
          <p:cNvSpPr>
            <a:spLocks noChangeArrowheads="1"/>
          </p:cNvSpPr>
          <p:nvPr/>
        </p:nvSpPr>
        <p:spPr bwMode="auto">
          <a:xfrm>
            <a:off x="2054225" y="1066800"/>
            <a:ext cx="1143000" cy="685800"/>
          </a:xfrm>
          <a:prstGeom prst="downArrow">
            <a:avLst>
              <a:gd name="adj1" fmla="val 50000"/>
              <a:gd name="adj2" fmla="val 50000"/>
            </a:avLst>
          </a:prstGeom>
          <a:solidFill>
            <a:srgbClr val="7F7F7F"/>
          </a:solidFill>
          <a:ln>
            <a:noFill/>
          </a:ln>
          <a:effectLst>
            <a:outerShdw blurRad="44450" dist="27940" dir="5400000" algn="ctr" rotWithShape="0">
              <a:srgbClr val="808080">
                <a:alpha val="31999"/>
              </a:srgbClr>
            </a:outerShdw>
          </a:effectLst>
          <a:extLst>
            <a:ext uri="{91240B29-F687-4F45-9708-019B960494DF}">
              <a14:hiddenLine xmlns:a14="http://schemas.microsoft.com/office/drawing/2010/main" xmlns="" w="25400">
                <a:solidFill>
                  <a:srgbClr val="000000"/>
                </a:solidFill>
                <a:miter lim="800000"/>
                <a:headEnd/>
                <a:tailEnd/>
              </a14:hiddenLine>
            </a:ext>
          </a:extLst>
        </p:spPr>
        <p:txBody>
          <a:bodyPr anchor="ctr"/>
          <a:lstStyle/>
          <a:p>
            <a:pPr algn="ctr" defTabSz="457200"/>
            <a:endParaRPr lang="en-US">
              <a:solidFill>
                <a:srgbClr val="FFFFFF"/>
              </a:solidFill>
            </a:endParaRPr>
          </a:p>
        </p:txBody>
      </p:sp>
      <p:sp>
        <p:nvSpPr>
          <p:cNvPr id="37" name="Ellipse 53"/>
          <p:cNvSpPr/>
          <p:nvPr/>
        </p:nvSpPr>
        <p:spPr bwMode="auto">
          <a:xfrm>
            <a:off x="31532" y="6342996"/>
            <a:ext cx="1358464" cy="358840"/>
          </a:xfrm>
          <a:prstGeom prst="ellipse">
            <a:avLst/>
          </a:prstGeom>
          <a:gradFill flip="none" rotWithShape="1">
            <a:gsLst>
              <a:gs pos="24000">
                <a:schemeClr val="tx1"/>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457200"/>
            <a:endParaRPr lang="da-DK">
              <a:solidFill>
                <a:srgbClr val="FFFFFF"/>
              </a:solidFill>
            </a:endParaRPr>
          </a:p>
        </p:txBody>
      </p:sp>
      <p:sp>
        <p:nvSpPr>
          <p:cNvPr id="36" name="Ellipse 53"/>
          <p:cNvSpPr/>
          <p:nvPr/>
        </p:nvSpPr>
        <p:spPr bwMode="auto">
          <a:xfrm>
            <a:off x="228600" y="5715000"/>
            <a:ext cx="1358464" cy="358840"/>
          </a:xfrm>
          <a:prstGeom prst="ellipse">
            <a:avLst/>
          </a:prstGeom>
          <a:gradFill flip="none" rotWithShape="1">
            <a:gsLst>
              <a:gs pos="24000">
                <a:schemeClr val="tx1"/>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457200"/>
            <a:endParaRPr lang="da-DK">
              <a:solidFill>
                <a:srgbClr val="FFFFFF"/>
              </a:solidFill>
            </a:endParaRPr>
          </a:p>
        </p:txBody>
      </p:sp>
      <p:sp>
        <p:nvSpPr>
          <p:cNvPr id="35" name="Ellipse 53"/>
          <p:cNvSpPr/>
          <p:nvPr/>
        </p:nvSpPr>
        <p:spPr bwMode="auto">
          <a:xfrm>
            <a:off x="3810000" y="5867400"/>
            <a:ext cx="1358464" cy="358840"/>
          </a:xfrm>
          <a:prstGeom prst="ellipse">
            <a:avLst/>
          </a:prstGeom>
          <a:gradFill flip="none" rotWithShape="1">
            <a:gsLst>
              <a:gs pos="24000">
                <a:schemeClr val="tx1"/>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457200"/>
            <a:endParaRPr lang="da-DK">
              <a:solidFill>
                <a:srgbClr val="FFFFFF"/>
              </a:solidFill>
            </a:endParaRPr>
          </a:p>
        </p:txBody>
      </p:sp>
      <p:sp>
        <p:nvSpPr>
          <p:cNvPr id="34" name="Ellipse 53"/>
          <p:cNvSpPr/>
          <p:nvPr/>
        </p:nvSpPr>
        <p:spPr bwMode="auto">
          <a:xfrm>
            <a:off x="3810000" y="6324600"/>
            <a:ext cx="1358464" cy="358840"/>
          </a:xfrm>
          <a:prstGeom prst="ellipse">
            <a:avLst/>
          </a:prstGeom>
          <a:gradFill flip="none" rotWithShape="1">
            <a:gsLst>
              <a:gs pos="24000">
                <a:schemeClr val="tx1"/>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457200"/>
            <a:endParaRPr lang="da-DK">
              <a:solidFill>
                <a:srgbClr val="FFFFFF"/>
              </a:solidFill>
            </a:endParaRPr>
          </a:p>
        </p:txBody>
      </p:sp>
      <p:sp>
        <p:nvSpPr>
          <p:cNvPr id="33" name="Ellipse 53"/>
          <p:cNvSpPr/>
          <p:nvPr/>
        </p:nvSpPr>
        <p:spPr bwMode="auto">
          <a:xfrm>
            <a:off x="1905000" y="6248400"/>
            <a:ext cx="1358464" cy="358840"/>
          </a:xfrm>
          <a:prstGeom prst="ellipse">
            <a:avLst/>
          </a:prstGeom>
          <a:gradFill flip="none" rotWithShape="1">
            <a:gsLst>
              <a:gs pos="24000">
                <a:schemeClr val="tx1"/>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457200"/>
            <a:endParaRPr lang="da-DK">
              <a:solidFill>
                <a:srgbClr val="FFFFFF"/>
              </a:solidFill>
            </a:endParaRPr>
          </a:p>
        </p:txBody>
      </p:sp>
      <p:grpSp>
        <p:nvGrpSpPr>
          <p:cNvPr id="581650" name="Group 31"/>
          <p:cNvGrpSpPr>
            <a:grpSpLocks/>
          </p:cNvGrpSpPr>
          <p:nvPr/>
        </p:nvGrpSpPr>
        <p:grpSpPr bwMode="auto">
          <a:xfrm>
            <a:off x="2301875" y="4267200"/>
            <a:ext cx="622300" cy="2244725"/>
            <a:chOff x="2286000" y="4267200"/>
            <a:chExt cx="621792" cy="2243962"/>
          </a:xfrm>
        </p:grpSpPr>
        <p:sp>
          <p:nvSpPr>
            <p:cNvPr id="29" name="Rectangle 28"/>
            <p:cNvSpPr/>
            <p:nvPr/>
          </p:nvSpPr>
          <p:spPr>
            <a:xfrm rot="5400000">
              <a:off x="1544742" y="5011630"/>
              <a:ext cx="2097962" cy="609102"/>
            </a:xfrm>
            <a:prstGeom prst="rect">
              <a:avLst/>
            </a:prstGeom>
            <a:gradFill flip="none" rotWithShape="1">
              <a:gsLst>
                <a:gs pos="0">
                  <a:schemeClr val="tx1">
                    <a:lumMod val="85000"/>
                    <a:lumOff val="15000"/>
                  </a:schemeClr>
                </a:gs>
                <a:gs pos="11000">
                  <a:srgbClr val="5F5F5F"/>
                </a:gs>
                <a:gs pos="21001">
                  <a:srgbClr val="5F5F5F"/>
                </a:gs>
                <a:gs pos="63000">
                  <a:srgbClr val="FFFFFF"/>
                </a:gs>
                <a:gs pos="67000">
                  <a:srgbClr val="B2B2B2"/>
                </a:gs>
                <a:gs pos="91000">
                  <a:srgbClr val="292929"/>
                </a:gs>
                <a:gs pos="98000">
                  <a:srgbClr val="777777"/>
                </a:gs>
                <a:gs pos="100000">
                  <a:srgbClr val="EAEAEA"/>
                </a:gs>
              </a:gsLst>
              <a:lin ang="16200000" scaled="1"/>
              <a:tileRect/>
            </a:gradFill>
            <a:ln w="635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en-US">
                <a:solidFill>
                  <a:srgbClr val="FFFFFF"/>
                </a:solidFill>
                <a:ea typeface="MS PGothic" pitchFamily="34" charset="-128"/>
              </a:endParaRPr>
            </a:p>
          </p:txBody>
        </p:sp>
        <p:sp>
          <p:nvSpPr>
            <p:cNvPr id="31" name="Oval 30"/>
            <p:cNvSpPr/>
            <p:nvPr/>
          </p:nvSpPr>
          <p:spPr>
            <a:xfrm>
              <a:off x="2286000" y="6235031"/>
              <a:ext cx="621792" cy="276131"/>
            </a:xfrm>
            <a:prstGeom prst="ellipse">
              <a:avLst/>
            </a:prstGeom>
            <a:gradFill flip="none" rotWithShape="1">
              <a:gsLst>
                <a:gs pos="0">
                  <a:schemeClr val="tx1">
                    <a:lumMod val="85000"/>
                    <a:lumOff val="15000"/>
                  </a:schemeClr>
                </a:gs>
                <a:gs pos="11000">
                  <a:srgbClr val="5F5F5F"/>
                </a:gs>
                <a:gs pos="21001">
                  <a:srgbClr val="5F5F5F"/>
                </a:gs>
                <a:gs pos="63000">
                  <a:srgbClr val="FFFFFF"/>
                </a:gs>
                <a:gs pos="67000">
                  <a:srgbClr val="B2B2B2"/>
                </a:gs>
                <a:gs pos="91000">
                  <a:srgbClr val="292929"/>
                </a:gs>
                <a:gs pos="98000">
                  <a:srgbClr val="777777"/>
                </a:gs>
                <a:gs pos="100000">
                  <a:srgbClr val="EAEAEA"/>
                </a:gs>
              </a:gsLst>
              <a:lin ang="0" scaled="1"/>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en-US">
                <a:solidFill>
                  <a:srgbClr val="FFFFFF"/>
                </a:solidFill>
                <a:ea typeface="MS PGothic" pitchFamily="34" charset="-128"/>
              </a:endParaRPr>
            </a:p>
          </p:txBody>
        </p:sp>
      </p:grpSp>
      <p:pic>
        <p:nvPicPr>
          <p:cNvPr id="26" name="Picture 9" descr="11971055981382663610sagar_ns_database.svg.hi.png"/>
          <p:cNvPicPr>
            <a:picLocks noChangeAspect="1"/>
          </p:cNvPicPr>
          <p:nvPr/>
        </p:nvPicPr>
        <p:blipFill>
          <a:blip r:embed="rId3" cstate="print">
            <a:duotone>
              <a:prstClr val="black"/>
              <a:schemeClr val="accent5">
                <a:tint val="45000"/>
                <a:satMod val="400000"/>
              </a:schemeClr>
            </a:duotone>
          </a:blip>
          <a:srcRect/>
          <a:stretch>
            <a:fillRect/>
          </a:stretch>
        </p:blipFill>
        <p:spPr bwMode="auto">
          <a:xfrm>
            <a:off x="381000" y="4953000"/>
            <a:ext cx="785632" cy="1116828"/>
          </a:xfrm>
          <a:prstGeom prst="rect">
            <a:avLst/>
          </a:prstGeom>
          <a:noFill/>
          <a:ln w="9525">
            <a:noFill/>
            <a:miter lim="800000"/>
            <a:headEnd/>
            <a:tailEnd/>
          </a:ln>
        </p:spPr>
      </p:pic>
      <p:pic>
        <p:nvPicPr>
          <p:cNvPr id="24" name="Picture 9" descr="11971055981382663610sagar_ns_database.svg.hi.png"/>
          <p:cNvPicPr>
            <a:picLocks noChangeAspect="1"/>
          </p:cNvPicPr>
          <p:nvPr/>
        </p:nvPicPr>
        <p:blipFill>
          <a:blip r:embed="rId3" cstate="print">
            <a:duotone>
              <a:prstClr val="black"/>
              <a:schemeClr val="accent6">
                <a:tint val="45000"/>
                <a:satMod val="400000"/>
              </a:schemeClr>
            </a:duotone>
          </a:blip>
          <a:srcRect/>
          <a:stretch>
            <a:fillRect/>
          </a:stretch>
        </p:blipFill>
        <p:spPr bwMode="auto">
          <a:xfrm>
            <a:off x="4114800" y="5029200"/>
            <a:ext cx="785632" cy="1116828"/>
          </a:xfrm>
          <a:prstGeom prst="rect">
            <a:avLst/>
          </a:prstGeom>
          <a:noFill/>
          <a:ln w="9525">
            <a:noFill/>
            <a:miter lim="800000"/>
            <a:headEnd/>
            <a:tailEnd/>
          </a:ln>
        </p:spPr>
      </p:pic>
      <p:pic>
        <p:nvPicPr>
          <p:cNvPr id="23" name="Picture 9" descr="11971055981382663610sagar_ns_database.svg.hi.png"/>
          <p:cNvPicPr>
            <a:picLocks noChangeAspect="1"/>
          </p:cNvPicPr>
          <p:nvPr/>
        </p:nvPicPr>
        <p:blipFill>
          <a:blip r:embed="rId3" cstate="print">
            <a:duotone>
              <a:prstClr val="black"/>
              <a:schemeClr val="accent4">
                <a:tint val="45000"/>
                <a:satMod val="400000"/>
              </a:schemeClr>
            </a:duotone>
          </a:blip>
          <a:srcRect/>
          <a:stretch>
            <a:fillRect/>
          </a:stretch>
        </p:blipFill>
        <p:spPr bwMode="auto">
          <a:xfrm>
            <a:off x="4114800" y="5486400"/>
            <a:ext cx="785632" cy="1116828"/>
          </a:xfrm>
          <a:prstGeom prst="rect">
            <a:avLst/>
          </a:prstGeom>
          <a:noFill/>
          <a:ln w="9525">
            <a:noFill/>
            <a:miter lim="800000"/>
            <a:headEnd/>
            <a:tailEnd/>
          </a:ln>
        </p:spPr>
      </p:pic>
      <p:pic>
        <p:nvPicPr>
          <p:cNvPr id="25" name="Picture 9" descr="11971055981382663610sagar_ns_database.svg.hi.png"/>
          <p:cNvPicPr>
            <a:picLocks noChangeAspect="1"/>
          </p:cNvPicPr>
          <p:nvPr/>
        </p:nvPicPr>
        <p:blipFill>
          <a:blip r:embed="rId3" cstate="print">
            <a:duotone>
              <a:prstClr val="black"/>
              <a:schemeClr val="accent2">
                <a:tint val="45000"/>
                <a:satMod val="400000"/>
              </a:schemeClr>
            </a:duotone>
          </a:blip>
          <a:srcRect/>
          <a:stretch>
            <a:fillRect/>
          </a:stretch>
        </p:blipFill>
        <p:spPr bwMode="auto">
          <a:xfrm>
            <a:off x="349468" y="5489030"/>
            <a:ext cx="785632" cy="1116828"/>
          </a:xfrm>
          <a:prstGeom prst="rect">
            <a:avLst/>
          </a:prstGeom>
          <a:noFill/>
          <a:ln w="9525">
            <a:noFill/>
            <a:miter lim="800000"/>
            <a:headEnd/>
            <a:tailEnd/>
          </a:ln>
        </p:spPr>
      </p:pic>
      <p:pic>
        <p:nvPicPr>
          <p:cNvPr id="19" name="Picture 21" descr="water"/>
          <p:cNvPicPr>
            <a:picLocks noChangeAspect="1" noChangeArrowheads="1" noCrop="1"/>
          </p:cNvPicPr>
          <p:nvPr/>
        </p:nvPicPr>
        <p:blipFill>
          <a:blip r:embed="rId4" cstate="print"/>
          <a:srcRect/>
          <a:stretch>
            <a:fillRect/>
          </a:stretch>
        </p:blipFill>
        <p:spPr bwMode="auto">
          <a:xfrm>
            <a:off x="368300" y="3597275"/>
            <a:ext cx="928688" cy="1606550"/>
          </a:xfrm>
          <a:prstGeom prst="rect">
            <a:avLst/>
          </a:prstGeom>
          <a:noFill/>
          <a:ln w="9525">
            <a:noFill/>
            <a:miter lim="800000"/>
            <a:headEnd/>
            <a:tailEnd/>
          </a:ln>
        </p:spPr>
      </p:pic>
      <p:pic>
        <p:nvPicPr>
          <p:cNvPr id="18" name="Picture 21" descr="water"/>
          <p:cNvPicPr>
            <a:picLocks noChangeAspect="1" noChangeArrowheads="1" noCrop="1"/>
          </p:cNvPicPr>
          <p:nvPr/>
        </p:nvPicPr>
        <p:blipFill>
          <a:blip r:embed="rId4" cstate="print"/>
          <a:srcRect/>
          <a:stretch>
            <a:fillRect/>
          </a:stretch>
        </p:blipFill>
        <p:spPr bwMode="auto">
          <a:xfrm>
            <a:off x="368300" y="4130675"/>
            <a:ext cx="928688" cy="1606550"/>
          </a:xfrm>
          <a:prstGeom prst="rect">
            <a:avLst/>
          </a:prstGeom>
          <a:noFill/>
          <a:ln w="9525">
            <a:noFill/>
            <a:miter lim="800000"/>
            <a:headEnd/>
            <a:tailEnd/>
          </a:ln>
        </p:spPr>
      </p:pic>
      <p:pic>
        <p:nvPicPr>
          <p:cNvPr id="17" name="Picture 21" descr="water"/>
          <p:cNvPicPr>
            <a:picLocks noChangeAspect="1" noChangeArrowheads="1" noCrop="1"/>
          </p:cNvPicPr>
          <p:nvPr/>
        </p:nvPicPr>
        <p:blipFill>
          <a:blip r:embed="rId4" cstate="print"/>
          <a:srcRect/>
          <a:stretch>
            <a:fillRect/>
          </a:stretch>
        </p:blipFill>
        <p:spPr bwMode="auto">
          <a:xfrm flipH="1">
            <a:off x="4025900" y="3673475"/>
            <a:ext cx="928688" cy="1606550"/>
          </a:xfrm>
          <a:prstGeom prst="rect">
            <a:avLst/>
          </a:prstGeom>
          <a:noFill/>
          <a:ln w="9525">
            <a:noFill/>
            <a:miter lim="800000"/>
            <a:headEnd/>
            <a:tailEnd/>
          </a:ln>
        </p:spPr>
      </p:pic>
      <p:pic>
        <p:nvPicPr>
          <p:cNvPr id="16" name="Picture 21" descr="water"/>
          <p:cNvPicPr>
            <a:picLocks noChangeAspect="1" noChangeArrowheads="1" noCrop="1"/>
          </p:cNvPicPr>
          <p:nvPr/>
        </p:nvPicPr>
        <p:blipFill>
          <a:blip r:embed="rId4" cstate="print"/>
          <a:srcRect/>
          <a:stretch>
            <a:fillRect/>
          </a:stretch>
        </p:blipFill>
        <p:spPr bwMode="auto">
          <a:xfrm flipH="1">
            <a:off x="3949700" y="4130675"/>
            <a:ext cx="928688" cy="1606550"/>
          </a:xfrm>
          <a:prstGeom prst="rect">
            <a:avLst/>
          </a:prstGeom>
          <a:noFill/>
          <a:ln w="9525">
            <a:noFill/>
            <a:miter lim="800000"/>
            <a:headEnd/>
            <a:tailEnd/>
          </a:ln>
        </p:spPr>
      </p:pic>
      <p:sp>
        <p:nvSpPr>
          <p:cNvPr id="9" name="Rectangle 8"/>
          <p:cNvSpPr/>
          <p:nvPr/>
        </p:nvSpPr>
        <p:spPr>
          <a:xfrm>
            <a:off x="2803634" y="3520966"/>
            <a:ext cx="1447800" cy="304800"/>
          </a:xfrm>
          <a:prstGeom prst="rect">
            <a:avLst/>
          </a:prstGeom>
          <a:gradFill flip="none" rotWithShape="1">
            <a:gsLst>
              <a:gs pos="0">
                <a:schemeClr val="tx1">
                  <a:lumMod val="85000"/>
                  <a:lumOff val="15000"/>
                </a:schemeClr>
              </a:gs>
              <a:gs pos="11000">
                <a:srgbClr val="5F5F5F"/>
              </a:gs>
              <a:gs pos="21001">
                <a:srgbClr val="5F5F5F"/>
              </a:gs>
              <a:gs pos="63000">
                <a:srgbClr val="FFFFFF"/>
              </a:gs>
              <a:gs pos="67000">
                <a:srgbClr val="B2B2B2"/>
              </a:gs>
              <a:gs pos="91000">
                <a:srgbClr val="292929"/>
              </a:gs>
              <a:gs pos="98000">
                <a:srgbClr val="777777"/>
              </a:gs>
              <a:gs pos="100000">
                <a:srgbClr val="EAEAEA"/>
              </a:gs>
            </a:gsLst>
            <a:lin ang="5400000" scaled="1"/>
            <a:tileRect/>
          </a:gradFill>
          <a:ln>
            <a:solidFill>
              <a:schemeClr val="tx1">
                <a:lumMod val="65000"/>
                <a:lumOff val="35000"/>
              </a:schemeClr>
            </a:solidFill>
          </a:ln>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8" name="Rectangle 7"/>
          <p:cNvSpPr/>
          <p:nvPr/>
        </p:nvSpPr>
        <p:spPr>
          <a:xfrm>
            <a:off x="1087826" y="3520966"/>
            <a:ext cx="1447800" cy="304800"/>
          </a:xfrm>
          <a:prstGeom prst="rect">
            <a:avLst/>
          </a:prstGeom>
          <a:gradFill flip="none" rotWithShape="1">
            <a:gsLst>
              <a:gs pos="0">
                <a:schemeClr val="tx1">
                  <a:lumMod val="85000"/>
                  <a:lumOff val="15000"/>
                </a:schemeClr>
              </a:gs>
              <a:gs pos="11000">
                <a:srgbClr val="5F5F5F"/>
              </a:gs>
              <a:gs pos="21001">
                <a:srgbClr val="5F5F5F"/>
              </a:gs>
              <a:gs pos="63000">
                <a:srgbClr val="FFFFFF"/>
              </a:gs>
              <a:gs pos="67000">
                <a:srgbClr val="B2B2B2"/>
              </a:gs>
              <a:gs pos="91000">
                <a:srgbClr val="292929"/>
              </a:gs>
              <a:gs pos="98000">
                <a:srgbClr val="777777"/>
              </a:gs>
              <a:gs pos="100000">
                <a:srgbClr val="EAEAEA"/>
              </a:gs>
            </a:gsLst>
            <a:lin ang="5400000" scaled="1"/>
            <a:tileRect/>
          </a:gradFill>
          <a:ln>
            <a:solidFill>
              <a:schemeClr val="tx1">
                <a:lumMod val="65000"/>
                <a:lumOff val="35000"/>
              </a:schemeClr>
            </a:solidFill>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11" name="Oval 10"/>
          <p:cNvSpPr/>
          <p:nvPr/>
        </p:nvSpPr>
        <p:spPr>
          <a:xfrm rot="10800000">
            <a:off x="1219200" y="1981200"/>
            <a:ext cx="2819400" cy="2819400"/>
          </a:xfrm>
          <a:prstGeom prst="ellipse">
            <a:avLst/>
          </a:prstGeom>
          <a:solidFill>
            <a:schemeClr val="bg1">
              <a:alpha val="65000"/>
            </a:schemeClr>
          </a:solidFill>
          <a:ln>
            <a:solidFill>
              <a:schemeClr val="bg1">
                <a:lumMod val="65000"/>
              </a:schemeClr>
            </a:solidFill>
          </a:ln>
          <a:scene3d>
            <a:camera prst="isometricOffAxis1Top"/>
            <a:lightRig rig="harsh" dir="t">
              <a:rot lat="0" lon="0" rev="5400000"/>
            </a:lightRig>
          </a:scene3d>
          <a:sp3d prstMaterial="dkEdge">
            <a:bevelT w="889000" h="190500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grpSp>
        <p:nvGrpSpPr>
          <p:cNvPr id="581662" name="Group 13"/>
          <p:cNvGrpSpPr>
            <a:grpSpLocks/>
          </p:cNvGrpSpPr>
          <p:nvPr/>
        </p:nvGrpSpPr>
        <p:grpSpPr bwMode="auto">
          <a:xfrm>
            <a:off x="2060575" y="3216275"/>
            <a:ext cx="1082675" cy="1209675"/>
            <a:chOff x="3308132" y="3810000"/>
            <a:chExt cx="1082566" cy="1451811"/>
          </a:xfrm>
        </p:grpSpPr>
        <p:sp>
          <p:nvSpPr>
            <p:cNvPr id="10" name="Rectangle 9"/>
            <p:cNvSpPr/>
            <p:nvPr/>
          </p:nvSpPr>
          <p:spPr>
            <a:xfrm>
              <a:off x="3308132" y="3962421"/>
              <a:ext cx="1066693" cy="1143158"/>
            </a:xfrm>
            <a:prstGeom prst="rect">
              <a:avLst/>
            </a:prstGeom>
            <a:gradFill>
              <a:gsLst>
                <a:gs pos="0">
                  <a:schemeClr val="tx1">
                    <a:lumMod val="85000"/>
                    <a:lumOff val="15000"/>
                  </a:schemeClr>
                </a:gs>
                <a:gs pos="11000">
                  <a:srgbClr val="5F5F5F"/>
                </a:gs>
                <a:gs pos="21001">
                  <a:srgbClr val="5F5F5F"/>
                </a:gs>
                <a:gs pos="63000">
                  <a:srgbClr val="FFFFFF"/>
                </a:gs>
                <a:gs pos="67000">
                  <a:srgbClr val="B2B2B2"/>
                </a:gs>
                <a:gs pos="91000">
                  <a:srgbClr val="292929"/>
                </a:gs>
                <a:gs pos="98000">
                  <a:srgbClr val="777777"/>
                </a:gs>
                <a:gs pos="100000">
                  <a:srgbClr val="EAEAEA"/>
                </a:gs>
              </a:gsLst>
              <a:lin ang="0" scaled="1"/>
            </a:gradFill>
            <a:ln w="635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en-US">
                <a:solidFill>
                  <a:srgbClr val="FFFFFF"/>
                </a:solidFill>
                <a:ea typeface="MS PGothic" pitchFamily="34" charset="-128"/>
              </a:endParaRPr>
            </a:p>
          </p:txBody>
        </p:sp>
        <p:sp>
          <p:nvSpPr>
            <p:cNvPr id="3" name="Oval 2"/>
            <p:cNvSpPr/>
            <p:nvPr/>
          </p:nvSpPr>
          <p:spPr>
            <a:xfrm>
              <a:off x="3324005" y="3810000"/>
              <a:ext cx="1066693" cy="308653"/>
            </a:xfrm>
            <a:prstGeom prst="ellipse">
              <a:avLst/>
            </a:prstGeom>
            <a:gradFill flip="none" rotWithShape="1">
              <a:gsLst>
                <a:gs pos="0">
                  <a:schemeClr val="tx1">
                    <a:lumMod val="85000"/>
                    <a:lumOff val="15000"/>
                  </a:schemeClr>
                </a:gs>
                <a:gs pos="11000">
                  <a:srgbClr val="5F5F5F"/>
                </a:gs>
                <a:gs pos="21001">
                  <a:srgbClr val="5F5F5F"/>
                </a:gs>
                <a:gs pos="63000">
                  <a:srgbClr val="FFFFFF"/>
                </a:gs>
                <a:gs pos="67000">
                  <a:srgbClr val="B2B2B2"/>
                </a:gs>
                <a:gs pos="91000">
                  <a:srgbClr val="292929"/>
                </a:gs>
                <a:gs pos="98000">
                  <a:srgbClr val="777777"/>
                </a:gs>
                <a:gs pos="100000">
                  <a:srgbClr val="EAEAEA"/>
                </a:gs>
              </a:gsLst>
              <a:lin ang="0" scaled="1"/>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en-US">
                <a:solidFill>
                  <a:srgbClr val="FFFFFF"/>
                </a:solidFill>
                <a:ea typeface="MS PGothic" pitchFamily="34" charset="-128"/>
              </a:endParaRPr>
            </a:p>
          </p:txBody>
        </p:sp>
        <p:sp>
          <p:nvSpPr>
            <p:cNvPr id="13" name="Oval 12"/>
            <p:cNvSpPr/>
            <p:nvPr/>
          </p:nvSpPr>
          <p:spPr>
            <a:xfrm>
              <a:off x="3308132" y="4953158"/>
              <a:ext cx="1066693" cy="308653"/>
            </a:xfrm>
            <a:prstGeom prst="ellipse">
              <a:avLst/>
            </a:prstGeom>
            <a:gradFill flip="none" rotWithShape="1">
              <a:gsLst>
                <a:gs pos="0">
                  <a:schemeClr val="tx1">
                    <a:lumMod val="85000"/>
                    <a:lumOff val="15000"/>
                  </a:schemeClr>
                </a:gs>
                <a:gs pos="11000">
                  <a:srgbClr val="5F5F5F"/>
                </a:gs>
                <a:gs pos="21001">
                  <a:srgbClr val="5F5F5F"/>
                </a:gs>
                <a:gs pos="63000">
                  <a:srgbClr val="FFFFFF"/>
                </a:gs>
                <a:gs pos="67000">
                  <a:srgbClr val="B2B2B2"/>
                </a:gs>
                <a:gs pos="91000">
                  <a:srgbClr val="292929"/>
                </a:gs>
                <a:gs pos="98000">
                  <a:srgbClr val="777777"/>
                </a:gs>
                <a:gs pos="100000">
                  <a:srgbClr val="EAEAEA"/>
                </a:gs>
              </a:gsLst>
              <a:lin ang="0" scaled="1"/>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lang="en-US">
                <a:solidFill>
                  <a:srgbClr val="FFFFFF"/>
                </a:solidFill>
                <a:ea typeface="MS PGothic" pitchFamily="34" charset="-128"/>
              </a:endParaRPr>
            </a:p>
          </p:txBody>
        </p:sp>
      </p:grpSp>
      <p:sp>
        <p:nvSpPr>
          <p:cNvPr id="6" name="Rectangle 5"/>
          <p:cNvSpPr/>
          <p:nvPr/>
        </p:nvSpPr>
        <p:spPr>
          <a:xfrm>
            <a:off x="2803634" y="3886200"/>
            <a:ext cx="1447800" cy="304800"/>
          </a:xfrm>
          <a:prstGeom prst="rect">
            <a:avLst/>
          </a:prstGeom>
          <a:gradFill flip="none" rotWithShape="1">
            <a:gsLst>
              <a:gs pos="0">
                <a:schemeClr val="tx1">
                  <a:lumMod val="85000"/>
                  <a:lumOff val="15000"/>
                </a:schemeClr>
              </a:gs>
              <a:gs pos="11000">
                <a:srgbClr val="5F5F5F"/>
              </a:gs>
              <a:gs pos="21001">
                <a:srgbClr val="5F5F5F"/>
              </a:gs>
              <a:gs pos="63000">
                <a:srgbClr val="FFFFFF"/>
              </a:gs>
              <a:gs pos="67000">
                <a:srgbClr val="B2B2B2"/>
              </a:gs>
              <a:gs pos="91000">
                <a:srgbClr val="292929"/>
              </a:gs>
              <a:gs pos="98000">
                <a:srgbClr val="777777"/>
              </a:gs>
              <a:gs pos="100000">
                <a:srgbClr val="EAEAEA"/>
              </a:gs>
            </a:gsLst>
            <a:lin ang="5400000" scaled="1"/>
            <a:tileRect/>
          </a:gradFill>
          <a:ln>
            <a:solidFill>
              <a:schemeClr val="tx1">
                <a:lumMod val="65000"/>
                <a:lumOff val="35000"/>
              </a:schemeClr>
            </a:solidFill>
          </a:ln>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7" name="Rectangle 6"/>
          <p:cNvSpPr/>
          <p:nvPr/>
        </p:nvSpPr>
        <p:spPr>
          <a:xfrm flipH="1">
            <a:off x="966958" y="3886200"/>
            <a:ext cx="1447800" cy="304800"/>
          </a:xfrm>
          <a:prstGeom prst="rect">
            <a:avLst/>
          </a:prstGeom>
          <a:gradFill flip="none" rotWithShape="1">
            <a:gsLst>
              <a:gs pos="0">
                <a:schemeClr val="tx1">
                  <a:lumMod val="85000"/>
                  <a:lumOff val="15000"/>
                </a:schemeClr>
              </a:gs>
              <a:gs pos="11000">
                <a:srgbClr val="5F5F5F"/>
              </a:gs>
              <a:gs pos="21001">
                <a:srgbClr val="5F5F5F"/>
              </a:gs>
              <a:gs pos="63000">
                <a:srgbClr val="FFFFFF"/>
              </a:gs>
              <a:gs pos="67000">
                <a:srgbClr val="B2B2B2"/>
              </a:gs>
              <a:gs pos="91000">
                <a:srgbClr val="292929"/>
              </a:gs>
              <a:gs pos="98000">
                <a:srgbClr val="777777"/>
              </a:gs>
              <a:gs pos="100000">
                <a:srgbClr val="EAEAEA"/>
              </a:gs>
            </a:gsLst>
            <a:lin ang="5400000" scaled="1"/>
            <a:tileRect/>
          </a:gradFill>
          <a:ln>
            <a:solidFill>
              <a:schemeClr val="tx1">
                <a:lumMod val="65000"/>
                <a:lumOff val="35000"/>
              </a:schemeClr>
            </a:solidFill>
          </a:ln>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47" name="TextBox 46"/>
          <p:cNvSpPr txBox="1"/>
          <p:nvPr/>
        </p:nvSpPr>
        <p:spPr>
          <a:xfrm>
            <a:off x="5424488" y="1526500"/>
            <a:ext cx="3278526" cy="2893100"/>
          </a:xfrm>
          <a:prstGeom prst="rect">
            <a:avLst/>
          </a:prstGeom>
          <a:noFill/>
        </p:spPr>
        <p:txBody>
          <a:bodyPr wrap="none">
            <a:spAutoFit/>
          </a:bodyPr>
          <a:lstStyle/>
          <a:p>
            <a:pPr defTabSz="457200"/>
            <a:r>
              <a:rPr lang="zh-TW" altLang="en-US" sz="2600" dirty="0" smtClean="0">
                <a:solidFill>
                  <a:srgbClr val="000000"/>
                </a:solidFill>
                <a:latin typeface="華康儷中黑" pitchFamily="49" charset="-120"/>
                <a:ea typeface="華康儷中黑" pitchFamily="49" charset="-120"/>
              </a:rPr>
              <a:t>顧客</a:t>
            </a:r>
            <a:r>
              <a:rPr lang="en-US" sz="2200" b="1" dirty="0" smtClean="0">
                <a:solidFill>
                  <a:srgbClr val="000000"/>
                </a:solidFill>
              </a:rPr>
              <a:t>Customers</a:t>
            </a:r>
            <a:endParaRPr lang="en-US" sz="2200" dirty="0">
              <a:solidFill>
                <a:srgbClr val="000000"/>
              </a:solidFill>
              <a:latin typeface="華康儷中黑" pitchFamily="49" charset="-120"/>
              <a:ea typeface="華康儷中黑" pitchFamily="49" charset="-120"/>
            </a:endParaRPr>
          </a:p>
          <a:p>
            <a:pPr defTabSz="457200"/>
            <a:r>
              <a:rPr lang="zh-TW" altLang="en-US" sz="2600" dirty="0" smtClean="0">
                <a:solidFill>
                  <a:srgbClr val="000000"/>
                </a:solidFill>
                <a:latin typeface="華康儷中黑" pitchFamily="49" charset="-120"/>
                <a:ea typeface="華康儷中黑" pitchFamily="49" charset="-120"/>
              </a:rPr>
              <a:t>可能名單</a:t>
            </a:r>
            <a:r>
              <a:rPr lang="en-US" sz="2200" b="1" dirty="0" smtClean="0">
                <a:solidFill>
                  <a:srgbClr val="000000"/>
                </a:solidFill>
              </a:rPr>
              <a:t>Names </a:t>
            </a:r>
            <a:r>
              <a:rPr lang="en-US" sz="2200" b="1" dirty="0">
                <a:solidFill>
                  <a:srgbClr val="000000"/>
                </a:solidFill>
              </a:rPr>
              <a:t>List </a:t>
            </a:r>
            <a:r>
              <a:rPr lang="en-US" sz="2200" b="1" dirty="0" smtClean="0">
                <a:solidFill>
                  <a:srgbClr val="000000"/>
                </a:solidFill>
              </a:rPr>
              <a:t>300</a:t>
            </a:r>
            <a:endParaRPr lang="en-US" sz="2200" b="1" dirty="0">
              <a:solidFill>
                <a:srgbClr val="000000"/>
              </a:solidFill>
            </a:endParaRPr>
          </a:p>
          <a:p>
            <a:pPr defTabSz="457200"/>
            <a:r>
              <a:rPr lang="zh-TW" altLang="en-US" sz="2600" dirty="0" smtClean="0">
                <a:solidFill>
                  <a:srgbClr val="000000"/>
                </a:solidFill>
                <a:latin typeface="華康儷中黑" pitchFamily="49" charset="-120"/>
                <a:ea typeface="華康儷中黑" pitchFamily="49" charset="-120"/>
              </a:rPr>
              <a:t>試用產品</a:t>
            </a:r>
            <a:r>
              <a:rPr lang="en-US" sz="2200" b="1" dirty="0" smtClean="0">
                <a:solidFill>
                  <a:srgbClr val="000000"/>
                </a:solidFill>
              </a:rPr>
              <a:t>Try </a:t>
            </a:r>
            <a:r>
              <a:rPr lang="en-US" sz="2200" b="1" dirty="0">
                <a:solidFill>
                  <a:srgbClr val="000000"/>
                </a:solidFill>
              </a:rPr>
              <a:t>Products</a:t>
            </a:r>
          </a:p>
          <a:p>
            <a:pPr defTabSz="457200"/>
            <a:r>
              <a:rPr lang="zh-TW" altLang="en-US" sz="2600" dirty="0" smtClean="0">
                <a:solidFill>
                  <a:srgbClr val="000000"/>
                </a:solidFill>
                <a:latin typeface="華康儷中黑" pitchFamily="49" charset="-120"/>
                <a:ea typeface="華康儷中黑" pitchFamily="49" charset="-120"/>
              </a:rPr>
              <a:t>轉介</a:t>
            </a:r>
            <a:r>
              <a:rPr lang="en-US" sz="2200" b="1" dirty="0" smtClean="0">
                <a:solidFill>
                  <a:srgbClr val="000000"/>
                </a:solidFill>
              </a:rPr>
              <a:t>Referrals</a:t>
            </a:r>
            <a:endParaRPr lang="en-US" sz="2200" b="1" dirty="0">
              <a:solidFill>
                <a:srgbClr val="000000"/>
              </a:solidFill>
            </a:endParaRPr>
          </a:p>
          <a:p>
            <a:pPr defTabSz="457200"/>
            <a:r>
              <a:rPr lang="zh-TW" altLang="en-US" sz="2600" dirty="0" smtClean="0">
                <a:solidFill>
                  <a:srgbClr val="000000"/>
                </a:solidFill>
                <a:latin typeface="華康儷中黑" pitchFamily="49" charset="-120"/>
                <a:ea typeface="華康儷中黑" pitchFamily="49" charset="-120"/>
              </a:rPr>
              <a:t>多層次傳銷人脈</a:t>
            </a:r>
            <a:endParaRPr lang="en-US" altLang="zh-TW" sz="2600" dirty="0" smtClean="0">
              <a:solidFill>
                <a:srgbClr val="000000"/>
              </a:solidFill>
              <a:latin typeface="華康儷中黑" pitchFamily="49" charset="-120"/>
              <a:ea typeface="華康儷中黑" pitchFamily="49" charset="-120"/>
            </a:endParaRPr>
          </a:p>
          <a:p>
            <a:pPr defTabSz="457200"/>
            <a:r>
              <a:rPr lang="en-US" sz="2200" b="1" dirty="0" smtClean="0">
                <a:solidFill>
                  <a:srgbClr val="000000"/>
                </a:solidFill>
              </a:rPr>
              <a:t>MLM </a:t>
            </a:r>
            <a:r>
              <a:rPr lang="en-US" sz="2200" b="1" dirty="0">
                <a:solidFill>
                  <a:srgbClr val="000000"/>
                </a:solidFill>
              </a:rPr>
              <a:t>Contacts</a:t>
            </a:r>
          </a:p>
          <a:p>
            <a:pPr defTabSz="457200"/>
            <a:endParaRPr lang="en-US" sz="2600" b="1" dirty="0">
              <a:solidFill>
                <a:srgbClr val="000000"/>
              </a:solidFill>
            </a:endParaRPr>
          </a:p>
        </p:txBody>
      </p:sp>
      <p:sp>
        <p:nvSpPr>
          <p:cNvPr id="49" name="TextBox 48"/>
          <p:cNvSpPr txBox="1"/>
          <p:nvPr/>
        </p:nvSpPr>
        <p:spPr>
          <a:xfrm>
            <a:off x="1143000" y="5943600"/>
            <a:ext cx="390525" cy="461963"/>
          </a:xfrm>
          <a:prstGeom prst="rect">
            <a:avLst/>
          </a:prstGeom>
          <a:noFill/>
        </p:spPr>
        <p:txBody>
          <a:bodyPr wrap="none">
            <a:spAutoFit/>
          </a:bodyPr>
          <a:lstStyle/>
          <a:p>
            <a:pPr defTabSz="457200"/>
            <a:r>
              <a:rPr lang="en-US" sz="2400">
                <a:solidFill>
                  <a:srgbClr val="000000"/>
                </a:solidFill>
                <a:latin typeface="Arial Black" pitchFamily="34" charset="0"/>
              </a:rPr>
              <a:t>3</a:t>
            </a:r>
          </a:p>
        </p:txBody>
      </p:sp>
      <p:sp>
        <p:nvSpPr>
          <p:cNvPr id="50" name="TextBox 49"/>
          <p:cNvSpPr txBox="1"/>
          <p:nvPr/>
        </p:nvSpPr>
        <p:spPr>
          <a:xfrm>
            <a:off x="1171575" y="5060950"/>
            <a:ext cx="390525" cy="461963"/>
          </a:xfrm>
          <a:prstGeom prst="rect">
            <a:avLst/>
          </a:prstGeom>
          <a:noFill/>
        </p:spPr>
        <p:txBody>
          <a:bodyPr wrap="none">
            <a:spAutoFit/>
          </a:bodyPr>
          <a:lstStyle/>
          <a:p>
            <a:pPr defTabSz="457200"/>
            <a:r>
              <a:rPr lang="en-US" sz="2400">
                <a:solidFill>
                  <a:srgbClr val="000000"/>
                </a:solidFill>
                <a:latin typeface="Arial Black" pitchFamily="34" charset="0"/>
              </a:rPr>
              <a:t>4</a:t>
            </a:r>
          </a:p>
        </p:txBody>
      </p:sp>
      <p:sp>
        <p:nvSpPr>
          <p:cNvPr id="51" name="TextBox 50"/>
          <p:cNvSpPr txBox="1"/>
          <p:nvPr/>
        </p:nvSpPr>
        <p:spPr>
          <a:xfrm>
            <a:off x="4953000" y="5943600"/>
            <a:ext cx="390525" cy="461963"/>
          </a:xfrm>
          <a:prstGeom prst="rect">
            <a:avLst/>
          </a:prstGeom>
          <a:noFill/>
        </p:spPr>
        <p:txBody>
          <a:bodyPr wrap="none">
            <a:spAutoFit/>
          </a:bodyPr>
          <a:lstStyle/>
          <a:p>
            <a:pPr defTabSz="457200"/>
            <a:r>
              <a:rPr lang="en-US" sz="2400">
                <a:solidFill>
                  <a:srgbClr val="000000"/>
                </a:solidFill>
                <a:latin typeface="Arial Black" pitchFamily="34" charset="0"/>
              </a:rPr>
              <a:t>2</a:t>
            </a:r>
          </a:p>
        </p:txBody>
      </p:sp>
      <p:sp>
        <p:nvSpPr>
          <p:cNvPr id="52" name="TextBox 51"/>
          <p:cNvSpPr txBox="1"/>
          <p:nvPr/>
        </p:nvSpPr>
        <p:spPr>
          <a:xfrm>
            <a:off x="4953000" y="5181600"/>
            <a:ext cx="390525" cy="461963"/>
          </a:xfrm>
          <a:prstGeom prst="rect">
            <a:avLst/>
          </a:prstGeom>
          <a:noFill/>
        </p:spPr>
        <p:txBody>
          <a:bodyPr wrap="none">
            <a:spAutoFit/>
          </a:bodyPr>
          <a:lstStyle/>
          <a:p>
            <a:pPr defTabSz="457200"/>
            <a:r>
              <a:rPr lang="en-US" sz="2400">
                <a:solidFill>
                  <a:srgbClr val="000000"/>
                </a:solidFill>
                <a:latin typeface="Arial Black" pitchFamily="34" charset="0"/>
              </a:rPr>
              <a:t>1</a:t>
            </a:r>
          </a:p>
        </p:txBody>
      </p:sp>
      <p:sp>
        <p:nvSpPr>
          <p:cNvPr id="55" name="TextBox 54"/>
          <p:cNvSpPr txBox="1"/>
          <p:nvPr/>
        </p:nvSpPr>
        <p:spPr>
          <a:xfrm>
            <a:off x="5257800" y="1526500"/>
            <a:ext cx="3224985" cy="2893100"/>
          </a:xfrm>
          <a:prstGeom prst="rect">
            <a:avLst/>
          </a:prstGeom>
          <a:noFill/>
        </p:spPr>
        <p:txBody>
          <a:bodyPr wrap="none">
            <a:spAutoFit/>
          </a:bodyPr>
          <a:lstStyle/>
          <a:p>
            <a:pPr defTabSz="457200" fontAlgn="auto">
              <a:spcBef>
                <a:spcPts val="0"/>
              </a:spcBef>
              <a:spcAft>
                <a:spcPts val="0"/>
              </a:spcAft>
              <a:defRPr/>
            </a:pPr>
            <a:r>
              <a:rPr lang="zh-TW" altLang="en-US" sz="2600" dirty="0" smtClean="0">
                <a:solidFill>
                  <a:prstClr val="black"/>
                </a:solidFill>
                <a:latin typeface="華康儷中黑" pitchFamily="49" charset="-120"/>
                <a:ea typeface="華康儷中黑" pitchFamily="49" charset="-120"/>
              </a:rPr>
              <a:t>認識的人</a:t>
            </a:r>
            <a:r>
              <a:rPr lang="en-US" sz="2200" b="1" dirty="0" smtClean="0">
                <a:solidFill>
                  <a:prstClr val="black"/>
                </a:solidFill>
                <a:latin typeface="Calibri"/>
                <a:ea typeface="+mn-ea"/>
              </a:rPr>
              <a:t>Acquaintances</a:t>
            </a:r>
            <a:endParaRPr lang="en-US" sz="2200" b="1" dirty="0">
              <a:solidFill>
                <a:prstClr val="black"/>
              </a:solidFill>
              <a:latin typeface="Calibri"/>
              <a:ea typeface="+mn-ea"/>
            </a:endParaRPr>
          </a:p>
          <a:p>
            <a:pPr defTabSz="457200" fontAlgn="auto">
              <a:spcBef>
                <a:spcPts val="0"/>
              </a:spcBef>
              <a:spcAft>
                <a:spcPts val="0"/>
              </a:spcAft>
              <a:defRPr/>
            </a:pPr>
            <a:r>
              <a:rPr lang="zh-TW" altLang="en-US" sz="2600" dirty="0" smtClean="0">
                <a:solidFill>
                  <a:prstClr val="black"/>
                </a:solidFill>
                <a:latin typeface="華康儷中黑" pitchFamily="49" charset="-120"/>
                <a:ea typeface="華康儷中黑" pitchFamily="49" charset="-120"/>
              </a:rPr>
              <a:t>親戚</a:t>
            </a:r>
            <a:r>
              <a:rPr lang="en-US" sz="2200" b="1" dirty="0" smtClean="0">
                <a:solidFill>
                  <a:prstClr val="black"/>
                </a:solidFill>
                <a:latin typeface="Calibri"/>
                <a:ea typeface="+mn-ea"/>
              </a:rPr>
              <a:t>Relatives</a:t>
            </a:r>
            <a:endParaRPr lang="en-US" sz="2200" b="1" dirty="0">
              <a:solidFill>
                <a:prstClr val="black"/>
              </a:solidFill>
              <a:latin typeface="Calibri"/>
              <a:ea typeface="+mn-ea"/>
            </a:endParaRPr>
          </a:p>
          <a:p>
            <a:pPr defTabSz="457200" fontAlgn="auto">
              <a:spcBef>
                <a:spcPts val="0"/>
              </a:spcBef>
              <a:spcAft>
                <a:spcPts val="0"/>
              </a:spcAft>
              <a:defRPr/>
            </a:pPr>
            <a:r>
              <a:rPr lang="zh-TW" altLang="en-US" sz="2600" dirty="0" smtClean="0">
                <a:solidFill>
                  <a:prstClr val="black"/>
                </a:solidFill>
                <a:latin typeface="華康儷中黑" pitchFamily="49" charset="-120"/>
                <a:ea typeface="華康儷中黑" pitchFamily="49" charset="-120"/>
              </a:rPr>
              <a:t>夥伴</a:t>
            </a:r>
            <a:r>
              <a:rPr lang="en-US" sz="2200" b="1" dirty="0" smtClean="0">
                <a:solidFill>
                  <a:prstClr val="black"/>
                </a:solidFill>
                <a:latin typeface="Calibri"/>
                <a:ea typeface="+mn-ea"/>
              </a:rPr>
              <a:t>Associates</a:t>
            </a:r>
            <a:endParaRPr lang="en-US" sz="2200" b="1" dirty="0">
              <a:solidFill>
                <a:prstClr val="black"/>
              </a:solidFill>
              <a:latin typeface="Calibri"/>
              <a:ea typeface="+mn-ea"/>
            </a:endParaRPr>
          </a:p>
          <a:p>
            <a:pPr marL="342900" indent="-163513" defTabSz="457200" fontAlgn="auto">
              <a:spcBef>
                <a:spcPts val="0"/>
              </a:spcBef>
              <a:spcAft>
                <a:spcPts val="0"/>
              </a:spcAft>
              <a:buFont typeface="Arial"/>
              <a:buChar char="•"/>
              <a:defRPr/>
            </a:pPr>
            <a:r>
              <a:rPr lang="zh-TW" altLang="en-US" sz="2600" dirty="0" smtClean="0">
                <a:solidFill>
                  <a:prstClr val="black"/>
                </a:solidFill>
                <a:latin typeface="華康儷中黑" pitchFamily="49" charset="-120"/>
                <a:ea typeface="華康儷中黑" pitchFamily="49" charset="-120"/>
              </a:rPr>
              <a:t>工作</a:t>
            </a:r>
            <a:r>
              <a:rPr lang="en-US" sz="2200" b="1" dirty="0" smtClean="0">
                <a:solidFill>
                  <a:prstClr val="black"/>
                </a:solidFill>
                <a:latin typeface="Calibri"/>
                <a:ea typeface="+mn-ea"/>
              </a:rPr>
              <a:t>Work</a:t>
            </a:r>
            <a:endParaRPr lang="en-US" sz="2200" b="1" dirty="0">
              <a:solidFill>
                <a:prstClr val="black"/>
              </a:solidFill>
              <a:latin typeface="Calibri"/>
              <a:ea typeface="+mn-ea"/>
            </a:endParaRPr>
          </a:p>
          <a:p>
            <a:pPr marL="342900" indent="-163513" defTabSz="457200" fontAlgn="auto">
              <a:spcBef>
                <a:spcPts val="0"/>
              </a:spcBef>
              <a:spcAft>
                <a:spcPts val="0"/>
              </a:spcAft>
              <a:buFont typeface="Arial"/>
              <a:buChar char="•"/>
              <a:defRPr/>
            </a:pPr>
            <a:r>
              <a:rPr lang="zh-TW" altLang="en-US" sz="2600" dirty="0" smtClean="0">
                <a:solidFill>
                  <a:prstClr val="black"/>
                </a:solidFill>
                <a:latin typeface="華康儷中黑" pitchFamily="49" charset="-120"/>
                <a:ea typeface="華康儷中黑" pitchFamily="49" charset="-120"/>
              </a:rPr>
              <a:t>俱樂部</a:t>
            </a:r>
            <a:r>
              <a:rPr lang="en-US" sz="2200" b="1" dirty="0" smtClean="0">
                <a:solidFill>
                  <a:prstClr val="black"/>
                </a:solidFill>
                <a:latin typeface="Calibri"/>
                <a:ea typeface="+mn-ea"/>
              </a:rPr>
              <a:t>Clubs</a:t>
            </a:r>
            <a:endParaRPr lang="en-US" sz="2200" b="1" dirty="0">
              <a:solidFill>
                <a:prstClr val="black"/>
              </a:solidFill>
              <a:latin typeface="Calibri"/>
              <a:ea typeface="+mn-ea"/>
            </a:endParaRPr>
          </a:p>
          <a:p>
            <a:pPr marL="342900" indent="-163513" defTabSz="457200" fontAlgn="auto">
              <a:spcBef>
                <a:spcPts val="0"/>
              </a:spcBef>
              <a:spcAft>
                <a:spcPts val="0"/>
              </a:spcAft>
              <a:buFont typeface="Arial"/>
              <a:buChar char="•"/>
              <a:defRPr/>
            </a:pPr>
            <a:r>
              <a:rPr lang="zh-TW" altLang="en-US" sz="2600" dirty="0" smtClean="0">
                <a:solidFill>
                  <a:prstClr val="black"/>
                </a:solidFill>
                <a:latin typeface="華康儷中黑" pitchFamily="49" charset="-120"/>
                <a:ea typeface="華康儷中黑" pitchFamily="49" charset="-120"/>
              </a:rPr>
              <a:t>教會</a:t>
            </a:r>
            <a:r>
              <a:rPr lang="en-US" sz="2200" b="1" dirty="0" smtClean="0">
                <a:solidFill>
                  <a:prstClr val="black"/>
                </a:solidFill>
                <a:latin typeface="Calibri"/>
                <a:ea typeface="+mn-ea"/>
              </a:rPr>
              <a:t>Church</a:t>
            </a:r>
            <a:endParaRPr lang="en-US" sz="2200" b="1" dirty="0">
              <a:solidFill>
                <a:prstClr val="black"/>
              </a:solidFill>
              <a:latin typeface="Calibri"/>
              <a:ea typeface="+mn-ea"/>
            </a:endParaRPr>
          </a:p>
          <a:p>
            <a:pPr marL="342900" indent="-163513" defTabSz="457200" fontAlgn="auto">
              <a:spcBef>
                <a:spcPts val="0"/>
              </a:spcBef>
              <a:spcAft>
                <a:spcPts val="0"/>
              </a:spcAft>
              <a:buFont typeface="Arial"/>
              <a:buChar char="•"/>
              <a:defRPr/>
            </a:pPr>
            <a:r>
              <a:rPr lang="zh-TW" altLang="en-US" sz="2600" dirty="0" smtClean="0">
                <a:solidFill>
                  <a:prstClr val="black"/>
                </a:solidFill>
                <a:latin typeface="華康儷中黑" pitchFamily="49" charset="-120"/>
                <a:ea typeface="華康儷中黑" pitchFamily="49" charset="-120"/>
              </a:rPr>
              <a:t>學校</a:t>
            </a:r>
            <a:r>
              <a:rPr lang="en-US" sz="2200" b="1" dirty="0" smtClean="0">
                <a:solidFill>
                  <a:prstClr val="black"/>
                </a:solidFill>
                <a:latin typeface="Calibri"/>
                <a:ea typeface="+mn-ea"/>
              </a:rPr>
              <a:t>School</a:t>
            </a:r>
            <a:endParaRPr lang="en-US" sz="2200" b="1" dirty="0">
              <a:solidFill>
                <a:prstClr val="black"/>
              </a:solidFill>
              <a:latin typeface="Calibri"/>
              <a:ea typeface="+mn-ea"/>
            </a:endParaRPr>
          </a:p>
        </p:txBody>
      </p:sp>
      <p:sp>
        <p:nvSpPr>
          <p:cNvPr id="58" name="TextBox 57"/>
          <p:cNvSpPr txBox="1"/>
          <p:nvPr/>
        </p:nvSpPr>
        <p:spPr>
          <a:xfrm>
            <a:off x="5029200" y="1905000"/>
            <a:ext cx="3636445" cy="892552"/>
          </a:xfrm>
          <a:prstGeom prst="rect">
            <a:avLst/>
          </a:prstGeom>
          <a:noFill/>
        </p:spPr>
        <p:txBody>
          <a:bodyPr wrap="none">
            <a:spAutoFit/>
          </a:bodyPr>
          <a:lstStyle/>
          <a:p>
            <a:pPr defTabSz="457200" fontAlgn="auto">
              <a:spcBef>
                <a:spcPts val="0"/>
              </a:spcBef>
              <a:spcAft>
                <a:spcPts val="0"/>
              </a:spcAft>
              <a:defRPr/>
            </a:pPr>
            <a:r>
              <a:rPr lang="zh-TW" altLang="en-US" sz="2600" dirty="0" smtClean="0">
                <a:solidFill>
                  <a:prstClr val="black"/>
                </a:solidFill>
                <a:latin typeface="華康儷中黑" pitchFamily="49" charset="-120"/>
                <a:ea typeface="華康儷中黑" pitchFamily="49" charset="-120"/>
              </a:rPr>
              <a:t>廣告</a:t>
            </a:r>
            <a:r>
              <a:rPr lang="en-US" sz="2200" b="1" dirty="0" smtClean="0">
                <a:solidFill>
                  <a:prstClr val="black"/>
                </a:solidFill>
                <a:latin typeface="Calibri"/>
                <a:ea typeface="+mn-ea"/>
              </a:rPr>
              <a:t>Ads</a:t>
            </a:r>
            <a:endParaRPr lang="en-US" sz="2200" b="1" dirty="0">
              <a:solidFill>
                <a:prstClr val="black"/>
              </a:solidFill>
              <a:latin typeface="Calibri"/>
              <a:ea typeface="+mn-ea"/>
            </a:endParaRPr>
          </a:p>
          <a:p>
            <a:pPr defTabSz="457200" fontAlgn="auto">
              <a:spcBef>
                <a:spcPts val="0"/>
              </a:spcBef>
              <a:spcAft>
                <a:spcPts val="0"/>
              </a:spcAft>
              <a:defRPr/>
            </a:pPr>
            <a:r>
              <a:rPr lang="zh-TW" altLang="en-US" sz="2600" dirty="0" smtClean="0">
                <a:solidFill>
                  <a:prstClr val="black"/>
                </a:solidFill>
                <a:latin typeface="華康儷中黑" pitchFamily="49" charset="-120"/>
                <a:ea typeface="華康儷中黑" pitchFamily="49" charset="-120"/>
              </a:rPr>
              <a:t>社交媒體</a:t>
            </a:r>
            <a:r>
              <a:rPr lang="en-US" sz="2200" b="1" dirty="0" smtClean="0">
                <a:solidFill>
                  <a:prstClr val="black"/>
                </a:solidFill>
                <a:latin typeface="Calibri"/>
                <a:ea typeface="+mn-ea"/>
              </a:rPr>
              <a:t>Social </a:t>
            </a:r>
            <a:r>
              <a:rPr lang="en-US" sz="2200" b="1" dirty="0">
                <a:solidFill>
                  <a:prstClr val="black"/>
                </a:solidFill>
                <a:latin typeface="Calibri"/>
                <a:ea typeface="+mn-ea"/>
              </a:rPr>
              <a:t>Networking</a:t>
            </a:r>
          </a:p>
        </p:txBody>
      </p:sp>
      <p:sp>
        <p:nvSpPr>
          <p:cNvPr id="61" name="TextBox 60"/>
          <p:cNvSpPr txBox="1"/>
          <p:nvPr/>
        </p:nvSpPr>
        <p:spPr>
          <a:xfrm>
            <a:off x="5448786" y="1447800"/>
            <a:ext cx="3009414" cy="4093428"/>
          </a:xfrm>
          <a:prstGeom prst="rect">
            <a:avLst/>
          </a:prstGeom>
          <a:noFill/>
        </p:spPr>
        <p:txBody>
          <a:bodyPr wrap="none">
            <a:spAutoFit/>
          </a:bodyPr>
          <a:lstStyle/>
          <a:p>
            <a:pPr defTabSz="457200"/>
            <a:r>
              <a:rPr lang="en-US" sz="2600" b="1" dirty="0" smtClean="0">
                <a:solidFill>
                  <a:srgbClr val="000000"/>
                </a:solidFill>
              </a:rPr>
              <a:t>3</a:t>
            </a:r>
            <a:r>
              <a:rPr lang="zh-TW" altLang="en-US" sz="2600" b="1" dirty="0" smtClean="0">
                <a:solidFill>
                  <a:srgbClr val="000000"/>
                </a:solidFill>
                <a:latin typeface="華康儷中黑" pitchFamily="49" charset="-120"/>
                <a:ea typeface="華康儷中黑" pitchFamily="49" charset="-120"/>
              </a:rPr>
              <a:t>呎規則</a:t>
            </a:r>
            <a:r>
              <a:rPr lang="en-US" altLang="zh-TW" sz="2200" b="1" dirty="0" smtClean="0">
                <a:solidFill>
                  <a:srgbClr val="000000"/>
                </a:solidFill>
                <a:latin typeface="華康儷中黑" pitchFamily="49" charset="-120"/>
                <a:ea typeface="華康儷中黑" pitchFamily="49" charset="-120"/>
              </a:rPr>
              <a:t> </a:t>
            </a:r>
            <a:r>
              <a:rPr lang="en-US" sz="2200" b="1" dirty="0" smtClean="0">
                <a:solidFill>
                  <a:srgbClr val="000000"/>
                </a:solidFill>
              </a:rPr>
              <a:t>3 </a:t>
            </a:r>
            <a:r>
              <a:rPr lang="en-US" sz="2200" b="1" dirty="0">
                <a:solidFill>
                  <a:srgbClr val="000000"/>
                </a:solidFill>
              </a:rPr>
              <a:t>Foot Rule</a:t>
            </a:r>
          </a:p>
          <a:p>
            <a:pPr defTabSz="457200">
              <a:buFont typeface="Arial" pitchFamily="34" charset="0"/>
              <a:buChar char="•"/>
            </a:pPr>
            <a:r>
              <a:rPr lang="zh-TW" altLang="en-US" sz="2600" dirty="0" smtClean="0">
                <a:solidFill>
                  <a:srgbClr val="000000"/>
                </a:solidFill>
                <a:latin typeface="華康儷中黑" pitchFamily="49" charset="-120"/>
                <a:ea typeface="華康儷中黑" pitchFamily="49" charset="-120"/>
              </a:rPr>
              <a:t>工作</a:t>
            </a:r>
            <a:r>
              <a:rPr lang="en-US" sz="2200" b="1" dirty="0" smtClean="0">
                <a:solidFill>
                  <a:srgbClr val="000000"/>
                </a:solidFill>
              </a:rPr>
              <a:t>Work</a:t>
            </a:r>
            <a:endParaRPr lang="en-US" sz="2200" b="1" dirty="0">
              <a:solidFill>
                <a:srgbClr val="000000"/>
              </a:solidFill>
            </a:endParaRPr>
          </a:p>
          <a:p>
            <a:pPr defTabSz="457200"/>
            <a:r>
              <a:rPr lang="zh-TW" altLang="en-US" sz="2600" dirty="0" smtClean="0">
                <a:solidFill>
                  <a:srgbClr val="000000"/>
                </a:solidFill>
                <a:latin typeface="華康儷中黑" pitchFamily="49" charset="-120"/>
                <a:ea typeface="華康儷中黑" pitchFamily="49" charset="-120"/>
              </a:rPr>
              <a:t>參加新活動</a:t>
            </a:r>
            <a:r>
              <a:rPr lang="en-US" sz="2200" b="1" dirty="0" smtClean="0">
                <a:solidFill>
                  <a:srgbClr val="000000"/>
                </a:solidFill>
              </a:rPr>
              <a:t>Join </a:t>
            </a:r>
            <a:r>
              <a:rPr lang="en-US" sz="2200" b="1" dirty="0">
                <a:solidFill>
                  <a:srgbClr val="000000"/>
                </a:solidFill>
              </a:rPr>
              <a:t>New</a:t>
            </a:r>
            <a:r>
              <a:rPr lang="en-US" sz="2600" b="1" dirty="0">
                <a:solidFill>
                  <a:srgbClr val="000000"/>
                </a:solidFill>
              </a:rPr>
              <a:t>:</a:t>
            </a:r>
          </a:p>
          <a:p>
            <a:pPr defTabSz="457200">
              <a:buFont typeface="Arial" pitchFamily="34" charset="0"/>
              <a:buChar char="•"/>
            </a:pPr>
            <a:r>
              <a:rPr lang="zh-TW" altLang="en-US" sz="2600" dirty="0" smtClean="0">
                <a:solidFill>
                  <a:srgbClr val="000000"/>
                </a:solidFill>
                <a:latin typeface="華康儷中黑" pitchFamily="49" charset="-120"/>
                <a:ea typeface="華康儷中黑" pitchFamily="49" charset="-120"/>
              </a:rPr>
              <a:t>健身</a:t>
            </a:r>
            <a:r>
              <a:rPr lang="en-US" sz="2200" b="1" dirty="0" smtClean="0">
                <a:solidFill>
                  <a:srgbClr val="000000"/>
                </a:solidFill>
              </a:rPr>
              <a:t>Gymnasium</a:t>
            </a:r>
            <a:endParaRPr lang="en-US" sz="2200" b="1" dirty="0">
              <a:solidFill>
                <a:srgbClr val="000000"/>
              </a:solidFill>
            </a:endParaRPr>
          </a:p>
          <a:p>
            <a:pPr defTabSz="457200">
              <a:buFont typeface="Arial" pitchFamily="34" charset="0"/>
              <a:buChar char="•"/>
            </a:pPr>
            <a:r>
              <a:rPr lang="zh-TW" altLang="en-US" sz="2600" dirty="0" smtClean="0">
                <a:solidFill>
                  <a:srgbClr val="000000"/>
                </a:solidFill>
                <a:latin typeface="華康儷中黑" pitchFamily="49" charset="-120"/>
                <a:ea typeface="華康儷中黑" pitchFamily="49" charset="-120"/>
              </a:rPr>
              <a:t>教會</a:t>
            </a:r>
            <a:r>
              <a:rPr lang="en-US" sz="2200" b="1" dirty="0" smtClean="0">
                <a:solidFill>
                  <a:srgbClr val="000000"/>
                </a:solidFill>
              </a:rPr>
              <a:t>Church</a:t>
            </a:r>
            <a:endParaRPr lang="en-US" sz="2200" b="1" dirty="0">
              <a:solidFill>
                <a:srgbClr val="000000"/>
              </a:solidFill>
            </a:endParaRPr>
          </a:p>
          <a:p>
            <a:pPr defTabSz="457200">
              <a:buFont typeface="Arial" pitchFamily="34" charset="0"/>
              <a:buChar char="•"/>
            </a:pPr>
            <a:r>
              <a:rPr lang="zh-TW" altLang="en-US" sz="2600" dirty="0" smtClean="0">
                <a:solidFill>
                  <a:srgbClr val="000000"/>
                </a:solidFill>
                <a:latin typeface="華康儷中黑" pitchFamily="49" charset="-120"/>
                <a:ea typeface="華康儷中黑" pitchFamily="49" charset="-120"/>
              </a:rPr>
              <a:t>課程</a:t>
            </a:r>
            <a:r>
              <a:rPr lang="en-US" sz="2200" b="1" dirty="0" smtClean="0">
                <a:solidFill>
                  <a:srgbClr val="000000"/>
                </a:solidFill>
              </a:rPr>
              <a:t>College </a:t>
            </a:r>
            <a:r>
              <a:rPr lang="en-US" sz="2200" b="1" dirty="0">
                <a:solidFill>
                  <a:srgbClr val="000000"/>
                </a:solidFill>
              </a:rPr>
              <a:t>Course</a:t>
            </a:r>
          </a:p>
          <a:p>
            <a:pPr defTabSz="457200">
              <a:buFont typeface="Arial" pitchFamily="34" charset="0"/>
              <a:buChar char="•"/>
            </a:pPr>
            <a:r>
              <a:rPr lang="zh-TW" altLang="en-US" sz="2600" dirty="0" smtClean="0">
                <a:solidFill>
                  <a:srgbClr val="000000"/>
                </a:solidFill>
                <a:latin typeface="華康儷中黑" pitchFamily="49" charset="-120"/>
                <a:ea typeface="華康儷中黑" pitchFamily="49" charset="-120"/>
              </a:rPr>
              <a:t>公益</a:t>
            </a:r>
            <a:r>
              <a:rPr lang="en-US" sz="2200" b="1" dirty="0" smtClean="0">
                <a:solidFill>
                  <a:srgbClr val="000000"/>
                </a:solidFill>
              </a:rPr>
              <a:t>Charity</a:t>
            </a:r>
            <a:endParaRPr lang="en-US" sz="2200" b="1" dirty="0">
              <a:solidFill>
                <a:srgbClr val="000000"/>
              </a:solidFill>
            </a:endParaRPr>
          </a:p>
          <a:p>
            <a:pPr defTabSz="457200">
              <a:buFont typeface="Arial" pitchFamily="34" charset="0"/>
              <a:buChar char="•"/>
            </a:pPr>
            <a:r>
              <a:rPr lang="zh-TW" altLang="en-US" sz="2600" dirty="0" smtClean="0">
                <a:solidFill>
                  <a:srgbClr val="000000"/>
                </a:solidFill>
                <a:latin typeface="華康儷中黑" pitchFamily="49" charset="-120"/>
                <a:ea typeface="華康儷中黑" pitchFamily="49" charset="-120"/>
              </a:rPr>
              <a:t>俱樂部</a:t>
            </a:r>
            <a:r>
              <a:rPr lang="en-US" sz="2200" b="1" dirty="0" smtClean="0">
                <a:solidFill>
                  <a:srgbClr val="000000"/>
                </a:solidFill>
              </a:rPr>
              <a:t>Club</a:t>
            </a:r>
            <a:endParaRPr lang="en-US" sz="2200" b="1" dirty="0">
              <a:solidFill>
                <a:srgbClr val="000000"/>
              </a:solidFill>
            </a:endParaRPr>
          </a:p>
          <a:p>
            <a:pPr defTabSz="457200"/>
            <a:endParaRPr lang="en-US" sz="2600" b="1" dirty="0">
              <a:solidFill>
                <a:srgbClr val="000000"/>
              </a:solidFill>
            </a:endParaRPr>
          </a:p>
          <a:p>
            <a:pPr defTabSz="457200"/>
            <a:endParaRPr lang="en-US" sz="2600" b="1" dirty="0">
              <a:solidFill>
                <a:srgbClr val="000000"/>
              </a:solidFill>
            </a:endParaRPr>
          </a:p>
        </p:txBody>
      </p:sp>
      <p:sp>
        <p:nvSpPr>
          <p:cNvPr id="63" name="TextBox 62"/>
          <p:cNvSpPr txBox="1"/>
          <p:nvPr/>
        </p:nvSpPr>
        <p:spPr>
          <a:xfrm>
            <a:off x="1489075" y="1270000"/>
            <a:ext cx="2203450" cy="1923604"/>
          </a:xfrm>
          <a:prstGeom prst="rect">
            <a:avLst/>
          </a:prstGeom>
          <a:noFill/>
        </p:spPr>
        <p:txBody>
          <a:bodyPr>
            <a:spAutoFit/>
          </a:bodyPr>
          <a:lstStyle/>
          <a:p>
            <a:pPr algn="ctr" defTabSz="457200" fontAlgn="auto">
              <a:spcBef>
                <a:spcPts val="0"/>
              </a:spcBef>
              <a:spcAft>
                <a:spcPts val="0"/>
              </a:spcAft>
              <a:defRPr/>
            </a:pPr>
            <a:r>
              <a:rPr lang="en-US" sz="1700" b="1" dirty="0" smtClean="0">
                <a:solidFill>
                  <a:prstClr val="black"/>
                </a:solidFill>
                <a:latin typeface="Calibri"/>
                <a:ea typeface="+mn-ea"/>
              </a:rPr>
              <a:t>Possibilities </a:t>
            </a:r>
            <a:r>
              <a:rPr lang="zh-TW" altLang="en-US" sz="1700" dirty="0" smtClean="0">
                <a:solidFill>
                  <a:prstClr val="black"/>
                </a:solidFill>
                <a:latin typeface="華康儷中黑" pitchFamily="49" charset="-120"/>
                <a:ea typeface="華康儷中黑" pitchFamily="49" charset="-120"/>
              </a:rPr>
              <a:t>機會</a:t>
            </a:r>
            <a:r>
              <a:rPr lang="en-US" sz="1700" b="1" dirty="0">
                <a:solidFill>
                  <a:prstClr val="black"/>
                </a:solidFill>
                <a:latin typeface="Calibri"/>
                <a:ea typeface="+mn-ea"/>
              </a:rPr>
              <a:t/>
            </a:r>
            <a:br>
              <a:rPr lang="en-US" sz="1700" b="1" dirty="0">
                <a:solidFill>
                  <a:prstClr val="black"/>
                </a:solidFill>
                <a:latin typeface="Calibri"/>
                <a:ea typeface="+mn-ea"/>
              </a:rPr>
            </a:br>
            <a:r>
              <a:rPr lang="en-US" sz="1700" b="1" dirty="0" smtClean="0">
                <a:solidFill>
                  <a:prstClr val="black"/>
                </a:solidFill>
                <a:latin typeface="Calibri"/>
                <a:ea typeface="+mn-ea"/>
              </a:rPr>
              <a:t>Cultivate </a:t>
            </a:r>
            <a:r>
              <a:rPr lang="zh-TW" altLang="en-US" sz="1700" dirty="0" smtClean="0">
                <a:solidFill>
                  <a:prstClr val="black"/>
                </a:solidFill>
                <a:latin typeface="華康儷中黑" pitchFamily="49" charset="-120"/>
                <a:ea typeface="華康儷中黑" pitchFamily="49" charset="-120"/>
              </a:rPr>
              <a:t>培育關係</a:t>
            </a:r>
            <a:endParaRPr lang="en-US" altLang="zh-TW" sz="1700" dirty="0" smtClean="0">
              <a:solidFill>
                <a:prstClr val="black"/>
              </a:solidFill>
              <a:latin typeface="華康儷中黑" pitchFamily="49" charset="-120"/>
              <a:ea typeface="華康儷中黑" pitchFamily="49" charset="-120"/>
            </a:endParaRPr>
          </a:p>
          <a:p>
            <a:pPr algn="ctr" defTabSz="457200" fontAlgn="auto">
              <a:spcBef>
                <a:spcPts val="0"/>
              </a:spcBef>
              <a:spcAft>
                <a:spcPts val="0"/>
              </a:spcAft>
              <a:defRPr/>
            </a:pPr>
            <a:r>
              <a:rPr lang="en-US" sz="1700" b="1" dirty="0" smtClean="0">
                <a:solidFill>
                  <a:prstClr val="black"/>
                </a:solidFill>
                <a:latin typeface="Calibri"/>
                <a:ea typeface="+mn-ea"/>
              </a:rPr>
              <a:t>Top </a:t>
            </a:r>
            <a:r>
              <a:rPr lang="en-US" sz="1700" b="1" dirty="0">
                <a:solidFill>
                  <a:prstClr val="black"/>
                </a:solidFill>
                <a:latin typeface="Calibri"/>
                <a:ea typeface="+mn-ea"/>
              </a:rPr>
              <a:t>Ten </a:t>
            </a:r>
            <a:r>
              <a:rPr lang="en-US" sz="1700" b="1" dirty="0" smtClean="0">
                <a:solidFill>
                  <a:prstClr val="black"/>
                </a:solidFill>
                <a:latin typeface="Calibri"/>
                <a:ea typeface="+mn-ea"/>
              </a:rPr>
              <a:t>List </a:t>
            </a:r>
            <a:r>
              <a:rPr lang="zh-TW" altLang="en-US" sz="1700" dirty="0" smtClean="0">
                <a:solidFill>
                  <a:prstClr val="black"/>
                </a:solidFill>
                <a:latin typeface="華康儷中黑" pitchFamily="49" charset="-120"/>
                <a:ea typeface="華康儷中黑" pitchFamily="49" charset="-120"/>
              </a:rPr>
              <a:t>前十人選</a:t>
            </a:r>
            <a:r>
              <a:rPr lang="en-US" sz="1700" b="1" dirty="0">
                <a:solidFill>
                  <a:prstClr val="black"/>
                </a:solidFill>
                <a:latin typeface="Calibri"/>
                <a:ea typeface="+mn-ea"/>
              </a:rPr>
              <a:t/>
            </a:r>
            <a:br>
              <a:rPr lang="en-US" sz="1700" b="1" dirty="0">
                <a:solidFill>
                  <a:prstClr val="black"/>
                </a:solidFill>
                <a:latin typeface="Calibri"/>
                <a:ea typeface="+mn-ea"/>
              </a:rPr>
            </a:br>
            <a:r>
              <a:rPr lang="en-US" sz="1700" b="1" dirty="0" smtClean="0">
                <a:solidFill>
                  <a:prstClr val="black"/>
                </a:solidFill>
                <a:latin typeface="Calibri"/>
                <a:ea typeface="+mn-ea"/>
              </a:rPr>
              <a:t>Approach </a:t>
            </a:r>
            <a:r>
              <a:rPr lang="zh-TW" altLang="en-US" sz="1700" dirty="0" smtClean="0">
                <a:solidFill>
                  <a:prstClr val="black"/>
                </a:solidFill>
                <a:latin typeface="華康儷中黑" pitchFamily="49" charset="-120"/>
                <a:ea typeface="華康儷中黑" pitchFamily="49" charset="-120"/>
              </a:rPr>
              <a:t>接觸</a:t>
            </a:r>
            <a:r>
              <a:rPr lang="en-US" sz="1700" b="1" dirty="0">
                <a:solidFill>
                  <a:prstClr val="black"/>
                </a:solidFill>
                <a:latin typeface="Calibri"/>
                <a:ea typeface="+mn-ea"/>
              </a:rPr>
              <a:t/>
            </a:r>
            <a:br>
              <a:rPr lang="en-US" sz="1700" b="1" dirty="0">
                <a:solidFill>
                  <a:prstClr val="black"/>
                </a:solidFill>
                <a:latin typeface="Calibri"/>
                <a:ea typeface="+mn-ea"/>
              </a:rPr>
            </a:br>
            <a:r>
              <a:rPr lang="en-US" sz="1700" b="1" dirty="0">
                <a:solidFill>
                  <a:prstClr val="black"/>
                </a:solidFill>
                <a:latin typeface="Calibri"/>
                <a:ea typeface="+mn-ea"/>
              </a:rPr>
              <a:t>Show </a:t>
            </a:r>
            <a:r>
              <a:rPr lang="en-US" sz="1700" b="1" dirty="0" smtClean="0">
                <a:solidFill>
                  <a:prstClr val="black"/>
                </a:solidFill>
                <a:latin typeface="Calibri"/>
                <a:ea typeface="+mn-ea"/>
              </a:rPr>
              <a:t>Plan</a:t>
            </a:r>
            <a:r>
              <a:rPr lang="zh-TW" altLang="en-US" sz="1700" dirty="0" smtClean="0">
                <a:solidFill>
                  <a:prstClr val="black"/>
                </a:solidFill>
                <a:latin typeface="華康儷中黑" pitchFamily="49" charset="-120"/>
                <a:ea typeface="華康儷中黑" pitchFamily="49" charset="-120"/>
              </a:rPr>
              <a:t>展示計劃</a:t>
            </a:r>
            <a:r>
              <a:rPr lang="en-US" sz="1700" b="1" dirty="0">
                <a:solidFill>
                  <a:prstClr val="black"/>
                </a:solidFill>
                <a:latin typeface="Calibri"/>
                <a:ea typeface="+mn-ea"/>
              </a:rPr>
              <a:t/>
            </a:r>
            <a:br>
              <a:rPr lang="en-US" sz="1700" b="1" dirty="0">
                <a:solidFill>
                  <a:prstClr val="black"/>
                </a:solidFill>
                <a:latin typeface="Calibri"/>
                <a:ea typeface="+mn-ea"/>
              </a:rPr>
            </a:br>
            <a:r>
              <a:rPr lang="en-US" sz="1700" b="1" dirty="0" smtClean="0">
                <a:solidFill>
                  <a:prstClr val="black"/>
                </a:solidFill>
                <a:latin typeface="Calibri"/>
                <a:ea typeface="+mn-ea"/>
              </a:rPr>
              <a:t>Sponsor </a:t>
            </a:r>
            <a:r>
              <a:rPr lang="zh-TW" altLang="en-US" sz="1700" dirty="0" smtClean="0">
                <a:solidFill>
                  <a:prstClr val="black"/>
                </a:solidFill>
                <a:latin typeface="華康儷中黑" pitchFamily="49" charset="-120"/>
                <a:ea typeface="華康儷中黑" pitchFamily="49" charset="-120"/>
              </a:rPr>
              <a:t>推薦</a:t>
            </a:r>
            <a:r>
              <a:rPr lang="en-US" sz="1700" b="1" dirty="0">
                <a:solidFill>
                  <a:prstClr val="black"/>
                </a:solidFill>
                <a:latin typeface="Calibri"/>
                <a:ea typeface="+mn-ea"/>
              </a:rPr>
              <a:t/>
            </a:r>
            <a:br>
              <a:rPr lang="en-US" sz="1700" b="1" dirty="0">
                <a:solidFill>
                  <a:prstClr val="black"/>
                </a:solidFill>
                <a:latin typeface="Calibri"/>
                <a:ea typeface="+mn-ea"/>
              </a:rPr>
            </a:br>
            <a:r>
              <a:rPr lang="en-US" sz="1700" b="1" dirty="0" smtClean="0">
                <a:solidFill>
                  <a:prstClr val="black"/>
                </a:solidFill>
                <a:latin typeface="Calibri"/>
                <a:ea typeface="+mn-ea"/>
              </a:rPr>
              <a:t>Commit </a:t>
            </a:r>
            <a:r>
              <a:rPr lang="zh-TW" altLang="en-US" sz="1700" dirty="0" smtClean="0">
                <a:solidFill>
                  <a:prstClr val="black"/>
                </a:solidFill>
                <a:latin typeface="華康儷中黑" pitchFamily="49" charset="-120"/>
                <a:ea typeface="華康儷中黑" pitchFamily="49" charset="-120"/>
              </a:rPr>
              <a:t>承諾</a:t>
            </a:r>
            <a:endParaRPr lang="en-US" sz="1700" dirty="0">
              <a:solidFill>
                <a:prstClr val="black"/>
              </a:solidFill>
              <a:latin typeface="華康儷中黑" pitchFamily="49" charset="-120"/>
              <a:ea typeface="華康儷中黑" pitchFamily="49" charset="-120"/>
            </a:endParaRPr>
          </a:p>
        </p:txBody>
      </p:sp>
      <p:sp>
        <p:nvSpPr>
          <p:cNvPr id="66" name="Down Arrow 65"/>
          <p:cNvSpPr>
            <a:spLocks noChangeArrowheads="1"/>
          </p:cNvSpPr>
          <p:nvPr/>
        </p:nvSpPr>
        <p:spPr bwMode="auto">
          <a:xfrm>
            <a:off x="2054225" y="381000"/>
            <a:ext cx="1143000" cy="685800"/>
          </a:xfrm>
          <a:prstGeom prst="downArrow">
            <a:avLst>
              <a:gd name="adj1" fmla="val 50000"/>
              <a:gd name="adj2" fmla="val 50000"/>
            </a:avLst>
          </a:prstGeom>
          <a:solidFill>
            <a:srgbClr val="7F7F7F"/>
          </a:solidFill>
          <a:ln>
            <a:noFill/>
          </a:ln>
          <a:effectLst>
            <a:outerShdw blurRad="44450" dist="27940" dir="5400000" algn="ctr" rotWithShape="0">
              <a:srgbClr val="808080">
                <a:alpha val="31999"/>
              </a:srgbClr>
            </a:outerShdw>
          </a:effectLst>
          <a:extLst>
            <a:ext uri="{91240B29-F687-4F45-9708-019B960494DF}">
              <a14:hiddenLine xmlns:a14="http://schemas.microsoft.com/office/drawing/2010/main" xmlns="" w="25400">
                <a:solidFill>
                  <a:srgbClr val="000000"/>
                </a:solidFill>
                <a:miter lim="800000"/>
                <a:headEnd/>
                <a:tailEnd/>
              </a14:hiddenLine>
            </a:ext>
          </a:extLst>
        </p:spPr>
        <p:txBody>
          <a:bodyPr anchor="ctr"/>
          <a:lstStyle/>
          <a:p>
            <a:pPr algn="ctr" defTabSz="457200"/>
            <a:endParaRPr lang="en-US">
              <a:solidFill>
                <a:srgbClr val="FFFFFF"/>
              </a:solidFill>
            </a:endParaRPr>
          </a:p>
        </p:txBody>
      </p:sp>
      <p:sp>
        <p:nvSpPr>
          <p:cNvPr id="22" name="TextBox 21"/>
          <p:cNvSpPr txBox="1"/>
          <p:nvPr/>
        </p:nvSpPr>
        <p:spPr>
          <a:xfrm>
            <a:off x="5013325" y="355600"/>
            <a:ext cx="4402138" cy="806375"/>
          </a:xfrm>
          <a:prstGeom prst="rect">
            <a:avLst/>
          </a:prstGeom>
          <a:noFill/>
        </p:spPr>
        <p:txBody>
          <a:bodyPr>
            <a:spAutoFit/>
          </a:bodyPr>
          <a:lstStyle/>
          <a:p>
            <a:pPr defTabSz="457200" fontAlgn="auto">
              <a:lnSpc>
                <a:spcPct val="80000"/>
              </a:lnSpc>
              <a:spcBef>
                <a:spcPts val="0"/>
              </a:spcBef>
              <a:spcAft>
                <a:spcPts val="0"/>
              </a:spcAft>
              <a:defRPr/>
            </a:pPr>
            <a:r>
              <a:rPr lang="zh-TW" altLang="en-US" sz="3200" dirty="0" smtClean="0">
                <a:solidFill>
                  <a:prstClr val="black"/>
                </a:solidFill>
                <a:latin typeface="華康儷中黑" pitchFamily="49" charset="-120"/>
                <a:ea typeface="華康儷中黑" pitchFamily="49" charset="-120"/>
              </a:rPr>
              <a:t>增加機會的方法</a:t>
            </a:r>
            <a:endParaRPr lang="en-US" sz="3200" dirty="0" smtClean="0">
              <a:solidFill>
                <a:prstClr val="black"/>
              </a:solidFill>
              <a:latin typeface="華康儷中黑" pitchFamily="49" charset="-120"/>
              <a:ea typeface="華康儷中黑" pitchFamily="49" charset="-120"/>
            </a:endParaRPr>
          </a:p>
          <a:p>
            <a:pPr defTabSz="457200" fontAlgn="auto">
              <a:lnSpc>
                <a:spcPct val="80000"/>
              </a:lnSpc>
              <a:spcBef>
                <a:spcPts val="0"/>
              </a:spcBef>
              <a:spcAft>
                <a:spcPts val="0"/>
              </a:spcAft>
              <a:defRPr/>
            </a:pPr>
            <a:r>
              <a:rPr lang="en-US" sz="2600" b="1" dirty="0" smtClean="0">
                <a:solidFill>
                  <a:prstClr val="black"/>
                </a:solidFill>
                <a:latin typeface="Calibri"/>
                <a:ea typeface="+mn-ea"/>
              </a:rPr>
              <a:t>Sources </a:t>
            </a:r>
            <a:r>
              <a:rPr lang="en-US" sz="2600" b="1" dirty="0">
                <a:solidFill>
                  <a:prstClr val="black"/>
                </a:solidFill>
                <a:latin typeface="Calibri"/>
                <a:ea typeface="+mn-ea"/>
              </a:rPr>
              <a:t>to Feed </a:t>
            </a:r>
            <a:r>
              <a:rPr lang="en-US" sz="2600" b="1" dirty="0" smtClean="0">
                <a:solidFill>
                  <a:prstClr val="black"/>
                </a:solidFill>
                <a:latin typeface="Calibri"/>
                <a:ea typeface="+mn-ea"/>
              </a:rPr>
              <a:t>Possibilities</a:t>
            </a:r>
            <a:endParaRPr lang="en-US" sz="2600" b="1" dirty="0">
              <a:solidFill>
                <a:prstClr val="black"/>
              </a:solidFill>
              <a:latin typeface="Calibri"/>
              <a:ea typeface="+mn-ea"/>
            </a:endParaRPr>
          </a:p>
        </p:txBody>
      </p:sp>
      <p:sp>
        <p:nvSpPr>
          <p:cNvPr id="53" name="Down Arrow 52"/>
          <p:cNvSpPr>
            <a:spLocks noChangeArrowheads="1"/>
          </p:cNvSpPr>
          <p:nvPr/>
        </p:nvSpPr>
        <p:spPr bwMode="auto">
          <a:xfrm>
            <a:off x="2054225" y="-414338"/>
            <a:ext cx="1143000" cy="685801"/>
          </a:xfrm>
          <a:prstGeom prst="downArrow">
            <a:avLst>
              <a:gd name="adj1" fmla="val 50000"/>
              <a:gd name="adj2" fmla="val 50000"/>
            </a:avLst>
          </a:prstGeom>
          <a:solidFill>
            <a:srgbClr val="7F7F7F"/>
          </a:solidFill>
          <a:ln>
            <a:noFill/>
          </a:ln>
          <a:effectLst>
            <a:outerShdw blurRad="44450" dist="27940" dir="5400000" algn="ctr" rotWithShape="0">
              <a:srgbClr val="808080">
                <a:alpha val="31999"/>
              </a:srgbClr>
            </a:outerShdw>
          </a:effectLst>
          <a:extLst>
            <a:ext uri="{91240B29-F687-4F45-9708-019B960494DF}">
              <a14:hiddenLine xmlns:a14="http://schemas.microsoft.com/office/drawing/2010/main" xmlns="" w="25400">
                <a:solidFill>
                  <a:srgbClr val="000000"/>
                </a:solidFill>
                <a:miter lim="800000"/>
                <a:headEnd/>
                <a:tailEnd/>
              </a14:hiddenLine>
            </a:ext>
          </a:extLst>
        </p:spPr>
        <p:txBody>
          <a:bodyPr anchor="ctr"/>
          <a:lstStyle/>
          <a:p>
            <a:pPr algn="ctr" defTabSz="457200"/>
            <a:endParaRPr lang="en-US">
              <a:solidFill>
                <a:srgbClr val="FFFFFF"/>
              </a:solidFill>
            </a:endParaRPr>
          </a:p>
        </p:txBody>
      </p:sp>
      <p:sp>
        <p:nvSpPr>
          <p:cNvPr id="32" name="TextBox 31"/>
          <p:cNvSpPr txBox="1">
            <a:spLocks noChangeArrowheads="1"/>
          </p:cNvSpPr>
          <p:nvPr/>
        </p:nvSpPr>
        <p:spPr bwMode="auto">
          <a:xfrm>
            <a:off x="5248275" y="2133600"/>
            <a:ext cx="3667125" cy="2456057"/>
          </a:xfrm>
          <a:prstGeom prst="rect">
            <a:avLst/>
          </a:prstGeom>
          <a:noFill/>
          <a:ln w="9525">
            <a:noFill/>
            <a:miter lim="800000"/>
            <a:headEnd/>
            <a:tailEnd/>
          </a:ln>
        </p:spPr>
        <p:txBody>
          <a:bodyPr>
            <a:spAutoFit/>
          </a:bodyPr>
          <a:lstStyle/>
          <a:p>
            <a:pPr defTabSz="457200">
              <a:lnSpc>
                <a:spcPct val="80000"/>
              </a:lnSpc>
            </a:pPr>
            <a:r>
              <a:rPr lang="zh-TW" altLang="en-US" sz="2600" b="1" dirty="0" smtClean="0">
                <a:solidFill>
                  <a:srgbClr val="000000"/>
                </a:solidFill>
                <a:latin typeface="+mn-lt"/>
                <a:ea typeface="華康儷中黑" pitchFamily="49" charset="-120"/>
              </a:rPr>
              <a:t>你只需要</a:t>
            </a:r>
            <a:r>
              <a:rPr lang="en-US" altLang="zh-TW" sz="2600" b="1" dirty="0" smtClean="0">
                <a:solidFill>
                  <a:srgbClr val="000000"/>
                </a:solidFill>
                <a:latin typeface="+mn-lt"/>
                <a:ea typeface="華康儷中黑" pitchFamily="49" charset="-120"/>
              </a:rPr>
              <a:t>2</a:t>
            </a:r>
            <a:r>
              <a:rPr lang="zh-TW" altLang="en-US" sz="2600" b="1" dirty="0" smtClean="0">
                <a:solidFill>
                  <a:srgbClr val="000000"/>
                </a:solidFill>
                <a:latin typeface="+mn-lt"/>
                <a:ea typeface="華康儷中黑" pitchFamily="49" charset="-120"/>
              </a:rPr>
              <a:t>至</a:t>
            </a:r>
            <a:r>
              <a:rPr lang="en-US" altLang="zh-TW" sz="2600" b="1" dirty="0" smtClean="0">
                <a:solidFill>
                  <a:srgbClr val="000000"/>
                </a:solidFill>
                <a:latin typeface="+mn-lt"/>
                <a:ea typeface="華康儷中黑" pitchFamily="49" charset="-120"/>
              </a:rPr>
              <a:t>4</a:t>
            </a:r>
            <a:r>
              <a:rPr lang="zh-TW" altLang="en-US" sz="2600" b="1" dirty="0" smtClean="0">
                <a:solidFill>
                  <a:srgbClr val="000000"/>
                </a:solidFill>
                <a:latin typeface="+mn-lt"/>
                <a:ea typeface="華康儷中黑" pitchFamily="49" charset="-120"/>
              </a:rPr>
              <a:t>個人！</a:t>
            </a:r>
            <a:endParaRPr lang="en-US" altLang="zh-TW" sz="2600" b="1" dirty="0" smtClean="0">
              <a:solidFill>
                <a:srgbClr val="000000"/>
              </a:solidFill>
              <a:latin typeface="+mn-lt"/>
              <a:ea typeface="華康儷中黑" pitchFamily="49" charset="-120"/>
            </a:endParaRPr>
          </a:p>
          <a:p>
            <a:pPr defTabSz="457200">
              <a:lnSpc>
                <a:spcPct val="80000"/>
              </a:lnSpc>
            </a:pPr>
            <a:r>
              <a:rPr lang="zh-TW" altLang="en-US" sz="2600" dirty="0" smtClean="0">
                <a:solidFill>
                  <a:srgbClr val="000000"/>
                </a:solidFill>
                <a:latin typeface="華康儷中黑" pitchFamily="49" charset="-120"/>
                <a:ea typeface="華康儷中黑" pitchFamily="49" charset="-120"/>
              </a:rPr>
              <a:t>這只是數字遊戲，數字越多，機會越多</a:t>
            </a:r>
            <a:endParaRPr lang="en-US" sz="2600" dirty="0" smtClean="0">
              <a:solidFill>
                <a:srgbClr val="000000"/>
              </a:solidFill>
              <a:latin typeface="華康儷中黑" pitchFamily="49" charset="-120"/>
              <a:ea typeface="華康儷中黑" pitchFamily="49" charset="-120"/>
            </a:endParaRPr>
          </a:p>
          <a:p>
            <a:pPr defTabSz="457200">
              <a:lnSpc>
                <a:spcPct val="80000"/>
              </a:lnSpc>
            </a:pPr>
            <a:r>
              <a:rPr lang="en-US" sz="2600" b="1" dirty="0" smtClean="0">
                <a:solidFill>
                  <a:srgbClr val="000000"/>
                </a:solidFill>
              </a:rPr>
              <a:t>YOU </a:t>
            </a:r>
            <a:r>
              <a:rPr lang="en-US" sz="2600" b="1" dirty="0">
                <a:solidFill>
                  <a:srgbClr val="000000"/>
                </a:solidFill>
              </a:rPr>
              <a:t>ONLY NEED 2 to 4!</a:t>
            </a:r>
          </a:p>
          <a:p>
            <a:pPr defTabSz="457200">
              <a:lnSpc>
                <a:spcPct val="80000"/>
              </a:lnSpc>
            </a:pPr>
            <a:r>
              <a:rPr lang="en-US" sz="2200" dirty="0">
                <a:solidFill>
                  <a:srgbClr val="000000"/>
                </a:solidFill>
              </a:rPr>
              <a:t>It</a:t>
            </a:r>
            <a:r>
              <a:rPr lang="en-US" altLang="en-US" sz="2200" dirty="0">
                <a:solidFill>
                  <a:srgbClr val="000000"/>
                </a:solidFill>
              </a:rPr>
              <a:t>’</a:t>
            </a:r>
            <a:r>
              <a:rPr lang="en-US" sz="2200" dirty="0">
                <a:solidFill>
                  <a:srgbClr val="000000"/>
                </a:solidFill>
              </a:rPr>
              <a:t>s Strictly a Numbers Game. The Law of Probability Works in Your Favor when dealing with Large </a:t>
            </a:r>
            <a:r>
              <a:rPr lang="en-US" sz="2200" dirty="0" smtClean="0">
                <a:solidFill>
                  <a:srgbClr val="000000"/>
                </a:solidFill>
              </a:rPr>
              <a:t>numbers</a:t>
            </a:r>
            <a:endParaRPr lang="en-US" sz="22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 presetClass="exit" presetSubtype="0" fill="hold" grpId="1" nodeType="afterEffect">
                                  <p:stCondLst>
                                    <p:cond delay="0"/>
                                  </p:stCondLst>
                                  <p:childTnLst>
                                    <p:set>
                                      <p:cBhvr>
                                        <p:cTn id="12" dur="1" fill="hold">
                                          <p:stCondLst>
                                            <p:cond delay="0"/>
                                          </p:stCondLst>
                                        </p:cTn>
                                        <p:tgtEl>
                                          <p:spTgt spid="53"/>
                                        </p:tgtEl>
                                        <p:attrNameLst>
                                          <p:attrName>style.visibility</p:attrName>
                                        </p:attrNameLst>
                                      </p:cBhvr>
                                      <p:to>
                                        <p:strVal val="hidden"/>
                                      </p:to>
                                    </p:set>
                                  </p:childTnLst>
                                </p:cTn>
                              </p:par>
                            </p:childTnLst>
                          </p:cTn>
                        </p:par>
                        <p:par>
                          <p:cTn id="13" fill="hold" nodeType="afterGroup">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fade">
                                      <p:cBhvr>
                                        <p:cTn id="16" dur="1000"/>
                                        <p:tgtEl>
                                          <p:spTgt spid="66"/>
                                        </p:tgtEl>
                                      </p:cBhvr>
                                    </p:animEffect>
                                    <p:anim calcmode="lin" valueType="num">
                                      <p:cBhvr>
                                        <p:cTn id="17" dur="1000" fill="hold"/>
                                        <p:tgtEl>
                                          <p:spTgt spid="66"/>
                                        </p:tgtEl>
                                        <p:attrNameLst>
                                          <p:attrName>ppt_x</p:attrName>
                                        </p:attrNameLst>
                                      </p:cBhvr>
                                      <p:tavLst>
                                        <p:tav tm="0">
                                          <p:val>
                                            <p:strVal val="#ppt_x"/>
                                          </p:val>
                                        </p:tav>
                                        <p:tav tm="100000">
                                          <p:val>
                                            <p:strVal val="#ppt_x"/>
                                          </p:val>
                                        </p:tav>
                                      </p:tavLst>
                                    </p:anim>
                                    <p:anim calcmode="lin" valueType="num">
                                      <p:cBhvr>
                                        <p:cTn id="18" dur="1000" fill="hold"/>
                                        <p:tgtEl>
                                          <p:spTgt spid="66"/>
                                        </p:tgtEl>
                                        <p:attrNameLst>
                                          <p:attrName>ppt_y</p:attrName>
                                        </p:attrNameLst>
                                      </p:cBhvr>
                                      <p:tavLst>
                                        <p:tav tm="0">
                                          <p:val>
                                            <p:strVal val="#ppt_y-.1"/>
                                          </p:val>
                                        </p:tav>
                                        <p:tav tm="100000">
                                          <p:val>
                                            <p:strVal val="#ppt_y"/>
                                          </p:val>
                                        </p:tav>
                                      </p:tavLst>
                                    </p:anim>
                                  </p:childTnLst>
                                </p:cTn>
                              </p:par>
                            </p:childTnLst>
                          </p:cTn>
                        </p:par>
                        <p:par>
                          <p:cTn id="19" fill="hold" nodeType="afterGroup">
                            <p:stCondLst>
                              <p:cond delay="2000"/>
                            </p:stCondLst>
                            <p:childTnLst>
                              <p:par>
                                <p:cTn id="20" presetID="1" presetClass="exit" presetSubtype="0" fill="hold" grpId="1" nodeType="afterEffect">
                                  <p:stCondLst>
                                    <p:cond delay="0"/>
                                  </p:stCondLst>
                                  <p:childTnLst>
                                    <p:set>
                                      <p:cBhvr>
                                        <p:cTn id="21" dur="1" fill="hold">
                                          <p:stCondLst>
                                            <p:cond delay="0"/>
                                          </p:stCondLst>
                                        </p:cTn>
                                        <p:tgtEl>
                                          <p:spTgt spid="66"/>
                                        </p:tgtEl>
                                        <p:attrNameLst>
                                          <p:attrName>style.visibility</p:attrName>
                                        </p:attrNameLst>
                                      </p:cBhvr>
                                      <p:to>
                                        <p:strVal val="hidden"/>
                                      </p:to>
                                    </p:set>
                                  </p:childTnLst>
                                </p:cTn>
                              </p:par>
                            </p:childTnLst>
                          </p:cTn>
                        </p:par>
                        <p:par>
                          <p:cTn id="22" fill="hold" nodeType="afterGroup">
                            <p:stCondLst>
                              <p:cond delay="2000"/>
                            </p:stCondLst>
                            <p:childTnLst>
                              <p:par>
                                <p:cTn id="23" presetID="47" presetClass="entr" presetSubtype="0" fill="hold" grpId="0"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1000"/>
                                        <p:tgtEl>
                                          <p:spTgt spid="54"/>
                                        </p:tgtEl>
                                      </p:cBhvr>
                                    </p:animEffect>
                                    <p:anim calcmode="lin" valueType="num">
                                      <p:cBhvr>
                                        <p:cTn id="26" dur="1000" fill="hold"/>
                                        <p:tgtEl>
                                          <p:spTgt spid="54"/>
                                        </p:tgtEl>
                                        <p:attrNameLst>
                                          <p:attrName>ppt_x</p:attrName>
                                        </p:attrNameLst>
                                      </p:cBhvr>
                                      <p:tavLst>
                                        <p:tav tm="0">
                                          <p:val>
                                            <p:strVal val="#ppt_x"/>
                                          </p:val>
                                        </p:tav>
                                        <p:tav tm="100000">
                                          <p:val>
                                            <p:strVal val="#ppt_x"/>
                                          </p:val>
                                        </p:tav>
                                      </p:tavLst>
                                    </p:anim>
                                    <p:anim calcmode="lin" valueType="num">
                                      <p:cBhvr>
                                        <p:cTn id="27" dur="1000" fill="hold"/>
                                        <p:tgtEl>
                                          <p:spTgt spid="54"/>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54"/>
                                        </p:tgtEl>
                                        <p:attrNameLst>
                                          <p:attrName>style.visibility</p:attrName>
                                        </p:attrNameLst>
                                      </p:cBhvr>
                                      <p:to>
                                        <p:strVal val="hidden"/>
                                      </p:to>
                                    </p:set>
                                  </p:childTnLst>
                                </p:cTn>
                              </p:par>
                            </p:childTnLst>
                          </p:cTn>
                        </p:par>
                        <p:par>
                          <p:cTn id="31" fill="hold" nodeType="afterGroup">
                            <p:stCondLst>
                              <p:cond delay="3000"/>
                            </p:stCondLst>
                            <p:childTnLst>
                              <p:par>
                                <p:cTn id="32" presetID="22" presetClass="entr" presetSubtype="8"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par>
                          <p:cTn id="35" fill="hold" nodeType="afterGroup">
                            <p:stCondLst>
                              <p:cond delay="3500"/>
                            </p:stCondLst>
                            <p:childTnLst>
                              <p:par>
                                <p:cTn id="36" presetID="22" presetClass="entr" presetSubtype="8"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par>
                          <p:cTn id="39" fill="hold" nodeType="afterGroup">
                            <p:stCondLst>
                              <p:cond delay="4000"/>
                            </p:stCondLst>
                            <p:childTnLst>
                              <p:par>
                                <p:cTn id="40" presetID="22" presetClass="entr" presetSubtype="2"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right)">
                                      <p:cBhvr>
                                        <p:cTn id="42" dur="500"/>
                                        <p:tgtEl>
                                          <p:spTgt spid="18"/>
                                        </p:tgtEl>
                                      </p:cBhvr>
                                    </p:animEffect>
                                  </p:childTnLst>
                                </p:cTn>
                              </p:par>
                            </p:childTnLst>
                          </p:cTn>
                        </p:par>
                        <p:par>
                          <p:cTn id="43" fill="hold" nodeType="afterGroup">
                            <p:stCondLst>
                              <p:cond delay="4500"/>
                            </p:stCondLst>
                            <p:childTnLst>
                              <p:par>
                                <p:cTn id="44" presetID="22" presetClass="entr" presetSubtype="2"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right)">
                                      <p:cBhvr>
                                        <p:cTn id="46" dur="500"/>
                                        <p:tgtEl>
                                          <p:spTgt spid="1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7" presetClass="path" presetSubtype="0" accel="50000" decel="50000" fill="hold" grpId="1" nodeType="clickEffect">
                                  <p:stCondLst>
                                    <p:cond delay="0"/>
                                  </p:stCondLst>
                                  <p:childTnLst>
                                    <p:animMotion origin="layout" path="M -1.66667E-6 -0.1926 L -0.12014 -0.34399 C -0.14548 -0.37801 -0.18316 -0.39699 -0.22222 -0.39699 C -0.26719 -0.39699 -0.30295 -0.37801 -0.3283 -0.34399 L -0.44809 -0.1926 " pathEditMode="relative" rAng="0" ptsTypes="FffFF">
                                      <p:cBhvr>
                                        <p:cTn id="55" dur="2000" fill="hold"/>
                                        <p:tgtEl>
                                          <p:spTgt spid="47"/>
                                        </p:tgtEl>
                                        <p:attrNameLst>
                                          <p:attrName>ppt_x</p:attrName>
                                          <p:attrName>ppt_y</p:attrName>
                                        </p:attrNameLst>
                                      </p:cBhvr>
                                      <p:rCtr x="-224" y="-102"/>
                                    </p:animMotion>
                                  </p:childTnLst>
                                </p:cTn>
                              </p:par>
                            </p:childTnLst>
                          </p:cTn>
                        </p:par>
                        <p:par>
                          <p:cTn id="56" fill="hold" nodeType="afterGroup">
                            <p:stCondLst>
                              <p:cond delay="2000"/>
                            </p:stCondLst>
                            <p:childTnLst>
                              <p:par>
                                <p:cTn id="57" presetID="1" presetClass="exit" presetSubtype="0" fill="hold" grpId="2" nodeType="afterEffect">
                                  <p:stCondLst>
                                    <p:cond delay="0"/>
                                  </p:stCondLst>
                                  <p:childTnLst>
                                    <p:set>
                                      <p:cBhvr>
                                        <p:cTn id="58" dur="1" fill="hold">
                                          <p:stCondLst>
                                            <p:cond delay="0"/>
                                          </p:stCondLst>
                                        </p:cTn>
                                        <p:tgtEl>
                                          <p:spTgt spid="47"/>
                                        </p:tgtEl>
                                        <p:attrNameLst>
                                          <p:attrName>style.visibility</p:attrName>
                                        </p:attrNameLst>
                                      </p:cBhvr>
                                      <p:to>
                                        <p:strVal val="hidden"/>
                                      </p:to>
                                    </p:set>
                                  </p:childTnLst>
                                </p:cTn>
                              </p:par>
                            </p:childTnLst>
                          </p:cTn>
                        </p:par>
                        <p:par>
                          <p:cTn id="59" fill="hold" nodeType="afterGroup">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500"/>
                                        <p:tgtEl>
                                          <p:spTgt spid="5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7" presetClass="path" presetSubtype="0" accel="50000" decel="50000" fill="hold" grpId="1" nodeType="clickEffect">
                                  <p:stCondLst>
                                    <p:cond delay="0"/>
                                  </p:stCondLst>
                                  <p:childTnLst>
                                    <p:animMotion origin="layout" path="M -0.00174 -0.22361 L -0.12205 -0.375 C -0.1474 -0.40902 -0.1849 -0.428 -0.22413 -0.428 C -0.26893 -0.428 -0.30469 -0.40902 -0.33004 -0.375 L -0.44983 -0.22361 " pathEditMode="relative" rAng="0" ptsTypes="FffFF">
                                      <p:cBhvr>
                                        <p:cTn id="66" dur="2000" fill="hold"/>
                                        <p:tgtEl>
                                          <p:spTgt spid="55"/>
                                        </p:tgtEl>
                                        <p:attrNameLst>
                                          <p:attrName>ppt_x</p:attrName>
                                          <p:attrName>ppt_y</p:attrName>
                                        </p:attrNameLst>
                                      </p:cBhvr>
                                      <p:rCtr x="-224" y="-102"/>
                                    </p:animMotion>
                                  </p:childTnLst>
                                </p:cTn>
                              </p:par>
                            </p:childTnLst>
                          </p:cTn>
                        </p:par>
                        <p:par>
                          <p:cTn id="67" fill="hold" nodeType="afterGroup">
                            <p:stCondLst>
                              <p:cond delay="2000"/>
                            </p:stCondLst>
                            <p:childTnLst>
                              <p:par>
                                <p:cTn id="68" presetID="1" presetClass="exit" presetSubtype="0" fill="hold" grpId="2" nodeType="afterEffect">
                                  <p:stCondLst>
                                    <p:cond delay="0"/>
                                  </p:stCondLst>
                                  <p:childTnLst>
                                    <p:set>
                                      <p:cBhvr>
                                        <p:cTn id="69" dur="1" fill="hold">
                                          <p:stCondLst>
                                            <p:cond delay="0"/>
                                          </p:stCondLst>
                                        </p:cTn>
                                        <p:tgtEl>
                                          <p:spTgt spid="55"/>
                                        </p:tgtEl>
                                        <p:attrNameLst>
                                          <p:attrName>style.visibility</p:attrName>
                                        </p:attrNameLst>
                                      </p:cBhvr>
                                      <p:to>
                                        <p:strVal val="hidden"/>
                                      </p:to>
                                    </p:set>
                                  </p:childTnLst>
                                </p:cTn>
                              </p:par>
                            </p:childTnLst>
                          </p:cTn>
                        </p:par>
                        <p:par>
                          <p:cTn id="70" fill="hold" nodeType="afterGroup">
                            <p:stCondLst>
                              <p:cond delay="2000"/>
                            </p:stCondLst>
                            <p:childTnLst>
                              <p:par>
                                <p:cTn id="71" presetID="10" presetClass="entr" presetSubtype="0" fill="hold" grpId="0" nodeType="after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7" presetClass="path" presetSubtype="0" accel="50000" decel="50000" fill="hold" grpId="1" nodeType="clickEffect">
                                  <p:stCondLst>
                                    <p:cond delay="0"/>
                                  </p:stCondLst>
                                  <p:childTnLst>
                                    <p:animMotion origin="layout" path="M -0.03036 -0.06857 L -0.15094 -0.21056 C -0.17575 -0.24253 -0.21339 -0.26037 -0.25278 -0.26037 C -0.29736 -0.26037 -0.33328 -0.24253 -0.35826 -0.21056 L -0.47814 -0.06857 " pathEditMode="relative" rAng="0" ptsTypes="FffFF">
                                      <p:cBhvr>
                                        <p:cTn id="77" dur="2000" fill="hold"/>
                                        <p:tgtEl>
                                          <p:spTgt spid="58"/>
                                        </p:tgtEl>
                                        <p:attrNameLst>
                                          <p:attrName>ppt_x</p:attrName>
                                          <p:attrName>ppt_y</p:attrName>
                                        </p:attrNameLst>
                                      </p:cBhvr>
                                      <p:rCtr x="-224" y="-96"/>
                                    </p:animMotion>
                                  </p:childTnLst>
                                </p:cTn>
                              </p:par>
                            </p:childTnLst>
                          </p:cTn>
                        </p:par>
                        <p:par>
                          <p:cTn id="78" fill="hold" nodeType="afterGroup">
                            <p:stCondLst>
                              <p:cond delay="2000"/>
                            </p:stCondLst>
                            <p:childTnLst>
                              <p:par>
                                <p:cTn id="79" presetID="1" presetClass="exit" presetSubtype="0" fill="hold" grpId="2" nodeType="afterEffect">
                                  <p:stCondLst>
                                    <p:cond delay="0"/>
                                  </p:stCondLst>
                                  <p:childTnLst>
                                    <p:set>
                                      <p:cBhvr>
                                        <p:cTn id="80" dur="1" fill="hold">
                                          <p:stCondLst>
                                            <p:cond delay="0"/>
                                          </p:stCondLst>
                                        </p:cTn>
                                        <p:tgtEl>
                                          <p:spTgt spid="58"/>
                                        </p:tgtEl>
                                        <p:attrNameLst>
                                          <p:attrName>style.visibility</p:attrName>
                                        </p:attrNameLst>
                                      </p:cBhvr>
                                      <p:to>
                                        <p:strVal val="hidden"/>
                                      </p:to>
                                    </p:set>
                                  </p:childTnLst>
                                </p:cTn>
                              </p:par>
                            </p:childTnLst>
                          </p:cTn>
                        </p:par>
                        <p:par>
                          <p:cTn id="81" fill="hold" nodeType="afterGroup">
                            <p:stCondLst>
                              <p:cond delay="2000"/>
                            </p:stCondLst>
                            <p:childTnLst>
                              <p:par>
                                <p:cTn id="82" presetID="10" presetClass="entr" presetSubtype="0" fill="hold" grpId="0" nodeType="afterEffect">
                                  <p:stCondLst>
                                    <p:cond delay="0"/>
                                  </p:stCondLst>
                                  <p:childTnLst>
                                    <p:set>
                                      <p:cBhvr>
                                        <p:cTn id="83" dur="1" fill="hold">
                                          <p:stCondLst>
                                            <p:cond delay="0"/>
                                          </p:stCondLst>
                                        </p:cTn>
                                        <p:tgtEl>
                                          <p:spTgt spid="61"/>
                                        </p:tgtEl>
                                        <p:attrNameLst>
                                          <p:attrName>style.visibility</p:attrName>
                                        </p:attrNameLst>
                                      </p:cBhvr>
                                      <p:to>
                                        <p:strVal val="visible"/>
                                      </p:to>
                                    </p:set>
                                    <p:animEffect transition="in" filter="fade">
                                      <p:cBhvr>
                                        <p:cTn id="84" dur="500"/>
                                        <p:tgtEl>
                                          <p:spTgt spid="61"/>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37" presetClass="path" presetSubtype="0" accel="50000" decel="50000" fill="hold" grpId="1" nodeType="clickEffect">
                                  <p:stCondLst>
                                    <p:cond delay="0"/>
                                  </p:stCondLst>
                                  <p:childTnLst>
                                    <p:animMotion origin="layout" path="M -0.02082 -0.3433 L -0.14105 -0.48599 C -0.16621 -0.51726 -0.20368 -0.5351 -0.24324 -0.5351 C -0.28817 -0.5351 -0.32374 -0.51726 -0.34889 -0.48599 L -0.4686 -0.3433 " pathEditMode="relative" rAng="0" ptsTypes="FffFF">
                                      <p:cBhvr>
                                        <p:cTn id="88" dur="2000" fill="hold"/>
                                        <p:tgtEl>
                                          <p:spTgt spid="61"/>
                                        </p:tgtEl>
                                        <p:attrNameLst>
                                          <p:attrName>ppt_x</p:attrName>
                                          <p:attrName>ppt_y</p:attrName>
                                        </p:attrNameLst>
                                      </p:cBhvr>
                                      <p:rCtr x="-224" y="-96"/>
                                    </p:animMotion>
                                  </p:childTnLst>
                                </p:cTn>
                              </p:par>
                            </p:childTnLst>
                          </p:cTn>
                        </p:par>
                        <p:par>
                          <p:cTn id="89" fill="hold" nodeType="afterGroup">
                            <p:stCondLst>
                              <p:cond delay="2000"/>
                            </p:stCondLst>
                            <p:childTnLst>
                              <p:par>
                                <p:cTn id="90" presetID="1" presetClass="exit" presetSubtype="0" fill="hold" grpId="2" nodeType="afterEffect">
                                  <p:stCondLst>
                                    <p:cond delay="0"/>
                                  </p:stCondLst>
                                  <p:childTnLst>
                                    <p:set>
                                      <p:cBhvr>
                                        <p:cTn id="91" dur="1" fill="hold">
                                          <p:stCondLst>
                                            <p:cond delay="0"/>
                                          </p:stCondLst>
                                        </p:cTn>
                                        <p:tgtEl>
                                          <p:spTgt spid="61"/>
                                        </p:tgtEl>
                                        <p:attrNameLst>
                                          <p:attrName>style.visibility</p:attrName>
                                        </p:attrNameLst>
                                      </p:cBhvr>
                                      <p:to>
                                        <p:strVal val="hidden"/>
                                      </p:to>
                                    </p:set>
                                  </p:childTnLst>
                                </p:cTn>
                              </p:par>
                            </p:childTnLst>
                          </p:cTn>
                        </p:par>
                        <p:par>
                          <p:cTn id="92" fill="hold" nodeType="afterGroup">
                            <p:stCondLst>
                              <p:cond delay="2000"/>
                            </p:stCondLst>
                            <p:childTnLst>
                              <p:par>
                                <p:cTn id="93" presetID="10" presetClass="entr" presetSubtype="0" fill="hold" grpId="0" nodeType="after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47" grpId="0"/>
      <p:bldP spid="47" grpId="1"/>
      <p:bldP spid="47" grpId="2"/>
      <p:bldP spid="55" grpId="0"/>
      <p:bldP spid="55" grpId="1"/>
      <p:bldP spid="55" grpId="2"/>
      <p:bldP spid="58" grpId="0"/>
      <p:bldP spid="58" grpId="1"/>
      <p:bldP spid="58" grpId="2"/>
      <p:bldP spid="61" grpId="0"/>
      <p:bldP spid="61" grpId="1"/>
      <p:bldP spid="61" grpId="2"/>
      <p:bldP spid="66" grpId="0" animBg="1"/>
      <p:bldP spid="66" grpId="1" animBg="1"/>
      <p:bldP spid="53" grpId="0" animBg="1"/>
      <p:bldP spid="53" grpId="1" animBg="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6" name="Picture 1" descr="jrmarc.jpg"/>
          <p:cNvPicPr>
            <a:picLocks noChangeAspect="1"/>
          </p:cNvPicPr>
          <p:nvPr/>
        </p:nvPicPr>
        <p:blipFill>
          <a:blip r:embed="rId2" cstate="print"/>
          <a:srcRect/>
          <a:stretch>
            <a:fillRect/>
          </a:stretch>
        </p:blipFill>
        <p:spPr bwMode="auto">
          <a:xfrm>
            <a:off x="533400" y="381000"/>
            <a:ext cx="8128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2658" name="Rectangle 2"/>
          <p:cNvSpPr>
            <a:spLocks noGrp="1" noChangeArrowheads="1"/>
          </p:cNvSpPr>
          <p:nvPr>
            <p:ph type="ctrTitle"/>
          </p:nvPr>
        </p:nvSpPr>
        <p:spPr>
          <a:xfrm>
            <a:off x="533400" y="2895600"/>
            <a:ext cx="8077200" cy="1143000"/>
          </a:xfrm>
        </p:spPr>
        <p:txBody>
          <a:bodyPr lIns="90488" tIns="44450" rIns="90488" bIns="44450"/>
          <a:lstStyle/>
          <a:p>
            <a:r>
              <a:rPr lang="en-US" altLang="zh-TW" sz="5400" dirty="0" smtClean="0"/>
              <a:t>ABC</a:t>
            </a:r>
            <a:r>
              <a:rPr lang="zh-TW" altLang="en-US" sz="5400" dirty="0" smtClean="0">
                <a:latin typeface="華康儷中黑" pitchFamily="49" charset="-120"/>
                <a:ea typeface="華康儷中黑" pitchFamily="49" charset="-120"/>
              </a:rPr>
              <a:t>法則由</a:t>
            </a:r>
            <a:r>
              <a:rPr lang="en-US" altLang="zh-TW" sz="5400" dirty="0" smtClean="0">
                <a:latin typeface="華康儷中黑" pitchFamily="49" charset="-120"/>
                <a:ea typeface="華康儷中黑" pitchFamily="49" charset="-120"/>
              </a:rPr>
              <a:t/>
            </a:r>
            <a:br>
              <a:rPr lang="en-US" altLang="zh-TW" sz="5400" dirty="0" smtClean="0">
                <a:latin typeface="華康儷中黑" pitchFamily="49" charset="-120"/>
                <a:ea typeface="華康儷中黑" pitchFamily="49" charset="-120"/>
              </a:rPr>
            </a:br>
            <a:r>
              <a:rPr lang="zh-TW" altLang="en-US" sz="5400" dirty="0" smtClean="0">
                <a:latin typeface="華康儷中黑" pitchFamily="49" charset="-120"/>
                <a:ea typeface="華康儷中黑" pitchFamily="49" charset="-120"/>
              </a:rPr>
              <a:t>學習實踐試做開始</a:t>
            </a:r>
            <a:r>
              <a:rPr lang="en-US" sz="5400" dirty="0" smtClean="0"/>
              <a:t/>
            </a:r>
            <a:br>
              <a:rPr lang="en-US" sz="5400" dirty="0" smtClean="0"/>
            </a:br>
            <a:r>
              <a:rPr lang="en-US" sz="5400" dirty="0" smtClean="0"/>
              <a:t>The ABC Pattern Begins with Learning to Implement a Trial Run.</a:t>
            </a:r>
          </a:p>
        </p:txBody>
      </p:sp>
    </p:spTree>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a:xfrm>
            <a:off x="0" y="127000"/>
            <a:ext cx="9144000" cy="1320800"/>
          </a:xfrm>
        </p:spPr>
        <p:txBody>
          <a:bodyPr/>
          <a:lstStyle/>
          <a:p>
            <a:r>
              <a:rPr lang="zh-TW" altLang="en-US" sz="4000" dirty="0" smtClean="0">
                <a:solidFill>
                  <a:srgbClr val="FFCC00"/>
                </a:solidFill>
                <a:latin typeface="華康儷中黑" pitchFamily="49" charset="-120"/>
                <a:ea typeface="華康儷中黑" pitchFamily="49" charset="-120"/>
              </a:rPr>
              <a:t>動力源於人才</a:t>
            </a:r>
            <a:r>
              <a:rPr lang="en-US" altLang="zh-TW" sz="5400" dirty="0" smtClean="0">
                <a:solidFill>
                  <a:srgbClr val="FFCC00"/>
                </a:solidFill>
                <a:latin typeface="華康儷中黑" pitchFamily="49" charset="-120"/>
                <a:ea typeface="華康儷中黑" pitchFamily="49" charset="-120"/>
              </a:rPr>
              <a:t/>
            </a:r>
            <a:br>
              <a:rPr lang="en-US" altLang="zh-TW" sz="5400" dirty="0" smtClean="0">
                <a:solidFill>
                  <a:srgbClr val="FFCC00"/>
                </a:solidFill>
                <a:latin typeface="華康儷中黑" pitchFamily="49" charset="-120"/>
                <a:ea typeface="華康儷中黑" pitchFamily="49" charset="-120"/>
              </a:rPr>
            </a:br>
            <a:r>
              <a:rPr lang="en-US" altLang="zh-TW" sz="3600" dirty="0" smtClean="0">
                <a:solidFill>
                  <a:srgbClr val="FFCC00"/>
                </a:solidFill>
                <a:latin typeface="Trebuchet MS Bold" charset="0"/>
                <a:ea typeface="新細明體" pitchFamily="18" charset="-120"/>
              </a:rPr>
              <a:t>Powered by People</a:t>
            </a:r>
          </a:p>
        </p:txBody>
      </p:sp>
      <p:sp>
        <p:nvSpPr>
          <p:cNvPr id="583683" name="Rectangle 3"/>
          <p:cNvSpPr>
            <a:spLocks noGrp="1" noChangeArrowheads="1"/>
          </p:cNvSpPr>
          <p:nvPr>
            <p:ph type="body" idx="1"/>
          </p:nvPr>
        </p:nvSpPr>
        <p:spPr>
          <a:xfrm>
            <a:off x="609600" y="1676400"/>
            <a:ext cx="8001000" cy="4191000"/>
          </a:xfrm>
        </p:spPr>
        <p:txBody>
          <a:bodyPr/>
          <a:lstStyle/>
          <a:p>
            <a:pPr marL="609600" indent="-609600" algn="ctr">
              <a:lnSpc>
                <a:spcPct val="80000"/>
              </a:lnSpc>
              <a:spcAft>
                <a:spcPts val="600"/>
              </a:spcAft>
              <a:buNone/>
            </a:pPr>
            <a:r>
              <a:rPr lang="zh-TW" altLang="en-US" sz="3600" dirty="0" smtClean="0">
                <a:latin typeface="華康儷中黑" pitchFamily="49" charset="-120"/>
                <a:ea typeface="華康儷中黑" pitchFamily="49" charset="-120"/>
              </a:rPr>
              <a:t>兩項產品：</a:t>
            </a:r>
            <a:endParaRPr lang="en-US" altLang="zh-TW" sz="3600" dirty="0" smtClean="0">
              <a:latin typeface="華康儷中黑" pitchFamily="49" charset="-120"/>
              <a:ea typeface="華康儷中黑" pitchFamily="49" charset="-120"/>
            </a:endParaRPr>
          </a:p>
          <a:p>
            <a:pPr marL="609600" indent="-609600">
              <a:lnSpc>
                <a:spcPct val="80000"/>
              </a:lnSpc>
              <a:spcAft>
                <a:spcPts val="600"/>
              </a:spcAft>
              <a:buNone/>
            </a:pPr>
            <a:r>
              <a:rPr lang="en-US" altLang="zh-TW" dirty="0" smtClean="0">
                <a:latin typeface="Trebuchet MS" pitchFamily="34" charset="0"/>
                <a:ea typeface="華康儷中黑" pitchFamily="49" charset="-120"/>
              </a:rPr>
              <a:t>1. </a:t>
            </a:r>
            <a:r>
              <a:rPr lang="zh-TW" altLang="en-US" dirty="0" smtClean="0">
                <a:latin typeface="華康儷中黑" pitchFamily="49" charset="-120"/>
                <a:ea typeface="華康儷中黑" pitchFamily="49" charset="-120"/>
              </a:rPr>
              <a:t>具體的</a:t>
            </a:r>
            <a:r>
              <a:rPr lang="en-US" altLang="zh-TW" dirty="0" smtClean="0">
                <a:latin typeface="華康儷中黑" pitchFamily="49" charset="-120"/>
                <a:ea typeface="華康儷中黑" pitchFamily="49" charset="-120"/>
              </a:rPr>
              <a:t> – </a:t>
            </a:r>
            <a:r>
              <a:rPr lang="zh-TW" altLang="en-US" dirty="0" smtClean="0">
                <a:latin typeface="華康儷中黑" pitchFamily="49" charset="-120"/>
                <a:ea typeface="華康儷中黑" pitchFamily="49" charset="-120"/>
              </a:rPr>
              <a:t>美安香港品牌</a:t>
            </a:r>
            <a:endParaRPr lang="en-US" altLang="zh-TW" dirty="0" smtClean="0">
              <a:latin typeface="華康儷中黑" pitchFamily="49" charset="-120"/>
              <a:ea typeface="華康儷中黑" pitchFamily="49" charset="-120"/>
            </a:endParaRPr>
          </a:p>
          <a:p>
            <a:pPr marL="609600" indent="-609600">
              <a:lnSpc>
                <a:spcPct val="80000"/>
              </a:lnSpc>
              <a:spcAft>
                <a:spcPts val="600"/>
              </a:spcAft>
              <a:buNone/>
            </a:pPr>
            <a:r>
              <a:rPr lang="en-US" altLang="zh-TW" dirty="0" smtClean="0">
                <a:latin typeface="Trebuchet MS" pitchFamily="34" charset="0"/>
                <a:ea typeface="華康儷中黑" pitchFamily="49" charset="-120"/>
              </a:rPr>
              <a:t>2. </a:t>
            </a:r>
            <a:r>
              <a:rPr lang="zh-TW" altLang="en-US" dirty="0" smtClean="0">
                <a:latin typeface="華康儷中黑" pitchFamily="49" charset="-120"/>
                <a:ea typeface="華康儷中黑" pitchFamily="49" charset="-120"/>
              </a:rPr>
              <a:t>無形的</a:t>
            </a:r>
            <a:r>
              <a:rPr lang="en-US" altLang="zh-TW" dirty="0" smtClean="0">
                <a:latin typeface="華康儷中黑" pitchFamily="49" charset="-120"/>
                <a:ea typeface="華康儷中黑" pitchFamily="49" charset="-120"/>
              </a:rPr>
              <a:t> – </a:t>
            </a:r>
            <a:r>
              <a:rPr lang="zh-TW" altLang="en-US" dirty="0" smtClean="0">
                <a:latin typeface="華康儷中黑" pitchFamily="49" charset="-120"/>
                <a:ea typeface="華康儷中黑" pitchFamily="49" charset="-120"/>
              </a:rPr>
              <a:t>超連鎖事業</a:t>
            </a:r>
            <a:endParaRPr lang="en-US" altLang="zh-TW" dirty="0" smtClean="0">
              <a:latin typeface="華康儷中黑" pitchFamily="49" charset="-120"/>
              <a:ea typeface="華康儷中黑" pitchFamily="49" charset="-120"/>
            </a:endParaRPr>
          </a:p>
          <a:p>
            <a:pPr marL="609600" indent="-609600" algn="ctr">
              <a:lnSpc>
                <a:spcPct val="80000"/>
              </a:lnSpc>
              <a:spcAft>
                <a:spcPts val="600"/>
              </a:spcAft>
              <a:buNone/>
            </a:pPr>
            <a:r>
              <a:rPr lang="zh-TW" altLang="en-US" sz="4600" dirty="0" smtClean="0">
                <a:latin typeface="華康儷中黑" pitchFamily="49" charset="-120"/>
                <a:ea typeface="華康儷中黑" pitchFamily="49" charset="-120"/>
              </a:rPr>
              <a:t>展示計劃</a:t>
            </a:r>
            <a:r>
              <a:rPr lang="en-US" altLang="zh-TW" sz="4600" dirty="0" smtClean="0">
                <a:latin typeface="華康儷中黑" pitchFamily="49" charset="-120"/>
                <a:ea typeface="華康儷中黑" pitchFamily="49" charset="-120"/>
              </a:rPr>
              <a:t>!</a:t>
            </a:r>
          </a:p>
          <a:p>
            <a:pPr marL="609600" indent="-609600" algn="ctr">
              <a:lnSpc>
                <a:spcPct val="80000"/>
              </a:lnSpc>
              <a:spcAft>
                <a:spcPts val="600"/>
              </a:spcAft>
              <a:buFont typeface="Arial" pitchFamily="34" charset="0"/>
              <a:buNone/>
            </a:pPr>
            <a:endParaRPr lang="en-US" altLang="zh-TW" sz="1000" dirty="0" smtClean="0">
              <a:latin typeface="Trebuchet MS Bold" charset="0"/>
              <a:ea typeface="新細明體" pitchFamily="18" charset="-120"/>
            </a:endParaRPr>
          </a:p>
          <a:p>
            <a:pPr marL="609600" indent="-609600" algn="ctr">
              <a:lnSpc>
                <a:spcPct val="80000"/>
              </a:lnSpc>
              <a:spcAft>
                <a:spcPts val="600"/>
              </a:spcAft>
              <a:buFont typeface="Arial" pitchFamily="34" charset="0"/>
              <a:buNone/>
            </a:pPr>
            <a:r>
              <a:rPr lang="en-US" altLang="zh-TW" dirty="0" smtClean="0">
                <a:latin typeface="Trebuchet MS Bold" charset="0"/>
                <a:ea typeface="新細明體" pitchFamily="18" charset="-120"/>
              </a:rPr>
              <a:t>Two Products:</a:t>
            </a:r>
          </a:p>
          <a:p>
            <a:pPr marL="609600" indent="-609600">
              <a:lnSpc>
                <a:spcPct val="80000"/>
              </a:lnSpc>
              <a:spcAft>
                <a:spcPts val="600"/>
              </a:spcAft>
              <a:buFont typeface="Arial" pitchFamily="34" charset="0"/>
              <a:buNone/>
            </a:pPr>
            <a:r>
              <a:rPr lang="en-US" altLang="zh-TW" sz="2800" dirty="0" smtClean="0">
                <a:latin typeface="Trebuchet MS Bold" charset="0"/>
                <a:ea typeface="新細明體" pitchFamily="18" charset="-120"/>
              </a:rPr>
              <a:t>1. Tangible - </a:t>
            </a:r>
            <a:r>
              <a:rPr lang="en-US" altLang="zh-TW" sz="2800" dirty="0" err="1" smtClean="0">
                <a:latin typeface="Trebuchet MS Bold" charset="0"/>
                <a:ea typeface="新細明體" pitchFamily="18" charset="-120"/>
              </a:rPr>
              <a:t>mhk</a:t>
            </a:r>
            <a:r>
              <a:rPr lang="en-US" altLang="zh-TW" sz="2800" dirty="0" smtClean="0">
                <a:latin typeface="Trebuchet MS Bold" charset="0"/>
                <a:ea typeface="新細明體" pitchFamily="18" charset="-120"/>
              </a:rPr>
              <a:t> Brands</a:t>
            </a:r>
          </a:p>
          <a:p>
            <a:pPr marL="609600" indent="-609600">
              <a:lnSpc>
                <a:spcPct val="80000"/>
              </a:lnSpc>
              <a:spcAft>
                <a:spcPts val="600"/>
              </a:spcAft>
              <a:buFont typeface="Arial" pitchFamily="34" charset="0"/>
              <a:buNone/>
            </a:pPr>
            <a:r>
              <a:rPr lang="en-US" altLang="zh-TW" sz="2800" dirty="0" smtClean="0">
                <a:latin typeface="Trebuchet MS Bold" charset="0"/>
                <a:ea typeface="新細明體" pitchFamily="18" charset="-120"/>
              </a:rPr>
              <a:t>2. Intangible – </a:t>
            </a:r>
            <a:r>
              <a:rPr lang="en-US" altLang="zh-TW" sz="2800" dirty="0" err="1" smtClean="0">
                <a:latin typeface="Trebuchet MS Bold" charset="0"/>
                <a:ea typeface="新細明體" pitchFamily="18" charset="-120"/>
              </a:rPr>
              <a:t>UnFranchise</a:t>
            </a:r>
            <a:r>
              <a:rPr lang="en-US" altLang="zh-TW" sz="2800" dirty="0" smtClean="0">
                <a:latin typeface="Trebuchet MS Bold" charset="0"/>
                <a:ea typeface="新細明體" pitchFamily="18" charset="-120"/>
              </a:rPr>
              <a:t> Business</a:t>
            </a:r>
          </a:p>
          <a:p>
            <a:pPr marL="609600" indent="-609600" algn="ctr">
              <a:lnSpc>
                <a:spcPct val="80000"/>
              </a:lnSpc>
              <a:spcAft>
                <a:spcPts val="600"/>
              </a:spcAft>
              <a:buFont typeface="Arial" pitchFamily="34" charset="0"/>
              <a:buNone/>
            </a:pPr>
            <a:r>
              <a:rPr lang="en-US" altLang="zh-TW" sz="4200" b="1" dirty="0" smtClean="0">
                <a:latin typeface="Trebuchet MS Bold" charset="0"/>
                <a:ea typeface="新細明體" pitchFamily="18" charset="-120"/>
              </a:rPr>
              <a:t>Show the plan!</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4706" name="Rectangle 2"/>
          <p:cNvSpPr>
            <a:spLocks noGrp="1" noChangeArrowheads="1"/>
          </p:cNvSpPr>
          <p:nvPr>
            <p:ph type="ctrTitle"/>
          </p:nvPr>
        </p:nvSpPr>
        <p:spPr>
          <a:xfrm>
            <a:off x="304800" y="381000"/>
            <a:ext cx="8534400" cy="6019800"/>
          </a:xfrm>
        </p:spPr>
        <p:txBody>
          <a:bodyPr lIns="90488" tIns="44450" rIns="90488" bIns="44450"/>
          <a:lstStyle/>
          <a:p>
            <a:r>
              <a:rPr lang="en-US" altLang="zh-TW" sz="3600" dirty="0" smtClean="0">
                <a:ea typeface="華康儷中黑" pitchFamily="49" charset="-120"/>
              </a:rPr>
              <a:t>ABC</a:t>
            </a:r>
            <a:r>
              <a:rPr lang="zh-TW" altLang="en-US" sz="3600" dirty="0" smtClean="0">
                <a:ea typeface="華康儷中黑" pitchFamily="49" charset="-120"/>
              </a:rPr>
              <a:t>法則的目的在於：</a:t>
            </a:r>
            <a:br>
              <a:rPr lang="zh-TW" altLang="en-US" sz="3600" dirty="0" smtClean="0">
                <a:ea typeface="華康儷中黑" pitchFamily="49" charset="-120"/>
              </a:rPr>
            </a:br>
            <a:r>
              <a:rPr lang="zh-TW" altLang="en-US" sz="3600" dirty="0" smtClean="0">
                <a:ea typeface="華康儷中黑" pitchFamily="49" charset="-120"/>
              </a:rPr>
              <a:t>使潛在夥伴介紹更多潛在夥伴，　　</a:t>
            </a:r>
            <a:br>
              <a:rPr lang="zh-TW" altLang="en-US" sz="3600" dirty="0" smtClean="0">
                <a:ea typeface="華康儷中黑" pitchFamily="49" charset="-120"/>
              </a:rPr>
            </a:br>
            <a:r>
              <a:rPr lang="zh-TW" altLang="en-US" sz="3600" dirty="0" smtClean="0">
                <a:ea typeface="華康儷中黑" pitchFamily="49" charset="-120"/>
              </a:rPr>
              <a:t>同時展示建立事業與複製的最好方法</a:t>
            </a:r>
            <a:r>
              <a:rPr lang="en-US" altLang="zh-TW" sz="3600" dirty="0" smtClean="0">
                <a:latin typeface="華康儷中黑" pitchFamily="49" charset="-120"/>
                <a:ea typeface="華康儷中黑" pitchFamily="49" charset="-120"/>
              </a:rPr>
              <a:t/>
            </a:r>
            <a:br>
              <a:rPr lang="en-US" altLang="zh-TW" sz="3600" dirty="0" smtClean="0">
                <a:latin typeface="華康儷中黑" pitchFamily="49" charset="-120"/>
                <a:ea typeface="華康儷中黑" pitchFamily="49" charset="-120"/>
              </a:rPr>
            </a:br>
            <a:r>
              <a:rPr lang="en-US" sz="3600" dirty="0" smtClean="0"/>
              <a:t/>
            </a:r>
            <a:br>
              <a:rPr lang="en-US" sz="3600" dirty="0" smtClean="0"/>
            </a:br>
            <a:r>
              <a:rPr lang="en-US" sz="3200" dirty="0" smtClean="0"/>
              <a:t>The Objective of the ABC Pattern is to get our Prospects to lead to other Prospects while demonstrating the best practices to build the Business and Duplication.</a:t>
            </a:r>
          </a:p>
        </p:txBody>
      </p:sp>
    </p:spTree>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0" y="2971800"/>
            <a:ext cx="9372600" cy="1143000"/>
          </a:xfrm>
        </p:spPr>
        <p:txBody>
          <a:bodyPr/>
          <a:lstStyle/>
          <a:p>
            <a:pPr eaLnBrk="1" hangingPunct="1">
              <a:lnSpc>
                <a:spcPct val="90000"/>
              </a:lnSpc>
              <a:defRPr/>
            </a:pPr>
            <a:r>
              <a:rPr lang="en-US" sz="2800" u="sng" dirty="0" smtClean="0"/>
              <a:t>Trial Run</a:t>
            </a:r>
            <a:br>
              <a:rPr lang="en-US" sz="2800" u="sng" dirty="0" smtClean="0"/>
            </a:br>
            <a:r>
              <a:rPr lang="en-US" sz="2800" u="sng" dirty="0" smtClean="0"/>
              <a:t>Definition</a:t>
            </a:r>
          </a:p>
        </p:txBody>
      </p:sp>
      <p:sp>
        <p:nvSpPr>
          <p:cNvPr id="585731" name="Rectangle 3"/>
          <p:cNvSpPr>
            <a:spLocks noGrp="1" noChangeArrowheads="1"/>
          </p:cNvSpPr>
          <p:nvPr>
            <p:ph type="body" idx="1"/>
          </p:nvPr>
        </p:nvSpPr>
        <p:spPr>
          <a:xfrm>
            <a:off x="152400" y="3962400"/>
            <a:ext cx="8610600" cy="2895600"/>
          </a:xfrm>
        </p:spPr>
        <p:txBody>
          <a:bodyPr/>
          <a:lstStyle/>
          <a:p>
            <a:pPr algn="ctr" eaLnBrk="1" hangingPunct="1">
              <a:lnSpc>
                <a:spcPct val="60000"/>
              </a:lnSpc>
              <a:spcBef>
                <a:spcPct val="55000"/>
              </a:spcBef>
              <a:buFontTx/>
              <a:buNone/>
            </a:pPr>
            <a:endParaRPr lang="en-US" sz="2400" dirty="0" smtClean="0"/>
          </a:p>
          <a:p>
            <a:pPr algn="ctr" eaLnBrk="1" hangingPunct="1">
              <a:buFontTx/>
              <a:buNone/>
            </a:pPr>
            <a:r>
              <a:rPr lang="en-US" sz="2400" dirty="0" smtClean="0"/>
              <a:t>  </a:t>
            </a:r>
            <a:r>
              <a:rPr lang="ja-JP" altLang="en-US" sz="2400" smtClean="0"/>
              <a:t>“</a:t>
            </a:r>
            <a:r>
              <a:rPr lang="en-US" altLang="ja-JP" sz="2400" dirty="0" smtClean="0"/>
              <a:t>The process used to see if someone is right for the business and if the business is right for them. Through which they will lead to potential prospects and customers or in the final process disqualify themselves.</a:t>
            </a:r>
            <a:r>
              <a:rPr lang="ja-JP" altLang="en-US" sz="2400" smtClean="0"/>
              <a:t>”</a:t>
            </a:r>
            <a:endParaRPr lang="en-US" altLang="ja-JP" sz="2400" dirty="0" smtClean="0"/>
          </a:p>
          <a:p>
            <a:pPr algn="ctr" eaLnBrk="1" hangingPunct="1">
              <a:buFontTx/>
              <a:buNone/>
            </a:pPr>
            <a:r>
              <a:rPr lang="en-US" sz="2400" dirty="0" smtClean="0"/>
              <a:t>				-JR </a:t>
            </a:r>
            <a:r>
              <a:rPr lang="en-US" sz="2400" dirty="0" err="1" smtClean="0"/>
              <a:t>Ridinger</a:t>
            </a:r>
            <a:endParaRPr lang="en-US" sz="2400" dirty="0" smtClean="0"/>
          </a:p>
          <a:p>
            <a:pPr algn="ctr" eaLnBrk="1" hangingPunct="1"/>
            <a:endParaRPr lang="en-US" sz="2400" u="sng" dirty="0" smtClean="0"/>
          </a:p>
          <a:p>
            <a:pPr algn="ctr">
              <a:spcBef>
                <a:spcPct val="0"/>
              </a:spcBef>
              <a:buClrTx/>
              <a:buFontTx/>
              <a:buNone/>
            </a:pPr>
            <a:endParaRPr lang="en-US" sz="2400" dirty="0" smtClean="0"/>
          </a:p>
        </p:txBody>
      </p:sp>
      <p:sp>
        <p:nvSpPr>
          <p:cNvPr id="4" name="Rectangle 2"/>
          <p:cNvSpPr txBox="1">
            <a:spLocks noChangeArrowheads="1"/>
          </p:cNvSpPr>
          <p:nvPr/>
        </p:nvSpPr>
        <p:spPr bwMode="auto">
          <a:xfrm>
            <a:off x="0" y="0"/>
            <a:ext cx="93726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zh-TW" altLang="en-US" sz="3200" i="0" u="sng" strike="noStrike" kern="0" cap="none" spc="0" normalizeH="0" baseline="0" noProof="0" dirty="0" smtClean="0">
                <a:ln>
                  <a:noFill/>
                </a:ln>
                <a:solidFill>
                  <a:srgbClr val="FAFD00"/>
                </a:solidFill>
                <a:effectLst>
                  <a:outerShdw blurRad="38100" dist="38100" dir="2700000" algn="tl">
                    <a:srgbClr val="000000"/>
                  </a:outerShdw>
                </a:effectLst>
                <a:uLnTx/>
                <a:uFillTx/>
                <a:latin typeface="華康儷中黑" pitchFamily="49" charset="-120"/>
                <a:ea typeface="華康儷中黑" pitchFamily="49" charset="-120"/>
                <a:cs typeface="ＭＳ Ｐゴシック" charset="0"/>
              </a:rPr>
              <a:t>試做的定義</a:t>
            </a:r>
            <a:endParaRPr kumimoji="0" lang="en-US" sz="3200" i="0" u="sng" strike="noStrike" kern="0" cap="none" spc="0" normalizeH="0" baseline="0" noProof="0" dirty="0" smtClean="0">
              <a:ln>
                <a:noFill/>
              </a:ln>
              <a:solidFill>
                <a:srgbClr val="FAFD00"/>
              </a:solidFill>
              <a:effectLst>
                <a:outerShdw blurRad="38100" dist="38100" dir="2700000" algn="tl">
                  <a:srgbClr val="000000"/>
                </a:outerShdw>
              </a:effectLst>
              <a:uLnTx/>
              <a:uFillTx/>
              <a:latin typeface="華康儷中黑" pitchFamily="49" charset="-120"/>
              <a:ea typeface="華康儷中黑" pitchFamily="49" charset="-120"/>
              <a:cs typeface="ＭＳ Ｐゴシック" charset="0"/>
            </a:endParaRPr>
          </a:p>
        </p:txBody>
      </p:sp>
      <p:sp>
        <p:nvSpPr>
          <p:cNvPr id="5" name="Rectangle 3"/>
          <p:cNvSpPr txBox="1">
            <a:spLocks noChangeArrowheads="1"/>
          </p:cNvSpPr>
          <p:nvPr/>
        </p:nvSpPr>
        <p:spPr bwMode="auto">
          <a:xfrm>
            <a:off x="152400" y="762000"/>
            <a:ext cx="8610600" cy="2895600"/>
          </a:xfrm>
          <a:prstGeom prst="rect">
            <a:avLst/>
          </a:prstGeom>
          <a:noFill/>
          <a:ln w="12700">
            <a:noFill/>
            <a:miter lim="800000"/>
            <a:headEnd/>
            <a:tailEnd/>
          </a:ln>
          <a:effectLst>
            <a:outerShdw dist="35921" dir="2700000" algn="ctr" rotWithShape="0">
              <a:schemeClr val="tx1"/>
            </a:outerShdw>
          </a:effectLst>
        </p:spPr>
        <p:txBody>
          <a:bodyPr vert="horz" wrap="square" lIns="90488" tIns="44450" rIns="90488" bIns="44450" numCol="1" anchor="t" anchorCtr="0" compatLnSpc="1">
            <a:prstTxWarp prst="textNoShape">
              <a:avLst/>
            </a:prstTxWarp>
          </a:bodyPr>
          <a:lstStyle/>
          <a:p>
            <a:pPr marL="342900" marR="0" lvl="0" indent="-342900" algn="ctr" defTabSz="914400" rtl="0" eaLnBrk="1" fontAlgn="base" latinLnBrk="0" hangingPunct="1">
              <a:lnSpc>
                <a:spcPct val="60000"/>
              </a:lnSpc>
              <a:spcBef>
                <a:spcPct val="55000"/>
              </a:spcBef>
              <a:spcAft>
                <a:spcPct val="0"/>
              </a:spcAft>
              <a:buClr>
                <a:srgbClr val="FC0128"/>
              </a:buClr>
              <a:buSzTx/>
              <a:buFontTx/>
              <a:buNone/>
              <a:tabLst/>
              <a:defRPr/>
            </a:pPr>
            <a:endParaRPr kumimoji="0" lang="en-US" sz="2600" b="1" i="0" u="none" strike="noStrike" kern="0" cap="none" spc="0" normalizeH="0" baseline="0" noProof="0" dirty="0" smtClean="0">
              <a:ln>
                <a:noFill/>
              </a:ln>
              <a:solidFill>
                <a:schemeClr val="accent1"/>
              </a:solidFill>
              <a:effectLst/>
              <a:uLnTx/>
              <a:uFillTx/>
              <a:latin typeface="+mn-lt"/>
              <a:ea typeface="MS PGothic" pitchFamily="34" charset="-128"/>
              <a:cs typeface="ＭＳ Ｐゴシック" charset="0"/>
            </a:endParaRPr>
          </a:p>
          <a:p>
            <a:pPr marL="342900" lvl="0" indent="-342900" algn="ctr">
              <a:spcBef>
                <a:spcPct val="20000"/>
              </a:spcBef>
              <a:buClr>
                <a:srgbClr val="FC0128"/>
              </a:buClr>
            </a:pPr>
            <a:r>
              <a:rPr kumimoji="0" lang="en-US" sz="2600" i="0" u="none" strike="noStrike" kern="0" cap="none" spc="0" normalizeH="0" baseline="0" noProof="0" dirty="0" smtClean="0">
                <a:ln>
                  <a:noFill/>
                </a:ln>
                <a:solidFill>
                  <a:schemeClr val="accent1"/>
                </a:solidFill>
                <a:effectLst/>
                <a:uLnTx/>
                <a:uFillTx/>
                <a:latin typeface="華康儷中黑" pitchFamily="49" charset="-120"/>
                <a:ea typeface="華康儷中黑" pitchFamily="49" charset="-120"/>
                <a:cs typeface="ＭＳ Ｐゴシック" charset="0"/>
              </a:rPr>
              <a:t>  </a:t>
            </a:r>
            <a:r>
              <a:rPr kumimoji="0" lang="zh-TW" altLang="en-US" sz="2600" i="0" u="none" strike="noStrike" kern="0" cap="none" spc="0" normalizeH="0" baseline="0" noProof="0" dirty="0" smtClean="0">
                <a:ln>
                  <a:noFill/>
                </a:ln>
                <a:solidFill>
                  <a:schemeClr val="accent1"/>
                </a:solidFill>
                <a:effectLst/>
                <a:uLnTx/>
                <a:uFillTx/>
                <a:latin typeface="華康儷中黑" pitchFamily="49" charset="-120"/>
                <a:ea typeface="華康儷中黑" pitchFamily="49" charset="-120"/>
                <a:cs typeface="ＭＳ Ｐゴシック" charset="0"/>
              </a:rPr>
              <a:t>「用以評估</a:t>
            </a:r>
            <a:r>
              <a:rPr lang="zh-TW" altLang="en-US" sz="2600" kern="0" dirty="0" smtClean="0">
                <a:solidFill>
                  <a:schemeClr val="accent1"/>
                </a:solidFill>
                <a:latin typeface="華康儷中黑" pitchFamily="49" charset="-120"/>
                <a:ea typeface="華康儷中黑" pitchFamily="49" charset="-120"/>
                <a:cs typeface="ＭＳ Ｐゴシック" charset="0"/>
              </a:rPr>
              <a:t>某</a:t>
            </a:r>
            <a:r>
              <a:rPr kumimoji="0" lang="zh-TW" altLang="en-US" sz="2600" i="0" u="none" strike="noStrike" kern="0" cap="none" spc="0" normalizeH="0" baseline="0" noProof="0" dirty="0" smtClean="0">
                <a:ln>
                  <a:noFill/>
                </a:ln>
                <a:solidFill>
                  <a:schemeClr val="accent1"/>
                </a:solidFill>
                <a:effectLst/>
                <a:uLnTx/>
                <a:uFillTx/>
                <a:latin typeface="華康儷中黑" pitchFamily="49" charset="-120"/>
                <a:ea typeface="華康儷中黑" pitchFamily="49" charset="-120"/>
                <a:cs typeface="ＭＳ Ｐゴシック" charset="0"/>
              </a:rPr>
              <a:t>人是否適合經營事業和評估事業是否適合那個人的過程。透過這個過程，那</a:t>
            </a:r>
            <a:r>
              <a:rPr lang="zh-TW" altLang="en-US" sz="2600" kern="0" dirty="0" smtClean="0">
                <a:solidFill>
                  <a:schemeClr val="accent1"/>
                </a:solidFill>
                <a:latin typeface="華康儷中黑" pitchFamily="49" charset="-120"/>
                <a:ea typeface="華康儷中黑" pitchFamily="49" charset="-120"/>
                <a:cs typeface="ＭＳ Ｐゴシック" charset="0"/>
              </a:rPr>
              <a:t>些人會帶來更多潛在夥伴和顧客，或於最後過程淘汰他們自己。</a:t>
            </a:r>
            <a:r>
              <a:rPr lang="zh-TW" altLang="zh-TW" sz="2600" kern="0" dirty="0" smtClean="0">
                <a:solidFill>
                  <a:schemeClr val="accent1"/>
                </a:solidFill>
                <a:latin typeface="華康儷中黑" pitchFamily="49" charset="-120"/>
                <a:ea typeface="華康儷中黑" pitchFamily="49" charset="-120"/>
                <a:cs typeface="ＭＳ Ｐゴシック" charset="0"/>
              </a:rPr>
              <a:t>」</a:t>
            </a:r>
            <a:endParaRPr lang="en-US" altLang="ja-JP" sz="2600" kern="0" dirty="0" smtClean="0">
              <a:solidFill>
                <a:schemeClr val="accent1"/>
              </a:solidFill>
              <a:latin typeface="華康儷中黑" pitchFamily="49" charset="-120"/>
              <a:ea typeface="華康儷中黑" pitchFamily="49" charset="-120"/>
              <a:cs typeface="ＭＳ Ｐゴシック" charset="0"/>
            </a:endParaRPr>
          </a:p>
          <a:p>
            <a:pPr marL="342900" marR="0" lvl="0" indent="-342900" algn="ctr" defTabSz="914400" rtl="0" eaLnBrk="1" fontAlgn="base" latinLnBrk="0" hangingPunct="1">
              <a:lnSpc>
                <a:spcPct val="100000"/>
              </a:lnSpc>
              <a:spcBef>
                <a:spcPct val="20000"/>
              </a:spcBef>
              <a:spcAft>
                <a:spcPct val="0"/>
              </a:spcAft>
              <a:buClr>
                <a:srgbClr val="FC0128"/>
              </a:buClr>
              <a:buSzTx/>
              <a:buFontTx/>
              <a:buNone/>
              <a:tabLst/>
              <a:defRPr/>
            </a:pPr>
            <a:r>
              <a:rPr kumimoji="0" lang="en-US" sz="2600" b="1" i="0" u="none" strike="noStrike" kern="0" cap="none" spc="0" normalizeH="0" baseline="0" noProof="0" dirty="0" smtClean="0">
                <a:ln>
                  <a:noFill/>
                </a:ln>
                <a:solidFill>
                  <a:schemeClr val="accent1"/>
                </a:solidFill>
                <a:effectLst/>
                <a:uLnTx/>
                <a:uFillTx/>
                <a:latin typeface="+mn-lt"/>
                <a:ea typeface="MS PGothic" pitchFamily="34" charset="-128"/>
                <a:cs typeface="ＭＳ Ｐゴシック" charset="0"/>
              </a:rPr>
              <a:t>				-JR </a:t>
            </a:r>
            <a:r>
              <a:rPr kumimoji="0" lang="en-US" sz="2600" b="1" i="0" u="none" strike="noStrike" kern="0" cap="none" spc="0" normalizeH="0" baseline="0" noProof="0" dirty="0" err="1" smtClean="0">
                <a:ln>
                  <a:noFill/>
                </a:ln>
                <a:solidFill>
                  <a:schemeClr val="accent1"/>
                </a:solidFill>
                <a:effectLst/>
                <a:uLnTx/>
                <a:uFillTx/>
                <a:latin typeface="+mn-lt"/>
                <a:ea typeface="MS PGothic" pitchFamily="34" charset="-128"/>
                <a:cs typeface="ＭＳ Ｐゴシック" charset="0"/>
              </a:rPr>
              <a:t>Ridinger</a:t>
            </a:r>
            <a:endParaRPr kumimoji="0" lang="en-US" sz="2600" b="1" i="0" u="none" strike="noStrike" kern="0" cap="none" spc="0" normalizeH="0" baseline="0" noProof="0" dirty="0" smtClean="0">
              <a:ln>
                <a:noFill/>
              </a:ln>
              <a:solidFill>
                <a:schemeClr val="accent1"/>
              </a:solidFill>
              <a:effectLst/>
              <a:uLnTx/>
              <a:uFillTx/>
              <a:latin typeface="+mn-lt"/>
              <a:ea typeface="MS PGothic" pitchFamily="34" charset="-128"/>
              <a:cs typeface="ＭＳ Ｐゴシック" charset="0"/>
            </a:endParaRPr>
          </a:p>
          <a:p>
            <a:pPr marL="342900" marR="0" lvl="0" indent="-342900" algn="ctr" defTabSz="914400" rtl="0" eaLnBrk="1" fontAlgn="base" latinLnBrk="0" hangingPunct="1">
              <a:lnSpc>
                <a:spcPct val="100000"/>
              </a:lnSpc>
              <a:spcBef>
                <a:spcPct val="20000"/>
              </a:spcBef>
              <a:spcAft>
                <a:spcPct val="0"/>
              </a:spcAft>
              <a:buClr>
                <a:srgbClr val="FC0128"/>
              </a:buClr>
              <a:buSzTx/>
              <a:buFontTx/>
              <a:buChar char="•"/>
              <a:tabLst/>
              <a:defRPr/>
            </a:pPr>
            <a:endParaRPr kumimoji="0" lang="en-US" sz="2600" b="1" i="0" u="sng" strike="noStrike" kern="0" cap="none" spc="0" normalizeH="0" baseline="0" noProof="0" dirty="0" smtClean="0">
              <a:ln>
                <a:noFill/>
              </a:ln>
              <a:solidFill>
                <a:schemeClr val="accent1"/>
              </a:solidFill>
              <a:effectLst/>
              <a:uLnTx/>
              <a:uFillTx/>
              <a:latin typeface="+mn-lt"/>
              <a:ea typeface="MS PGothic" pitchFamily="34" charset="-128"/>
              <a:cs typeface="ＭＳ Ｐゴシック" charset="0"/>
            </a:endParaRPr>
          </a:p>
          <a:p>
            <a:pPr marL="342900" marR="0" lvl="0" indent="-342900" algn="ctr"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0" cap="none" spc="0" normalizeH="0" baseline="0" noProof="0" dirty="0" smtClean="0">
              <a:ln>
                <a:noFill/>
              </a:ln>
              <a:solidFill>
                <a:schemeClr val="accent1"/>
              </a:solidFill>
              <a:effectLst/>
              <a:uLnTx/>
              <a:uFillTx/>
              <a:latin typeface="+mn-lt"/>
              <a:ea typeface="MS PGothic" pitchFamily="34" charset="-128"/>
              <a:cs typeface="ＭＳ Ｐゴシック" charset="0"/>
            </a:endParaRPr>
          </a:p>
        </p:txBody>
      </p:sp>
    </p:spTree>
  </p:cSld>
  <p:clrMapOvr>
    <a:masterClrMapping/>
  </p:clrMapOvr>
  <p:transition>
    <p:zo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39" name="Text Box 16"/>
          <p:cNvSpPr txBox="1">
            <a:spLocks noChangeArrowheads="1"/>
          </p:cNvSpPr>
          <p:nvPr/>
        </p:nvSpPr>
        <p:spPr bwMode="auto">
          <a:xfrm>
            <a:off x="6553200" y="4350603"/>
            <a:ext cx="2743200" cy="830997"/>
          </a:xfrm>
          <a:prstGeom prst="rect">
            <a:avLst/>
          </a:prstGeom>
          <a:noFill/>
          <a:ln w="9525">
            <a:noFill/>
            <a:miter lim="800000"/>
            <a:headEnd/>
            <a:tailEnd/>
          </a:ln>
        </p:spPr>
        <p:txBody>
          <a:bodyPr>
            <a:spAutoFit/>
          </a:bodyPr>
          <a:lstStyle/>
          <a:p>
            <a:pPr algn="ctr">
              <a:spcBef>
                <a:spcPts val="0"/>
              </a:spcBef>
            </a:pPr>
            <a:r>
              <a:rPr lang="zh-TW" altLang="en-US" sz="2400" dirty="0" smtClean="0">
                <a:solidFill>
                  <a:srgbClr val="063366"/>
                </a:solidFill>
                <a:latin typeface="華康儷中黑" pitchFamily="49" charset="-120"/>
                <a:ea typeface="華康儷中黑" pitchFamily="49" charset="-120"/>
              </a:rPr>
              <a:t>家庭事業說明會</a:t>
            </a:r>
          </a:p>
          <a:p>
            <a:pPr algn="ctr">
              <a:spcBef>
                <a:spcPts val="0"/>
              </a:spcBef>
            </a:pPr>
            <a:r>
              <a:rPr lang="en-US" sz="2400" b="1" dirty="0" smtClean="0">
                <a:solidFill>
                  <a:srgbClr val="063366"/>
                </a:solidFill>
                <a:latin typeface="Arial" pitchFamily="34" charset="0"/>
              </a:rPr>
              <a:t>HBP</a:t>
            </a:r>
            <a:endParaRPr lang="en-US" sz="2400" b="1" dirty="0">
              <a:solidFill>
                <a:srgbClr val="063366"/>
              </a:solidFill>
              <a:latin typeface="Arial" pitchFamily="34" charset="0"/>
            </a:endParaRPr>
          </a:p>
        </p:txBody>
      </p:sp>
      <p:sp>
        <p:nvSpPr>
          <p:cNvPr id="586755" name="Title 7"/>
          <p:cNvSpPr txBox="1">
            <a:spLocks/>
          </p:cNvSpPr>
          <p:nvPr/>
        </p:nvSpPr>
        <p:spPr bwMode="auto">
          <a:xfrm>
            <a:off x="279400" y="228600"/>
            <a:ext cx="8839200" cy="525463"/>
          </a:xfrm>
          <a:prstGeom prst="rect">
            <a:avLst/>
          </a:prstGeom>
          <a:noFill/>
          <a:ln w="9525">
            <a:noFill/>
            <a:miter lim="800000"/>
            <a:headEnd/>
            <a:tailEnd/>
          </a:ln>
        </p:spPr>
        <p:txBody>
          <a:bodyPr/>
          <a:lstStyle/>
          <a:p>
            <a:pPr defTabSz="457200" eaLnBrk="0" hangingPunct="0"/>
            <a:r>
              <a:rPr lang="zh-TW" altLang="en-US" sz="2400" dirty="0" smtClean="0">
                <a:solidFill>
                  <a:srgbClr val="063366"/>
                </a:solidFill>
                <a:latin typeface="+mj-lt"/>
                <a:ea typeface="華康儷中黑" pitchFamily="49" charset="-120"/>
              </a:rPr>
              <a:t>潛在夥伴選擇</a:t>
            </a:r>
            <a:r>
              <a:rPr lang="en-US" altLang="zh-TW" sz="2400" dirty="0" smtClean="0">
                <a:solidFill>
                  <a:srgbClr val="063366"/>
                </a:solidFill>
                <a:latin typeface="+mj-lt"/>
                <a:ea typeface="華康儷中黑" pitchFamily="49" charset="-120"/>
              </a:rPr>
              <a:t>2-3</a:t>
            </a:r>
            <a:r>
              <a:rPr lang="zh-TW" altLang="en-US" sz="2400" dirty="0" smtClean="0">
                <a:solidFill>
                  <a:srgbClr val="063366"/>
                </a:solidFill>
                <a:latin typeface="+mj-lt"/>
                <a:ea typeface="華康儷中黑" pitchFamily="49" charset="-120"/>
              </a:rPr>
              <a:t>年計劃，而不是</a:t>
            </a:r>
            <a:r>
              <a:rPr lang="en-US" altLang="zh-TW" sz="2400" dirty="0" smtClean="0">
                <a:solidFill>
                  <a:srgbClr val="063366"/>
                </a:solidFill>
                <a:latin typeface="+mj-lt"/>
                <a:ea typeface="華康儷中黑" pitchFamily="49" charset="-120"/>
              </a:rPr>
              <a:t>45</a:t>
            </a:r>
            <a:r>
              <a:rPr lang="zh-TW" altLang="en-US" sz="2400" dirty="0" smtClean="0">
                <a:solidFill>
                  <a:srgbClr val="063366"/>
                </a:solidFill>
                <a:latin typeface="+mj-lt"/>
                <a:ea typeface="華康儷中黑" pitchFamily="49" charset="-120"/>
              </a:rPr>
              <a:t>年計劃</a:t>
            </a:r>
            <a:endParaRPr lang="en-US" sz="2400" dirty="0" smtClean="0">
              <a:solidFill>
                <a:srgbClr val="063366"/>
              </a:solidFill>
              <a:latin typeface="+mj-lt"/>
              <a:ea typeface="華康儷中黑" pitchFamily="49" charset="-120"/>
            </a:endParaRPr>
          </a:p>
          <a:p>
            <a:pPr defTabSz="457200" eaLnBrk="0" hangingPunct="0"/>
            <a:r>
              <a:rPr lang="en-US" sz="2000" b="1" dirty="0" smtClean="0">
                <a:solidFill>
                  <a:srgbClr val="063366"/>
                </a:solidFill>
                <a:latin typeface="Verdana" pitchFamily="34" charset="0"/>
              </a:rPr>
              <a:t>Prospect </a:t>
            </a:r>
            <a:r>
              <a:rPr lang="en-US" sz="2000" b="1" dirty="0">
                <a:solidFill>
                  <a:srgbClr val="063366"/>
                </a:solidFill>
                <a:latin typeface="Verdana" pitchFamily="34" charset="0"/>
              </a:rPr>
              <a:t>chooses 2-3 year plan over 45 year </a:t>
            </a:r>
            <a:r>
              <a:rPr lang="en-US" sz="2000" b="1" dirty="0" smtClean="0">
                <a:solidFill>
                  <a:srgbClr val="063366"/>
                </a:solidFill>
                <a:latin typeface="Verdana" pitchFamily="34" charset="0"/>
              </a:rPr>
              <a:t>plan</a:t>
            </a:r>
          </a:p>
        </p:txBody>
      </p:sp>
      <p:sp>
        <p:nvSpPr>
          <p:cNvPr id="586756"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sz="2000" u="sng">
              <a:solidFill>
                <a:srgbClr val="FFFFFF"/>
              </a:solidFill>
              <a:latin typeface="Arial" pitchFamily="34" charset="0"/>
            </a:endParaRPr>
          </a:p>
        </p:txBody>
      </p:sp>
      <p:sp>
        <p:nvSpPr>
          <p:cNvPr id="586757"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sz="2000" u="sng">
              <a:solidFill>
                <a:srgbClr val="FFFFFF"/>
              </a:solidFill>
              <a:latin typeface="Arial" pitchFamily="34" charset="0"/>
            </a:endParaRPr>
          </a:p>
        </p:txBody>
      </p:sp>
      <p:sp>
        <p:nvSpPr>
          <p:cNvPr id="586758" name="Rectangle 4"/>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sz="2000" u="sng">
              <a:solidFill>
                <a:srgbClr val="FFFFFF"/>
              </a:solidFill>
              <a:latin typeface="Arial" pitchFamily="34" charset="0"/>
            </a:endParaRPr>
          </a:p>
        </p:txBody>
      </p:sp>
      <p:sp>
        <p:nvSpPr>
          <p:cNvPr id="586759" name="Rectangle 5"/>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sz="2000" u="sng">
              <a:solidFill>
                <a:srgbClr val="FFFFFF"/>
              </a:solidFill>
              <a:latin typeface="Arial" pitchFamily="34" charset="0"/>
            </a:endParaRPr>
          </a:p>
        </p:txBody>
      </p:sp>
      <p:sp>
        <p:nvSpPr>
          <p:cNvPr id="586760" name="Rectangle 6"/>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sz="2000" u="sng">
              <a:solidFill>
                <a:srgbClr val="FFFFFF"/>
              </a:solidFill>
              <a:latin typeface="Arial" pitchFamily="34" charset="0"/>
            </a:endParaRPr>
          </a:p>
        </p:txBody>
      </p:sp>
      <p:sp>
        <p:nvSpPr>
          <p:cNvPr id="586761" name="Rectangle 7"/>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sz="2000" u="sng">
              <a:solidFill>
                <a:srgbClr val="FFFFFF"/>
              </a:solidFill>
              <a:latin typeface="Arial" pitchFamily="34" charset="0"/>
            </a:endParaRPr>
          </a:p>
        </p:txBody>
      </p:sp>
      <p:pic>
        <p:nvPicPr>
          <p:cNvPr id="586762" name="Picture 11" descr="Clock-top"/>
          <p:cNvPicPr>
            <a:picLocks noChangeAspect="1" noChangeArrowheads="1"/>
          </p:cNvPicPr>
          <p:nvPr/>
        </p:nvPicPr>
        <p:blipFill>
          <a:blip r:embed="rId3" cstate="print"/>
          <a:srcRect/>
          <a:stretch>
            <a:fillRect/>
          </a:stretch>
        </p:blipFill>
        <p:spPr bwMode="auto">
          <a:xfrm>
            <a:off x="2128838" y="3198813"/>
            <a:ext cx="4706937" cy="2387600"/>
          </a:xfrm>
          <a:prstGeom prst="rect">
            <a:avLst/>
          </a:prstGeom>
          <a:noFill/>
          <a:ln w="9525">
            <a:noFill/>
            <a:miter lim="800000"/>
            <a:headEnd/>
            <a:tailEnd/>
          </a:ln>
        </p:spPr>
      </p:pic>
      <p:sp>
        <p:nvSpPr>
          <p:cNvPr id="48" name="Text Box 12"/>
          <p:cNvSpPr txBox="1">
            <a:spLocks noChangeArrowheads="1"/>
          </p:cNvSpPr>
          <p:nvPr/>
        </p:nvSpPr>
        <p:spPr bwMode="auto">
          <a:xfrm>
            <a:off x="533400" y="4191000"/>
            <a:ext cx="1905000" cy="1077218"/>
          </a:xfrm>
          <a:prstGeom prst="rect">
            <a:avLst/>
          </a:prstGeom>
          <a:noFill/>
          <a:ln w="9525">
            <a:noFill/>
            <a:miter lim="800000"/>
            <a:headEnd/>
            <a:tailEnd/>
          </a:ln>
          <a:effec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spcBef>
                <a:spcPts val="0"/>
              </a:spcBef>
              <a:defRPr/>
            </a:pPr>
            <a:r>
              <a:rPr lang="zh-TW" altLang="en-US" dirty="0" smtClean="0">
                <a:solidFill>
                  <a:srgbClr val="063366"/>
                </a:solidFill>
                <a:effectLst>
                  <a:outerShdw blurRad="38100" dist="38100" dir="2700000" algn="tl">
                    <a:srgbClr val="000000"/>
                  </a:outerShdw>
                </a:effectLst>
                <a:latin typeface="華康儷中黑" pitchFamily="49" charset="-120"/>
                <a:ea typeface="華康儷中黑" pitchFamily="49" charset="-120"/>
              </a:rPr>
              <a:t>介紹人選</a:t>
            </a:r>
            <a:endParaRPr lang="en-US" dirty="0" smtClean="0">
              <a:solidFill>
                <a:srgbClr val="063366"/>
              </a:solidFill>
              <a:effectLst>
                <a:outerShdw blurRad="38100" dist="38100" dir="2700000" algn="tl">
                  <a:srgbClr val="000000"/>
                </a:outerShdw>
              </a:effectLst>
              <a:latin typeface="華康儷中黑" pitchFamily="49" charset="-120"/>
              <a:ea typeface="華康儷中黑" pitchFamily="49" charset="-120"/>
            </a:endParaRPr>
          </a:p>
          <a:p>
            <a:pPr algn="ctr" eaLnBrk="1" hangingPunct="1">
              <a:spcBef>
                <a:spcPts val="0"/>
              </a:spcBef>
              <a:defRPr/>
            </a:pPr>
            <a:r>
              <a:rPr lang="en-US" sz="2000" b="1" dirty="0" smtClean="0">
                <a:solidFill>
                  <a:srgbClr val="063366"/>
                </a:solidFill>
                <a:effectLst>
                  <a:outerShdw blurRad="38100" dist="38100" dir="2700000" algn="tl">
                    <a:srgbClr val="000000"/>
                  </a:outerShdw>
                </a:effectLst>
                <a:latin typeface="Arial" pitchFamily="34" charset="0"/>
              </a:rPr>
              <a:t>Gives Referrals</a:t>
            </a:r>
          </a:p>
        </p:txBody>
      </p:sp>
      <p:sp>
        <p:nvSpPr>
          <p:cNvPr id="49" name="Text Box 13"/>
          <p:cNvSpPr txBox="1">
            <a:spLocks noChangeArrowheads="1"/>
          </p:cNvSpPr>
          <p:nvPr/>
        </p:nvSpPr>
        <p:spPr bwMode="auto">
          <a:xfrm>
            <a:off x="685800" y="2895600"/>
            <a:ext cx="2438400" cy="1077218"/>
          </a:xfrm>
          <a:prstGeom prst="rect">
            <a:avLst/>
          </a:prstGeom>
          <a:noFill/>
          <a:ln w="9525">
            <a:noFill/>
            <a:miter lim="800000"/>
            <a:headEnd/>
            <a:tailEnd/>
          </a:ln>
          <a:effec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spcBef>
                <a:spcPct val="50000"/>
              </a:spcBef>
              <a:defRPr/>
            </a:pPr>
            <a:r>
              <a:rPr lang="zh-TW" altLang="en-US" dirty="0" smtClean="0">
                <a:solidFill>
                  <a:srgbClr val="063366"/>
                </a:solidFill>
                <a:effectLst>
                  <a:outerShdw blurRad="38100" dist="38100" dir="2700000" algn="tl">
                    <a:srgbClr val="000000"/>
                  </a:outerShdw>
                </a:effectLst>
                <a:latin typeface="華康儷中黑" pitchFamily="49" charset="-120"/>
                <a:ea typeface="華康儷中黑" pitchFamily="49" charset="-120"/>
              </a:rPr>
              <a:t>提供更多資訊</a:t>
            </a:r>
            <a:r>
              <a:rPr lang="en-US" sz="2000" b="1" dirty="0" smtClean="0">
                <a:solidFill>
                  <a:srgbClr val="063366"/>
                </a:solidFill>
                <a:effectLst>
                  <a:outerShdw blurRad="38100" dist="38100" dir="2700000" algn="tl">
                    <a:srgbClr val="000000"/>
                  </a:outerShdw>
                </a:effectLst>
                <a:latin typeface="Arial" pitchFamily="34" charset="0"/>
              </a:rPr>
              <a:t>Provide more information</a:t>
            </a:r>
          </a:p>
        </p:txBody>
      </p:sp>
      <p:sp>
        <p:nvSpPr>
          <p:cNvPr id="50" name="Text Box 14"/>
          <p:cNvSpPr txBox="1">
            <a:spLocks noChangeArrowheads="1"/>
          </p:cNvSpPr>
          <p:nvPr/>
        </p:nvSpPr>
        <p:spPr bwMode="auto">
          <a:xfrm>
            <a:off x="2912808" y="2123182"/>
            <a:ext cx="3124200" cy="1077218"/>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spcBef>
                <a:spcPts val="0"/>
              </a:spcBef>
              <a:defRPr/>
            </a:pPr>
            <a:r>
              <a:rPr lang="zh-TW" altLang="en-US" dirty="0" smtClean="0">
                <a:solidFill>
                  <a:srgbClr val="063366"/>
                </a:solidFill>
                <a:effectLst>
                  <a:outerShdw blurRad="38100" dist="38100" dir="2700000" algn="tl">
                    <a:srgbClr val="000000"/>
                  </a:outerShdw>
                </a:effectLst>
                <a:latin typeface="華康儷中黑" pitchFamily="49" charset="-120"/>
                <a:ea typeface="華康儷中黑" pitchFamily="49" charset="-120"/>
              </a:rPr>
              <a:t>和他們一起與人會面</a:t>
            </a:r>
            <a:endParaRPr lang="en-US" altLang="zh-TW" dirty="0" smtClean="0">
              <a:solidFill>
                <a:srgbClr val="063366"/>
              </a:solidFill>
              <a:effectLst>
                <a:outerShdw blurRad="38100" dist="38100" dir="2700000" algn="tl">
                  <a:srgbClr val="000000"/>
                </a:outerShdw>
              </a:effectLst>
              <a:latin typeface="華康儷中黑" pitchFamily="49" charset="-120"/>
              <a:ea typeface="華康儷中黑" pitchFamily="49" charset="-120"/>
            </a:endParaRPr>
          </a:p>
          <a:p>
            <a:pPr algn="ctr" eaLnBrk="1" hangingPunct="1">
              <a:spcBef>
                <a:spcPts val="0"/>
              </a:spcBef>
              <a:defRPr/>
            </a:pPr>
            <a:r>
              <a:rPr lang="en-US" sz="2000" b="1" dirty="0" smtClean="0">
                <a:solidFill>
                  <a:srgbClr val="063366"/>
                </a:solidFill>
                <a:effectLst>
                  <a:outerShdw blurRad="38100" dist="38100" dir="2700000" algn="tl">
                    <a:srgbClr val="000000"/>
                  </a:outerShdw>
                </a:effectLst>
                <a:latin typeface="Arial" pitchFamily="34" charset="0"/>
              </a:rPr>
              <a:t>Go with them to see people</a:t>
            </a:r>
          </a:p>
        </p:txBody>
      </p:sp>
      <p:sp>
        <p:nvSpPr>
          <p:cNvPr id="51" name="Text Box 15"/>
          <p:cNvSpPr txBox="1">
            <a:spLocks noChangeArrowheads="1"/>
          </p:cNvSpPr>
          <p:nvPr/>
        </p:nvSpPr>
        <p:spPr bwMode="auto">
          <a:xfrm>
            <a:off x="5715000" y="2819400"/>
            <a:ext cx="2743200" cy="1077218"/>
          </a:xfrm>
          <a:prstGeom prst="rect">
            <a:avLst/>
          </a:prstGeom>
          <a:noFill/>
          <a:ln w="9525">
            <a:noFill/>
            <a:miter lim="800000"/>
            <a:headEnd/>
            <a:tailEnd/>
          </a:ln>
          <a:effec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spcBef>
                <a:spcPts val="0"/>
              </a:spcBef>
              <a:defRPr/>
            </a:pPr>
            <a:r>
              <a:rPr lang="zh-TW" altLang="en-US" dirty="0" smtClean="0">
                <a:solidFill>
                  <a:srgbClr val="063366"/>
                </a:solidFill>
                <a:effectLst>
                  <a:outerShdw blurRad="38100" dist="38100" dir="2700000" algn="tl">
                    <a:srgbClr val="000000"/>
                  </a:outerShdw>
                </a:effectLst>
                <a:latin typeface="Arial" pitchFamily="34" charset="0"/>
                <a:ea typeface="華康儷中黑" pitchFamily="49" charset="-120"/>
                <a:cs typeface="Arial" pitchFamily="34" charset="0"/>
              </a:rPr>
              <a:t>餐桌聚會</a:t>
            </a:r>
            <a:endParaRPr lang="en-US" altLang="zh-TW" dirty="0" smtClean="0">
              <a:solidFill>
                <a:srgbClr val="063366"/>
              </a:solidFill>
              <a:effectLst>
                <a:outerShdw blurRad="38100" dist="38100" dir="2700000" algn="tl">
                  <a:srgbClr val="000000"/>
                </a:outerShdw>
              </a:effectLst>
              <a:latin typeface="Arial" pitchFamily="34" charset="0"/>
              <a:ea typeface="華康儷中黑" pitchFamily="49" charset="-120"/>
              <a:cs typeface="Arial" pitchFamily="34" charset="0"/>
            </a:endParaRPr>
          </a:p>
          <a:p>
            <a:pPr algn="ctr" eaLnBrk="1" hangingPunct="1">
              <a:spcBef>
                <a:spcPts val="0"/>
              </a:spcBef>
              <a:defRPr/>
            </a:pPr>
            <a:r>
              <a:rPr lang="en-US" sz="2000" b="1" dirty="0" smtClean="0">
                <a:solidFill>
                  <a:srgbClr val="063366"/>
                </a:solidFill>
                <a:effectLst>
                  <a:outerShdw blurRad="38100" dist="38100" dir="2700000" algn="tl">
                    <a:srgbClr val="000000"/>
                  </a:outerShdw>
                </a:effectLst>
                <a:latin typeface="Arial" pitchFamily="34" charset="0"/>
                <a:ea typeface="華康儷中黑" pitchFamily="49" charset="-120"/>
                <a:cs typeface="Arial" pitchFamily="34" charset="0"/>
              </a:rPr>
              <a:t>Meeting around kitchen table</a:t>
            </a:r>
          </a:p>
        </p:txBody>
      </p:sp>
      <p:sp>
        <p:nvSpPr>
          <p:cNvPr id="52" name="Rectangle 17"/>
          <p:cNvSpPr>
            <a:spLocks noChangeArrowheads="1"/>
          </p:cNvSpPr>
          <p:nvPr/>
        </p:nvSpPr>
        <p:spPr bwMode="auto">
          <a:xfrm>
            <a:off x="6990015" y="4256782"/>
            <a:ext cx="2048958" cy="1077218"/>
          </a:xfrm>
          <a:prstGeom prst="rect">
            <a:avLst/>
          </a:prstGeom>
          <a:noFill/>
          <a:ln w="9525">
            <a:noFill/>
            <a:miter lim="800000"/>
            <a:headEnd/>
            <a:tailEnd/>
          </a:ln>
          <a:effectLst/>
        </p:spPr>
        <p:txBody>
          <a:bodyPr wrap="none">
            <a:spAutoFit/>
          </a:bodyPr>
          <a:lstStyle/>
          <a:p>
            <a:pPr algn="ctr">
              <a:defRPr/>
            </a:pPr>
            <a:r>
              <a:rPr lang="zh-TW" altLang="en-US" sz="2400" dirty="0">
                <a:solidFill>
                  <a:srgbClr val="063366"/>
                </a:solidFill>
                <a:effectLst>
                  <a:outerShdw blurRad="38100" dist="38100" dir="2700000" algn="tl">
                    <a:srgbClr val="000000"/>
                  </a:outerShdw>
                </a:effectLst>
                <a:latin typeface="Arial" pitchFamily="34" charset="0"/>
                <a:ea typeface="華康儷中黑" pitchFamily="49" charset="-120"/>
                <a:cs typeface="Arial" pitchFamily="34" charset="0"/>
              </a:rPr>
              <a:t>開始</a:t>
            </a:r>
            <a:r>
              <a:rPr lang="en-US" altLang="zh-TW" sz="2400" dirty="0">
                <a:solidFill>
                  <a:srgbClr val="063366"/>
                </a:solidFill>
                <a:effectLst>
                  <a:outerShdw blurRad="38100" dist="38100" dir="2700000" algn="tl">
                    <a:srgbClr val="000000"/>
                  </a:outerShdw>
                </a:effectLst>
                <a:latin typeface="Arial" pitchFamily="34" charset="0"/>
                <a:ea typeface="華康儷中黑" pitchFamily="49" charset="-120"/>
                <a:cs typeface="Arial" pitchFamily="34" charset="0"/>
              </a:rPr>
              <a:t>ABC</a:t>
            </a:r>
            <a:r>
              <a:rPr lang="zh-TW" altLang="en-US" sz="2400" dirty="0">
                <a:solidFill>
                  <a:srgbClr val="063366"/>
                </a:solidFill>
                <a:effectLst>
                  <a:outerShdw blurRad="38100" dist="38100" dir="2700000" algn="tl">
                    <a:srgbClr val="000000"/>
                  </a:outerShdw>
                </a:effectLst>
                <a:latin typeface="Arial" pitchFamily="34" charset="0"/>
                <a:ea typeface="華康儷中黑" pitchFamily="49" charset="-120"/>
                <a:cs typeface="Arial" pitchFamily="34" charset="0"/>
              </a:rPr>
              <a:t>法</a:t>
            </a:r>
            <a:r>
              <a:rPr lang="zh-TW" altLang="en-US" sz="2400" dirty="0" smtClean="0">
                <a:solidFill>
                  <a:srgbClr val="063366"/>
                </a:solidFill>
                <a:effectLst>
                  <a:outerShdw blurRad="38100" dist="38100" dir="2700000" algn="tl">
                    <a:srgbClr val="000000"/>
                  </a:outerShdw>
                </a:effectLst>
                <a:latin typeface="Arial" pitchFamily="34" charset="0"/>
                <a:ea typeface="華康儷中黑" pitchFamily="49" charset="-120"/>
                <a:cs typeface="Arial" pitchFamily="34" charset="0"/>
              </a:rPr>
              <a:t>則</a:t>
            </a:r>
            <a:endParaRPr lang="en-US" altLang="zh-TW" sz="2400" dirty="0" smtClean="0">
              <a:solidFill>
                <a:srgbClr val="063366"/>
              </a:solidFill>
              <a:effectLst>
                <a:outerShdw blurRad="38100" dist="38100" dir="2700000" algn="tl">
                  <a:srgbClr val="000000"/>
                </a:outerShdw>
              </a:effectLst>
              <a:latin typeface="Arial" pitchFamily="34" charset="0"/>
              <a:ea typeface="華康儷中黑" pitchFamily="49" charset="-120"/>
              <a:cs typeface="Arial" pitchFamily="34" charset="0"/>
            </a:endParaRPr>
          </a:p>
          <a:p>
            <a:pPr algn="ctr">
              <a:defRPr/>
            </a:pPr>
            <a:r>
              <a:rPr lang="en-US" sz="2000" b="1" dirty="0" smtClean="0">
                <a:solidFill>
                  <a:srgbClr val="063366"/>
                </a:solidFill>
                <a:effectLst>
                  <a:outerShdw blurRad="38100" dist="38100" dir="2700000" algn="tl">
                    <a:srgbClr val="000000"/>
                  </a:outerShdw>
                </a:effectLst>
                <a:latin typeface="Arial Black" pitchFamily="34" charset="0"/>
              </a:rPr>
              <a:t>ABC </a:t>
            </a:r>
            <a:r>
              <a:rPr lang="en-US" sz="2000" b="1" dirty="0">
                <a:solidFill>
                  <a:srgbClr val="063366"/>
                </a:solidFill>
                <a:effectLst>
                  <a:outerShdw blurRad="38100" dist="38100" dir="2700000" algn="tl">
                    <a:srgbClr val="000000"/>
                  </a:outerShdw>
                </a:effectLst>
                <a:latin typeface="Arial Black" pitchFamily="34" charset="0"/>
              </a:rPr>
              <a:t>Pattern </a:t>
            </a:r>
            <a:br>
              <a:rPr lang="en-US" sz="2000" b="1" dirty="0">
                <a:solidFill>
                  <a:srgbClr val="063366"/>
                </a:solidFill>
                <a:effectLst>
                  <a:outerShdw blurRad="38100" dist="38100" dir="2700000" algn="tl">
                    <a:srgbClr val="000000"/>
                  </a:outerShdw>
                </a:effectLst>
                <a:latin typeface="Arial Black" pitchFamily="34" charset="0"/>
              </a:rPr>
            </a:br>
            <a:r>
              <a:rPr lang="en-US" sz="2000" b="1" dirty="0">
                <a:solidFill>
                  <a:srgbClr val="063366"/>
                </a:solidFill>
                <a:effectLst>
                  <a:outerShdw blurRad="38100" dist="38100" dir="2700000" algn="tl">
                    <a:srgbClr val="000000"/>
                  </a:outerShdw>
                </a:effectLst>
                <a:latin typeface="Arial Black" pitchFamily="34" charset="0"/>
              </a:rPr>
              <a:t>Begins</a:t>
            </a:r>
          </a:p>
        </p:txBody>
      </p:sp>
      <p:sp>
        <p:nvSpPr>
          <p:cNvPr id="586768" name="Rectangle 19"/>
          <p:cNvSpPr>
            <a:spLocks noChangeArrowheads="1"/>
          </p:cNvSpPr>
          <p:nvPr/>
        </p:nvSpPr>
        <p:spPr bwMode="auto">
          <a:xfrm>
            <a:off x="2057193" y="990600"/>
            <a:ext cx="4934364" cy="1077218"/>
          </a:xfrm>
          <a:prstGeom prst="rect">
            <a:avLst/>
          </a:prstGeom>
          <a:noFill/>
          <a:ln w="9525">
            <a:noFill/>
            <a:miter lim="800000"/>
            <a:headEnd/>
            <a:tailEnd/>
          </a:ln>
        </p:spPr>
        <p:txBody>
          <a:bodyPr wrap="none">
            <a:spAutoFit/>
          </a:bodyPr>
          <a:lstStyle/>
          <a:p>
            <a:pPr algn="ctr"/>
            <a:r>
              <a:rPr lang="zh-TW" altLang="en-US" sz="3200" dirty="0" smtClean="0">
                <a:solidFill>
                  <a:srgbClr val="063366"/>
                </a:solidFill>
                <a:latin typeface="華康儷中黑" pitchFamily="49" charset="-120"/>
                <a:ea typeface="華康儷中黑" pitchFamily="49" charset="-120"/>
                <a:cs typeface="Arial" pitchFamily="34" charset="0"/>
              </a:rPr>
              <a:t>沒有決定</a:t>
            </a:r>
            <a:r>
              <a:rPr lang="en-US" altLang="zh-TW" sz="3200" dirty="0" smtClean="0">
                <a:solidFill>
                  <a:srgbClr val="063366"/>
                </a:solidFill>
                <a:latin typeface="華康儷中黑" pitchFamily="49" charset="-120"/>
                <a:ea typeface="華康儷中黑" pitchFamily="49" charset="-120"/>
                <a:cs typeface="Arial" pitchFamily="34" charset="0"/>
              </a:rPr>
              <a:t>/</a:t>
            </a:r>
            <a:r>
              <a:rPr lang="zh-TW" altLang="en-US" sz="3200" dirty="0" smtClean="0">
                <a:solidFill>
                  <a:srgbClr val="063366"/>
                </a:solidFill>
                <a:latin typeface="華康儷中黑" pitchFamily="49" charset="-120"/>
                <a:ea typeface="華康儷中黑" pitchFamily="49" charset="-120"/>
                <a:cs typeface="Arial" pitchFamily="34" charset="0"/>
              </a:rPr>
              <a:t>試做</a:t>
            </a:r>
            <a:endParaRPr lang="en-US" sz="3200" dirty="0" smtClean="0">
              <a:solidFill>
                <a:srgbClr val="063366"/>
              </a:solidFill>
              <a:latin typeface="華康儷中黑" pitchFamily="49" charset="-120"/>
              <a:ea typeface="華康儷中黑" pitchFamily="49" charset="-120"/>
              <a:cs typeface="Arial" pitchFamily="34" charset="0"/>
            </a:endParaRPr>
          </a:p>
          <a:p>
            <a:pPr algn="ctr"/>
            <a:r>
              <a:rPr lang="en-US" sz="3200" b="1" dirty="0" smtClean="0">
                <a:solidFill>
                  <a:srgbClr val="063366"/>
                </a:solidFill>
                <a:latin typeface="Tahoma" pitchFamily="34" charset="0"/>
                <a:cs typeface="Arial" pitchFamily="34" charset="0"/>
              </a:rPr>
              <a:t>No </a:t>
            </a:r>
            <a:r>
              <a:rPr lang="en-US" sz="3200" b="1" dirty="0">
                <a:solidFill>
                  <a:srgbClr val="063366"/>
                </a:solidFill>
                <a:latin typeface="Tahoma" pitchFamily="34" charset="0"/>
                <a:cs typeface="Arial" pitchFamily="34" charset="0"/>
              </a:rPr>
              <a:t>Decisions/Trial Run</a:t>
            </a:r>
          </a:p>
        </p:txBody>
      </p:sp>
      <p:sp>
        <p:nvSpPr>
          <p:cNvPr id="586769" name="Rectangle 53"/>
          <p:cNvSpPr>
            <a:spLocks noChangeArrowheads="1"/>
          </p:cNvSpPr>
          <p:nvPr/>
        </p:nvSpPr>
        <p:spPr bwMode="auto">
          <a:xfrm>
            <a:off x="990600" y="5689193"/>
            <a:ext cx="7162800" cy="1092607"/>
          </a:xfrm>
          <a:prstGeom prst="rect">
            <a:avLst/>
          </a:prstGeom>
          <a:noFill/>
          <a:ln w="9525">
            <a:noFill/>
            <a:miter lim="800000"/>
            <a:headEnd/>
            <a:tailEnd/>
          </a:ln>
        </p:spPr>
        <p:txBody>
          <a:bodyPr>
            <a:spAutoFit/>
          </a:bodyPr>
          <a:lstStyle/>
          <a:p>
            <a:pPr algn="ctr">
              <a:spcBef>
                <a:spcPts val="600"/>
              </a:spcBef>
            </a:pPr>
            <a:r>
              <a:rPr lang="zh-TW" altLang="en-US" sz="3200" dirty="0" smtClean="0">
                <a:solidFill>
                  <a:srgbClr val="063366"/>
                </a:solidFill>
                <a:latin typeface="華康儷中黑" pitchFamily="49" charset="-120"/>
                <a:ea typeface="華康儷中黑" pitchFamily="49" charset="-120"/>
              </a:rPr>
              <a:t>調整強度，讓潛在夥伴感到自在</a:t>
            </a:r>
            <a:endParaRPr lang="en-US" sz="3200" dirty="0" smtClean="0">
              <a:solidFill>
                <a:srgbClr val="063366"/>
              </a:solidFill>
              <a:latin typeface="華康儷中黑" pitchFamily="49" charset="-120"/>
              <a:ea typeface="華康儷中黑" pitchFamily="49" charset="-120"/>
            </a:endParaRPr>
          </a:p>
          <a:p>
            <a:pPr algn="ctr">
              <a:spcBef>
                <a:spcPts val="600"/>
              </a:spcBef>
            </a:pPr>
            <a:r>
              <a:rPr lang="en-US" sz="2800" b="1" dirty="0" smtClean="0">
                <a:solidFill>
                  <a:srgbClr val="063366"/>
                </a:solidFill>
              </a:rPr>
              <a:t>Adjust </a:t>
            </a:r>
            <a:r>
              <a:rPr lang="en-US" sz="2800" b="1" dirty="0">
                <a:solidFill>
                  <a:srgbClr val="063366"/>
                </a:solidFill>
              </a:rPr>
              <a:t>to the Prospects comfort level</a:t>
            </a:r>
          </a:p>
        </p:txBody>
      </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par>
                                <p:cTn id="7" presetID="49" presetClass="entr" presetSubtype="0" decel="10000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anim calcmode="lin" valueType="num">
                                      <p:cBhvr>
                                        <p:cTn id="9" dur="500" fill="hold"/>
                                        <p:tgtEl>
                                          <p:spTgt spid="52"/>
                                        </p:tgtEl>
                                        <p:attrNameLst>
                                          <p:attrName>ppt_w</p:attrName>
                                        </p:attrNameLst>
                                      </p:cBhvr>
                                      <p:tavLst>
                                        <p:tav tm="0">
                                          <p:val>
                                            <p:fltVal val="0"/>
                                          </p:val>
                                        </p:tav>
                                        <p:tav tm="100000">
                                          <p:val>
                                            <p:strVal val="#ppt_w"/>
                                          </p:val>
                                        </p:tav>
                                      </p:tavLst>
                                    </p:anim>
                                    <p:anim calcmode="lin" valueType="num">
                                      <p:cBhvr>
                                        <p:cTn id="10" dur="500" fill="hold"/>
                                        <p:tgtEl>
                                          <p:spTgt spid="52"/>
                                        </p:tgtEl>
                                        <p:attrNameLst>
                                          <p:attrName>ppt_h</p:attrName>
                                        </p:attrNameLst>
                                      </p:cBhvr>
                                      <p:tavLst>
                                        <p:tav tm="0">
                                          <p:val>
                                            <p:fltVal val="0"/>
                                          </p:val>
                                        </p:tav>
                                        <p:tav tm="100000">
                                          <p:val>
                                            <p:strVal val="#ppt_h"/>
                                          </p:val>
                                        </p:tav>
                                      </p:tavLst>
                                    </p:anim>
                                    <p:anim calcmode="lin" valueType="num">
                                      <p:cBhvr>
                                        <p:cTn id="11" dur="500" fill="hold"/>
                                        <p:tgtEl>
                                          <p:spTgt spid="52"/>
                                        </p:tgtEl>
                                        <p:attrNameLst>
                                          <p:attrName>style.rotation</p:attrName>
                                        </p:attrNameLst>
                                      </p:cBhvr>
                                      <p:tavLst>
                                        <p:tav tm="0">
                                          <p:val>
                                            <p:fltVal val="360"/>
                                          </p:val>
                                        </p:tav>
                                        <p:tav tm="100000">
                                          <p:val>
                                            <p:fltVal val="0"/>
                                          </p:val>
                                        </p:tav>
                                      </p:tavLst>
                                    </p:anim>
                                    <p:animEffect transition="in" filter="fad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1"/>
          <p:cNvSpPr>
            <a:spLocks noChangeArrowheads="1"/>
          </p:cNvSpPr>
          <p:nvPr/>
        </p:nvSpPr>
        <p:spPr bwMode="auto">
          <a:xfrm>
            <a:off x="838200" y="228600"/>
            <a:ext cx="7629525" cy="1336675"/>
          </a:xfrm>
          <a:prstGeom prst="rect">
            <a:avLst/>
          </a:prstGeom>
          <a:noFill/>
          <a:ln w="9525">
            <a:noFill/>
            <a:miter lim="800000"/>
            <a:headEnd/>
            <a:tailEnd/>
          </a:ln>
        </p:spPr>
        <p:txBody>
          <a:bodyPr wrap="none">
            <a:spAutoFit/>
          </a:bodyPr>
          <a:lstStyle/>
          <a:p>
            <a:pPr>
              <a:spcBef>
                <a:spcPts val="100"/>
              </a:spcBef>
            </a:pPr>
            <a:r>
              <a:rPr lang="zh-TW" altLang="en-US" sz="4000">
                <a:solidFill>
                  <a:srgbClr val="FFFF00"/>
                </a:solidFill>
                <a:latin typeface="Trebuchet MS" pitchFamily="34" charset="0"/>
                <a:cs typeface="Arial" pitchFamily="34" charset="0"/>
              </a:rPr>
              <a:t>會議／科技種類</a:t>
            </a:r>
            <a:endParaRPr lang="en-US" altLang="zh-TW" sz="4000">
              <a:solidFill>
                <a:srgbClr val="FFFF00"/>
              </a:solidFill>
              <a:latin typeface="Trebuchet MS" pitchFamily="34" charset="0"/>
              <a:cs typeface="Arial" pitchFamily="34" charset="0"/>
            </a:endParaRPr>
          </a:p>
          <a:p>
            <a:pPr>
              <a:spcBef>
                <a:spcPts val="100"/>
              </a:spcBef>
            </a:pPr>
            <a:r>
              <a:rPr lang="en-US" altLang="zh-TW" sz="4000" b="1">
                <a:solidFill>
                  <a:srgbClr val="FFFF00"/>
                </a:solidFill>
                <a:latin typeface="Trebuchet MS" pitchFamily="34" charset="0"/>
                <a:cs typeface="Arial" pitchFamily="34" charset="0"/>
              </a:rPr>
              <a:t>Types of Meetings / Technology</a:t>
            </a:r>
          </a:p>
        </p:txBody>
      </p:sp>
      <p:sp>
        <p:nvSpPr>
          <p:cNvPr id="353283" name="Rectangle 2"/>
          <p:cNvSpPr>
            <a:spLocks noChangeArrowheads="1"/>
          </p:cNvSpPr>
          <p:nvPr/>
        </p:nvSpPr>
        <p:spPr bwMode="auto">
          <a:xfrm>
            <a:off x="4419600" y="1981200"/>
            <a:ext cx="4572000" cy="4400550"/>
          </a:xfrm>
          <a:prstGeom prst="rect">
            <a:avLst/>
          </a:prstGeom>
          <a:noFill/>
          <a:ln w="9525">
            <a:noFill/>
            <a:miter lim="800000"/>
            <a:headEnd/>
            <a:tailEnd/>
          </a:ln>
        </p:spPr>
        <p:txBody>
          <a:bodyPr>
            <a:spAutoFit/>
          </a:bodyPr>
          <a:lstStyle/>
          <a:p>
            <a:pPr marL="225425" indent="-225425" defTabSz="457200">
              <a:spcBef>
                <a:spcPct val="50000"/>
              </a:spcBef>
              <a:buFont typeface="Arial" pitchFamily="34" charset="0"/>
              <a:buChar char="•"/>
              <a:tabLst>
                <a:tab pos="225425" algn="l"/>
              </a:tabLst>
            </a:pPr>
            <a:r>
              <a:rPr lang="en-US" altLang="zh-TW" sz="2000" b="1">
                <a:solidFill>
                  <a:srgbClr val="FFFFFF"/>
                </a:solidFill>
                <a:latin typeface="Trebuchet MS" pitchFamily="34" charset="0"/>
              </a:rPr>
              <a:t>One-on-One</a:t>
            </a:r>
          </a:p>
          <a:p>
            <a:pPr marL="225425" indent="-225425" defTabSz="457200">
              <a:spcBef>
                <a:spcPct val="50000"/>
              </a:spcBef>
              <a:buClr>
                <a:srgbClr val="FFFFFF"/>
              </a:buClr>
              <a:buFontTx/>
              <a:buChar char="•"/>
              <a:tabLst>
                <a:tab pos="225425" algn="l"/>
              </a:tabLst>
            </a:pPr>
            <a:r>
              <a:rPr lang="en-US" altLang="zh-TW" sz="2000" b="1">
                <a:solidFill>
                  <a:srgbClr val="FFFFFF"/>
                </a:solidFill>
                <a:latin typeface="Trebuchet MS" pitchFamily="34" charset="0"/>
              </a:rPr>
              <a:t>Two-on-One</a:t>
            </a:r>
          </a:p>
          <a:p>
            <a:pPr marL="225425" indent="-225425" defTabSz="457200">
              <a:spcBef>
                <a:spcPct val="50000"/>
              </a:spcBef>
              <a:buClr>
                <a:srgbClr val="FFFFFF"/>
              </a:buClr>
              <a:buFontTx/>
              <a:buChar char="•"/>
              <a:tabLst>
                <a:tab pos="225425" algn="l"/>
              </a:tabLst>
            </a:pPr>
            <a:r>
              <a:rPr lang="en-US" altLang="zh-TW" sz="2000" b="1">
                <a:solidFill>
                  <a:srgbClr val="FFFFFF"/>
                </a:solidFill>
                <a:latin typeface="Trebuchet MS" pitchFamily="34" charset="0"/>
              </a:rPr>
              <a:t>Online Presentation</a:t>
            </a:r>
          </a:p>
          <a:p>
            <a:pPr marL="225425" indent="-225425" defTabSz="457200">
              <a:spcBef>
                <a:spcPct val="50000"/>
              </a:spcBef>
              <a:buClr>
                <a:srgbClr val="FFFFFF"/>
              </a:buClr>
              <a:buFontTx/>
              <a:buChar char="•"/>
              <a:tabLst>
                <a:tab pos="225425" algn="l"/>
              </a:tabLst>
            </a:pPr>
            <a:r>
              <a:rPr lang="en-US" altLang="zh-TW" sz="2000" b="1">
                <a:solidFill>
                  <a:srgbClr val="FFFFFF"/>
                </a:solidFill>
                <a:latin typeface="Trebuchet MS" pitchFamily="34" charset="0"/>
              </a:rPr>
              <a:t>Watch UBP Video &amp; Answer Questions</a:t>
            </a:r>
            <a:endParaRPr lang="en-US" altLang="zh-TW" sz="2000">
              <a:solidFill>
                <a:srgbClr val="FFFFFF"/>
              </a:solidFill>
              <a:latin typeface="Trebuchet MS" pitchFamily="34" charset="0"/>
              <a:cs typeface="Arial" pitchFamily="34" charset="0"/>
            </a:endParaRPr>
          </a:p>
          <a:p>
            <a:pPr marL="225425" indent="-225425" defTabSz="457200">
              <a:spcBef>
                <a:spcPct val="50000"/>
              </a:spcBef>
              <a:buClr>
                <a:srgbClr val="FFFFFF"/>
              </a:buClr>
              <a:buFontTx/>
              <a:buChar char="•"/>
              <a:tabLst>
                <a:tab pos="225425" algn="l"/>
              </a:tabLst>
            </a:pPr>
            <a:r>
              <a:rPr lang="en-US" altLang="zh-TW" sz="2000" b="1">
                <a:solidFill>
                  <a:srgbClr val="FFFFFF"/>
                </a:solidFill>
                <a:latin typeface="Trebuchet MS" pitchFamily="34" charset="0"/>
                <a:cs typeface="Arial" pitchFamily="34" charset="0"/>
              </a:rPr>
              <a:t> Kitchen Table</a:t>
            </a:r>
          </a:p>
          <a:p>
            <a:pPr marL="225425" indent="-225425" defTabSz="457200">
              <a:spcBef>
                <a:spcPct val="50000"/>
              </a:spcBef>
              <a:buClr>
                <a:srgbClr val="FFFFFF"/>
              </a:buClr>
              <a:buFontTx/>
              <a:buChar char="•"/>
              <a:tabLst>
                <a:tab pos="225425" algn="l"/>
              </a:tabLst>
            </a:pPr>
            <a:r>
              <a:rPr lang="en-US" altLang="zh-TW" sz="2000" b="1">
                <a:solidFill>
                  <a:srgbClr val="FFFFFF"/>
                </a:solidFill>
                <a:latin typeface="Trebuchet MS" pitchFamily="34" charset="0"/>
                <a:cs typeface="Arial" pitchFamily="34" charset="0"/>
              </a:rPr>
              <a:t> Home meeting</a:t>
            </a:r>
          </a:p>
          <a:p>
            <a:pPr marL="225425" indent="-225425" defTabSz="457200">
              <a:spcBef>
                <a:spcPct val="50000"/>
              </a:spcBef>
              <a:buClr>
                <a:srgbClr val="FFFFFF"/>
              </a:buClr>
              <a:buFontTx/>
              <a:buChar char="•"/>
              <a:tabLst>
                <a:tab pos="225425" algn="l"/>
              </a:tabLst>
            </a:pPr>
            <a:r>
              <a:rPr lang="en-US" altLang="zh-TW" sz="2000" b="1">
                <a:solidFill>
                  <a:srgbClr val="FFFFFF"/>
                </a:solidFill>
                <a:latin typeface="Trebuchet MS" pitchFamily="34" charset="0"/>
                <a:cs typeface="Arial" pitchFamily="34" charset="0"/>
              </a:rPr>
              <a:t> UBP</a:t>
            </a:r>
          </a:p>
          <a:p>
            <a:pPr marL="225425" indent="-225425" defTabSz="457200">
              <a:spcBef>
                <a:spcPct val="50000"/>
              </a:spcBef>
              <a:buClr>
                <a:srgbClr val="FFFFFF"/>
              </a:buClr>
              <a:buFontTx/>
              <a:buChar char="•"/>
              <a:tabLst>
                <a:tab pos="225425" algn="l"/>
              </a:tabLst>
            </a:pPr>
            <a:r>
              <a:rPr lang="en-US" altLang="zh-TW" sz="2000" b="1">
                <a:solidFill>
                  <a:srgbClr val="FFFFFF"/>
                </a:solidFill>
                <a:latin typeface="Trebuchet MS" pitchFamily="34" charset="0"/>
                <a:cs typeface="Arial" pitchFamily="34" charset="0"/>
              </a:rPr>
              <a:t> Webinar / Skype</a:t>
            </a:r>
          </a:p>
          <a:p>
            <a:pPr marL="225425" indent="-225425" defTabSz="457200">
              <a:spcBef>
                <a:spcPct val="50000"/>
              </a:spcBef>
              <a:buClr>
                <a:srgbClr val="FFFFFF"/>
              </a:buClr>
              <a:buFontTx/>
              <a:buChar char="•"/>
              <a:tabLst>
                <a:tab pos="225425" algn="l"/>
              </a:tabLst>
            </a:pPr>
            <a:r>
              <a:rPr lang="en-US" altLang="zh-TW" sz="2000" b="1">
                <a:solidFill>
                  <a:srgbClr val="FFFFFF"/>
                </a:solidFill>
                <a:latin typeface="Trebuchet MS" pitchFamily="34" charset="0"/>
                <a:cs typeface="Arial" pitchFamily="34" charset="0"/>
              </a:rPr>
              <a:t> Dual Screen Presentation remotely</a:t>
            </a:r>
          </a:p>
        </p:txBody>
      </p:sp>
      <p:sp>
        <p:nvSpPr>
          <p:cNvPr id="353284" name="Rectangle 2"/>
          <p:cNvSpPr>
            <a:spLocks noChangeArrowheads="1"/>
          </p:cNvSpPr>
          <p:nvPr/>
        </p:nvSpPr>
        <p:spPr bwMode="auto">
          <a:xfrm>
            <a:off x="838200" y="1962150"/>
            <a:ext cx="3124200" cy="4400550"/>
          </a:xfrm>
          <a:prstGeom prst="rect">
            <a:avLst/>
          </a:prstGeom>
          <a:noFill/>
          <a:ln w="9525">
            <a:noFill/>
            <a:miter lim="800000"/>
            <a:headEnd/>
            <a:tailEnd/>
          </a:ln>
        </p:spPr>
        <p:txBody>
          <a:bodyPr>
            <a:spAutoFit/>
          </a:bodyPr>
          <a:lstStyle/>
          <a:p>
            <a:pPr marL="225425" indent="-225425" defTabSz="457200">
              <a:spcBef>
                <a:spcPct val="50000"/>
              </a:spcBef>
              <a:buClr>
                <a:srgbClr val="FFFFFF"/>
              </a:buClr>
              <a:buFontTx/>
              <a:buChar char="•"/>
              <a:tabLst>
                <a:tab pos="225425" algn="l"/>
              </a:tabLst>
            </a:pPr>
            <a:r>
              <a:rPr lang="zh-TW" altLang="en-US" sz="2000">
                <a:solidFill>
                  <a:srgbClr val="FFFFFF"/>
                </a:solidFill>
                <a:latin typeface="Trebuchet MS" pitchFamily="34" charset="0"/>
                <a:ea typeface="華康儷中黑" pitchFamily="49" charset="-120"/>
              </a:rPr>
              <a:t>一對一</a:t>
            </a:r>
            <a:endParaRPr lang="en-US" altLang="zh-TW" sz="2000">
              <a:solidFill>
                <a:srgbClr val="FFFFFF"/>
              </a:solidFill>
              <a:latin typeface="Trebuchet MS" pitchFamily="34" charset="0"/>
              <a:ea typeface="華康儷中黑" pitchFamily="49" charset="-120"/>
            </a:endParaRPr>
          </a:p>
          <a:p>
            <a:pPr marL="225425" indent="-225425" defTabSz="457200">
              <a:spcBef>
                <a:spcPct val="50000"/>
              </a:spcBef>
              <a:buClr>
                <a:srgbClr val="FFFFFF"/>
              </a:buClr>
              <a:buFontTx/>
              <a:buChar char="•"/>
              <a:tabLst>
                <a:tab pos="225425" algn="l"/>
              </a:tabLst>
            </a:pPr>
            <a:r>
              <a:rPr lang="zh-TW" altLang="en-US" sz="2000">
                <a:solidFill>
                  <a:srgbClr val="FFFFFF"/>
                </a:solidFill>
                <a:latin typeface="Trebuchet MS" pitchFamily="34" charset="0"/>
                <a:ea typeface="華康儷中黑" pitchFamily="49" charset="-120"/>
              </a:rPr>
              <a:t>二對一</a:t>
            </a:r>
            <a:endParaRPr lang="en-US" altLang="zh-TW" sz="2000">
              <a:solidFill>
                <a:srgbClr val="FFFFFF"/>
              </a:solidFill>
              <a:latin typeface="Trebuchet MS" pitchFamily="34" charset="0"/>
              <a:ea typeface="華康儷中黑" pitchFamily="49" charset="-120"/>
            </a:endParaRPr>
          </a:p>
          <a:p>
            <a:pPr marL="225425" indent="-225425" defTabSz="457200">
              <a:spcBef>
                <a:spcPct val="50000"/>
              </a:spcBef>
              <a:buClr>
                <a:srgbClr val="FFFFFF"/>
              </a:buClr>
              <a:buFontTx/>
              <a:buChar char="•"/>
              <a:tabLst>
                <a:tab pos="225425" algn="l"/>
              </a:tabLst>
            </a:pPr>
            <a:r>
              <a:rPr lang="zh-TW" altLang="en-US" sz="2000">
                <a:solidFill>
                  <a:srgbClr val="FFFFFF"/>
                </a:solidFill>
                <a:latin typeface="Trebuchet MS" pitchFamily="34" charset="0"/>
                <a:ea typeface="華康儷中黑" pitchFamily="49" charset="-120"/>
              </a:rPr>
              <a:t>網上簡報</a:t>
            </a:r>
            <a:endParaRPr lang="en-US" altLang="zh-TW" sz="2000">
              <a:solidFill>
                <a:srgbClr val="FFFFFF"/>
              </a:solidFill>
              <a:latin typeface="Trebuchet MS" pitchFamily="34" charset="0"/>
              <a:ea typeface="華康儷中黑" pitchFamily="49" charset="-120"/>
            </a:endParaRPr>
          </a:p>
          <a:p>
            <a:pPr marL="225425" indent="-225425" defTabSz="457200">
              <a:spcBef>
                <a:spcPct val="50000"/>
              </a:spcBef>
              <a:buClr>
                <a:srgbClr val="FFFFFF"/>
              </a:buClr>
              <a:buFontTx/>
              <a:buChar char="•"/>
              <a:tabLst>
                <a:tab pos="225425" algn="l"/>
              </a:tabLst>
            </a:pPr>
            <a:r>
              <a:rPr lang="zh-TW" altLang="en-US" sz="2000">
                <a:solidFill>
                  <a:srgbClr val="FFFFFF"/>
                </a:solidFill>
                <a:latin typeface="Trebuchet MS" pitchFamily="34" charset="0"/>
                <a:ea typeface="華康儷中黑" pitchFamily="49" charset="-120"/>
              </a:rPr>
              <a:t>觀看超連鎖事業簡報會</a:t>
            </a:r>
            <a:r>
              <a:rPr lang="en-US" altLang="zh-TW" sz="2000">
                <a:solidFill>
                  <a:srgbClr val="FFFFFF"/>
                </a:solidFill>
                <a:latin typeface="Trebuchet MS" pitchFamily="34" charset="0"/>
                <a:ea typeface="華康儷中黑" pitchFamily="49" charset="-120"/>
              </a:rPr>
              <a:t>(UBP)</a:t>
            </a:r>
            <a:r>
              <a:rPr lang="zh-TW" altLang="en-US" sz="2000">
                <a:solidFill>
                  <a:srgbClr val="FFFFFF"/>
                </a:solidFill>
                <a:latin typeface="Trebuchet MS" pitchFamily="34" charset="0"/>
                <a:ea typeface="華康儷中黑" pitchFamily="49" charset="-120"/>
              </a:rPr>
              <a:t>影片及回答問題</a:t>
            </a:r>
            <a:endParaRPr lang="en-US" altLang="zh-TW" sz="2000">
              <a:solidFill>
                <a:srgbClr val="FFFFFF"/>
              </a:solidFill>
              <a:latin typeface="Trebuchet MS" pitchFamily="34" charset="0"/>
              <a:ea typeface="華康儷中黑" pitchFamily="49" charset="-120"/>
              <a:cs typeface="Arial" pitchFamily="34" charset="0"/>
            </a:endParaRPr>
          </a:p>
          <a:p>
            <a:pPr marL="225425" indent="-225425" defTabSz="457200">
              <a:spcBef>
                <a:spcPct val="50000"/>
              </a:spcBef>
              <a:buClr>
                <a:srgbClr val="FFFFFF"/>
              </a:buClr>
              <a:buFontTx/>
              <a:buChar char="•"/>
              <a:tabLst>
                <a:tab pos="225425" algn="l"/>
              </a:tabLst>
            </a:pPr>
            <a:r>
              <a:rPr lang="en-US" altLang="zh-TW" sz="2000">
                <a:solidFill>
                  <a:srgbClr val="FFFFFF"/>
                </a:solidFill>
                <a:latin typeface="Trebuchet MS" pitchFamily="34" charset="0"/>
                <a:ea typeface="華康儷中黑" pitchFamily="49" charset="-120"/>
                <a:cs typeface="Arial" pitchFamily="34" charset="0"/>
              </a:rPr>
              <a:t> </a:t>
            </a:r>
            <a:r>
              <a:rPr lang="zh-TW" altLang="en-US" sz="2000">
                <a:solidFill>
                  <a:srgbClr val="FFFFFF"/>
                </a:solidFill>
                <a:latin typeface="Trebuchet MS" pitchFamily="34" charset="0"/>
                <a:ea typeface="華康儷中黑" pitchFamily="49" charset="-120"/>
                <a:cs typeface="Arial" pitchFamily="34" charset="0"/>
              </a:rPr>
              <a:t>廚桌</a:t>
            </a:r>
            <a:endParaRPr lang="en-US" altLang="zh-TW" sz="2000">
              <a:solidFill>
                <a:srgbClr val="FFFFFF"/>
              </a:solidFill>
              <a:latin typeface="Trebuchet MS" pitchFamily="34" charset="0"/>
              <a:ea typeface="華康儷中黑" pitchFamily="49" charset="-120"/>
              <a:cs typeface="Arial" pitchFamily="34" charset="0"/>
            </a:endParaRPr>
          </a:p>
          <a:p>
            <a:pPr marL="225425" indent="-225425" defTabSz="457200">
              <a:spcBef>
                <a:spcPct val="50000"/>
              </a:spcBef>
              <a:buClr>
                <a:srgbClr val="FFFFFF"/>
              </a:buClr>
              <a:buFontTx/>
              <a:buChar char="•"/>
              <a:tabLst>
                <a:tab pos="225425" algn="l"/>
              </a:tabLst>
            </a:pPr>
            <a:r>
              <a:rPr lang="en-US" altLang="zh-TW" sz="2000">
                <a:solidFill>
                  <a:srgbClr val="FFFFFF"/>
                </a:solidFill>
                <a:latin typeface="Trebuchet MS" pitchFamily="34" charset="0"/>
                <a:ea typeface="華康儷中黑" pitchFamily="49" charset="-120"/>
                <a:cs typeface="Arial" pitchFamily="34" charset="0"/>
              </a:rPr>
              <a:t> </a:t>
            </a:r>
            <a:r>
              <a:rPr lang="zh-TW" altLang="en-US" sz="2000">
                <a:solidFill>
                  <a:srgbClr val="FFFFFF"/>
                </a:solidFill>
                <a:latin typeface="Trebuchet MS" pitchFamily="34" charset="0"/>
                <a:ea typeface="華康儷中黑" pitchFamily="49" charset="-120"/>
                <a:cs typeface="Arial" pitchFamily="34" charset="0"/>
              </a:rPr>
              <a:t>家中會議</a:t>
            </a:r>
            <a:endParaRPr lang="en-US" altLang="zh-TW" sz="2000">
              <a:solidFill>
                <a:srgbClr val="FFFFFF"/>
              </a:solidFill>
              <a:latin typeface="Trebuchet MS" pitchFamily="34" charset="0"/>
              <a:ea typeface="華康儷中黑" pitchFamily="49" charset="-120"/>
              <a:cs typeface="Arial" pitchFamily="34" charset="0"/>
            </a:endParaRPr>
          </a:p>
          <a:p>
            <a:pPr marL="225425" indent="-225425" defTabSz="457200">
              <a:spcBef>
                <a:spcPct val="50000"/>
              </a:spcBef>
              <a:buClr>
                <a:srgbClr val="FFFFFF"/>
              </a:buClr>
              <a:buFontTx/>
              <a:buChar char="•"/>
              <a:tabLst>
                <a:tab pos="225425" algn="l"/>
              </a:tabLst>
            </a:pPr>
            <a:r>
              <a:rPr lang="en-US" altLang="zh-TW" sz="2000">
                <a:solidFill>
                  <a:srgbClr val="FFFFFF"/>
                </a:solidFill>
                <a:latin typeface="Trebuchet MS" pitchFamily="34" charset="0"/>
                <a:ea typeface="華康儷中黑" pitchFamily="49" charset="-120"/>
                <a:cs typeface="Arial" pitchFamily="34" charset="0"/>
              </a:rPr>
              <a:t> UBP</a:t>
            </a:r>
          </a:p>
          <a:p>
            <a:pPr marL="225425" indent="-225425" defTabSz="457200">
              <a:spcBef>
                <a:spcPct val="50000"/>
              </a:spcBef>
              <a:buClr>
                <a:srgbClr val="FFFFFF"/>
              </a:buClr>
              <a:buFontTx/>
              <a:buChar char="•"/>
              <a:tabLst>
                <a:tab pos="225425" algn="l"/>
              </a:tabLst>
            </a:pPr>
            <a:r>
              <a:rPr lang="en-US" altLang="zh-TW" sz="2000">
                <a:solidFill>
                  <a:srgbClr val="FFFFFF"/>
                </a:solidFill>
                <a:latin typeface="Trebuchet MS" pitchFamily="34" charset="0"/>
                <a:ea typeface="華康儷中黑" pitchFamily="49" charset="-120"/>
                <a:cs typeface="Arial" pitchFamily="34" charset="0"/>
              </a:rPr>
              <a:t> </a:t>
            </a:r>
            <a:r>
              <a:rPr lang="zh-TW" altLang="en-US" sz="2000">
                <a:solidFill>
                  <a:srgbClr val="FFFFFF"/>
                </a:solidFill>
                <a:latin typeface="Trebuchet MS" pitchFamily="34" charset="0"/>
                <a:ea typeface="華康儷中黑" pitchFamily="49" charset="-120"/>
                <a:cs typeface="Arial" pitchFamily="34" charset="0"/>
              </a:rPr>
              <a:t>網上研討會／</a:t>
            </a:r>
            <a:r>
              <a:rPr lang="en-US" altLang="zh-TW" sz="2000">
                <a:solidFill>
                  <a:srgbClr val="FFFFFF"/>
                </a:solidFill>
                <a:latin typeface="Trebuchet MS" pitchFamily="34" charset="0"/>
                <a:ea typeface="華康儷中黑" pitchFamily="49" charset="-120"/>
                <a:cs typeface="Arial" pitchFamily="34" charset="0"/>
              </a:rPr>
              <a:t>Skype</a:t>
            </a:r>
          </a:p>
          <a:p>
            <a:pPr marL="225425" indent="-225425" defTabSz="457200">
              <a:spcBef>
                <a:spcPct val="50000"/>
              </a:spcBef>
              <a:buClr>
                <a:srgbClr val="FFFFFF"/>
              </a:buClr>
              <a:buFontTx/>
              <a:buChar char="•"/>
              <a:tabLst>
                <a:tab pos="225425" algn="l"/>
              </a:tabLst>
            </a:pPr>
            <a:r>
              <a:rPr lang="en-US" altLang="zh-TW" sz="2000">
                <a:solidFill>
                  <a:srgbClr val="FFFFFF"/>
                </a:solidFill>
                <a:latin typeface="Trebuchet MS" pitchFamily="34" charset="0"/>
                <a:ea typeface="華康儷中黑" pitchFamily="49" charset="-120"/>
                <a:cs typeface="Arial" pitchFamily="34" charset="0"/>
              </a:rPr>
              <a:t> </a:t>
            </a:r>
            <a:r>
              <a:rPr lang="zh-TW" altLang="en-US" sz="2000">
                <a:solidFill>
                  <a:srgbClr val="FFFFFF"/>
                </a:solidFill>
                <a:latin typeface="Trebuchet MS" pitchFamily="34" charset="0"/>
                <a:ea typeface="華康儷中黑" pitchFamily="49" charset="-120"/>
                <a:cs typeface="Arial" pitchFamily="34" charset="0"/>
              </a:rPr>
              <a:t>遙距簡報</a:t>
            </a:r>
            <a:endParaRPr lang="en-US" altLang="zh-TW" sz="2000">
              <a:solidFill>
                <a:srgbClr val="FFFFFF"/>
              </a:solidFill>
              <a:latin typeface="Trebuchet MS" pitchFamily="34" charset="0"/>
              <a:ea typeface="華康儷中黑" pitchFamily="49" charset="-120"/>
              <a:cs typeface="Arial" pitchFamily="34" charset="0"/>
            </a:endParaRPr>
          </a:p>
        </p:txBody>
      </p:sp>
    </p:spTree>
  </p:cSld>
  <p:clrMapOvr>
    <a:masterClrMapping/>
  </p:clrMapOvr>
  <p:transition>
    <p:zo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ChangeArrowheads="1"/>
          </p:cNvSpPr>
          <p:nvPr/>
        </p:nvSpPr>
        <p:spPr bwMode="auto">
          <a:xfrm>
            <a:off x="1549400" y="5624513"/>
            <a:ext cx="1741488" cy="393700"/>
          </a:xfrm>
          <a:prstGeom prst="rect">
            <a:avLst/>
          </a:prstGeom>
          <a:noFill/>
          <a:ln w="12700">
            <a:noFill/>
            <a:miter lim="800000"/>
            <a:headEnd/>
            <a:tailEnd/>
          </a:ln>
        </p:spPr>
        <p:txBody>
          <a:bodyPr wrap="none" anchor="ctr"/>
          <a:lstStyle/>
          <a:p>
            <a:pPr defTabSz="457200"/>
            <a:endParaRPr lang="zh-TW" altLang="zh-TW">
              <a:solidFill>
                <a:srgbClr val="FFFFFF"/>
              </a:solidFill>
              <a:latin typeface="Verdana" pitchFamily="34" charset="0"/>
              <a:cs typeface="Arial" pitchFamily="34" charset="0"/>
            </a:endParaRPr>
          </a:p>
        </p:txBody>
      </p:sp>
      <p:sp>
        <p:nvSpPr>
          <p:cNvPr id="354307" name="Rectangle 3"/>
          <p:cNvSpPr>
            <a:spLocks noChangeArrowheads="1"/>
          </p:cNvSpPr>
          <p:nvPr/>
        </p:nvSpPr>
        <p:spPr bwMode="auto">
          <a:xfrm>
            <a:off x="3779838" y="5624513"/>
            <a:ext cx="2647950" cy="393700"/>
          </a:xfrm>
          <a:prstGeom prst="rect">
            <a:avLst/>
          </a:prstGeom>
          <a:noFill/>
          <a:ln w="12700">
            <a:noFill/>
            <a:miter lim="800000"/>
            <a:headEnd/>
            <a:tailEnd/>
          </a:ln>
        </p:spPr>
        <p:txBody>
          <a:bodyPr wrap="none" anchor="ctr"/>
          <a:lstStyle/>
          <a:p>
            <a:pPr defTabSz="457200"/>
            <a:endParaRPr lang="zh-TW" altLang="zh-TW">
              <a:solidFill>
                <a:srgbClr val="FFFFFF"/>
              </a:solidFill>
              <a:latin typeface="Verdana" pitchFamily="34" charset="0"/>
              <a:cs typeface="Arial" pitchFamily="34" charset="0"/>
            </a:endParaRPr>
          </a:p>
        </p:txBody>
      </p:sp>
      <p:sp>
        <p:nvSpPr>
          <p:cNvPr id="354308" name="Line 4"/>
          <p:cNvSpPr>
            <a:spLocks noChangeShapeType="1"/>
          </p:cNvSpPr>
          <p:nvPr/>
        </p:nvSpPr>
        <p:spPr bwMode="auto">
          <a:xfrm flipV="1">
            <a:off x="998538" y="1112838"/>
            <a:ext cx="5935662" cy="30162"/>
          </a:xfrm>
          <a:prstGeom prst="line">
            <a:avLst/>
          </a:prstGeom>
          <a:noFill/>
          <a:ln w="12700">
            <a:solidFill>
              <a:srgbClr val="FFFFFF"/>
            </a:solidFill>
            <a:prstDash val="sysDot"/>
            <a:round/>
            <a:headEnd/>
            <a:tailEnd/>
          </a:ln>
        </p:spPr>
        <p:txBody>
          <a:bodyPr wrap="none" anchor="ctr"/>
          <a:lstStyle/>
          <a:p>
            <a:endParaRPr lang="en-US"/>
          </a:p>
        </p:txBody>
      </p:sp>
      <p:sp>
        <p:nvSpPr>
          <p:cNvPr id="354309" name="Line 5"/>
          <p:cNvSpPr>
            <a:spLocks noChangeShapeType="1"/>
          </p:cNvSpPr>
          <p:nvPr/>
        </p:nvSpPr>
        <p:spPr bwMode="auto">
          <a:xfrm>
            <a:off x="998538" y="2125663"/>
            <a:ext cx="5935662" cy="0"/>
          </a:xfrm>
          <a:prstGeom prst="line">
            <a:avLst/>
          </a:prstGeom>
          <a:noFill/>
          <a:ln w="12700">
            <a:solidFill>
              <a:srgbClr val="FFFFFF"/>
            </a:solidFill>
            <a:prstDash val="sysDot"/>
            <a:round/>
            <a:headEnd/>
            <a:tailEnd/>
          </a:ln>
        </p:spPr>
        <p:txBody>
          <a:bodyPr wrap="none" anchor="ctr"/>
          <a:lstStyle/>
          <a:p>
            <a:endParaRPr lang="en-US"/>
          </a:p>
        </p:txBody>
      </p:sp>
      <p:sp>
        <p:nvSpPr>
          <p:cNvPr id="354310" name="Line 6"/>
          <p:cNvSpPr>
            <a:spLocks noChangeShapeType="1"/>
          </p:cNvSpPr>
          <p:nvPr/>
        </p:nvSpPr>
        <p:spPr bwMode="auto">
          <a:xfrm>
            <a:off x="998538" y="3109913"/>
            <a:ext cx="5935662" cy="14287"/>
          </a:xfrm>
          <a:prstGeom prst="line">
            <a:avLst/>
          </a:prstGeom>
          <a:noFill/>
          <a:ln w="12700">
            <a:solidFill>
              <a:srgbClr val="FFFFFF"/>
            </a:solidFill>
            <a:prstDash val="sysDot"/>
            <a:round/>
            <a:headEnd/>
            <a:tailEnd/>
          </a:ln>
        </p:spPr>
        <p:txBody>
          <a:bodyPr wrap="none" anchor="ctr"/>
          <a:lstStyle/>
          <a:p>
            <a:endParaRPr lang="en-US"/>
          </a:p>
        </p:txBody>
      </p:sp>
      <p:sp>
        <p:nvSpPr>
          <p:cNvPr id="354311" name="Line 7"/>
          <p:cNvSpPr>
            <a:spLocks noChangeShapeType="1"/>
          </p:cNvSpPr>
          <p:nvPr/>
        </p:nvSpPr>
        <p:spPr bwMode="auto">
          <a:xfrm>
            <a:off x="998538" y="4094163"/>
            <a:ext cx="5859462" cy="0"/>
          </a:xfrm>
          <a:prstGeom prst="line">
            <a:avLst/>
          </a:prstGeom>
          <a:noFill/>
          <a:ln w="12700">
            <a:solidFill>
              <a:srgbClr val="FFFFFF"/>
            </a:solidFill>
            <a:prstDash val="sysDot"/>
            <a:round/>
            <a:headEnd/>
            <a:tailEnd/>
          </a:ln>
        </p:spPr>
        <p:txBody>
          <a:bodyPr wrap="none" anchor="ctr"/>
          <a:lstStyle/>
          <a:p>
            <a:endParaRPr lang="en-US"/>
          </a:p>
        </p:txBody>
      </p:sp>
      <p:sp>
        <p:nvSpPr>
          <p:cNvPr id="354312" name="Line 8"/>
          <p:cNvSpPr>
            <a:spLocks noChangeShapeType="1"/>
          </p:cNvSpPr>
          <p:nvPr/>
        </p:nvSpPr>
        <p:spPr bwMode="auto">
          <a:xfrm>
            <a:off x="998538" y="5078413"/>
            <a:ext cx="6627812" cy="0"/>
          </a:xfrm>
          <a:prstGeom prst="line">
            <a:avLst/>
          </a:prstGeom>
          <a:noFill/>
          <a:ln w="12700">
            <a:solidFill>
              <a:srgbClr val="FFFFFF"/>
            </a:solidFill>
            <a:prstDash val="sysDot"/>
            <a:round/>
            <a:headEnd/>
            <a:tailEnd/>
          </a:ln>
        </p:spPr>
        <p:txBody>
          <a:bodyPr wrap="none" anchor="ctr"/>
          <a:lstStyle/>
          <a:p>
            <a:endParaRPr lang="en-US"/>
          </a:p>
        </p:txBody>
      </p:sp>
      <p:sp>
        <p:nvSpPr>
          <p:cNvPr id="225289" name="AutoShape 9"/>
          <p:cNvSpPr>
            <a:spLocks noChangeAspect="1" noChangeArrowheads="1"/>
          </p:cNvSpPr>
          <p:nvPr/>
        </p:nvSpPr>
        <p:spPr bwMode="auto">
          <a:xfrm>
            <a:off x="2432050" y="3536950"/>
            <a:ext cx="533400" cy="501650"/>
          </a:xfrm>
          <a:prstGeom prst="roundRect">
            <a:avLst>
              <a:gd name="adj" fmla="val 12472"/>
            </a:avLst>
          </a:prstGeom>
          <a:solidFill>
            <a:srgbClr val="FAFD00"/>
          </a:solidFill>
          <a:ln w="12700">
            <a:solidFill>
              <a:srgbClr val="161616"/>
            </a:solidFill>
            <a:round/>
            <a:headEnd/>
            <a:tailEnd/>
          </a:ln>
        </p:spPr>
        <p:txBody>
          <a:bodyPr wrap="none" lIns="90488" tIns="44450" rIns="90488" bIns="44450" anchor="ctr"/>
          <a:lstStyle/>
          <a:p>
            <a:pPr algn="ctr" defTabSz="457200" eaLnBrk="0" hangingPunct="0"/>
            <a:r>
              <a:rPr lang="en-US" altLang="zh-TW" sz="1600" b="1">
                <a:solidFill>
                  <a:srgbClr val="161616"/>
                </a:solidFill>
                <a:latin typeface="Tahoma" pitchFamily="34" charset="0"/>
                <a:cs typeface="Arial" pitchFamily="34" charset="0"/>
              </a:rPr>
              <a:t>C</a:t>
            </a:r>
          </a:p>
        </p:txBody>
      </p:sp>
      <p:sp>
        <p:nvSpPr>
          <p:cNvPr id="354314" name="AutoShape 10"/>
          <p:cNvSpPr>
            <a:spLocks noChangeAspect="1" noChangeArrowheads="1"/>
          </p:cNvSpPr>
          <p:nvPr/>
        </p:nvSpPr>
        <p:spPr bwMode="auto">
          <a:xfrm>
            <a:off x="1905000" y="4375150"/>
            <a:ext cx="530225" cy="501650"/>
          </a:xfrm>
          <a:prstGeom prst="roundRect">
            <a:avLst>
              <a:gd name="adj" fmla="val 12472"/>
            </a:avLst>
          </a:prstGeom>
          <a:solidFill>
            <a:srgbClr val="FFFFFF"/>
          </a:solidFill>
          <a:ln w="12700">
            <a:solidFill>
              <a:schemeClr val="tx1"/>
            </a:solidFill>
            <a:round/>
            <a:headEnd/>
            <a:tailEnd/>
          </a:ln>
        </p:spPr>
        <p:txBody>
          <a:bodyPr wrap="none" lIns="90488" tIns="44450" rIns="90488" bIns="44450" anchor="ctr"/>
          <a:lstStyle/>
          <a:p>
            <a:pPr algn="ctr" defTabSz="457200" eaLnBrk="0" hangingPunct="0"/>
            <a:r>
              <a:rPr lang="en-US" altLang="zh-TW" sz="1600" b="1">
                <a:solidFill>
                  <a:srgbClr val="161616"/>
                </a:solidFill>
                <a:latin typeface="Tahoma" pitchFamily="34" charset="0"/>
                <a:cs typeface="Arial" pitchFamily="34" charset="0"/>
              </a:rPr>
              <a:t>A1</a:t>
            </a:r>
          </a:p>
        </p:txBody>
      </p:sp>
      <p:sp>
        <p:nvSpPr>
          <p:cNvPr id="354315" name="AutoShape 11"/>
          <p:cNvSpPr>
            <a:spLocks noChangeAspect="1" noChangeArrowheads="1"/>
          </p:cNvSpPr>
          <p:nvPr/>
        </p:nvSpPr>
        <p:spPr bwMode="auto">
          <a:xfrm>
            <a:off x="1371600" y="5173663"/>
            <a:ext cx="533400" cy="501650"/>
          </a:xfrm>
          <a:prstGeom prst="roundRect">
            <a:avLst>
              <a:gd name="adj" fmla="val 12472"/>
            </a:avLst>
          </a:prstGeom>
          <a:solidFill>
            <a:srgbClr val="FFFFFF"/>
          </a:solidFill>
          <a:ln w="12700">
            <a:solidFill>
              <a:schemeClr val="tx1"/>
            </a:solidFill>
            <a:round/>
            <a:headEnd/>
            <a:tailEnd/>
          </a:ln>
        </p:spPr>
        <p:txBody>
          <a:bodyPr wrap="none" lIns="90488" tIns="44450" rIns="90488" bIns="44450" anchor="ctr"/>
          <a:lstStyle/>
          <a:p>
            <a:pPr algn="ctr" defTabSz="457200" eaLnBrk="0" hangingPunct="0"/>
            <a:r>
              <a:rPr lang="en-US" altLang="zh-TW" sz="1600" b="1">
                <a:solidFill>
                  <a:srgbClr val="161616"/>
                </a:solidFill>
                <a:latin typeface="Tahoma" pitchFamily="34" charset="0"/>
                <a:cs typeface="Arial" pitchFamily="34" charset="0"/>
              </a:rPr>
              <a:t>B1</a:t>
            </a:r>
          </a:p>
        </p:txBody>
      </p:sp>
      <p:sp>
        <p:nvSpPr>
          <p:cNvPr id="225293" name="AutoShape 13"/>
          <p:cNvSpPr>
            <a:spLocks noChangeAspect="1" noChangeArrowheads="1"/>
          </p:cNvSpPr>
          <p:nvPr/>
        </p:nvSpPr>
        <p:spPr bwMode="auto">
          <a:xfrm flipH="1">
            <a:off x="6019800" y="3530600"/>
            <a:ext cx="539750" cy="508000"/>
          </a:xfrm>
          <a:prstGeom prst="roundRect">
            <a:avLst>
              <a:gd name="adj" fmla="val 12472"/>
            </a:avLst>
          </a:prstGeom>
          <a:solidFill>
            <a:srgbClr val="FAFD00"/>
          </a:solidFill>
          <a:ln w="12700">
            <a:solidFill>
              <a:srgbClr val="161616"/>
            </a:solidFill>
            <a:round/>
            <a:headEnd/>
            <a:tailEnd/>
          </a:ln>
        </p:spPr>
        <p:txBody>
          <a:bodyPr wrap="none" lIns="90488" tIns="44450" rIns="90488" bIns="44450" anchor="ctr"/>
          <a:lstStyle/>
          <a:p>
            <a:pPr algn="ctr" defTabSz="457200" eaLnBrk="0" hangingPunct="0"/>
            <a:r>
              <a:rPr lang="en-US" altLang="zh-TW" sz="1600" b="1">
                <a:solidFill>
                  <a:srgbClr val="161616"/>
                </a:solidFill>
                <a:latin typeface="Tahoma" pitchFamily="34" charset="0"/>
                <a:cs typeface="Arial" pitchFamily="34" charset="0"/>
              </a:rPr>
              <a:t>C</a:t>
            </a:r>
          </a:p>
        </p:txBody>
      </p:sp>
      <p:sp>
        <p:nvSpPr>
          <p:cNvPr id="354317" name="AutoShape 14"/>
          <p:cNvSpPr>
            <a:spLocks noChangeAspect="1" noChangeArrowheads="1"/>
          </p:cNvSpPr>
          <p:nvPr/>
        </p:nvSpPr>
        <p:spPr bwMode="auto">
          <a:xfrm flipH="1">
            <a:off x="6477000" y="4368800"/>
            <a:ext cx="539750" cy="508000"/>
          </a:xfrm>
          <a:prstGeom prst="roundRect">
            <a:avLst>
              <a:gd name="adj" fmla="val 12472"/>
            </a:avLst>
          </a:prstGeom>
          <a:solidFill>
            <a:srgbClr val="FFFFFF"/>
          </a:solidFill>
          <a:ln w="12700">
            <a:solidFill>
              <a:schemeClr val="tx1"/>
            </a:solidFill>
            <a:round/>
            <a:headEnd/>
            <a:tailEnd/>
          </a:ln>
        </p:spPr>
        <p:txBody>
          <a:bodyPr wrap="none" lIns="90488" tIns="44450" rIns="90488" bIns="44450" anchor="ctr"/>
          <a:lstStyle/>
          <a:p>
            <a:pPr algn="ctr" defTabSz="457200" eaLnBrk="0" hangingPunct="0"/>
            <a:r>
              <a:rPr lang="en-US" altLang="zh-TW" sz="1600" b="1">
                <a:solidFill>
                  <a:srgbClr val="161616"/>
                </a:solidFill>
                <a:latin typeface="Tahoma" pitchFamily="34" charset="0"/>
                <a:cs typeface="Arial" pitchFamily="34" charset="0"/>
              </a:rPr>
              <a:t>A1</a:t>
            </a:r>
          </a:p>
        </p:txBody>
      </p:sp>
      <p:sp>
        <p:nvSpPr>
          <p:cNvPr id="354318" name="AutoShape 15"/>
          <p:cNvSpPr>
            <a:spLocks noChangeAspect="1" noChangeArrowheads="1"/>
          </p:cNvSpPr>
          <p:nvPr/>
        </p:nvSpPr>
        <p:spPr bwMode="auto">
          <a:xfrm flipH="1">
            <a:off x="7086600" y="5167313"/>
            <a:ext cx="539750" cy="508000"/>
          </a:xfrm>
          <a:prstGeom prst="roundRect">
            <a:avLst>
              <a:gd name="adj" fmla="val 12472"/>
            </a:avLst>
          </a:prstGeom>
          <a:solidFill>
            <a:srgbClr val="FFFFFF"/>
          </a:solidFill>
          <a:ln w="12700">
            <a:solidFill>
              <a:schemeClr val="tx1"/>
            </a:solidFill>
            <a:round/>
            <a:headEnd/>
            <a:tailEnd/>
          </a:ln>
        </p:spPr>
        <p:txBody>
          <a:bodyPr wrap="none" lIns="90488" tIns="44450" rIns="90488" bIns="44450" anchor="ctr"/>
          <a:lstStyle/>
          <a:p>
            <a:pPr algn="ctr" defTabSz="457200" eaLnBrk="0" hangingPunct="0"/>
            <a:r>
              <a:rPr lang="en-US" altLang="zh-TW" sz="1600" b="1">
                <a:solidFill>
                  <a:srgbClr val="161616"/>
                </a:solidFill>
                <a:latin typeface="Tahoma" pitchFamily="34" charset="0"/>
                <a:cs typeface="Arial" pitchFamily="34" charset="0"/>
              </a:rPr>
              <a:t>B1</a:t>
            </a:r>
          </a:p>
        </p:txBody>
      </p:sp>
      <p:sp>
        <p:nvSpPr>
          <p:cNvPr id="354319" name="AutoShape 16"/>
          <p:cNvSpPr>
            <a:spLocks noChangeAspect="1" noChangeArrowheads="1"/>
          </p:cNvSpPr>
          <p:nvPr/>
        </p:nvSpPr>
        <p:spPr bwMode="auto">
          <a:xfrm flipH="1">
            <a:off x="7689850" y="6005513"/>
            <a:ext cx="539750" cy="508000"/>
          </a:xfrm>
          <a:prstGeom prst="roundRect">
            <a:avLst>
              <a:gd name="adj" fmla="val 12472"/>
            </a:avLst>
          </a:prstGeom>
          <a:solidFill>
            <a:srgbClr val="FFFFFF"/>
          </a:solidFill>
          <a:ln w="12700">
            <a:solidFill>
              <a:schemeClr val="tx1"/>
            </a:solidFill>
            <a:round/>
            <a:headEnd/>
            <a:tailEnd/>
          </a:ln>
        </p:spPr>
        <p:txBody>
          <a:bodyPr wrap="none" lIns="90488" tIns="44450" rIns="90488" bIns="44450" anchor="ctr"/>
          <a:lstStyle/>
          <a:p>
            <a:pPr algn="ctr" defTabSz="457200" eaLnBrk="0" hangingPunct="0"/>
            <a:r>
              <a:rPr lang="en-US" altLang="zh-TW" sz="1600" b="1">
                <a:solidFill>
                  <a:srgbClr val="161616"/>
                </a:solidFill>
                <a:latin typeface="Tahoma" pitchFamily="34" charset="0"/>
                <a:cs typeface="Arial" pitchFamily="34" charset="0"/>
              </a:rPr>
              <a:t>C1</a:t>
            </a:r>
          </a:p>
        </p:txBody>
      </p:sp>
      <p:sp>
        <p:nvSpPr>
          <p:cNvPr id="354320" name="AutoShape 17"/>
          <p:cNvSpPr>
            <a:spLocks noChangeAspect="1" noChangeArrowheads="1"/>
          </p:cNvSpPr>
          <p:nvPr/>
        </p:nvSpPr>
        <p:spPr bwMode="auto">
          <a:xfrm flipH="1">
            <a:off x="838200" y="6011863"/>
            <a:ext cx="533400" cy="501650"/>
          </a:xfrm>
          <a:prstGeom prst="roundRect">
            <a:avLst>
              <a:gd name="adj" fmla="val 12472"/>
            </a:avLst>
          </a:prstGeom>
          <a:solidFill>
            <a:srgbClr val="FFFFFF"/>
          </a:solidFill>
          <a:ln w="12700">
            <a:solidFill>
              <a:schemeClr val="tx1"/>
            </a:solidFill>
            <a:round/>
            <a:headEnd/>
            <a:tailEnd/>
          </a:ln>
        </p:spPr>
        <p:txBody>
          <a:bodyPr wrap="none" lIns="90488" tIns="44450" rIns="90488" bIns="44450" anchor="ctr"/>
          <a:lstStyle/>
          <a:p>
            <a:pPr algn="ctr" defTabSz="457200" eaLnBrk="0" hangingPunct="0"/>
            <a:r>
              <a:rPr lang="en-US" altLang="zh-TW" sz="1600" b="1">
                <a:solidFill>
                  <a:srgbClr val="161616"/>
                </a:solidFill>
                <a:latin typeface="Tahoma" pitchFamily="34" charset="0"/>
                <a:cs typeface="Arial" pitchFamily="34" charset="0"/>
              </a:rPr>
              <a:t>C1</a:t>
            </a:r>
          </a:p>
        </p:txBody>
      </p:sp>
      <p:sp>
        <p:nvSpPr>
          <p:cNvPr id="225298" name="AutoShape 18"/>
          <p:cNvSpPr>
            <a:spLocks noChangeAspect="1" noChangeArrowheads="1"/>
          </p:cNvSpPr>
          <p:nvPr/>
        </p:nvSpPr>
        <p:spPr bwMode="auto">
          <a:xfrm>
            <a:off x="3517900" y="1219200"/>
            <a:ext cx="1892300" cy="381000"/>
          </a:xfrm>
          <a:prstGeom prst="roundRect">
            <a:avLst>
              <a:gd name="adj" fmla="val 12472"/>
            </a:avLst>
          </a:prstGeom>
          <a:solidFill>
            <a:srgbClr val="FAFD00"/>
          </a:solidFill>
          <a:ln w="12700">
            <a:solidFill>
              <a:srgbClr val="161616"/>
            </a:solidFill>
            <a:round/>
            <a:headEnd/>
            <a:tailEnd/>
          </a:ln>
          <a:effectLst/>
        </p:spPr>
        <p:txBody>
          <a:bodyPr wrap="none" lIns="90488" tIns="44450" rIns="90488" bIns="44450" anchor="ctr"/>
          <a:lstStyle/>
          <a:p>
            <a:pPr algn="ctr" defTabSz="457200" eaLnBrk="0" hangingPunct="0">
              <a:defRPr/>
            </a:pPr>
            <a:r>
              <a:rPr lang="zh-TW" altLang="en-US" sz="2000" dirty="0">
                <a:solidFill>
                  <a:srgbClr val="161616"/>
                </a:solidFill>
                <a:effectLst>
                  <a:outerShdw blurRad="38100" dist="38100" dir="2700000" algn="tl">
                    <a:srgbClr val="000000"/>
                  </a:outerShdw>
                </a:effectLst>
                <a:latin typeface="華康儷中黑" pitchFamily="49" charset="-120"/>
                <a:ea typeface="華康儷中黑" pitchFamily="49" charset="-120"/>
              </a:rPr>
              <a:t>你</a:t>
            </a:r>
            <a:r>
              <a:rPr lang="en-US" altLang="zh-TW" sz="1600" b="1" dirty="0">
                <a:solidFill>
                  <a:srgbClr val="161616"/>
                </a:solidFill>
                <a:effectLst>
                  <a:outerShdw blurRad="38100" dist="38100" dir="2700000" algn="tl">
                    <a:srgbClr val="000000"/>
                  </a:outerShdw>
                </a:effectLst>
                <a:latin typeface="Tahoma" pitchFamily="34" charset="0"/>
                <a:ea typeface="ＭＳ Ｐゴシック"/>
              </a:rPr>
              <a:t>YOU</a:t>
            </a:r>
          </a:p>
        </p:txBody>
      </p:sp>
      <p:grpSp>
        <p:nvGrpSpPr>
          <p:cNvPr id="2" name="Group 20"/>
          <p:cNvGrpSpPr>
            <a:grpSpLocks/>
          </p:cNvGrpSpPr>
          <p:nvPr/>
        </p:nvGrpSpPr>
        <p:grpSpPr bwMode="auto">
          <a:xfrm>
            <a:off x="1905000" y="2057400"/>
            <a:ext cx="1600200" cy="1752600"/>
            <a:chOff x="1200" y="1296"/>
            <a:chExt cx="1008" cy="1104"/>
          </a:xfrm>
        </p:grpSpPr>
        <p:sp>
          <p:nvSpPr>
            <p:cNvPr id="225301" name="Line 21"/>
            <p:cNvSpPr>
              <a:spLocks noChangeShapeType="1"/>
            </p:cNvSpPr>
            <p:nvPr/>
          </p:nvSpPr>
          <p:spPr bwMode="auto">
            <a:xfrm>
              <a:off x="1200" y="1296"/>
              <a:ext cx="1008" cy="0"/>
            </a:xfrm>
            <a:prstGeom prst="line">
              <a:avLst/>
            </a:prstGeom>
            <a:noFill/>
            <a:ln w="50800">
              <a:solidFill>
                <a:srgbClr val="FFFFFF"/>
              </a:solidFill>
              <a:round/>
              <a:headEnd/>
              <a:tailEnd/>
            </a:ln>
            <a:effectLst>
              <a:outerShdw blurRad="63500" dist="38099" dir="2700000" algn="ctr" rotWithShape="0">
                <a:schemeClr val="tx1">
                  <a:alpha val="74997"/>
                </a:schemeClr>
              </a:outerShdw>
            </a:effectLst>
            <a:extLst/>
          </p:spPr>
          <p:txBody>
            <a:bodyPr/>
            <a:lstStyle/>
            <a:p>
              <a:pPr>
                <a:defRPr/>
              </a:pPr>
              <a:endParaRPr lang="en-US">
                <a:solidFill>
                  <a:srgbClr val="FFFFFF"/>
                </a:solidFill>
                <a:latin typeface="Arial" charset="0"/>
                <a:ea typeface="ＭＳ Ｐゴシック"/>
                <a:cs typeface="Arial" charset="0"/>
              </a:endParaRPr>
            </a:p>
          </p:txBody>
        </p:sp>
        <p:sp>
          <p:nvSpPr>
            <p:cNvPr id="225302" name="Line 22"/>
            <p:cNvSpPr>
              <a:spLocks noChangeShapeType="1"/>
            </p:cNvSpPr>
            <p:nvPr/>
          </p:nvSpPr>
          <p:spPr bwMode="auto">
            <a:xfrm>
              <a:off x="1200" y="1296"/>
              <a:ext cx="0" cy="1104"/>
            </a:xfrm>
            <a:prstGeom prst="line">
              <a:avLst/>
            </a:prstGeom>
            <a:noFill/>
            <a:ln w="50800">
              <a:solidFill>
                <a:srgbClr val="FFFFFF"/>
              </a:solidFill>
              <a:round/>
              <a:headEnd/>
              <a:tailEnd/>
            </a:ln>
            <a:effectLst>
              <a:outerShdw blurRad="63500" dist="38099" dir="2700000" algn="ctr" rotWithShape="0">
                <a:schemeClr val="tx1">
                  <a:alpha val="74997"/>
                </a:schemeClr>
              </a:outerShdw>
            </a:effectLst>
            <a:extLst/>
          </p:spPr>
          <p:txBody>
            <a:bodyPr/>
            <a:lstStyle/>
            <a:p>
              <a:pPr>
                <a:defRPr/>
              </a:pPr>
              <a:endParaRPr lang="en-US">
                <a:solidFill>
                  <a:srgbClr val="FFFFFF"/>
                </a:solidFill>
                <a:latin typeface="Arial" charset="0"/>
                <a:ea typeface="ＭＳ Ｐゴシック"/>
                <a:cs typeface="Arial" charset="0"/>
              </a:endParaRPr>
            </a:p>
          </p:txBody>
        </p:sp>
      </p:grpSp>
      <p:grpSp>
        <p:nvGrpSpPr>
          <p:cNvPr id="3" name="Group 23"/>
          <p:cNvGrpSpPr>
            <a:grpSpLocks/>
          </p:cNvGrpSpPr>
          <p:nvPr/>
        </p:nvGrpSpPr>
        <p:grpSpPr bwMode="auto">
          <a:xfrm>
            <a:off x="2133600" y="2895600"/>
            <a:ext cx="838200" cy="914400"/>
            <a:chOff x="1344" y="1824"/>
            <a:chExt cx="528" cy="576"/>
          </a:xfrm>
        </p:grpSpPr>
        <p:sp>
          <p:nvSpPr>
            <p:cNvPr id="225304" name="Line 24"/>
            <p:cNvSpPr>
              <a:spLocks noChangeShapeType="1"/>
            </p:cNvSpPr>
            <p:nvPr/>
          </p:nvSpPr>
          <p:spPr bwMode="auto">
            <a:xfrm>
              <a:off x="1344" y="1824"/>
              <a:ext cx="528" cy="0"/>
            </a:xfrm>
            <a:prstGeom prst="line">
              <a:avLst/>
            </a:prstGeom>
            <a:noFill/>
            <a:ln w="50800">
              <a:solidFill>
                <a:srgbClr val="FFFFFF"/>
              </a:solidFill>
              <a:round/>
              <a:headEnd/>
              <a:tailEnd/>
            </a:ln>
            <a:effectLst>
              <a:outerShdw blurRad="63500" dist="38099" dir="2700000" algn="ctr" rotWithShape="0">
                <a:schemeClr val="tx1">
                  <a:alpha val="74997"/>
                </a:schemeClr>
              </a:outerShdw>
            </a:effectLst>
            <a:extLst/>
          </p:spPr>
          <p:txBody>
            <a:bodyPr/>
            <a:lstStyle/>
            <a:p>
              <a:pPr>
                <a:defRPr/>
              </a:pPr>
              <a:endParaRPr lang="en-US">
                <a:solidFill>
                  <a:srgbClr val="FFFFFF"/>
                </a:solidFill>
                <a:latin typeface="Arial" charset="0"/>
                <a:ea typeface="ＭＳ Ｐゴシック"/>
                <a:cs typeface="Arial" charset="0"/>
              </a:endParaRPr>
            </a:p>
          </p:txBody>
        </p:sp>
        <p:sp>
          <p:nvSpPr>
            <p:cNvPr id="225305" name="Line 25"/>
            <p:cNvSpPr>
              <a:spLocks noChangeShapeType="1"/>
            </p:cNvSpPr>
            <p:nvPr/>
          </p:nvSpPr>
          <p:spPr bwMode="auto">
            <a:xfrm>
              <a:off x="1344" y="1824"/>
              <a:ext cx="0" cy="576"/>
            </a:xfrm>
            <a:prstGeom prst="line">
              <a:avLst/>
            </a:prstGeom>
            <a:noFill/>
            <a:ln w="50800">
              <a:solidFill>
                <a:srgbClr val="FFFFFF"/>
              </a:solidFill>
              <a:round/>
              <a:headEnd/>
              <a:tailEnd/>
            </a:ln>
            <a:effectLst>
              <a:outerShdw blurRad="63500" dist="38099" dir="2700000" algn="ctr" rotWithShape="0">
                <a:schemeClr val="tx1">
                  <a:alpha val="74997"/>
                </a:schemeClr>
              </a:outerShdw>
            </a:effectLst>
            <a:extLst/>
          </p:spPr>
          <p:txBody>
            <a:bodyPr/>
            <a:lstStyle/>
            <a:p>
              <a:pPr>
                <a:defRPr/>
              </a:pPr>
              <a:endParaRPr lang="en-US">
                <a:solidFill>
                  <a:srgbClr val="FFFFFF"/>
                </a:solidFill>
                <a:latin typeface="Arial" charset="0"/>
                <a:ea typeface="ＭＳ Ｐゴシック"/>
                <a:cs typeface="Arial" charset="0"/>
              </a:endParaRPr>
            </a:p>
          </p:txBody>
        </p:sp>
      </p:grpSp>
      <p:grpSp>
        <p:nvGrpSpPr>
          <p:cNvPr id="4" name="Group 26"/>
          <p:cNvGrpSpPr>
            <a:grpSpLocks/>
          </p:cNvGrpSpPr>
          <p:nvPr/>
        </p:nvGrpSpPr>
        <p:grpSpPr bwMode="auto">
          <a:xfrm>
            <a:off x="1600200" y="609600"/>
            <a:ext cx="1905000" cy="3200400"/>
            <a:chOff x="1008" y="384"/>
            <a:chExt cx="1200" cy="2016"/>
          </a:xfrm>
        </p:grpSpPr>
        <p:sp>
          <p:nvSpPr>
            <p:cNvPr id="225307" name="Line 27"/>
            <p:cNvSpPr>
              <a:spLocks noChangeShapeType="1"/>
            </p:cNvSpPr>
            <p:nvPr/>
          </p:nvSpPr>
          <p:spPr bwMode="auto">
            <a:xfrm>
              <a:off x="1008" y="384"/>
              <a:ext cx="0" cy="2016"/>
            </a:xfrm>
            <a:prstGeom prst="line">
              <a:avLst/>
            </a:prstGeom>
            <a:noFill/>
            <a:ln w="50800">
              <a:solidFill>
                <a:srgbClr val="FFFFFF"/>
              </a:solidFill>
              <a:round/>
              <a:headEnd/>
              <a:tailEnd/>
            </a:ln>
            <a:effectLst>
              <a:outerShdw blurRad="63500" dist="38099" dir="2700000" algn="ctr" rotWithShape="0">
                <a:schemeClr val="tx1">
                  <a:alpha val="74997"/>
                </a:schemeClr>
              </a:outerShdw>
            </a:effectLst>
            <a:extLst/>
          </p:spPr>
          <p:txBody>
            <a:bodyPr/>
            <a:lstStyle/>
            <a:p>
              <a:pPr>
                <a:defRPr/>
              </a:pPr>
              <a:endParaRPr lang="en-US">
                <a:solidFill>
                  <a:srgbClr val="FFFFFF"/>
                </a:solidFill>
                <a:latin typeface="Arial" charset="0"/>
                <a:ea typeface="ＭＳ Ｐゴシック"/>
                <a:cs typeface="Arial" charset="0"/>
              </a:endParaRPr>
            </a:p>
          </p:txBody>
        </p:sp>
        <p:sp>
          <p:nvSpPr>
            <p:cNvPr id="225308" name="Line 28"/>
            <p:cNvSpPr>
              <a:spLocks noChangeShapeType="1"/>
            </p:cNvSpPr>
            <p:nvPr/>
          </p:nvSpPr>
          <p:spPr bwMode="auto">
            <a:xfrm>
              <a:off x="1008" y="384"/>
              <a:ext cx="1200" cy="0"/>
            </a:xfrm>
            <a:prstGeom prst="line">
              <a:avLst/>
            </a:prstGeom>
            <a:noFill/>
            <a:ln w="50800">
              <a:solidFill>
                <a:srgbClr val="FFFFFF"/>
              </a:solidFill>
              <a:round/>
              <a:headEnd/>
              <a:tailEnd/>
            </a:ln>
            <a:effectLst>
              <a:outerShdw blurRad="63500" dist="38099" dir="2700000" algn="ctr" rotWithShape="0">
                <a:schemeClr val="tx1">
                  <a:alpha val="74997"/>
                </a:schemeClr>
              </a:outerShdw>
            </a:effectLst>
            <a:extLst/>
          </p:spPr>
          <p:txBody>
            <a:bodyPr/>
            <a:lstStyle/>
            <a:p>
              <a:pPr>
                <a:defRPr/>
              </a:pPr>
              <a:endParaRPr lang="en-US">
                <a:solidFill>
                  <a:srgbClr val="FFFFFF"/>
                </a:solidFill>
                <a:latin typeface="Arial" charset="0"/>
                <a:ea typeface="ＭＳ Ｐゴシック"/>
                <a:cs typeface="Arial" charset="0"/>
              </a:endParaRPr>
            </a:p>
          </p:txBody>
        </p:sp>
        <p:sp>
          <p:nvSpPr>
            <p:cNvPr id="225309" name="Line 29"/>
            <p:cNvSpPr>
              <a:spLocks noChangeShapeType="1"/>
            </p:cNvSpPr>
            <p:nvPr/>
          </p:nvSpPr>
          <p:spPr bwMode="auto">
            <a:xfrm flipV="1">
              <a:off x="1008" y="2400"/>
              <a:ext cx="528" cy="0"/>
            </a:xfrm>
            <a:prstGeom prst="line">
              <a:avLst/>
            </a:prstGeom>
            <a:noFill/>
            <a:ln w="50800">
              <a:solidFill>
                <a:srgbClr val="FFFFFF"/>
              </a:solidFill>
              <a:round/>
              <a:headEnd/>
              <a:tailEnd type="triangle" w="med" len="med"/>
            </a:ln>
            <a:effectLst>
              <a:outerShdw blurRad="63500" dist="38099" dir="2700000" algn="ctr" rotWithShape="0">
                <a:schemeClr val="tx1">
                  <a:alpha val="74997"/>
                </a:schemeClr>
              </a:outerShdw>
            </a:effectLst>
            <a:extLst/>
          </p:spPr>
          <p:txBody>
            <a:bodyPr/>
            <a:lstStyle/>
            <a:p>
              <a:pPr>
                <a:defRPr/>
              </a:pPr>
              <a:endParaRPr lang="en-US">
                <a:solidFill>
                  <a:srgbClr val="FFFFFF"/>
                </a:solidFill>
                <a:latin typeface="Arial" charset="0"/>
                <a:ea typeface="ＭＳ Ｐゴシック"/>
                <a:cs typeface="Arial" charset="0"/>
              </a:endParaRPr>
            </a:p>
          </p:txBody>
        </p:sp>
      </p:grpSp>
      <p:sp>
        <p:nvSpPr>
          <p:cNvPr id="354325" name="AutoShape 30"/>
          <p:cNvSpPr>
            <a:spLocks noChangeAspect="1" noChangeArrowheads="1"/>
          </p:cNvSpPr>
          <p:nvPr/>
        </p:nvSpPr>
        <p:spPr bwMode="auto">
          <a:xfrm>
            <a:off x="2895600" y="2698750"/>
            <a:ext cx="533400" cy="501650"/>
          </a:xfrm>
          <a:prstGeom prst="roundRect">
            <a:avLst>
              <a:gd name="adj" fmla="val 12472"/>
            </a:avLst>
          </a:prstGeom>
          <a:solidFill>
            <a:srgbClr val="FAFD00"/>
          </a:solidFill>
          <a:ln w="12700">
            <a:solidFill>
              <a:srgbClr val="161616"/>
            </a:solidFill>
            <a:round/>
            <a:headEnd/>
            <a:tailEnd/>
          </a:ln>
        </p:spPr>
        <p:txBody>
          <a:bodyPr wrap="none" lIns="90488" tIns="44450" rIns="90488" bIns="44450" anchor="ctr"/>
          <a:lstStyle/>
          <a:p>
            <a:pPr algn="ctr" defTabSz="457200" eaLnBrk="0" hangingPunct="0"/>
            <a:r>
              <a:rPr lang="en-US" altLang="zh-TW" sz="1600" b="1">
                <a:solidFill>
                  <a:srgbClr val="161616"/>
                </a:solidFill>
                <a:latin typeface="Tahoma" pitchFamily="34" charset="0"/>
                <a:cs typeface="Arial" pitchFamily="34" charset="0"/>
              </a:rPr>
              <a:t>B</a:t>
            </a:r>
          </a:p>
        </p:txBody>
      </p:sp>
      <p:grpSp>
        <p:nvGrpSpPr>
          <p:cNvPr id="5" name="Group 31"/>
          <p:cNvGrpSpPr>
            <a:grpSpLocks/>
          </p:cNvGrpSpPr>
          <p:nvPr/>
        </p:nvGrpSpPr>
        <p:grpSpPr bwMode="auto">
          <a:xfrm>
            <a:off x="5410200" y="2057400"/>
            <a:ext cx="1676400" cy="1752600"/>
            <a:chOff x="3408" y="1296"/>
            <a:chExt cx="1056" cy="1104"/>
          </a:xfrm>
        </p:grpSpPr>
        <p:sp>
          <p:nvSpPr>
            <p:cNvPr id="225312" name="Line 32"/>
            <p:cNvSpPr>
              <a:spLocks noChangeShapeType="1"/>
            </p:cNvSpPr>
            <p:nvPr/>
          </p:nvSpPr>
          <p:spPr bwMode="auto">
            <a:xfrm>
              <a:off x="3408" y="1296"/>
              <a:ext cx="1056" cy="0"/>
            </a:xfrm>
            <a:prstGeom prst="line">
              <a:avLst/>
            </a:prstGeom>
            <a:noFill/>
            <a:ln w="50800">
              <a:solidFill>
                <a:srgbClr val="FFFFFF"/>
              </a:solidFill>
              <a:round/>
              <a:headEnd/>
              <a:tailEnd/>
            </a:ln>
            <a:effectLst>
              <a:outerShdw blurRad="63500" dist="38099" dir="2700000" algn="ctr" rotWithShape="0">
                <a:schemeClr val="tx1">
                  <a:alpha val="74997"/>
                </a:schemeClr>
              </a:outerShdw>
            </a:effectLst>
            <a:extLst/>
          </p:spPr>
          <p:txBody>
            <a:bodyPr/>
            <a:lstStyle/>
            <a:p>
              <a:pPr>
                <a:defRPr/>
              </a:pPr>
              <a:endParaRPr lang="en-US">
                <a:solidFill>
                  <a:srgbClr val="FFFFFF"/>
                </a:solidFill>
                <a:latin typeface="Arial" charset="0"/>
                <a:ea typeface="ＭＳ Ｐゴシック"/>
                <a:cs typeface="Arial" charset="0"/>
              </a:endParaRPr>
            </a:p>
          </p:txBody>
        </p:sp>
        <p:sp>
          <p:nvSpPr>
            <p:cNvPr id="225313" name="Line 33"/>
            <p:cNvSpPr>
              <a:spLocks noChangeShapeType="1"/>
            </p:cNvSpPr>
            <p:nvPr/>
          </p:nvSpPr>
          <p:spPr bwMode="auto">
            <a:xfrm>
              <a:off x="4464" y="1296"/>
              <a:ext cx="0" cy="1104"/>
            </a:xfrm>
            <a:prstGeom prst="line">
              <a:avLst/>
            </a:prstGeom>
            <a:noFill/>
            <a:ln w="50800">
              <a:solidFill>
                <a:srgbClr val="FFFFFF"/>
              </a:solidFill>
              <a:round/>
              <a:headEnd/>
              <a:tailEnd/>
            </a:ln>
            <a:effectLst>
              <a:outerShdw blurRad="63500" dist="38099" dir="2700000" algn="ctr" rotWithShape="0">
                <a:schemeClr val="tx1">
                  <a:alpha val="74997"/>
                </a:schemeClr>
              </a:outerShdw>
            </a:effectLst>
            <a:extLst/>
          </p:spPr>
          <p:txBody>
            <a:bodyPr/>
            <a:lstStyle/>
            <a:p>
              <a:pPr>
                <a:defRPr/>
              </a:pPr>
              <a:endParaRPr lang="en-US">
                <a:solidFill>
                  <a:srgbClr val="FFFFFF"/>
                </a:solidFill>
                <a:latin typeface="Arial" charset="0"/>
                <a:ea typeface="ＭＳ Ｐゴシック"/>
                <a:cs typeface="Arial" charset="0"/>
              </a:endParaRPr>
            </a:p>
          </p:txBody>
        </p:sp>
      </p:grpSp>
      <p:grpSp>
        <p:nvGrpSpPr>
          <p:cNvPr id="6" name="Group 34"/>
          <p:cNvGrpSpPr>
            <a:grpSpLocks/>
          </p:cNvGrpSpPr>
          <p:nvPr/>
        </p:nvGrpSpPr>
        <p:grpSpPr bwMode="auto">
          <a:xfrm>
            <a:off x="5943600" y="2895600"/>
            <a:ext cx="914400" cy="914400"/>
            <a:chOff x="3744" y="1824"/>
            <a:chExt cx="576" cy="576"/>
          </a:xfrm>
        </p:grpSpPr>
        <p:sp>
          <p:nvSpPr>
            <p:cNvPr id="225315" name="Line 35"/>
            <p:cNvSpPr>
              <a:spLocks noChangeShapeType="1"/>
            </p:cNvSpPr>
            <p:nvPr/>
          </p:nvSpPr>
          <p:spPr bwMode="auto">
            <a:xfrm>
              <a:off x="3744" y="1824"/>
              <a:ext cx="576" cy="0"/>
            </a:xfrm>
            <a:prstGeom prst="line">
              <a:avLst/>
            </a:prstGeom>
            <a:noFill/>
            <a:ln w="50800">
              <a:solidFill>
                <a:srgbClr val="FFFFFF"/>
              </a:solidFill>
              <a:round/>
              <a:headEnd/>
              <a:tailEnd/>
            </a:ln>
            <a:effectLst>
              <a:outerShdw blurRad="63500" dist="38099" dir="2700000" algn="ctr" rotWithShape="0">
                <a:schemeClr val="tx1">
                  <a:alpha val="74997"/>
                </a:schemeClr>
              </a:outerShdw>
            </a:effectLst>
            <a:extLst/>
          </p:spPr>
          <p:txBody>
            <a:bodyPr/>
            <a:lstStyle/>
            <a:p>
              <a:pPr>
                <a:defRPr/>
              </a:pPr>
              <a:endParaRPr lang="en-US">
                <a:solidFill>
                  <a:srgbClr val="FFFFFF"/>
                </a:solidFill>
                <a:latin typeface="Arial" charset="0"/>
                <a:ea typeface="ＭＳ Ｐゴシック"/>
                <a:cs typeface="Arial" charset="0"/>
              </a:endParaRPr>
            </a:p>
          </p:txBody>
        </p:sp>
        <p:sp>
          <p:nvSpPr>
            <p:cNvPr id="225316" name="Line 36"/>
            <p:cNvSpPr>
              <a:spLocks noChangeShapeType="1"/>
            </p:cNvSpPr>
            <p:nvPr/>
          </p:nvSpPr>
          <p:spPr bwMode="auto">
            <a:xfrm>
              <a:off x="4320" y="1824"/>
              <a:ext cx="0" cy="576"/>
            </a:xfrm>
            <a:prstGeom prst="line">
              <a:avLst/>
            </a:prstGeom>
            <a:noFill/>
            <a:ln w="50800">
              <a:solidFill>
                <a:srgbClr val="FFFFFF"/>
              </a:solidFill>
              <a:round/>
              <a:headEnd/>
              <a:tailEnd/>
            </a:ln>
            <a:effectLst>
              <a:outerShdw blurRad="63500" dist="38099" dir="2700000" algn="ctr" rotWithShape="0">
                <a:schemeClr val="tx1">
                  <a:alpha val="74997"/>
                </a:schemeClr>
              </a:outerShdw>
            </a:effectLst>
            <a:extLst/>
          </p:spPr>
          <p:txBody>
            <a:bodyPr/>
            <a:lstStyle/>
            <a:p>
              <a:pPr>
                <a:defRPr/>
              </a:pPr>
              <a:endParaRPr lang="en-US">
                <a:solidFill>
                  <a:srgbClr val="FFFFFF"/>
                </a:solidFill>
                <a:latin typeface="Arial" charset="0"/>
                <a:ea typeface="ＭＳ Ｐゴシック"/>
                <a:cs typeface="Arial" charset="0"/>
              </a:endParaRPr>
            </a:p>
          </p:txBody>
        </p:sp>
      </p:grpSp>
      <p:grpSp>
        <p:nvGrpSpPr>
          <p:cNvPr id="7" name="Group 37"/>
          <p:cNvGrpSpPr>
            <a:grpSpLocks/>
          </p:cNvGrpSpPr>
          <p:nvPr/>
        </p:nvGrpSpPr>
        <p:grpSpPr bwMode="auto">
          <a:xfrm>
            <a:off x="5410200" y="609600"/>
            <a:ext cx="1905000" cy="3200400"/>
            <a:chOff x="3408" y="384"/>
            <a:chExt cx="1200" cy="2016"/>
          </a:xfrm>
        </p:grpSpPr>
        <p:sp>
          <p:nvSpPr>
            <p:cNvPr id="225318" name="Line 38"/>
            <p:cNvSpPr>
              <a:spLocks noChangeShapeType="1"/>
            </p:cNvSpPr>
            <p:nvPr/>
          </p:nvSpPr>
          <p:spPr bwMode="auto">
            <a:xfrm>
              <a:off x="3408" y="384"/>
              <a:ext cx="1200" cy="0"/>
            </a:xfrm>
            <a:prstGeom prst="line">
              <a:avLst/>
            </a:prstGeom>
            <a:noFill/>
            <a:ln w="50800">
              <a:solidFill>
                <a:srgbClr val="FFFFFF"/>
              </a:solidFill>
              <a:round/>
              <a:headEnd/>
              <a:tailEnd/>
            </a:ln>
            <a:effectLst>
              <a:outerShdw blurRad="63500" dist="38099" dir="2700000" algn="ctr" rotWithShape="0">
                <a:schemeClr val="tx1">
                  <a:alpha val="74997"/>
                </a:schemeClr>
              </a:outerShdw>
            </a:effectLst>
            <a:extLst/>
          </p:spPr>
          <p:txBody>
            <a:bodyPr/>
            <a:lstStyle/>
            <a:p>
              <a:pPr>
                <a:defRPr/>
              </a:pPr>
              <a:endParaRPr lang="en-US">
                <a:solidFill>
                  <a:srgbClr val="FFFFFF"/>
                </a:solidFill>
                <a:latin typeface="Arial" charset="0"/>
                <a:ea typeface="ＭＳ Ｐゴシック"/>
                <a:cs typeface="Arial" charset="0"/>
              </a:endParaRPr>
            </a:p>
          </p:txBody>
        </p:sp>
        <p:sp>
          <p:nvSpPr>
            <p:cNvPr id="225319" name="Line 39"/>
            <p:cNvSpPr>
              <a:spLocks noChangeShapeType="1"/>
            </p:cNvSpPr>
            <p:nvPr/>
          </p:nvSpPr>
          <p:spPr bwMode="auto">
            <a:xfrm>
              <a:off x="4608" y="384"/>
              <a:ext cx="0" cy="2016"/>
            </a:xfrm>
            <a:prstGeom prst="line">
              <a:avLst/>
            </a:prstGeom>
            <a:noFill/>
            <a:ln w="50800">
              <a:solidFill>
                <a:srgbClr val="FFFFFF"/>
              </a:solidFill>
              <a:round/>
              <a:headEnd/>
              <a:tailEnd/>
            </a:ln>
            <a:effectLst>
              <a:outerShdw blurRad="63500" dist="38099" dir="2700000" algn="ctr" rotWithShape="0">
                <a:schemeClr val="tx1">
                  <a:alpha val="74997"/>
                </a:schemeClr>
              </a:outerShdw>
            </a:effectLst>
            <a:extLst/>
          </p:spPr>
          <p:txBody>
            <a:bodyPr/>
            <a:lstStyle/>
            <a:p>
              <a:pPr>
                <a:defRPr/>
              </a:pPr>
              <a:endParaRPr lang="en-US">
                <a:solidFill>
                  <a:srgbClr val="FFFFFF"/>
                </a:solidFill>
                <a:latin typeface="Arial" charset="0"/>
                <a:ea typeface="ＭＳ Ｐゴシック"/>
                <a:cs typeface="Arial" charset="0"/>
              </a:endParaRPr>
            </a:p>
          </p:txBody>
        </p:sp>
        <p:sp>
          <p:nvSpPr>
            <p:cNvPr id="225320" name="Line 40"/>
            <p:cNvSpPr>
              <a:spLocks noChangeShapeType="1"/>
            </p:cNvSpPr>
            <p:nvPr/>
          </p:nvSpPr>
          <p:spPr bwMode="auto">
            <a:xfrm rot="10800000" flipV="1">
              <a:off x="4128" y="2400"/>
              <a:ext cx="480" cy="0"/>
            </a:xfrm>
            <a:prstGeom prst="line">
              <a:avLst/>
            </a:prstGeom>
            <a:noFill/>
            <a:ln w="50800">
              <a:solidFill>
                <a:srgbClr val="FFFFFF"/>
              </a:solidFill>
              <a:round/>
              <a:headEnd/>
              <a:tailEnd type="triangle" w="med" len="med"/>
            </a:ln>
            <a:effectLst>
              <a:outerShdw blurRad="63500" dist="38099" dir="2700000" algn="ctr" rotWithShape="0">
                <a:schemeClr val="tx1">
                  <a:alpha val="74997"/>
                </a:schemeClr>
              </a:outerShdw>
            </a:effectLst>
            <a:extLst/>
          </p:spPr>
          <p:txBody>
            <a:bodyPr/>
            <a:lstStyle/>
            <a:p>
              <a:pPr>
                <a:defRPr/>
              </a:pPr>
              <a:endParaRPr lang="en-US">
                <a:solidFill>
                  <a:srgbClr val="FFFFFF"/>
                </a:solidFill>
                <a:latin typeface="Arial" charset="0"/>
                <a:ea typeface="ＭＳ Ｐゴシック"/>
                <a:cs typeface="Arial" charset="0"/>
              </a:endParaRPr>
            </a:p>
          </p:txBody>
        </p:sp>
      </p:grpSp>
      <p:sp>
        <p:nvSpPr>
          <p:cNvPr id="354329" name="AutoShape 41"/>
          <p:cNvSpPr>
            <a:spLocks noChangeAspect="1" noChangeArrowheads="1"/>
          </p:cNvSpPr>
          <p:nvPr/>
        </p:nvSpPr>
        <p:spPr bwMode="auto">
          <a:xfrm flipH="1">
            <a:off x="5486400" y="2692400"/>
            <a:ext cx="539750" cy="508000"/>
          </a:xfrm>
          <a:prstGeom prst="roundRect">
            <a:avLst>
              <a:gd name="adj" fmla="val 12472"/>
            </a:avLst>
          </a:prstGeom>
          <a:solidFill>
            <a:srgbClr val="FAFD00"/>
          </a:solidFill>
          <a:ln w="12700">
            <a:solidFill>
              <a:srgbClr val="161616"/>
            </a:solidFill>
            <a:round/>
            <a:headEnd/>
            <a:tailEnd/>
          </a:ln>
        </p:spPr>
        <p:txBody>
          <a:bodyPr wrap="none" lIns="90488" tIns="44450" rIns="90488" bIns="44450" anchor="ctr"/>
          <a:lstStyle/>
          <a:p>
            <a:pPr algn="ctr" defTabSz="457200" eaLnBrk="0" hangingPunct="0"/>
            <a:r>
              <a:rPr lang="en-US" altLang="zh-TW" sz="1600" b="1">
                <a:solidFill>
                  <a:srgbClr val="161616"/>
                </a:solidFill>
                <a:latin typeface="Tahoma" pitchFamily="34" charset="0"/>
                <a:cs typeface="Arial" pitchFamily="34" charset="0"/>
              </a:rPr>
              <a:t>B</a:t>
            </a:r>
          </a:p>
        </p:txBody>
      </p:sp>
      <p:sp>
        <p:nvSpPr>
          <p:cNvPr id="354330" name="AutoShape 42"/>
          <p:cNvSpPr>
            <a:spLocks noChangeAspect="1" noChangeArrowheads="1"/>
          </p:cNvSpPr>
          <p:nvPr/>
        </p:nvSpPr>
        <p:spPr bwMode="auto">
          <a:xfrm flipH="1">
            <a:off x="4953000" y="1854200"/>
            <a:ext cx="539750" cy="508000"/>
          </a:xfrm>
          <a:prstGeom prst="roundRect">
            <a:avLst>
              <a:gd name="adj" fmla="val 12472"/>
            </a:avLst>
          </a:prstGeom>
          <a:solidFill>
            <a:srgbClr val="FAFD00"/>
          </a:solidFill>
          <a:ln w="12700">
            <a:solidFill>
              <a:srgbClr val="161616"/>
            </a:solidFill>
            <a:round/>
            <a:headEnd/>
            <a:tailEnd/>
          </a:ln>
        </p:spPr>
        <p:txBody>
          <a:bodyPr wrap="none" lIns="90488" tIns="44450" rIns="90488" bIns="44450" anchor="ctr"/>
          <a:lstStyle/>
          <a:p>
            <a:pPr algn="ctr" defTabSz="457200" eaLnBrk="0" hangingPunct="0"/>
            <a:r>
              <a:rPr lang="en-US" altLang="zh-TW" sz="1600" b="1">
                <a:solidFill>
                  <a:srgbClr val="161616"/>
                </a:solidFill>
                <a:latin typeface="Tahoma" pitchFamily="34" charset="0"/>
                <a:cs typeface="Arial" pitchFamily="34" charset="0"/>
              </a:rPr>
              <a:t>A</a:t>
            </a:r>
          </a:p>
        </p:txBody>
      </p:sp>
      <p:sp>
        <p:nvSpPr>
          <p:cNvPr id="354331" name="AutoShape 43"/>
          <p:cNvSpPr>
            <a:spLocks noChangeAspect="1" noChangeArrowheads="1"/>
          </p:cNvSpPr>
          <p:nvPr/>
        </p:nvSpPr>
        <p:spPr bwMode="auto">
          <a:xfrm>
            <a:off x="3429000" y="1860550"/>
            <a:ext cx="533400" cy="501650"/>
          </a:xfrm>
          <a:prstGeom prst="roundRect">
            <a:avLst>
              <a:gd name="adj" fmla="val 12472"/>
            </a:avLst>
          </a:prstGeom>
          <a:solidFill>
            <a:srgbClr val="FAFD00"/>
          </a:solidFill>
          <a:ln w="12700">
            <a:solidFill>
              <a:srgbClr val="161616"/>
            </a:solidFill>
            <a:round/>
            <a:headEnd/>
            <a:tailEnd/>
          </a:ln>
        </p:spPr>
        <p:txBody>
          <a:bodyPr wrap="none" lIns="90488" tIns="44450" rIns="90488" bIns="44450" anchor="ctr"/>
          <a:lstStyle/>
          <a:p>
            <a:pPr algn="ctr" defTabSz="457200" eaLnBrk="0" hangingPunct="0"/>
            <a:r>
              <a:rPr lang="en-US" altLang="zh-TW" sz="1600" b="1">
                <a:solidFill>
                  <a:srgbClr val="161616"/>
                </a:solidFill>
                <a:latin typeface="Tahoma" pitchFamily="34" charset="0"/>
                <a:cs typeface="Arial" pitchFamily="34" charset="0"/>
              </a:rPr>
              <a:t>A</a:t>
            </a:r>
          </a:p>
        </p:txBody>
      </p:sp>
      <p:sp>
        <p:nvSpPr>
          <p:cNvPr id="354332" name="Line 8"/>
          <p:cNvSpPr>
            <a:spLocks noChangeShapeType="1"/>
          </p:cNvSpPr>
          <p:nvPr/>
        </p:nvSpPr>
        <p:spPr bwMode="auto">
          <a:xfrm>
            <a:off x="1044575" y="5895975"/>
            <a:ext cx="6627813" cy="0"/>
          </a:xfrm>
          <a:prstGeom prst="line">
            <a:avLst/>
          </a:prstGeom>
          <a:noFill/>
          <a:ln w="12700">
            <a:solidFill>
              <a:srgbClr val="FFFFFF"/>
            </a:solidFill>
            <a:prstDash val="sysDot"/>
            <a:round/>
            <a:headEnd/>
            <a:tailEnd/>
          </a:ln>
        </p:spPr>
        <p:txBody>
          <a:bodyPr wrap="none" anchor="ctr"/>
          <a:lstStyle/>
          <a:p>
            <a:endParaRPr lang="en-US"/>
          </a:p>
        </p:txBody>
      </p:sp>
      <p:sp>
        <p:nvSpPr>
          <p:cNvPr id="354333" name="Text Box 11"/>
          <p:cNvSpPr txBox="1">
            <a:spLocks noChangeArrowheads="1"/>
          </p:cNvSpPr>
          <p:nvPr/>
        </p:nvSpPr>
        <p:spPr bwMode="auto">
          <a:xfrm>
            <a:off x="2628900" y="4165600"/>
            <a:ext cx="3502025" cy="2554288"/>
          </a:xfrm>
          <a:prstGeom prst="rect">
            <a:avLst/>
          </a:prstGeom>
          <a:noFill/>
          <a:ln w="15875">
            <a:noFill/>
            <a:miter lim="800000"/>
            <a:headEnd/>
            <a:tailEnd/>
          </a:ln>
        </p:spPr>
        <p:txBody>
          <a:bodyPr>
            <a:spAutoFit/>
          </a:bodyPr>
          <a:lstStyle/>
          <a:p>
            <a:pPr>
              <a:tabLst>
                <a:tab pos="346075" algn="l"/>
              </a:tabLst>
            </a:pPr>
            <a:r>
              <a:rPr lang="zh-TW" altLang="en-US" sz="2000">
                <a:solidFill>
                  <a:srgbClr val="FFFFFF"/>
                </a:solidFill>
                <a:latin typeface="Trebuchet MS" pitchFamily="34" charset="0"/>
                <a:ea typeface="華康儷中黑" pitchFamily="49" charset="-120"/>
              </a:rPr>
              <a:t>會後會：</a:t>
            </a:r>
            <a:endParaRPr lang="en-US" altLang="zh-TW" sz="2000">
              <a:solidFill>
                <a:srgbClr val="FFFFFF"/>
              </a:solidFill>
              <a:latin typeface="Trebuchet MS" pitchFamily="34" charset="0"/>
              <a:ea typeface="華康儷中黑" pitchFamily="49" charset="-120"/>
            </a:endParaRPr>
          </a:p>
          <a:p>
            <a:pPr>
              <a:tabLst>
                <a:tab pos="346075" algn="l"/>
              </a:tabLst>
            </a:pPr>
            <a:r>
              <a:rPr lang="en-US" altLang="zh-TW" sz="2000">
                <a:solidFill>
                  <a:srgbClr val="FFFFFF"/>
                </a:solidFill>
                <a:latin typeface="Trebuchet MS" pitchFamily="34" charset="0"/>
                <a:ea typeface="華康儷中黑" pitchFamily="49" charset="-120"/>
              </a:rPr>
              <a:t>1.</a:t>
            </a:r>
            <a:r>
              <a:rPr lang="zh-TW" altLang="en-US" sz="2000">
                <a:solidFill>
                  <a:srgbClr val="FFFFFF"/>
                </a:solidFill>
                <a:latin typeface="Trebuchet MS" pitchFamily="34" charset="0"/>
                <a:ea typeface="華康儷中黑" pitchFamily="49" charset="-120"/>
              </a:rPr>
              <a:t>約見跟進</a:t>
            </a:r>
            <a:endParaRPr lang="en-US" altLang="zh-TW" sz="2000">
              <a:solidFill>
                <a:srgbClr val="FFFFFF"/>
              </a:solidFill>
              <a:latin typeface="Trebuchet MS" pitchFamily="34" charset="0"/>
              <a:ea typeface="華康儷中黑" pitchFamily="49" charset="-120"/>
            </a:endParaRPr>
          </a:p>
          <a:p>
            <a:pPr>
              <a:tabLst>
                <a:tab pos="346075" algn="l"/>
              </a:tabLst>
            </a:pPr>
            <a:r>
              <a:rPr lang="en-US" altLang="zh-TW" sz="2000">
                <a:solidFill>
                  <a:srgbClr val="FFFFFF"/>
                </a:solidFill>
                <a:latin typeface="Trebuchet MS" pitchFamily="34" charset="0"/>
                <a:ea typeface="華康儷中黑" pitchFamily="49" charset="-120"/>
              </a:rPr>
              <a:t>2.</a:t>
            </a:r>
            <a:r>
              <a:rPr lang="zh-TW" altLang="en-US" sz="2000">
                <a:solidFill>
                  <a:srgbClr val="FFFFFF"/>
                </a:solidFill>
                <a:latin typeface="Trebuchet MS" pitchFamily="34" charset="0"/>
                <a:ea typeface="華康儷中黑" pitchFamily="49" charset="-120"/>
              </a:rPr>
              <a:t>提供更多資料</a:t>
            </a:r>
            <a:endParaRPr lang="en-US" altLang="zh-TW" sz="2000">
              <a:solidFill>
                <a:srgbClr val="FFFFFF"/>
              </a:solidFill>
              <a:latin typeface="Trebuchet MS" pitchFamily="34" charset="0"/>
              <a:ea typeface="華康儷中黑" pitchFamily="49" charset="-120"/>
            </a:endParaRPr>
          </a:p>
          <a:p>
            <a:pPr>
              <a:tabLst>
                <a:tab pos="346075" algn="l"/>
              </a:tabLst>
            </a:pPr>
            <a:r>
              <a:rPr lang="en-US" altLang="zh-TW" sz="2000">
                <a:solidFill>
                  <a:srgbClr val="FFFFFF"/>
                </a:solidFill>
                <a:latin typeface="Trebuchet MS" pitchFamily="34" charset="0"/>
                <a:ea typeface="華康儷中黑" pitchFamily="49" charset="-120"/>
              </a:rPr>
              <a:t>3.</a:t>
            </a:r>
            <a:r>
              <a:rPr lang="zh-TW" altLang="en-US" sz="2000">
                <a:solidFill>
                  <a:srgbClr val="FFFFFF"/>
                </a:solidFill>
                <a:latin typeface="Trebuchet MS" pitchFamily="34" charset="0"/>
                <a:ea typeface="華康儷中黑" pitchFamily="49" charset="-120"/>
              </a:rPr>
              <a:t>使用產品</a:t>
            </a:r>
            <a:endParaRPr lang="en-US" altLang="zh-TW" sz="2000">
              <a:solidFill>
                <a:srgbClr val="FFFFFF"/>
              </a:solidFill>
              <a:latin typeface="Trebuchet MS" pitchFamily="34" charset="0"/>
              <a:ea typeface="華康儷中黑" pitchFamily="49" charset="-120"/>
            </a:endParaRPr>
          </a:p>
          <a:p>
            <a:pPr>
              <a:tabLst>
                <a:tab pos="346075" algn="l"/>
              </a:tabLst>
            </a:pPr>
            <a:r>
              <a:rPr lang="zh-TW" altLang="en-US" sz="2000">
                <a:solidFill>
                  <a:srgbClr val="FFFFFF"/>
                </a:solidFill>
                <a:latin typeface="Trebuchet MS" pitchFamily="34" charset="0"/>
                <a:ea typeface="華康儷中黑" pitchFamily="49" charset="-120"/>
              </a:rPr>
              <a:t>（家居購物清單）</a:t>
            </a:r>
            <a:endParaRPr lang="en-US" altLang="zh-TW" sz="2000">
              <a:solidFill>
                <a:srgbClr val="FFFFFF"/>
              </a:solidFill>
              <a:latin typeface="Trebuchet MS" pitchFamily="34" charset="0"/>
              <a:ea typeface="華康儷中黑" pitchFamily="49" charset="-120"/>
            </a:endParaRPr>
          </a:p>
          <a:p>
            <a:pPr>
              <a:tabLst>
                <a:tab pos="346075" algn="l"/>
              </a:tabLst>
            </a:pPr>
            <a:r>
              <a:rPr lang="en-US" altLang="zh-TW" sz="2000">
                <a:solidFill>
                  <a:srgbClr val="FFFFFF"/>
                </a:solidFill>
                <a:latin typeface="Trebuchet MS" pitchFamily="34" charset="0"/>
                <a:ea typeface="華康儷中黑" pitchFamily="49" charset="-120"/>
              </a:rPr>
              <a:t>4.</a:t>
            </a:r>
            <a:r>
              <a:rPr lang="zh-TW" altLang="en-US" sz="2000">
                <a:solidFill>
                  <a:srgbClr val="FFFFFF"/>
                </a:solidFill>
                <a:latin typeface="Trebuchet MS" pitchFamily="34" charset="0"/>
                <a:ea typeface="華康儷中黑" pitchFamily="49" charset="-120"/>
              </a:rPr>
              <a:t>帶領出席</a:t>
            </a:r>
            <a:r>
              <a:rPr lang="en-US" altLang="zh-TW" sz="2000">
                <a:solidFill>
                  <a:srgbClr val="FFFFFF"/>
                </a:solidFill>
                <a:latin typeface="Trebuchet MS" pitchFamily="34" charset="0"/>
                <a:ea typeface="華康儷中黑" pitchFamily="49" charset="-120"/>
              </a:rPr>
              <a:t>UBP</a:t>
            </a:r>
          </a:p>
          <a:p>
            <a:pPr>
              <a:tabLst>
                <a:tab pos="346075" algn="l"/>
              </a:tabLst>
            </a:pPr>
            <a:r>
              <a:rPr lang="en-US" altLang="zh-TW" sz="2000">
                <a:solidFill>
                  <a:srgbClr val="FFFFFF"/>
                </a:solidFill>
                <a:latin typeface="Trebuchet MS" pitchFamily="34" charset="0"/>
                <a:ea typeface="華康儷中黑" pitchFamily="49" charset="-120"/>
              </a:rPr>
              <a:t>5.</a:t>
            </a:r>
            <a:r>
              <a:rPr lang="zh-TW" altLang="en-US" sz="2000">
                <a:solidFill>
                  <a:srgbClr val="FFFFFF"/>
                </a:solidFill>
                <a:latin typeface="Trebuchet MS" pitchFamily="34" charset="0"/>
                <a:ea typeface="華康儷中黑" pitchFamily="49" charset="-120"/>
              </a:rPr>
              <a:t>銷售門票</a:t>
            </a:r>
            <a:endParaRPr lang="en-US" altLang="zh-TW" sz="2000">
              <a:solidFill>
                <a:srgbClr val="FFFFFF"/>
              </a:solidFill>
              <a:latin typeface="Trebuchet MS" pitchFamily="34" charset="0"/>
              <a:ea typeface="華康儷中黑" pitchFamily="49" charset="-120"/>
            </a:endParaRPr>
          </a:p>
          <a:p>
            <a:pPr>
              <a:tabLst>
                <a:tab pos="346075" algn="l"/>
              </a:tabLst>
            </a:pPr>
            <a:r>
              <a:rPr lang="en-US" altLang="zh-TW" sz="2000">
                <a:solidFill>
                  <a:srgbClr val="FFFFFF"/>
                </a:solidFill>
                <a:latin typeface="Trebuchet MS" pitchFamily="34" charset="0"/>
                <a:ea typeface="華康儷中黑" pitchFamily="49" charset="-120"/>
              </a:rPr>
              <a:t>6.</a:t>
            </a:r>
            <a:r>
              <a:rPr lang="zh-TW" altLang="en-US" sz="2000">
                <a:solidFill>
                  <a:srgbClr val="FFFFFF"/>
                </a:solidFill>
                <a:latin typeface="Trebuchet MS" pitchFamily="34" charset="0"/>
                <a:ea typeface="華康儷中黑" pitchFamily="49" charset="-120"/>
              </a:rPr>
              <a:t>消費即賺</a:t>
            </a:r>
            <a:endParaRPr lang="en-US" altLang="zh-TW" sz="2000">
              <a:solidFill>
                <a:srgbClr val="FFFFFF"/>
              </a:solidFill>
              <a:latin typeface="Trebuchet MS" pitchFamily="34" charset="0"/>
              <a:ea typeface="華康儷中黑" pitchFamily="49" charset="-120"/>
            </a:endParaRPr>
          </a:p>
        </p:txBody>
      </p:sp>
      <p:sp>
        <p:nvSpPr>
          <p:cNvPr id="45" name="AutoShape 16"/>
          <p:cNvSpPr>
            <a:spLocks noChangeAspect="1" noChangeArrowheads="1"/>
          </p:cNvSpPr>
          <p:nvPr/>
        </p:nvSpPr>
        <p:spPr bwMode="auto">
          <a:xfrm>
            <a:off x="3517900" y="369888"/>
            <a:ext cx="1892300" cy="468312"/>
          </a:xfrm>
          <a:prstGeom prst="roundRect">
            <a:avLst>
              <a:gd name="adj" fmla="val 12472"/>
            </a:avLst>
          </a:prstGeom>
          <a:solidFill>
            <a:srgbClr val="FAFD00"/>
          </a:solidFill>
          <a:ln w="12700">
            <a:solidFill>
              <a:schemeClr val="accent4">
                <a:lumMod val="10000"/>
              </a:schemeClr>
            </a:solidFill>
            <a:round/>
            <a:headEnd/>
            <a:tailEnd/>
          </a:ln>
          <a:effectLst/>
        </p:spPr>
        <p:txBody>
          <a:bodyPr wrap="none" lIns="90488" tIns="44450" rIns="90488" bIns="44450" anchor="ctr"/>
          <a:lstStyle/>
          <a:p>
            <a:pPr algn="ctr" eaLnBrk="0" hangingPunct="0">
              <a:defRPr/>
            </a:pPr>
            <a:r>
              <a:rPr lang="zh-TW" altLang="en-US" sz="1600" b="1" dirty="0">
                <a:solidFill>
                  <a:srgbClr val="161616"/>
                </a:solidFill>
                <a:latin typeface="華康儷中黑" pitchFamily="49" charset="-120"/>
                <a:ea typeface="華康儷中黑" pitchFamily="49" charset="-120"/>
                <a:cs typeface="MS PGothic" pitchFamily="34" charset="-128"/>
              </a:rPr>
              <a:t>推薦</a:t>
            </a:r>
            <a:r>
              <a:rPr lang="zh-TW" altLang="en-US" sz="1600" b="1" dirty="0" smtClean="0">
                <a:solidFill>
                  <a:srgbClr val="161616"/>
                </a:solidFill>
                <a:latin typeface="華康儷中黑" pitchFamily="49" charset="-120"/>
                <a:ea typeface="華康儷中黑" pitchFamily="49" charset="-120"/>
                <a:cs typeface="MS PGothic" pitchFamily="34" charset="-128"/>
              </a:rPr>
              <a:t>人 </a:t>
            </a:r>
            <a:r>
              <a:rPr lang="en-US" altLang="zh-TW" sz="1600" b="1" dirty="0" smtClean="0">
                <a:solidFill>
                  <a:srgbClr val="161616"/>
                </a:solidFill>
                <a:latin typeface="Tahoma" pitchFamily="34" charset="0"/>
                <a:ea typeface="華康儷中黑" pitchFamily="49" charset="-120"/>
                <a:cs typeface="MS PGothic" pitchFamily="34" charset="-128"/>
              </a:rPr>
              <a:t>SPONSOR</a:t>
            </a:r>
            <a:endParaRPr lang="en-US" altLang="zh-TW" sz="1600" b="1" dirty="0">
              <a:solidFill>
                <a:srgbClr val="161616"/>
              </a:solidFill>
              <a:latin typeface="Tahoma" pitchFamily="34" charset="0"/>
              <a:ea typeface="華康儷中黑" pitchFamily="49" charset="-120"/>
              <a:cs typeface="MS PGothic" pitchFamily="34" charset="-128"/>
            </a:endParaRPr>
          </a:p>
        </p:txBody>
      </p:sp>
      <p:sp>
        <p:nvSpPr>
          <p:cNvPr id="354335" name="Text Box 11"/>
          <p:cNvSpPr txBox="1">
            <a:spLocks noChangeArrowheads="1"/>
          </p:cNvSpPr>
          <p:nvPr/>
        </p:nvSpPr>
        <p:spPr bwMode="auto">
          <a:xfrm>
            <a:off x="4699000" y="4303713"/>
            <a:ext cx="3502025" cy="2554287"/>
          </a:xfrm>
          <a:prstGeom prst="rect">
            <a:avLst/>
          </a:prstGeom>
          <a:noFill/>
          <a:ln w="15875">
            <a:noFill/>
            <a:miter lim="800000"/>
            <a:headEnd/>
            <a:tailEnd/>
          </a:ln>
        </p:spPr>
        <p:txBody>
          <a:bodyPr>
            <a:spAutoFit/>
          </a:bodyPr>
          <a:lstStyle/>
          <a:p>
            <a:pPr defTabSz="457200">
              <a:tabLst>
                <a:tab pos="346075" algn="l"/>
              </a:tabLst>
            </a:pPr>
            <a:r>
              <a:rPr lang="en-US" altLang="zh-TW" sz="1600">
                <a:solidFill>
                  <a:srgbClr val="FFFFFF"/>
                </a:solidFill>
                <a:latin typeface="Trebuchet MS" pitchFamily="34" charset="0"/>
                <a:cs typeface="Arial" pitchFamily="34" charset="0"/>
              </a:rPr>
              <a:t>Meeting after</a:t>
            </a:r>
            <a:br>
              <a:rPr lang="en-US" altLang="zh-TW" sz="1600">
                <a:solidFill>
                  <a:srgbClr val="FFFFFF"/>
                </a:solidFill>
                <a:latin typeface="Trebuchet MS" pitchFamily="34" charset="0"/>
                <a:cs typeface="Arial" pitchFamily="34" charset="0"/>
              </a:rPr>
            </a:br>
            <a:r>
              <a:rPr lang="en-US" altLang="zh-TW" sz="1600">
                <a:solidFill>
                  <a:srgbClr val="FFFFFF"/>
                </a:solidFill>
                <a:latin typeface="Trebuchet MS" pitchFamily="34" charset="0"/>
                <a:cs typeface="Arial" pitchFamily="34" charset="0"/>
              </a:rPr>
              <a:t>the Meeting:</a:t>
            </a:r>
          </a:p>
          <a:p>
            <a:pPr defTabSz="457200">
              <a:tabLst>
                <a:tab pos="346075" algn="l"/>
              </a:tabLst>
            </a:pPr>
            <a:r>
              <a:rPr lang="en-US" altLang="zh-TW" sz="1600">
                <a:solidFill>
                  <a:srgbClr val="FFFFFF"/>
                </a:solidFill>
                <a:latin typeface="Trebuchet MS" pitchFamily="34" charset="0"/>
                <a:cs typeface="Arial" pitchFamily="34" charset="0"/>
              </a:rPr>
              <a:t>1.Book Follow-up</a:t>
            </a:r>
          </a:p>
          <a:p>
            <a:pPr defTabSz="457200">
              <a:tabLst>
                <a:tab pos="346075" algn="l"/>
              </a:tabLst>
            </a:pPr>
            <a:r>
              <a:rPr lang="en-US" altLang="zh-TW" sz="1600">
                <a:solidFill>
                  <a:srgbClr val="FFFFFF"/>
                </a:solidFill>
                <a:latin typeface="Trebuchet MS" pitchFamily="34" charset="0"/>
                <a:cs typeface="Arial" pitchFamily="34" charset="0"/>
              </a:rPr>
              <a:t>2.Provide more info</a:t>
            </a:r>
          </a:p>
          <a:p>
            <a:pPr defTabSz="457200">
              <a:tabLst>
                <a:tab pos="346075" algn="l"/>
              </a:tabLst>
            </a:pPr>
            <a:r>
              <a:rPr lang="en-US" altLang="zh-TW" sz="1600">
                <a:solidFill>
                  <a:srgbClr val="FFFFFF"/>
                </a:solidFill>
                <a:latin typeface="Trebuchet MS" pitchFamily="34" charset="0"/>
                <a:cs typeface="Arial" pitchFamily="34" charset="0"/>
              </a:rPr>
              <a:t>3.Use Products </a:t>
            </a:r>
            <a:br>
              <a:rPr lang="en-US" altLang="zh-TW" sz="1600">
                <a:solidFill>
                  <a:srgbClr val="FFFFFF"/>
                </a:solidFill>
                <a:latin typeface="Trebuchet MS" pitchFamily="34" charset="0"/>
                <a:cs typeface="Arial" pitchFamily="34" charset="0"/>
              </a:rPr>
            </a:br>
            <a:r>
              <a:rPr lang="en-US" altLang="zh-TW" sz="1600">
                <a:solidFill>
                  <a:srgbClr val="FFFFFF"/>
                </a:solidFill>
                <a:latin typeface="Trebuchet MS" pitchFamily="34" charset="0"/>
                <a:cs typeface="Arial" pitchFamily="34" charset="0"/>
              </a:rPr>
              <a:t>(Home Shopping List)</a:t>
            </a:r>
          </a:p>
          <a:p>
            <a:pPr defTabSz="457200">
              <a:tabLst>
                <a:tab pos="346075" algn="l"/>
              </a:tabLst>
            </a:pPr>
            <a:r>
              <a:rPr lang="en-US" altLang="zh-TW" sz="1600">
                <a:solidFill>
                  <a:srgbClr val="FFFFFF"/>
                </a:solidFill>
                <a:latin typeface="Trebuchet MS" pitchFamily="34" charset="0"/>
                <a:cs typeface="Arial" pitchFamily="34" charset="0"/>
              </a:rPr>
              <a:t>4.Bring to UBP</a:t>
            </a:r>
          </a:p>
          <a:p>
            <a:pPr defTabSz="457200">
              <a:tabLst>
                <a:tab pos="346075" algn="l"/>
              </a:tabLst>
            </a:pPr>
            <a:r>
              <a:rPr lang="en-US" altLang="zh-TW" sz="1600">
                <a:solidFill>
                  <a:srgbClr val="FFFFFF"/>
                </a:solidFill>
                <a:latin typeface="Trebuchet MS" pitchFamily="34" charset="0"/>
                <a:cs typeface="Arial" pitchFamily="34" charset="0"/>
              </a:rPr>
              <a:t>5. Sell Ticket </a:t>
            </a:r>
          </a:p>
          <a:p>
            <a:pPr defTabSz="457200">
              <a:tabLst>
                <a:tab pos="346075" algn="l"/>
              </a:tabLst>
            </a:pPr>
            <a:r>
              <a:rPr lang="en-US" altLang="zh-TW" sz="1600">
                <a:solidFill>
                  <a:srgbClr val="FFFFFF"/>
                </a:solidFill>
                <a:latin typeface="Trebuchet MS" pitchFamily="34" charset="0"/>
                <a:cs typeface="Arial" pitchFamily="34" charset="0"/>
              </a:rPr>
              <a:t>6. Paid to Shop</a:t>
            </a:r>
          </a:p>
          <a:p>
            <a:pPr defTabSz="457200">
              <a:tabLst>
                <a:tab pos="346075" algn="l"/>
              </a:tabLst>
            </a:pPr>
            <a:endParaRPr lang="en-US" altLang="zh-TW" sz="1600">
              <a:solidFill>
                <a:srgbClr val="FFFFFF"/>
              </a:solidFill>
              <a:latin typeface="Trebuchet MS" pitchFamily="34" charset="0"/>
              <a:cs typeface="Arial" pitchFamily="34" charset="0"/>
            </a:endParaRPr>
          </a:p>
        </p:txBody>
      </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5289"/>
                                        </p:tgtEl>
                                        <p:attrNameLst>
                                          <p:attrName>style.visibility</p:attrName>
                                        </p:attrNameLst>
                                      </p:cBhvr>
                                      <p:to>
                                        <p:strVal val="visible"/>
                                      </p:to>
                                    </p:set>
                                    <p:animEffect transition="in" filter="wipe(left)">
                                      <p:cBhvr>
                                        <p:cTn id="11" dur="500"/>
                                        <p:tgtEl>
                                          <p:spTgt spid="225289"/>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par>
                          <p:cTn id="24" fill="hold" nodeType="afterGroup">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225293"/>
                                        </p:tgtEl>
                                        <p:attrNameLst>
                                          <p:attrName>style.visibility</p:attrName>
                                        </p:attrNameLst>
                                      </p:cBhvr>
                                      <p:to>
                                        <p:strVal val="visible"/>
                                      </p:to>
                                    </p:set>
                                    <p:animEffect transition="in" filter="wipe(right)">
                                      <p:cBhvr>
                                        <p:cTn id="27" dur="500"/>
                                        <p:tgtEl>
                                          <p:spTgt spid="225293"/>
                                        </p:tgtEl>
                                      </p:cBhvr>
                                    </p:animEffect>
                                  </p:childTnLst>
                                </p:cTn>
                              </p:par>
                            </p:childTnLst>
                          </p:cTn>
                        </p:par>
                        <p:par>
                          <p:cTn id="28" fill="hold" nodeType="afterGroup">
                            <p:stCondLst>
                              <p:cond delay="3000"/>
                            </p:stCondLst>
                            <p:childTnLst>
                              <p:par>
                                <p:cTn id="29" presetID="22" presetClass="entr" presetSubtype="1"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par>
                          <p:cTn id="32" fill="hold" nodeType="afterGroup">
                            <p:stCondLst>
                              <p:cond delay="3500"/>
                            </p:stCondLst>
                            <p:childTnLst>
                              <p:par>
                                <p:cTn id="33" presetID="22" presetClass="entr" presetSubtype="1"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9" grpId="0" animBg="1"/>
      <p:bldP spid="22529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Title 2"/>
          <p:cNvSpPr txBox="1">
            <a:spLocks/>
          </p:cNvSpPr>
          <p:nvPr/>
        </p:nvSpPr>
        <p:spPr bwMode="auto">
          <a:xfrm>
            <a:off x="354013" y="106363"/>
            <a:ext cx="7772400" cy="514350"/>
          </a:xfrm>
          <a:prstGeom prst="rect">
            <a:avLst/>
          </a:prstGeom>
          <a:noFill/>
          <a:ln w="9525">
            <a:noFill/>
            <a:miter lim="800000"/>
            <a:headEnd/>
            <a:tailEnd/>
          </a:ln>
        </p:spPr>
        <p:txBody>
          <a:bodyPr anchor="ctr"/>
          <a:lstStyle/>
          <a:p>
            <a:pPr defTabSz="457200"/>
            <a:endParaRPr lang="en-US" sz="3600">
              <a:solidFill>
                <a:srgbClr val="000000"/>
              </a:solidFill>
              <a:cs typeface="Arial" pitchFamily="34" charset="0"/>
            </a:endParaRPr>
          </a:p>
        </p:txBody>
      </p:sp>
      <p:pic>
        <p:nvPicPr>
          <p:cNvPr id="589827" name="Picture 3" descr="barcelona1.jpg"/>
          <p:cNvPicPr>
            <a:picLocks noChangeAspect="1"/>
          </p:cNvPicPr>
          <p:nvPr/>
        </p:nvPicPr>
        <p:blipFill>
          <a:blip r:embed="rId3" cstate="print"/>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Title 2"/>
          <p:cNvSpPr txBox="1">
            <a:spLocks/>
          </p:cNvSpPr>
          <p:nvPr/>
        </p:nvSpPr>
        <p:spPr bwMode="auto">
          <a:xfrm>
            <a:off x="354013" y="106363"/>
            <a:ext cx="7772400" cy="514350"/>
          </a:xfrm>
          <a:prstGeom prst="rect">
            <a:avLst/>
          </a:prstGeom>
          <a:noFill/>
          <a:ln w="9525">
            <a:noFill/>
            <a:miter lim="800000"/>
            <a:headEnd/>
            <a:tailEnd/>
          </a:ln>
        </p:spPr>
        <p:txBody>
          <a:bodyPr anchor="ctr"/>
          <a:lstStyle/>
          <a:p>
            <a:pPr defTabSz="457200"/>
            <a:endParaRPr lang="en-US" sz="3600">
              <a:solidFill>
                <a:srgbClr val="000000"/>
              </a:solidFill>
              <a:cs typeface="Arial" pitchFamily="34" charset="0"/>
            </a:endParaRPr>
          </a:p>
        </p:txBody>
      </p:sp>
      <p:pic>
        <p:nvPicPr>
          <p:cNvPr id="590851" name="Picture 3" descr="madrid1.jpg"/>
          <p:cNvPicPr>
            <a:picLocks noChangeAspect="1"/>
          </p:cNvPicPr>
          <p:nvPr/>
        </p:nvPicPr>
        <p:blipFill>
          <a:blip r:embed="rId3" cstate="print"/>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Title 2"/>
          <p:cNvSpPr txBox="1">
            <a:spLocks/>
          </p:cNvSpPr>
          <p:nvPr/>
        </p:nvSpPr>
        <p:spPr bwMode="auto">
          <a:xfrm>
            <a:off x="354013" y="106363"/>
            <a:ext cx="7772400" cy="514350"/>
          </a:xfrm>
          <a:prstGeom prst="rect">
            <a:avLst/>
          </a:prstGeom>
          <a:noFill/>
          <a:ln w="9525">
            <a:noFill/>
            <a:miter lim="800000"/>
            <a:headEnd/>
            <a:tailEnd/>
          </a:ln>
        </p:spPr>
        <p:txBody>
          <a:bodyPr anchor="ctr"/>
          <a:lstStyle/>
          <a:p>
            <a:pPr defTabSz="457200"/>
            <a:endParaRPr lang="en-US" sz="3600">
              <a:solidFill>
                <a:srgbClr val="000000"/>
              </a:solidFill>
              <a:cs typeface="Arial" pitchFamily="34" charset="0"/>
            </a:endParaRPr>
          </a:p>
        </p:txBody>
      </p:sp>
      <p:pic>
        <p:nvPicPr>
          <p:cNvPr id="591875" name="Picture 3" descr="madrid.jpg"/>
          <p:cNvPicPr>
            <a:picLocks noChangeAspect="1"/>
          </p:cNvPicPr>
          <p:nvPr/>
        </p:nvPicPr>
        <p:blipFill>
          <a:blip r:embed="rId3" cstate="print"/>
          <a:srcRect/>
          <a:stretch>
            <a:fillRect/>
          </a:stretch>
        </p:blipFill>
        <p:spPr bwMode="auto">
          <a:xfrm>
            <a:off x="685800" y="134938"/>
            <a:ext cx="7848600" cy="6705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9170" name="Picture 1" descr="salesteam.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Title 2"/>
          <p:cNvSpPr txBox="1">
            <a:spLocks/>
          </p:cNvSpPr>
          <p:nvPr/>
        </p:nvSpPr>
        <p:spPr bwMode="auto">
          <a:xfrm>
            <a:off x="354013" y="106363"/>
            <a:ext cx="7772400" cy="514350"/>
          </a:xfrm>
          <a:prstGeom prst="rect">
            <a:avLst/>
          </a:prstGeom>
          <a:noFill/>
          <a:ln w="9525">
            <a:noFill/>
            <a:miter lim="800000"/>
            <a:headEnd/>
            <a:tailEnd/>
          </a:ln>
        </p:spPr>
        <p:txBody>
          <a:bodyPr anchor="ctr"/>
          <a:lstStyle/>
          <a:p>
            <a:pPr defTabSz="457200"/>
            <a:endParaRPr lang="en-US" sz="3600">
              <a:solidFill>
                <a:srgbClr val="000000"/>
              </a:solidFill>
              <a:cs typeface="Arial" pitchFamily="34" charset="0"/>
            </a:endParaRPr>
          </a:p>
        </p:txBody>
      </p:sp>
      <p:pic>
        <p:nvPicPr>
          <p:cNvPr id="592899" name="Picture 4" descr="london7.jpg"/>
          <p:cNvPicPr>
            <a:picLocks noChangeAspect="1"/>
          </p:cNvPicPr>
          <p:nvPr/>
        </p:nvPicPr>
        <p:blipFill>
          <a:blip r:embed="rId3" cstate="print"/>
          <a:srcRect/>
          <a:stretch>
            <a:fillRect/>
          </a:stretch>
        </p:blipFill>
        <p:spPr bwMode="auto">
          <a:xfrm>
            <a:off x="1447800" y="0"/>
            <a:ext cx="6858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Title 2"/>
          <p:cNvSpPr txBox="1">
            <a:spLocks/>
          </p:cNvSpPr>
          <p:nvPr/>
        </p:nvSpPr>
        <p:spPr bwMode="auto">
          <a:xfrm>
            <a:off x="354013" y="106363"/>
            <a:ext cx="7772400" cy="514350"/>
          </a:xfrm>
          <a:prstGeom prst="rect">
            <a:avLst/>
          </a:prstGeom>
          <a:noFill/>
          <a:ln w="9525">
            <a:noFill/>
            <a:miter lim="800000"/>
            <a:headEnd/>
            <a:tailEnd/>
          </a:ln>
        </p:spPr>
        <p:txBody>
          <a:bodyPr anchor="ctr"/>
          <a:lstStyle/>
          <a:p>
            <a:pPr defTabSz="457200"/>
            <a:endParaRPr lang="en-US" sz="3600">
              <a:solidFill>
                <a:srgbClr val="000000"/>
              </a:solidFill>
              <a:cs typeface="Arial" pitchFamily="34" charset="0"/>
            </a:endParaRPr>
          </a:p>
        </p:txBody>
      </p:sp>
      <p:pic>
        <p:nvPicPr>
          <p:cNvPr id="593923" name="Picture 6" descr="birmingham.jpg"/>
          <p:cNvPicPr>
            <a:picLocks noChangeAspect="1"/>
          </p:cNvPicPr>
          <p:nvPr/>
        </p:nvPicPr>
        <p:blipFill>
          <a:blip r:embed="rId3" cstate="print"/>
          <a:srcRect/>
          <a:stretch>
            <a:fillRect/>
          </a:stretch>
        </p:blipFill>
        <p:spPr bwMode="auto">
          <a:xfrm>
            <a:off x="1219200" y="0"/>
            <a:ext cx="6858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Title 2"/>
          <p:cNvSpPr txBox="1">
            <a:spLocks/>
          </p:cNvSpPr>
          <p:nvPr/>
        </p:nvSpPr>
        <p:spPr bwMode="auto">
          <a:xfrm>
            <a:off x="354013" y="106363"/>
            <a:ext cx="7772400" cy="514350"/>
          </a:xfrm>
          <a:prstGeom prst="rect">
            <a:avLst/>
          </a:prstGeom>
          <a:noFill/>
          <a:ln w="9525">
            <a:noFill/>
            <a:miter lim="800000"/>
            <a:headEnd/>
            <a:tailEnd/>
          </a:ln>
        </p:spPr>
        <p:txBody>
          <a:bodyPr anchor="ctr"/>
          <a:lstStyle/>
          <a:p>
            <a:pPr defTabSz="457200"/>
            <a:endParaRPr lang="en-US" sz="3600">
              <a:solidFill>
                <a:srgbClr val="000000"/>
              </a:solidFill>
              <a:cs typeface="Arial" pitchFamily="34" charset="0"/>
            </a:endParaRPr>
          </a:p>
        </p:txBody>
      </p:sp>
      <p:pic>
        <p:nvPicPr>
          <p:cNvPr id="594947" name="Picture 7" descr="london5.jpg"/>
          <p:cNvPicPr>
            <a:picLocks noChangeAspect="1"/>
          </p:cNvPicPr>
          <p:nvPr/>
        </p:nvPicPr>
        <p:blipFill>
          <a:blip r:embed="rId3" cstate="print"/>
          <a:srcRect/>
          <a:stretch>
            <a:fillRect/>
          </a:stretch>
        </p:blipFill>
        <p:spPr bwMode="auto">
          <a:xfrm>
            <a:off x="1295400" y="0"/>
            <a:ext cx="6858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Title 2"/>
          <p:cNvSpPr txBox="1">
            <a:spLocks/>
          </p:cNvSpPr>
          <p:nvPr/>
        </p:nvSpPr>
        <p:spPr bwMode="auto">
          <a:xfrm>
            <a:off x="354013" y="106363"/>
            <a:ext cx="7772400" cy="514350"/>
          </a:xfrm>
          <a:prstGeom prst="rect">
            <a:avLst/>
          </a:prstGeom>
          <a:noFill/>
          <a:ln w="9525">
            <a:noFill/>
            <a:miter lim="800000"/>
            <a:headEnd/>
            <a:tailEnd/>
          </a:ln>
        </p:spPr>
        <p:txBody>
          <a:bodyPr anchor="ctr"/>
          <a:lstStyle/>
          <a:p>
            <a:pPr defTabSz="457200"/>
            <a:endParaRPr lang="en-US" sz="3600">
              <a:solidFill>
                <a:srgbClr val="000000"/>
              </a:solidFill>
              <a:cs typeface="Arial" pitchFamily="34" charset="0"/>
            </a:endParaRPr>
          </a:p>
        </p:txBody>
      </p:sp>
      <p:pic>
        <p:nvPicPr>
          <p:cNvPr id="595971" name="Picture 4" descr="london2.jpg"/>
          <p:cNvPicPr>
            <a:picLocks noChangeAspect="1"/>
          </p:cNvPicPr>
          <p:nvPr/>
        </p:nvPicPr>
        <p:blipFill>
          <a:blip r:embed="rId3" cstate="print"/>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Title 2"/>
          <p:cNvSpPr txBox="1">
            <a:spLocks/>
          </p:cNvSpPr>
          <p:nvPr/>
        </p:nvSpPr>
        <p:spPr bwMode="auto">
          <a:xfrm>
            <a:off x="354013" y="106363"/>
            <a:ext cx="7772400" cy="514350"/>
          </a:xfrm>
          <a:prstGeom prst="rect">
            <a:avLst/>
          </a:prstGeom>
          <a:noFill/>
          <a:ln w="9525">
            <a:noFill/>
            <a:miter lim="800000"/>
            <a:headEnd/>
            <a:tailEnd/>
          </a:ln>
        </p:spPr>
        <p:txBody>
          <a:bodyPr anchor="ctr"/>
          <a:lstStyle/>
          <a:p>
            <a:pPr defTabSz="457200"/>
            <a:endParaRPr lang="en-US" sz="3600">
              <a:solidFill>
                <a:srgbClr val="000000"/>
              </a:solidFill>
              <a:cs typeface="Arial" pitchFamily="34" charset="0"/>
            </a:endParaRPr>
          </a:p>
        </p:txBody>
      </p:sp>
      <p:pic>
        <p:nvPicPr>
          <p:cNvPr id="596995" name="Picture 6" descr="london1.jpg"/>
          <p:cNvPicPr>
            <a:picLocks noChangeAspect="1"/>
          </p:cNvPicPr>
          <p:nvPr/>
        </p:nvPicPr>
        <p:blipFill>
          <a:blip r:embed="rId3" cstate="print"/>
          <a:srcRect/>
          <a:stretch>
            <a:fillRect/>
          </a:stretch>
        </p:blipFill>
        <p:spPr bwMode="auto">
          <a:xfrm>
            <a:off x="1219200" y="33338"/>
            <a:ext cx="6858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Title 2"/>
          <p:cNvSpPr txBox="1">
            <a:spLocks/>
          </p:cNvSpPr>
          <p:nvPr/>
        </p:nvSpPr>
        <p:spPr bwMode="auto">
          <a:xfrm>
            <a:off x="354013" y="106363"/>
            <a:ext cx="7772400" cy="514350"/>
          </a:xfrm>
          <a:prstGeom prst="rect">
            <a:avLst/>
          </a:prstGeom>
          <a:noFill/>
          <a:ln w="9525">
            <a:noFill/>
            <a:miter lim="800000"/>
            <a:headEnd/>
            <a:tailEnd/>
          </a:ln>
        </p:spPr>
        <p:txBody>
          <a:bodyPr anchor="ctr"/>
          <a:lstStyle/>
          <a:p>
            <a:pPr defTabSz="457200"/>
            <a:endParaRPr lang="en-US" sz="3600">
              <a:solidFill>
                <a:srgbClr val="000000"/>
              </a:solidFill>
              <a:cs typeface="Arial" pitchFamily="34" charset="0"/>
            </a:endParaRPr>
          </a:p>
        </p:txBody>
      </p:sp>
      <p:pic>
        <p:nvPicPr>
          <p:cNvPr id="598019" name="Picture 7" descr="londonmeetings.jpg"/>
          <p:cNvPicPr>
            <a:picLocks noChangeAspect="1"/>
          </p:cNvPicPr>
          <p:nvPr/>
        </p:nvPicPr>
        <p:blipFill>
          <a:blip r:embed="rId3" cstate="print"/>
          <a:srcRect/>
          <a:stretch>
            <a:fillRect/>
          </a:stretch>
        </p:blipFill>
        <p:spPr bwMode="auto">
          <a:xfrm>
            <a:off x="1143000" y="20638"/>
            <a:ext cx="6858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Title 2"/>
          <p:cNvSpPr txBox="1">
            <a:spLocks/>
          </p:cNvSpPr>
          <p:nvPr/>
        </p:nvSpPr>
        <p:spPr bwMode="auto">
          <a:xfrm>
            <a:off x="354013" y="106363"/>
            <a:ext cx="7772400" cy="514350"/>
          </a:xfrm>
          <a:prstGeom prst="rect">
            <a:avLst/>
          </a:prstGeom>
          <a:noFill/>
          <a:ln w="9525">
            <a:noFill/>
            <a:miter lim="800000"/>
            <a:headEnd/>
            <a:tailEnd/>
          </a:ln>
        </p:spPr>
        <p:txBody>
          <a:bodyPr anchor="ctr"/>
          <a:lstStyle/>
          <a:p>
            <a:pPr defTabSz="457200"/>
            <a:endParaRPr lang="en-US" sz="3600">
              <a:solidFill>
                <a:srgbClr val="000000"/>
              </a:solidFill>
              <a:cs typeface="Arial" pitchFamily="34" charset="0"/>
            </a:endParaRPr>
          </a:p>
        </p:txBody>
      </p:sp>
      <p:pic>
        <p:nvPicPr>
          <p:cNvPr id="599043" name="Picture 7" descr="londonmeetings.jpg"/>
          <p:cNvPicPr>
            <a:picLocks noChangeAspect="1"/>
          </p:cNvPicPr>
          <p:nvPr/>
        </p:nvPicPr>
        <p:blipFill>
          <a:blip r:embed="rId3" cstate="print"/>
          <a:srcRect/>
          <a:stretch>
            <a:fillRect/>
          </a:stretch>
        </p:blipFill>
        <p:spPr bwMode="auto">
          <a:xfrm>
            <a:off x="1143000" y="20638"/>
            <a:ext cx="6858000" cy="6858000"/>
          </a:xfrm>
          <a:prstGeom prst="rect">
            <a:avLst/>
          </a:prstGeom>
          <a:noFill/>
          <a:ln w="9525">
            <a:noFill/>
            <a:miter lim="800000"/>
            <a:headEnd/>
            <a:tailEnd/>
          </a:ln>
        </p:spPr>
      </p:pic>
      <p:pic>
        <p:nvPicPr>
          <p:cNvPr id="599044" name="Picture 3" descr="barcelona2.jpg"/>
          <p:cNvPicPr>
            <a:picLocks noChangeAspect="1"/>
          </p:cNvPicPr>
          <p:nvPr/>
        </p:nvPicPr>
        <p:blipFill>
          <a:blip r:embed="rId4" cstate="print"/>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ubtitle 2"/>
          <p:cNvSpPr>
            <a:spLocks noGrp="1"/>
          </p:cNvSpPr>
          <p:nvPr>
            <p:ph type="subTitle" idx="1"/>
          </p:nvPr>
        </p:nvSpPr>
        <p:spPr>
          <a:xfrm>
            <a:off x="304800" y="1419225"/>
            <a:ext cx="8759825" cy="5210175"/>
          </a:xfrm>
        </p:spPr>
        <p:txBody>
          <a:bodyPr/>
          <a:lstStyle/>
          <a:p>
            <a:pPr algn="l" eaLnBrk="1" hangingPunct="1">
              <a:spcBef>
                <a:spcPct val="0"/>
              </a:spcBef>
              <a:spcAft>
                <a:spcPts val="1200"/>
              </a:spcAft>
            </a:pPr>
            <a:r>
              <a:rPr lang="zh-TW" altLang="en-US" sz="2400" dirty="0" smtClean="0">
                <a:solidFill>
                  <a:srgbClr val="00203F"/>
                </a:solidFill>
                <a:latin typeface="Trebuchet MS" pitchFamily="34" charset="0"/>
                <a:ea typeface="華康儷中黑" pitchFamily="49" charset="-120"/>
                <a:cs typeface="Arial" pitchFamily="34" charset="0"/>
              </a:rPr>
              <a:t>零售</a:t>
            </a:r>
            <a:r>
              <a:rPr lang="en-US" altLang="zh-TW" sz="2400" dirty="0" smtClean="0">
                <a:solidFill>
                  <a:srgbClr val="00203F"/>
                </a:solidFill>
                <a:latin typeface="Trebuchet MS" pitchFamily="34" charset="0"/>
                <a:ea typeface="華康儷中黑" pitchFamily="49" charset="-120"/>
                <a:cs typeface="Arial" pitchFamily="34" charset="0"/>
              </a:rPr>
              <a:t> – </a:t>
            </a:r>
            <a:r>
              <a:rPr lang="zh-TW" altLang="en-US" sz="2400" dirty="0" smtClean="0">
                <a:solidFill>
                  <a:srgbClr val="00203F"/>
                </a:solidFill>
                <a:latin typeface="Trebuchet MS" pitchFamily="34" charset="0"/>
                <a:ea typeface="華康儷中黑" pitchFamily="49" charset="-120"/>
                <a:cs typeface="Arial" pitchFamily="34" charset="0"/>
              </a:rPr>
              <a:t>首</a:t>
            </a:r>
            <a:r>
              <a:rPr lang="en-US" altLang="zh-TW" sz="2400" dirty="0" smtClean="0">
                <a:solidFill>
                  <a:srgbClr val="00203F"/>
                </a:solidFill>
                <a:latin typeface="Trebuchet MS" pitchFamily="34" charset="0"/>
                <a:ea typeface="華康儷中黑" pitchFamily="49" charset="-120"/>
                <a:cs typeface="Arial" pitchFamily="34" charset="0"/>
              </a:rPr>
              <a:t>12</a:t>
            </a:r>
            <a:r>
              <a:rPr lang="zh-TW" altLang="en-US" sz="2400" dirty="0" smtClean="0">
                <a:solidFill>
                  <a:srgbClr val="00203F"/>
                </a:solidFill>
                <a:latin typeface="Trebuchet MS" pitchFamily="34" charset="0"/>
                <a:ea typeface="華康儷中黑" pitchFamily="49" charset="-120"/>
                <a:cs typeface="Arial" pitchFamily="34" charset="0"/>
              </a:rPr>
              <a:t>週每週</a:t>
            </a:r>
            <a:r>
              <a:rPr lang="en-US" altLang="zh-TW" sz="2400" dirty="0" smtClean="0">
                <a:solidFill>
                  <a:srgbClr val="00203F"/>
                </a:solidFill>
                <a:latin typeface="Trebuchet MS" pitchFamily="34" charset="0"/>
                <a:ea typeface="華康儷中黑" pitchFamily="49" charset="-120"/>
                <a:cs typeface="Arial" pitchFamily="34" charset="0"/>
              </a:rPr>
              <a:t>2</a:t>
            </a:r>
            <a:r>
              <a:rPr lang="zh-TW" altLang="en-US" sz="2400" dirty="0" smtClean="0">
                <a:solidFill>
                  <a:srgbClr val="00203F"/>
                </a:solidFill>
                <a:latin typeface="Trebuchet MS" pitchFamily="34" charset="0"/>
                <a:ea typeface="華康儷中黑" pitchFamily="49" charset="-120"/>
                <a:cs typeface="Arial" pitchFamily="34" charset="0"/>
              </a:rPr>
              <a:t>位顧客（</a:t>
            </a:r>
            <a:r>
              <a:rPr lang="en-US" altLang="zh-TW" sz="2400" dirty="0" smtClean="0">
                <a:solidFill>
                  <a:srgbClr val="00203F"/>
                </a:solidFill>
                <a:latin typeface="Trebuchet MS" pitchFamily="34" charset="0"/>
                <a:ea typeface="華康儷中黑" pitchFamily="49" charset="-120"/>
                <a:cs typeface="Arial" pitchFamily="34" charset="0"/>
              </a:rPr>
              <a:t>10</a:t>
            </a:r>
            <a:r>
              <a:rPr lang="zh-TW" altLang="en-US" sz="2400" dirty="0" smtClean="0">
                <a:solidFill>
                  <a:srgbClr val="00203F"/>
                </a:solidFill>
                <a:latin typeface="Trebuchet MS" pitchFamily="34" charset="0"/>
                <a:ea typeface="華康儷中黑" pitchFamily="49" charset="-120"/>
                <a:cs typeface="Arial" pitchFamily="34" charset="0"/>
              </a:rPr>
              <a:t>位重複購物的優惠顧客）</a:t>
            </a:r>
            <a:endParaRPr lang="en-US" altLang="zh-TW" sz="2400" dirty="0" smtClean="0">
              <a:solidFill>
                <a:srgbClr val="00203F"/>
              </a:solidFill>
              <a:latin typeface="Trebuchet MS" pitchFamily="34" charset="0"/>
              <a:ea typeface="華康儷中黑" pitchFamily="49" charset="-120"/>
              <a:cs typeface="Arial" pitchFamily="34" charset="0"/>
            </a:endParaRPr>
          </a:p>
          <a:p>
            <a:pPr algn="l" eaLnBrk="1" hangingPunct="1">
              <a:spcBef>
                <a:spcPct val="0"/>
              </a:spcBef>
              <a:spcAft>
                <a:spcPts val="1200"/>
              </a:spcAft>
            </a:pPr>
            <a:r>
              <a:rPr lang="zh-TW" altLang="en-US" sz="2400" dirty="0" smtClean="0">
                <a:solidFill>
                  <a:srgbClr val="00203F"/>
                </a:solidFill>
                <a:latin typeface="Trebuchet MS" pitchFamily="34" charset="0"/>
                <a:ea typeface="華康儷中黑" pitchFamily="49" charset="-120"/>
                <a:cs typeface="Arial" pitchFamily="34" charset="0"/>
              </a:rPr>
              <a:t>每邊組織招募</a:t>
            </a:r>
            <a:r>
              <a:rPr lang="en-US" altLang="zh-TW" sz="2400" dirty="0" smtClean="0">
                <a:solidFill>
                  <a:srgbClr val="00203F"/>
                </a:solidFill>
                <a:latin typeface="Trebuchet MS" pitchFamily="34" charset="0"/>
                <a:ea typeface="華康儷中黑" pitchFamily="49" charset="-120"/>
                <a:cs typeface="Arial" pitchFamily="34" charset="0"/>
              </a:rPr>
              <a:t>4</a:t>
            </a:r>
            <a:r>
              <a:rPr lang="zh-TW" altLang="en-US" sz="2400" dirty="0" smtClean="0">
                <a:solidFill>
                  <a:srgbClr val="00203F"/>
                </a:solidFill>
                <a:latin typeface="Trebuchet MS" pitchFamily="34" charset="0"/>
                <a:ea typeface="華康儷中黑" pitchFamily="49" charset="-120"/>
                <a:cs typeface="Arial" pitchFamily="34" charset="0"/>
              </a:rPr>
              <a:t>位「</a:t>
            </a:r>
            <a:r>
              <a:rPr lang="en-US" altLang="zh-TW" sz="2400" dirty="0" smtClean="0">
                <a:solidFill>
                  <a:srgbClr val="00203F"/>
                </a:solidFill>
                <a:latin typeface="Trebuchet MS" pitchFamily="34" charset="0"/>
                <a:ea typeface="華康儷中黑" pitchFamily="49" charset="-120"/>
                <a:cs typeface="Arial" pitchFamily="34" charset="0"/>
              </a:rPr>
              <a:t>Go Now</a:t>
            </a:r>
            <a:r>
              <a:rPr lang="zh-TW" altLang="zh-TW" sz="2400" dirty="0" smtClean="0">
                <a:solidFill>
                  <a:schemeClr val="tx1"/>
                </a:solidFill>
                <a:latin typeface="華康儷中黑" pitchFamily="49" charset="-120"/>
                <a:ea typeface="華康儷中黑" pitchFamily="49" charset="-120"/>
                <a:cs typeface="Arial" pitchFamily="34" charset="0"/>
              </a:rPr>
              <a:t>」</a:t>
            </a:r>
            <a:r>
              <a:rPr lang="zh-TW" altLang="en-US" sz="2400" dirty="0" smtClean="0">
                <a:solidFill>
                  <a:schemeClr val="tx1"/>
                </a:solidFill>
                <a:latin typeface="華康儷中黑" pitchFamily="49" charset="-120"/>
                <a:ea typeface="華康儷中黑" pitchFamily="49" charset="-120"/>
                <a:cs typeface="Arial" pitchFamily="34" charset="0"/>
              </a:rPr>
              <a:t>夥伴</a:t>
            </a:r>
            <a:endParaRPr lang="en-US" altLang="zh-TW" sz="2400" dirty="0" smtClean="0">
              <a:solidFill>
                <a:schemeClr val="tx1"/>
              </a:solidFill>
              <a:latin typeface="華康儷中黑" pitchFamily="49" charset="-120"/>
              <a:ea typeface="華康儷中黑" pitchFamily="49" charset="-120"/>
              <a:cs typeface="Arial" pitchFamily="34" charset="0"/>
            </a:endParaRPr>
          </a:p>
          <a:p>
            <a:pPr algn="l" eaLnBrk="1" hangingPunct="1">
              <a:spcBef>
                <a:spcPct val="0"/>
              </a:spcBef>
              <a:spcAft>
                <a:spcPts val="1200"/>
              </a:spcAft>
            </a:pPr>
            <a:r>
              <a:rPr lang="zh-TW" altLang="en-US" sz="2400" dirty="0" smtClean="0">
                <a:solidFill>
                  <a:srgbClr val="00203F"/>
                </a:solidFill>
                <a:latin typeface="Trebuchet MS" pitchFamily="34" charset="0"/>
                <a:ea typeface="華康儷中黑" pitchFamily="49" charset="-120"/>
                <a:cs typeface="Arial" pitchFamily="34" charset="0"/>
              </a:rPr>
              <a:t>發展領導能力 </a:t>
            </a:r>
            <a:r>
              <a:rPr lang="en-US" altLang="zh-TW" sz="2400" dirty="0" smtClean="0">
                <a:solidFill>
                  <a:srgbClr val="00203F"/>
                </a:solidFill>
                <a:latin typeface="Trebuchet MS" pitchFamily="34" charset="0"/>
                <a:ea typeface="華康儷中黑" pitchFamily="49" charset="-120"/>
                <a:cs typeface="Arial" pitchFamily="34" charset="0"/>
              </a:rPr>
              <a:t>– </a:t>
            </a:r>
            <a:r>
              <a:rPr lang="zh-TW" altLang="en-US" sz="2400" dirty="0" smtClean="0">
                <a:solidFill>
                  <a:srgbClr val="00203F"/>
                </a:solidFill>
                <a:latin typeface="Trebuchet MS" pitchFamily="34" charset="0"/>
                <a:ea typeface="華康儷中黑" pitchFamily="49" charset="-120"/>
                <a:cs typeface="Arial" pitchFamily="34" charset="0"/>
              </a:rPr>
              <a:t>以身作則，指引和協助「</a:t>
            </a:r>
            <a:r>
              <a:rPr lang="en-US" altLang="zh-TW" sz="2400" dirty="0" smtClean="0">
                <a:solidFill>
                  <a:srgbClr val="00203F"/>
                </a:solidFill>
                <a:latin typeface="Trebuchet MS" pitchFamily="34" charset="0"/>
                <a:ea typeface="華康儷中黑" pitchFamily="49" charset="-120"/>
                <a:cs typeface="Arial" pitchFamily="34" charset="0"/>
              </a:rPr>
              <a:t>Go Now</a:t>
            </a:r>
            <a:r>
              <a:rPr lang="zh-TW" altLang="zh-TW" sz="2400" dirty="0" smtClean="0">
                <a:solidFill>
                  <a:schemeClr val="tx1"/>
                </a:solidFill>
                <a:latin typeface="華康儷中黑" pitchFamily="49" charset="-120"/>
                <a:ea typeface="華康儷中黑" pitchFamily="49" charset="-120"/>
                <a:cs typeface="Arial" pitchFamily="34" charset="0"/>
              </a:rPr>
              <a:t>」</a:t>
            </a:r>
            <a:r>
              <a:rPr lang="zh-TW" altLang="en-US" sz="2400" dirty="0" smtClean="0">
                <a:solidFill>
                  <a:schemeClr val="tx1"/>
                </a:solidFill>
                <a:latin typeface="華康儷中黑" pitchFamily="49" charset="-120"/>
                <a:ea typeface="華康儷中黑" pitchFamily="49" charset="-120"/>
                <a:cs typeface="Arial" pitchFamily="34" charset="0"/>
              </a:rPr>
              <a:t>夥伴成長</a:t>
            </a:r>
            <a:endParaRPr lang="en-US" altLang="zh-TW" sz="2400" dirty="0" smtClean="0">
              <a:solidFill>
                <a:srgbClr val="00203F"/>
              </a:solidFill>
              <a:latin typeface="Trebuchet MS" pitchFamily="34" charset="0"/>
              <a:ea typeface="華康儷中黑" pitchFamily="49" charset="-120"/>
              <a:cs typeface="Arial" pitchFamily="34" charset="0"/>
            </a:endParaRPr>
          </a:p>
          <a:p>
            <a:pPr algn="l" eaLnBrk="1" hangingPunct="1">
              <a:spcBef>
                <a:spcPct val="0"/>
              </a:spcBef>
              <a:spcAft>
                <a:spcPts val="1200"/>
              </a:spcAft>
            </a:pPr>
            <a:r>
              <a:rPr lang="zh-TW" altLang="en-US" sz="2400" dirty="0" smtClean="0">
                <a:solidFill>
                  <a:srgbClr val="00203F"/>
                </a:solidFill>
                <a:latin typeface="Trebuchet MS" pitchFamily="34" charset="0"/>
                <a:ea typeface="華康儷中黑" pitchFamily="49" charset="-120"/>
                <a:cs typeface="Arial" pitchFamily="34" charset="0"/>
              </a:rPr>
              <a:t>管理</a:t>
            </a:r>
            <a:r>
              <a:rPr lang="en-US" altLang="zh-TW" sz="2400" dirty="0" smtClean="0">
                <a:solidFill>
                  <a:srgbClr val="00203F"/>
                </a:solidFill>
                <a:latin typeface="Trebuchet MS" pitchFamily="34" charset="0"/>
                <a:ea typeface="華康儷中黑" pitchFamily="49" charset="-120"/>
                <a:cs typeface="Arial" pitchFamily="34" charset="0"/>
              </a:rPr>
              <a:t> – </a:t>
            </a:r>
            <a:r>
              <a:rPr lang="zh-TW" altLang="en-US" sz="2400" dirty="0" smtClean="0">
                <a:solidFill>
                  <a:srgbClr val="00203F"/>
                </a:solidFill>
                <a:latin typeface="Trebuchet MS" pitchFamily="34" charset="0"/>
                <a:ea typeface="華康儷中黑" pitchFamily="49" charset="-120"/>
                <a:cs typeface="Arial" pitchFamily="34" charset="0"/>
              </a:rPr>
              <a:t>培養</a:t>
            </a:r>
            <a:r>
              <a:rPr lang="zh-TW" altLang="en-US" sz="2400" dirty="0" smtClean="0">
                <a:solidFill>
                  <a:schemeClr val="tx1"/>
                </a:solidFill>
                <a:latin typeface="華康儷中黑" pitchFamily="49" charset="-120"/>
                <a:ea typeface="華康儷中黑" pitchFamily="49" charset="-120"/>
                <a:cs typeface="Arial" pitchFamily="34" charset="0"/>
              </a:rPr>
              <a:t>可靠和會複製的</a:t>
            </a:r>
            <a:r>
              <a:rPr lang="zh-TW" altLang="en-US" sz="2400" dirty="0" smtClean="0">
                <a:solidFill>
                  <a:srgbClr val="00203F"/>
                </a:solidFill>
                <a:latin typeface="Trebuchet MS" pitchFamily="34" charset="0"/>
                <a:ea typeface="華康儷中黑" pitchFamily="49" charset="-120"/>
                <a:cs typeface="Arial" pitchFamily="34" charset="0"/>
              </a:rPr>
              <a:t>「</a:t>
            </a:r>
            <a:r>
              <a:rPr lang="en-US" altLang="zh-TW" sz="2400" dirty="0" smtClean="0">
                <a:solidFill>
                  <a:srgbClr val="00203F"/>
                </a:solidFill>
                <a:latin typeface="Trebuchet MS" pitchFamily="34" charset="0"/>
                <a:ea typeface="華康儷中黑" pitchFamily="49" charset="-120"/>
                <a:cs typeface="Arial" pitchFamily="34" charset="0"/>
              </a:rPr>
              <a:t>Go Now</a:t>
            </a:r>
            <a:r>
              <a:rPr lang="zh-TW" altLang="zh-TW" sz="2400" dirty="0" smtClean="0">
                <a:solidFill>
                  <a:schemeClr val="tx1"/>
                </a:solidFill>
                <a:latin typeface="華康儷中黑" pitchFamily="49" charset="-120"/>
                <a:ea typeface="華康儷中黑" pitchFamily="49" charset="-120"/>
                <a:cs typeface="Arial" pitchFamily="34" charset="0"/>
              </a:rPr>
              <a:t>」</a:t>
            </a:r>
            <a:r>
              <a:rPr lang="zh-TW" altLang="en-US" sz="2400" dirty="0" smtClean="0">
                <a:solidFill>
                  <a:schemeClr val="tx1"/>
                </a:solidFill>
                <a:latin typeface="華康儷中黑" pitchFamily="49" charset="-120"/>
                <a:ea typeface="華康儷中黑" pitchFamily="49" charset="-120"/>
                <a:cs typeface="Arial" pitchFamily="34" charset="0"/>
              </a:rPr>
              <a:t>夥伴</a:t>
            </a:r>
            <a:r>
              <a:rPr lang="zh-TW" altLang="en-US" sz="2400" dirty="0" smtClean="0">
                <a:solidFill>
                  <a:srgbClr val="00203F"/>
                </a:solidFill>
                <a:latin typeface="Trebuchet MS" pitchFamily="34" charset="0"/>
                <a:ea typeface="華康儷中黑" pitchFamily="49" charset="-120"/>
                <a:cs typeface="Arial" pitchFamily="34" charset="0"/>
              </a:rPr>
              <a:t>（起步指南）</a:t>
            </a:r>
            <a:endParaRPr lang="en-US" altLang="zh-TW" sz="2400" dirty="0" smtClean="0">
              <a:solidFill>
                <a:srgbClr val="00203F"/>
              </a:solidFill>
              <a:latin typeface="Trebuchet MS" pitchFamily="34" charset="0"/>
              <a:ea typeface="華康儷中黑" pitchFamily="49" charset="-120"/>
              <a:cs typeface="Arial" pitchFamily="34" charset="0"/>
            </a:endParaRPr>
          </a:p>
          <a:p>
            <a:pPr algn="l" eaLnBrk="1" hangingPunct="1">
              <a:spcBef>
                <a:spcPct val="0"/>
              </a:spcBef>
              <a:spcAft>
                <a:spcPts val="1200"/>
              </a:spcAft>
            </a:pPr>
            <a:endParaRPr lang="en-US" altLang="zh-TW" sz="1800" b="1" dirty="0" smtClean="0">
              <a:solidFill>
                <a:srgbClr val="00203F"/>
              </a:solidFill>
              <a:latin typeface="Arial" pitchFamily="34" charset="0"/>
              <a:ea typeface="華康儷中黑" pitchFamily="49" charset="-120"/>
              <a:cs typeface="Arial" pitchFamily="34" charset="0"/>
            </a:endParaRPr>
          </a:p>
          <a:p>
            <a:pPr algn="l" eaLnBrk="1" hangingPunct="1">
              <a:spcBef>
                <a:spcPct val="0"/>
              </a:spcBef>
              <a:spcAft>
                <a:spcPts val="1200"/>
              </a:spcAft>
            </a:pPr>
            <a:r>
              <a:rPr lang="en-US" altLang="zh-TW" sz="2000" b="1" dirty="0" smtClean="0">
                <a:solidFill>
                  <a:srgbClr val="00203F"/>
                </a:solidFill>
                <a:latin typeface="Arial" pitchFamily="34" charset="0"/>
                <a:ea typeface="華康儷中黑" pitchFamily="49" charset="-120"/>
                <a:cs typeface="Arial" pitchFamily="34" charset="0"/>
              </a:rPr>
              <a:t>Retail – 2 customers per week for the first 12 weeks (10 repeat preferred customers)</a:t>
            </a:r>
          </a:p>
          <a:p>
            <a:pPr algn="l" eaLnBrk="1" hangingPunct="1">
              <a:spcBef>
                <a:spcPct val="0"/>
              </a:spcBef>
              <a:spcAft>
                <a:spcPts val="1200"/>
              </a:spcAft>
            </a:pPr>
            <a:r>
              <a:rPr lang="en-US" altLang="zh-TW" sz="2000" b="1" dirty="0" smtClean="0">
                <a:solidFill>
                  <a:srgbClr val="00203F"/>
                </a:solidFill>
                <a:latin typeface="Arial" pitchFamily="34" charset="0"/>
                <a:ea typeface="華康儷中黑" pitchFamily="49" charset="-120"/>
                <a:cs typeface="Arial" pitchFamily="34" charset="0"/>
              </a:rPr>
              <a:t>Recruit – 4 </a:t>
            </a:r>
            <a:r>
              <a:rPr lang="en-US" altLang="en-US" sz="2000" b="1" dirty="0" smtClean="0">
                <a:solidFill>
                  <a:srgbClr val="00203F"/>
                </a:solidFill>
                <a:latin typeface="Arial" pitchFamily="34" charset="0"/>
                <a:ea typeface="華康儷中黑" pitchFamily="49" charset="-120"/>
                <a:cs typeface="Arial" pitchFamily="34" charset="0"/>
              </a:rPr>
              <a:t>‘</a:t>
            </a:r>
            <a:r>
              <a:rPr lang="en-US" altLang="zh-TW" sz="2000" b="1" dirty="0" smtClean="0">
                <a:solidFill>
                  <a:srgbClr val="00203F"/>
                </a:solidFill>
                <a:latin typeface="Arial" pitchFamily="34" charset="0"/>
                <a:ea typeface="華康儷中黑" pitchFamily="49" charset="-120"/>
                <a:cs typeface="Arial" pitchFamily="34" charset="0"/>
              </a:rPr>
              <a:t>Go </a:t>
            </a:r>
            <a:r>
              <a:rPr lang="en-US" altLang="zh-TW" sz="2000" b="1" dirty="0" err="1" smtClean="0">
                <a:solidFill>
                  <a:srgbClr val="00203F"/>
                </a:solidFill>
                <a:latin typeface="Arial" pitchFamily="34" charset="0"/>
                <a:ea typeface="華康儷中黑" pitchFamily="49" charset="-120"/>
                <a:cs typeface="Arial" pitchFamily="34" charset="0"/>
              </a:rPr>
              <a:t>Nows</a:t>
            </a:r>
            <a:r>
              <a:rPr lang="en-US" altLang="en-US" sz="2000" b="1" dirty="0" smtClean="0">
                <a:solidFill>
                  <a:srgbClr val="00203F"/>
                </a:solidFill>
                <a:latin typeface="Arial" pitchFamily="34" charset="0"/>
                <a:ea typeface="華康儷中黑" pitchFamily="49" charset="-120"/>
                <a:cs typeface="Arial" pitchFamily="34" charset="0"/>
              </a:rPr>
              <a:t>’</a:t>
            </a:r>
            <a:r>
              <a:rPr lang="en-US" altLang="zh-TW" sz="2000" b="1" dirty="0" smtClean="0">
                <a:solidFill>
                  <a:srgbClr val="00203F"/>
                </a:solidFill>
                <a:latin typeface="Arial" pitchFamily="34" charset="0"/>
                <a:ea typeface="華康儷中黑" pitchFamily="49" charset="-120"/>
                <a:cs typeface="Arial" pitchFamily="34" charset="0"/>
              </a:rPr>
              <a:t> per leg</a:t>
            </a:r>
          </a:p>
          <a:p>
            <a:pPr algn="l" eaLnBrk="1" hangingPunct="1">
              <a:spcBef>
                <a:spcPct val="0"/>
              </a:spcBef>
              <a:spcAft>
                <a:spcPts val="1200"/>
              </a:spcAft>
            </a:pPr>
            <a:r>
              <a:rPr lang="en-US" altLang="zh-TW" sz="2000" b="1" dirty="0" smtClean="0">
                <a:solidFill>
                  <a:srgbClr val="00203F"/>
                </a:solidFill>
                <a:latin typeface="Arial" pitchFamily="34" charset="0"/>
                <a:ea typeface="華康儷中黑" pitchFamily="49" charset="-120"/>
                <a:cs typeface="Arial" pitchFamily="34" charset="0"/>
              </a:rPr>
              <a:t>Leadership development – lead by example, direct and empower </a:t>
            </a:r>
            <a:r>
              <a:rPr lang="en-US" altLang="en-US" sz="2000" b="1" dirty="0" smtClean="0">
                <a:solidFill>
                  <a:srgbClr val="00203F"/>
                </a:solidFill>
                <a:latin typeface="Arial" pitchFamily="34" charset="0"/>
                <a:ea typeface="華康儷中黑" pitchFamily="49" charset="-120"/>
                <a:cs typeface="Arial" pitchFamily="34" charset="0"/>
              </a:rPr>
              <a:t>‘</a:t>
            </a:r>
            <a:r>
              <a:rPr lang="en-US" altLang="zh-TW" sz="2000" b="1" dirty="0" smtClean="0">
                <a:solidFill>
                  <a:srgbClr val="00203F"/>
                </a:solidFill>
                <a:latin typeface="Arial" pitchFamily="34" charset="0"/>
                <a:ea typeface="華康儷中黑" pitchFamily="49" charset="-120"/>
                <a:cs typeface="Arial" pitchFamily="34" charset="0"/>
              </a:rPr>
              <a:t>Go </a:t>
            </a:r>
            <a:r>
              <a:rPr lang="en-US" altLang="zh-TW" sz="2000" b="1" dirty="0" err="1" smtClean="0">
                <a:solidFill>
                  <a:srgbClr val="00203F"/>
                </a:solidFill>
                <a:latin typeface="Arial" pitchFamily="34" charset="0"/>
                <a:ea typeface="華康儷中黑" pitchFamily="49" charset="-120"/>
                <a:cs typeface="Arial" pitchFamily="34" charset="0"/>
              </a:rPr>
              <a:t>Nows</a:t>
            </a:r>
            <a:r>
              <a:rPr lang="en-US" altLang="en-US" sz="2000" b="1" dirty="0" smtClean="0">
                <a:solidFill>
                  <a:srgbClr val="00203F"/>
                </a:solidFill>
                <a:latin typeface="Arial" pitchFamily="34" charset="0"/>
                <a:ea typeface="華康儷中黑" pitchFamily="49" charset="-120"/>
                <a:cs typeface="Arial" pitchFamily="34" charset="0"/>
              </a:rPr>
              <a:t>’</a:t>
            </a:r>
            <a:r>
              <a:rPr lang="en-US" altLang="zh-TW" sz="2000" b="1" dirty="0" smtClean="0">
                <a:solidFill>
                  <a:srgbClr val="00203F"/>
                </a:solidFill>
                <a:latin typeface="Arial" pitchFamily="34" charset="0"/>
                <a:ea typeface="華康儷中黑" pitchFamily="49" charset="-120"/>
                <a:cs typeface="Arial" pitchFamily="34" charset="0"/>
              </a:rPr>
              <a:t> to grow</a:t>
            </a:r>
          </a:p>
          <a:p>
            <a:pPr algn="l" eaLnBrk="1" hangingPunct="1">
              <a:spcBef>
                <a:spcPct val="0"/>
              </a:spcBef>
              <a:spcAft>
                <a:spcPts val="1200"/>
              </a:spcAft>
            </a:pPr>
            <a:r>
              <a:rPr lang="en-US" altLang="zh-TW" sz="2000" b="1" dirty="0" smtClean="0">
                <a:solidFill>
                  <a:srgbClr val="00203F"/>
                </a:solidFill>
                <a:latin typeface="Arial" pitchFamily="34" charset="0"/>
                <a:ea typeface="華康儷中黑" pitchFamily="49" charset="-120"/>
                <a:cs typeface="Arial" pitchFamily="34" charset="0"/>
              </a:rPr>
              <a:t>Manage – hold your </a:t>
            </a:r>
            <a:r>
              <a:rPr lang="en-US" altLang="en-US" sz="2000" b="1" dirty="0" smtClean="0">
                <a:solidFill>
                  <a:srgbClr val="00203F"/>
                </a:solidFill>
                <a:latin typeface="Arial" pitchFamily="34" charset="0"/>
                <a:ea typeface="華康儷中黑" pitchFamily="49" charset="-120"/>
                <a:cs typeface="Arial" pitchFamily="34" charset="0"/>
              </a:rPr>
              <a:t>‘</a:t>
            </a:r>
            <a:r>
              <a:rPr lang="en-US" altLang="zh-TW" sz="2000" b="1" dirty="0" smtClean="0">
                <a:solidFill>
                  <a:srgbClr val="00203F"/>
                </a:solidFill>
                <a:latin typeface="Arial" pitchFamily="34" charset="0"/>
                <a:ea typeface="華康儷中黑" pitchFamily="49" charset="-120"/>
                <a:cs typeface="Arial" pitchFamily="34" charset="0"/>
              </a:rPr>
              <a:t>Go Now</a:t>
            </a:r>
            <a:r>
              <a:rPr lang="en-US" altLang="en-US" sz="2000" b="1" dirty="0" smtClean="0">
                <a:solidFill>
                  <a:srgbClr val="00203F"/>
                </a:solidFill>
                <a:latin typeface="Arial" pitchFamily="34" charset="0"/>
                <a:ea typeface="華康儷中黑" pitchFamily="49" charset="-120"/>
                <a:cs typeface="Arial" pitchFamily="34" charset="0"/>
              </a:rPr>
              <a:t>’</a:t>
            </a:r>
            <a:r>
              <a:rPr lang="en-US" altLang="zh-TW" sz="2000" b="1" dirty="0" smtClean="0">
                <a:solidFill>
                  <a:srgbClr val="00203F"/>
                </a:solidFill>
                <a:latin typeface="Arial" pitchFamily="34" charset="0"/>
                <a:ea typeface="華康儷中黑" pitchFamily="49" charset="-120"/>
                <a:cs typeface="Arial" pitchFamily="34" charset="0"/>
              </a:rPr>
              <a:t> Distributors accountable and duplicate (Getting Started Guide)</a:t>
            </a:r>
          </a:p>
        </p:txBody>
      </p:sp>
      <p:pic>
        <p:nvPicPr>
          <p:cNvPr id="355331" name="Picture 3" descr="Retailing Goal – Base 10, Seven Strong.png"/>
          <p:cNvPicPr>
            <a:picLocks noChangeAspect="1"/>
          </p:cNvPicPr>
          <p:nvPr/>
        </p:nvPicPr>
        <p:blipFill>
          <a:blip r:embed="rId2" cstate="print"/>
          <a:srcRect/>
          <a:stretch>
            <a:fillRect/>
          </a:stretch>
        </p:blipFill>
        <p:spPr bwMode="auto">
          <a:xfrm>
            <a:off x="384175" y="609600"/>
            <a:ext cx="8404225" cy="685800"/>
          </a:xfrm>
          <a:prstGeom prst="rect">
            <a:avLst/>
          </a:prstGeom>
          <a:noFill/>
          <a:ln w="9525">
            <a:noFill/>
            <a:miter lim="800000"/>
            <a:headEnd/>
            <a:tailEnd/>
          </a:ln>
        </p:spPr>
      </p:pic>
      <p:sp>
        <p:nvSpPr>
          <p:cNvPr id="355332" name="TextBox 3"/>
          <p:cNvSpPr txBox="1">
            <a:spLocks noChangeArrowheads="1"/>
          </p:cNvSpPr>
          <p:nvPr/>
        </p:nvSpPr>
        <p:spPr bwMode="auto">
          <a:xfrm>
            <a:off x="368300" y="152400"/>
            <a:ext cx="6705600" cy="523875"/>
          </a:xfrm>
          <a:prstGeom prst="rect">
            <a:avLst/>
          </a:prstGeom>
          <a:noFill/>
          <a:ln w="9525">
            <a:noFill/>
            <a:miter lim="800000"/>
            <a:headEnd/>
            <a:tailEnd/>
          </a:ln>
        </p:spPr>
        <p:txBody>
          <a:bodyPr>
            <a:spAutoFit/>
          </a:bodyPr>
          <a:lstStyle/>
          <a:p>
            <a:r>
              <a:rPr lang="zh-TW" altLang="en-US" sz="2800" b="1">
                <a:solidFill>
                  <a:srgbClr val="0BAFC5"/>
                </a:solidFill>
                <a:latin typeface="華康儷中黑" pitchFamily="49" charset="-120"/>
                <a:ea typeface="華康儷中黑" pitchFamily="49" charset="-120"/>
              </a:rPr>
              <a:t>零售目標</a:t>
            </a:r>
            <a:r>
              <a:rPr lang="zh-TW" altLang="en-US" sz="2800" b="1">
                <a:solidFill>
                  <a:srgbClr val="0BAFC5"/>
                </a:solidFill>
                <a:latin typeface="Trebuchet MS" pitchFamily="34" charset="0"/>
                <a:ea typeface="華康儷中黑" pitchFamily="49" charset="-120"/>
              </a:rPr>
              <a:t> </a:t>
            </a:r>
            <a:r>
              <a:rPr lang="en-US" altLang="zh-TW" sz="2800" b="1">
                <a:solidFill>
                  <a:srgbClr val="0BAFC5"/>
                </a:solidFill>
                <a:latin typeface="Trebuchet MS" pitchFamily="34" charset="0"/>
                <a:ea typeface="華康儷中黑" pitchFamily="49" charset="-120"/>
              </a:rPr>
              <a:t>-</a:t>
            </a:r>
            <a:r>
              <a:rPr lang="zh-TW" altLang="en-US" sz="2800" b="1">
                <a:solidFill>
                  <a:srgbClr val="0BAFC5"/>
                </a:solidFill>
                <a:latin typeface="Trebuchet MS" pitchFamily="34" charset="0"/>
                <a:ea typeface="華康儷中黑" pitchFamily="49" charset="-120"/>
              </a:rPr>
              <a:t> </a:t>
            </a:r>
            <a:r>
              <a:rPr lang="zh-TW" altLang="en-US" sz="2800" b="1">
                <a:solidFill>
                  <a:srgbClr val="0BAFC5"/>
                </a:solidFill>
                <a:latin typeface="華康儷中黑" pitchFamily="49" charset="-120"/>
                <a:ea typeface="華康儷中黑" pitchFamily="49" charset="-120"/>
              </a:rPr>
              <a:t>基本十顧客，七人強</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ubtitle 2"/>
          <p:cNvSpPr>
            <a:spLocks noGrp="1"/>
          </p:cNvSpPr>
          <p:nvPr>
            <p:ph type="subTitle" idx="1"/>
          </p:nvPr>
        </p:nvSpPr>
        <p:spPr>
          <a:xfrm>
            <a:off x="384175" y="1295400"/>
            <a:ext cx="8759825" cy="650875"/>
          </a:xfrm>
        </p:spPr>
        <p:txBody>
          <a:bodyPr/>
          <a:lstStyle/>
          <a:p>
            <a:pPr algn="l" eaLnBrk="1" hangingPunct="1"/>
            <a:r>
              <a:rPr lang="zh-TW" altLang="en-US" sz="2800" b="1" dirty="0" smtClean="0">
                <a:solidFill>
                  <a:srgbClr val="00203F"/>
                </a:solidFill>
                <a:latin typeface="Trebuchet MS" pitchFamily="34" charset="0"/>
                <a:ea typeface="華康儷中黑" pitchFamily="49" charset="-120"/>
                <a:cs typeface="Arial" pitchFamily="34" charset="0"/>
              </a:rPr>
              <a:t>每月最少</a:t>
            </a:r>
            <a:r>
              <a:rPr lang="en-US" altLang="zh-TW" sz="2800" b="1" dirty="0" smtClean="0">
                <a:solidFill>
                  <a:srgbClr val="00203F"/>
                </a:solidFill>
                <a:latin typeface="Trebuchet MS" pitchFamily="34" charset="0"/>
                <a:ea typeface="華康儷中黑" pitchFamily="49" charset="-120"/>
                <a:cs typeface="Arial" pitchFamily="34" charset="0"/>
              </a:rPr>
              <a:t>300 BV</a:t>
            </a:r>
            <a:r>
              <a:rPr lang="zh-TW" altLang="en-US" sz="2800" b="1" dirty="0" smtClean="0">
                <a:solidFill>
                  <a:srgbClr val="00203F"/>
                </a:solidFill>
                <a:latin typeface="Trebuchet MS" pitchFamily="34" charset="0"/>
                <a:ea typeface="華康儷中黑" pitchFamily="49" charset="-120"/>
                <a:cs typeface="Arial" pitchFamily="34" charset="0"/>
              </a:rPr>
              <a:t>及</a:t>
            </a:r>
            <a:r>
              <a:rPr lang="en-US" altLang="zh-TW" sz="2800" b="1" dirty="0" smtClean="0">
                <a:solidFill>
                  <a:srgbClr val="00203F"/>
                </a:solidFill>
                <a:latin typeface="Trebuchet MS" pitchFamily="34" charset="0"/>
                <a:ea typeface="華康儷中黑" pitchFamily="49" charset="-120"/>
                <a:cs typeface="Arial" pitchFamily="34" charset="0"/>
              </a:rPr>
              <a:t>20 IBV </a:t>
            </a:r>
          </a:p>
          <a:p>
            <a:pPr algn="l" eaLnBrk="1" hangingPunct="1"/>
            <a:r>
              <a:rPr lang="en-US" altLang="zh-TW" sz="2400" b="1" dirty="0" smtClean="0">
                <a:solidFill>
                  <a:srgbClr val="00203F"/>
                </a:solidFill>
                <a:latin typeface="Arial" pitchFamily="34" charset="0"/>
                <a:ea typeface="華康儷中黑" pitchFamily="49" charset="-120"/>
                <a:cs typeface="Arial" pitchFamily="34" charset="0"/>
              </a:rPr>
              <a:t>300 BV and 20 IBV Monthly Minimum </a:t>
            </a:r>
          </a:p>
        </p:txBody>
      </p:sp>
      <p:sp>
        <p:nvSpPr>
          <p:cNvPr id="356355" name="TextBox 5"/>
          <p:cNvSpPr txBox="1">
            <a:spLocks noChangeArrowheads="1"/>
          </p:cNvSpPr>
          <p:nvPr/>
        </p:nvSpPr>
        <p:spPr bwMode="auto">
          <a:xfrm>
            <a:off x="0" y="5410200"/>
            <a:ext cx="9144000" cy="1292662"/>
          </a:xfrm>
          <a:prstGeom prst="rect">
            <a:avLst/>
          </a:prstGeom>
          <a:noFill/>
          <a:ln w="9525">
            <a:noFill/>
            <a:miter lim="800000"/>
            <a:headEnd/>
            <a:tailEnd/>
          </a:ln>
        </p:spPr>
        <p:txBody>
          <a:bodyPr>
            <a:spAutoFit/>
          </a:bodyPr>
          <a:lstStyle/>
          <a:p>
            <a:pPr marL="0" lvl="1" algn="ctr" defTabSz="457200"/>
            <a:r>
              <a:rPr lang="en-US" altLang="zh-TW" sz="2200" b="1" dirty="0">
                <a:solidFill>
                  <a:srgbClr val="00203F"/>
                </a:solidFill>
                <a:latin typeface="Trebuchet MS" pitchFamily="34" charset="0"/>
                <a:ea typeface="華康儷中黑" pitchFamily="49" charset="-120"/>
                <a:cs typeface="Arial" pitchFamily="34" charset="0"/>
              </a:rPr>
              <a:t>300 BV</a:t>
            </a:r>
            <a:r>
              <a:rPr lang="zh-TW" altLang="en-US" sz="2200" b="1" dirty="0">
                <a:solidFill>
                  <a:srgbClr val="00203F"/>
                </a:solidFill>
                <a:latin typeface="Trebuchet MS" pitchFamily="34" charset="0"/>
                <a:ea typeface="華康儷中黑" pitchFamily="49" charset="-120"/>
                <a:cs typeface="Arial" pitchFamily="34" charset="0"/>
              </a:rPr>
              <a:t>及</a:t>
            </a:r>
            <a:r>
              <a:rPr lang="en-US" altLang="zh-TW" sz="2200" b="1" dirty="0">
                <a:solidFill>
                  <a:srgbClr val="00203F"/>
                </a:solidFill>
                <a:latin typeface="Trebuchet MS" pitchFamily="34" charset="0"/>
                <a:ea typeface="華康儷中黑" pitchFamily="49" charset="-120"/>
                <a:cs typeface="Arial" pitchFamily="34" charset="0"/>
              </a:rPr>
              <a:t>200 IBV</a:t>
            </a:r>
            <a:r>
              <a:rPr lang="zh-TW" altLang="en-US" sz="2200" b="1" dirty="0">
                <a:solidFill>
                  <a:srgbClr val="00203F"/>
                </a:solidFill>
                <a:latin typeface="Trebuchet MS" pitchFamily="34" charset="0"/>
                <a:ea typeface="華康儷中黑" pitchFamily="49" charset="-120"/>
                <a:cs typeface="Arial" pitchFamily="34" charset="0"/>
              </a:rPr>
              <a:t>由每月最少</a:t>
            </a:r>
            <a:r>
              <a:rPr lang="en-US" altLang="zh-TW" sz="2200" b="1" dirty="0">
                <a:solidFill>
                  <a:srgbClr val="00203F"/>
                </a:solidFill>
                <a:latin typeface="Trebuchet MS" pitchFamily="34" charset="0"/>
                <a:ea typeface="華康儷中黑" pitchFamily="49" charset="-120"/>
                <a:cs typeface="Arial" pitchFamily="34" charset="0"/>
              </a:rPr>
              <a:t>10</a:t>
            </a:r>
            <a:r>
              <a:rPr lang="zh-TW" altLang="en-US" sz="2200" b="1" dirty="0">
                <a:solidFill>
                  <a:srgbClr val="00203F"/>
                </a:solidFill>
                <a:latin typeface="Trebuchet MS" pitchFamily="34" charset="0"/>
                <a:ea typeface="華康儷中黑" pitchFamily="49" charset="-120"/>
                <a:cs typeface="Arial" pitchFamily="34" charset="0"/>
              </a:rPr>
              <a:t>位優惠顧客購買</a:t>
            </a:r>
            <a:r>
              <a:rPr lang="en-US" altLang="zh-TW" sz="2200" b="1" dirty="0">
                <a:solidFill>
                  <a:srgbClr val="00203F"/>
                </a:solidFill>
                <a:latin typeface="Trebuchet MS" pitchFamily="34" charset="0"/>
                <a:ea typeface="華康儷中黑" pitchFamily="49" charset="-120"/>
                <a:cs typeface="Arial" pitchFamily="34" charset="0"/>
              </a:rPr>
              <a:t>30 BV</a:t>
            </a:r>
            <a:r>
              <a:rPr lang="zh-TW" altLang="en-US" sz="2200" b="1" dirty="0">
                <a:solidFill>
                  <a:srgbClr val="00203F"/>
                </a:solidFill>
                <a:latin typeface="Trebuchet MS" pitchFamily="34" charset="0"/>
                <a:ea typeface="華康儷中黑" pitchFamily="49" charset="-120"/>
                <a:cs typeface="Arial" pitchFamily="34" charset="0"/>
              </a:rPr>
              <a:t>及</a:t>
            </a:r>
            <a:r>
              <a:rPr lang="en-US" altLang="zh-TW" sz="2200" b="1" dirty="0">
                <a:solidFill>
                  <a:srgbClr val="00203F"/>
                </a:solidFill>
                <a:latin typeface="Trebuchet MS" pitchFamily="34" charset="0"/>
                <a:ea typeface="華康儷中黑" pitchFamily="49" charset="-120"/>
                <a:cs typeface="Arial" pitchFamily="34" charset="0"/>
              </a:rPr>
              <a:t>20 IBV</a:t>
            </a:r>
            <a:r>
              <a:rPr lang="zh-TW" altLang="en-US" sz="2200" b="1" dirty="0">
                <a:solidFill>
                  <a:srgbClr val="00203F"/>
                </a:solidFill>
                <a:latin typeface="Trebuchet MS" pitchFamily="34" charset="0"/>
                <a:ea typeface="華康儷中黑" pitchFamily="49" charset="-120"/>
                <a:cs typeface="Arial" pitchFamily="34" charset="0"/>
              </a:rPr>
              <a:t>產生</a:t>
            </a:r>
            <a:endParaRPr lang="en-US" altLang="zh-TW" sz="2200" b="1" dirty="0">
              <a:solidFill>
                <a:srgbClr val="00203F"/>
              </a:solidFill>
              <a:latin typeface="Trebuchet MS" pitchFamily="34" charset="0"/>
              <a:ea typeface="華康儷中黑" pitchFamily="49" charset="-120"/>
              <a:cs typeface="Arial" pitchFamily="34" charset="0"/>
            </a:endParaRPr>
          </a:p>
          <a:p>
            <a:pPr marL="0" lvl="1" algn="ctr" defTabSz="457200"/>
            <a:r>
              <a:rPr lang="en-US" altLang="zh-TW" b="1" dirty="0">
                <a:solidFill>
                  <a:srgbClr val="00203F"/>
                </a:solidFill>
                <a:latin typeface="Arial" pitchFamily="34" charset="0"/>
                <a:ea typeface="華康儷中黑" pitchFamily="49" charset="-120"/>
                <a:cs typeface="Arial" pitchFamily="34" charset="0"/>
              </a:rPr>
              <a:t>300 BV and 200 IBV to a base of at least 10 Preferred Customers ordering 30 BV and 20 IBV per month.</a:t>
            </a:r>
          </a:p>
          <a:p>
            <a:pPr defTabSz="457200"/>
            <a:endParaRPr lang="en-US" altLang="zh-TW" sz="2000" dirty="0">
              <a:solidFill>
                <a:srgbClr val="000000"/>
              </a:solidFill>
              <a:ea typeface="華康儷中黑" pitchFamily="49" charset="-120"/>
              <a:cs typeface="Arial" pitchFamily="34" charset="0"/>
            </a:endParaRPr>
          </a:p>
        </p:txBody>
      </p:sp>
      <p:sp>
        <p:nvSpPr>
          <p:cNvPr id="356356" name="TextBox 6"/>
          <p:cNvSpPr txBox="1">
            <a:spLocks noChangeArrowheads="1"/>
          </p:cNvSpPr>
          <p:nvPr/>
        </p:nvSpPr>
        <p:spPr bwMode="auto">
          <a:xfrm>
            <a:off x="0" y="4721225"/>
            <a:ext cx="9144000" cy="461963"/>
          </a:xfrm>
          <a:prstGeom prst="rect">
            <a:avLst/>
          </a:prstGeom>
          <a:noFill/>
          <a:ln w="9525">
            <a:noFill/>
            <a:miter lim="800000"/>
            <a:headEnd/>
            <a:tailEnd/>
          </a:ln>
        </p:spPr>
        <p:txBody>
          <a:bodyPr>
            <a:spAutoFit/>
          </a:bodyPr>
          <a:lstStyle/>
          <a:p>
            <a:pPr marL="0" lvl="1" algn="ctr" defTabSz="457200"/>
            <a:r>
              <a:rPr lang="en-US" altLang="zh-TW" sz="2400" b="1">
                <a:solidFill>
                  <a:srgbClr val="00203F"/>
                </a:solidFill>
                <a:latin typeface="Arial" pitchFamily="34" charset="0"/>
                <a:cs typeface="Arial" pitchFamily="34" charset="0"/>
              </a:rPr>
              <a:t>C = 30 BV &amp; 20 IBV</a:t>
            </a:r>
          </a:p>
        </p:txBody>
      </p:sp>
      <p:pic>
        <p:nvPicPr>
          <p:cNvPr id="356357" name="Picture 7" descr="Retail Sales Goal.png"/>
          <p:cNvPicPr>
            <a:picLocks noChangeAspect="1"/>
          </p:cNvPicPr>
          <p:nvPr/>
        </p:nvPicPr>
        <p:blipFill>
          <a:blip r:embed="rId2" cstate="print"/>
          <a:srcRect/>
          <a:stretch>
            <a:fillRect/>
          </a:stretch>
        </p:blipFill>
        <p:spPr bwMode="auto">
          <a:xfrm>
            <a:off x="384175" y="584200"/>
            <a:ext cx="8404225" cy="685800"/>
          </a:xfrm>
          <a:prstGeom prst="rect">
            <a:avLst/>
          </a:prstGeom>
          <a:noFill/>
          <a:ln w="9525">
            <a:noFill/>
            <a:miter lim="800000"/>
            <a:headEnd/>
            <a:tailEnd/>
          </a:ln>
        </p:spPr>
      </p:pic>
      <p:pic>
        <p:nvPicPr>
          <p:cNvPr id="356358" name="Picture 9" descr="20120709_PeopleLeadToMorePeople_NewLookFinal_REVISION_1.png"/>
          <p:cNvPicPr>
            <a:picLocks noChangeAspect="1"/>
          </p:cNvPicPr>
          <p:nvPr/>
        </p:nvPicPr>
        <p:blipFill>
          <a:blip r:embed="rId3" cstate="print"/>
          <a:srcRect/>
          <a:stretch>
            <a:fillRect/>
          </a:stretch>
        </p:blipFill>
        <p:spPr bwMode="auto">
          <a:xfrm>
            <a:off x="2513013" y="2460625"/>
            <a:ext cx="4143375" cy="2071688"/>
          </a:xfrm>
          <a:prstGeom prst="rect">
            <a:avLst/>
          </a:prstGeom>
          <a:noFill/>
          <a:ln w="9525">
            <a:noFill/>
            <a:miter lim="800000"/>
            <a:headEnd/>
            <a:tailEnd/>
          </a:ln>
        </p:spPr>
      </p:pic>
      <p:sp>
        <p:nvSpPr>
          <p:cNvPr id="356359" name="TextBox 10"/>
          <p:cNvSpPr txBox="1">
            <a:spLocks noChangeArrowheads="1"/>
          </p:cNvSpPr>
          <p:nvPr/>
        </p:nvSpPr>
        <p:spPr bwMode="auto">
          <a:xfrm>
            <a:off x="2233613" y="2836863"/>
            <a:ext cx="725487" cy="1570037"/>
          </a:xfrm>
          <a:prstGeom prst="rect">
            <a:avLst/>
          </a:prstGeom>
          <a:noFill/>
          <a:ln w="9525">
            <a:noFill/>
            <a:miter lim="800000"/>
            <a:headEnd/>
            <a:tailEnd/>
          </a:ln>
        </p:spPr>
        <p:txBody>
          <a:bodyPr>
            <a:spAutoFit/>
          </a:bodyPr>
          <a:lstStyle/>
          <a:p>
            <a:pPr defTabSz="457200"/>
            <a:r>
              <a:rPr lang="en-US" altLang="zh-TW" sz="1600">
                <a:solidFill>
                  <a:srgbClr val="00203F"/>
                </a:solidFill>
                <a:latin typeface="Arial" pitchFamily="34" charset="0"/>
                <a:cs typeface="Arial" pitchFamily="34" charset="0"/>
              </a:rPr>
              <a:t>C -</a:t>
            </a:r>
          </a:p>
          <a:p>
            <a:pPr defTabSz="457200"/>
            <a:r>
              <a:rPr lang="en-US" altLang="zh-TW" sz="1600">
                <a:solidFill>
                  <a:srgbClr val="00203F"/>
                </a:solidFill>
                <a:latin typeface="Arial" pitchFamily="34" charset="0"/>
                <a:cs typeface="Arial" pitchFamily="34" charset="0"/>
              </a:rPr>
              <a:t>C -</a:t>
            </a:r>
          </a:p>
          <a:p>
            <a:pPr defTabSz="457200"/>
            <a:r>
              <a:rPr lang="en-US" altLang="zh-TW" sz="1600">
                <a:solidFill>
                  <a:srgbClr val="00203F"/>
                </a:solidFill>
                <a:latin typeface="Arial" pitchFamily="34" charset="0"/>
                <a:cs typeface="Arial" pitchFamily="34" charset="0"/>
              </a:rPr>
              <a:t>C -</a:t>
            </a:r>
          </a:p>
          <a:p>
            <a:pPr defTabSz="457200"/>
            <a:r>
              <a:rPr lang="en-US" altLang="zh-TW" sz="1600">
                <a:solidFill>
                  <a:srgbClr val="00203F"/>
                </a:solidFill>
                <a:latin typeface="Arial" pitchFamily="34" charset="0"/>
                <a:cs typeface="Arial" pitchFamily="34" charset="0"/>
              </a:rPr>
              <a:t>C -</a:t>
            </a:r>
          </a:p>
          <a:p>
            <a:pPr defTabSz="457200"/>
            <a:r>
              <a:rPr lang="en-US" altLang="zh-TW" sz="1600">
                <a:solidFill>
                  <a:srgbClr val="00203F"/>
                </a:solidFill>
                <a:latin typeface="Arial" pitchFamily="34" charset="0"/>
                <a:cs typeface="Arial" pitchFamily="34" charset="0"/>
              </a:rPr>
              <a:t>C -</a:t>
            </a:r>
          </a:p>
          <a:p>
            <a:pPr defTabSz="457200"/>
            <a:endParaRPr lang="en-US" altLang="zh-TW" sz="1600">
              <a:solidFill>
                <a:srgbClr val="00203F"/>
              </a:solidFill>
              <a:latin typeface="Arial" pitchFamily="34" charset="0"/>
              <a:cs typeface="Arial" pitchFamily="34" charset="0"/>
            </a:endParaRPr>
          </a:p>
        </p:txBody>
      </p:sp>
      <p:sp>
        <p:nvSpPr>
          <p:cNvPr id="356360" name="TextBox 11"/>
          <p:cNvSpPr txBox="1">
            <a:spLocks noChangeArrowheads="1"/>
          </p:cNvSpPr>
          <p:nvPr/>
        </p:nvSpPr>
        <p:spPr bwMode="auto">
          <a:xfrm>
            <a:off x="6453188" y="2836863"/>
            <a:ext cx="725487" cy="1570037"/>
          </a:xfrm>
          <a:prstGeom prst="rect">
            <a:avLst/>
          </a:prstGeom>
          <a:noFill/>
          <a:ln w="9525">
            <a:noFill/>
            <a:miter lim="800000"/>
            <a:headEnd/>
            <a:tailEnd/>
          </a:ln>
        </p:spPr>
        <p:txBody>
          <a:bodyPr>
            <a:spAutoFit/>
          </a:bodyPr>
          <a:lstStyle/>
          <a:p>
            <a:pPr defTabSz="457200"/>
            <a:r>
              <a:rPr lang="en-US" altLang="zh-TW" sz="1600">
                <a:solidFill>
                  <a:srgbClr val="00203F"/>
                </a:solidFill>
                <a:latin typeface="Arial" pitchFamily="34" charset="0"/>
                <a:cs typeface="Arial" pitchFamily="34" charset="0"/>
              </a:rPr>
              <a:t>- C</a:t>
            </a:r>
          </a:p>
          <a:p>
            <a:pPr defTabSz="457200"/>
            <a:r>
              <a:rPr lang="en-US" altLang="zh-TW" sz="1600">
                <a:solidFill>
                  <a:srgbClr val="00203F"/>
                </a:solidFill>
                <a:latin typeface="Arial" pitchFamily="34" charset="0"/>
                <a:cs typeface="Arial" pitchFamily="34" charset="0"/>
              </a:rPr>
              <a:t>- C</a:t>
            </a:r>
          </a:p>
          <a:p>
            <a:pPr defTabSz="457200"/>
            <a:r>
              <a:rPr lang="en-US" altLang="zh-TW" sz="1600">
                <a:solidFill>
                  <a:srgbClr val="00203F"/>
                </a:solidFill>
                <a:latin typeface="Arial" pitchFamily="34" charset="0"/>
                <a:cs typeface="Arial" pitchFamily="34" charset="0"/>
              </a:rPr>
              <a:t>- C</a:t>
            </a:r>
          </a:p>
          <a:p>
            <a:pPr defTabSz="457200"/>
            <a:r>
              <a:rPr lang="en-US" altLang="zh-TW" sz="1600">
                <a:solidFill>
                  <a:srgbClr val="00203F"/>
                </a:solidFill>
                <a:latin typeface="Arial" pitchFamily="34" charset="0"/>
                <a:cs typeface="Arial" pitchFamily="34" charset="0"/>
              </a:rPr>
              <a:t>- C</a:t>
            </a:r>
          </a:p>
          <a:p>
            <a:pPr defTabSz="457200"/>
            <a:r>
              <a:rPr lang="en-US" altLang="zh-TW" sz="1600">
                <a:solidFill>
                  <a:srgbClr val="00203F"/>
                </a:solidFill>
                <a:latin typeface="Arial" pitchFamily="34" charset="0"/>
                <a:cs typeface="Arial" pitchFamily="34" charset="0"/>
              </a:rPr>
              <a:t>- C</a:t>
            </a:r>
          </a:p>
          <a:p>
            <a:pPr defTabSz="457200"/>
            <a:endParaRPr lang="en-US" altLang="zh-TW" sz="1600">
              <a:solidFill>
                <a:srgbClr val="00203F"/>
              </a:solidFill>
              <a:latin typeface="Arial" pitchFamily="34" charset="0"/>
              <a:cs typeface="Arial" pitchFamily="34" charset="0"/>
            </a:endParaRPr>
          </a:p>
        </p:txBody>
      </p:sp>
      <p:sp>
        <p:nvSpPr>
          <p:cNvPr id="356361" name="TextBox 8"/>
          <p:cNvSpPr txBox="1">
            <a:spLocks noChangeArrowheads="1"/>
          </p:cNvSpPr>
          <p:nvPr/>
        </p:nvSpPr>
        <p:spPr bwMode="auto">
          <a:xfrm>
            <a:off x="368300" y="152400"/>
            <a:ext cx="6705600" cy="523875"/>
          </a:xfrm>
          <a:prstGeom prst="rect">
            <a:avLst/>
          </a:prstGeom>
          <a:noFill/>
          <a:ln w="9525">
            <a:noFill/>
            <a:miter lim="800000"/>
            <a:headEnd/>
            <a:tailEnd/>
          </a:ln>
        </p:spPr>
        <p:txBody>
          <a:bodyPr>
            <a:spAutoFit/>
          </a:bodyPr>
          <a:lstStyle/>
          <a:p>
            <a:r>
              <a:rPr lang="zh-TW" altLang="en-US" sz="2800" b="1">
                <a:solidFill>
                  <a:srgbClr val="0BAFC5"/>
                </a:solidFill>
                <a:latin typeface="華康儷中黑" pitchFamily="49" charset="-120"/>
                <a:ea typeface="華康儷中黑" pitchFamily="49" charset="-120"/>
              </a:rPr>
              <a:t>零售目標</a:t>
            </a:r>
          </a:p>
        </p:txBody>
      </p:sp>
      <p:sp>
        <p:nvSpPr>
          <p:cNvPr id="356362" name="TextBox 9"/>
          <p:cNvSpPr txBox="1">
            <a:spLocks noChangeArrowheads="1"/>
          </p:cNvSpPr>
          <p:nvPr/>
        </p:nvSpPr>
        <p:spPr bwMode="auto">
          <a:xfrm>
            <a:off x="4419600" y="2184400"/>
            <a:ext cx="914400" cy="461963"/>
          </a:xfrm>
          <a:prstGeom prst="rect">
            <a:avLst/>
          </a:prstGeom>
          <a:noFill/>
          <a:ln w="9525">
            <a:noFill/>
            <a:miter lim="800000"/>
            <a:headEnd/>
            <a:tailEnd/>
          </a:ln>
        </p:spPr>
        <p:txBody>
          <a:bodyPr>
            <a:spAutoFit/>
          </a:bodyPr>
          <a:lstStyle/>
          <a:p>
            <a:r>
              <a:rPr lang="zh-TW" altLang="en-US" sz="2400" b="1">
                <a:solidFill>
                  <a:srgbClr val="17375E"/>
                </a:solidFill>
                <a:latin typeface="華康儷中黑" pitchFamily="49" charset="-120"/>
                <a:ea typeface="華康儷中黑" pitchFamily="49" charset="-120"/>
              </a:rPr>
              <a:t>你</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3" descr="Retailing Goal – Base 10, Seven Strong.png"/>
          <p:cNvPicPr>
            <a:picLocks noChangeAspect="1"/>
          </p:cNvPicPr>
          <p:nvPr/>
        </p:nvPicPr>
        <p:blipFill>
          <a:blip r:embed="rId2" cstate="print"/>
          <a:srcRect/>
          <a:stretch>
            <a:fillRect/>
          </a:stretch>
        </p:blipFill>
        <p:spPr bwMode="auto">
          <a:xfrm>
            <a:off x="384175" y="609600"/>
            <a:ext cx="8404225" cy="685800"/>
          </a:xfrm>
          <a:prstGeom prst="rect">
            <a:avLst/>
          </a:prstGeom>
          <a:noFill/>
          <a:ln w="9525">
            <a:noFill/>
            <a:miter lim="800000"/>
            <a:headEnd/>
            <a:tailEnd/>
          </a:ln>
        </p:spPr>
      </p:pic>
      <p:sp>
        <p:nvSpPr>
          <p:cNvPr id="357379" name="Subtitle 2"/>
          <p:cNvSpPr>
            <a:spLocks noGrp="1"/>
          </p:cNvSpPr>
          <p:nvPr>
            <p:ph type="subTitle" idx="1"/>
          </p:nvPr>
        </p:nvSpPr>
        <p:spPr>
          <a:xfrm>
            <a:off x="307975" y="1295400"/>
            <a:ext cx="8759825" cy="1262063"/>
          </a:xfrm>
        </p:spPr>
        <p:txBody>
          <a:bodyPr/>
          <a:lstStyle/>
          <a:p>
            <a:pPr algn="l" eaLnBrk="1" hangingPunct="1"/>
            <a:r>
              <a:rPr lang="zh-TW" altLang="en-US" sz="2200" dirty="0" smtClean="0">
                <a:solidFill>
                  <a:srgbClr val="17375E"/>
                </a:solidFill>
                <a:latin typeface="Trebuchet MS" pitchFamily="34" charset="0"/>
                <a:ea typeface="華康儷中黑" pitchFamily="49" charset="-120"/>
              </a:rPr>
              <a:t>三至六個月後，每月至少賺取港元</a:t>
            </a:r>
            <a:r>
              <a:rPr lang="en-US" altLang="zh-TW" sz="2200" dirty="0" smtClean="0">
                <a:solidFill>
                  <a:srgbClr val="17375E"/>
                </a:solidFill>
                <a:latin typeface="Trebuchet MS" pitchFamily="34" charset="0"/>
                <a:ea typeface="華康儷中黑" pitchFamily="49" charset="-120"/>
              </a:rPr>
              <a:t>$2,300(BV)</a:t>
            </a:r>
            <a:r>
              <a:rPr lang="zh-TW" altLang="en-US" sz="2200" dirty="0" smtClean="0">
                <a:solidFill>
                  <a:srgbClr val="17375E"/>
                </a:solidFill>
                <a:latin typeface="Trebuchet MS" pitchFamily="34" charset="0"/>
                <a:ea typeface="華康儷中黑" pitchFamily="49" charset="-120"/>
              </a:rPr>
              <a:t>及每兩個月賺取</a:t>
            </a:r>
            <a:r>
              <a:rPr lang="en-US" altLang="zh-TW" sz="2200" dirty="0" smtClean="0">
                <a:solidFill>
                  <a:srgbClr val="17375E"/>
                </a:solidFill>
                <a:latin typeface="Trebuchet MS" pitchFamily="34" charset="0"/>
                <a:ea typeface="華康儷中黑" pitchFamily="49" charset="-120"/>
              </a:rPr>
              <a:t/>
            </a:r>
            <a:br>
              <a:rPr lang="en-US" altLang="zh-TW" sz="2200" dirty="0" smtClean="0">
                <a:solidFill>
                  <a:srgbClr val="17375E"/>
                </a:solidFill>
                <a:latin typeface="Trebuchet MS" pitchFamily="34" charset="0"/>
                <a:ea typeface="華康儷中黑" pitchFamily="49" charset="-120"/>
              </a:rPr>
            </a:br>
            <a:r>
              <a:rPr lang="zh-TW" altLang="en-US" sz="2200" dirty="0" smtClean="0">
                <a:solidFill>
                  <a:srgbClr val="17375E"/>
                </a:solidFill>
                <a:latin typeface="Trebuchet MS" pitchFamily="34" charset="0"/>
                <a:ea typeface="華康儷中黑" pitchFamily="49" charset="-120"/>
              </a:rPr>
              <a:t>港元</a:t>
            </a:r>
            <a:r>
              <a:rPr lang="en-US" altLang="zh-TW" sz="2200" dirty="0" smtClean="0">
                <a:solidFill>
                  <a:srgbClr val="17375E"/>
                </a:solidFill>
                <a:latin typeface="Trebuchet MS" pitchFamily="34" charset="0"/>
                <a:ea typeface="華康儷中黑" pitchFamily="49" charset="-120"/>
              </a:rPr>
              <a:t>$2,300(IBV)</a:t>
            </a:r>
          </a:p>
          <a:p>
            <a:pPr algn="l" eaLnBrk="1" hangingPunct="1"/>
            <a:r>
              <a:rPr lang="en-US" altLang="zh-TW" sz="1800" b="1" dirty="0" smtClean="0">
                <a:solidFill>
                  <a:srgbClr val="00203F"/>
                </a:solidFill>
                <a:latin typeface="Arial" pitchFamily="34" charset="0"/>
                <a:cs typeface="Arial" pitchFamily="34" charset="0"/>
              </a:rPr>
              <a:t>After Three-Six Months, Earn &gt; HK$2,300/Monthly (BV) and Earn $2,300 every 2nd month (IBV)</a:t>
            </a:r>
          </a:p>
        </p:txBody>
      </p:sp>
      <p:pic>
        <p:nvPicPr>
          <p:cNvPr id="357380" name="Picture 40"/>
          <p:cNvPicPr>
            <a:picLocks noChangeAspect="1"/>
          </p:cNvPicPr>
          <p:nvPr/>
        </p:nvPicPr>
        <p:blipFill>
          <a:blip r:embed="rId3" cstate="print"/>
          <a:srcRect/>
          <a:stretch>
            <a:fillRect/>
          </a:stretch>
        </p:blipFill>
        <p:spPr bwMode="auto">
          <a:xfrm>
            <a:off x="819150" y="3068638"/>
            <a:ext cx="7575550" cy="3103562"/>
          </a:xfrm>
          <a:prstGeom prst="rect">
            <a:avLst/>
          </a:prstGeom>
          <a:noFill/>
          <a:ln w="9525">
            <a:noFill/>
            <a:miter lim="800000"/>
            <a:headEnd/>
            <a:tailEnd/>
          </a:ln>
        </p:spPr>
      </p:pic>
      <p:sp>
        <p:nvSpPr>
          <p:cNvPr id="357381" name="Text Box 230"/>
          <p:cNvSpPr txBox="1">
            <a:spLocks noChangeArrowheads="1"/>
          </p:cNvSpPr>
          <p:nvPr/>
        </p:nvSpPr>
        <p:spPr bwMode="auto">
          <a:xfrm>
            <a:off x="3497263" y="4100513"/>
            <a:ext cx="2286000" cy="369887"/>
          </a:xfrm>
          <a:prstGeom prst="rect">
            <a:avLst/>
          </a:prstGeom>
          <a:noFill/>
          <a:ln w="9525">
            <a:noFill/>
            <a:miter lim="800000"/>
            <a:headEnd/>
            <a:tailEnd/>
          </a:ln>
        </p:spPr>
        <p:txBody>
          <a:bodyPr>
            <a:spAutoFit/>
          </a:bodyPr>
          <a:lstStyle/>
          <a:p>
            <a:pPr algn="ctr" eaLnBrk="0" hangingPunct="0"/>
            <a:r>
              <a:rPr lang="en-US" altLang="zh-TW" b="1">
                <a:solidFill>
                  <a:srgbClr val="00203F"/>
                </a:solidFill>
                <a:latin typeface="Arial" pitchFamily="34" charset="0"/>
                <a:cs typeface="Arial" pitchFamily="34" charset="0"/>
              </a:rPr>
              <a:t>400 BV &amp; 200 IBV</a:t>
            </a:r>
          </a:p>
        </p:txBody>
      </p:sp>
      <p:sp>
        <p:nvSpPr>
          <p:cNvPr id="357382" name="Text Box 231"/>
          <p:cNvSpPr txBox="1">
            <a:spLocks noChangeArrowheads="1"/>
          </p:cNvSpPr>
          <p:nvPr/>
        </p:nvSpPr>
        <p:spPr bwMode="auto">
          <a:xfrm>
            <a:off x="1670050" y="4941888"/>
            <a:ext cx="1660525" cy="307975"/>
          </a:xfrm>
          <a:prstGeom prst="rect">
            <a:avLst/>
          </a:prstGeom>
          <a:noFill/>
          <a:ln w="9525">
            <a:noFill/>
            <a:miter lim="800000"/>
            <a:headEnd/>
            <a:tailEnd/>
          </a:ln>
        </p:spPr>
        <p:txBody>
          <a:bodyPr wrap="none">
            <a:spAutoFit/>
          </a:bodyPr>
          <a:lstStyle/>
          <a:p>
            <a:pPr algn="ctr" eaLnBrk="0" hangingPunct="0"/>
            <a:r>
              <a:rPr lang="en-US" altLang="zh-TW" sz="1400" b="1">
                <a:solidFill>
                  <a:srgbClr val="00203F"/>
                </a:solidFill>
                <a:latin typeface="Arial" pitchFamily="34" charset="0"/>
                <a:cs typeface="Arial" pitchFamily="34" charset="0"/>
              </a:rPr>
              <a:t>400 BV </a:t>
            </a:r>
            <a:r>
              <a:rPr lang="en-US" altLang="zh-TW" sz="1400" b="1" u="sng">
                <a:solidFill>
                  <a:srgbClr val="00203F"/>
                </a:solidFill>
                <a:latin typeface="Arial" pitchFamily="34" charset="0"/>
                <a:cs typeface="Arial" pitchFamily="34" charset="0"/>
              </a:rPr>
              <a:t>&amp; 200 IBV</a:t>
            </a:r>
          </a:p>
        </p:txBody>
      </p:sp>
      <p:sp>
        <p:nvSpPr>
          <p:cNvPr id="357383" name="Text Box 237"/>
          <p:cNvSpPr txBox="1">
            <a:spLocks noChangeArrowheads="1"/>
          </p:cNvSpPr>
          <p:nvPr/>
        </p:nvSpPr>
        <p:spPr bwMode="auto">
          <a:xfrm>
            <a:off x="6134100" y="3581400"/>
            <a:ext cx="1981200" cy="307975"/>
          </a:xfrm>
          <a:prstGeom prst="rect">
            <a:avLst/>
          </a:prstGeom>
          <a:noFill/>
          <a:ln w="9525">
            <a:noFill/>
            <a:miter lim="800000"/>
            <a:headEnd/>
            <a:tailEnd/>
          </a:ln>
        </p:spPr>
        <p:txBody>
          <a:bodyPr>
            <a:spAutoFit/>
          </a:bodyPr>
          <a:lstStyle/>
          <a:p>
            <a:pPr eaLnBrk="0" hangingPunct="0">
              <a:spcBef>
                <a:spcPct val="50000"/>
              </a:spcBef>
            </a:pPr>
            <a:r>
              <a:rPr lang="en-US" altLang="zh-TW" sz="1400" b="1">
                <a:solidFill>
                  <a:srgbClr val="00203F"/>
                </a:solidFill>
                <a:latin typeface="Arial" pitchFamily="34" charset="0"/>
                <a:cs typeface="Arial" pitchFamily="34" charset="0"/>
              </a:rPr>
              <a:t>1200 BV &amp; 600 IBV</a:t>
            </a:r>
          </a:p>
        </p:txBody>
      </p:sp>
      <p:sp>
        <p:nvSpPr>
          <p:cNvPr id="357384" name="Text Box 239"/>
          <p:cNvSpPr txBox="1">
            <a:spLocks noChangeArrowheads="1"/>
          </p:cNvSpPr>
          <p:nvPr/>
        </p:nvSpPr>
        <p:spPr bwMode="auto">
          <a:xfrm>
            <a:off x="1327150" y="3581400"/>
            <a:ext cx="1752600" cy="307975"/>
          </a:xfrm>
          <a:prstGeom prst="rect">
            <a:avLst/>
          </a:prstGeom>
          <a:noFill/>
          <a:ln w="9525">
            <a:noFill/>
            <a:miter lim="800000"/>
            <a:headEnd/>
            <a:tailEnd/>
          </a:ln>
        </p:spPr>
        <p:txBody>
          <a:bodyPr>
            <a:spAutoFit/>
          </a:bodyPr>
          <a:lstStyle/>
          <a:p>
            <a:pPr algn="r" eaLnBrk="0" hangingPunct="0">
              <a:spcBef>
                <a:spcPct val="50000"/>
              </a:spcBef>
            </a:pPr>
            <a:r>
              <a:rPr lang="en-US" altLang="zh-TW" sz="1400" b="1">
                <a:solidFill>
                  <a:srgbClr val="00203F"/>
                </a:solidFill>
                <a:latin typeface="Arial" pitchFamily="34" charset="0"/>
                <a:cs typeface="Arial" pitchFamily="34" charset="0"/>
              </a:rPr>
              <a:t>1200 BV &amp; 600 IBV</a:t>
            </a:r>
          </a:p>
        </p:txBody>
      </p:sp>
      <p:sp>
        <p:nvSpPr>
          <p:cNvPr id="357385" name="Text Box 231"/>
          <p:cNvSpPr txBox="1">
            <a:spLocks noChangeArrowheads="1"/>
          </p:cNvSpPr>
          <p:nvPr/>
        </p:nvSpPr>
        <p:spPr bwMode="auto">
          <a:xfrm>
            <a:off x="712788" y="5697538"/>
            <a:ext cx="1658937" cy="307975"/>
          </a:xfrm>
          <a:prstGeom prst="rect">
            <a:avLst/>
          </a:prstGeom>
          <a:noFill/>
          <a:ln w="9525">
            <a:noFill/>
            <a:miter lim="800000"/>
            <a:headEnd/>
            <a:tailEnd/>
          </a:ln>
        </p:spPr>
        <p:txBody>
          <a:bodyPr wrap="none">
            <a:spAutoFit/>
          </a:bodyPr>
          <a:lstStyle/>
          <a:p>
            <a:pPr algn="ctr" eaLnBrk="0" hangingPunct="0"/>
            <a:r>
              <a:rPr lang="en-US" altLang="zh-TW" sz="1400" b="1">
                <a:solidFill>
                  <a:srgbClr val="00203F"/>
                </a:solidFill>
                <a:latin typeface="Arial" pitchFamily="34" charset="0"/>
                <a:cs typeface="Arial" pitchFamily="34" charset="0"/>
              </a:rPr>
              <a:t>400 BV </a:t>
            </a:r>
            <a:r>
              <a:rPr lang="en-US" altLang="zh-TW" sz="1400" b="1" u="sng">
                <a:solidFill>
                  <a:srgbClr val="00203F"/>
                </a:solidFill>
                <a:latin typeface="Arial" pitchFamily="34" charset="0"/>
                <a:cs typeface="Arial" pitchFamily="34" charset="0"/>
              </a:rPr>
              <a:t>&amp; 200 IBV</a:t>
            </a:r>
          </a:p>
        </p:txBody>
      </p:sp>
      <p:sp>
        <p:nvSpPr>
          <p:cNvPr id="357386" name="Text Box 231"/>
          <p:cNvSpPr txBox="1">
            <a:spLocks noChangeArrowheads="1"/>
          </p:cNvSpPr>
          <p:nvPr/>
        </p:nvSpPr>
        <p:spPr bwMode="auto">
          <a:xfrm>
            <a:off x="6938963" y="5697538"/>
            <a:ext cx="1658937" cy="307975"/>
          </a:xfrm>
          <a:prstGeom prst="rect">
            <a:avLst/>
          </a:prstGeom>
          <a:noFill/>
          <a:ln w="9525">
            <a:noFill/>
            <a:miter lim="800000"/>
            <a:headEnd/>
            <a:tailEnd/>
          </a:ln>
        </p:spPr>
        <p:txBody>
          <a:bodyPr wrap="none">
            <a:spAutoFit/>
          </a:bodyPr>
          <a:lstStyle/>
          <a:p>
            <a:pPr algn="ctr" eaLnBrk="0" hangingPunct="0"/>
            <a:r>
              <a:rPr lang="en-US" altLang="zh-TW" sz="1400" b="1">
                <a:solidFill>
                  <a:srgbClr val="00203F"/>
                </a:solidFill>
                <a:latin typeface="Arial" pitchFamily="34" charset="0"/>
                <a:cs typeface="Arial" pitchFamily="34" charset="0"/>
              </a:rPr>
              <a:t>400 BV </a:t>
            </a:r>
            <a:r>
              <a:rPr lang="en-US" altLang="zh-TW" sz="1400" b="1" u="sng">
                <a:solidFill>
                  <a:srgbClr val="00203F"/>
                </a:solidFill>
                <a:latin typeface="Arial" pitchFamily="34" charset="0"/>
                <a:cs typeface="Arial" pitchFamily="34" charset="0"/>
              </a:rPr>
              <a:t>&amp; 200 IBV</a:t>
            </a:r>
          </a:p>
        </p:txBody>
      </p:sp>
      <p:sp>
        <p:nvSpPr>
          <p:cNvPr id="357387" name="Text Box 231"/>
          <p:cNvSpPr txBox="1">
            <a:spLocks noChangeArrowheads="1"/>
          </p:cNvSpPr>
          <p:nvPr/>
        </p:nvSpPr>
        <p:spPr bwMode="auto">
          <a:xfrm>
            <a:off x="4830763" y="5697538"/>
            <a:ext cx="1658937" cy="307975"/>
          </a:xfrm>
          <a:prstGeom prst="rect">
            <a:avLst/>
          </a:prstGeom>
          <a:noFill/>
          <a:ln w="9525">
            <a:noFill/>
            <a:miter lim="800000"/>
            <a:headEnd/>
            <a:tailEnd/>
          </a:ln>
        </p:spPr>
        <p:txBody>
          <a:bodyPr wrap="none">
            <a:spAutoFit/>
          </a:bodyPr>
          <a:lstStyle/>
          <a:p>
            <a:pPr algn="ctr" eaLnBrk="0" hangingPunct="0"/>
            <a:r>
              <a:rPr lang="en-US" altLang="zh-TW" sz="1400" b="1">
                <a:solidFill>
                  <a:srgbClr val="00203F"/>
                </a:solidFill>
                <a:latin typeface="Arial" pitchFamily="34" charset="0"/>
                <a:cs typeface="Arial" pitchFamily="34" charset="0"/>
              </a:rPr>
              <a:t>400 BV </a:t>
            </a:r>
            <a:r>
              <a:rPr lang="en-US" altLang="zh-TW" sz="1400" b="1" u="sng">
                <a:solidFill>
                  <a:srgbClr val="00203F"/>
                </a:solidFill>
                <a:latin typeface="Arial" pitchFamily="34" charset="0"/>
                <a:cs typeface="Arial" pitchFamily="34" charset="0"/>
              </a:rPr>
              <a:t>&amp; 200 IBV</a:t>
            </a:r>
          </a:p>
        </p:txBody>
      </p:sp>
      <p:sp>
        <p:nvSpPr>
          <p:cNvPr id="357388" name="Text Box 231"/>
          <p:cNvSpPr txBox="1">
            <a:spLocks noChangeArrowheads="1"/>
          </p:cNvSpPr>
          <p:nvPr/>
        </p:nvSpPr>
        <p:spPr bwMode="auto">
          <a:xfrm>
            <a:off x="2744788" y="5697538"/>
            <a:ext cx="1658937" cy="307975"/>
          </a:xfrm>
          <a:prstGeom prst="rect">
            <a:avLst/>
          </a:prstGeom>
          <a:noFill/>
          <a:ln w="9525">
            <a:noFill/>
            <a:miter lim="800000"/>
            <a:headEnd/>
            <a:tailEnd/>
          </a:ln>
        </p:spPr>
        <p:txBody>
          <a:bodyPr wrap="none">
            <a:spAutoFit/>
          </a:bodyPr>
          <a:lstStyle/>
          <a:p>
            <a:pPr algn="ctr" eaLnBrk="0" hangingPunct="0"/>
            <a:r>
              <a:rPr lang="en-US" altLang="zh-TW" sz="1400" b="1">
                <a:solidFill>
                  <a:srgbClr val="00203F"/>
                </a:solidFill>
                <a:latin typeface="Arial" pitchFamily="34" charset="0"/>
                <a:cs typeface="Arial" pitchFamily="34" charset="0"/>
              </a:rPr>
              <a:t>400 BV </a:t>
            </a:r>
            <a:r>
              <a:rPr lang="en-US" altLang="zh-TW" sz="1400" b="1" u="sng">
                <a:solidFill>
                  <a:srgbClr val="00203F"/>
                </a:solidFill>
                <a:latin typeface="Arial" pitchFamily="34" charset="0"/>
                <a:cs typeface="Arial" pitchFamily="34" charset="0"/>
              </a:rPr>
              <a:t>&amp; 200 IBV</a:t>
            </a:r>
          </a:p>
        </p:txBody>
      </p:sp>
      <p:sp>
        <p:nvSpPr>
          <p:cNvPr id="357389" name="Text Box 231"/>
          <p:cNvSpPr txBox="1">
            <a:spLocks noChangeArrowheads="1"/>
          </p:cNvSpPr>
          <p:nvPr/>
        </p:nvSpPr>
        <p:spPr bwMode="auto">
          <a:xfrm>
            <a:off x="5881688" y="4941888"/>
            <a:ext cx="1658937" cy="307975"/>
          </a:xfrm>
          <a:prstGeom prst="rect">
            <a:avLst/>
          </a:prstGeom>
          <a:noFill/>
          <a:ln w="9525">
            <a:noFill/>
            <a:miter lim="800000"/>
            <a:headEnd/>
            <a:tailEnd/>
          </a:ln>
        </p:spPr>
        <p:txBody>
          <a:bodyPr wrap="none">
            <a:spAutoFit/>
          </a:bodyPr>
          <a:lstStyle/>
          <a:p>
            <a:pPr algn="ctr" eaLnBrk="0" hangingPunct="0"/>
            <a:r>
              <a:rPr lang="en-US" altLang="zh-TW" sz="1400" b="1">
                <a:solidFill>
                  <a:srgbClr val="00203F"/>
                </a:solidFill>
                <a:latin typeface="Arial" pitchFamily="34" charset="0"/>
                <a:cs typeface="Arial" pitchFamily="34" charset="0"/>
              </a:rPr>
              <a:t>400 BV </a:t>
            </a:r>
            <a:r>
              <a:rPr lang="en-US" altLang="zh-TW" sz="1400" b="1" u="sng">
                <a:solidFill>
                  <a:srgbClr val="00203F"/>
                </a:solidFill>
                <a:latin typeface="Arial" pitchFamily="34" charset="0"/>
                <a:cs typeface="Arial" pitchFamily="34" charset="0"/>
              </a:rPr>
              <a:t>&amp; 200 IBV</a:t>
            </a:r>
          </a:p>
        </p:txBody>
      </p:sp>
      <p:sp>
        <p:nvSpPr>
          <p:cNvPr id="357390" name="TextBox 50"/>
          <p:cNvSpPr txBox="1">
            <a:spLocks noChangeArrowheads="1"/>
          </p:cNvSpPr>
          <p:nvPr/>
        </p:nvSpPr>
        <p:spPr bwMode="auto">
          <a:xfrm>
            <a:off x="3036888" y="3236913"/>
            <a:ext cx="725487" cy="1200150"/>
          </a:xfrm>
          <a:prstGeom prst="rect">
            <a:avLst/>
          </a:prstGeom>
          <a:noFill/>
          <a:ln w="9525">
            <a:noFill/>
            <a:miter lim="800000"/>
            <a:headEnd/>
            <a:tailEnd/>
          </a:ln>
        </p:spPr>
        <p:txBody>
          <a:bodyPr>
            <a:spAutoFit/>
          </a:bodyPr>
          <a:lstStyle/>
          <a:p>
            <a:pPr defTabSz="457200"/>
            <a:r>
              <a:rPr lang="en-US" altLang="zh-TW" sz="1200">
                <a:solidFill>
                  <a:srgbClr val="00203F"/>
                </a:solidFill>
                <a:latin typeface="Arial" pitchFamily="34" charset="0"/>
                <a:cs typeface="Arial" pitchFamily="34" charset="0"/>
              </a:rPr>
              <a:t>C -</a:t>
            </a:r>
          </a:p>
          <a:p>
            <a:pPr defTabSz="457200"/>
            <a:r>
              <a:rPr lang="en-US" altLang="zh-TW" sz="1200">
                <a:solidFill>
                  <a:srgbClr val="00203F"/>
                </a:solidFill>
                <a:latin typeface="Arial" pitchFamily="34" charset="0"/>
                <a:cs typeface="Arial" pitchFamily="34" charset="0"/>
              </a:rPr>
              <a:t>C -</a:t>
            </a:r>
          </a:p>
          <a:p>
            <a:pPr defTabSz="457200"/>
            <a:r>
              <a:rPr lang="en-US" altLang="zh-TW" sz="1200">
                <a:solidFill>
                  <a:srgbClr val="00203F"/>
                </a:solidFill>
                <a:latin typeface="Arial" pitchFamily="34" charset="0"/>
                <a:cs typeface="Arial" pitchFamily="34" charset="0"/>
              </a:rPr>
              <a:t>C -</a:t>
            </a:r>
          </a:p>
          <a:p>
            <a:pPr defTabSz="457200"/>
            <a:r>
              <a:rPr lang="en-US" altLang="zh-TW" sz="1200">
                <a:solidFill>
                  <a:srgbClr val="00203F"/>
                </a:solidFill>
                <a:latin typeface="Arial" pitchFamily="34" charset="0"/>
                <a:cs typeface="Arial" pitchFamily="34" charset="0"/>
              </a:rPr>
              <a:t>C -</a:t>
            </a:r>
          </a:p>
          <a:p>
            <a:pPr defTabSz="457200"/>
            <a:r>
              <a:rPr lang="en-US" altLang="zh-TW" sz="1200">
                <a:solidFill>
                  <a:srgbClr val="00203F"/>
                </a:solidFill>
                <a:latin typeface="Arial" pitchFamily="34" charset="0"/>
                <a:cs typeface="Arial" pitchFamily="34" charset="0"/>
              </a:rPr>
              <a:t>C -</a:t>
            </a:r>
          </a:p>
          <a:p>
            <a:pPr defTabSz="457200"/>
            <a:endParaRPr lang="en-US" altLang="zh-TW" sz="1200">
              <a:solidFill>
                <a:srgbClr val="00203F"/>
              </a:solidFill>
              <a:latin typeface="Arial" pitchFamily="34" charset="0"/>
              <a:cs typeface="Arial" pitchFamily="34" charset="0"/>
            </a:endParaRPr>
          </a:p>
        </p:txBody>
      </p:sp>
      <p:sp>
        <p:nvSpPr>
          <p:cNvPr id="357391" name="TextBox 51"/>
          <p:cNvSpPr txBox="1">
            <a:spLocks noChangeArrowheads="1"/>
          </p:cNvSpPr>
          <p:nvPr/>
        </p:nvSpPr>
        <p:spPr bwMode="auto">
          <a:xfrm>
            <a:off x="5816600" y="3236913"/>
            <a:ext cx="725488" cy="1200150"/>
          </a:xfrm>
          <a:prstGeom prst="rect">
            <a:avLst/>
          </a:prstGeom>
          <a:noFill/>
          <a:ln w="9525">
            <a:noFill/>
            <a:miter lim="800000"/>
            <a:headEnd/>
            <a:tailEnd/>
          </a:ln>
        </p:spPr>
        <p:txBody>
          <a:bodyPr>
            <a:spAutoFit/>
          </a:bodyPr>
          <a:lstStyle/>
          <a:p>
            <a:pPr defTabSz="457200"/>
            <a:r>
              <a:rPr lang="en-US" altLang="zh-TW" sz="1200">
                <a:solidFill>
                  <a:srgbClr val="00203F"/>
                </a:solidFill>
                <a:latin typeface="Arial" pitchFamily="34" charset="0"/>
                <a:cs typeface="Arial" pitchFamily="34" charset="0"/>
              </a:rPr>
              <a:t>- C</a:t>
            </a:r>
          </a:p>
          <a:p>
            <a:pPr defTabSz="457200"/>
            <a:r>
              <a:rPr lang="en-US" altLang="zh-TW" sz="1200">
                <a:solidFill>
                  <a:srgbClr val="00203F"/>
                </a:solidFill>
                <a:latin typeface="Arial" pitchFamily="34" charset="0"/>
                <a:cs typeface="Arial" pitchFamily="34" charset="0"/>
              </a:rPr>
              <a:t>- C</a:t>
            </a:r>
          </a:p>
          <a:p>
            <a:pPr defTabSz="457200"/>
            <a:r>
              <a:rPr lang="en-US" altLang="zh-TW" sz="1200">
                <a:solidFill>
                  <a:srgbClr val="00203F"/>
                </a:solidFill>
                <a:latin typeface="Arial" pitchFamily="34" charset="0"/>
                <a:cs typeface="Arial" pitchFamily="34" charset="0"/>
              </a:rPr>
              <a:t>- C</a:t>
            </a:r>
          </a:p>
          <a:p>
            <a:pPr defTabSz="457200"/>
            <a:r>
              <a:rPr lang="en-US" altLang="zh-TW" sz="1200">
                <a:solidFill>
                  <a:srgbClr val="00203F"/>
                </a:solidFill>
                <a:latin typeface="Arial" pitchFamily="34" charset="0"/>
                <a:cs typeface="Arial" pitchFamily="34" charset="0"/>
              </a:rPr>
              <a:t>- C</a:t>
            </a:r>
          </a:p>
          <a:p>
            <a:pPr defTabSz="457200"/>
            <a:r>
              <a:rPr lang="en-US" altLang="zh-TW" sz="1200">
                <a:solidFill>
                  <a:srgbClr val="00203F"/>
                </a:solidFill>
                <a:latin typeface="Arial" pitchFamily="34" charset="0"/>
                <a:cs typeface="Arial" pitchFamily="34" charset="0"/>
              </a:rPr>
              <a:t>- C</a:t>
            </a:r>
          </a:p>
          <a:p>
            <a:pPr defTabSz="457200"/>
            <a:endParaRPr lang="en-US" altLang="zh-TW" sz="1200">
              <a:solidFill>
                <a:srgbClr val="00203F"/>
              </a:solidFill>
              <a:latin typeface="Arial" pitchFamily="34" charset="0"/>
              <a:cs typeface="Arial" pitchFamily="34" charset="0"/>
            </a:endParaRPr>
          </a:p>
        </p:txBody>
      </p:sp>
      <p:sp>
        <p:nvSpPr>
          <p:cNvPr id="357392" name="TextBox 52"/>
          <p:cNvSpPr txBox="1">
            <a:spLocks noChangeArrowheads="1"/>
          </p:cNvSpPr>
          <p:nvPr/>
        </p:nvSpPr>
        <p:spPr bwMode="auto">
          <a:xfrm>
            <a:off x="1482725" y="4406900"/>
            <a:ext cx="725488" cy="831850"/>
          </a:xfrm>
          <a:prstGeom prst="rect">
            <a:avLst/>
          </a:prstGeom>
          <a:noFill/>
          <a:ln w="9525">
            <a:noFill/>
            <a:miter lim="800000"/>
            <a:headEnd/>
            <a:tailEnd/>
          </a:ln>
        </p:spPr>
        <p:txBody>
          <a:bodyPr>
            <a:spAutoFit/>
          </a:bodyPr>
          <a:lstStyle/>
          <a:p>
            <a:pPr defTabSz="457200"/>
            <a:r>
              <a:rPr lang="en-US" altLang="zh-TW" sz="800">
                <a:solidFill>
                  <a:srgbClr val="00203F"/>
                </a:solidFill>
                <a:latin typeface="Arial" pitchFamily="34" charset="0"/>
                <a:cs typeface="Arial" pitchFamily="34" charset="0"/>
              </a:rPr>
              <a:t>C -</a:t>
            </a:r>
          </a:p>
          <a:p>
            <a:pPr defTabSz="457200"/>
            <a:r>
              <a:rPr lang="en-US" altLang="zh-TW" sz="800">
                <a:solidFill>
                  <a:srgbClr val="00203F"/>
                </a:solidFill>
                <a:latin typeface="Arial" pitchFamily="34" charset="0"/>
                <a:cs typeface="Arial" pitchFamily="34" charset="0"/>
              </a:rPr>
              <a:t>C -</a:t>
            </a:r>
          </a:p>
          <a:p>
            <a:pPr defTabSz="457200"/>
            <a:r>
              <a:rPr lang="en-US" altLang="zh-TW" sz="800">
                <a:solidFill>
                  <a:srgbClr val="00203F"/>
                </a:solidFill>
                <a:latin typeface="Arial" pitchFamily="34" charset="0"/>
                <a:cs typeface="Arial" pitchFamily="34" charset="0"/>
              </a:rPr>
              <a:t>C -</a:t>
            </a:r>
          </a:p>
          <a:p>
            <a:pPr defTabSz="457200"/>
            <a:r>
              <a:rPr lang="en-US" altLang="zh-TW" sz="800">
                <a:solidFill>
                  <a:srgbClr val="00203F"/>
                </a:solidFill>
                <a:latin typeface="Arial" pitchFamily="34" charset="0"/>
                <a:cs typeface="Arial" pitchFamily="34" charset="0"/>
              </a:rPr>
              <a:t>C -</a:t>
            </a:r>
          </a:p>
          <a:p>
            <a:pPr defTabSz="457200"/>
            <a:r>
              <a:rPr lang="en-US" altLang="zh-TW" sz="800">
                <a:solidFill>
                  <a:srgbClr val="00203F"/>
                </a:solidFill>
                <a:latin typeface="Arial" pitchFamily="34" charset="0"/>
                <a:cs typeface="Arial" pitchFamily="34" charset="0"/>
              </a:rPr>
              <a:t>C -</a:t>
            </a:r>
          </a:p>
          <a:p>
            <a:pPr defTabSz="457200"/>
            <a:endParaRPr lang="en-US" altLang="zh-TW" sz="800">
              <a:solidFill>
                <a:srgbClr val="00203F"/>
              </a:solidFill>
              <a:latin typeface="Arial" pitchFamily="34" charset="0"/>
              <a:cs typeface="Arial" pitchFamily="34" charset="0"/>
            </a:endParaRPr>
          </a:p>
        </p:txBody>
      </p:sp>
      <p:sp>
        <p:nvSpPr>
          <p:cNvPr id="357393" name="TextBox 53"/>
          <p:cNvSpPr txBox="1">
            <a:spLocks noChangeArrowheads="1"/>
          </p:cNvSpPr>
          <p:nvPr/>
        </p:nvSpPr>
        <p:spPr bwMode="auto">
          <a:xfrm>
            <a:off x="3192463" y="4406900"/>
            <a:ext cx="725487" cy="831850"/>
          </a:xfrm>
          <a:prstGeom prst="rect">
            <a:avLst/>
          </a:prstGeom>
          <a:noFill/>
          <a:ln w="9525">
            <a:noFill/>
            <a:miter lim="800000"/>
            <a:headEnd/>
            <a:tailEnd/>
          </a:ln>
        </p:spPr>
        <p:txBody>
          <a:bodyPr>
            <a:spAutoFit/>
          </a:bodyPr>
          <a:lstStyle/>
          <a:p>
            <a:pPr defTabSz="457200"/>
            <a:r>
              <a:rPr lang="en-US" altLang="zh-TW" sz="800">
                <a:solidFill>
                  <a:srgbClr val="00203F"/>
                </a:solidFill>
                <a:latin typeface="Arial" pitchFamily="34" charset="0"/>
                <a:cs typeface="Arial" pitchFamily="34" charset="0"/>
              </a:rPr>
              <a:t>- C</a:t>
            </a:r>
          </a:p>
          <a:p>
            <a:pPr defTabSz="457200"/>
            <a:r>
              <a:rPr lang="en-US" altLang="zh-TW" sz="800">
                <a:solidFill>
                  <a:srgbClr val="00203F"/>
                </a:solidFill>
                <a:latin typeface="Arial" pitchFamily="34" charset="0"/>
                <a:cs typeface="Arial" pitchFamily="34" charset="0"/>
              </a:rPr>
              <a:t>- C</a:t>
            </a:r>
          </a:p>
          <a:p>
            <a:pPr defTabSz="457200"/>
            <a:r>
              <a:rPr lang="en-US" altLang="zh-TW" sz="800">
                <a:solidFill>
                  <a:srgbClr val="00203F"/>
                </a:solidFill>
                <a:latin typeface="Arial" pitchFamily="34" charset="0"/>
                <a:cs typeface="Arial" pitchFamily="34" charset="0"/>
              </a:rPr>
              <a:t>- C</a:t>
            </a:r>
          </a:p>
          <a:p>
            <a:pPr defTabSz="457200"/>
            <a:r>
              <a:rPr lang="en-US" altLang="zh-TW" sz="800">
                <a:solidFill>
                  <a:srgbClr val="00203F"/>
                </a:solidFill>
                <a:latin typeface="Arial" pitchFamily="34" charset="0"/>
                <a:cs typeface="Arial" pitchFamily="34" charset="0"/>
              </a:rPr>
              <a:t>- C</a:t>
            </a:r>
          </a:p>
          <a:p>
            <a:pPr defTabSz="457200"/>
            <a:r>
              <a:rPr lang="en-US" altLang="zh-TW" sz="800">
                <a:solidFill>
                  <a:srgbClr val="00203F"/>
                </a:solidFill>
                <a:latin typeface="Arial" pitchFamily="34" charset="0"/>
                <a:cs typeface="Arial" pitchFamily="34" charset="0"/>
              </a:rPr>
              <a:t>- C</a:t>
            </a:r>
          </a:p>
          <a:p>
            <a:pPr defTabSz="457200"/>
            <a:endParaRPr lang="en-US" altLang="zh-TW" sz="800">
              <a:solidFill>
                <a:srgbClr val="00203F"/>
              </a:solidFill>
              <a:latin typeface="Arial" pitchFamily="34" charset="0"/>
              <a:cs typeface="Arial" pitchFamily="34" charset="0"/>
            </a:endParaRPr>
          </a:p>
        </p:txBody>
      </p:sp>
      <p:sp>
        <p:nvSpPr>
          <p:cNvPr id="357394" name="TextBox 54"/>
          <p:cNvSpPr txBox="1">
            <a:spLocks noChangeArrowheads="1"/>
          </p:cNvSpPr>
          <p:nvPr/>
        </p:nvSpPr>
        <p:spPr bwMode="auto">
          <a:xfrm>
            <a:off x="5648325" y="4406900"/>
            <a:ext cx="725488" cy="831850"/>
          </a:xfrm>
          <a:prstGeom prst="rect">
            <a:avLst/>
          </a:prstGeom>
          <a:noFill/>
          <a:ln w="9525">
            <a:noFill/>
            <a:miter lim="800000"/>
            <a:headEnd/>
            <a:tailEnd/>
          </a:ln>
        </p:spPr>
        <p:txBody>
          <a:bodyPr>
            <a:spAutoFit/>
          </a:bodyPr>
          <a:lstStyle/>
          <a:p>
            <a:pPr defTabSz="457200"/>
            <a:r>
              <a:rPr lang="en-US" altLang="zh-TW" sz="800">
                <a:solidFill>
                  <a:srgbClr val="00203F"/>
                </a:solidFill>
                <a:latin typeface="Arial" pitchFamily="34" charset="0"/>
                <a:cs typeface="Arial" pitchFamily="34" charset="0"/>
              </a:rPr>
              <a:t>C -</a:t>
            </a:r>
          </a:p>
          <a:p>
            <a:pPr defTabSz="457200"/>
            <a:r>
              <a:rPr lang="en-US" altLang="zh-TW" sz="800">
                <a:solidFill>
                  <a:srgbClr val="00203F"/>
                </a:solidFill>
                <a:latin typeface="Arial" pitchFamily="34" charset="0"/>
                <a:cs typeface="Arial" pitchFamily="34" charset="0"/>
              </a:rPr>
              <a:t>C -</a:t>
            </a:r>
          </a:p>
          <a:p>
            <a:pPr defTabSz="457200"/>
            <a:r>
              <a:rPr lang="en-US" altLang="zh-TW" sz="800">
                <a:solidFill>
                  <a:srgbClr val="00203F"/>
                </a:solidFill>
                <a:latin typeface="Arial" pitchFamily="34" charset="0"/>
                <a:cs typeface="Arial" pitchFamily="34" charset="0"/>
              </a:rPr>
              <a:t>C -</a:t>
            </a:r>
          </a:p>
          <a:p>
            <a:pPr defTabSz="457200"/>
            <a:r>
              <a:rPr lang="en-US" altLang="zh-TW" sz="800">
                <a:solidFill>
                  <a:srgbClr val="00203F"/>
                </a:solidFill>
                <a:latin typeface="Arial" pitchFamily="34" charset="0"/>
                <a:cs typeface="Arial" pitchFamily="34" charset="0"/>
              </a:rPr>
              <a:t>C -</a:t>
            </a:r>
          </a:p>
          <a:p>
            <a:pPr defTabSz="457200"/>
            <a:r>
              <a:rPr lang="en-US" altLang="zh-TW" sz="800">
                <a:solidFill>
                  <a:srgbClr val="00203F"/>
                </a:solidFill>
                <a:latin typeface="Arial" pitchFamily="34" charset="0"/>
                <a:cs typeface="Arial" pitchFamily="34" charset="0"/>
              </a:rPr>
              <a:t>C -</a:t>
            </a:r>
          </a:p>
          <a:p>
            <a:pPr defTabSz="457200"/>
            <a:endParaRPr lang="en-US" altLang="zh-TW" sz="800">
              <a:solidFill>
                <a:srgbClr val="00203F"/>
              </a:solidFill>
              <a:latin typeface="Arial" pitchFamily="34" charset="0"/>
              <a:cs typeface="Arial" pitchFamily="34" charset="0"/>
            </a:endParaRPr>
          </a:p>
        </p:txBody>
      </p:sp>
      <p:sp>
        <p:nvSpPr>
          <p:cNvPr id="357395" name="TextBox 55"/>
          <p:cNvSpPr txBox="1">
            <a:spLocks noChangeArrowheads="1"/>
          </p:cNvSpPr>
          <p:nvPr/>
        </p:nvSpPr>
        <p:spPr bwMode="auto">
          <a:xfrm>
            <a:off x="7358063" y="4406900"/>
            <a:ext cx="725487" cy="831850"/>
          </a:xfrm>
          <a:prstGeom prst="rect">
            <a:avLst/>
          </a:prstGeom>
          <a:noFill/>
          <a:ln w="9525">
            <a:noFill/>
            <a:miter lim="800000"/>
            <a:headEnd/>
            <a:tailEnd/>
          </a:ln>
        </p:spPr>
        <p:txBody>
          <a:bodyPr>
            <a:spAutoFit/>
          </a:bodyPr>
          <a:lstStyle/>
          <a:p>
            <a:pPr defTabSz="457200"/>
            <a:r>
              <a:rPr lang="en-US" altLang="zh-TW" sz="800">
                <a:solidFill>
                  <a:srgbClr val="00203F"/>
                </a:solidFill>
                <a:latin typeface="Arial" pitchFamily="34" charset="0"/>
                <a:cs typeface="Arial" pitchFamily="34" charset="0"/>
              </a:rPr>
              <a:t>- C</a:t>
            </a:r>
          </a:p>
          <a:p>
            <a:pPr defTabSz="457200"/>
            <a:r>
              <a:rPr lang="en-US" altLang="zh-TW" sz="800">
                <a:solidFill>
                  <a:srgbClr val="00203F"/>
                </a:solidFill>
                <a:latin typeface="Arial" pitchFamily="34" charset="0"/>
                <a:cs typeface="Arial" pitchFamily="34" charset="0"/>
              </a:rPr>
              <a:t>- C</a:t>
            </a:r>
          </a:p>
          <a:p>
            <a:pPr defTabSz="457200"/>
            <a:r>
              <a:rPr lang="en-US" altLang="zh-TW" sz="800">
                <a:solidFill>
                  <a:srgbClr val="00203F"/>
                </a:solidFill>
                <a:latin typeface="Arial" pitchFamily="34" charset="0"/>
                <a:cs typeface="Arial" pitchFamily="34" charset="0"/>
              </a:rPr>
              <a:t>- C</a:t>
            </a:r>
          </a:p>
          <a:p>
            <a:pPr defTabSz="457200"/>
            <a:r>
              <a:rPr lang="en-US" altLang="zh-TW" sz="800">
                <a:solidFill>
                  <a:srgbClr val="00203F"/>
                </a:solidFill>
                <a:latin typeface="Arial" pitchFamily="34" charset="0"/>
                <a:cs typeface="Arial" pitchFamily="34" charset="0"/>
              </a:rPr>
              <a:t>- C</a:t>
            </a:r>
          </a:p>
          <a:p>
            <a:pPr defTabSz="457200"/>
            <a:r>
              <a:rPr lang="en-US" altLang="zh-TW" sz="800">
                <a:solidFill>
                  <a:srgbClr val="00203F"/>
                </a:solidFill>
                <a:latin typeface="Arial" pitchFamily="34" charset="0"/>
                <a:cs typeface="Arial" pitchFamily="34" charset="0"/>
              </a:rPr>
              <a:t>- C</a:t>
            </a:r>
          </a:p>
          <a:p>
            <a:pPr defTabSz="457200"/>
            <a:endParaRPr lang="en-US" altLang="zh-TW" sz="800">
              <a:solidFill>
                <a:srgbClr val="00203F"/>
              </a:solidFill>
              <a:latin typeface="Arial" pitchFamily="34" charset="0"/>
              <a:cs typeface="Arial" pitchFamily="34" charset="0"/>
            </a:endParaRPr>
          </a:p>
        </p:txBody>
      </p:sp>
      <p:sp>
        <p:nvSpPr>
          <p:cNvPr id="357396" name="TextBox 56"/>
          <p:cNvSpPr txBox="1">
            <a:spLocks noChangeArrowheads="1"/>
          </p:cNvSpPr>
          <p:nvPr/>
        </p:nvSpPr>
        <p:spPr bwMode="auto">
          <a:xfrm>
            <a:off x="695325" y="5284788"/>
            <a:ext cx="725488" cy="646112"/>
          </a:xfrm>
          <a:prstGeom prst="rect">
            <a:avLst/>
          </a:prstGeom>
          <a:noFill/>
          <a:ln w="9525">
            <a:noFill/>
            <a:miter lim="800000"/>
            <a:headEnd/>
            <a:tailEnd/>
          </a:ln>
        </p:spPr>
        <p:txBody>
          <a:bodyPr>
            <a:spAutoFit/>
          </a:bodyPr>
          <a:lstStyle/>
          <a:p>
            <a:pPr defTabSz="457200"/>
            <a:r>
              <a:rPr lang="en-US" altLang="zh-TW" sz="600">
                <a:solidFill>
                  <a:srgbClr val="00203F"/>
                </a:solidFill>
                <a:latin typeface="Arial" pitchFamily="34" charset="0"/>
                <a:cs typeface="Arial" pitchFamily="34" charset="0"/>
              </a:rPr>
              <a:t>C -</a:t>
            </a:r>
          </a:p>
          <a:p>
            <a:pPr defTabSz="457200"/>
            <a:r>
              <a:rPr lang="en-US" altLang="zh-TW" sz="600">
                <a:solidFill>
                  <a:srgbClr val="00203F"/>
                </a:solidFill>
                <a:latin typeface="Arial" pitchFamily="34" charset="0"/>
                <a:cs typeface="Arial" pitchFamily="34" charset="0"/>
              </a:rPr>
              <a:t>C -</a:t>
            </a:r>
          </a:p>
          <a:p>
            <a:pPr defTabSz="457200"/>
            <a:r>
              <a:rPr lang="en-US" altLang="zh-TW" sz="600">
                <a:solidFill>
                  <a:srgbClr val="00203F"/>
                </a:solidFill>
                <a:latin typeface="Arial" pitchFamily="34" charset="0"/>
                <a:cs typeface="Arial" pitchFamily="34" charset="0"/>
              </a:rPr>
              <a:t>C -</a:t>
            </a:r>
          </a:p>
          <a:p>
            <a:pPr defTabSz="457200"/>
            <a:r>
              <a:rPr lang="en-US" altLang="zh-TW" sz="600">
                <a:solidFill>
                  <a:srgbClr val="00203F"/>
                </a:solidFill>
                <a:latin typeface="Arial" pitchFamily="34" charset="0"/>
                <a:cs typeface="Arial" pitchFamily="34" charset="0"/>
              </a:rPr>
              <a:t>C -</a:t>
            </a:r>
          </a:p>
          <a:p>
            <a:pPr defTabSz="457200"/>
            <a:r>
              <a:rPr lang="en-US" altLang="zh-TW" sz="600">
                <a:solidFill>
                  <a:srgbClr val="00203F"/>
                </a:solidFill>
                <a:latin typeface="Arial" pitchFamily="34" charset="0"/>
                <a:cs typeface="Arial" pitchFamily="34" charset="0"/>
              </a:rPr>
              <a:t>C -</a:t>
            </a:r>
          </a:p>
          <a:p>
            <a:pPr defTabSz="457200"/>
            <a:endParaRPr lang="en-US" altLang="zh-TW" sz="600">
              <a:solidFill>
                <a:srgbClr val="00203F"/>
              </a:solidFill>
              <a:latin typeface="Arial" pitchFamily="34" charset="0"/>
              <a:cs typeface="Arial" pitchFamily="34" charset="0"/>
            </a:endParaRPr>
          </a:p>
        </p:txBody>
      </p:sp>
      <p:sp>
        <p:nvSpPr>
          <p:cNvPr id="357397" name="TextBox 57"/>
          <p:cNvSpPr txBox="1">
            <a:spLocks noChangeArrowheads="1"/>
          </p:cNvSpPr>
          <p:nvPr/>
        </p:nvSpPr>
        <p:spPr bwMode="auto">
          <a:xfrm>
            <a:off x="2039938" y="5284788"/>
            <a:ext cx="725487" cy="646112"/>
          </a:xfrm>
          <a:prstGeom prst="rect">
            <a:avLst/>
          </a:prstGeom>
          <a:noFill/>
          <a:ln w="9525">
            <a:noFill/>
            <a:miter lim="800000"/>
            <a:headEnd/>
            <a:tailEnd/>
          </a:ln>
        </p:spPr>
        <p:txBody>
          <a:bodyPr>
            <a:spAutoFit/>
          </a:bodyPr>
          <a:lstStyle/>
          <a:p>
            <a:pPr defTabSz="457200"/>
            <a:r>
              <a:rPr lang="en-US" altLang="zh-TW" sz="600">
                <a:solidFill>
                  <a:srgbClr val="00203F"/>
                </a:solidFill>
                <a:latin typeface="Arial" pitchFamily="34" charset="0"/>
                <a:cs typeface="Arial" pitchFamily="34" charset="0"/>
              </a:rPr>
              <a:t>- C</a:t>
            </a:r>
          </a:p>
          <a:p>
            <a:pPr defTabSz="457200"/>
            <a:r>
              <a:rPr lang="en-US" altLang="zh-TW" sz="600">
                <a:solidFill>
                  <a:srgbClr val="00203F"/>
                </a:solidFill>
                <a:latin typeface="Arial" pitchFamily="34" charset="0"/>
                <a:cs typeface="Arial" pitchFamily="34" charset="0"/>
              </a:rPr>
              <a:t>- C</a:t>
            </a:r>
          </a:p>
          <a:p>
            <a:pPr defTabSz="457200"/>
            <a:r>
              <a:rPr lang="en-US" altLang="zh-TW" sz="600">
                <a:solidFill>
                  <a:srgbClr val="00203F"/>
                </a:solidFill>
                <a:latin typeface="Arial" pitchFamily="34" charset="0"/>
                <a:cs typeface="Arial" pitchFamily="34" charset="0"/>
              </a:rPr>
              <a:t>- C</a:t>
            </a:r>
          </a:p>
          <a:p>
            <a:pPr defTabSz="457200"/>
            <a:r>
              <a:rPr lang="en-US" altLang="zh-TW" sz="600">
                <a:solidFill>
                  <a:srgbClr val="00203F"/>
                </a:solidFill>
                <a:latin typeface="Arial" pitchFamily="34" charset="0"/>
                <a:cs typeface="Arial" pitchFamily="34" charset="0"/>
              </a:rPr>
              <a:t>- C</a:t>
            </a:r>
          </a:p>
          <a:p>
            <a:pPr defTabSz="457200"/>
            <a:r>
              <a:rPr lang="en-US" altLang="zh-TW" sz="600">
                <a:solidFill>
                  <a:srgbClr val="00203F"/>
                </a:solidFill>
                <a:latin typeface="Arial" pitchFamily="34" charset="0"/>
                <a:cs typeface="Arial" pitchFamily="34" charset="0"/>
              </a:rPr>
              <a:t>- C</a:t>
            </a:r>
          </a:p>
          <a:p>
            <a:pPr defTabSz="457200"/>
            <a:endParaRPr lang="en-US" altLang="zh-TW" sz="600">
              <a:solidFill>
                <a:srgbClr val="00203F"/>
              </a:solidFill>
              <a:latin typeface="Arial" pitchFamily="34" charset="0"/>
              <a:cs typeface="Arial" pitchFamily="34" charset="0"/>
            </a:endParaRPr>
          </a:p>
        </p:txBody>
      </p:sp>
      <p:sp>
        <p:nvSpPr>
          <p:cNvPr id="357398" name="TextBox 58"/>
          <p:cNvSpPr txBox="1">
            <a:spLocks noChangeArrowheads="1"/>
          </p:cNvSpPr>
          <p:nvPr/>
        </p:nvSpPr>
        <p:spPr bwMode="auto">
          <a:xfrm>
            <a:off x="2717800" y="5284788"/>
            <a:ext cx="725488" cy="646112"/>
          </a:xfrm>
          <a:prstGeom prst="rect">
            <a:avLst/>
          </a:prstGeom>
          <a:noFill/>
          <a:ln w="9525">
            <a:noFill/>
            <a:miter lim="800000"/>
            <a:headEnd/>
            <a:tailEnd/>
          </a:ln>
        </p:spPr>
        <p:txBody>
          <a:bodyPr>
            <a:spAutoFit/>
          </a:bodyPr>
          <a:lstStyle/>
          <a:p>
            <a:pPr defTabSz="457200"/>
            <a:r>
              <a:rPr lang="en-US" altLang="zh-TW" sz="600">
                <a:solidFill>
                  <a:srgbClr val="00203F"/>
                </a:solidFill>
                <a:latin typeface="Arial" pitchFamily="34" charset="0"/>
                <a:cs typeface="Arial" pitchFamily="34" charset="0"/>
              </a:rPr>
              <a:t>C -</a:t>
            </a:r>
          </a:p>
          <a:p>
            <a:pPr defTabSz="457200"/>
            <a:r>
              <a:rPr lang="en-US" altLang="zh-TW" sz="600">
                <a:solidFill>
                  <a:srgbClr val="00203F"/>
                </a:solidFill>
                <a:latin typeface="Arial" pitchFamily="34" charset="0"/>
                <a:cs typeface="Arial" pitchFamily="34" charset="0"/>
              </a:rPr>
              <a:t>C -</a:t>
            </a:r>
          </a:p>
          <a:p>
            <a:pPr defTabSz="457200"/>
            <a:r>
              <a:rPr lang="en-US" altLang="zh-TW" sz="600">
                <a:solidFill>
                  <a:srgbClr val="00203F"/>
                </a:solidFill>
                <a:latin typeface="Arial" pitchFamily="34" charset="0"/>
                <a:cs typeface="Arial" pitchFamily="34" charset="0"/>
              </a:rPr>
              <a:t>C -</a:t>
            </a:r>
          </a:p>
          <a:p>
            <a:pPr defTabSz="457200"/>
            <a:r>
              <a:rPr lang="en-US" altLang="zh-TW" sz="600">
                <a:solidFill>
                  <a:srgbClr val="00203F"/>
                </a:solidFill>
                <a:latin typeface="Arial" pitchFamily="34" charset="0"/>
                <a:cs typeface="Arial" pitchFamily="34" charset="0"/>
              </a:rPr>
              <a:t>C -</a:t>
            </a:r>
          </a:p>
          <a:p>
            <a:pPr defTabSz="457200"/>
            <a:r>
              <a:rPr lang="en-US" altLang="zh-TW" sz="600">
                <a:solidFill>
                  <a:srgbClr val="00203F"/>
                </a:solidFill>
                <a:latin typeface="Arial" pitchFamily="34" charset="0"/>
                <a:cs typeface="Arial" pitchFamily="34" charset="0"/>
              </a:rPr>
              <a:t>C -</a:t>
            </a:r>
          </a:p>
          <a:p>
            <a:pPr defTabSz="457200"/>
            <a:endParaRPr lang="en-US" altLang="zh-TW" sz="600">
              <a:solidFill>
                <a:srgbClr val="00203F"/>
              </a:solidFill>
              <a:latin typeface="Arial" pitchFamily="34" charset="0"/>
              <a:cs typeface="Arial" pitchFamily="34" charset="0"/>
            </a:endParaRPr>
          </a:p>
        </p:txBody>
      </p:sp>
      <p:sp>
        <p:nvSpPr>
          <p:cNvPr id="357399" name="TextBox 59"/>
          <p:cNvSpPr txBox="1">
            <a:spLocks noChangeArrowheads="1"/>
          </p:cNvSpPr>
          <p:nvPr/>
        </p:nvSpPr>
        <p:spPr bwMode="auto">
          <a:xfrm>
            <a:off x="4062413" y="5284788"/>
            <a:ext cx="725487" cy="646112"/>
          </a:xfrm>
          <a:prstGeom prst="rect">
            <a:avLst/>
          </a:prstGeom>
          <a:noFill/>
          <a:ln w="9525">
            <a:noFill/>
            <a:miter lim="800000"/>
            <a:headEnd/>
            <a:tailEnd/>
          </a:ln>
        </p:spPr>
        <p:txBody>
          <a:bodyPr>
            <a:spAutoFit/>
          </a:bodyPr>
          <a:lstStyle/>
          <a:p>
            <a:pPr defTabSz="457200"/>
            <a:r>
              <a:rPr lang="en-US" altLang="zh-TW" sz="600">
                <a:solidFill>
                  <a:srgbClr val="00203F"/>
                </a:solidFill>
                <a:latin typeface="Arial" pitchFamily="34" charset="0"/>
                <a:cs typeface="Arial" pitchFamily="34" charset="0"/>
              </a:rPr>
              <a:t>- C</a:t>
            </a:r>
          </a:p>
          <a:p>
            <a:pPr defTabSz="457200"/>
            <a:r>
              <a:rPr lang="en-US" altLang="zh-TW" sz="600">
                <a:solidFill>
                  <a:srgbClr val="00203F"/>
                </a:solidFill>
                <a:latin typeface="Arial" pitchFamily="34" charset="0"/>
                <a:cs typeface="Arial" pitchFamily="34" charset="0"/>
              </a:rPr>
              <a:t>- C</a:t>
            </a:r>
          </a:p>
          <a:p>
            <a:pPr defTabSz="457200"/>
            <a:r>
              <a:rPr lang="en-US" altLang="zh-TW" sz="600">
                <a:solidFill>
                  <a:srgbClr val="00203F"/>
                </a:solidFill>
                <a:latin typeface="Arial" pitchFamily="34" charset="0"/>
                <a:cs typeface="Arial" pitchFamily="34" charset="0"/>
              </a:rPr>
              <a:t>- C</a:t>
            </a:r>
          </a:p>
          <a:p>
            <a:pPr defTabSz="457200"/>
            <a:r>
              <a:rPr lang="en-US" altLang="zh-TW" sz="600">
                <a:solidFill>
                  <a:srgbClr val="00203F"/>
                </a:solidFill>
                <a:latin typeface="Arial" pitchFamily="34" charset="0"/>
                <a:cs typeface="Arial" pitchFamily="34" charset="0"/>
              </a:rPr>
              <a:t>- C</a:t>
            </a:r>
          </a:p>
          <a:p>
            <a:pPr defTabSz="457200"/>
            <a:r>
              <a:rPr lang="en-US" altLang="zh-TW" sz="600">
                <a:solidFill>
                  <a:srgbClr val="00203F"/>
                </a:solidFill>
                <a:latin typeface="Arial" pitchFamily="34" charset="0"/>
                <a:cs typeface="Arial" pitchFamily="34" charset="0"/>
              </a:rPr>
              <a:t>- C</a:t>
            </a:r>
          </a:p>
          <a:p>
            <a:pPr defTabSz="457200"/>
            <a:endParaRPr lang="en-US" altLang="zh-TW" sz="600">
              <a:solidFill>
                <a:srgbClr val="00203F"/>
              </a:solidFill>
              <a:latin typeface="Arial" pitchFamily="34" charset="0"/>
              <a:cs typeface="Arial" pitchFamily="34" charset="0"/>
            </a:endParaRPr>
          </a:p>
        </p:txBody>
      </p:sp>
      <p:sp>
        <p:nvSpPr>
          <p:cNvPr id="357400" name="TextBox 60"/>
          <p:cNvSpPr txBox="1">
            <a:spLocks noChangeArrowheads="1"/>
          </p:cNvSpPr>
          <p:nvPr/>
        </p:nvSpPr>
        <p:spPr bwMode="auto">
          <a:xfrm>
            <a:off x="4826000" y="5284788"/>
            <a:ext cx="725488" cy="646112"/>
          </a:xfrm>
          <a:prstGeom prst="rect">
            <a:avLst/>
          </a:prstGeom>
          <a:noFill/>
          <a:ln w="9525">
            <a:noFill/>
            <a:miter lim="800000"/>
            <a:headEnd/>
            <a:tailEnd/>
          </a:ln>
        </p:spPr>
        <p:txBody>
          <a:bodyPr>
            <a:spAutoFit/>
          </a:bodyPr>
          <a:lstStyle/>
          <a:p>
            <a:pPr defTabSz="457200"/>
            <a:r>
              <a:rPr lang="en-US" altLang="zh-TW" sz="600">
                <a:solidFill>
                  <a:srgbClr val="00203F"/>
                </a:solidFill>
                <a:latin typeface="Arial" pitchFamily="34" charset="0"/>
                <a:cs typeface="Arial" pitchFamily="34" charset="0"/>
              </a:rPr>
              <a:t>C -</a:t>
            </a:r>
          </a:p>
          <a:p>
            <a:pPr defTabSz="457200"/>
            <a:r>
              <a:rPr lang="en-US" altLang="zh-TW" sz="600">
                <a:solidFill>
                  <a:srgbClr val="00203F"/>
                </a:solidFill>
                <a:latin typeface="Arial" pitchFamily="34" charset="0"/>
                <a:cs typeface="Arial" pitchFamily="34" charset="0"/>
              </a:rPr>
              <a:t>C -</a:t>
            </a:r>
          </a:p>
          <a:p>
            <a:pPr defTabSz="457200"/>
            <a:r>
              <a:rPr lang="en-US" altLang="zh-TW" sz="600">
                <a:solidFill>
                  <a:srgbClr val="00203F"/>
                </a:solidFill>
                <a:latin typeface="Arial" pitchFamily="34" charset="0"/>
                <a:cs typeface="Arial" pitchFamily="34" charset="0"/>
              </a:rPr>
              <a:t>C -</a:t>
            </a:r>
          </a:p>
          <a:p>
            <a:pPr defTabSz="457200"/>
            <a:r>
              <a:rPr lang="en-US" altLang="zh-TW" sz="600">
                <a:solidFill>
                  <a:srgbClr val="00203F"/>
                </a:solidFill>
                <a:latin typeface="Arial" pitchFamily="34" charset="0"/>
                <a:cs typeface="Arial" pitchFamily="34" charset="0"/>
              </a:rPr>
              <a:t>C -</a:t>
            </a:r>
          </a:p>
          <a:p>
            <a:pPr defTabSz="457200"/>
            <a:r>
              <a:rPr lang="en-US" altLang="zh-TW" sz="600">
                <a:solidFill>
                  <a:srgbClr val="00203F"/>
                </a:solidFill>
                <a:latin typeface="Arial" pitchFamily="34" charset="0"/>
                <a:cs typeface="Arial" pitchFamily="34" charset="0"/>
              </a:rPr>
              <a:t>C -</a:t>
            </a:r>
          </a:p>
          <a:p>
            <a:pPr defTabSz="457200"/>
            <a:endParaRPr lang="en-US" altLang="zh-TW" sz="600">
              <a:solidFill>
                <a:srgbClr val="00203F"/>
              </a:solidFill>
              <a:latin typeface="Arial" pitchFamily="34" charset="0"/>
              <a:cs typeface="Arial" pitchFamily="34" charset="0"/>
            </a:endParaRPr>
          </a:p>
        </p:txBody>
      </p:sp>
      <p:sp>
        <p:nvSpPr>
          <p:cNvPr id="357401" name="TextBox 61"/>
          <p:cNvSpPr txBox="1">
            <a:spLocks noChangeArrowheads="1"/>
          </p:cNvSpPr>
          <p:nvPr/>
        </p:nvSpPr>
        <p:spPr bwMode="auto">
          <a:xfrm>
            <a:off x="6170613" y="5284788"/>
            <a:ext cx="725487" cy="646112"/>
          </a:xfrm>
          <a:prstGeom prst="rect">
            <a:avLst/>
          </a:prstGeom>
          <a:noFill/>
          <a:ln w="9525">
            <a:noFill/>
            <a:miter lim="800000"/>
            <a:headEnd/>
            <a:tailEnd/>
          </a:ln>
        </p:spPr>
        <p:txBody>
          <a:bodyPr>
            <a:spAutoFit/>
          </a:bodyPr>
          <a:lstStyle/>
          <a:p>
            <a:pPr defTabSz="457200"/>
            <a:r>
              <a:rPr lang="en-US" altLang="zh-TW" sz="600">
                <a:solidFill>
                  <a:srgbClr val="00203F"/>
                </a:solidFill>
                <a:latin typeface="Arial" pitchFamily="34" charset="0"/>
                <a:cs typeface="Arial" pitchFamily="34" charset="0"/>
              </a:rPr>
              <a:t>- C</a:t>
            </a:r>
          </a:p>
          <a:p>
            <a:pPr defTabSz="457200"/>
            <a:r>
              <a:rPr lang="en-US" altLang="zh-TW" sz="600">
                <a:solidFill>
                  <a:srgbClr val="00203F"/>
                </a:solidFill>
                <a:latin typeface="Arial" pitchFamily="34" charset="0"/>
                <a:cs typeface="Arial" pitchFamily="34" charset="0"/>
              </a:rPr>
              <a:t>- C</a:t>
            </a:r>
          </a:p>
          <a:p>
            <a:pPr defTabSz="457200"/>
            <a:r>
              <a:rPr lang="en-US" altLang="zh-TW" sz="600">
                <a:solidFill>
                  <a:srgbClr val="00203F"/>
                </a:solidFill>
                <a:latin typeface="Arial" pitchFamily="34" charset="0"/>
                <a:cs typeface="Arial" pitchFamily="34" charset="0"/>
              </a:rPr>
              <a:t>- C</a:t>
            </a:r>
          </a:p>
          <a:p>
            <a:pPr defTabSz="457200"/>
            <a:r>
              <a:rPr lang="en-US" altLang="zh-TW" sz="600">
                <a:solidFill>
                  <a:srgbClr val="00203F"/>
                </a:solidFill>
                <a:latin typeface="Arial" pitchFamily="34" charset="0"/>
                <a:cs typeface="Arial" pitchFamily="34" charset="0"/>
              </a:rPr>
              <a:t>- C</a:t>
            </a:r>
          </a:p>
          <a:p>
            <a:pPr defTabSz="457200"/>
            <a:r>
              <a:rPr lang="en-US" altLang="zh-TW" sz="600">
                <a:solidFill>
                  <a:srgbClr val="00203F"/>
                </a:solidFill>
                <a:latin typeface="Arial" pitchFamily="34" charset="0"/>
                <a:cs typeface="Arial" pitchFamily="34" charset="0"/>
              </a:rPr>
              <a:t>- C</a:t>
            </a:r>
          </a:p>
          <a:p>
            <a:pPr defTabSz="457200"/>
            <a:endParaRPr lang="en-US" altLang="zh-TW" sz="600">
              <a:solidFill>
                <a:srgbClr val="00203F"/>
              </a:solidFill>
              <a:latin typeface="Arial" pitchFamily="34" charset="0"/>
              <a:cs typeface="Arial" pitchFamily="34" charset="0"/>
            </a:endParaRPr>
          </a:p>
        </p:txBody>
      </p:sp>
      <p:sp>
        <p:nvSpPr>
          <p:cNvPr id="357402" name="TextBox 62"/>
          <p:cNvSpPr txBox="1">
            <a:spLocks noChangeArrowheads="1"/>
          </p:cNvSpPr>
          <p:nvPr/>
        </p:nvSpPr>
        <p:spPr bwMode="auto">
          <a:xfrm>
            <a:off x="6900863" y="5284788"/>
            <a:ext cx="725487" cy="646112"/>
          </a:xfrm>
          <a:prstGeom prst="rect">
            <a:avLst/>
          </a:prstGeom>
          <a:noFill/>
          <a:ln w="9525">
            <a:noFill/>
            <a:miter lim="800000"/>
            <a:headEnd/>
            <a:tailEnd/>
          </a:ln>
        </p:spPr>
        <p:txBody>
          <a:bodyPr>
            <a:spAutoFit/>
          </a:bodyPr>
          <a:lstStyle/>
          <a:p>
            <a:pPr defTabSz="457200"/>
            <a:r>
              <a:rPr lang="en-US" altLang="zh-TW" sz="600">
                <a:solidFill>
                  <a:srgbClr val="00203F"/>
                </a:solidFill>
                <a:latin typeface="Arial" pitchFamily="34" charset="0"/>
                <a:cs typeface="Arial" pitchFamily="34" charset="0"/>
              </a:rPr>
              <a:t>C -</a:t>
            </a:r>
          </a:p>
          <a:p>
            <a:pPr defTabSz="457200"/>
            <a:r>
              <a:rPr lang="en-US" altLang="zh-TW" sz="600">
                <a:solidFill>
                  <a:srgbClr val="00203F"/>
                </a:solidFill>
                <a:latin typeface="Arial" pitchFamily="34" charset="0"/>
                <a:cs typeface="Arial" pitchFamily="34" charset="0"/>
              </a:rPr>
              <a:t>C -</a:t>
            </a:r>
          </a:p>
          <a:p>
            <a:pPr defTabSz="457200"/>
            <a:r>
              <a:rPr lang="en-US" altLang="zh-TW" sz="600">
                <a:solidFill>
                  <a:srgbClr val="00203F"/>
                </a:solidFill>
                <a:latin typeface="Arial" pitchFamily="34" charset="0"/>
                <a:cs typeface="Arial" pitchFamily="34" charset="0"/>
              </a:rPr>
              <a:t>C -</a:t>
            </a:r>
          </a:p>
          <a:p>
            <a:pPr defTabSz="457200"/>
            <a:r>
              <a:rPr lang="en-US" altLang="zh-TW" sz="600">
                <a:solidFill>
                  <a:srgbClr val="00203F"/>
                </a:solidFill>
                <a:latin typeface="Arial" pitchFamily="34" charset="0"/>
                <a:cs typeface="Arial" pitchFamily="34" charset="0"/>
              </a:rPr>
              <a:t>C -</a:t>
            </a:r>
          </a:p>
          <a:p>
            <a:pPr defTabSz="457200"/>
            <a:r>
              <a:rPr lang="en-US" altLang="zh-TW" sz="600">
                <a:solidFill>
                  <a:srgbClr val="00203F"/>
                </a:solidFill>
                <a:latin typeface="Arial" pitchFamily="34" charset="0"/>
                <a:cs typeface="Arial" pitchFamily="34" charset="0"/>
              </a:rPr>
              <a:t>C -</a:t>
            </a:r>
          </a:p>
          <a:p>
            <a:pPr defTabSz="457200"/>
            <a:endParaRPr lang="en-US" altLang="zh-TW" sz="600">
              <a:solidFill>
                <a:srgbClr val="00203F"/>
              </a:solidFill>
              <a:latin typeface="Arial" pitchFamily="34" charset="0"/>
              <a:cs typeface="Arial" pitchFamily="34" charset="0"/>
            </a:endParaRPr>
          </a:p>
        </p:txBody>
      </p:sp>
      <p:sp>
        <p:nvSpPr>
          <p:cNvPr id="357403" name="TextBox 63"/>
          <p:cNvSpPr txBox="1">
            <a:spLocks noChangeArrowheads="1"/>
          </p:cNvSpPr>
          <p:nvPr/>
        </p:nvSpPr>
        <p:spPr bwMode="auto">
          <a:xfrm>
            <a:off x="8245475" y="5284788"/>
            <a:ext cx="725488" cy="646112"/>
          </a:xfrm>
          <a:prstGeom prst="rect">
            <a:avLst/>
          </a:prstGeom>
          <a:noFill/>
          <a:ln w="9525">
            <a:noFill/>
            <a:miter lim="800000"/>
            <a:headEnd/>
            <a:tailEnd/>
          </a:ln>
        </p:spPr>
        <p:txBody>
          <a:bodyPr>
            <a:spAutoFit/>
          </a:bodyPr>
          <a:lstStyle/>
          <a:p>
            <a:pPr defTabSz="457200"/>
            <a:r>
              <a:rPr lang="en-US" altLang="zh-TW" sz="600">
                <a:solidFill>
                  <a:srgbClr val="00203F"/>
                </a:solidFill>
                <a:latin typeface="Arial" pitchFamily="34" charset="0"/>
                <a:cs typeface="Arial" pitchFamily="34" charset="0"/>
              </a:rPr>
              <a:t>- C</a:t>
            </a:r>
          </a:p>
          <a:p>
            <a:pPr defTabSz="457200"/>
            <a:r>
              <a:rPr lang="en-US" altLang="zh-TW" sz="600">
                <a:solidFill>
                  <a:srgbClr val="00203F"/>
                </a:solidFill>
                <a:latin typeface="Arial" pitchFamily="34" charset="0"/>
                <a:cs typeface="Arial" pitchFamily="34" charset="0"/>
              </a:rPr>
              <a:t>- C</a:t>
            </a:r>
          </a:p>
          <a:p>
            <a:pPr defTabSz="457200"/>
            <a:r>
              <a:rPr lang="en-US" altLang="zh-TW" sz="600">
                <a:solidFill>
                  <a:srgbClr val="00203F"/>
                </a:solidFill>
                <a:latin typeface="Arial" pitchFamily="34" charset="0"/>
                <a:cs typeface="Arial" pitchFamily="34" charset="0"/>
              </a:rPr>
              <a:t>- C</a:t>
            </a:r>
          </a:p>
          <a:p>
            <a:pPr defTabSz="457200"/>
            <a:r>
              <a:rPr lang="en-US" altLang="zh-TW" sz="600">
                <a:solidFill>
                  <a:srgbClr val="00203F"/>
                </a:solidFill>
                <a:latin typeface="Arial" pitchFamily="34" charset="0"/>
                <a:cs typeface="Arial" pitchFamily="34" charset="0"/>
              </a:rPr>
              <a:t>- C</a:t>
            </a:r>
          </a:p>
          <a:p>
            <a:pPr defTabSz="457200"/>
            <a:r>
              <a:rPr lang="en-US" altLang="zh-TW" sz="600">
                <a:solidFill>
                  <a:srgbClr val="00203F"/>
                </a:solidFill>
                <a:latin typeface="Arial" pitchFamily="34" charset="0"/>
                <a:cs typeface="Arial" pitchFamily="34" charset="0"/>
              </a:rPr>
              <a:t>- C</a:t>
            </a:r>
          </a:p>
          <a:p>
            <a:pPr defTabSz="457200"/>
            <a:endParaRPr lang="en-US" altLang="zh-TW" sz="600">
              <a:solidFill>
                <a:srgbClr val="00203F"/>
              </a:solidFill>
              <a:latin typeface="Arial" pitchFamily="34" charset="0"/>
              <a:cs typeface="Arial" pitchFamily="34" charset="0"/>
            </a:endParaRPr>
          </a:p>
        </p:txBody>
      </p:sp>
      <p:sp>
        <p:nvSpPr>
          <p:cNvPr id="357404" name="TextBox 27"/>
          <p:cNvSpPr txBox="1">
            <a:spLocks noChangeArrowheads="1"/>
          </p:cNvSpPr>
          <p:nvPr/>
        </p:nvSpPr>
        <p:spPr bwMode="auto">
          <a:xfrm>
            <a:off x="368300" y="152400"/>
            <a:ext cx="6705600" cy="523875"/>
          </a:xfrm>
          <a:prstGeom prst="rect">
            <a:avLst/>
          </a:prstGeom>
          <a:noFill/>
          <a:ln w="9525">
            <a:noFill/>
            <a:miter lim="800000"/>
            <a:headEnd/>
            <a:tailEnd/>
          </a:ln>
        </p:spPr>
        <p:txBody>
          <a:bodyPr>
            <a:spAutoFit/>
          </a:bodyPr>
          <a:lstStyle/>
          <a:p>
            <a:r>
              <a:rPr lang="zh-TW" altLang="en-US" sz="2800" b="1">
                <a:solidFill>
                  <a:srgbClr val="0BAFC5"/>
                </a:solidFill>
                <a:latin typeface="華康儷中黑" pitchFamily="49" charset="-120"/>
                <a:ea typeface="華康儷中黑" pitchFamily="49" charset="-120"/>
              </a:rPr>
              <a:t>零售目標</a:t>
            </a:r>
            <a:r>
              <a:rPr lang="zh-TW" altLang="en-US" sz="2800" b="1">
                <a:solidFill>
                  <a:srgbClr val="0BAFC5"/>
                </a:solidFill>
                <a:latin typeface="Trebuchet MS" pitchFamily="34" charset="0"/>
                <a:ea typeface="華康儷中黑" pitchFamily="49" charset="-120"/>
              </a:rPr>
              <a:t> </a:t>
            </a:r>
            <a:r>
              <a:rPr lang="en-US" altLang="zh-TW" sz="2800" b="1">
                <a:solidFill>
                  <a:srgbClr val="0BAFC5"/>
                </a:solidFill>
                <a:latin typeface="Trebuchet MS" pitchFamily="34" charset="0"/>
                <a:ea typeface="華康儷中黑" pitchFamily="49" charset="-120"/>
              </a:rPr>
              <a:t>-</a:t>
            </a:r>
            <a:r>
              <a:rPr lang="zh-TW" altLang="en-US" sz="2800" b="1">
                <a:solidFill>
                  <a:srgbClr val="0BAFC5"/>
                </a:solidFill>
                <a:latin typeface="Trebuchet MS" pitchFamily="34" charset="0"/>
                <a:ea typeface="華康儷中黑" pitchFamily="49" charset="-120"/>
              </a:rPr>
              <a:t> </a:t>
            </a:r>
            <a:r>
              <a:rPr lang="zh-TW" altLang="en-US" sz="2800" b="1">
                <a:solidFill>
                  <a:srgbClr val="0BAFC5"/>
                </a:solidFill>
                <a:latin typeface="華康儷中黑" pitchFamily="49" charset="-120"/>
                <a:ea typeface="華康儷中黑" pitchFamily="49" charset="-120"/>
              </a:rPr>
              <a:t>基本十顧客，七人強</a:t>
            </a:r>
          </a:p>
        </p:txBody>
      </p:sp>
      <p:sp>
        <p:nvSpPr>
          <p:cNvPr id="357405" name="TextBox 28"/>
          <p:cNvSpPr txBox="1">
            <a:spLocks noChangeArrowheads="1"/>
          </p:cNvSpPr>
          <p:nvPr/>
        </p:nvSpPr>
        <p:spPr bwMode="auto">
          <a:xfrm>
            <a:off x="4419600" y="2695575"/>
            <a:ext cx="914400" cy="461963"/>
          </a:xfrm>
          <a:prstGeom prst="rect">
            <a:avLst/>
          </a:prstGeom>
          <a:noFill/>
          <a:ln w="9525">
            <a:noFill/>
            <a:miter lim="800000"/>
            <a:headEnd/>
            <a:tailEnd/>
          </a:ln>
        </p:spPr>
        <p:txBody>
          <a:bodyPr>
            <a:spAutoFit/>
          </a:bodyPr>
          <a:lstStyle/>
          <a:p>
            <a:r>
              <a:rPr lang="zh-TW" altLang="en-US" sz="2400" b="1">
                <a:solidFill>
                  <a:srgbClr val="17375E"/>
                </a:solidFill>
                <a:latin typeface="華康儷中黑" pitchFamily="49" charset="-120"/>
                <a:ea typeface="華康儷中黑" pitchFamily="49" charset="-120"/>
              </a:rPr>
              <a:t>你</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4" name="Picture 7" descr="hongkong1.jpg"/>
          <p:cNvPicPr>
            <a:picLocks noChangeAspect="1"/>
          </p:cNvPicPr>
          <p:nvPr/>
        </p:nvPicPr>
        <p:blipFill>
          <a:blip r:embed="rId2" cstate="print"/>
          <a:srcRect/>
          <a:stretch>
            <a:fillRect/>
          </a:stretch>
        </p:blipFill>
        <p:spPr bwMode="auto">
          <a:xfrm>
            <a:off x="1066800" y="-4763"/>
            <a:ext cx="6858000" cy="68580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138" name="Picture 3"/>
          <p:cNvPicPr>
            <a:picLocks noChangeAspect="1"/>
          </p:cNvPicPr>
          <p:nvPr/>
        </p:nvPicPr>
        <p:blipFill>
          <a:blip r:embed="rId2" cstate="print"/>
          <a:srcRect/>
          <a:stretch>
            <a:fillRect/>
          </a:stretch>
        </p:blipFill>
        <p:spPr bwMode="auto">
          <a:xfrm>
            <a:off x="849313" y="3900488"/>
            <a:ext cx="7986712" cy="2944812"/>
          </a:xfrm>
          <a:prstGeom prst="rect">
            <a:avLst/>
          </a:prstGeom>
          <a:noFill/>
          <a:ln w="9525">
            <a:noFill/>
            <a:miter lim="800000"/>
            <a:headEnd/>
            <a:tailEnd/>
          </a:ln>
        </p:spPr>
      </p:pic>
      <p:sp>
        <p:nvSpPr>
          <p:cNvPr id="603139" name="Rectangle 17"/>
          <p:cNvSpPr>
            <a:spLocks noChangeArrowheads="1"/>
          </p:cNvSpPr>
          <p:nvPr/>
        </p:nvSpPr>
        <p:spPr bwMode="auto">
          <a:xfrm>
            <a:off x="0" y="6515100"/>
            <a:ext cx="9140825" cy="342900"/>
          </a:xfrm>
          <a:prstGeom prst="rect">
            <a:avLst/>
          </a:prstGeom>
          <a:noFill/>
          <a:ln w="9525">
            <a:noFill/>
            <a:miter lim="800000"/>
            <a:headEnd/>
            <a:tailEnd/>
          </a:ln>
        </p:spPr>
        <p:txBody>
          <a:bodyPr anchor="ctr"/>
          <a:lstStyle/>
          <a:p>
            <a:pPr algn="ctr"/>
            <a:r>
              <a:rPr lang="en-US" sz="1000">
                <a:solidFill>
                  <a:srgbClr val="042555"/>
                </a:solidFill>
                <a:latin typeface="儷黑 Pro"/>
                <a:ea typeface="儷黑 Pro"/>
                <a:cs typeface="儷黑 Pro"/>
              </a:rPr>
              <a:t>Copyright © 2012</a:t>
            </a:r>
            <a:r>
              <a:rPr lang="zh-TW" altLang="en-US" sz="1000">
                <a:solidFill>
                  <a:srgbClr val="042555"/>
                </a:solidFill>
                <a:latin typeface="新細明體" pitchFamily="18" charset="-120"/>
                <a:ea typeface="新細明體" pitchFamily="18" charset="-120"/>
              </a:rPr>
              <a:t>美安公司</a:t>
            </a:r>
            <a:r>
              <a:rPr lang="en-US" altLang="ja-JP" sz="1000">
                <a:solidFill>
                  <a:srgbClr val="042555"/>
                </a:solidFill>
                <a:latin typeface="新細明體" pitchFamily="18" charset="-120"/>
                <a:ea typeface="新細明體" pitchFamily="18" charset="-120"/>
              </a:rPr>
              <a:t> </a:t>
            </a:r>
            <a:endParaRPr lang="en-US" sz="1000">
              <a:solidFill>
                <a:srgbClr val="042555"/>
              </a:solidFill>
              <a:latin typeface="新細明體" pitchFamily="18" charset="-120"/>
              <a:ea typeface="新細明體" pitchFamily="18" charset="-12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2" name="Picture 1"/>
          <p:cNvPicPr>
            <a:picLocks noChangeAspect="1"/>
          </p:cNvPicPr>
          <p:nvPr/>
        </p:nvPicPr>
        <p:blipFill>
          <a:blip r:embed="rId2" cstate="print"/>
          <a:srcRect/>
          <a:stretch>
            <a:fillRect/>
          </a:stretch>
        </p:blipFill>
        <p:spPr bwMode="auto">
          <a:xfrm>
            <a:off x="17463" y="547688"/>
            <a:ext cx="9126537" cy="6081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TextBox 6"/>
          <p:cNvSpPr txBox="1">
            <a:spLocks noChangeArrowheads="1"/>
          </p:cNvSpPr>
          <p:nvPr/>
        </p:nvSpPr>
        <p:spPr bwMode="auto">
          <a:xfrm>
            <a:off x="382588" y="971550"/>
            <a:ext cx="8609012" cy="400050"/>
          </a:xfrm>
          <a:prstGeom prst="rect">
            <a:avLst/>
          </a:prstGeom>
          <a:noFill/>
          <a:ln w="9525">
            <a:noFill/>
            <a:miter lim="800000"/>
            <a:headEnd/>
            <a:tailEnd/>
          </a:ln>
        </p:spPr>
        <p:txBody>
          <a:bodyPr>
            <a:spAutoFit/>
          </a:bodyPr>
          <a:lstStyle/>
          <a:p>
            <a:r>
              <a:rPr lang="en-US" altLang="en-US" sz="2000" b="1">
                <a:solidFill>
                  <a:srgbClr val="042555"/>
                </a:solidFill>
                <a:latin typeface="儷黑 Pro"/>
                <a:ea typeface="儷黑 Pro"/>
                <a:cs typeface="儷黑 Pro"/>
              </a:rPr>
              <a:t>在年滿</a:t>
            </a:r>
            <a:r>
              <a:rPr lang="en-US" sz="2000" b="1">
                <a:solidFill>
                  <a:srgbClr val="042555"/>
                </a:solidFill>
                <a:latin typeface="儷黑 Pro"/>
                <a:ea typeface="儷黑 Pro"/>
                <a:cs typeface="儷黑 Pro"/>
              </a:rPr>
              <a:t>65</a:t>
            </a:r>
            <a:r>
              <a:rPr lang="en-US" altLang="en-US" sz="2000" b="1">
                <a:solidFill>
                  <a:srgbClr val="042555"/>
                </a:solidFill>
                <a:latin typeface="儷黑 Pro"/>
                <a:ea typeface="儷黑 Pro"/>
                <a:cs typeface="儷黑 Pro"/>
              </a:rPr>
              <a:t>歲的每</a:t>
            </a:r>
            <a:r>
              <a:rPr lang="en-US" sz="2000" b="1">
                <a:solidFill>
                  <a:srgbClr val="042555"/>
                </a:solidFill>
                <a:latin typeface="儷黑 Pro"/>
                <a:ea typeface="儷黑 Pro"/>
                <a:cs typeface="儷黑 Pro"/>
              </a:rPr>
              <a:t>100</a:t>
            </a:r>
            <a:r>
              <a:rPr lang="en-US" altLang="en-US" sz="2000" b="1">
                <a:solidFill>
                  <a:srgbClr val="042555"/>
                </a:solidFill>
                <a:latin typeface="儷黑 Pro"/>
                <a:ea typeface="儷黑 Pro"/>
                <a:cs typeface="儷黑 Pro"/>
              </a:rPr>
              <a:t>個人中</a:t>
            </a:r>
            <a:r>
              <a:rPr lang="en-US" sz="2000" b="1">
                <a:solidFill>
                  <a:srgbClr val="042555"/>
                </a:solidFill>
                <a:latin typeface="儷黑 Pro"/>
                <a:ea typeface="儷黑 Pro"/>
                <a:cs typeface="儷黑 Pro"/>
              </a:rPr>
              <a:t>… </a:t>
            </a:r>
          </a:p>
        </p:txBody>
      </p:sp>
      <p:pic>
        <p:nvPicPr>
          <p:cNvPr id="605187" name="Picture 2" descr="WorkingGraph.png"/>
          <p:cNvPicPr>
            <a:picLocks noChangeAspect="1"/>
          </p:cNvPicPr>
          <p:nvPr/>
        </p:nvPicPr>
        <p:blipFill>
          <a:blip r:embed="rId2" cstate="print"/>
          <a:srcRect/>
          <a:stretch>
            <a:fillRect/>
          </a:stretch>
        </p:blipFill>
        <p:spPr bwMode="auto">
          <a:xfrm>
            <a:off x="2663825" y="2397125"/>
            <a:ext cx="3841750" cy="3841750"/>
          </a:xfrm>
          <a:prstGeom prst="rect">
            <a:avLst/>
          </a:prstGeom>
          <a:noFill/>
          <a:ln w="9525">
            <a:noFill/>
            <a:miter lim="800000"/>
            <a:headEnd/>
            <a:tailEnd/>
          </a:ln>
        </p:spPr>
      </p:pic>
      <p:sp>
        <p:nvSpPr>
          <p:cNvPr id="605188" name="TextBox 16"/>
          <p:cNvSpPr txBox="1">
            <a:spLocks noChangeArrowheads="1"/>
          </p:cNvSpPr>
          <p:nvPr/>
        </p:nvSpPr>
        <p:spPr bwMode="auto">
          <a:xfrm>
            <a:off x="2057400" y="1954213"/>
            <a:ext cx="1828800" cy="369887"/>
          </a:xfrm>
          <a:prstGeom prst="rect">
            <a:avLst/>
          </a:prstGeom>
          <a:noFill/>
          <a:ln w="9525">
            <a:noFill/>
            <a:miter lim="800000"/>
            <a:headEnd/>
            <a:tailEnd/>
          </a:ln>
        </p:spPr>
        <p:txBody>
          <a:bodyPr>
            <a:spAutoFit/>
          </a:bodyPr>
          <a:lstStyle/>
          <a:p>
            <a:pPr algn="r"/>
            <a:r>
              <a:rPr lang="en-US" b="1">
                <a:solidFill>
                  <a:srgbClr val="042555"/>
                </a:solidFill>
                <a:latin typeface="儷黑 Pro"/>
                <a:ea typeface="儷黑 Pro"/>
                <a:cs typeface="儷黑 Pro"/>
              </a:rPr>
              <a:t>1%</a:t>
            </a:r>
            <a:r>
              <a:rPr lang="zh-TW" altLang="en-US" b="1">
                <a:solidFill>
                  <a:srgbClr val="042555"/>
                </a:solidFill>
                <a:latin typeface="儷黑 Pro"/>
                <a:ea typeface="儷黑 Pro"/>
                <a:cs typeface="儷黑 Pro"/>
              </a:rPr>
              <a:t>富有 </a:t>
            </a:r>
            <a:endParaRPr lang="en-US" b="1">
              <a:solidFill>
                <a:srgbClr val="042555"/>
              </a:solidFill>
              <a:latin typeface="儷黑 Pro"/>
              <a:ea typeface="儷黑 Pro"/>
              <a:cs typeface="儷黑 Pro"/>
            </a:endParaRPr>
          </a:p>
        </p:txBody>
      </p:sp>
      <p:sp>
        <p:nvSpPr>
          <p:cNvPr id="605189" name="TextBox 17"/>
          <p:cNvSpPr txBox="1">
            <a:spLocks noChangeArrowheads="1"/>
          </p:cNvSpPr>
          <p:nvPr/>
        </p:nvSpPr>
        <p:spPr bwMode="auto">
          <a:xfrm>
            <a:off x="5519738" y="1555750"/>
            <a:ext cx="2413000" cy="369888"/>
          </a:xfrm>
          <a:prstGeom prst="rect">
            <a:avLst/>
          </a:prstGeom>
          <a:noFill/>
          <a:ln w="9525">
            <a:noFill/>
            <a:miter lim="800000"/>
            <a:headEnd/>
            <a:tailEnd/>
          </a:ln>
        </p:spPr>
        <p:txBody>
          <a:bodyPr>
            <a:spAutoFit/>
          </a:bodyPr>
          <a:lstStyle/>
          <a:p>
            <a:r>
              <a:rPr lang="en-US" b="1">
                <a:solidFill>
                  <a:srgbClr val="042555"/>
                </a:solidFill>
                <a:latin typeface="儷黑 Pro"/>
                <a:ea typeface="儷黑 Pro"/>
                <a:cs typeface="儷黑 Pro"/>
              </a:rPr>
              <a:t>4%</a:t>
            </a:r>
            <a:r>
              <a:rPr lang="en-US" altLang="en-US" b="1">
                <a:solidFill>
                  <a:srgbClr val="042555"/>
                </a:solidFill>
                <a:latin typeface="儷黑 Pro"/>
                <a:ea typeface="儷黑 Pro"/>
                <a:cs typeface="儷黑 Pro"/>
              </a:rPr>
              <a:t>財務穩健</a:t>
            </a:r>
            <a:r>
              <a:rPr lang="en-US" b="1">
                <a:solidFill>
                  <a:srgbClr val="042555"/>
                </a:solidFill>
                <a:latin typeface="儷黑 Pro"/>
                <a:ea typeface="儷黑 Pro"/>
                <a:cs typeface="儷黑 Pro"/>
              </a:rPr>
              <a:t> </a:t>
            </a:r>
          </a:p>
        </p:txBody>
      </p:sp>
      <p:sp>
        <p:nvSpPr>
          <p:cNvPr id="605190" name="TextBox 18"/>
          <p:cNvSpPr txBox="1">
            <a:spLocks noChangeArrowheads="1"/>
          </p:cNvSpPr>
          <p:nvPr/>
        </p:nvSpPr>
        <p:spPr bwMode="auto">
          <a:xfrm>
            <a:off x="5988050" y="2078038"/>
            <a:ext cx="2374900" cy="369887"/>
          </a:xfrm>
          <a:prstGeom prst="rect">
            <a:avLst/>
          </a:prstGeom>
          <a:noFill/>
          <a:ln w="9525">
            <a:noFill/>
            <a:miter lim="800000"/>
            <a:headEnd/>
            <a:tailEnd/>
          </a:ln>
        </p:spPr>
        <p:txBody>
          <a:bodyPr>
            <a:spAutoFit/>
          </a:bodyPr>
          <a:lstStyle/>
          <a:p>
            <a:r>
              <a:rPr lang="en-US" altLang="zh-TW" b="1">
                <a:solidFill>
                  <a:srgbClr val="042555"/>
                </a:solidFill>
                <a:latin typeface="儷黑 Pro"/>
                <a:ea typeface="儷黑 Pro"/>
                <a:cs typeface="儷黑 Pro"/>
              </a:rPr>
              <a:t>5%</a:t>
            </a:r>
            <a:r>
              <a:rPr lang="zh-TW" altLang="en-US" b="1">
                <a:solidFill>
                  <a:srgbClr val="042555"/>
                </a:solidFill>
                <a:latin typeface="儷黑 Pro"/>
                <a:ea typeface="儷黑 Pro"/>
                <a:cs typeface="儷黑 Pro"/>
              </a:rPr>
              <a:t>仍在工作 </a:t>
            </a:r>
          </a:p>
        </p:txBody>
      </p:sp>
      <p:sp>
        <p:nvSpPr>
          <p:cNvPr id="605191" name="TextBox 19"/>
          <p:cNvSpPr txBox="1">
            <a:spLocks noChangeArrowheads="1"/>
          </p:cNvSpPr>
          <p:nvPr/>
        </p:nvSpPr>
        <p:spPr bwMode="auto">
          <a:xfrm>
            <a:off x="6505575" y="5440363"/>
            <a:ext cx="2374900" cy="369887"/>
          </a:xfrm>
          <a:prstGeom prst="rect">
            <a:avLst/>
          </a:prstGeom>
          <a:noFill/>
          <a:ln w="9525">
            <a:noFill/>
            <a:miter lim="800000"/>
            <a:headEnd/>
            <a:tailEnd/>
          </a:ln>
        </p:spPr>
        <p:txBody>
          <a:bodyPr>
            <a:spAutoFit/>
          </a:bodyPr>
          <a:lstStyle/>
          <a:p>
            <a:r>
              <a:rPr lang="en-US" altLang="zh-TW" b="1">
                <a:solidFill>
                  <a:srgbClr val="042555"/>
                </a:solidFill>
                <a:latin typeface="儷黑 Pro"/>
                <a:ea typeface="儷黑 Pro"/>
                <a:cs typeface="儷黑 Pro"/>
              </a:rPr>
              <a:t>28%</a:t>
            </a:r>
            <a:r>
              <a:rPr lang="zh-TW" altLang="en-US" b="1">
                <a:solidFill>
                  <a:srgbClr val="042555"/>
                </a:solidFill>
                <a:latin typeface="儷黑 Pro"/>
                <a:ea typeface="儷黑 Pro"/>
                <a:cs typeface="儷黑 Pro"/>
              </a:rPr>
              <a:t>已逝世 </a:t>
            </a:r>
            <a:endParaRPr lang="en-US" b="1">
              <a:solidFill>
                <a:srgbClr val="042555"/>
              </a:solidFill>
              <a:latin typeface="儷黑 Pro"/>
              <a:ea typeface="儷黑 Pro"/>
              <a:cs typeface="儷黑 Pro"/>
            </a:endParaRPr>
          </a:p>
        </p:txBody>
      </p:sp>
      <p:sp>
        <p:nvSpPr>
          <p:cNvPr id="605192" name="TextBox 20"/>
          <p:cNvSpPr txBox="1">
            <a:spLocks noChangeArrowheads="1"/>
          </p:cNvSpPr>
          <p:nvPr/>
        </p:nvSpPr>
        <p:spPr bwMode="auto">
          <a:xfrm>
            <a:off x="1038225" y="5535613"/>
            <a:ext cx="2374900" cy="369887"/>
          </a:xfrm>
          <a:prstGeom prst="rect">
            <a:avLst/>
          </a:prstGeom>
          <a:noFill/>
          <a:ln w="9525">
            <a:noFill/>
            <a:miter lim="800000"/>
            <a:headEnd/>
            <a:tailEnd/>
          </a:ln>
        </p:spPr>
        <p:txBody>
          <a:bodyPr>
            <a:spAutoFit/>
          </a:bodyPr>
          <a:lstStyle/>
          <a:p>
            <a:r>
              <a:rPr lang="en-US" altLang="ja-JP" b="1" dirty="0">
                <a:solidFill>
                  <a:srgbClr val="042555"/>
                </a:solidFill>
                <a:latin typeface="儷黑 Pro"/>
                <a:ea typeface="儷黑 Pro"/>
                <a:cs typeface="儷黑 Pro"/>
              </a:rPr>
              <a:t>62</a:t>
            </a:r>
            <a:r>
              <a:rPr lang="en-US" altLang="ja-JP" b="1" dirty="0" smtClean="0">
                <a:solidFill>
                  <a:srgbClr val="042555"/>
                </a:solidFill>
                <a:latin typeface="儷黑 Pro"/>
                <a:ea typeface="儷黑 Pro"/>
                <a:cs typeface="儷黑 Pro"/>
              </a:rPr>
              <a:t>%</a:t>
            </a:r>
            <a:r>
              <a:rPr lang="zh-TW" altLang="en-US" b="1" dirty="0" smtClean="0">
                <a:solidFill>
                  <a:srgbClr val="042555"/>
                </a:solidFill>
                <a:latin typeface="儷黑 Pro"/>
                <a:ea typeface="儷黑 Pro"/>
                <a:cs typeface="儷黑 Pro"/>
              </a:rPr>
              <a:t>貧窮</a:t>
            </a:r>
            <a:r>
              <a:rPr lang="en-US" altLang="zh-TW" b="1" dirty="0" smtClean="0">
                <a:solidFill>
                  <a:srgbClr val="042555"/>
                </a:solidFill>
                <a:latin typeface="儷黑 Pro"/>
                <a:ea typeface="儷黑 Pro"/>
                <a:cs typeface="儷黑 Pro"/>
              </a:rPr>
              <a:t>/</a:t>
            </a:r>
            <a:r>
              <a:rPr lang="ja-JP" altLang="en-US" b="1" smtClean="0">
                <a:solidFill>
                  <a:srgbClr val="042555"/>
                </a:solidFill>
                <a:latin typeface="儷黑 Pro"/>
                <a:ea typeface="儷黑 Pro"/>
                <a:cs typeface="儷黑 Pro"/>
              </a:rPr>
              <a:t>身無分文 </a:t>
            </a:r>
            <a:endParaRPr lang="en-US" b="1" dirty="0">
              <a:solidFill>
                <a:srgbClr val="042555"/>
              </a:solidFill>
              <a:latin typeface="儷黑 Pro"/>
              <a:ea typeface="儷黑 Pro"/>
              <a:cs typeface="儷黑 Pro"/>
            </a:endParaRPr>
          </a:p>
        </p:txBody>
      </p:sp>
      <p:cxnSp>
        <p:nvCxnSpPr>
          <p:cNvPr id="25" name="Straight Connector 24"/>
          <p:cNvCxnSpPr/>
          <p:nvPr/>
        </p:nvCxnSpPr>
        <p:spPr>
          <a:xfrm>
            <a:off x="3886200" y="2138363"/>
            <a:ext cx="723900"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597400" y="2138363"/>
            <a:ext cx="0" cy="490537"/>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4797425" y="1741488"/>
            <a:ext cx="747713"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808538" y="1741488"/>
            <a:ext cx="0" cy="887412"/>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5283200" y="2293938"/>
            <a:ext cx="747713"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294313" y="2293938"/>
            <a:ext cx="0" cy="674687"/>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6842125" y="4249738"/>
            <a:ext cx="0" cy="1160462"/>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6504782" y="3923506"/>
            <a:ext cx="0" cy="674687"/>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1928813" y="4386263"/>
            <a:ext cx="0" cy="108585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1928813" y="4398963"/>
            <a:ext cx="1169987"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605203" name="Picture 22"/>
          <p:cNvPicPr>
            <a:picLocks noChangeAspect="1"/>
          </p:cNvPicPr>
          <p:nvPr/>
        </p:nvPicPr>
        <p:blipFill>
          <a:blip r:embed="rId3" cstate="print"/>
          <a:srcRect/>
          <a:stretch>
            <a:fillRect/>
          </a:stretch>
        </p:blipFill>
        <p:spPr bwMode="auto">
          <a:xfrm>
            <a:off x="384175" y="366713"/>
            <a:ext cx="8358188" cy="681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384175" y="1143000"/>
            <a:ext cx="8607425" cy="2565400"/>
          </a:xfrm>
          <a:prstGeom prst="rect">
            <a:avLst/>
          </a:prstGeom>
          <a:noFill/>
          <a:ln w="9525">
            <a:noFill/>
            <a:miter lim="800000"/>
            <a:headEnd/>
            <a:tailEnd/>
          </a:ln>
        </p:spPr>
        <p:txBody>
          <a:bodyPr>
            <a:spAutoFit/>
          </a:bodyPr>
          <a:lstStyle/>
          <a:p>
            <a:pPr>
              <a:tabLst>
                <a:tab pos="114300" algn="l"/>
              </a:tabLst>
            </a:pPr>
            <a:r>
              <a:rPr lang="en-US" altLang="en-US" sz="2000" u="sng" dirty="0" err="1">
                <a:solidFill>
                  <a:srgbClr val="129AC2"/>
                </a:solidFill>
                <a:latin typeface="華康儷中黑" pitchFamily="49" charset="-120"/>
                <a:ea typeface="華康儷中黑" pitchFamily="49" charset="-120"/>
                <a:cs typeface="儷黑 Pro"/>
              </a:rPr>
              <a:t>與連鎖事業相同之處</a:t>
            </a:r>
            <a:r>
              <a:rPr lang="en-US" altLang="en-US" sz="2000" u="sng" dirty="0">
                <a:solidFill>
                  <a:srgbClr val="129AC2"/>
                </a:solidFill>
                <a:latin typeface="華康儷中黑" pitchFamily="49" charset="-120"/>
                <a:ea typeface="華康儷中黑" pitchFamily="49" charset="-120"/>
                <a:cs typeface="儷黑 Pro"/>
              </a:rPr>
              <a:t>：</a:t>
            </a:r>
            <a:r>
              <a:rPr lang="en-US" sz="2000" u="sng" dirty="0">
                <a:solidFill>
                  <a:srgbClr val="129AC2"/>
                </a:solidFill>
                <a:latin typeface="華康儷中黑" pitchFamily="49" charset="-120"/>
                <a:ea typeface="華康儷中黑" pitchFamily="49" charset="-120"/>
                <a:cs typeface="儷黑 Pro"/>
              </a:rPr>
              <a:t> </a:t>
            </a:r>
          </a:p>
          <a:p>
            <a:pPr>
              <a:tabLst>
                <a:tab pos="114300" algn="l"/>
              </a:tabLst>
            </a:pPr>
            <a:endParaRPr lang="en-US" sz="900" u="sng" dirty="0">
              <a:solidFill>
                <a:srgbClr val="129AC2"/>
              </a:solidFill>
              <a:latin typeface="華康儷中黑" pitchFamily="49" charset="-120"/>
              <a:ea typeface="華康儷中黑" pitchFamily="49" charset="-120"/>
              <a:cs typeface="儷黑 Pro"/>
            </a:endParaRPr>
          </a:p>
          <a:p>
            <a:pPr>
              <a:lnSpc>
                <a:spcPct val="110000"/>
              </a:lnSpc>
              <a:tabLst>
                <a:tab pos="114300" algn="l"/>
              </a:tabLst>
            </a:pPr>
            <a:r>
              <a:rPr lang="en-US" sz="2000" dirty="0">
                <a:solidFill>
                  <a:srgbClr val="042555"/>
                </a:solidFill>
                <a:latin typeface="華康儷中黑" pitchFamily="49" charset="-120"/>
                <a:ea typeface="華康儷中黑" pitchFamily="49" charset="-120"/>
                <a:cs typeface="儷黑 Pro"/>
              </a:rPr>
              <a:t>• </a:t>
            </a:r>
            <a:r>
              <a:rPr lang="en-US" altLang="en-US" sz="2000" dirty="0" err="1">
                <a:solidFill>
                  <a:srgbClr val="042555"/>
                </a:solidFill>
                <a:latin typeface="華康儷中黑" pitchFamily="49" charset="-120"/>
                <a:ea typeface="華康儷中黑" pitchFamily="49" charset="-120"/>
                <a:cs typeface="儷黑 Pro"/>
              </a:rPr>
              <a:t>系統化、標準化、一致化</a:t>
            </a:r>
            <a:r>
              <a:rPr lang="en-US" sz="2000" dirty="0">
                <a:solidFill>
                  <a:srgbClr val="042555"/>
                </a:solidFill>
                <a:latin typeface="華康儷中黑" pitchFamily="49" charset="-120"/>
                <a:ea typeface="華康儷中黑" pitchFamily="49" charset="-120"/>
                <a:cs typeface="儷黑 Pro"/>
              </a:rPr>
              <a:t> </a:t>
            </a:r>
          </a:p>
          <a:p>
            <a:pPr>
              <a:lnSpc>
                <a:spcPct val="110000"/>
              </a:lnSpc>
              <a:tabLst>
                <a:tab pos="114300" algn="l"/>
              </a:tabLst>
            </a:pPr>
            <a:r>
              <a:rPr lang="en-US" sz="2000" dirty="0">
                <a:solidFill>
                  <a:srgbClr val="042555"/>
                </a:solidFill>
                <a:latin typeface="華康儷中黑" pitchFamily="49" charset="-120"/>
                <a:ea typeface="華康儷中黑" pitchFamily="49" charset="-120"/>
                <a:cs typeface="儷黑 Pro"/>
              </a:rPr>
              <a:t>• </a:t>
            </a:r>
            <a:r>
              <a:rPr lang="en-US" altLang="en-US" sz="2000" dirty="0" err="1">
                <a:solidFill>
                  <a:srgbClr val="042555"/>
                </a:solidFill>
                <a:latin typeface="華康儷中黑" pitchFamily="49" charset="-120"/>
                <a:ea typeface="華康儷中黑" pitchFamily="49" charset="-120"/>
                <a:cs typeface="儷黑 Pro"/>
              </a:rPr>
              <a:t>最先進的管理系統</a:t>
            </a:r>
            <a:r>
              <a:rPr lang="en-US" sz="2000" dirty="0">
                <a:solidFill>
                  <a:srgbClr val="042555"/>
                </a:solidFill>
                <a:latin typeface="華康儷中黑" pitchFamily="49" charset="-120"/>
                <a:ea typeface="華康儷中黑" pitchFamily="49" charset="-120"/>
                <a:cs typeface="儷黑 Pro"/>
              </a:rPr>
              <a:t/>
            </a:r>
            <a:br>
              <a:rPr lang="en-US" sz="2000" dirty="0">
                <a:solidFill>
                  <a:srgbClr val="042555"/>
                </a:solidFill>
                <a:latin typeface="華康儷中黑" pitchFamily="49" charset="-120"/>
                <a:ea typeface="華康儷中黑" pitchFamily="49" charset="-120"/>
                <a:cs typeface="儷黑 Pro"/>
              </a:rPr>
            </a:br>
            <a:r>
              <a:rPr lang="en-US" sz="2000" dirty="0">
                <a:solidFill>
                  <a:srgbClr val="042555"/>
                </a:solidFill>
                <a:latin typeface="華康儷中黑" pitchFamily="49" charset="-120"/>
                <a:ea typeface="華康儷中黑" pitchFamily="49" charset="-120"/>
                <a:cs typeface="儷黑 Pro"/>
              </a:rPr>
              <a:t>• </a:t>
            </a:r>
            <a:r>
              <a:rPr lang="en-US" altLang="en-US" sz="2000" dirty="0" err="1">
                <a:solidFill>
                  <a:srgbClr val="042555"/>
                </a:solidFill>
                <a:latin typeface="華康儷中黑" pitchFamily="49" charset="-120"/>
                <a:ea typeface="華康儷中黑" pitchFamily="49" charset="-120"/>
                <a:cs typeface="儷黑 Pro"/>
              </a:rPr>
              <a:t>商品陳列與行銷工具</a:t>
            </a:r>
            <a:r>
              <a:rPr lang="en-US" sz="2000" dirty="0">
                <a:solidFill>
                  <a:srgbClr val="042555"/>
                </a:solidFill>
                <a:latin typeface="華康儷中黑" pitchFamily="49" charset="-120"/>
                <a:ea typeface="華康儷中黑" pitchFamily="49" charset="-120"/>
                <a:cs typeface="儷黑 Pro"/>
              </a:rPr>
              <a:t> </a:t>
            </a:r>
          </a:p>
          <a:p>
            <a:pPr>
              <a:lnSpc>
                <a:spcPct val="110000"/>
              </a:lnSpc>
              <a:tabLst>
                <a:tab pos="114300" algn="l"/>
              </a:tabLst>
            </a:pPr>
            <a:r>
              <a:rPr lang="en-US" sz="2000" dirty="0">
                <a:solidFill>
                  <a:srgbClr val="042555"/>
                </a:solidFill>
                <a:latin typeface="華康儷中黑" pitchFamily="49" charset="-120"/>
                <a:ea typeface="華康儷中黑" pitchFamily="49" charset="-120"/>
                <a:cs typeface="儷黑 Pro"/>
              </a:rPr>
              <a:t>• </a:t>
            </a:r>
            <a:r>
              <a:rPr lang="en-US" altLang="en-US" sz="2000" dirty="0" err="1">
                <a:solidFill>
                  <a:srgbClr val="042555"/>
                </a:solidFill>
                <a:latin typeface="華康儷中黑" pitchFamily="49" charset="-120"/>
                <a:ea typeface="華康儷中黑" pitchFamily="49" charset="-120"/>
                <a:cs typeface="儷黑 Pro"/>
              </a:rPr>
              <a:t>標準化的訓練系統</a:t>
            </a:r>
            <a:r>
              <a:rPr lang="en-US" sz="2000" dirty="0">
                <a:solidFill>
                  <a:srgbClr val="042555"/>
                </a:solidFill>
                <a:latin typeface="華康儷中黑" pitchFamily="49" charset="-120"/>
                <a:ea typeface="華康儷中黑" pitchFamily="49" charset="-120"/>
                <a:cs typeface="儷黑 Pro"/>
              </a:rPr>
              <a:t> </a:t>
            </a:r>
          </a:p>
          <a:p>
            <a:pPr>
              <a:lnSpc>
                <a:spcPct val="110000"/>
              </a:lnSpc>
              <a:tabLst>
                <a:tab pos="114300" algn="l"/>
              </a:tabLst>
            </a:pPr>
            <a:r>
              <a:rPr lang="en-US" sz="2000" dirty="0">
                <a:solidFill>
                  <a:srgbClr val="042555"/>
                </a:solidFill>
                <a:latin typeface="華康儷中黑" pitchFamily="49" charset="-120"/>
                <a:ea typeface="華康儷中黑" pitchFamily="49" charset="-120"/>
                <a:cs typeface="儷黑 Pro"/>
              </a:rPr>
              <a:t>• </a:t>
            </a:r>
            <a:r>
              <a:rPr lang="en-US" altLang="en-US" sz="2000" dirty="0" err="1">
                <a:solidFill>
                  <a:srgbClr val="042555"/>
                </a:solidFill>
                <a:latin typeface="華康儷中黑" pitchFamily="49" charset="-120"/>
                <a:ea typeface="華康儷中黑" pitchFamily="49" charset="-120"/>
                <a:cs typeface="儷黑 Pro"/>
              </a:rPr>
              <a:t>潛在的稅務優勢</a:t>
            </a:r>
            <a:r>
              <a:rPr lang="en-US" sz="2000" dirty="0">
                <a:solidFill>
                  <a:srgbClr val="042555"/>
                </a:solidFill>
                <a:latin typeface="華康儷中黑" pitchFamily="49" charset="-120"/>
                <a:ea typeface="華康儷中黑" pitchFamily="49" charset="-120"/>
                <a:cs typeface="儷黑 Pro"/>
              </a:rPr>
              <a:t> </a:t>
            </a:r>
          </a:p>
          <a:p>
            <a:pPr>
              <a:lnSpc>
                <a:spcPct val="110000"/>
              </a:lnSpc>
              <a:tabLst>
                <a:tab pos="114300" algn="l"/>
              </a:tabLst>
            </a:pPr>
            <a:r>
              <a:rPr lang="en-US" sz="2000" dirty="0">
                <a:solidFill>
                  <a:srgbClr val="042555"/>
                </a:solidFill>
                <a:latin typeface="華康儷中黑" pitchFamily="49" charset="-120"/>
                <a:ea typeface="華康儷中黑" pitchFamily="49" charset="-120"/>
                <a:cs typeface="儷黑 Pro"/>
              </a:rPr>
              <a:t>• </a:t>
            </a:r>
            <a:r>
              <a:rPr lang="en-US" altLang="en-US" sz="2000" dirty="0" err="1">
                <a:solidFill>
                  <a:srgbClr val="042555"/>
                </a:solidFill>
                <a:latin typeface="華康儷中黑" pitchFamily="49" charset="-120"/>
                <a:ea typeface="華康儷中黑" pitchFamily="49" charset="-120"/>
                <a:cs typeface="儷黑 Pro"/>
              </a:rPr>
              <a:t>日益增高的知名度</a:t>
            </a:r>
            <a:r>
              <a:rPr lang="en-US" sz="2000" dirty="0">
                <a:solidFill>
                  <a:srgbClr val="042555"/>
                </a:solidFill>
                <a:latin typeface="華康儷中黑" pitchFamily="49" charset="-120"/>
                <a:ea typeface="華康儷中黑" pitchFamily="49" charset="-120"/>
                <a:cs typeface="儷黑 Pro"/>
              </a:rPr>
              <a:t> </a:t>
            </a:r>
          </a:p>
        </p:txBody>
      </p:sp>
      <p:sp>
        <p:nvSpPr>
          <p:cNvPr id="9" name="TextBox 8"/>
          <p:cNvSpPr txBox="1">
            <a:spLocks noChangeArrowheads="1"/>
          </p:cNvSpPr>
          <p:nvPr/>
        </p:nvSpPr>
        <p:spPr bwMode="auto">
          <a:xfrm>
            <a:off x="384175" y="3810000"/>
            <a:ext cx="9445625" cy="2565400"/>
          </a:xfrm>
          <a:prstGeom prst="rect">
            <a:avLst/>
          </a:prstGeom>
          <a:noFill/>
          <a:ln w="9525">
            <a:noFill/>
            <a:miter lim="800000"/>
            <a:headEnd/>
            <a:tailEnd/>
          </a:ln>
        </p:spPr>
        <p:txBody>
          <a:bodyPr>
            <a:spAutoFit/>
          </a:bodyPr>
          <a:lstStyle/>
          <a:p>
            <a:pPr>
              <a:tabLst>
                <a:tab pos="114300" algn="l"/>
              </a:tabLst>
            </a:pPr>
            <a:r>
              <a:rPr lang="en-US" altLang="en-US" sz="2000" u="sng" dirty="0" err="1">
                <a:solidFill>
                  <a:srgbClr val="129AC2"/>
                </a:solidFill>
                <a:latin typeface="華康儷中黑" pitchFamily="49" charset="-120"/>
                <a:ea typeface="華康儷中黑" pitchFamily="49" charset="-120"/>
                <a:cs typeface="儷黑 Pro"/>
              </a:rPr>
              <a:t>與連鎖事業不同之處</a:t>
            </a:r>
            <a:r>
              <a:rPr lang="en-US" altLang="en-US" sz="2000" u="sng" dirty="0">
                <a:solidFill>
                  <a:srgbClr val="129AC2"/>
                </a:solidFill>
                <a:latin typeface="華康儷中黑" pitchFamily="49" charset="-120"/>
                <a:ea typeface="華康儷中黑" pitchFamily="49" charset="-120"/>
                <a:cs typeface="儷黑 Pro"/>
              </a:rPr>
              <a:t>：</a:t>
            </a:r>
            <a:endParaRPr lang="en-US" sz="2000" u="sng" dirty="0">
              <a:solidFill>
                <a:srgbClr val="129AC2"/>
              </a:solidFill>
              <a:latin typeface="華康儷中黑" pitchFamily="49" charset="-120"/>
              <a:ea typeface="華康儷中黑" pitchFamily="49" charset="-120"/>
              <a:cs typeface="儷黑 Pro"/>
            </a:endParaRPr>
          </a:p>
          <a:p>
            <a:pPr>
              <a:tabLst>
                <a:tab pos="114300" algn="l"/>
              </a:tabLst>
            </a:pPr>
            <a:endParaRPr lang="en-US" sz="900" u="sng" dirty="0">
              <a:solidFill>
                <a:srgbClr val="129AC2"/>
              </a:solidFill>
              <a:latin typeface="華康儷中黑" pitchFamily="49" charset="-120"/>
              <a:ea typeface="華康儷中黑" pitchFamily="49" charset="-120"/>
              <a:cs typeface="儷黑 Pro"/>
            </a:endParaRPr>
          </a:p>
          <a:p>
            <a:pPr>
              <a:lnSpc>
                <a:spcPct val="110000"/>
              </a:lnSpc>
              <a:tabLst>
                <a:tab pos="114300" algn="l"/>
              </a:tabLst>
            </a:pPr>
            <a:r>
              <a:rPr lang="en-US" sz="2000" dirty="0">
                <a:solidFill>
                  <a:srgbClr val="042555"/>
                </a:solidFill>
                <a:latin typeface="華康儷中黑" pitchFamily="49" charset="-120"/>
                <a:ea typeface="華康儷中黑" pitchFamily="49" charset="-120"/>
                <a:cs typeface="儷黑 Pro"/>
              </a:rPr>
              <a:t>• </a:t>
            </a:r>
            <a:r>
              <a:rPr lang="en-US" altLang="en-US" sz="2000" dirty="0" err="1">
                <a:solidFill>
                  <a:srgbClr val="042555"/>
                </a:solidFill>
                <a:latin typeface="華康儷中黑" pitchFamily="49" charset="-120"/>
                <a:ea typeface="華康儷中黑" pitchFamily="49" charset="-120"/>
                <a:cs typeface="儷黑 Pro"/>
              </a:rPr>
              <a:t>無需繳付連鎖權利金</a:t>
            </a:r>
            <a:r>
              <a:rPr lang="en-US" sz="2000" dirty="0">
                <a:solidFill>
                  <a:srgbClr val="042555"/>
                </a:solidFill>
                <a:latin typeface="華康儷中黑" pitchFamily="49" charset="-120"/>
                <a:ea typeface="華康儷中黑" pitchFamily="49" charset="-120"/>
                <a:cs typeface="儷黑 Pro"/>
              </a:rPr>
              <a:t> </a:t>
            </a:r>
          </a:p>
          <a:p>
            <a:pPr>
              <a:lnSpc>
                <a:spcPct val="110000"/>
              </a:lnSpc>
              <a:tabLst>
                <a:tab pos="114300" algn="l"/>
              </a:tabLst>
            </a:pPr>
            <a:r>
              <a:rPr lang="en-US" sz="2000" dirty="0">
                <a:solidFill>
                  <a:srgbClr val="042555"/>
                </a:solidFill>
                <a:latin typeface="華康儷中黑" pitchFamily="49" charset="-120"/>
                <a:ea typeface="華康儷中黑" pitchFamily="49" charset="-120"/>
                <a:cs typeface="儷黑 Pro"/>
              </a:rPr>
              <a:t>• </a:t>
            </a:r>
            <a:r>
              <a:rPr lang="en-US" altLang="en-US" sz="2000" dirty="0" err="1">
                <a:solidFill>
                  <a:srgbClr val="042555"/>
                </a:solidFill>
                <a:latin typeface="華康儷中黑" pitchFamily="49" charset="-120"/>
                <a:ea typeface="華康儷中黑" pitchFamily="49" charset="-120"/>
                <a:cs typeface="儷黑 Pro"/>
              </a:rPr>
              <a:t>無需繳付月費</a:t>
            </a:r>
            <a:r>
              <a:rPr lang="en-US" sz="2000" dirty="0">
                <a:solidFill>
                  <a:srgbClr val="042555"/>
                </a:solidFill>
                <a:latin typeface="華康儷中黑" pitchFamily="49" charset="-120"/>
                <a:ea typeface="華康儷中黑" pitchFamily="49" charset="-120"/>
                <a:cs typeface="儷黑 Pro"/>
              </a:rPr>
              <a:t> </a:t>
            </a:r>
          </a:p>
          <a:p>
            <a:pPr>
              <a:lnSpc>
                <a:spcPct val="110000"/>
              </a:lnSpc>
              <a:tabLst>
                <a:tab pos="114300" algn="l"/>
              </a:tabLst>
            </a:pPr>
            <a:r>
              <a:rPr lang="en-US" sz="2000" dirty="0">
                <a:solidFill>
                  <a:srgbClr val="042555"/>
                </a:solidFill>
                <a:latin typeface="華康儷中黑" pitchFamily="49" charset="-120"/>
                <a:ea typeface="華康儷中黑" pitchFamily="49" charset="-120"/>
                <a:cs typeface="儷黑 Pro"/>
              </a:rPr>
              <a:t>• </a:t>
            </a:r>
            <a:r>
              <a:rPr lang="en-US" altLang="en-US" sz="2000" dirty="0" err="1">
                <a:solidFill>
                  <a:srgbClr val="042555"/>
                </a:solidFill>
                <a:latin typeface="華康儷中黑" pitchFamily="49" charset="-120"/>
                <a:ea typeface="華康儷中黑" pitchFamily="49" charset="-120"/>
                <a:cs typeface="儷黑 Pro"/>
              </a:rPr>
              <a:t>沒有地域限制</a:t>
            </a:r>
            <a:r>
              <a:rPr lang="en-US" sz="2000" dirty="0">
                <a:solidFill>
                  <a:srgbClr val="042555"/>
                </a:solidFill>
                <a:latin typeface="華康儷中黑" pitchFamily="49" charset="-120"/>
                <a:ea typeface="華康儷中黑" pitchFamily="49" charset="-120"/>
                <a:cs typeface="儷黑 Pro"/>
              </a:rPr>
              <a:t> </a:t>
            </a:r>
          </a:p>
          <a:p>
            <a:pPr>
              <a:lnSpc>
                <a:spcPct val="110000"/>
              </a:lnSpc>
              <a:tabLst>
                <a:tab pos="114300" algn="l"/>
              </a:tabLst>
            </a:pPr>
            <a:r>
              <a:rPr lang="en-US" sz="2000" dirty="0">
                <a:solidFill>
                  <a:srgbClr val="042555"/>
                </a:solidFill>
                <a:latin typeface="華康儷中黑" pitchFamily="49" charset="-120"/>
                <a:ea typeface="華康儷中黑" pitchFamily="49" charset="-120"/>
                <a:cs typeface="儷黑 Pro"/>
              </a:rPr>
              <a:t>• </a:t>
            </a:r>
            <a:r>
              <a:rPr lang="en-US" altLang="en-US" sz="2000" dirty="0" err="1">
                <a:solidFill>
                  <a:srgbClr val="042555"/>
                </a:solidFill>
                <a:latin typeface="華康儷中黑" pitchFamily="49" charset="-120"/>
                <a:ea typeface="華康儷中黑" pitchFamily="49" charset="-120"/>
                <a:cs typeface="儷黑 Pro"/>
              </a:rPr>
              <a:t>可兼職創業，時間彈性</a:t>
            </a:r>
            <a:r>
              <a:rPr lang="en-US" sz="2000" dirty="0">
                <a:solidFill>
                  <a:srgbClr val="042555"/>
                </a:solidFill>
                <a:latin typeface="華康儷中黑" pitchFamily="49" charset="-120"/>
                <a:ea typeface="華康儷中黑" pitchFamily="49" charset="-120"/>
                <a:cs typeface="儷黑 Pro"/>
              </a:rPr>
              <a:t> </a:t>
            </a:r>
          </a:p>
          <a:p>
            <a:pPr>
              <a:lnSpc>
                <a:spcPct val="110000"/>
              </a:lnSpc>
              <a:tabLst>
                <a:tab pos="114300" algn="l"/>
              </a:tabLst>
            </a:pPr>
            <a:r>
              <a:rPr lang="en-US" sz="2000" dirty="0">
                <a:solidFill>
                  <a:srgbClr val="042555"/>
                </a:solidFill>
                <a:latin typeface="華康儷中黑" pitchFamily="49" charset="-120"/>
                <a:ea typeface="華康儷中黑" pitchFamily="49" charset="-120"/>
                <a:cs typeface="儷黑 Pro"/>
              </a:rPr>
              <a:t>• </a:t>
            </a:r>
            <a:r>
              <a:rPr lang="en-US" altLang="en-US" sz="2000" dirty="0" err="1">
                <a:solidFill>
                  <a:srgbClr val="042555"/>
                </a:solidFill>
                <a:latin typeface="華康儷中黑" pitchFamily="49" charset="-120"/>
                <a:ea typeface="華康儷中黑" pitchFamily="49" charset="-120"/>
                <a:cs typeface="儷黑 Pro"/>
              </a:rPr>
              <a:t>創業成本低</a:t>
            </a:r>
            <a:r>
              <a:rPr lang="en-US" sz="2000" dirty="0">
                <a:solidFill>
                  <a:srgbClr val="042555"/>
                </a:solidFill>
                <a:latin typeface="華康儷中黑" pitchFamily="49" charset="-120"/>
                <a:ea typeface="華康儷中黑" pitchFamily="49" charset="-120"/>
                <a:cs typeface="儷黑 Pro"/>
              </a:rPr>
              <a:t> </a:t>
            </a:r>
          </a:p>
          <a:p>
            <a:pPr>
              <a:lnSpc>
                <a:spcPct val="110000"/>
              </a:lnSpc>
              <a:tabLst>
                <a:tab pos="114300" algn="l"/>
              </a:tabLst>
            </a:pPr>
            <a:r>
              <a:rPr lang="en-US" sz="2000" dirty="0">
                <a:solidFill>
                  <a:srgbClr val="042555"/>
                </a:solidFill>
                <a:latin typeface="華康儷中黑" pitchFamily="49" charset="-120"/>
                <a:ea typeface="華康儷中黑" pitchFamily="49" charset="-120"/>
                <a:cs typeface="儷黑 Pro"/>
              </a:rPr>
              <a:t>• </a:t>
            </a:r>
            <a:r>
              <a:rPr lang="en-US" altLang="en-US" sz="2000" dirty="0" err="1">
                <a:solidFill>
                  <a:srgbClr val="042555"/>
                </a:solidFill>
                <a:latin typeface="華康儷中黑" pitchFamily="49" charset="-120"/>
                <a:ea typeface="華康儷中黑" pitchFamily="49" charset="-120"/>
                <a:cs typeface="儷黑 Pro"/>
              </a:rPr>
              <a:t>低風險</a:t>
            </a:r>
            <a:r>
              <a:rPr lang="en-US" sz="2000" dirty="0">
                <a:solidFill>
                  <a:srgbClr val="042555"/>
                </a:solidFill>
                <a:latin typeface="華康儷中黑" pitchFamily="49" charset="-120"/>
                <a:ea typeface="華康儷中黑" pitchFamily="49" charset="-120"/>
                <a:cs typeface="儷黑 Pro"/>
              </a:rPr>
              <a:t> </a:t>
            </a:r>
          </a:p>
        </p:txBody>
      </p:sp>
      <p:pic>
        <p:nvPicPr>
          <p:cNvPr id="5" name="Picture 4"/>
          <p:cNvPicPr>
            <a:picLocks noChangeAspect="1"/>
          </p:cNvPicPr>
          <p:nvPr/>
        </p:nvPicPr>
        <p:blipFill>
          <a:blip r:embed="rId2" cstate="print"/>
          <a:srcRect/>
          <a:stretch>
            <a:fillRect/>
          </a:stretch>
        </p:blipFill>
        <p:spPr bwMode="auto">
          <a:xfrm>
            <a:off x="5057775" y="1358900"/>
            <a:ext cx="3776663" cy="5032375"/>
          </a:xfrm>
          <a:prstGeom prst="rect">
            <a:avLst/>
          </a:prstGeom>
          <a:noFill/>
          <a:ln w="9525">
            <a:noFill/>
            <a:miter lim="800000"/>
            <a:headEnd/>
            <a:tailEnd/>
          </a:ln>
        </p:spPr>
      </p:pic>
      <p:pic>
        <p:nvPicPr>
          <p:cNvPr id="606213" name="Picture 5"/>
          <p:cNvPicPr>
            <a:picLocks noChangeAspect="1"/>
          </p:cNvPicPr>
          <p:nvPr/>
        </p:nvPicPr>
        <p:blipFill>
          <a:blip r:embed="rId3" cstate="print"/>
          <a:srcRect/>
          <a:stretch>
            <a:fillRect/>
          </a:stretch>
        </p:blipFill>
        <p:spPr bwMode="auto">
          <a:xfrm>
            <a:off x="384175" y="366713"/>
            <a:ext cx="8450263" cy="685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a:stretch>
            <a:fillRect/>
          </a:stretch>
        </p:blipFill>
        <p:spPr bwMode="auto">
          <a:xfrm>
            <a:off x="1001713" y="1065213"/>
            <a:ext cx="7616825" cy="5759450"/>
          </a:xfrm>
          <a:prstGeom prst="rect">
            <a:avLst/>
          </a:prstGeom>
          <a:noFill/>
          <a:ln w="9525">
            <a:noFill/>
            <a:miter lim="800000"/>
            <a:headEnd/>
            <a:tailEnd/>
          </a:ln>
        </p:spPr>
      </p:pic>
      <p:pic>
        <p:nvPicPr>
          <p:cNvPr id="607235" name="Picture 3"/>
          <p:cNvPicPr>
            <a:picLocks noChangeAspect="1"/>
          </p:cNvPicPr>
          <p:nvPr/>
        </p:nvPicPr>
        <p:blipFill>
          <a:blip r:embed="rId3" cstate="print"/>
          <a:srcRect/>
          <a:stretch>
            <a:fillRect/>
          </a:stretch>
        </p:blipFill>
        <p:spPr bwMode="auto">
          <a:xfrm>
            <a:off x="415925" y="365125"/>
            <a:ext cx="8404225" cy="622300"/>
          </a:xfrm>
          <a:prstGeom prst="rect">
            <a:avLst/>
          </a:prstGeom>
          <a:noFill/>
          <a:ln w="9525">
            <a:noFill/>
            <a:miter lim="800000"/>
            <a:headEnd/>
            <a:tailEnd/>
          </a:ln>
        </p:spPr>
      </p:pic>
      <p:pic>
        <p:nvPicPr>
          <p:cNvPr id="3" name="Picture 2"/>
          <p:cNvPicPr>
            <a:picLocks noChangeAspect="1"/>
          </p:cNvPicPr>
          <p:nvPr/>
        </p:nvPicPr>
        <p:blipFill>
          <a:blip r:embed="rId4" cstate="print"/>
          <a:srcRect/>
          <a:stretch>
            <a:fillRect/>
          </a:stretch>
        </p:blipFill>
        <p:spPr bwMode="auto">
          <a:xfrm>
            <a:off x="806450" y="1133475"/>
            <a:ext cx="7813675" cy="57626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xit" presetSubtype="2" fill="hold" nodeType="afterEffect">
                                  <p:stCondLst>
                                    <p:cond delay="15000"/>
                                  </p:stCondLst>
                                  <p:childTnLst>
                                    <p:anim calcmode="lin" valueType="num">
                                      <p:cBhvr additive="base">
                                        <p:cTn id="11" dur="500"/>
                                        <p:tgtEl>
                                          <p:spTgt spid="2"/>
                                        </p:tgtEl>
                                        <p:attrNameLst>
                                          <p:attrName>ppt_x</p:attrName>
                                        </p:attrNameLst>
                                      </p:cBhvr>
                                      <p:tavLst>
                                        <p:tav tm="0">
                                          <p:val>
                                            <p:strVal val="ppt_x"/>
                                          </p:val>
                                        </p:tav>
                                        <p:tav tm="100000">
                                          <p:val>
                                            <p:strVal val="1+ppt_w/2"/>
                                          </p:val>
                                        </p:tav>
                                      </p:tavLst>
                                    </p:anim>
                                    <p:anim calcmode="lin" valueType="num">
                                      <p:cBhvr additive="base">
                                        <p:cTn id="12" dur="500"/>
                                        <p:tgtEl>
                                          <p:spTgt spid="2"/>
                                        </p:tgtEl>
                                        <p:attrNameLst>
                                          <p:attrName>ppt_y</p:attrName>
                                        </p:attrNameLst>
                                      </p:cBhvr>
                                      <p:tavLst>
                                        <p:tav tm="0">
                                          <p:val>
                                            <p:strVal val="ppt_y"/>
                                          </p:val>
                                        </p:tav>
                                        <p:tav tm="100000">
                                          <p:val>
                                            <p:strVal val="ppt_y"/>
                                          </p:val>
                                        </p:tav>
                                      </p:tavLst>
                                    </p:anim>
                                    <p:set>
                                      <p:cBhvr>
                                        <p:cTn id="13" dur="1" fill="hold">
                                          <p:stCondLst>
                                            <p:cond delay="499"/>
                                          </p:stCondLst>
                                        </p:cTn>
                                        <p:tgtEl>
                                          <p:spTgt spid="2"/>
                                        </p:tgtEl>
                                        <p:attrNameLst>
                                          <p:attrName>style.visibility</p:attrName>
                                        </p:attrNameLst>
                                      </p:cBhvr>
                                      <p:to>
                                        <p:strVal val="hidden"/>
                                      </p:to>
                                    </p:set>
                                  </p:childTnLst>
                                </p:cTn>
                              </p:par>
                            </p:childTnLst>
                          </p:cTn>
                        </p:par>
                        <p:par>
                          <p:cTn id="14" fill="hold" nodeType="afterGroup">
                            <p:stCondLst>
                              <p:cond delay="16000"/>
                            </p:stCondLst>
                            <p:childTnLst>
                              <p:par>
                                <p:cTn id="15" presetID="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a:stretch>
            <a:fillRect/>
          </a:stretch>
        </p:blipFill>
        <p:spPr bwMode="auto">
          <a:xfrm>
            <a:off x="384175" y="365125"/>
            <a:ext cx="8394700" cy="595313"/>
          </a:xfrm>
          <a:prstGeom prst="rect">
            <a:avLst/>
          </a:prstGeom>
          <a:noFill/>
          <a:ln w="9525">
            <a:noFill/>
            <a:miter lim="800000"/>
            <a:headEnd/>
            <a:tailEnd/>
          </a:ln>
        </p:spPr>
      </p:pic>
      <p:pic>
        <p:nvPicPr>
          <p:cNvPr id="4" name="Picture 3" descr="SocialShoppingDude.png"/>
          <p:cNvPicPr>
            <a:picLocks noChangeAspect="1"/>
          </p:cNvPicPr>
          <p:nvPr/>
        </p:nvPicPr>
        <p:blipFill>
          <a:blip r:embed="rId3" cstate="print"/>
          <a:srcRect/>
          <a:stretch>
            <a:fillRect/>
          </a:stretch>
        </p:blipFill>
        <p:spPr bwMode="auto">
          <a:xfrm>
            <a:off x="4572000" y="3886200"/>
            <a:ext cx="4572000" cy="2514600"/>
          </a:xfrm>
          <a:prstGeom prst="rect">
            <a:avLst/>
          </a:prstGeom>
          <a:noFill/>
          <a:ln w="9525">
            <a:noFill/>
            <a:miter lim="800000"/>
            <a:headEnd/>
            <a:tailEnd/>
          </a:ln>
        </p:spPr>
      </p:pic>
      <p:pic>
        <p:nvPicPr>
          <p:cNvPr id="5" name="Picture 4" descr="NutritionWellness.png"/>
          <p:cNvPicPr>
            <a:picLocks noChangeAspect="1"/>
          </p:cNvPicPr>
          <p:nvPr/>
        </p:nvPicPr>
        <p:blipFill>
          <a:blip r:embed="rId4" cstate="print"/>
          <a:srcRect/>
          <a:stretch>
            <a:fillRect/>
          </a:stretch>
        </p:blipFill>
        <p:spPr bwMode="auto">
          <a:xfrm>
            <a:off x="-1588" y="1371600"/>
            <a:ext cx="4573588" cy="2514600"/>
          </a:xfrm>
          <a:prstGeom prst="rect">
            <a:avLst/>
          </a:prstGeom>
          <a:noFill/>
          <a:ln w="9525">
            <a:noFill/>
            <a:miter lim="800000"/>
            <a:headEnd/>
            <a:tailEnd/>
          </a:ln>
        </p:spPr>
      </p:pic>
      <p:pic>
        <p:nvPicPr>
          <p:cNvPr id="6" name="Picture 5" descr="OwnBusiness.png"/>
          <p:cNvPicPr>
            <a:picLocks noChangeAspect="1"/>
          </p:cNvPicPr>
          <p:nvPr/>
        </p:nvPicPr>
        <p:blipFill>
          <a:blip r:embed="rId5" cstate="print"/>
          <a:srcRect/>
          <a:stretch>
            <a:fillRect/>
          </a:stretch>
        </p:blipFill>
        <p:spPr bwMode="auto">
          <a:xfrm>
            <a:off x="4572000" y="1371600"/>
            <a:ext cx="4572000" cy="2514600"/>
          </a:xfrm>
          <a:prstGeom prst="rect">
            <a:avLst/>
          </a:prstGeom>
          <a:noFill/>
          <a:ln w="9525">
            <a:noFill/>
            <a:miter lim="800000"/>
            <a:headEnd/>
            <a:tailEnd/>
          </a:ln>
        </p:spPr>
      </p:pic>
      <p:pic>
        <p:nvPicPr>
          <p:cNvPr id="8" name="Picture 7" descr="OnlineShopping1.png"/>
          <p:cNvPicPr>
            <a:picLocks noChangeAspect="1"/>
          </p:cNvPicPr>
          <p:nvPr/>
        </p:nvPicPr>
        <p:blipFill>
          <a:blip r:embed="rId6" cstate="print"/>
          <a:srcRect/>
          <a:stretch>
            <a:fillRect/>
          </a:stretch>
        </p:blipFill>
        <p:spPr bwMode="auto">
          <a:xfrm>
            <a:off x="-1588" y="3889375"/>
            <a:ext cx="4573588" cy="2514600"/>
          </a:xfrm>
          <a:prstGeom prst="rect">
            <a:avLst/>
          </a:prstGeom>
          <a:noFill/>
          <a:ln w="9525">
            <a:noFill/>
            <a:miter lim="800000"/>
            <a:headEnd/>
            <a:tailEnd/>
          </a:ln>
        </p:spPr>
      </p:pic>
      <p:sp>
        <p:nvSpPr>
          <p:cNvPr id="10" name="TextBox 9"/>
          <p:cNvSpPr txBox="1">
            <a:spLocks noChangeArrowheads="1"/>
          </p:cNvSpPr>
          <p:nvPr/>
        </p:nvSpPr>
        <p:spPr bwMode="auto">
          <a:xfrm>
            <a:off x="26988" y="4419600"/>
            <a:ext cx="2319337" cy="400050"/>
          </a:xfrm>
          <a:prstGeom prst="rect">
            <a:avLst/>
          </a:prstGeom>
          <a:noFill/>
          <a:ln w="9525">
            <a:noFill/>
            <a:miter lim="800000"/>
            <a:headEnd/>
            <a:tailEnd/>
          </a:ln>
        </p:spPr>
        <p:txBody>
          <a:bodyPr>
            <a:spAutoFit/>
          </a:bodyPr>
          <a:lstStyle/>
          <a:p>
            <a:r>
              <a:rPr lang="en-US" altLang="en-US" sz="2000" b="1">
                <a:solidFill>
                  <a:srgbClr val="042555"/>
                </a:solidFill>
                <a:latin typeface="儷黑 Pro"/>
                <a:ea typeface="儷黑 Pro"/>
                <a:cs typeface="儷黑 Pro"/>
              </a:rPr>
              <a:t>網絡／流動購物</a:t>
            </a:r>
            <a:r>
              <a:rPr lang="en-US" sz="2000" b="1">
                <a:solidFill>
                  <a:srgbClr val="042555"/>
                </a:solidFill>
                <a:latin typeface="儷黑 Pro"/>
                <a:ea typeface="儷黑 Pro"/>
                <a:cs typeface="儷黑 Pro"/>
              </a:rPr>
              <a:t> </a:t>
            </a:r>
          </a:p>
        </p:txBody>
      </p:sp>
      <p:sp>
        <p:nvSpPr>
          <p:cNvPr id="13" name="TextBox 12"/>
          <p:cNvSpPr txBox="1">
            <a:spLocks noChangeArrowheads="1"/>
          </p:cNvSpPr>
          <p:nvPr/>
        </p:nvSpPr>
        <p:spPr bwMode="auto">
          <a:xfrm>
            <a:off x="6096000" y="1409700"/>
            <a:ext cx="2438400" cy="400050"/>
          </a:xfrm>
          <a:prstGeom prst="rect">
            <a:avLst/>
          </a:prstGeom>
          <a:noFill/>
          <a:ln w="9525">
            <a:noFill/>
            <a:miter lim="800000"/>
            <a:headEnd/>
            <a:tailEnd/>
          </a:ln>
        </p:spPr>
        <p:txBody>
          <a:bodyPr>
            <a:spAutoFit/>
          </a:bodyPr>
          <a:lstStyle/>
          <a:p>
            <a:r>
              <a:rPr lang="en-US" altLang="en-US" sz="2000" b="1">
                <a:solidFill>
                  <a:srgbClr val="FFFFFF"/>
                </a:solidFill>
                <a:latin typeface="儷黑 Pro"/>
                <a:ea typeface="儷黑 Pro"/>
                <a:cs typeface="儷黑 Pro"/>
              </a:rPr>
              <a:t>打造你自己的事業</a:t>
            </a:r>
            <a:r>
              <a:rPr lang="en-US" sz="2000" b="1">
                <a:solidFill>
                  <a:srgbClr val="FFFFFF"/>
                </a:solidFill>
                <a:latin typeface="儷黑 Pro"/>
                <a:ea typeface="儷黑 Pro"/>
                <a:cs typeface="儷黑 Pro"/>
              </a:rPr>
              <a:t> </a:t>
            </a:r>
          </a:p>
        </p:txBody>
      </p:sp>
      <p:sp>
        <p:nvSpPr>
          <p:cNvPr id="12" name="TextBox 11"/>
          <p:cNvSpPr txBox="1">
            <a:spLocks noChangeArrowheads="1"/>
          </p:cNvSpPr>
          <p:nvPr/>
        </p:nvSpPr>
        <p:spPr bwMode="auto">
          <a:xfrm>
            <a:off x="6477000" y="3962400"/>
            <a:ext cx="2584450" cy="400050"/>
          </a:xfrm>
          <a:prstGeom prst="rect">
            <a:avLst/>
          </a:prstGeom>
          <a:noFill/>
          <a:ln w="9525">
            <a:noFill/>
            <a:miter lim="800000"/>
            <a:headEnd/>
            <a:tailEnd/>
          </a:ln>
        </p:spPr>
        <p:txBody>
          <a:bodyPr>
            <a:spAutoFit/>
          </a:bodyPr>
          <a:lstStyle/>
          <a:p>
            <a:pPr algn="r"/>
            <a:r>
              <a:rPr lang="en-US" altLang="en-US" sz="2000" b="1">
                <a:solidFill>
                  <a:srgbClr val="FFFFFF"/>
                </a:solidFill>
                <a:latin typeface="儷黑 Pro"/>
                <a:ea typeface="儷黑 Pro"/>
                <a:cs typeface="儷黑 Pro"/>
              </a:rPr>
              <a:t>社交購物</a:t>
            </a:r>
            <a:r>
              <a:rPr lang="en-US" sz="2000" b="1">
                <a:solidFill>
                  <a:srgbClr val="FFFFFF"/>
                </a:solidFill>
                <a:latin typeface="儷黑 Pro"/>
                <a:ea typeface="儷黑 Pro"/>
                <a:cs typeface="儷黑 Pro"/>
              </a:rPr>
              <a:t> </a:t>
            </a:r>
          </a:p>
        </p:txBody>
      </p:sp>
      <p:sp>
        <p:nvSpPr>
          <p:cNvPr id="11" name="TextBox 10"/>
          <p:cNvSpPr txBox="1">
            <a:spLocks noChangeArrowheads="1"/>
          </p:cNvSpPr>
          <p:nvPr/>
        </p:nvSpPr>
        <p:spPr bwMode="auto">
          <a:xfrm>
            <a:off x="84138" y="1427163"/>
            <a:ext cx="2249487" cy="400050"/>
          </a:xfrm>
          <a:prstGeom prst="rect">
            <a:avLst/>
          </a:prstGeom>
          <a:noFill/>
          <a:ln w="9525">
            <a:noFill/>
            <a:miter lim="800000"/>
            <a:headEnd/>
            <a:tailEnd/>
          </a:ln>
        </p:spPr>
        <p:txBody>
          <a:bodyPr>
            <a:spAutoFit/>
          </a:bodyPr>
          <a:lstStyle/>
          <a:p>
            <a:r>
              <a:rPr lang="en-US" altLang="en-US" sz="2000" b="1">
                <a:solidFill>
                  <a:srgbClr val="FFFFFF"/>
                </a:solidFill>
                <a:latin typeface="儷黑 Pro"/>
                <a:ea typeface="儷黑 Pro"/>
                <a:cs typeface="儷黑 Pro"/>
              </a:rPr>
              <a:t>營養與健康</a:t>
            </a:r>
            <a:r>
              <a:rPr lang="en-US" sz="2000" b="1">
                <a:solidFill>
                  <a:srgbClr val="FFFFFF"/>
                </a:solidFill>
                <a:latin typeface="儷黑 Pro"/>
                <a:ea typeface="儷黑 Pro"/>
                <a:cs typeface="儷黑 Pro"/>
              </a:rPr>
              <a:t> </a:t>
            </a:r>
          </a:p>
        </p:txBody>
      </p:sp>
      <p:sp>
        <p:nvSpPr>
          <p:cNvPr id="14" name="TextBox 13"/>
          <p:cNvSpPr txBox="1">
            <a:spLocks noChangeArrowheads="1"/>
          </p:cNvSpPr>
          <p:nvPr/>
        </p:nvSpPr>
        <p:spPr bwMode="auto">
          <a:xfrm>
            <a:off x="990600" y="4876800"/>
            <a:ext cx="8070850" cy="1795463"/>
          </a:xfrm>
          <a:prstGeom prst="rect">
            <a:avLst/>
          </a:prstGeom>
          <a:noFill/>
          <a:ln w="9525">
            <a:noFill/>
            <a:miter lim="800000"/>
            <a:headEnd/>
            <a:tailEnd/>
          </a:ln>
        </p:spPr>
        <p:txBody>
          <a:bodyPr>
            <a:spAutoFit/>
          </a:bodyPr>
          <a:lstStyle/>
          <a:p>
            <a:pPr marL="342900" indent="-342900">
              <a:lnSpc>
                <a:spcPct val="140000"/>
              </a:lnSpc>
              <a:buFont typeface="Arial" pitchFamily="34" charset="0"/>
              <a:buChar char="•"/>
              <a:tabLst>
                <a:tab pos="228600" algn="l"/>
              </a:tabLst>
            </a:pPr>
            <a:r>
              <a:rPr lang="en-US" altLang="en-US" sz="2000">
                <a:solidFill>
                  <a:srgbClr val="042555"/>
                </a:solidFill>
                <a:latin typeface="儷黑 Pro"/>
                <a:ea typeface="儷黑 Pro"/>
                <a:cs typeface="儷黑 Pro"/>
              </a:rPr>
              <a:t>提供社交媒體與網絡購物的力量</a:t>
            </a:r>
            <a:r>
              <a:rPr lang="en-US" sz="2000">
                <a:solidFill>
                  <a:srgbClr val="042555"/>
                </a:solidFill>
                <a:latin typeface="儷黑 Pro"/>
                <a:ea typeface="儷黑 Pro"/>
                <a:cs typeface="儷黑 Pro"/>
              </a:rPr>
              <a:t> </a:t>
            </a:r>
          </a:p>
          <a:p>
            <a:pPr marL="342900" indent="-342900">
              <a:lnSpc>
                <a:spcPct val="140000"/>
              </a:lnSpc>
              <a:buFont typeface="Arial" pitchFamily="34" charset="0"/>
              <a:buChar char="•"/>
              <a:tabLst>
                <a:tab pos="228600" algn="l"/>
              </a:tabLst>
            </a:pPr>
            <a:r>
              <a:rPr lang="en-US" altLang="en-US" sz="2000">
                <a:solidFill>
                  <a:srgbClr val="042555"/>
                </a:solidFill>
                <a:latin typeface="儷黑 Pro"/>
                <a:ea typeface="儷黑 Pro"/>
                <a:cs typeface="儷黑 Pro"/>
              </a:rPr>
              <a:t>結合高科技與緊密接觸</a:t>
            </a:r>
            <a:endParaRPr lang="en-US" sz="2000">
              <a:solidFill>
                <a:srgbClr val="042555"/>
              </a:solidFill>
              <a:latin typeface="儷黑 Pro"/>
              <a:ea typeface="儷黑 Pro"/>
              <a:cs typeface="儷黑 Pro"/>
            </a:endParaRPr>
          </a:p>
          <a:p>
            <a:pPr marL="342900" indent="-342900">
              <a:lnSpc>
                <a:spcPct val="140000"/>
              </a:lnSpc>
              <a:buFont typeface="Arial" pitchFamily="34" charset="0"/>
              <a:buChar char="•"/>
              <a:tabLst>
                <a:tab pos="228600" algn="l"/>
              </a:tabLst>
            </a:pPr>
            <a:r>
              <a:rPr lang="en-US" altLang="en-US" sz="2000">
                <a:solidFill>
                  <a:srgbClr val="042555"/>
                </a:solidFill>
                <a:latin typeface="儷黑 Pro"/>
                <a:ea typeface="儷黑 Pro"/>
                <a:cs typeface="儷黑 Pro"/>
              </a:rPr>
              <a:t>提供觸及數百萬顧客的能力</a:t>
            </a:r>
            <a:endParaRPr lang="en-US" sz="2000">
              <a:solidFill>
                <a:srgbClr val="042555"/>
              </a:solidFill>
              <a:latin typeface="儷黑 Pro"/>
              <a:ea typeface="儷黑 Pro"/>
              <a:cs typeface="儷黑 Pro"/>
            </a:endParaRPr>
          </a:p>
          <a:p>
            <a:pPr marL="342900" indent="-342900">
              <a:lnSpc>
                <a:spcPct val="140000"/>
              </a:lnSpc>
              <a:buFont typeface="Arial" pitchFamily="34" charset="0"/>
              <a:buChar char="•"/>
              <a:tabLst>
                <a:tab pos="228600" algn="l"/>
              </a:tabLst>
            </a:pPr>
            <a:r>
              <a:rPr lang="en-US" altLang="en-US" sz="2000">
                <a:solidFill>
                  <a:srgbClr val="042555"/>
                </a:solidFill>
                <a:latin typeface="儷黑 Pro"/>
                <a:ea typeface="儷黑 Pro"/>
                <a:cs typeface="儷黑 Pro"/>
              </a:rPr>
              <a:t>幫顧客找到合適的產品，並幫產品找到合適的顧客</a:t>
            </a:r>
            <a:endParaRPr lang="en-US" sz="2000">
              <a:solidFill>
                <a:srgbClr val="042555"/>
              </a:solidFill>
              <a:latin typeface="儷黑 Pro"/>
              <a:ea typeface="儷黑 Pro"/>
              <a:cs typeface="儷黑 Pro"/>
            </a:endParaRPr>
          </a:p>
        </p:txBody>
      </p:sp>
      <p:pic>
        <p:nvPicPr>
          <p:cNvPr id="3" name="Picture 2"/>
          <p:cNvPicPr>
            <a:picLocks noChangeAspect="1"/>
          </p:cNvPicPr>
          <p:nvPr/>
        </p:nvPicPr>
        <p:blipFill>
          <a:blip r:embed="rId7" cstate="print"/>
          <a:srcRect/>
          <a:stretch>
            <a:fillRect/>
          </a:stretch>
        </p:blipFill>
        <p:spPr bwMode="auto">
          <a:xfrm>
            <a:off x="420688" y="365125"/>
            <a:ext cx="8440737" cy="612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nodeType="afterGroup">
                            <p:stCondLst>
                              <p:cond delay="500"/>
                            </p:stCondLst>
                            <p:childTnLst>
                              <p:par>
                                <p:cTn id="12" presetID="10" presetClass="exit" presetSubtype="0" fill="hold" grpId="0" nodeType="afterEffect">
                                  <p:stCondLst>
                                    <p:cond delay="0"/>
                                  </p:stCondLst>
                                  <p:childTnLst>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par>
                          <p:cTn id="18" fill="hold" nodeType="afterGroup">
                            <p:stCondLst>
                              <p:cond delay="1000"/>
                            </p:stCondLst>
                            <p:childTnLst>
                              <p:par>
                                <p:cTn id="19" presetID="10" presetClass="exit" presetSubtype="0" fill="hold" grpId="0" nodeType="after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par>
                          <p:cTn id="25" fill="hold" nodeType="afterGroup">
                            <p:stCondLst>
                              <p:cond delay="1500"/>
                            </p:stCondLst>
                            <p:childTnLst>
                              <p:par>
                                <p:cTn id="26" presetID="10" presetClass="exit" presetSubtype="0" fill="hold" grpId="0" nodeType="after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par>
                          <p:cTn id="29" fill="hold" nodeType="afterGroup">
                            <p:stCondLst>
                              <p:cond delay="2000"/>
                            </p:stCondLst>
                            <p:childTnLst>
                              <p:par>
                                <p:cTn id="30" presetID="10" presetClass="exit" presetSubtype="0" fill="hold" nodeType="afterEffect">
                                  <p:stCondLst>
                                    <p:cond delay="0"/>
                                  </p:stCondLst>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par>
                          <p:cTn id="33" fill="hold" nodeType="afterGroup">
                            <p:stCondLst>
                              <p:cond delay="2500"/>
                            </p:stCondLst>
                            <p:childTnLst>
                              <p:par>
                                <p:cTn id="34" presetID="10"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par>
                          <p:cTn id="37" fill="hold" nodeType="afterGroup">
                            <p:stCondLst>
                              <p:cond delay="3000"/>
                            </p:stCondLst>
                            <p:childTnLst>
                              <p:par>
                                <p:cTn id="38" presetID="0" presetClass="path" presetSubtype="0" accel="50000" decel="50000" fill="hold" nodeType="afterEffect">
                                  <p:stCondLst>
                                    <p:cond delay="0"/>
                                  </p:stCondLst>
                                  <p:childTnLst>
                                    <p:animMotion origin="layout" path="M 1.11022E-16 1.11022E-16 L -0.25 -0.30556 " pathEditMode="relative" rAng="0" ptsTypes="AA">
                                      <p:cBhvr>
                                        <p:cTn id="39" dur="1000" fill="hold"/>
                                        <p:tgtEl>
                                          <p:spTgt spid="4"/>
                                        </p:tgtEl>
                                        <p:attrNameLst>
                                          <p:attrName>ppt_x</p:attrName>
                                          <p:attrName>ppt_y</p:attrName>
                                        </p:attrNameLst>
                                      </p:cBhvr>
                                      <p:rCtr x="-125" y="-153"/>
                                    </p:animMotion>
                                  </p:childTnLst>
                                </p:cTn>
                              </p:par>
                            </p:childTnLst>
                          </p:cTn>
                        </p:par>
                        <p:par>
                          <p:cTn id="40" fill="hold" nodeType="afterGroup">
                            <p:stCondLst>
                              <p:cond delay="4000"/>
                            </p:stCondLst>
                            <p:childTnLst>
                              <p:par>
                                <p:cTn id="41" presetID="6" presetClass="emph" presetSubtype="0" fill="hold" nodeType="afterEffect">
                                  <p:stCondLst>
                                    <p:cond delay="0"/>
                                  </p:stCondLst>
                                  <p:childTnLst>
                                    <p:animScale>
                                      <p:cBhvr>
                                        <p:cTn id="42" dur="2000" fill="hold"/>
                                        <p:tgtEl>
                                          <p:spTgt spid="4"/>
                                        </p:tgtEl>
                                      </p:cBhvr>
                                      <p:by x="150000" y="150000"/>
                                    </p:animScale>
                                  </p:childTnLst>
                                </p:cTn>
                              </p:par>
                            </p:childTnLst>
                          </p:cTn>
                        </p:par>
                        <p:par>
                          <p:cTn id="43" fill="hold" nodeType="afterGroup">
                            <p:stCondLst>
                              <p:cond delay="6000"/>
                            </p:stCondLst>
                            <p:childTnLst>
                              <p:par>
                                <p:cTn id="44" presetID="10" presetClass="entr" presetSubtype="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2" grpId="0"/>
      <p:bldP spid="11" grpId="0"/>
      <p:bldP spid="1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282" name="Picture 1"/>
          <p:cNvPicPr>
            <a:picLocks noChangeAspect="1"/>
          </p:cNvPicPr>
          <p:nvPr/>
        </p:nvPicPr>
        <p:blipFill>
          <a:blip r:embed="rId2" cstate="print"/>
          <a:srcRect/>
          <a:stretch>
            <a:fillRect/>
          </a:stretch>
        </p:blipFill>
        <p:spPr bwMode="auto">
          <a:xfrm>
            <a:off x="627063" y="3983038"/>
            <a:ext cx="8369300" cy="2751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20709_EarnMoreIncome2Revised.png"/>
          <p:cNvPicPr>
            <a:picLocks noChangeAspect="1"/>
          </p:cNvPicPr>
          <p:nvPr/>
        </p:nvPicPr>
        <p:blipFill>
          <a:blip r:embed="rId2" cstate="print"/>
          <a:srcRect/>
          <a:stretch>
            <a:fillRect/>
          </a:stretch>
        </p:blipFill>
        <p:spPr bwMode="auto">
          <a:xfrm>
            <a:off x="1736725" y="2667000"/>
            <a:ext cx="5756275" cy="727075"/>
          </a:xfrm>
          <a:prstGeom prst="rect">
            <a:avLst/>
          </a:prstGeom>
          <a:noFill/>
          <a:ln w="9525">
            <a:noFill/>
            <a:miter lim="800000"/>
            <a:headEnd/>
            <a:tailEnd/>
          </a:ln>
        </p:spPr>
      </p:pic>
      <p:pic>
        <p:nvPicPr>
          <p:cNvPr id="9" name="Picture 8"/>
          <p:cNvPicPr>
            <a:picLocks noChangeAspect="1"/>
          </p:cNvPicPr>
          <p:nvPr/>
        </p:nvPicPr>
        <p:blipFill>
          <a:blip r:embed="rId3" cstate="print"/>
          <a:srcRect/>
          <a:stretch>
            <a:fillRect/>
          </a:stretch>
        </p:blipFill>
        <p:spPr bwMode="auto">
          <a:xfrm>
            <a:off x="3333750" y="1319213"/>
            <a:ext cx="2622550" cy="1296987"/>
          </a:xfrm>
          <a:prstGeom prst="rect">
            <a:avLst/>
          </a:prstGeom>
          <a:noFill/>
          <a:ln w="9525">
            <a:noFill/>
            <a:miter lim="800000"/>
            <a:headEnd/>
            <a:tailEnd/>
          </a:ln>
        </p:spPr>
      </p:pic>
      <p:pic>
        <p:nvPicPr>
          <p:cNvPr id="610308" name="Picture 24" descr="20120709_MasterUnFranchiseOwner7.png"/>
          <p:cNvPicPr>
            <a:picLocks noChangeAspect="1"/>
          </p:cNvPicPr>
          <p:nvPr/>
        </p:nvPicPr>
        <p:blipFill>
          <a:blip r:embed="rId4" cstate="print"/>
          <a:srcRect/>
          <a:stretch>
            <a:fillRect/>
          </a:stretch>
        </p:blipFill>
        <p:spPr bwMode="auto">
          <a:xfrm>
            <a:off x="4556125" y="1651000"/>
            <a:ext cx="192088" cy="3749675"/>
          </a:xfrm>
          <a:prstGeom prst="rect">
            <a:avLst/>
          </a:prstGeom>
          <a:noFill/>
          <a:ln w="9525">
            <a:noFill/>
            <a:miter lim="800000"/>
            <a:headEnd/>
            <a:tailEnd/>
          </a:ln>
        </p:spPr>
      </p:pic>
      <p:pic>
        <p:nvPicPr>
          <p:cNvPr id="12" name="Picture 11"/>
          <p:cNvPicPr>
            <a:picLocks noChangeAspect="1"/>
          </p:cNvPicPr>
          <p:nvPr/>
        </p:nvPicPr>
        <p:blipFill>
          <a:blip r:embed="rId5" cstate="print"/>
          <a:srcRect/>
          <a:stretch>
            <a:fillRect/>
          </a:stretch>
        </p:blipFill>
        <p:spPr bwMode="auto">
          <a:xfrm>
            <a:off x="2133600" y="4843463"/>
            <a:ext cx="896938" cy="427037"/>
          </a:xfrm>
          <a:prstGeom prst="rect">
            <a:avLst/>
          </a:prstGeom>
          <a:noFill/>
          <a:ln w="9525">
            <a:noFill/>
            <a:miter lim="800000"/>
            <a:headEnd/>
            <a:tailEnd/>
          </a:ln>
        </p:spPr>
      </p:pic>
      <p:pic>
        <p:nvPicPr>
          <p:cNvPr id="17" name="Picture 16"/>
          <p:cNvPicPr>
            <a:picLocks noChangeAspect="1"/>
          </p:cNvPicPr>
          <p:nvPr/>
        </p:nvPicPr>
        <p:blipFill>
          <a:blip r:embed="rId5" cstate="print"/>
          <a:srcRect/>
          <a:stretch>
            <a:fillRect/>
          </a:stretch>
        </p:blipFill>
        <p:spPr bwMode="auto">
          <a:xfrm>
            <a:off x="6718300" y="5443538"/>
            <a:ext cx="896938" cy="427037"/>
          </a:xfrm>
          <a:prstGeom prst="rect">
            <a:avLst/>
          </a:prstGeom>
          <a:noFill/>
          <a:ln w="9525">
            <a:noFill/>
            <a:miter lim="800000"/>
            <a:headEnd/>
            <a:tailEnd/>
          </a:ln>
        </p:spPr>
      </p:pic>
      <p:pic>
        <p:nvPicPr>
          <p:cNvPr id="610311" name="Picture 1"/>
          <p:cNvPicPr>
            <a:picLocks noChangeAspect="1"/>
          </p:cNvPicPr>
          <p:nvPr/>
        </p:nvPicPr>
        <p:blipFill>
          <a:blip r:embed="rId6" cstate="print"/>
          <a:srcRect/>
          <a:stretch>
            <a:fillRect/>
          </a:stretch>
        </p:blipFill>
        <p:spPr bwMode="auto">
          <a:xfrm>
            <a:off x="57150" y="1355725"/>
            <a:ext cx="9053513" cy="3895725"/>
          </a:xfrm>
          <a:prstGeom prst="rect">
            <a:avLst/>
          </a:prstGeom>
          <a:noFill/>
          <a:ln w="9525">
            <a:noFill/>
            <a:miter lim="800000"/>
            <a:headEnd/>
            <a:tailEnd/>
          </a:ln>
        </p:spPr>
      </p:pic>
      <p:pic>
        <p:nvPicPr>
          <p:cNvPr id="10" name="Picture 9" descr="20120709_EarnMoreIncome2.png"/>
          <p:cNvPicPr>
            <a:picLocks noChangeAspect="1"/>
          </p:cNvPicPr>
          <p:nvPr/>
        </p:nvPicPr>
        <p:blipFill>
          <a:blip r:embed="rId7" cstate="print"/>
          <a:srcRect/>
          <a:stretch>
            <a:fillRect/>
          </a:stretch>
        </p:blipFill>
        <p:spPr bwMode="auto">
          <a:xfrm>
            <a:off x="3775075" y="1658938"/>
            <a:ext cx="1774825" cy="787400"/>
          </a:xfrm>
          <a:prstGeom prst="rect">
            <a:avLst/>
          </a:prstGeom>
          <a:noFill/>
          <a:ln w="9525">
            <a:noFill/>
            <a:miter lim="800000"/>
            <a:headEnd/>
            <a:tailEnd/>
          </a:ln>
        </p:spPr>
      </p:pic>
      <p:pic>
        <p:nvPicPr>
          <p:cNvPr id="11" name="Picture 10"/>
          <p:cNvPicPr>
            <a:picLocks noChangeAspect="1"/>
          </p:cNvPicPr>
          <p:nvPr/>
        </p:nvPicPr>
        <p:blipFill>
          <a:blip r:embed="rId8" cstate="print"/>
          <a:srcRect/>
          <a:stretch>
            <a:fillRect/>
          </a:stretch>
        </p:blipFill>
        <p:spPr bwMode="auto">
          <a:xfrm>
            <a:off x="2166938" y="4629150"/>
            <a:ext cx="812800" cy="631825"/>
          </a:xfrm>
          <a:prstGeom prst="rect">
            <a:avLst/>
          </a:prstGeom>
          <a:noFill/>
          <a:ln w="9525">
            <a:noFill/>
            <a:miter lim="800000"/>
            <a:headEnd/>
            <a:tailEnd/>
          </a:ln>
        </p:spPr>
      </p:pic>
      <p:pic>
        <p:nvPicPr>
          <p:cNvPr id="13" name="Picture 12"/>
          <p:cNvPicPr>
            <a:picLocks noChangeAspect="1"/>
          </p:cNvPicPr>
          <p:nvPr/>
        </p:nvPicPr>
        <p:blipFill>
          <a:blip r:embed="rId9" cstate="print"/>
          <a:srcRect/>
          <a:stretch>
            <a:fillRect/>
          </a:stretch>
        </p:blipFill>
        <p:spPr bwMode="auto">
          <a:xfrm>
            <a:off x="1698625" y="5256213"/>
            <a:ext cx="1746250" cy="604837"/>
          </a:xfrm>
          <a:prstGeom prst="rect">
            <a:avLst/>
          </a:prstGeom>
          <a:noFill/>
          <a:ln w="9525">
            <a:noFill/>
            <a:miter lim="800000"/>
            <a:headEnd/>
            <a:tailEnd/>
          </a:ln>
        </p:spPr>
      </p:pic>
      <p:pic>
        <p:nvPicPr>
          <p:cNvPr id="14" name="Picture 13"/>
          <p:cNvPicPr>
            <a:picLocks noChangeAspect="1"/>
          </p:cNvPicPr>
          <p:nvPr/>
        </p:nvPicPr>
        <p:blipFill>
          <a:blip r:embed="rId10" cstate="print"/>
          <a:srcRect/>
          <a:stretch>
            <a:fillRect/>
          </a:stretch>
        </p:blipFill>
        <p:spPr bwMode="auto">
          <a:xfrm>
            <a:off x="1698625" y="1665288"/>
            <a:ext cx="2378075" cy="4179887"/>
          </a:xfrm>
          <a:prstGeom prst="rect">
            <a:avLst/>
          </a:prstGeom>
          <a:noFill/>
          <a:ln w="9525">
            <a:noFill/>
            <a:miter lim="800000"/>
            <a:headEnd/>
            <a:tailEnd/>
          </a:ln>
        </p:spPr>
      </p:pic>
      <p:pic>
        <p:nvPicPr>
          <p:cNvPr id="4" name="Picture 3" descr="20120709_EarnMoreIncome11.png"/>
          <p:cNvPicPr>
            <a:picLocks noChangeAspect="1"/>
          </p:cNvPicPr>
          <p:nvPr/>
        </p:nvPicPr>
        <p:blipFill>
          <a:blip r:embed="rId11" cstate="print"/>
          <a:srcRect/>
          <a:stretch>
            <a:fillRect/>
          </a:stretch>
        </p:blipFill>
        <p:spPr bwMode="auto">
          <a:xfrm>
            <a:off x="2630488" y="2836863"/>
            <a:ext cx="1984375" cy="1797050"/>
          </a:xfrm>
          <a:prstGeom prst="rect">
            <a:avLst/>
          </a:prstGeom>
          <a:noFill/>
          <a:ln w="9525">
            <a:noFill/>
            <a:miter lim="800000"/>
            <a:headEnd/>
            <a:tailEnd/>
          </a:ln>
        </p:spPr>
      </p:pic>
      <p:pic>
        <p:nvPicPr>
          <p:cNvPr id="5" name="Picture 4" descr="20120709_EarnMoreIncome12.png"/>
          <p:cNvPicPr>
            <a:picLocks noChangeAspect="1"/>
          </p:cNvPicPr>
          <p:nvPr/>
        </p:nvPicPr>
        <p:blipFill>
          <a:blip r:embed="rId12" cstate="print"/>
          <a:srcRect/>
          <a:stretch>
            <a:fillRect/>
          </a:stretch>
        </p:blipFill>
        <p:spPr bwMode="auto">
          <a:xfrm>
            <a:off x="4725988" y="2832100"/>
            <a:ext cx="1971675" cy="1801813"/>
          </a:xfrm>
          <a:prstGeom prst="rect">
            <a:avLst/>
          </a:prstGeom>
          <a:noFill/>
          <a:ln w="9525">
            <a:noFill/>
            <a:miter lim="800000"/>
            <a:headEnd/>
            <a:tailEnd/>
          </a:ln>
        </p:spPr>
      </p:pic>
      <p:pic>
        <p:nvPicPr>
          <p:cNvPr id="15" name="Picture 14"/>
          <p:cNvPicPr>
            <a:picLocks noChangeAspect="1"/>
          </p:cNvPicPr>
          <p:nvPr/>
        </p:nvPicPr>
        <p:blipFill>
          <a:blip r:embed="rId13" cstate="print"/>
          <a:srcRect/>
          <a:stretch>
            <a:fillRect/>
          </a:stretch>
        </p:blipFill>
        <p:spPr bwMode="auto">
          <a:xfrm>
            <a:off x="2828925" y="4275138"/>
            <a:ext cx="1311275" cy="1311275"/>
          </a:xfrm>
          <a:prstGeom prst="rect">
            <a:avLst/>
          </a:prstGeom>
          <a:noFill/>
          <a:ln w="9525">
            <a:noFill/>
            <a:miter lim="800000"/>
            <a:headEnd/>
            <a:tailEnd/>
          </a:ln>
        </p:spPr>
      </p:pic>
      <p:pic>
        <p:nvPicPr>
          <p:cNvPr id="16" name="Picture 15"/>
          <p:cNvPicPr>
            <a:picLocks noChangeAspect="1"/>
          </p:cNvPicPr>
          <p:nvPr/>
        </p:nvPicPr>
        <p:blipFill>
          <a:blip r:embed="rId14" cstate="print"/>
          <a:srcRect/>
          <a:stretch>
            <a:fillRect/>
          </a:stretch>
        </p:blipFill>
        <p:spPr bwMode="auto">
          <a:xfrm>
            <a:off x="6761163" y="5248275"/>
            <a:ext cx="804862" cy="603250"/>
          </a:xfrm>
          <a:prstGeom prst="rect">
            <a:avLst/>
          </a:prstGeom>
          <a:noFill/>
          <a:ln w="9525">
            <a:noFill/>
            <a:miter lim="800000"/>
            <a:headEnd/>
            <a:tailEnd/>
          </a:ln>
        </p:spPr>
      </p:pic>
      <p:pic>
        <p:nvPicPr>
          <p:cNvPr id="18" name="Picture 17"/>
          <p:cNvPicPr>
            <a:picLocks noChangeAspect="1"/>
          </p:cNvPicPr>
          <p:nvPr/>
        </p:nvPicPr>
        <p:blipFill>
          <a:blip r:embed="rId15" cstate="print"/>
          <a:srcRect/>
          <a:stretch>
            <a:fillRect/>
          </a:stretch>
        </p:blipFill>
        <p:spPr bwMode="auto">
          <a:xfrm>
            <a:off x="6289675" y="5845175"/>
            <a:ext cx="1765300" cy="612775"/>
          </a:xfrm>
          <a:prstGeom prst="rect">
            <a:avLst/>
          </a:prstGeom>
          <a:noFill/>
          <a:ln w="9525">
            <a:noFill/>
            <a:miter lim="800000"/>
            <a:headEnd/>
            <a:tailEnd/>
          </a:ln>
        </p:spPr>
      </p:pic>
      <p:pic>
        <p:nvPicPr>
          <p:cNvPr id="19" name="Picture 18" descr="20120709_EarnMoreIncome9.png"/>
          <p:cNvPicPr>
            <a:picLocks noChangeAspect="1"/>
          </p:cNvPicPr>
          <p:nvPr/>
        </p:nvPicPr>
        <p:blipFill>
          <a:blip r:embed="rId16" cstate="print"/>
          <a:srcRect/>
          <a:stretch>
            <a:fillRect/>
          </a:stretch>
        </p:blipFill>
        <p:spPr bwMode="auto">
          <a:xfrm>
            <a:off x="5241925" y="1655763"/>
            <a:ext cx="2806700" cy="4792662"/>
          </a:xfrm>
          <a:prstGeom prst="rect">
            <a:avLst/>
          </a:prstGeom>
          <a:noFill/>
          <a:ln w="9525">
            <a:noFill/>
            <a:miter lim="800000"/>
            <a:headEnd/>
            <a:tailEnd/>
          </a:ln>
        </p:spPr>
      </p:pic>
      <p:pic>
        <p:nvPicPr>
          <p:cNvPr id="20" name="Picture 19"/>
          <p:cNvPicPr>
            <a:picLocks noChangeAspect="1"/>
          </p:cNvPicPr>
          <p:nvPr/>
        </p:nvPicPr>
        <p:blipFill>
          <a:blip r:embed="rId13" cstate="print"/>
          <a:srcRect/>
          <a:stretch>
            <a:fillRect/>
          </a:stretch>
        </p:blipFill>
        <p:spPr bwMode="auto">
          <a:xfrm>
            <a:off x="5791200" y="4389438"/>
            <a:ext cx="1311275" cy="1311275"/>
          </a:xfrm>
          <a:prstGeom prst="rect">
            <a:avLst/>
          </a:prstGeom>
          <a:noFill/>
          <a:ln w="9525">
            <a:noFill/>
            <a:miter lim="800000"/>
            <a:headEnd/>
            <a:tailEnd/>
          </a:ln>
        </p:spPr>
      </p:pic>
      <p:pic>
        <p:nvPicPr>
          <p:cNvPr id="21" name="Picture 20"/>
          <p:cNvPicPr>
            <a:picLocks noChangeAspect="1"/>
          </p:cNvPicPr>
          <p:nvPr/>
        </p:nvPicPr>
        <p:blipFill>
          <a:blip r:embed="rId13" cstate="print"/>
          <a:srcRect/>
          <a:stretch>
            <a:fillRect/>
          </a:stretch>
        </p:blipFill>
        <p:spPr bwMode="auto">
          <a:xfrm>
            <a:off x="3930650" y="2300288"/>
            <a:ext cx="1311275" cy="1311275"/>
          </a:xfrm>
          <a:prstGeom prst="rect">
            <a:avLst/>
          </a:prstGeom>
          <a:noFill/>
          <a:ln w="9525">
            <a:noFill/>
            <a:miter lim="800000"/>
            <a:headEnd/>
            <a:tailEnd/>
          </a:ln>
        </p:spPr>
      </p:pic>
      <p:pic>
        <p:nvPicPr>
          <p:cNvPr id="610324" name="Picture 22"/>
          <p:cNvPicPr>
            <a:picLocks noChangeAspect="1"/>
          </p:cNvPicPr>
          <p:nvPr/>
        </p:nvPicPr>
        <p:blipFill>
          <a:blip r:embed="rId17" cstate="print"/>
          <a:srcRect/>
          <a:stretch>
            <a:fillRect/>
          </a:stretch>
        </p:blipFill>
        <p:spPr bwMode="auto">
          <a:xfrm>
            <a:off x="384175" y="247650"/>
            <a:ext cx="8440738" cy="611188"/>
          </a:xfrm>
          <a:prstGeom prst="rect">
            <a:avLst/>
          </a:prstGeom>
          <a:noFill/>
          <a:ln w="9525">
            <a:noFill/>
            <a:miter lim="800000"/>
            <a:headEnd/>
            <a:tailEnd/>
          </a:ln>
        </p:spPr>
      </p:pic>
      <p:sp>
        <p:nvSpPr>
          <p:cNvPr id="24" name="TextBox 23"/>
          <p:cNvSpPr txBox="1">
            <a:spLocks noChangeArrowheads="1"/>
          </p:cNvSpPr>
          <p:nvPr/>
        </p:nvSpPr>
        <p:spPr bwMode="auto">
          <a:xfrm>
            <a:off x="357188" y="838200"/>
            <a:ext cx="8913812" cy="369888"/>
          </a:xfrm>
          <a:prstGeom prst="rect">
            <a:avLst/>
          </a:prstGeom>
          <a:noFill/>
          <a:ln w="9525">
            <a:noFill/>
            <a:miter lim="800000"/>
            <a:headEnd/>
            <a:tailEnd/>
          </a:ln>
        </p:spPr>
        <p:txBody>
          <a:bodyPr>
            <a:spAutoFit/>
          </a:bodyPr>
          <a:lstStyle/>
          <a:p>
            <a:r>
              <a:rPr lang="en-US" altLang="en-US">
                <a:solidFill>
                  <a:srgbClr val="042555"/>
                </a:solidFill>
                <a:latin typeface="儷黑 Pro"/>
                <a:ea typeface="儷黑 Pro"/>
                <a:cs typeface="儷黑 Pro"/>
              </a:rPr>
              <a:t>開設更多商業發展中心以增加你的佣金</a:t>
            </a:r>
            <a:r>
              <a:rPr lang="en-US">
                <a:solidFill>
                  <a:srgbClr val="042555"/>
                </a:solidFill>
                <a:latin typeface="儷黑 Pro"/>
                <a:ea typeface="儷黑 Pro"/>
                <a:cs typeface="儷黑 Pro"/>
              </a:rPr>
              <a:t> </a:t>
            </a:r>
          </a:p>
        </p:txBody>
      </p:sp>
      <p:sp>
        <p:nvSpPr>
          <p:cNvPr id="26" name="TextBox 25"/>
          <p:cNvSpPr txBox="1">
            <a:spLocks noChangeArrowheads="1"/>
          </p:cNvSpPr>
          <p:nvPr/>
        </p:nvSpPr>
        <p:spPr bwMode="auto">
          <a:xfrm>
            <a:off x="2255838" y="5214938"/>
            <a:ext cx="609600" cy="206375"/>
          </a:xfrm>
          <a:prstGeom prst="rect">
            <a:avLst/>
          </a:prstGeom>
          <a:noFill/>
          <a:ln w="9525">
            <a:noFill/>
            <a:miter lim="800000"/>
            <a:headEnd/>
            <a:tailEnd/>
          </a:ln>
        </p:spPr>
        <p:txBody>
          <a:bodyPr>
            <a:spAutoFit/>
          </a:bodyPr>
          <a:lstStyle/>
          <a:p>
            <a:pPr algn="ctr">
              <a:lnSpc>
                <a:spcPct val="90000"/>
              </a:lnSpc>
            </a:pPr>
            <a:r>
              <a:rPr lang="en-US" sz="800" b="1">
                <a:solidFill>
                  <a:srgbClr val="042555"/>
                </a:solidFill>
                <a:latin typeface="儷黑 Pro"/>
                <a:ea typeface="儷黑 Pro"/>
                <a:cs typeface="儷黑 Pro"/>
              </a:rPr>
              <a:t>200 BV</a:t>
            </a:r>
          </a:p>
        </p:txBody>
      </p:sp>
      <p:sp>
        <p:nvSpPr>
          <p:cNvPr id="27" name="TextBox 26"/>
          <p:cNvSpPr txBox="1">
            <a:spLocks noChangeArrowheads="1"/>
          </p:cNvSpPr>
          <p:nvPr/>
        </p:nvSpPr>
        <p:spPr bwMode="auto">
          <a:xfrm>
            <a:off x="6919913" y="5827713"/>
            <a:ext cx="585787" cy="206375"/>
          </a:xfrm>
          <a:prstGeom prst="rect">
            <a:avLst/>
          </a:prstGeom>
          <a:noFill/>
          <a:ln w="9525">
            <a:noFill/>
            <a:miter lim="800000"/>
            <a:headEnd/>
            <a:tailEnd/>
          </a:ln>
        </p:spPr>
        <p:txBody>
          <a:bodyPr>
            <a:spAutoFit/>
          </a:bodyPr>
          <a:lstStyle/>
          <a:p>
            <a:pPr>
              <a:lnSpc>
                <a:spcPct val="90000"/>
              </a:lnSpc>
            </a:pPr>
            <a:r>
              <a:rPr lang="en-US" sz="800" b="1">
                <a:solidFill>
                  <a:srgbClr val="042555"/>
                </a:solidFill>
                <a:latin typeface="儷黑 Pro"/>
                <a:ea typeface="儷黑 Pro"/>
                <a:cs typeface="儷黑 Pro"/>
              </a:rPr>
              <a:t>200 BV</a:t>
            </a:r>
          </a:p>
        </p:txBody>
      </p:sp>
      <p:pic>
        <p:nvPicPr>
          <p:cNvPr id="28" name="Picture 27"/>
          <p:cNvPicPr>
            <a:picLocks noChangeAspect="1"/>
          </p:cNvPicPr>
          <p:nvPr/>
        </p:nvPicPr>
        <p:blipFill>
          <a:blip r:embed="rId13" cstate="print"/>
          <a:srcRect/>
          <a:stretch>
            <a:fillRect/>
          </a:stretch>
        </p:blipFill>
        <p:spPr bwMode="auto">
          <a:xfrm>
            <a:off x="604838" y="2300288"/>
            <a:ext cx="1309687" cy="1311275"/>
          </a:xfrm>
          <a:prstGeom prst="rect">
            <a:avLst/>
          </a:prstGeom>
          <a:noFill/>
          <a:ln w="9525">
            <a:noFill/>
            <a:miter lim="800000"/>
            <a:headEnd/>
            <a:tailEnd/>
          </a:ln>
        </p:spPr>
      </p:pic>
      <p:pic>
        <p:nvPicPr>
          <p:cNvPr id="29" name="Picture 28"/>
          <p:cNvPicPr>
            <a:picLocks noChangeAspect="1"/>
          </p:cNvPicPr>
          <p:nvPr/>
        </p:nvPicPr>
        <p:blipFill>
          <a:blip r:embed="rId13" cstate="print"/>
          <a:srcRect/>
          <a:stretch>
            <a:fillRect/>
          </a:stretch>
        </p:blipFill>
        <p:spPr bwMode="auto">
          <a:xfrm>
            <a:off x="7239000" y="2300288"/>
            <a:ext cx="1311275" cy="1311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10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nodeType="afterGroup">
                            <p:stCondLst>
                              <p:cond delay="1000"/>
                            </p:stCondLst>
                            <p:childTnLst>
                              <p:par>
                                <p:cTn id="32" presetID="10"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xit" presetSubtype="0" fill="hold" nodeType="with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3000"/>
                                        <p:tgtEl>
                                          <p:spTgt spid="14"/>
                                        </p:tgtEl>
                                      </p:cBhvr>
                                    </p:animEffect>
                                  </p:childTnLst>
                                </p:cTn>
                              </p:par>
                            </p:childTnLst>
                          </p:cTn>
                        </p:par>
                        <p:par>
                          <p:cTn id="48" fill="hold" nodeType="afterGroup">
                            <p:stCondLst>
                              <p:cond delay="3000"/>
                            </p:stCondLst>
                            <p:childTnLst>
                              <p:par>
                                <p:cTn id="49" presetID="10" presetClass="entr" presetSubtype="0"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par>
                          <p:cTn id="57" fill="hold" nodeType="afterGroup">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childTnLst>
                          </p:cTn>
                        </p:par>
                        <p:par>
                          <p:cTn id="61" fill="hold" nodeType="afterGroup">
                            <p:stCondLst>
                              <p:cond delay="1000"/>
                            </p:stCondLst>
                            <p:childTnLst>
                              <p:par>
                                <p:cTn id="62" presetID="10" presetClass="entr" presetSubtype="0" fill="hold"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ntr" presetSubtype="0" fill="hold"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4"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down)">
                                      <p:cBhvr>
                                        <p:cTn id="74" dur="3000"/>
                                        <p:tgtEl>
                                          <p:spTgt spid="19"/>
                                        </p:tgtEl>
                                      </p:cBhvr>
                                    </p:animEffect>
                                  </p:childTnLst>
                                </p:cTn>
                              </p:par>
                            </p:childTnLst>
                          </p:cTn>
                        </p:par>
                        <p:par>
                          <p:cTn id="75" fill="hold" nodeType="afterGroup">
                            <p:stCondLst>
                              <p:cond delay="3000"/>
                            </p:stCondLst>
                            <p:childTnLst>
                              <p:par>
                                <p:cTn id="76" presetID="10" presetClass="entr" presetSubtype="0" fill="hold" nodeType="after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childTnLst>
                          </p:cTn>
                        </p:par>
                        <p:par>
                          <p:cTn id="79" fill="hold" nodeType="afterGroup">
                            <p:stCondLst>
                              <p:cond delay="3500"/>
                            </p:stCondLst>
                            <p:childTnLst>
                              <p:par>
                                <p:cTn id="80" presetID="10" presetClass="entr" presetSubtype="0"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nodeType="click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wipe(down)">
                                      <p:cBhvr>
                                        <p:cTn id="87" dur="3000"/>
                                        <p:tgtEl>
                                          <p:spTgt spid="4"/>
                                        </p:tgtEl>
                                      </p:cBhvr>
                                    </p:animEffect>
                                  </p:childTnLst>
                                </p:cTn>
                              </p:par>
                            </p:childTnLst>
                          </p:cTn>
                        </p:par>
                        <p:par>
                          <p:cTn id="88" fill="hold" nodeType="afterGroup">
                            <p:stCondLst>
                              <p:cond delay="3000"/>
                            </p:stCondLst>
                            <p:childTnLst>
                              <p:par>
                                <p:cTn id="89" presetID="10" presetClass="entr" presetSubtype="0"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22" presetClass="entr" presetSubtype="4" fill="hold" nodeType="click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wipe(down)">
                                      <p:cBhvr>
                                        <p:cTn id="96" dur="3000"/>
                                        <p:tgtEl>
                                          <p:spTgt spid="5"/>
                                        </p:tgtEl>
                                      </p:cBhvr>
                                    </p:animEffect>
                                  </p:childTnLst>
                                </p:cTn>
                              </p:par>
                            </p:childTnLst>
                          </p:cTn>
                        </p:par>
                        <p:par>
                          <p:cTn id="97" fill="hold" nodeType="afterGroup">
                            <p:stCondLst>
                              <p:cond delay="3000"/>
                            </p:stCondLst>
                            <p:childTnLst>
                              <p:par>
                                <p:cTn id="98" presetID="10" presetClass="entr" presetSubtype="0" fill="hold" nodeType="after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endParaRPr lang="en-US">
              <a:solidFill>
                <a:srgbClr val="FFFFFF"/>
              </a:solidFill>
            </a:endParaRPr>
          </a:p>
        </p:txBody>
      </p:sp>
      <p:sp>
        <p:nvSpPr>
          <p:cNvPr id="611331"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8"/>
              </a:srgbClr>
            </a:outerShdw>
          </a:effectLst>
        </p:spPr>
        <p:txBody>
          <a:bodyPr anchor="ctr"/>
          <a:lstStyle/>
          <a:p>
            <a:pPr algn="ctr" defTabSz="457200"/>
            <a:endParaRPr lang="en-US">
              <a:solidFill>
                <a:srgbClr val="FFFFFF"/>
              </a:solidFill>
            </a:endParaRPr>
          </a:p>
        </p:txBody>
      </p:sp>
      <p:sp>
        <p:nvSpPr>
          <p:cNvPr id="611332" name="TextBox 4"/>
          <p:cNvSpPr txBox="1">
            <a:spLocks noChangeArrowheads="1"/>
          </p:cNvSpPr>
          <p:nvPr/>
        </p:nvSpPr>
        <p:spPr bwMode="auto">
          <a:xfrm>
            <a:off x="304800" y="2667000"/>
            <a:ext cx="8534400" cy="1754326"/>
          </a:xfrm>
          <a:prstGeom prst="rect">
            <a:avLst/>
          </a:prstGeom>
          <a:noFill/>
          <a:ln w="9525">
            <a:noFill/>
            <a:miter lim="800000"/>
            <a:headEnd/>
            <a:tailEnd/>
          </a:ln>
        </p:spPr>
        <p:txBody>
          <a:bodyPr wrap="square">
            <a:spAutoFit/>
          </a:bodyPr>
          <a:lstStyle/>
          <a:p>
            <a:pPr algn="ctr" defTabSz="457200"/>
            <a:r>
              <a:rPr lang="zh-TW" altLang="en-US" sz="5400" dirty="0" smtClean="0">
                <a:solidFill>
                  <a:srgbClr val="000000"/>
                </a:solidFill>
                <a:latin typeface="華康儷中黑" pitchFamily="49" charset="-120"/>
                <a:ea typeface="華康儷中黑" pitchFamily="49" charset="-120"/>
              </a:rPr>
              <a:t>新的超連鎖事業簡報會影片</a:t>
            </a:r>
            <a:endParaRPr lang="en-US" sz="5400" dirty="0" smtClean="0">
              <a:solidFill>
                <a:srgbClr val="000000"/>
              </a:solidFill>
              <a:latin typeface="華康儷中黑" pitchFamily="49" charset="-120"/>
              <a:ea typeface="華康儷中黑" pitchFamily="49" charset="-120"/>
            </a:endParaRPr>
          </a:p>
          <a:p>
            <a:pPr algn="ctr" defTabSz="457200"/>
            <a:r>
              <a:rPr lang="en-US" sz="5000" dirty="0" smtClean="0">
                <a:solidFill>
                  <a:srgbClr val="000000"/>
                </a:solidFill>
                <a:latin typeface="ITC Avant Garde Std Bk"/>
              </a:rPr>
              <a:t>New </a:t>
            </a:r>
            <a:r>
              <a:rPr lang="en-US" sz="5000" dirty="0">
                <a:solidFill>
                  <a:srgbClr val="000000"/>
                </a:solidFill>
                <a:latin typeface="ITC Avant Garde Std Bk"/>
              </a:rPr>
              <a:t>UBP Video</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1"/>
          <p:cNvPicPr>
            <a:picLocks noChangeAspect="1"/>
          </p:cNvPicPr>
          <p:nvPr/>
        </p:nvPicPr>
        <p:blipFill>
          <a:blip r:embed="rId2" cstate="print"/>
          <a:srcRect/>
          <a:stretch>
            <a:fillRect/>
          </a:stretch>
        </p:blipFill>
        <p:spPr bwMode="auto">
          <a:xfrm>
            <a:off x="384175" y="690562"/>
            <a:ext cx="8404225" cy="681038"/>
          </a:xfrm>
          <a:prstGeom prst="rect">
            <a:avLst/>
          </a:prstGeom>
          <a:noFill/>
          <a:ln w="9525">
            <a:noFill/>
            <a:miter lim="800000"/>
            <a:headEnd/>
            <a:tailEnd/>
          </a:ln>
        </p:spPr>
      </p:pic>
      <p:sp>
        <p:nvSpPr>
          <p:cNvPr id="612355" name="TextBox 38"/>
          <p:cNvSpPr txBox="1">
            <a:spLocks noChangeArrowheads="1"/>
          </p:cNvSpPr>
          <p:nvPr/>
        </p:nvSpPr>
        <p:spPr bwMode="auto">
          <a:xfrm>
            <a:off x="6083300" y="139700"/>
            <a:ext cx="184150" cy="646113"/>
          </a:xfrm>
          <a:prstGeom prst="rect">
            <a:avLst/>
          </a:prstGeom>
          <a:noFill/>
          <a:ln w="9525">
            <a:noFill/>
            <a:miter lim="800000"/>
            <a:headEnd/>
            <a:tailEnd/>
          </a:ln>
        </p:spPr>
        <p:txBody>
          <a:bodyPr wrap="none">
            <a:spAutoFit/>
          </a:bodyPr>
          <a:lstStyle/>
          <a:p>
            <a:pPr algn="r" defTabSz="457200"/>
            <a:endParaRPr lang="en-US" sz="3600" b="1">
              <a:solidFill>
                <a:srgbClr val="139FC9"/>
              </a:solidFill>
              <a:latin typeface="Arial" pitchFamily="34" charset="0"/>
              <a:cs typeface="Arial" pitchFamily="34" charset="0"/>
            </a:endParaRPr>
          </a:p>
        </p:txBody>
      </p:sp>
      <p:pic>
        <p:nvPicPr>
          <p:cNvPr id="65" name="Picture 64"/>
          <p:cNvPicPr>
            <a:picLocks noChangeAspect="1"/>
          </p:cNvPicPr>
          <p:nvPr/>
        </p:nvPicPr>
        <p:blipFill>
          <a:blip r:embed="rId3" cstate="print"/>
          <a:srcRect/>
          <a:stretch>
            <a:fillRect/>
          </a:stretch>
        </p:blipFill>
        <p:spPr bwMode="auto">
          <a:xfrm>
            <a:off x="838200" y="1676400"/>
            <a:ext cx="7407275" cy="4373563"/>
          </a:xfrm>
          <a:prstGeom prst="rect">
            <a:avLst/>
          </a:prstGeom>
          <a:noFill/>
          <a:ln w="9525">
            <a:solidFill>
              <a:schemeClr val="tx2"/>
            </a:solidFill>
            <a:miter lim="800000"/>
            <a:headEnd/>
            <a:tailEnd/>
          </a:ln>
          <a:effectLst>
            <a:outerShdw blurRad="76200" sy="23000" kx="-1199993" algn="bl" rotWithShape="0">
              <a:srgbClr val="808080">
                <a:alpha val="20000"/>
              </a:srgbClr>
            </a:outerShdw>
          </a:effectLst>
          <a:extLst>
            <a:ext uri="{909E8E84-426E-40DD-AFC4-6F175D3DCCD1}">
              <a14:hiddenFill xmlns:a14="http://schemas.microsoft.com/office/drawing/2010/main" xmlns="">
                <a:solidFill>
                  <a:srgbClr val="FFFFFF"/>
                </a:solidFill>
              </a14:hiddenFill>
            </a:ext>
          </a:extLst>
        </p:spPr>
      </p:pic>
      <p:sp>
        <p:nvSpPr>
          <p:cNvPr id="5" name="TextBox 4"/>
          <p:cNvSpPr txBox="1">
            <a:spLocks noChangeArrowheads="1"/>
          </p:cNvSpPr>
          <p:nvPr/>
        </p:nvSpPr>
        <p:spPr bwMode="auto">
          <a:xfrm>
            <a:off x="381000" y="152400"/>
            <a:ext cx="4953000" cy="584775"/>
          </a:xfrm>
          <a:prstGeom prst="rect">
            <a:avLst/>
          </a:prstGeom>
          <a:noFill/>
          <a:ln w="9525">
            <a:noFill/>
            <a:miter lim="800000"/>
            <a:headEnd/>
            <a:tailEnd/>
          </a:ln>
        </p:spPr>
        <p:txBody>
          <a:bodyPr>
            <a:spAutoFit/>
          </a:bodyPr>
          <a:lstStyle/>
          <a:p>
            <a:r>
              <a:rPr lang="zh-TW" altLang="en-US" sz="3200" dirty="0">
                <a:solidFill>
                  <a:srgbClr val="129AC2"/>
                </a:solidFill>
                <a:latin typeface="華康儷中黑" pitchFamily="49" charset="-120"/>
                <a:ea typeface="華康儷中黑" pitchFamily="49" charset="-120"/>
              </a:rPr>
              <a:t>超連鎖事業簡報會</a:t>
            </a:r>
          </a:p>
        </p:txBody>
      </p:sp>
    </p:spTree>
  </p:cSld>
  <p:clrMapOvr>
    <a:masterClrMapping/>
  </p:clrMapOvr>
  <p:timing>
    <p:tnLst>
      <p:par>
        <p:cTn id="1" dur="indefinite" restart="never" nodeType="tmRoot"/>
      </p:par>
    </p:tnLst>
  </p:timing>
</p:sld>
</file>

<file path=ppt/theme/_rels/them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theme/_rels/them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theme/_rels/theme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Presentermedia.com - laptop connection - static">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Slideshop_Teamwork">
  <a:themeElements>
    <a:clrScheme name="Brugerdefineret 6">
      <a:dk1>
        <a:srgbClr val="FFFCF9"/>
      </a:dk1>
      <a:lt1>
        <a:sysClr val="window" lastClr="FFFFFF"/>
      </a:lt1>
      <a:dk2>
        <a:srgbClr val="D7D8D9"/>
      </a:dk2>
      <a:lt2>
        <a:srgbClr val="FFFFFF"/>
      </a:lt2>
      <a:accent1>
        <a:srgbClr val="E6E6E6"/>
      </a:accent1>
      <a:accent2>
        <a:srgbClr val="F9AF18"/>
      </a:accent2>
      <a:accent3>
        <a:srgbClr val="78C5DD"/>
      </a:accent3>
      <a:accent4>
        <a:srgbClr val="0081BE"/>
      </a:accent4>
      <a:accent5>
        <a:srgbClr val="FAB900"/>
      </a:accent5>
      <a:accent6>
        <a:srgbClr val="E7711C"/>
      </a:accent6>
      <a:hlink>
        <a:srgbClr val="7EB220"/>
      </a:hlink>
      <a:folHlink>
        <a:srgbClr val="7EB2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18.xml><?xml version="1.0" encoding="utf-8"?>
<a:theme xmlns:a="http://schemas.openxmlformats.org/drawingml/2006/main" name="1_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3_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Columns">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0_Office Them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Column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2_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Column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7_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2_Columns">
      <a:majorFont>
        <a:latin typeface=""/>
        <a:ea typeface="ＭＳ Ｐゴシック"/>
        <a:cs typeface="MS PGothic"/>
      </a:majorFont>
      <a:minorFont>
        <a:latin typeface=""/>
        <a:ea typeface="ＭＳ Ｐゴシック"/>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54_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Columns">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Columns">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Presentermedia.com - laptop connection - static">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55_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Columns">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Originals">
  <a:themeElements>
    <a:clrScheme name="">
      <a:dk1>
        <a:srgbClr val="000000"/>
      </a:dk1>
      <a:lt1>
        <a:srgbClr val="00279F"/>
      </a:lt1>
      <a:dk2>
        <a:srgbClr val="000000"/>
      </a:dk2>
      <a:lt2>
        <a:srgbClr val="919191"/>
      </a:lt2>
      <a:accent1>
        <a:srgbClr val="FFFFFF"/>
      </a:accent1>
      <a:accent2>
        <a:srgbClr val="00AE00"/>
      </a:accent2>
      <a:accent3>
        <a:srgbClr val="AAACCD"/>
      </a:accent3>
      <a:accent4>
        <a:srgbClr val="000000"/>
      </a:accent4>
      <a:accent5>
        <a:srgbClr val="FFFFFF"/>
      </a:accent5>
      <a:accent6>
        <a:srgbClr val="009D00"/>
      </a:accent6>
      <a:hlink>
        <a:srgbClr val="FC0128"/>
      </a:hlink>
      <a:folHlink>
        <a:srgbClr val="CECECE"/>
      </a:folHlink>
    </a:clrScheme>
    <a:fontScheme name="Originals">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riginal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riginal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riginal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riginal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riginal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riginal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riginal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2_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Columns">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11_Office Them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1_Slideshop_Teamwork">
  <a:themeElements>
    <a:clrScheme name="Brugerdefineret 6">
      <a:dk1>
        <a:srgbClr val="FFFCF9"/>
      </a:dk1>
      <a:lt1>
        <a:sysClr val="window" lastClr="FFFFFF"/>
      </a:lt1>
      <a:dk2>
        <a:srgbClr val="D7D8D9"/>
      </a:dk2>
      <a:lt2>
        <a:srgbClr val="FFFFFF"/>
      </a:lt2>
      <a:accent1>
        <a:srgbClr val="E6E6E6"/>
      </a:accent1>
      <a:accent2>
        <a:srgbClr val="F9AF18"/>
      </a:accent2>
      <a:accent3>
        <a:srgbClr val="78C5DD"/>
      </a:accent3>
      <a:accent4>
        <a:srgbClr val="0081BE"/>
      </a:accent4>
      <a:accent5>
        <a:srgbClr val="FAB900"/>
      </a:accent5>
      <a:accent6>
        <a:srgbClr val="E7711C"/>
      </a:accent6>
      <a:hlink>
        <a:srgbClr val="7EB220"/>
      </a:hlink>
      <a:folHlink>
        <a:srgbClr val="7EB2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2_TW_LightStream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4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4.xml><?xml version="1.0" encoding="utf-8"?>
<a:theme xmlns:a="http://schemas.openxmlformats.org/drawingml/2006/main" name="1_Presentermedia.com - laptop connection - static">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2_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56_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Columns">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4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7.xml><?xml version="1.0" encoding="utf-8"?>
<a:theme xmlns:a="http://schemas.openxmlformats.org/drawingml/2006/main" name="3_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Presentermedia.com - laptop connection - static">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Presentermedia.com - laptop connection - static">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Presentermedia.com - laptop connection - static">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Presentermedia.com - laptop connection - static">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23238</TotalTime>
  <Words>6453</Words>
  <Application>Microsoft Office PowerPoint</Application>
  <PresentationFormat>On-screen Show (4:3)</PresentationFormat>
  <Paragraphs>904</Paragraphs>
  <Slides>156</Slides>
  <Notes>64</Notes>
  <HiddenSlides>0</HiddenSlides>
  <MMClips>0</MMClips>
  <ScaleCrop>false</ScaleCrop>
  <HeadingPairs>
    <vt:vector size="4" baseType="variant">
      <vt:variant>
        <vt:lpstr>Theme</vt:lpstr>
      </vt:variant>
      <vt:variant>
        <vt:i4>47</vt:i4>
      </vt:variant>
      <vt:variant>
        <vt:lpstr>Slide Titles</vt:lpstr>
      </vt:variant>
      <vt:variant>
        <vt:i4>156</vt:i4>
      </vt:variant>
    </vt:vector>
  </HeadingPairs>
  <TitlesOfParts>
    <vt:vector size="203" baseType="lpstr">
      <vt:lpstr>6_Office Theme</vt:lpstr>
      <vt:lpstr>10_Office Theme</vt:lpstr>
      <vt:lpstr>2_Presentermedia.com - laptop connection - static</vt:lpstr>
      <vt:lpstr>1_Presentermedia.com - laptop connection - static</vt:lpstr>
      <vt:lpstr>3_Presentermedia.com - laptop connection - static</vt:lpstr>
      <vt:lpstr>4_Presentermedia.com - laptop connection - static</vt:lpstr>
      <vt:lpstr>5_Presentermedia.com - laptop connection - static</vt:lpstr>
      <vt:lpstr>1_Office Theme</vt:lpstr>
      <vt:lpstr>6_Presentermedia.com - laptop connection - static</vt:lpstr>
      <vt:lpstr>7_Presentermedia.com - laptop connection - static</vt:lpstr>
      <vt:lpstr>Slideshop_Teamwork</vt:lpstr>
      <vt:lpstr>23_Office Theme</vt:lpstr>
      <vt:lpstr>4_Office Theme</vt:lpstr>
      <vt:lpstr>8_Office Theme</vt:lpstr>
      <vt:lpstr>17_Office Theme</vt:lpstr>
      <vt:lpstr>12_Office Theme</vt:lpstr>
      <vt:lpstr>1_NewUBP_Template20120514_Final</vt:lpstr>
      <vt:lpstr>1_Genesis</vt:lpstr>
      <vt:lpstr>13_Columns</vt:lpstr>
      <vt:lpstr>26_Office Theme</vt:lpstr>
      <vt:lpstr>20_Office Theme</vt:lpstr>
      <vt:lpstr>2_Default Design</vt:lpstr>
      <vt:lpstr>10_Columns</vt:lpstr>
      <vt:lpstr>12_Columns</vt:lpstr>
      <vt:lpstr>17_Columns</vt:lpstr>
      <vt:lpstr>21_Office Theme</vt:lpstr>
      <vt:lpstr>15_Office Theme</vt:lpstr>
      <vt:lpstr>54_Columns</vt:lpstr>
      <vt:lpstr>1_Columns</vt:lpstr>
      <vt:lpstr>55_Columns</vt:lpstr>
      <vt:lpstr>3_Originals</vt:lpstr>
      <vt:lpstr>22_Columns</vt:lpstr>
      <vt:lpstr>19_Office Theme</vt:lpstr>
      <vt:lpstr>11_Office Theme</vt:lpstr>
      <vt:lpstr>9_Office Theme</vt:lpstr>
      <vt:lpstr>1_Slideshop_Teamwork</vt:lpstr>
      <vt:lpstr>25_Office Theme</vt:lpstr>
      <vt:lpstr>2_TW_LightStreams</vt:lpstr>
      <vt:lpstr>4_NewUBP_Template20120514_Final</vt:lpstr>
      <vt:lpstr>13_Office Theme</vt:lpstr>
      <vt:lpstr>5_Office Theme</vt:lpstr>
      <vt:lpstr>14_Office Theme</vt:lpstr>
      <vt:lpstr>2_Genesis</vt:lpstr>
      <vt:lpstr>56_Columns</vt:lpstr>
      <vt:lpstr>5_NewUBP_Template20120514_Final</vt:lpstr>
      <vt:lpstr>16_Office Theme</vt:lpstr>
      <vt:lpstr>3_Genesis</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企業家 Entrepreneurs </vt:lpstr>
      <vt:lpstr>大部份人都困在盒子裡生活 Majority of People Live in a Box</vt:lpstr>
      <vt:lpstr>Slide 20</vt:lpstr>
      <vt:lpstr>Slide 21</vt:lpstr>
      <vt:lpstr>Slide 22</vt:lpstr>
      <vt:lpstr>Slide 23</vt:lpstr>
      <vt:lpstr>Slide 24</vt:lpstr>
      <vt:lpstr>Slide 25</vt:lpstr>
      <vt:lpstr>Slide 26</vt:lpstr>
      <vt:lpstr>Slide 27</vt:lpstr>
      <vt:lpstr>Slide 28</vt:lpstr>
      <vt:lpstr>Slide 29</vt:lpstr>
      <vt:lpstr>Slide 30</vt:lpstr>
      <vt:lpstr>建立事業核心 Core Business Building</vt:lpstr>
      <vt:lpstr>Slide 32</vt:lpstr>
      <vt:lpstr>Slide 33</vt:lpstr>
      <vt:lpstr>Slide 34</vt:lpstr>
      <vt:lpstr>Slide 35</vt:lpstr>
      <vt:lpstr>Slide 36</vt:lpstr>
      <vt:lpstr>Slide 37</vt:lpstr>
      <vt:lpstr>建立關係 Cultivating Relationships</vt:lpstr>
      <vt:lpstr>Slide 39</vt:lpstr>
      <vt:lpstr>Slide 40</vt:lpstr>
      <vt:lpstr>建立關係 Cultivating Relationships</vt:lpstr>
      <vt:lpstr>Slide 42</vt:lpstr>
      <vt:lpstr>Slide 43</vt:lpstr>
      <vt:lpstr>Slide 44</vt:lpstr>
      <vt:lpstr>Slide 45</vt:lpstr>
      <vt:lpstr>成功與失敗的差別… The Difference Between Success and Failure… </vt:lpstr>
      <vt:lpstr>Slide 47</vt:lpstr>
      <vt:lpstr>Slide 48</vt:lpstr>
      <vt:lpstr>Slide 49</vt:lpstr>
      <vt:lpstr>Slide 50</vt:lpstr>
      <vt:lpstr>Napolean Hill</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ABC法則由 學習實踐試做開始 The ABC Pattern Begins with Learning to Implement a Trial Run.</vt:lpstr>
      <vt:lpstr>動力源於人才 Powered by People</vt:lpstr>
      <vt:lpstr>ABC法則的目的在於： 使潛在夥伴介紹更多潛在夥伴，　　 同時展示建立事業與複製的最好方法  The Objective of the ABC Pattern is to get our Prospects to lead to other Prospects while demonstrating the best practices to build the Business and Duplication.</vt:lpstr>
      <vt:lpstr>Trial Run Definition</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提升入會登記程序 Improved Signup Process</vt:lpstr>
      <vt:lpstr>在家進行事業簡報</vt:lpstr>
      <vt:lpstr>遙距推薦</vt:lpstr>
      <vt:lpstr>Global Expansion (A Global Company &amp; Opportunity)  The World is discovering us…   MA was originally built as a ‘one country at a time’ model Over the last 2 years we have retooled and changed our thinking, objectives, infrastructure, plan, Internet sites architecture, design, product selection, distribution, tracking of volume, MPCP and UBP to expand Internationally and be a Global Company.  </vt:lpstr>
      <vt:lpstr>Slide 134</vt:lpstr>
      <vt:lpstr>Slide 135</vt:lpstr>
      <vt:lpstr>Slide 136</vt:lpstr>
      <vt:lpstr>全球一體化管理業績紅利計劃 創造全球商機 Becoming a Global Opportunity with the Unified Global MPCP  </vt:lpstr>
      <vt:lpstr>每個人都獲得一個IRC (國際再次加入中心) Everyone is awarded an IRC (International Re-entry Center) </vt:lpstr>
      <vt:lpstr>Slide 139</vt:lpstr>
      <vt:lpstr>Slide 140</vt:lpstr>
      <vt:lpstr>Slide 141</vt:lpstr>
      <vt:lpstr>Slide 142</vt:lpstr>
      <vt:lpstr>Slide 143</vt:lpstr>
      <vt:lpstr>Slide 144</vt:lpstr>
      <vt:lpstr>不可能？</vt:lpstr>
      <vt:lpstr>不可能？</vt:lpstr>
      <vt:lpstr>Slide 147</vt:lpstr>
      <vt:lpstr>Slide 148</vt:lpstr>
      <vt:lpstr>Slide 149</vt:lpstr>
      <vt:lpstr>Slide 150</vt:lpstr>
      <vt:lpstr>Slide 151</vt:lpstr>
      <vt:lpstr>Slide 152</vt:lpstr>
      <vt:lpstr>Slide 153</vt:lpstr>
      <vt:lpstr>Slide 154</vt:lpstr>
      <vt:lpstr>Slide 155</vt:lpstr>
      <vt:lpstr>Slide 156</vt:lpstr>
    </vt:vector>
  </TitlesOfParts>
  <Company>Lenovo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Lenovo User</dc:creator>
  <cp:lastModifiedBy>ivant</cp:lastModifiedBy>
  <cp:revision>481</cp:revision>
  <dcterms:created xsi:type="dcterms:W3CDTF">2011-07-19T18:50:37Z</dcterms:created>
  <dcterms:modified xsi:type="dcterms:W3CDTF">2013-05-13T06:41:54Z</dcterms:modified>
</cp:coreProperties>
</file>