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315" r:id="rId3"/>
    <p:sldId id="316" r:id="rId4"/>
    <p:sldId id="317" r:id="rId5"/>
    <p:sldId id="318" r:id="rId6"/>
    <p:sldId id="319" r:id="rId7"/>
    <p:sldId id="320" r:id="rId8"/>
    <p:sldId id="321" r:id="rId9"/>
    <p:sldId id="325" r:id="rId10"/>
    <p:sldId id="286" r:id="rId11"/>
    <p:sldId id="355" r:id="rId12"/>
    <p:sldId id="339" r:id="rId13"/>
    <p:sldId id="340" r:id="rId14"/>
    <p:sldId id="353" r:id="rId15"/>
    <p:sldId id="341" r:id="rId16"/>
    <p:sldId id="327" r:id="rId17"/>
    <p:sldId id="329" r:id="rId18"/>
    <p:sldId id="333" r:id="rId19"/>
    <p:sldId id="348" r:id="rId20"/>
    <p:sldId id="331" r:id="rId21"/>
    <p:sldId id="342" r:id="rId22"/>
    <p:sldId id="288" r:id="rId23"/>
    <p:sldId id="289" r:id="rId24"/>
    <p:sldId id="290" r:id="rId25"/>
    <p:sldId id="350" r:id="rId26"/>
    <p:sldId id="335" r:id="rId27"/>
    <p:sldId id="357" r:id="rId28"/>
    <p:sldId id="349" r:id="rId29"/>
    <p:sldId id="358" r:id="rId30"/>
    <p:sldId id="351" r:id="rId31"/>
    <p:sldId id="352" r:id="rId32"/>
    <p:sldId id="367" r:id="rId33"/>
    <p:sldId id="356" r:id="rId34"/>
    <p:sldId id="363" r:id="rId35"/>
    <p:sldId id="364" r:id="rId36"/>
    <p:sldId id="365" r:id="rId37"/>
    <p:sldId id="312" r:id="rId38"/>
    <p:sldId id="347" r:id="rId39"/>
    <p:sldId id="366" r:id="rId40"/>
    <p:sldId id="345" r:id="rId41"/>
    <p:sldId id="359" r:id="rId42"/>
    <p:sldId id="361" r:id="rId43"/>
    <p:sldId id="346" r:id="rId44"/>
    <p:sldId id="362" r:id="rId45"/>
    <p:sldId id="34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81" autoAdjust="0"/>
    <p:restoredTop sz="79574" autoAdjust="0"/>
  </p:normalViewPr>
  <p:slideViewPr>
    <p:cSldViewPr>
      <p:cViewPr>
        <p:scale>
          <a:sx n="66" d="100"/>
          <a:sy n="66" d="100"/>
        </p:scale>
        <p:origin x="-1188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F1FCF-8E82-4E31-BBBD-739D87321801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9F8D4-58BA-4A8D-9170-E6BB352E0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162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4487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1220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screen</a:t>
            </a:r>
            <a:r>
              <a:rPr lang="en-US" baseline="0" dirty="0" smtClean="0"/>
              <a:t> shot as it’s not called </a:t>
            </a:r>
            <a:r>
              <a:rPr lang="en-US" baseline="0" dirty="0" err="1" smtClean="0"/>
              <a:t>shopon</a:t>
            </a:r>
            <a:r>
              <a:rPr lang="en-US" baseline="0" dirty="0" smtClean="0"/>
              <a:t> any more. It’s just shop.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579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8662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err="1" smtClean="0"/>
              <a:t>pics</a:t>
            </a:r>
            <a:r>
              <a:rPr lang="en-US" dirty="0" smtClean="0"/>
              <a:t> of celebs</a:t>
            </a:r>
            <a:r>
              <a:rPr lang="en-US" baseline="0" dirty="0" smtClean="0"/>
              <a:t> with some data about their followers embedded.</a:t>
            </a:r>
          </a:p>
          <a:p>
            <a:r>
              <a:rPr lang="en-US" baseline="0" dirty="0" smtClean="0"/>
              <a:t>Eva</a:t>
            </a:r>
          </a:p>
          <a:p>
            <a:r>
              <a:rPr lang="en-US" baseline="0" dirty="0" smtClean="0"/>
              <a:t>Serena </a:t>
            </a:r>
            <a:r>
              <a:rPr lang="en-US" baseline="0" dirty="0" err="1" smtClean="0"/>
              <a:t>williams</a:t>
            </a:r>
            <a:endParaRPr lang="en-US" baseline="0" dirty="0" smtClean="0"/>
          </a:p>
          <a:p>
            <a:r>
              <a:rPr lang="en-US" baseline="0" dirty="0" err="1" smtClean="0"/>
              <a:t>Shakira</a:t>
            </a:r>
            <a:endParaRPr lang="en-US" baseline="0" dirty="0" smtClean="0"/>
          </a:p>
          <a:p>
            <a:r>
              <a:rPr lang="en-US" baseline="0" dirty="0" smtClean="0"/>
              <a:t>David Beckham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258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r>
              <a:rPr lang="en-US" baseline="0" dirty="0" smtClean="0"/>
              <a:t> new screen shot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6792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shot of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6792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shot of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679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out </a:t>
            </a:r>
            <a:r>
              <a:rPr lang="en-US" dirty="0" err="1" smtClean="0"/>
              <a:t>angie</a:t>
            </a:r>
            <a:r>
              <a:rPr lang="en-US" dirty="0" smtClean="0"/>
              <a:t> with </a:t>
            </a:r>
            <a:r>
              <a:rPr lang="en-US" dirty="0" err="1" smtClean="0"/>
              <a:t>xavi</a:t>
            </a:r>
            <a:endParaRPr lang="en-US" dirty="0" smtClean="0"/>
          </a:p>
          <a:p>
            <a:r>
              <a:rPr lang="en-US" dirty="0" smtClean="0"/>
              <a:t>Change la la to </a:t>
            </a:r>
            <a:r>
              <a:rPr lang="en-US" dirty="0" err="1" smtClean="0"/>
              <a:t>eva</a:t>
            </a:r>
            <a:r>
              <a:rPr lang="en-US" dirty="0" smtClean="0"/>
              <a:t> for the last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2830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make this text pretty and stand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679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new slide with MA Subcategories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26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Longer scroll</a:t>
            </a:r>
            <a:r>
              <a:rPr lang="en-US" baseline="0" dirty="0" smtClean="0"/>
              <a:t> before</a:t>
            </a:r>
          </a:p>
          <a:p>
            <a:r>
              <a:rPr lang="en-US" dirty="0" smtClean="0"/>
              <a:t>Make box below listing channels</a:t>
            </a:r>
          </a:p>
          <a:p>
            <a:endParaRPr lang="en-US" dirty="0" smtClean="0"/>
          </a:p>
          <a:p>
            <a:r>
              <a:rPr lang="en-US" dirty="0" smtClean="0"/>
              <a:t>Done!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7190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4921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a better screen shot of this image (</a:t>
            </a:r>
            <a:r>
              <a:rPr lang="en-US" dirty="0" err="1" smtClean="0"/>
              <a:t>Category:MarketAmerica:Scrol</a:t>
            </a:r>
            <a:r>
              <a:rPr lang="en-US" baseline="0" dirty="0" err="1" smtClean="0"/>
              <a:t>l</a:t>
            </a:r>
            <a:r>
              <a:rPr lang="en-US" baseline="0" dirty="0" smtClean="0"/>
              <a:t> down to JIM)</a:t>
            </a:r>
          </a:p>
          <a:p>
            <a:r>
              <a:rPr lang="en-US" baseline="0" dirty="0" smtClean="0"/>
              <a:t>Box around Jim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Done!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0799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Specialized Topics</a:t>
            </a:r>
          </a:p>
          <a:p>
            <a:pPr lvl="2"/>
            <a:r>
              <a:rPr lang="en-US" dirty="0" smtClean="0"/>
              <a:t>Impact Selling</a:t>
            </a:r>
          </a:p>
          <a:p>
            <a:pPr lvl="2"/>
            <a:r>
              <a:rPr lang="en-US" dirty="0" smtClean="0"/>
              <a:t>Call Workshops</a:t>
            </a:r>
          </a:p>
          <a:p>
            <a:pPr lvl="2"/>
            <a:r>
              <a:rPr lang="en-US" dirty="0" smtClean="0"/>
              <a:t>Developing Plan of Action</a:t>
            </a:r>
          </a:p>
          <a:p>
            <a:pPr lvl="2"/>
            <a:r>
              <a:rPr lang="en-US" dirty="0" smtClean="0"/>
              <a:t>How to Sell</a:t>
            </a:r>
          </a:p>
          <a:p>
            <a:pPr lvl="2"/>
            <a:r>
              <a:rPr lang="en-US" dirty="0" smtClean="0"/>
              <a:t>Four Steps to Making Appointments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0329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Non-Blackout</a:t>
            </a:r>
            <a:r>
              <a:rPr lang="en-US" baseline="0" dirty="0" smtClean="0"/>
              <a:t> Slide</a:t>
            </a:r>
            <a:endParaRPr lang="en-US" dirty="0" smtClean="0"/>
          </a:p>
          <a:p>
            <a:r>
              <a:rPr lang="en-US" dirty="0" smtClean="0"/>
              <a:t>Don’t worry about affecting</a:t>
            </a:r>
            <a:r>
              <a:rPr lang="en-US" baseline="0" dirty="0" smtClean="0"/>
              <a:t> ticket sales to their event, talk about the blackout of the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9729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781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Blackout Slide</a:t>
            </a:r>
          </a:p>
          <a:p>
            <a:r>
              <a:rPr lang="en-US" dirty="0" smtClean="0"/>
              <a:t>Don’t worry about affecting</a:t>
            </a:r>
            <a:r>
              <a:rPr lang="en-US" baseline="0" dirty="0" smtClean="0"/>
              <a:t> ticket sales to their event, talk about the blackout of the events</a:t>
            </a:r>
          </a:p>
          <a:p>
            <a:r>
              <a:rPr lang="en-US" baseline="0" dirty="0" smtClean="0"/>
              <a:t>Local Market Blackouts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9F8D4-58BA-4A8D-9170-E6BB352E0D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972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358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895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801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14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41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000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855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239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563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902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24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315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142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4440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96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794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41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642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824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14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5987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259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988"/>
          <a:stretch/>
        </p:blipFill>
        <p:spPr bwMode="auto">
          <a:xfrm>
            <a:off x="0" y="-38100"/>
            <a:ext cx="9144000" cy="689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F5273A51-5113-43DD-88E1-A161FED2A38F}" type="datetimeFigureOut">
              <a:rPr lang="en-US" smtClean="0"/>
              <a:pPr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fld id="{98EE20E2-3D41-44B1-A296-5DEDD6847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89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006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ideo" Target="../media/media1.wmv"/><Relationship Id="rId5" Type="http://schemas.openxmlformats.org/officeDocument/2006/relationships/image" Target="../media/image27.png"/><Relationship Id="rId4" Type="http://schemas.microsoft.com/office/2007/relationships/media" Target="../media/media1.wm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266825"/>
            <a:ext cx="9296404" cy="3338628"/>
            <a:chOff x="0" y="1266825"/>
            <a:chExt cx="9296404" cy="33386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/>
          </p:blipFill>
          <p:spPr>
            <a:xfrm>
              <a:off x="0" y="1266825"/>
              <a:ext cx="9144000" cy="361950"/>
            </a:xfrm>
            <a:prstGeom prst="rect">
              <a:avLst/>
            </a:prstGeom>
          </p:spPr>
        </p:pic>
        <p:pic>
          <p:nvPicPr>
            <p:cNvPr id="1026" name="Picture 2" descr="C:\Users\markm\Desktop\WC - Presentations\MeetON Content\TextVersion-GIF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894" t="11496" r="10643" b="77007"/>
            <a:stretch/>
          </p:blipFill>
          <p:spPr bwMode="auto">
            <a:xfrm>
              <a:off x="228600" y="1371600"/>
              <a:ext cx="7833360" cy="17687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/>
          </p:blipFill>
          <p:spPr>
            <a:xfrm>
              <a:off x="4572000" y="2762250"/>
              <a:ext cx="1314450" cy="304799"/>
            </a:xfrm>
            <a:prstGeom prst="rect">
              <a:avLst/>
            </a:prstGeom>
          </p:spPr>
        </p:pic>
        <p:pic>
          <p:nvPicPr>
            <p:cNvPr id="6" name="Picture 5" descr="MeetOnLogo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3102" b="25694"/>
            <a:stretch/>
          </p:blipFill>
          <p:spPr>
            <a:xfrm>
              <a:off x="1981200" y="2344853"/>
              <a:ext cx="7315204" cy="2260600"/>
            </a:xfrm>
            <a:prstGeom prst="rect">
              <a:avLst/>
            </a:prstGeom>
            <a:effectLst>
              <a:glow rad="152400">
                <a:schemeClr val="bg1">
                  <a:alpha val="10000"/>
                </a:schemeClr>
              </a:glow>
              <a:softEdge rad="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17466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100"/>
            <a:ext cx="9144000" cy="25170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80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1.82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100"/>
            <a:ext cx="9144000" cy="25170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81000"/>
            <a:ext cx="8382000" cy="2057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38600" y="2743200"/>
            <a:ext cx="4648200" cy="304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ea typeface="華康儷中黑" pitchFamily="49" charset="-120"/>
              </a:rPr>
              <a:t>公司頻道</a:t>
            </a:r>
            <a:r>
              <a:rPr lang="en-US" sz="2400" b="1" dirty="0" smtClean="0">
                <a:ea typeface="華康儷中黑" pitchFamily="49" charset="-120"/>
              </a:rPr>
              <a:t>Corporate Channels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400" dirty="0" smtClean="0">
                <a:ea typeface="華康儷中黑" pitchFamily="49" charset="-120"/>
              </a:rPr>
              <a:t>健康與營養</a:t>
            </a:r>
            <a:r>
              <a:rPr lang="en-US" sz="2400" b="1" dirty="0" smtClean="0">
                <a:ea typeface="華康儷中黑" pitchFamily="49" charset="-120"/>
              </a:rPr>
              <a:t>Health &amp; Nutrition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ea typeface="華康儷中黑" pitchFamily="49" charset="-120"/>
              </a:rPr>
              <a:t>SHOP.COM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400" dirty="0" smtClean="0">
                <a:ea typeface="華康儷中黑" pitchFamily="49" charset="-120"/>
              </a:rPr>
              <a:t>網路中心</a:t>
            </a:r>
            <a:r>
              <a:rPr lang="en-US" sz="2400" b="1" dirty="0" err="1" smtClean="0">
                <a:ea typeface="華康儷中黑" pitchFamily="49" charset="-120"/>
              </a:rPr>
              <a:t>WebCenters</a:t>
            </a:r>
            <a:endParaRPr lang="en-US" sz="2400" b="1" dirty="0" smtClean="0">
              <a:ea typeface="華康儷中黑" pitchFamily="49" charset="-12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err="1" smtClean="0">
                <a:ea typeface="華康儷中黑" pitchFamily="49" charset="-120"/>
              </a:rPr>
              <a:t>maCapital</a:t>
            </a:r>
            <a:r>
              <a:rPr lang="en-US" sz="2400" b="1" dirty="0" smtClean="0">
                <a:ea typeface="華康儷中黑" pitchFamily="49" charset="-120"/>
              </a:rPr>
              <a:t> 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ea typeface="華康儷中黑" pitchFamily="49" charset="-120"/>
              </a:rPr>
              <a:t>Motives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2400" dirty="0" smtClean="0">
                <a:ea typeface="華康儷中黑" pitchFamily="49" charset="-120"/>
              </a:rPr>
              <a:t>及更多</a:t>
            </a:r>
            <a:r>
              <a:rPr lang="en-US" sz="2400" b="1" dirty="0" smtClean="0">
                <a:ea typeface="華康儷中黑" pitchFamily="49" charset="-120"/>
              </a:rPr>
              <a:t>And much more!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1686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2 -0.5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7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84" t="8517" r="13616"/>
          <a:stretch/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2286000"/>
            <a:ext cx="2133600" cy="23622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931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38"/>
            <a:ext cx="9199486" cy="8428100"/>
          </a:xfrm>
        </p:spPr>
      </p:pic>
      <p:sp>
        <p:nvSpPr>
          <p:cNvPr id="4" name="Rectangle 3"/>
          <p:cNvSpPr/>
          <p:nvPr/>
        </p:nvSpPr>
        <p:spPr>
          <a:xfrm>
            <a:off x="76200" y="4114800"/>
            <a:ext cx="8915400" cy="2438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71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0.23038 -0.292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87000" y="914400"/>
            <a:ext cx="6574226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350" y="2286000"/>
            <a:ext cx="2533650" cy="6096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2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1667 -0.090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76200"/>
            <a:ext cx="9142251" cy="1049867"/>
          </a:xfrm>
          <a:prstGeom prst="rect">
            <a:avLst/>
          </a:prstGeom>
        </p:spPr>
      </p:pic>
      <p:pic>
        <p:nvPicPr>
          <p:cNvPr id="7170" name="Picture 2" descr="C:\Users\markm\Desktop\WC - Presentations\WC - Presentation Parts\MeetON.com - Jim Winkler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30400" y="-76200"/>
            <a:ext cx="9744076" cy="14973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2971800"/>
            <a:ext cx="3733800" cy="2819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C:\Users\markm\Desktop\WC - Presentations\WC - Presentation Parts\MeetON.com - Jim Winkler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027" y="2074850"/>
            <a:ext cx="6762073" cy="37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6670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Jim, would you mind doing a session on over coming objections?</a:t>
            </a:r>
          </a:p>
        </p:txBody>
      </p:sp>
    </p:spTree>
    <p:extLst>
      <p:ext uri="{BB962C8B-B14F-4D97-AF65-F5344CB8AC3E}">
        <p14:creationId xmlns="" xmlns:p14="http://schemas.microsoft.com/office/powerpoint/2010/main" val="9351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-0.08056 -1.1361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5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無限議題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Limitless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5410200"/>
          </a:xfrm>
        </p:spPr>
        <p:txBody>
          <a:bodyPr>
            <a:normAutofit fontScale="70000" lnSpcReduction="20000"/>
          </a:bodyPr>
          <a:lstStyle/>
          <a:p>
            <a:pPr lvl="2">
              <a:lnSpc>
                <a:spcPct val="150000"/>
              </a:lnSpc>
            </a:pPr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高效銷售</a:t>
            </a:r>
            <a:endParaRPr lang="en-US" sz="34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購物年金</a:t>
            </a:r>
            <a:endParaRPr lang="en-US" sz="34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建立行動設劃</a:t>
            </a:r>
            <a:endParaRPr lang="en-US" sz="34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如何銷售</a:t>
            </a:r>
            <a:endParaRPr lang="en-US" sz="34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lnSpc>
                <a:spcPct val="150000"/>
              </a:lnSpc>
            </a:pPr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約見的四個步驟</a:t>
            </a:r>
            <a:endParaRPr lang="en-US" sz="3400" dirty="0" smtClean="0">
              <a:latin typeface="華康儷中黑" pitchFamily="49" charset="-120"/>
              <a:ea typeface="華康儷中黑" pitchFamily="49" charset="-120"/>
            </a:endParaRPr>
          </a:p>
          <a:p>
            <a:pPr lvl="2">
              <a:lnSpc>
                <a:spcPct val="150000"/>
              </a:lnSpc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Impact Selling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2">
              <a:lnSpc>
                <a:spcPct val="150000"/>
              </a:lnSpc>
            </a:pPr>
            <a:r>
              <a:rPr lang="en-US" sz="3200" dirty="0" smtClean="0"/>
              <a:t>Shopping Annuity Sessions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2">
              <a:lnSpc>
                <a:spcPct val="150000"/>
              </a:lnSpc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Developing Plan of Action</a:t>
            </a:r>
          </a:p>
          <a:p>
            <a:pPr lvl="2">
              <a:lnSpc>
                <a:spcPct val="150000"/>
              </a:lnSpc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Sell</a:t>
            </a:r>
          </a:p>
          <a:p>
            <a:pPr lvl="2">
              <a:lnSpc>
                <a:spcPct val="150000"/>
              </a:lnSpc>
            </a:pP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Four Steps to Making Appointments</a:t>
            </a:r>
          </a:p>
          <a:p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0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54102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一個地點包含以下所有：</a:t>
            </a:r>
            <a:endParaRPr lang="en-US" sz="2400" dirty="0" smtClean="0">
              <a:solidFill>
                <a:srgbClr val="FFFF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lvl="1"/>
            <a:r>
              <a:rPr lang="zh-TW" altLang="en-US" sz="2000" dirty="0" smtClean="0">
                <a:ea typeface="華康儷中黑" pitchFamily="49" charset="-120"/>
              </a:rPr>
              <a:t>新經銷商訓練與成功五要訣</a:t>
            </a:r>
            <a:endParaRPr lang="en-US" sz="2000" dirty="0" smtClean="0">
              <a:ea typeface="華康儷中黑" pitchFamily="49" charset="-120"/>
            </a:endParaRPr>
          </a:p>
          <a:p>
            <a:pPr lvl="1"/>
            <a:r>
              <a:rPr lang="zh-TW" altLang="en-US" sz="2000" dirty="0" smtClean="0">
                <a:ea typeface="華康儷中黑" pitchFamily="49" charset="-120"/>
              </a:rPr>
              <a:t>授證經理級訓練</a:t>
            </a:r>
            <a:endParaRPr lang="en-US" sz="2000" dirty="0" smtClean="0">
              <a:ea typeface="華康儷中黑" pitchFamily="49" charset="-120"/>
            </a:endParaRPr>
          </a:p>
          <a:p>
            <a:pPr lvl="1"/>
            <a:r>
              <a:rPr lang="zh-TW" altLang="en-US" sz="2000" dirty="0" smtClean="0">
                <a:ea typeface="華康儷中黑" pitchFamily="49" charset="-120"/>
              </a:rPr>
              <a:t>網路中心訓練</a:t>
            </a:r>
            <a:endParaRPr lang="en-US" sz="2000" dirty="0" smtClean="0">
              <a:ea typeface="華康儷中黑" pitchFamily="49" charset="-120"/>
            </a:endParaRPr>
          </a:p>
          <a:p>
            <a:pPr lvl="1"/>
            <a:r>
              <a:rPr lang="zh-TW" altLang="en-US" sz="2000" dirty="0" smtClean="0">
                <a:ea typeface="華康儷中黑" pitchFamily="49" charset="-120"/>
              </a:rPr>
              <a:t>產品訓練</a:t>
            </a:r>
            <a:endParaRPr lang="en-US" sz="2000" dirty="0" smtClean="0">
              <a:ea typeface="華康儷中黑" pitchFamily="49" charset="-120"/>
            </a:endParaRPr>
          </a:p>
          <a:p>
            <a:pPr lvl="1"/>
            <a:r>
              <a:rPr lang="zh-TW" altLang="en-US" sz="2000" dirty="0" smtClean="0">
                <a:ea typeface="華康儷中黑" pitchFamily="49" charset="-120"/>
              </a:rPr>
              <a:t>美安主修概覽</a:t>
            </a:r>
            <a:r>
              <a:rPr lang="en-US" sz="2000" dirty="0" smtClean="0">
                <a:ea typeface="華康儷中黑" pitchFamily="49" charset="-120"/>
              </a:rPr>
              <a:t> – </a:t>
            </a:r>
            <a:r>
              <a:rPr lang="zh-TW" altLang="en-US" sz="2000" dirty="0" smtClean="0">
                <a:ea typeface="華康儷中黑" pitchFamily="49" charset="-120"/>
              </a:rPr>
              <a:t>訓練</a:t>
            </a:r>
            <a:endParaRPr lang="en-US" sz="2000" dirty="0" smtClean="0">
              <a:ea typeface="華康儷中黑" pitchFamily="49" charset="-120"/>
            </a:endParaRPr>
          </a:p>
          <a:p>
            <a:pPr lvl="2"/>
            <a:r>
              <a:rPr lang="en-US" sz="1800" dirty="0" smtClean="0">
                <a:ea typeface="華康儷中黑" pitchFamily="49" charset="-120"/>
              </a:rPr>
              <a:t>TLS</a:t>
            </a:r>
          </a:p>
          <a:p>
            <a:pPr lvl="2"/>
            <a:r>
              <a:rPr lang="zh-TW" altLang="en-US" sz="1800" dirty="0" smtClean="0">
                <a:ea typeface="華康儷中黑" pitchFamily="49" charset="-120"/>
              </a:rPr>
              <a:t>網路中心</a:t>
            </a:r>
            <a:endParaRPr lang="en-US" sz="1800" dirty="0">
              <a:ea typeface="華康儷中黑" pitchFamily="49" charset="-120"/>
            </a:endParaRPr>
          </a:p>
          <a:p>
            <a:pPr lvl="2"/>
            <a:r>
              <a:rPr lang="en-US" sz="1800" dirty="0" smtClean="0">
                <a:ea typeface="華康儷中黑" pitchFamily="49" charset="-120"/>
              </a:rPr>
              <a:t>Motives</a:t>
            </a:r>
          </a:p>
          <a:p>
            <a:pPr lvl="2"/>
            <a:r>
              <a:rPr lang="zh-TW" altLang="en-US" sz="1800" dirty="0" smtClean="0">
                <a:ea typeface="華康儷中黑" pitchFamily="49" charset="-120"/>
              </a:rPr>
              <a:t>入門網站</a:t>
            </a:r>
            <a:endParaRPr lang="en-US" sz="1800" dirty="0" smtClean="0">
              <a:ea typeface="華康儷中黑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4800600"/>
            <a:ext cx="37338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抗衰老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健康與營養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</p:txBody>
      </p:sp>
      <p:pic>
        <p:nvPicPr>
          <p:cNvPr id="5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04066"/>
            <a:ext cx="4876799" cy="1072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39467"/>
            <a:ext cx="4333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00286" y="1905000"/>
            <a:ext cx="5410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All of these at one location: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NDT &amp; Basic 5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ECCT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WebCenter</a:t>
            </a:r>
            <a:r>
              <a:rPr kumimoji="0" lang="en-US" sz="19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Trainings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Product Trainings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UMO – Training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TLS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WebCenter</a:t>
            </a:r>
            <a:endParaRPr kumimoji="0" lang="en-US" sz="175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Motives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5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Web Portal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5671458" y="4648200"/>
            <a:ext cx="347254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75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Anti</a:t>
            </a:r>
            <a:r>
              <a:rPr lang="en-US" sz="17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-Aging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7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Health &amp; </a:t>
            </a:r>
            <a:r>
              <a:rPr lang="en-US" sz="175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Nutrition</a:t>
            </a:r>
            <a:endParaRPr lang="en-US" sz="17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7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5200" y="1292893"/>
            <a:ext cx="220027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markm\Desktop\WC - Presentations\WC - Presentation Parts\trainin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304800"/>
            <a:ext cx="9634961" cy="716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61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91000"/>
            <a:ext cx="9067800" cy="2514600"/>
          </a:xfrm>
        </p:spPr>
        <p:txBody>
          <a:bodyPr>
            <a:normAutofit/>
          </a:bodyPr>
          <a:lstStyle/>
          <a:p>
            <a:r>
              <a:rPr lang="en-US" sz="2200" dirty="0"/>
              <a:t>Just imagine, all these at one location:</a:t>
            </a:r>
          </a:p>
          <a:p>
            <a:pPr lvl="1"/>
            <a:r>
              <a:rPr lang="en-US" sz="2000" dirty="0"/>
              <a:t>Local Seminars</a:t>
            </a:r>
          </a:p>
          <a:p>
            <a:pPr lvl="1"/>
            <a:r>
              <a:rPr lang="en-US" sz="2000" dirty="0"/>
              <a:t>District </a:t>
            </a:r>
            <a:r>
              <a:rPr lang="en-US" sz="2000" dirty="0" smtClean="0"/>
              <a:t>Rallies</a:t>
            </a:r>
            <a:endParaRPr lang="en-US" sz="2000" dirty="0"/>
          </a:p>
          <a:p>
            <a:pPr lvl="1"/>
            <a:r>
              <a:rPr lang="en-US" sz="2000" dirty="0"/>
              <a:t>Regional Conventions</a:t>
            </a:r>
          </a:p>
          <a:p>
            <a:pPr lvl="1"/>
            <a:r>
              <a:rPr lang="en-US" sz="2000" dirty="0"/>
              <a:t>Product </a:t>
            </a:r>
            <a:r>
              <a:rPr lang="en-US" sz="2000" dirty="0" smtClean="0"/>
              <a:t>Symposium</a:t>
            </a:r>
            <a:br>
              <a:rPr lang="en-US" sz="2000" dirty="0" smtClean="0"/>
            </a:br>
            <a:endParaRPr lang="en-US" sz="1000" dirty="0" smtClean="0"/>
          </a:p>
          <a:p>
            <a:r>
              <a:rPr lang="en-US" sz="2200" dirty="0" smtClean="0"/>
              <a:t>Local / Regional Market Blackouts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676400"/>
            <a:ext cx="90678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想像一下，一個地點包含以下所有：</a:t>
            </a:r>
            <a:endParaRPr kumimoji="0" lang="en-US" sz="22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本地研討會</a:t>
            </a:r>
            <a:endParaRPr kumimoji="0" lang="en-US" sz="2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zh-TW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轄</a:t>
            </a:r>
            <a:r>
              <a:rPr kumimoji="0" lang="zh-TW" alt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區大會</a:t>
            </a:r>
            <a:endParaRPr kumimoji="0" lang="en-US" sz="2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zh-TW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地區大會</a:t>
            </a:r>
            <a:endParaRPr kumimoji="0" lang="en-US" sz="2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產品研討會</a:t>
            </a:r>
            <a:r>
              <a:rPr kumimoji="0" 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en-US" sz="10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本地</a:t>
            </a:r>
            <a:r>
              <a:rPr kumimoji="0" lang="en-US" sz="2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/ </a:t>
            </a:r>
            <a:r>
              <a:rPr kumimoji="0" lang="zh-TW" altLang="en-US" sz="22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地區媒體暫停播放</a:t>
            </a:r>
            <a:endParaRPr kumimoji="0" lang="en-US" sz="22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21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置身於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精英超連鎖店主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的團隊核心會議</a:t>
            </a:r>
            <a:r>
              <a:rPr lang="en-US" sz="2800" dirty="0" smtClean="0">
                <a:latin typeface="華康儷中黑" pitchFamily="49" charset="-120"/>
                <a:ea typeface="華康儷中黑" pitchFamily="49" charset="-120"/>
              </a:rPr>
              <a:t>...</a:t>
            </a:r>
          </a:p>
          <a:p>
            <a:r>
              <a:rPr lang="en-US" sz="2200" dirty="0" smtClean="0"/>
              <a:t>Sitting in on </a:t>
            </a:r>
            <a:r>
              <a:rPr lang="en-US" sz="2200" dirty="0"/>
              <a:t>an </a:t>
            </a:r>
            <a:r>
              <a:rPr lang="en-US" sz="2200" dirty="0">
                <a:solidFill>
                  <a:srgbClr val="FFFF00"/>
                </a:solidFill>
              </a:rPr>
              <a:t>elite </a:t>
            </a:r>
            <a:r>
              <a:rPr lang="en-US" sz="2200" dirty="0" err="1">
                <a:solidFill>
                  <a:srgbClr val="FFFF00"/>
                </a:solidFill>
              </a:rPr>
              <a:t>UnFranchise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smtClean="0">
                <a:solidFill>
                  <a:srgbClr val="FFFF00"/>
                </a:solidFill>
              </a:rPr>
              <a:t>Owner’s </a:t>
            </a:r>
            <a:r>
              <a:rPr lang="en-US" sz="2200" dirty="0" smtClean="0"/>
              <a:t>personal </a:t>
            </a:r>
            <a:r>
              <a:rPr lang="en-US" sz="2200" dirty="0"/>
              <a:t>group coring...</a:t>
            </a:r>
            <a:endParaRPr lang="en-US" sz="22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8174" y="2971800"/>
            <a:ext cx="6574226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47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50000">
              <a:schemeClr val="tx1">
                <a:lumMod val="85000"/>
                <a:lumOff val="1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-1566335" y="0"/>
            <a:ext cx="12158135" cy="68389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360 Experience</a:t>
            </a:r>
            <a:endParaRPr kumimoji="0" lang="en-US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77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6200"/>
            <a:ext cx="9144000" cy="891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1219200"/>
            <a:ext cx="1371600" cy="685800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52600" y="2743200"/>
            <a:ext cx="6858000" cy="1981200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ea typeface="華康儷中黑" pitchFamily="49" charset="-120"/>
              </a:rPr>
              <a:t>讓你的顧客輕易購買美安及</a:t>
            </a:r>
            <a:r>
              <a:rPr lang="en-US" sz="2000" dirty="0" err="1" smtClean="0">
                <a:ea typeface="華康儷中黑" pitchFamily="49" charset="-120"/>
              </a:rPr>
              <a:t>OneCart</a:t>
            </a:r>
            <a:r>
              <a:rPr lang="zh-TW" altLang="en-US" sz="2000" dirty="0" smtClean="0">
                <a:ea typeface="華康儷中黑" pitchFamily="49" charset="-120"/>
              </a:rPr>
              <a:t>購物車產品</a:t>
            </a:r>
            <a:endParaRPr lang="en-US" sz="2000" dirty="0" smtClean="0">
              <a:ea typeface="華康儷中黑" pitchFamily="49" charset="-120"/>
            </a:endParaRPr>
          </a:p>
          <a:p>
            <a:r>
              <a:rPr lang="zh-TW" altLang="en-US" sz="2000" dirty="0" smtClean="0">
                <a:ea typeface="華康儷中黑" pitchFamily="49" charset="-120"/>
              </a:rPr>
              <a:t>為現有顧客創造更多現金回贈，並為你帶來更多</a:t>
            </a:r>
            <a:r>
              <a:rPr lang="en-US" sz="2000" dirty="0" smtClean="0"/>
              <a:t>BV/IBV</a:t>
            </a:r>
          </a:p>
          <a:p>
            <a:r>
              <a:rPr lang="en-US" sz="2000" dirty="0" smtClean="0"/>
              <a:t>Easy way for your customers to purchase Market America &amp; </a:t>
            </a:r>
            <a:r>
              <a:rPr lang="en-US" sz="2000" dirty="0" err="1" smtClean="0"/>
              <a:t>OneCart</a:t>
            </a:r>
            <a:r>
              <a:rPr lang="en-US" sz="2000" dirty="0" smtClean="0"/>
              <a:t> products. </a:t>
            </a:r>
          </a:p>
          <a:p>
            <a:r>
              <a:rPr lang="en-US" sz="2000" dirty="0" smtClean="0"/>
              <a:t>Creates more </a:t>
            </a:r>
            <a:r>
              <a:rPr lang="en-US" sz="2000" dirty="0" err="1" smtClean="0"/>
              <a:t>Cashback</a:t>
            </a:r>
            <a:r>
              <a:rPr lang="en-US" sz="2000" dirty="0" smtClean="0"/>
              <a:t> for your existing customers and more BV/IBV for you.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38299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MeetOnLog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102" b="25694"/>
          <a:stretch/>
        </p:blipFill>
        <p:spPr>
          <a:xfrm>
            <a:off x="-19050" y="0"/>
            <a:ext cx="5105400" cy="1577710"/>
          </a:xfrm>
          <a:prstGeom prst="rect">
            <a:avLst/>
          </a:prstGeom>
        </p:spPr>
      </p:pic>
      <p:pic>
        <p:nvPicPr>
          <p:cNvPr id="3074" name="Picture 2" descr="C:\Users\markm\Desktop\WC - Presentations\WC - Presentation Parts\MeetON.com-shopon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0"/>
            <a:ext cx="9677400" cy="1760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2800" y="846005"/>
            <a:ext cx="2971800" cy="4487996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266825"/>
            <a:ext cx="61976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6701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-0.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55 L -0.24583 -0.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etOnLog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102" b="25694"/>
          <a:stretch/>
        </p:blipFill>
        <p:spPr>
          <a:xfrm>
            <a:off x="-19050" y="0"/>
            <a:ext cx="5105400" cy="157771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增加美安品牌的曝光率！</a:t>
            </a:r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Creating more Market America brand exposure!</a:t>
            </a:r>
          </a:p>
          <a:p>
            <a:pPr marL="0" indent="0">
              <a:buFont typeface="Arial" pitchFamily="34" charset="0"/>
              <a:buNone/>
            </a:pP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播放免費內容前</a:t>
            </a:r>
            <a:endParaRPr lang="en-US" altLang="zh-TW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均會加入美安產品</a:t>
            </a:r>
            <a:endParaRPr lang="en-US" altLang="zh-TW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zh-TW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</a:rPr>
              <a:t>的廣告</a:t>
            </a:r>
            <a:endParaRPr lang="en-US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product</a:t>
            </a:r>
            <a:b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commercials</a:t>
            </a:r>
            <a:b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before all free</a:t>
            </a:r>
            <a:b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content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200" y="2777970"/>
            <a:ext cx="4432300" cy="392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markm\Desktop\WC - Presentations\MeetON_preRoll_IsotonixAcai01_SHOP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747776"/>
            <a:ext cx="2743200" cy="1576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670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19400"/>
            <a:ext cx="8229600" cy="1371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TW" altLang="en-US" sz="44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不要錯過任何資訊！</a:t>
            </a:r>
            <a:endParaRPr lang="en-US" sz="4400" dirty="0" smtClean="0">
              <a:solidFill>
                <a:srgbClr val="FFFF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Don’t miss ANYTHING!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Picture 3" descr="MeetOnLog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102" b="25694"/>
          <a:stretch/>
        </p:blipFill>
        <p:spPr>
          <a:xfrm>
            <a:off x="-19050" y="0"/>
            <a:ext cx="5105400" cy="157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89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9050"/>
            <a:ext cx="9137996" cy="80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4191000"/>
            <a:ext cx="5562600" cy="22098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381000" y="2743200"/>
            <a:ext cx="990600" cy="1600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20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43200"/>
            <a:ext cx="8229600" cy="16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6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分享即將播放的視頻點播</a:t>
            </a:r>
            <a:endParaRPr lang="en-US" sz="3600" dirty="0" smtClean="0">
              <a:solidFill>
                <a:srgbClr val="FFFF00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SHARE upcoming broadcasts &amp; VODs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MeetOnLog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102" b="25694"/>
          <a:stretch/>
        </p:blipFill>
        <p:spPr>
          <a:xfrm>
            <a:off x="-19050" y="0"/>
            <a:ext cx="5105400" cy="157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83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9050"/>
            <a:ext cx="9118037" cy="1068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82590" y="3200400"/>
            <a:ext cx="3132610" cy="15240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7" y="3305175"/>
            <a:ext cx="20447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4419600" y="1676400"/>
            <a:ext cx="990600" cy="1600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717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1771 -0.1986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9050"/>
            <a:ext cx="9118037" cy="1068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4572000"/>
            <a:ext cx="2971800" cy="1295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4800600" y="3200400"/>
            <a:ext cx="990600" cy="16002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772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9050"/>
            <a:ext cx="9126843" cy="840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01896" y="3276601"/>
            <a:ext cx="856304" cy="7620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7349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13229 -0.0430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有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公司的醫學人員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為你的顧客講解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美安產品的獨特性和卓越質素</a:t>
            </a:r>
            <a:r>
              <a:rPr lang="en-US" sz="2800" dirty="0" smtClean="0">
                <a:latin typeface="華康儷中黑" pitchFamily="49" charset="-120"/>
                <a:ea typeface="華康儷中黑" pitchFamily="49" charset="-120"/>
              </a:rPr>
              <a:t>...</a:t>
            </a:r>
          </a:p>
          <a:p>
            <a:r>
              <a:rPr lang="en-US" sz="2200" dirty="0" smtClean="0"/>
              <a:t>Having </a:t>
            </a:r>
            <a:r>
              <a:rPr lang="en-US" sz="2200" dirty="0"/>
              <a:t>a </a:t>
            </a:r>
            <a:r>
              <a:rPr lang="en-US" sz="2200" dirty="0">
                <a:solidFill>
                  <a:srgbClr val="FFFF00"/>
                </a:solidFill>
              </a:rPr>
              <a:t>corporate </a:t>
            </a:r>
            <a:r>
              <a:rPr lang="en-US" sz="2200" dirty="0" smtClean="0">
                <a:solidFill>
                  <a:srgbClr val="FFFF00"/>
                </a:solidFill>
              </a:rPr>
              <a:t>medical </a:t>
            </a:r>
            <a:r>
              <a:rPr lang="en-US" sz="2200" dirty="0">
                <a:solidFill>
                  <a:srgbClr val="FFFF00"/>
                </a:solidFill>
              </a:rPr>
              <a:t>officer </a:t>
            </a:r>
            <a:r>
              <a:rPr lang="en-US" sz="2200" dirty="0"/>
              <a:t>explain the </a:t>
            </a:r>
            <a:r>
              <a:rPr lang="en-US" sz="2200" dirty="0">
                <a:solidFill>
                  <a:srgbClr val="FFFF00"/>
                </a:solidFill>
              </a:rPr>
              <a:t>unique benefits and superior quality </a:t>
            </a:r>
            <a:r>
              <a:rPr lang="en-US" sz="2200" dirty="0"/>
              <a:t>of an </a:t>
            </a:r>
            <a:r>
              <a:rPr lang="en-US" sz="2200" dirty="0">
                <a:solidFill>
                  <a:srgbClr val="FFFF00"/>
                </a:solidFill>
              </a:rPr>
              <a:t>ma product </a:t>
            </a:r>
            <a:r>
              <a:rPr lang="en-US" sz="2200" dirty="0"/>
              <a:t>to your </a:t>
            </a:r>
            <a:r>
              <a:rPr lang="en-US" sz="2200" dirty="0" smtClean="0"/>
              <a:t>customers</a:t>
            </a:r>
            <a:r>
              <a:rPr lang="en-US" sz="2200" dirty="0"/>
              <a:t>...</a:t>
            </a:r>
            <a:endParaRPr lang="en-US" sz="22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8801" y="3726928"/>
            <a:ext cx="6639799" cy="292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1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50" y="-1"/>
            <a:ext cx="9124950" cy="140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1752600"/>
            <a:ext cx="2819400" cy="3810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007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1563 -0.3780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markm\Desktop\WC - Presentations\New Search\MeetON-meetm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525" y="76200"/>
            <a:ext cx="9153525" cy="12645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0" y="1905000"/>
            <a:ext cx="1571152" cy="7620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4343400"/>
            <a:ext cx="8610600" cy="25146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302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4557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45579 L 0.24219 -0.18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名人元素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Celebrities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數以億計支持者及追隨者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極具影響力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r>
              <a:rPr lang="zh-TW" altLang="en-US" dirty="0" smtClean="0">
                <a:latin typeface="華康儷中黑" pitchFamily="49" charset="-120"/>
                <a:ea typeface="華康儷中黑" pitchFamily="49" charset="-120"/>
              </a:rPr>
              <a:t>支持者會聽取他們的推介</a:t>
            </a:r>
            <a:endParaRPr lang="en-US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dirty="0" smtClean="0"/>
          </a:p>
          <a:p>
            <a:r>
              <a:rPr lang="en-US" dirty="0" smtClean="0"/>
              <a:t>Hundreds of Millions of Fans &amp; Followers</a:t>
            </a:r>
          </a:p>
          <a:p>
            <a:endParaRPr lang="en-US" dirty="0" smtClean="0"/>
          </a:p>
          <a:p>
            <a:r>
              <a:rPr lang="en-US" dirty="0" smtClean="0"/>
              <a:t>Incredible Influencers</a:t>
            </a:r>
          </a:p>
          <a:p>
            <a:endParaRPr lang="en-US" dirty="0" smtClean="0"/>
          </a:p>
          <a:p>
            <a:r>
              <a:rPr lang="en-US" dirty="0" smtClean="0"/>
              <a:t>Their fans act upon their recommendations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523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235450" y="3767931"/>
          <a:ext cx="673100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7,237,609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5" t="8331" r="173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1273076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FFFF00"/>
                </a:solidFill>
              </a:rPr>
              <a:t>7,237,609</a:t>
            </a:r>
          </a:p>
          <a:p>
            <a:pPr algn="ctr"/>
            <a:r>
              <a:rPr lang="zh-TW" altLang="en-US" sz="4800" b="1" dirty="0" smtClean="0">
                <a:ln/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追隨者</a:t>
            </a:r>
            <a:r>
              <a:rPr lang="en-US" sz="4800" b="1" dirty="0" smtClean="0">
                <a:ln/>
                <a:solidFill>
                  <a:srgbClr val="FFFF00"/>
                </a:solidFill>
              </a:rPr>
              <a:t>Followers</a:t>
            </a:r>
            <a:endParaRPr lang="en-US" sz="4800" b="1" dirty="0">
              <a:ln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5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5" t="8547" r="17228"/>
          <a:stretch/>
        </p:blipFill>
        <p:spPr bwMode="auto">
          <a:xfrm>
            <a:off x="16329" y="0"/>
            <a:ext cx="9127671" cy="685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6858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rgbClr val="FFFF00"/>
                </a:solidFill>
              </a:rPr>
              <a:t>24,295,055</a:t>
            </a:r>
            <a:r>
              <a:rPr lang="zh-TW" altLang="en-US" sz="4800" b="1" dirty="0" smtClean="0">
                <a:ln/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追隨者</a:t>
            </a:r>
            <a:r>
              <a:rPr lang="en-US" sz="4800" b="1" dirty="0" smtClean="0">
                <a:ln/>
                <a:solidFill>
                  <a:srgbClr val="FFFF00"/>
                </a:solidFill>
              </a:rPr>
              <a:t>Followers</a:t>
            </a:r>
            <a:endParaRPr lang="en-US" sz="4800" b="1" dirty="0">
              <a:ln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0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4" t="8791" r="17619"/>
          <a:stretch/>
        </p:blipFill>
        <p:spPr bwMode="auto">
          <a:xfrm>
            <a:off x="5443" y="-21772"/>
            <a:ext cx="9138557" cy="687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24500" y="2295942"/>
            <a:ext cx="3429000" cy="2123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rgbClr val="FFFF00"/>
                </a:solidFill>
              </a:rPr>
              <a:t>79,569,245</a:t>
            </a:r>
          </a:p>
          <a:p>
            <a:pPr algn="ctr"/>
            <a:r>
              <a:rPr lang="zh-TW" altLang="en-US" sz="4400" b="1" dirty="0" smtClean="0">
                <a:ln/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追隨者</a:t>
            </a:r>
            <a:r>
              <a:rPr lang="en-US" sz="4400" b="1" dirty="0" smtClean="0">
                <a:ln/>
                <a:solidFill>
                  <a:srgbClr val="FFFF00"/>
                </a:solidFill>
              </a:rPr>
              <a:t>Followers</a:t>
            </a:r>
            <a:endParaRPr lang="en-US" sz="4400" b="1" dirty="0">
              <a:ln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50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76200"/>
            <a:ext cx="9142251" cy="1049867"/>
          </a:xfrm>
          <a:prstGeom prst="rect">
            <a:avLst/>
          </a:prstGeom>
        </p:spPr>
      </p:pic>
      <p:pic>
        <p:nvPicPr>
          <p:cNvPr id="9218" name="Picture 2" descr="C:\Users\markm\Desktop\WC - Presentations\WC - Presentation Parts\MeetON.com - Featured Star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76200"/>
            <a:ext cx="9142251" cy="23527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70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3.61111E-6 -1.4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markm\Desktop\WC - Presentations\WC - Presentation Parts\MeetON-AngieMartinez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27" y="-312420"/>
            <a:ext cx="9132073" cy="7170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91874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19" t="9478" r="13469"/>
          <a:stretch/>
        </p:blipFill>
        <p:spPr bwMode="auto">
          <a:xfrm>
            <a:off x="1" y="-28575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50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90" r="12353"/>
          <a:stretch/>
        </p:blipFill>
        <p:spPr bwMode="auto">
          <a:xfrm>
            <a:off x="-32657" y="0"/>
            <a:ext cx="9149443" cy="18678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7200" y="876300"/>
            <a:ext cx="1752600" cy="4572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37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89017E-7 L 0.01667 -0.45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225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2904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你可從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公司和經驗豐富的夥伴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得到持續、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緊貼最新情況的建立事業貼士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和產品資訊</a:t>
            </a:r>
            <a:r>
              <a:rPr lang="en-US" sz="2800" dirty="0" smtClean="0">
                <a:latin typeface="華康儷中黑" pitchFamily="49" charset="-120"/>
                <a:ea typeface="華康儷中黑" pitchFamily="49" charset="-120"/>
              </a:rPr>
              <a:t>...</a:t>
            </a:r>
          </a:p>
          <a:p>
            <a:r>
              <a:rPr lang="en-US" sz="2200" dirty="0" smtClean="0"/>
              <a:t>Having </a:t>
            </a:r>
            <a:r>
              <a:rPr lang="en-US" sz="2200" dirty="0"/>
              <a:t>access to ongoing, </a:t>
            </a:r>
            <a:r>
              <a:rPr lang="en-US" sz="2200" dirty="0">
                <a:solidFill>
                  <a:srgbClr val="FFFF00"/>
                </a:solidFill>
              </a:rPr>
              <a:t>up-to-the-minute business-building tips </a:t>
            </a:r>
            <a:r>
              <a:rPr lang="en-US" sz="2200" dirty="0"/>
              <a:t>and product </a:t>
            </a:r>
            <a:r>
              <a:rPr lang="en-US" sz="2200" dirty="0" smtClean="0"/>
              <a:t>updates </a:t>
            </a:r>
            <a:r>
              <a:rPr lang="en-US" sz="2200" dirty="0"/>
              <a:t>from </a:t>
            </a:r>
            <a:r>
              <a:rPr lang="en-US" sz="2200" dirty="0">
                <a:solidFill>
                  <a:srgbClr val="FFFF00"/>
                </a:solidFill>
              </a:rPr>
              <a:t>corporate </a:t>
            </a:r>
            <a:r>
              <a:rPr lang="en-US" sz="2200" dirty="0" smtClean="0">
                <a:solidFill>
                  <a:srgbClr val="FFFF00"/>
                </a:solidFill>
              </a:rPr>
              <a:t>and field experts</a:t>
            </a:r>
            <a:r>
              <a:rPr lang="en-US" sz="2200" dirty="0"/>
              <a:t>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9200" y="3657600"/>
            <a:ext cx="6491288" cy="2957734"/>
            <a:chOff x="2895600" y="3352800"/>
            <a:chExt cx="6110288" cy="295773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5600" y="3352800"/>
              <a:ext cx="6110288" cy="2957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33800" y="3487172"/>
              <a:ext cx="1752600" cy="145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5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 shot of la la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 descr="C:\Users\markm\Desktop\WC - Presentations\New Search\MeetON-lala-shoptab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" y="0"/>
            <a:ext cx="96774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3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Screen shot of la la product drill down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markm\Desktop\WC - Presentations\New Search\MeetON-lala-shop-produc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8100"/>
            <a:ext cx="9125183" cy="8877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52800" y="1752600"/>
            <a:ext cx="1600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444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dzvpqxqe8mykw.cloudfront.net/uploads/profile/carmelo_anthony_/576455_mediu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85900"/>
            <a:ext cx="3860800" cy="217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dzvpqxqe8mykw.cloudfront.net/uploads/profile/xavi_hernandez/318963_mediu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3999"/>
            <a:ext cx="3733800" cy="210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dzvpqxqe8mykw.cloudfront.net/uploads/profile/eva_longoria_/131881_mediu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3733800" cy="2100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km\Desktop\WC - Presentations\WC - Presentation Parts\hometheate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371" y="-1219200"/>
            <a:ext cx="13090772" cy="883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1215" y="0"/>
            <a:ext cx="8229600" cy="14478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/>
              <a:t>MeetON</a:t>
            </a:r>
            <a:r>
              <a:rPr lang="zh-TW" altLang="en-US" sz="3600" dirty="0" smtClean="0">
                <a:latin typeface="華康儷中黑" pitchFamily="49" charset="-120"/>
                <a:ea typeface="華康儷中黑" pitchFamily="49" charset="-120"/>
              </a:rPr>
              <a:t>是未來的娛樂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en-US" sz="3600" dirty="0" err="1" smtClean="0"/>
              <a:t>MeetON</a:t>
            </a:r>
            <a:r>
              <a:rPr lang="en-US" sz="3600" dirty="0" smtClean="0"/>
              <a:t> is the Future of Entertainment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169177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94" t="11496" r="10643" b="77007"/>
          <a:stretch/>
        </p:blipFill>
        <p:spPr bwMode="auto">
          <a:xfrm>
            <a:off x="685800" y="2269894"/>
            <a:ext cx="7833360" cy="17687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4884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-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70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266825"/>
            <a:ext cx="9296404" cy="3338628"/>
            <a:chOff x="0" y="1266825"/>
            <a:chExt cx="9296404" cy="33386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/>
          </p:blipFill>
          <p:spPr>
            <a:xfrm>
              <a:off x="0" y="1266825"/>
              <a:ext cx="9144000" cy="361950"/>
            </a:xfrm>
            <a:prstGeom prst="rect">
              <a:avLst/>
            </a:prstGeom>
          </p:spPr>
        </p:pic>
        <p:pic>
          <p:nvPicPr>
            <p:cNvPr id="1026" name="Picture 2" descr="C:\Users\markm\Desktop\WC - Presentations\MeetON Content\TextVersion-GIF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894" t="11496" r="10643" b="77007"/>
            <a:stretch/>
          </p:blipFill>
          <p:spPr bwMode="auto">
            <a:xfrm>
              <a:off x="228600" y="1371600"/>
              <a:ext cx="7833360" cy="17687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/>
          </p:blipFill>
          <p:spPr>
            <a:xfrm>
              <a:off x="4572000" y="2762250"/>
              <a:ext cx="1314450" cy="304799"/>
            </a:xfrm>
            <a:prstGeom prst="rect">
              <a:avLst/>
            </a:prstGeom>
          </p:spPr>
        </p:pic>
        <p:pic>
          <p:nvPicPr>
            <p:cNvPr id="6" name="Picture 5" descr="MeetOnLogo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3102" b="25694"/>
            <a:stretch/>
          </p:blipFill>
          <p:spPr>
            <a:xfrm>
              <a:off x="1981200" y="2344853"/>
              <a:ext cx="7315204" cy="2260600"/>
            </a:xfrm>
            <a:prstGeom prst="rect">
              <a:avLst/>
            </a:prstGeom>
            <a:effectLst>
              <a:glow rad="152400">
                <a:schemeClr val="bg1">
                  <a:alpha val="10000"/>
                </a:schemeClr>
              </a:glow>
              <a:softEdge rad="0"/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26006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安坐家中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，於千里以外參與研討會，聆聽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最成功超連鎖店主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分享</a:t>
            </a:r>
            <a:r>
              <a:rPr lang="en-US" sz="2800" dirty="0" smtClean="0">
                <a:ea typeface="華康儷中黑" pitchFamily="49" charset="-120"/>
              </a:rPr>
              <a:t>...</a:t>
            </a:r>
          </a:p>
          <a:p>
            <a:r>
              <a:rPr lang="en-US" sz="2200" dirty="0" smtClean="0"/>
              <a:t>Attending </a:t>
            </a:r>
            <a:r>
              <a:rPr lang="en-US" sz="2200" dirty="0"/>
              <a:t>a seminar, featuring the </a:t>
            </a:r>
            <a:r>
              <a:rPr lang="en-US" sz="2200" dirty="0">
                <a:solidFill>
                  <a:srgbClr val="FFFF00"/>
                </a:solidFill>
              </a:rPr>
              <a:t>most successful </a:t>
            </a:r>
            <a:r>
              <a:rPr lang="en-US" sz="2200" dirty="0" err="1">
                <a:solidFill>
                  <a:srgbClr val="FFFF00"/>
                </a:solidFill>
              </a:rPr>
              <a:t>UnFranchise</a:t>
            </a:r>
            <a:r>
              <a:rPr lang="en-US" sz="2200" dirty="0">
                <a:solidFill>
                  <a:srgbClr val="FFFF00"/>
                </a:solidFill>
              </a:rPr>
              <a:t> owners</a:t>
            </a:r>
            <a:r>
              <a:rPr lang="en-US" sz="2200" dirty="0"/>
              <a:t>, 1,000 miles from your home </a:t>
            </a:r>
            <a:r>
              <a:rPr lang="en-US" sz="2200" dirty="0">
                <a:solidFill>
                  <a:srgbClr val="FFFF00"/>
                </a:solidFill>
              </a:rPr>
              <a:t>without leaving your living room</a:t>
            </a:r>
            <a:r>
              <a:rPr lang="en-US" sz="2200" dirty="0"/>
              <a:t>...</a:t>
            </a:r>
          </a:p>
          <a:p>
            <a:endParaRPr lang="en-US" dirty="0"/>
          </a:p>
        </p:txBody>
      </p:sp>
      <p:pic>
        <p:nvPicPr>
          <p:cNvPr id="4" name="Picture 5" descr="C:\Users\markm\Desktop\WC - Presentations\meeton-version2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5920"/>
            <a:ext cx="4038599" cy="2590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arkm\Desktop\WC - Presentations\ipad2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55" t="2750" r="16529" b="18750"/>
          <a:stretch/>
        </p:blipFill>
        <p:spPr bwMode="auto">
          <a:xfrm>
            <a:off x="4267200" y="3645161"/>
            <a:ext cx="4778926" cy="3593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4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52596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你的顧客可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隨時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觀看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最喜愛的名人宣傳美安產品</a:t>
            </a:r>
            <a:r>
              <a:rPr lang="en-US" sz="2800" dirty="0" smtClean="0"/>
              <a:t>...</a:t>
            </a:r>
          </a:p>
          <a:p>
            <a:r>
              <a:rPr lang="en-US" sz="2200" dirty="0" smtClean="0"/>
              <a:t>Your </a:t>
            </a:r>
            <a:r>
              <a:rPr lang="en-US" sz="2200" dirty="0"/>
              <a:t>customers seeing their </a:t>
            </a:r>
            <a:r>
              <a:rPr lang="en-US" sz="2200" dirty="0">
                <a:solidFill>
                  <a:srgbClr val="FFFF00"/>
                </a:solidFill>
              </a:rPr>
              <a:t>favorite celebrity promoting ma products 24/7</a:t>
            </a:r>
            <a:r>
              <a:rPr lang="en-US" sz="2200" dirty="0"/>
              <a:t>...</a:t>
            </a:r>
          </a:p>
          <a:p>
            <a:endParaRPr lang="en-US" dirty="0"/>
          </a:p>
        </p:txBody>
      </p:sp>
      <p:pic>
        <p:nvPicPr>
          <p:cNvPr id="5122" name="Picture 2" descr="C:\Users\markm\Desktop\WC - Presentations\WC - Presentation Parts\MeetON.com-lala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2793966"/>
            <a:ext cx="7761126" cy="4035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99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7"/>
            <a:ext cx="8709594" cy="4525963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只需一按，即可向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潛在夥伴</a:t>
            </a:r>
            <a:r>
              <a:rPr lang="zh-TW" altLang="en-US" sz="2800" dirty="0" smtClean="0">
                <a:latin typeface="華康儷中黑" pitchFamily="49" charset="-120"/>
                <a:ea typeface="華康儷中黑" pitchFamily="49" charset="-120"/>
              </a:rPr>
              <a:t>展示</a:t>
            </a:r>
            <a:r>
              <a:rPr lang="zh-TW" altLang="en-US" sz="2800" dirty="0" smtClean="0">
                <a:solidFill>
                  <a:srgbClr val="FFFF00"/>
                </a:solidFill>
                <a:latin typeface="華康儷中黑" pitchFamily="49" charset="-120"/>
                <a:ea typeface="華康儷中黑" pitchFamily="49" charset="-120"/>
              </a:rPr>
              <a:t>成功超連鎖店主享受的生活方式</a:t>
            </a:r>
            <a:r>
              <a:rPr lang="en-US" sz="2800" dirty="0" smtClean="0">
                <a:latin typeface="華康儷中黑" pitchFamily="49" charset="-120"/>
                <a:ea typeface="華康儷中黑" pitchFamily="49" charset="-120"/>
              </a:rPr>
              <a:t>...</a:t>
            </a:r>
          </a:p>
          <a:p>
            <a:r>
              <a:rPr lang="en-US" sz="2200" dirty="0" smtClean="0"/>
              <a:t>Being able to </a:t>
            </a:r>
            <a:r>
              <a:rPr lang="en-US" sz="2200" dirty="0" smtClean="0">
                <a:solidFill>
                  <a:srgbClr val="FFFF00"/>
                </a:solidFill>
              </a:rPr>
              <a:t>expose prospects to the lifestyles </a:t>
            </a:r>
            <a:r>
              <a:rPr lang="en-US" sz="2200" dirty="0" smtClean="0"/>
              <a:t>of</a:t>
            </a:r>
            <a:r>
              <a:rPr lang="en-US" sz="2200" dirty="0" smtClean="0">
                <a:solidFill>
                  <a:srgbClr val="FFFF00"/>
                </a:solidFill>
              </a:rPr>
              <a:t> successful </a:t>
            </a:r>
            <a:r>
              <a:rPr lang="en-US" sz="2200" dirty="0" err="1" smtClean="0">
                <a:solidFill>
                  <a:srgbClr val="FFFF00"/>
                </a:solidFill>
              </a:rPr>
              <a:t>UnFranchise</a:t>
            </a:r>
            <a:r>
              <a:rPr lang="en-US" sz="2200" dirty="0" smtClean="0">
                <a:solidFill>
                  <a:srgbClr val="FFFF00"/>
                </a:solidFill>
              </a:rPr>
              <a:t> Owners </a:t>
            </a:r>
            <a:r>
              <a:rPr lang="en-US" sz="2200" dirty="0" smtClean="0"/>
              <a:t>at the click of a button...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2271" y="3276600"/>
            <a:ext cx="4269329" cy="273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471" y="3276600"/>
            <a:ext cx="4377756" cy="271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402833" cy="118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0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km\Desktop\WC - Presentations\global_network_500_clr_4738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km\Desktop\WC - Presentations\satellite_transmitting_500_clr_9881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1175">
            <a:off x="5679419" y="438520"/>
            <a:ext cx="2686050" cy="2175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etOnLogo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2919309">
            <a:off x="5803252" y="2323941"/>
            <a:ext cx="1178406" cy="5096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455760"/>
            <a:ext cx="7032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zh-TW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全無地域限制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…having NO boundaries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C:\Users\markm\Desktop\WC - Presentations\global_network_500_clr_4738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72201" y="6088559"/>
            <a:ext cx="2971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zh-TW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儷中黑" pitchFamily="49" charset="-120"/>
                <a:ea typeface="華康儷中黑" pitchFamily="49" charset="-120"/>
                <a:cs typeface="Tahoma" pitchFamily="34" charset="0"/>
              </a:rPr>
              <a:t>了解詳情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華康儷中黑" pitchFamily="49" charset="-120"/>
              <a:ea typeface="華康儷中黑" pitchFamily="49" charset="-120"/>
              <a:cs typeface="Tahoma" pitchFamily="34" charset="0"/>
            </a:endParaRPr>
          </a:p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…and now the details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3" descr="C:\Users\markm\Desktop\WC - Presentations\MeetON Content\TextVersion-GIF.gif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9747" r="20979" b="65290"/>
          <a:stretch/>
        </p:blipFill>
        <p:spPr bwMode="auto">
          <a:xfrm>
            <a:off x="1" y="640800"/>
            <a:ext cx="5105399" cy="1122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76201"/>
            <a:ext cx="4536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想像一下</a:t>
            </a:r>
            <a:r>
              <a:rPr lang="en-US" altLang="zh-TW" sz="44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華康儷中黑" pitchFamily="49" charset="-120"/>
                <a:cs typeface="Tahoma" pitchFamily="34" charset="0"/>
              </a:rPr>
              <a:t>…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  <a:latin typeface="Tahoma" pitchFamily="34" charset="0"/>
              <a:ea typeface="華康儷中黑" pitchFamily="49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52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84459" cy="745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066800"/>
            <a:ext cx="1676400" cy="685800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52600" y="1905000"/>
            <a:ext cx="6858000" cy="2743200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101600">
              <a:srgbClr val="FFFF00">
                <a:alpha val="40000"/>
              </a:srgb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• Entertainment		• Sports		• Music		</a:t>
            </a:r>
          </a:p>
          <a:p>
            <a:r>
              <a:rPr lang="en-US" b="1" dirty="0" smtClean="0"/>
              <a:t>• Movies			• Comedy	• Style		</a:t>
            </a:r>
          </a:p>
          <a:p>
            <a:r>
              <a:rPr lang="en-US" b="1" dirty="0" smtClean="0"/>
              <a:t>• Education		• Spiritualism	• Networks	</a:t>
            </a:r>
          </a:p>
          <a:p>
            <a:r>
              <a:rPr lang="en-US" b="1" dirty="0" smtClean="0"/>
              <a:t>• Media &amp; Publications	• Do It Yourself	• Travel	</a:t>
            </a:r>
          </a:p>
          <a:p>
            <a:r>
              <a:rPr lang="en-US" b="1" dirty="0" smtClean="0"/>
              <a:t>• Food &amp; Cooking		• Business	• Gaming	</a:t>
            </a:r>
          </a:p>
          <a:p>
            <a:r>
              <a:rPr lang="en-US" b="1" dirty="0" smtClean="0"/>
              <a:t>• Arts &amp; Crafts		• Shopping 	• Health &amp;Wellness</a:t>
            </a:r>
            <a:endParaRPr lang="en-US" dirty="0" smtClean="0"/>
          </a:p>
          <a:p>
            <a:r>
              <a:rPr lang="en-US" b="1" dirty="0" smtClean="0"/>
              <a:t>• Pets</a:t>
            </a:r>
            <a:r>
              <a:rPr lang="en-US" b="1" dirty="0"/>
              <a:t>	</a:t>
            </a:r>
            <a:r>
              <a:rPr lang="en-US" b="1" dirty="0" smtClean="0"/>
              <a:t>		 </a:t>
            </a:r>
            <a:r>
              <a:rPr lang="en-US" b="1" dirty="0"/>
              <a:t>• </a:t>
            </a:r>
            <a:r>
              <a:rPr lang="en-US" b="1" dirty="0" smtClean="0"/>
              <a:t>Market America	• SHOP.COM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3962400"/>
            <a:ext cx="3180171" cy="30480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96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12093</TotalTime>
  <Words>975</Words>
  <Application>Microsoft Office PowerPoint</Application>
  <PresentationFormat>On-screen Show (4:3)</PresentationFormat>
  <Paragraphs>178</Paragraphs>
  <Slides>44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無限議題 Limitless Topics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名人元素 Celebrities Components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Screen shot of la la product</vt:lpstr>
      <vt:lpstr>Screen shot of la la product drill down page</vt:lpstr>
      <vt:lpstr> MeetON是未來的娛樂 MeetON is the Future of Entertainment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Myers</dc:creator>
  <cp:lastModifiedBy>ivant</cp:lastModifiedBy>
  <cp:revision>196</cp:revision>
  <dcterms:created xsi:type="dcterms:W3CDTF">2013-01-09T21:33:10Z</dcterms:created>
  <dcterms:modified xsi:type="dcterms:W3CDTF">2013-05-09T06:32:36Z</dcterms:modified>
</cp:coreProperties>
</file>